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CEECF9-CD19-4326-81ED-D64B129564F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9B25D8-3B51-4977-AD3F-903AE34E472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on Lead Conversion in Digital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 . </a:t>
            </a:r>
            <a:r>
              <a:rPr lang="en-US" dirty="0" err="1" smtClean="0"/>
              <a:t>Pranav</a:t>
            </a:r>
            <a:endParaRPr lang="en-US" dirty="0" smtClean="0"/>
          </a:p>
          <a:p>
            <a:r>
              <a:rPr lang="en-US" dirty="0" smtClean="0"/>
              <a:t>Using data science in R language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389120"/>
          </a:xfrm>
        </p:spPr>
        <p:txBody>
          <a:bodyPr/>
          <a:lstStyle/>
          <a:p>
            <a:r>
              <a:rPr lang="en-US" dirty="0" smtClean="0"/>
              <a:t>The lead conversion data contains 1136 observations and 12 variables.</a:t>
            </a:r>
          </a:p>
          <a:p>
            <a:r>
              <a:rPr lang="en-US" dirty="0" smtClean="0"/>
              <a:t>The 12 variables are  Place, Distance, mail id, reference, branch, working status, remarks, next follow-up, prospect, qualification, conversion.</a:t>
            </a:r>
          </a:p>
          <a:p>
            <a:r>
              <a:rPr lang="en-US" dirty="0" smtClean="0"/>
              <a:t>Distance is the only numeric variable in the data and the rest belong to character type.</a:t>
            </a:r>
          </a:p>
          <a:p>
            <a:r>
              <a:rPr lang="en-US" dirty="0" smtClean="0"/>
              <a:t>Mail id are having more than 40 percent of unavailable data. We would remove the variable from our analysis. </a:t>
            </a:r>
          </a:p>
          <a:p>
            <a:r>
              <a:rPr lang="en-US" dirty="0" smtClean="0"/>
              <a:t>We import the data using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102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Analysis on Lead Conversion in Digital marketing</vt:lpstr>
      <vt:lpstr>Contents </vt:lpstr>
      <vt:lpstr>Prerequisites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Lead Conversion in Digital marketing</dc:title>
  <dc:creator>Unitech</dc:creator>
  <cp:lastModifiedBy>Unitech</cp:lastModifiedBy>
  <cp:revision>18</cp:revision>
  <dcterms:created xsi:type="dcterms:W3CDTF">2018-09-20T08:50:56Z</dcterms:created>
  <dcterms:modified xsi:type="dcterms:W3CDTF">2018-09-20T11:47:45Z</dcterms:modified>
</cp:coreProperties>
</file>