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33" d="100"/>
          <a:sy n="33" d="100"/>
        </p:scale>
        <p:origin x="1602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AC1E7-89C1-46DC-B59A-4CB28EE8386D}" type="datetimeFigureOut">
              <a:rPr lang="ko-KR" altLang="en-US" smtClean="0"/>
              <a:t>2016-02-28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9CD3-03F5-424D-8DE0-2704545EFA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10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AC1E7-89C1-46DC-B59A-4CB28EE8386D}" type="datetimeFigureOut">
              <a:rPr lang="ko-KR" altLang="en-US" smtClean="0"/>
              <a:t>2016-02-28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9CD3-03F5-424D-8DE0-2704545EFA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133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AC1E7-89C1-46DC-B59A-4CB28EE8386D}" type="datetimeFigureOut">
              <a:rPr lang="ko-KR" altLang="en-US" smtClean="0"/>
              <a:t>2016-02-28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9CD3-03F5-424D-8DE0-2704545EFA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40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AC1E7-89C1-46DC-B59A-4CB28EE8386D}" type="datetimeFigureOut">
              <a:rPr lang="ko-KR" altLang="en-US" smtClean="0"/>
              <a:t>2016-02-28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9CD3-03F5-424D-8DE0-2704545EFA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310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AC1E7-89C1-46DC-B59A-4CB28EE8386D}" type="datetimeFigureOut">
              <a:rPr lang="ko-KR" altLang="en-US" smtClean="0"/>
              <a:t>2016-02-28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9CD3-03F5-424D-8DE0-2704545EFA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02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AC1E7-89C1-46DC-B59A-4CB28EE8386D}" type="datetimeFigureOut">
              <a:rPr lang="ko-KR" altLang="en-US" smtClean="0"/>
              <a:t>2016-02-28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9CD3-03F5-424D-8DE0-2704545EFA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711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AC1E7-89C1-46DC-B59A-4CB28EE8386D}" type="datetimeFigureOut">
              <a:rPr lang="ko-KR" altLang="en-US" smtClean="0"/>
              <a:t>2016-02-28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9CD3-03F5-424D-8DE0-2704545EFA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434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AC1E7-89C1-46DC-B59A-4CB28EE8386D}" type="datetimeFigureOut">
              <a:rPr lang="ko-KR" altLang="en-US" smtClean="0"/>
              <a:t>2016-02-28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9CD3-03F5-424D-8DE0-2704545EFA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638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AC1E7-89C1-46DC-B59A-4CB28EE8386D}" type="datetimeFigureOut">
              <a:rPr lang="ko-KR" altLang="en-US" smtClean="0"/>
              <a:t>2016-02-28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9CD3-03F5-424D-8DE0-2704545EFA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182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AC1E7-89C1-46DC-B59A-4CB28EE8386D}" type="datetimeFigureOut">
              <a:rPr lang="ko-KR" altLang="en-US" smtClean="0"/>
              <a:t>2016-02-28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9CD3-03F5-424D-8DE0-2704545EFA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049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AC1E7-89C1-46DC-B59A-4CB28EE8386D}" type="datetimeFigureOut">
              <a:rPr lang="ko-KR" altLang="en-US" smtClean="0"/>
              <a:t>2016-02-28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9CD3-03F5-424D-8DE0-2704545EFA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95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AC1E7-89C1-46DC-B59A-4CB28EE8386D}" type="datetimeFigureOut">
              <a:rPr lang="ko-KR" altLang="en-US" smtClean="0"/>
              <a:t>2016-02-28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B9CD3-03F5-424D-8DE0-2704545EFA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234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타원 23"/>
          <p:cNvSpPr/>
          <p:nvPr/>
        </p:nvSpPr>
        <p:spPr>
          <a:xfrm>
            <a:off x="8926286" y="0"/>
            <a:ext cx="3265714" cy="32657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-682171" y="2087534"/>
            <a:ext cx="2590482" cy="25904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311622" y="1171192"/>
            <a:ext cx="24950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/>
              <a:t>It-</a:t>
            </a:r>
            <a:r>
              <a:rPr lang="en-US" altLang="ko-KR" sz="5400" dirty="0" err="1" smtClean="0"/>
              <a:t>Maru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908311" y="309038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/>
              <a:t>시작</a:t>
            </a:r>
            <a:endParaRPr lang="ko-KR" altLang="en-US" sz="3200" dirty="0"/>
          </a:p>
        </p:txBody>
      </p:sp>
      <p:sp>
        <p:nvSpPr>
          <p:cNvPr id="17" name="TextBox 16"/>
          <p:cNvSpPr txBox="1"/>
          <p:nvPr/>
        </p:nvSpPr>
        <p:spPr>
          <a:xfrm rot="1770626">
            <a:off x="1719629" y="410775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/>
              <a:t>로드</a:t>
            </a:r>
            <a:endParaRPr lang="ko-KR" alt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3040425" y="309038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/>
              <a:t>처음부터</a:t>
            </a:r>
            <a:endParaRPr lang="ko-KR" altLang="en-US" sz="3200" dirty="0"/>
          </a:p>
        </p:txBody>
      </p:sp>
      <p:sp>
        <p:nvSpPr>
          <p:cNvPr id="20" name="TextBox 19"/>
          <p:cNvSpPr txBox="1"/>
          <p:nvPr/>
        </p:nvSpPr>
        <p:spPr>
          <a:xfrm rot="900000">
            <a:off x="3040425" y="4164657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/>
              <a:t>뭐시기</a:t>
            </a:r>
            <a:endParaRPr lang="ko-KR" altLang="en-US" sz="3200" dirty="0"/>
          </a:p>
        </p:txBody>
      </p:sp>
      <p:sp>
        <p:nvSpPr>
          <p:cNvPr id="21" name="TextBox 20"/>
          <p:cNvSpPr txBox="1"/>
          <p:nvPr/>
        </p:nvSpPr>
        <p:spPr>
          <a:xfrm rot="1922348">
            <a:off x="2664365" y="512436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/>
              <a:t>시작</a:t>
            </a:r>
            <a:endParaRPr lang="ko-KR" altLang="en-US" sz="3200" dirty="0"/>
          </a:p>
        </p:txBody>
      </p:sp>
      <p:sp>
        <p:nvSpPr>
          <p:cNvPr id="22" name="TextBox 21"/>
          <p:cNvSpPr txBox="1"/>
          <p:nvPr/>
        </p:nvSpPr>
        <p:spPr>
          <a:xfrm>
            <a:off x="5159510" y="309038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mtClean="0"/>
              <a:t>초기셋팅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8440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원형 2"/>
          <p:cNvSpPr/>
          <p:nvPr/>
        </p:nvSpPr>
        <p:spPr>
          <a:xfrm rot="10800000">
            <a:off x="-8524568" y="-5117229"/>
            <a:ext cx="17049136" cy="17049136"/>
          </a:xfrm>
          <a:prstGeom prst="pie">
            <a:avLst>
              <a:gd name="adj1" fmla="val 5354770"/>
              <a:gd name="adj2" fmla="val 16200000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940800" y="1632856"/>
            <a:ext cx="3251200" cy="52251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-682171" y="2087534"/>
            <a:ext cx="2590482" cy="25904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8926286" y="0"/>
            <a:ext cx="3265714" cy="32657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9140372" y="261257"/>
            <a:ext cx="370114" cy="370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8880545" y="739066"/>
            <a:ext cx="370114" cy="370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8770258" y="1306285"/>
            <a:ext cx="370114" cy="370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8821217" y="1906654"/>
            <a:ext cx="370114" cy="370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9065602" y="2401127"/>
            <a:ext cx="370114" cy="370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35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7</Words>
  <Application>Microsoft Office PowerPoint</Application>
  <PresentationFormat>와이드스크린</PresentationFormat>
  <Paragraphs>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이재호</dc:creator>
  <cp:lastModifiedBy>이재호</cp:lastModifiedBy>
  <cp:revision>3</cp:revision>
  <dcterms:created xsi:type="dcterms:W3CDTF">2016-02-27T18:09:06Z</dcterms:created>
  <dcterms:modified xsi:type="dcterms:W3CDTF">2016-02-27T18:32:09Z</dcterms:modified>
</cp:coreProperties>
</file>