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9B43-6E9B-4EA9-966F-14B7B12B28F2}" type="datetimeFigureOut">
              <a:rPr lang="ko-KR" altLang="en-US" smtClean="0"/>
              <a:t>2016-07-30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4CA1-DF9D-4ACC-AB24-A9BA14DC8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08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9B43-6E9B-4EA9-966F-14B7B12B28F2}" type="datetimeFigureOut">
              <a:rPr lang="ko-KR" altLang="en-US" smtClean="0"/>
              <a:t>2016-07-30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4CA1-DF9D-4ACC-AB24-A9BA14DC8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0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9B43-6E9B-4EA9-966F-14B7B12B28F2}" type="datetimeFigureOut">
              <a:rPr lang="ko-KR" altLang="en-US" smtClean="0"/>
              <a:t>2016-07-30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4CA1-DF9D-4ACC-AB24-A9BA14DC8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99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9B43-6E9B-4EA9-966F-14B7B12B28F2}" type="datetimeFigureOut">
              <a:rPr lang="ko-KR" altLang="en-US" smtClean="0"/>
              <a:t>2016-07-30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4CA1-DF9D-4ACC-AB24-A9BA14DC8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80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9B43-6E9B-4EA9-966F-14B7B12B28F2}" type="datetimeFigureOut">
              <a:rPr lang="ko-KR" altLang="en-US" smtClean="0"/>
              <a:t>2016-07-30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4CA1-DF9D-4ACC-AB24-A9BA14DC8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59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9B43-6E9B-4EA9-966F-14B7B12B28F2}" type="datetimeFigureOut">
              <a:rPr lang="ko-KR" altLang="en-US" smtClean="0"/>
              <a:t>2016-07-30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4CA1-DF9D-4ACC-AB24-A9BA14DC8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42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9B43-6E9B-4EA9-966F-14B7B12B28F2}" type="datetimeFigureOut">
              <a:rPr lang="ko-KR" altLang="en-US" smtClean="0"/>
              <a:t>2016-07-30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4CA1-DF9D-4ACC-AB24-A9BA14DC8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59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9B43-6E9B-4EA9-966F-14B7B12B28F2}" type="datetimeFigureOut">
              <a:rPr lang="ko-KR" altLang="en-US" smtClean="0"/>
              <a:t>2016-07-30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4CA1-DF9D-4ACC-AB24-A9BA14DC8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16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9B43-6E9B-4EA9-966F-14B7B12B28F2}" type="datetimeFigureOut">
              <a:rPr lang="ko-KR" altLang="en-US" smtClean="0"/>
              <a:t>2016-07-30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4CA1-DF9D-4ACC-AB24-A9BA14DC8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11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9B43-6E9B-4EA9-966F-14B7B12B28F2}" type="datetimeFigureOut">
              <a:rPr lang="ko-KR" altLang="en-US" smtClean="0"/>
              <a:t>2016-07-30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4CA1-DF9D-4ACC-AB24-A9BA14DC8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25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9B43-6E9B-4EA9-966F-14B7B12B28F2}" type="datetimeFigureOut">
              <a:rPr lang="ko-KR" altLang="en-US" smtClean="0"/>
              <a:t>2016-07-30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4CA1-DF9D-4ACC-AB24-A9BA14DC8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05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9B43-6E9B-4EA9-966F-14B7B12B28F2}" type="datetimeFigureOut">
              <a:rPr lang="ko-KR" altLang="en-US" smtClean="0"/>
              <a:t>2016-07-30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74CA1-DF9D-4ACC-AB24-A9BA14DC8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19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설명선 1 13"/>
          <p:cNvSpPr/>
          <p:nvPr/>
        </p:nvSpPr>
        <p:spPr>
          <a:xfrm flipH="1">
            <a:off x="-1737360" y="1116194"/>
            <a:ext cx="1446440" cy="903799"/>
          </a:xfrm>
          <a:prstGeom prst="borderCallout1">
            <a:avLst>
              <a:gd name="adj1" fmla="val 18750"/>
              <a:gd name="adj2" fmla="val -8333"/>
              <a:gd name="adj3" fmla="val 37208"/>
              <a:gd name="adj4" fmla="val -4254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/>
              <a:t>틀 기능</a:t>
            </a:r>
            <a:endParaRPr lang="en-US" altLang="ko-KR" sz="1050" b="1" dirty="0" smtClean="0"/>
          </a:p>
          <a:p>
            <a:r>
              <a:rPr lang="ko-KR" altLang="en-US" sz="900" dirty="0" smtClean="0"/>
              <a:t>틀은 기본 서브 문서를 </a:t>
            </a:r>
            <a:r>
              <a:rPr lang="en-US" altLang="ko-KR" sz="900" dirty="0" smtClean="0"/>
              <a:t>Import</a:t>
            </a:r>
            <a:r>
              <a:rPr lang="ko-KR" altLang="en-US" sz="900" dirty="0" smtClean="0"/>
              <a:t>하고 추가 인자를 통해 현재 페이지에 맞는 하이라이트 효과를 줄 수 있어야 한다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185747" y="5720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잇마루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6621517" y="360972"/>
            <a:ext cx="2522483" cy="430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  <a:r>
              <a:rPr lang="en-US" altLang="ko-KR" dirty="0"/>
              <a:t>/</a:t>
            </a:r>
            <a:r>
              <a:rPr lang="ko-KR" altLang="en-US" dirty="0"/>
              <a:t>이동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250621" y="791897"/>
            <a:ext cx="893379" cy="430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편집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2248" y="2221684"/>
            <a:ext cx="636926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목차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개요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상세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관련 문서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b="1" dirty="0"/>
              <a:t>개요</a:t>
            </a:r>
            <a:r>
              <a:rPr lang="en-US" altLang="ko-KR" sz="1200" dirty="0"/>
              <a:t>				[</a:t>
            </a:r>
            <a:r>
              <a:rPr lang="ko-KR" altLang="en-US" sz="1200" dirty="0"/>
              <a:t>편집</a:t>
            </a:r>
            <a:r>
              <a:rPr lang="en-US" altLang="ko-KR" sz="1200" dirty="0"/>
              <a:t>]</a:t>
            </a:r>
            <a:br>
              <a:rPr lang="en-US" altLang="ko-KR" sz="1200" dirty="0"/>
            </a:br>
            <a:r>
              <a:rPr lang="ko-KR" altLang="en-US" sz="1200" dirty="0" err="1"/>
              <a:t>잇마루는</a:t>
            </a:r>
            <a:r>
              <a:rPr lang="ko-KR" altLang="en-US" sz="1200" dirty="0"/>
              <a:t> </a:t>
            </a:r>
            <a:r>
              <a:rPr lang="ko-KR" altLang="en-US" sz="1200" dirty="0" err="1" smtClean="0">
                <a:solidFill>
                  <a:schemeClr val="accent1"/>
                </a:solidFill>
              </a:rPr>
              <a:t>관념계</a:t>
            </a:r>
            <a:r>
              <a:rPr lang="ko-KR" altLang="en-US" sz="1200" dirty="0" err="1" smtClean="0"/>
              <a:t>와</a:t>
            </a:r>
            <a:r>
              <a:rPr lang="ko-KR" altLang="en-US" sz="1200" dirty="0" smtClean="0"/>
              <a:t> </a:t>
            </a:r>
            <a:r>
              <a:rPr lang="ko-KR" altLang="en-US" sz="1200" dirty="0" smtClean="0">
                <a:solidFill>
                  <a:schemeClr val="accent1"/>
                </a:solidFill>
              </a:rPr>
              <a:t>바깥 세계</a:t>
            </a:r>
            <a:r>
              <a:rPr lang="ko-KR" altLang="en-US" sz="1200" dirty="0" smtClean="0"/>
              <a:t>를 </a:t>
            </a:r>
            <a:r>
              <a:rPr lang="ko-KR" altLang="en-US" sz="1200" dirty="0"/>
              <a:t>잇는 장소로써</a:t>
            </a:r>
            <a:r>
              <a:rPr lang="en-US" altLang="ko-KR" sz="1200" dirty="0"/>
              <a:t> </a:t>
            </a:r>
            <a:r>
              <a:rPr lang="ko-KR" altLang="en-US" sz="1200" dirty="0" err="1" smtClean="0"/>
              <a:t>관념계의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출입구 역할을 </a:t>
            </a:r>
            <a:endParaRPr lang="en-US" altLang="ko-KR" sz="1200" dirty="0" smtClean="0"/>
          </a:p>
          <a:p>
            <a:r>
              <a:rPr lang="ko-KR" altLang="en-US" sz="1200" dirty="0" smtClean="0"/>
              <a:t>하는 </a:t>
            </a:r>
            <a:r>
              <a:rPr lang="ko-KR" altLang="en-US" sz="1200" dirty="0"/>
              <a:t>장소이다</a:t>
            </a:r>
            <a:r>
              <a:rPr lang="en-US" altLang="ko-KR" sz="1200" dirty="0"/>
              <a:t>.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r>
              <a:rPr lang="ko-KR" altLang="en-US" sz="2000" b="1" dirty="0"/>
              <a:t>상세</a:t>
            </a:r>
            <a:r>
              <a:rPr lang="en-US" altLang="ko-KR" sz="1200" dirty="0"/>
              <a:t>				</a:t>
            </a:r>
            <a:r>
              <a:rPr lang="en-US" altLang="ko-KR" sz="1200" dirty="0" smtClean="0"/>
              <a:t>		[</a:t>
            </a:r>
            <a:r>
              <a:rPr lang="ko-KR" altLang="en-US" sz="1200" dirty="0"/>
              <a:t>편집</a:t>
            </a:r>
            <a:r>
              <a:rPr lang="en-US" altLang="ko-KR" sz="1200" dirty="0"/>
              <a:t>]</a:t>
            </a:r>
            <a:br>
              <a:rPr lang="en-US" altLang="ko-KR" sz="1200" dirty="0"/>
            </a:br>
            <a:r>
              <a:rPr lang="ko-KR" altLang="en-US" sz="1200" dirty="0" err="1"/>
              <a:t>관념계</a:t>
            </a:r>
            <a:r>
              <a:rPr lang="ko-KR" altLang="en-US" sz="1200" dirty="0"/>
              <a:t> 내에서 이끌림이 편중</a:t>
            </a:r>
            <a:r>
              <a:rPr lang="en-US" altLang="ko-KR" sz="1200" dirty="0"/>
              <a:t>[1]</a:t>
            </a:r>
            <a:r>
              <a:rPr lang="ko-KR" altLang="en-US" sz="1200" dirty="0"/>
              <a:t>되어 바깥으로 튕겨져 나간 세계들은 </a:t>
            </a:r>
            <a:r>
              <a:rPr lang="ko-KR" altLang="en-US" sz="1200" dirty="0" err="1"/>
              <a:t>잇마루를</a:t>
            </a:r>
            <a:r>
              <a:rPr lang="ko-KR" altLang="en-US" sz="1200" dirty="0"/>
              <a:t> 통해 </a:t>
            </a:r>
            <a:r>
              <a:rPr lang="ko-KR" altLang="en-US" sz="1200" dirty="0" err="1"/>
              <a:t>관념계랑</a:t>
            </a:r>
            <a:r>
              <a:rPr lang="ko-KR" altLang="en-US" sz="1200" dirty="0"/>
              <a:t> 연결되어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튕겨져 나간 세계에서는 일반적으로는 </a:t>
            </a:r>
            <a:r>
              <a:rPr lang="ko-KR" altLang="en-US" sz="1200" dirty="0" err="1"/>
              <a:t>잇마루와</a:t>
            </a:r>
            <a:r>
              <a:rPr lang="ko-KR" altLang="en-US" sz="1200" dirty="0"/>
              <a:t> 이어지는 장소가 불길한 장소로 여겨져 </a:t>
            </a:r>
            <a:r>
              <a:rPr lang="ko-KR" altLang="en-US" sz="1200" dirty="0" err="1"/>
              <a:t>관념계로</a:t>
            </a:r>
            <a:r>
              <a:rPr lang="ko-KR" altLang="en-US" sz="1200" dirty="0"/>
              <a:t> 들어오는 이들이 없지만</a:t>
            </a:r>
            <a:r>
              <a:rPr lang="en-US" altLang="ko-KR" sz="1200" dirty="0"/>
              <a:t>, </a:t>
            </a:r>
            <a:r>
              <a:rPr lang="ko-KR" altLang="en-US" sz="1200" dirty="0"/>
              <a:t>튕겨져 나간 세계가 멸망에 가까워지면 많은 이들이 </a:t>
            </a:r>
            <a:r>
              <a:rPr lang="ko-KR" altLang="en-US" sz="1200" dirty="0" err="1"/>
              <a:t>잇마루를</a:t>
            </a:r>
            <a:r>
              <a:rPr lang="ko-KR" altLang="en-US" sz="1200" dirty="0"/>
              <a:t> 통해 </a:t>
            </a:r>
            <a:r>
              <a:rPr lang="ko-KR" altLang="en-US" sz="1200" dirty="0" err="1"/>
              <a:t>관념계</a:t>
            </a:r>
            <a:r>
              <a:rPr lang="ko-KR" altLang="en-US" sz="1200" dirty="0"/>
              <a:t> 내로 밀려 들어온다</a:t>
            </a:r>
            <a:r>
              <a:rPr lang="en-US" altLang="ko-KR" sz="1200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내부 </a:t>
            </a:r>
            <a:r>
              <a:rPr lang="ko-KR" altLang="en-US" b="1" dirty="0" smtClean="0"/>
              <a:t>환경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법칙</a:t>
            </a:r>
            <a:r>
              <a:rPr lang="en-US" altLang="ko-KR" sz="1200" dirty="0"/>
              <a:t>			</a:t>
            </a:r>
            <a:r>
              <a:rPr lang="en-US" altLang="ko-KR" sz="1200" dirty="0" smtClean="0"/>
              <a:t>		[</a:t>
            </a:r>
            <a:r>
              <a:rPr lang="ko-KR" altLang="en-US" sz="1200" dirty="0"/>
              <a:t>편집</a:t>
            </a:r>
            <a:r>
              <a:rPr lang="en-US" altLang="ko-KR" sz="1200" dirty="0" smtClean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잇마루는</a:t>
            </a:r>
            <a:r>
              <a:rPr lang="ko-KR" altLang="en-US" sz="1200" dirty="0" smtClean="0"/>
              <a:t> 튕겨져 나간 세계와 연결된다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잇마루</a:t>
            </a:r>
            <a:r>
              <a:rPr lang="ko-KR" altLang="en-US" sz="1200" dirty="0" smtClean="0"/>
              <a:t> 내부는 여러 개의 </a:t>
            </a:r>
            <a:r>
              <a:rPr lang="ko-KR" altLang="en-US" sz="1200" dirty="0" err="1" smtClean="0"/>
              <a:t>우리에의</a:t>
            </a:r>
            <a:r>
              <a:rPr lang="ko-KR" altLang="en-US" sz="1200" dirty="0" smtClean="0"/>
              <a:t> 집합으로 이루어진다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잇마루는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관념계의</a:t>
            </a:r>
            <a:r>
              <a:rPr lang="ko-KR" altLang="en-US" sz="1200" dirty="0" smtClean="0"/>
              <a:t> 법칙에 따른다</a:t>
            </a:r>
            <a:r>
              <a:rPr lang="en-US" altLang="ko-KR" sz="1200" dirty="0" smtClean="0"/>
              <a:t>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이 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외부에서 들어오는 침입자 등은 이끌림의 영향을 받아 </a:t>
            </a:r>
            <a:r>
              <a:rPr lang="ko-KR" altLang="en-US" sz="1200" dirty="0" err="1" smtClean="0"/>
              <a:t>가름패와</a:t>
            </a:r>
            <a:r>
              <a:rPr lang="ko-KR" altLang="en-US" sz="1200" dirty="0" smtClean="0"/>
              <a:t> 비슷한 성질을 띄게 된다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94937" y="1422518"/>
            <a:ext cx="268539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최근 수정된 문서</a:t>
            </a:r>
            <a:endParaRPr lang="en-US" altLang="ko-KR" dirty="0"/>
          </a:p>
          <a:p>
            <a:r>
              <a:rPr lang="ko-KR" altLang="en-US" sz="1400" dirty="0" err="1"/>
              <a:t>잇마루</a:t>
            </a:r>
            <a:r>
              <a:rPr lang="en-US" altLang="ko-KR" sz="1400" dirty="0"/>
              <a:t>		3</a:t>
            </a:r>
            <a:r>
              <a:rPr lang="ko-KR" altLang="en-US" sz="1400" dirty="0"/>
              <a:t>초</a:t>
            </a:r>
            <a:endParaRPr lang="en-US" altLang="ko-KR" sz="1400" dirty="0"/>
          </a:p>
          <a:p>
            <a:r>
              <a:rPr lang="ko-KR" altLang="en-US" sz="1400" dirty="0"/>
              <a:t>나에</a:t>
            </a:r>
            <a:r>
              <a:rPr lang="en-US" altLang="ko-KR" sz="1400" dirty="0"/>
              <a:t>		10</a:t>
            </a:r>
            <a:r>
              <a:rPr lang="ko-KR" altLang="en-US" sz="1400" dirty="0"/>
              <a:t>초</a:t>
            </a:r>
            <a:endParaRPr lang="en-US" altLang="ko-KR" sz="1400" dirty="0"/>
          </a:p>
          <a:p>
            <a:r>
              <a:rPr lang="ko-KR" altLang="en-US" sz="1400" dirty="0"/>
              <a:t>이끌림</a:t>
            </a:r>
            <a:r>
              <a:rPr lang="en-US" altLang="ko-KR" sz="1400" dirty="0"/>
              <a:t>		2</a:t>
            </a:r>
            <a:r>
              <a:rPr lang="ko-KR" altLang="en-US" sz="1400" dirty="0"/>
              <a:t>분</a:t>
            </a:r>
            <a:endParaRPr lang="en-US" altLang="ko-KR" sz="1400" dirty="0"/>
          </a:p>
          <a:p>
            <a:r>
              <a:rPr lang="ko-KR" altLang="en-US" sz="1400" dirty="0"/>
              <a:t>향낭</a:t>
            </a:r>
            <a:r>
              <a:rPr lang="en-US" altLang="ko-KR" sz="1400" dirty="0"/>
              <a:t>		4</a:t>
            </a:r>
            <a:r>
              <a:rPr lang="ko-KR" altLang="en-US" sz="1400" dirty="0"/>
              <a:t>분</a:t>
            </a:r>
            <a:endParaRPr lang="en-US" altLang="ko-KR" sz="1400" dirty="0"/>
          </a:p>
          <a:p>
            <a:r>
              <a:rPr lang="ko-KR" altLang="en-US" sz="1400" dirty="0"/>
              <a:t>지향</a:t>
            </a:r>
            <a:r>
              <a:rPr lang="en-US" altLang="ko-KR" sz="1400" dirty="0"/>
              <a:t>		16</a:t>
            </a:r>
            <a:r>
              <a:rPr lang="ko-KR" altLang="en-US" sz="1400" dirty="0"/>
              <a:t>분</a:t>
            </a:r>
            <a:endParaRPr lang="en-US" altLang="ko-KR" sz="1400" dirty="0"/>
          </a:p>
          <a:p>
            <a:r>
              <a:rPr lang="ko-KR" altLang="en-US" sz="1400" dirty="0" err="1"/>
              <a:t>근원향</a:t>
            </a:r>
            <a:r>
              <a:rPr lang="en-US" altLang="ko-KR" sz="1400" dirty="0"/>
              <a:t>		32</a:t>
            </a:r>
            <a:r>
              <a:rPr lang="ko-KR" altLang="en-US" sz="1400" dirty="0"/>
              <a:t>분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820264"/>
              </p:ext>
            </p:extLst>
          </p:nvPr>
        </p:nvGraphicFramePr>
        <p:xfrm>
          <a:off x="5189784" y="3227930"/>
          <a:ext cx="1301308" cy="91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654">
                  <a:extLst>
                    <a:ext uri="{9D8B030D-6E8A-4147-A177-3AD203B41FA5}">
                      <a16:colId xmlns:a16="http://schemas.microsoft.com/office/drawing/2014/main" val="356829145"/>
                    </a:ext>
                  </a:extLst>
                </a:gridCol>
                <a:gridCol w="650654">
                  <a:extLst>
                    <a:ext uri="{9D8B030D-6E8A-4147-A177-3AD203B41FA5}">
                      <a16:colId xmlns:a16="http://schemas.microsoft.com/office/drawing/2014/main" val="3792833438"/>
                    </a:ext>
                  </a:extLst>
                </a:gridCol>
              </a:tblGrid>
              <a:tr h="3039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출현작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시기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245266"/>
                  </a:ext>
                </a:extLst>
              </a:tr>
              <a:tr h="3039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이상한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2016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831969"/>
                  </a:ext>
                </a:extLst>
              </a:tr>
              <a:tr h="3039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새로운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2018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40016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351890" y="791897"/>
            <a:ext cx="898730" cy="430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/>
              <a:t>역사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32535" y="1016153"/>
            <a:ext cx="6136200" cy="81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틀 </a:t>
            </a:r>
            <a:r>
              <a:rPr lang="en-US" altLang="ko-KR" dirty="0"/>
              <a:t>: </a:t>
            </a:r>
            <a:r>
              <a:rPr lang="ko-KR" altLang="en-US" dirty="0" err="1"/>
              <a:t>관념계</a:t>
            </a:r>
            <a:r>
              <a:rPr lang="en-US" altLang="ko-KR" dirty="0"/>
              <a:t>/</a:t>
            </a:r>
            <a:r>
              <a:rPr lang="ko-KR" altLang="en-US" dirty="0"/>
              <a:t>장소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055464" y="1899746"/>
            <a:ext cx="2435629" cy="132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사진 </a:t>
            </a:r>
            <a:r>
              <a:rPr lang="en-US" altLang="ko-KR" dirty="0"/>
              <a:t>: </a:t>
            </a:r>
            <a:r>
              <a:rPr lang="ko-KR" altLang="en-US" dirty="0" err="1"/>
              <a:t>관념계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32535" y="4239491"/>
            <a:ext cx="4771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48014" y="5486400"/>
            <a:ext cx="4771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설명선 1 14"/>
          <p:cNvSpPr/>
          <p:nvPr/>
        </p:nvSpPr>
        <p:spPr>
          <a:xfrm flipH="1">
            <a:off x="-1741653" y="2317670"/>
            <a:ext cx="1446440" cy="766841"/>
          </a:xfrm>
          <a:prstGeom prst="borderCallout1">
            <a:avLst>
              <a:gd name="adj1" fmla="val 18750"/>
              <a:gd name="adj2" fmla="val -8333"/>
              <a:gd name="adj3" fmla="val 37208"/>
              <a:gd name="adj4" fmla="val -4254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/>
              <a:t>목차 기능</a:t>
            </a:r>
            <a:endParaRPr lang="en-US" altLang="ko-KR" sz="1050" b="1" dirty="0" smtClean="0"/>
          </a:p>
          <a:p>
            <a:r>
              <a:rPr lang="ko-KR" altLang="en-US" sz="900" dirty="0" smtClean="0"/>
              <a:t>문서 내의 문단 제목들을 취합하여 자동적으로 목차를 생성해야 한다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16" name="설명선 1 15"/>
          <p:cNvSpPr/>
          <p:nvPr/>
        </p:nvSpPr>
        <p:spPr>
          <a:xfrm flipH="1">
            <a:off x="4466564" y="-17337"/>
            <a:ext cx="1446440" cy="923240"/>
          </a:xfrm>
          <a:prstGeom prst="borderCallout1">
            <a:avLst>
              <a:gd name="adj1" fmla="val 18750"/>
              <a:gd name="adj2" fmla="val -8333"/>
              <a:gd name="adj3" fmla="val 37208"/>
              <a:gd name="adj4" fmla="val -4254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/>
              <a:t>고정 메뉴</a:t>
            </a:r>
            <a:endParaRPr lang="en-US" altLang="ko-KR" sz="1050" b="1" dirty="0" smtClean="0"/>
          </a:p>
          <a:p>
            <a:r>
              <a:rPr lang="ko-KR" altLang="en-US" sz="900" dirty="0" smtClean="0"/>
              <a:t>위키 탐색을 위한 검색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이동 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문서 편집 로그를 볼 수 있는 역사 버튼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문서 편집 모드로 전환하는 편집 버튼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17" name="설명선 1 16"/>
          <p:cNvSpPr/>
          <p:nvPr/>
        </p:nvSpPr>
        <p:spPr>
          <a:xfrm flipH="1">
            <a:off x="9304571" y="1760064"/>
            <a:ext cx="1446440" cy="557606"/>
          </a:xfrm>
          <a:prstGeom prst="borderCallout1">
            <a:avLst>
              <a:gd name="adj1" fmla="val -4660"/>
              <a:gd name="adj2" fmla="val 109481"/>
              <a:gd name="adj3" fmla="val -27620"/>
              <a:gd name="adj4" fmla="val 14193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/>
              <a:t>최근 수정된 문서</a:t>
            </a:r>
            <a:endParaRPr lang="en-US" altLang="ko-KR" sz="1050" b="1" dirty="0" smtClean="0"/>
          </a:p>
          <a:p>
            <a:r>
              <a:rPr lang="ko-KR" altLang="en-US" sz="900" dirty="0" smtClean="0"/>
              <a:t>최근 수정된 문서를 보여준다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18" name="설명선 1 17"/>
          <p:cNvSpPr/>
          <p:nvPr/>
        </p:nvSpPr>
        <p:spPr>
          <a:xfrm flipH="1">
            <a:off x="-1741653" y="3300413"/>
            <a:ext cx="1446440" cy="623194"/>
          </a:xfrm>
          <a:prstGeom prst="borderCallout1">
            <a:avLst>
              <a:gd name="adj1" fmla="val 18750"/>
              <a:gd name="adj2" fmla="val -8333"/>
              <a:gd name="adj3" fmla="val 37208"/>
              <a:gd name="adj4" fmla="val -4254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/>
              <a:t>위키 문법</a:t>
            </a:r>
            <a:endParaRPr lang="en-US" altLang="ko-KR" sz="1050" b="1" dirty="0" smtClean="0"/>
          </a:p>
          <a:p>
            <a:r>
              <a:rPr lang="ko-KR" altLang="en-US" sz="900" dirty="0" smtClean="0"/>
              <a:t>위키 문법을 </a:t>
            </a:r>
            <a:r>
              <a:rPr lang="en-US" altLang="ko-KR" sz="900" dirty="0" smtClean="0"/>
              <a:t>HTML</a:t>
            </a:r>
            <a:r>
              <a:rPr lang="ko-KR" altLang="en-US" sz="900" dirty="0" smtClean="0"/>
              <a:t>로 </a:t>
            </a:r>
            <a:r>
              <a:rPr lang="ko-KR" altLang="en-US" sz="900" dirty="0" err="1" smtClean="0"/>
              <a:t>파싱할</a:t>
            </a:r>
            <a:r>
              <a:rPr lang="ko-KR" altLang="en-US" sz="900" dirty="0" smtClean="0"/>
              <a:t> 수 있어야 한다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21" name="설명선 1 20"/>
          <p:cNvSpPr/>
          <p:nvPr/>
        </p:nvSpPr>
        <p:spPr>
          <a:xfrm flipH="1">
            <a:off x="6748855" y="4813329"/>
            <a:ext cx="1446440" cy="556692"/>
          </a:xfrm>
          <a:prstGeom prst="borderCallout1">
            <a:avLst>
              <a:gd name="adj1" fmla="val -14002"/>
              <a:gd name="adj2" fmla="val 97412"/>
              <a:gd name="adj3" fmla="val -61935"/>
              <a:gd name="adj4" fmla="val 12009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/>
              <a:t>문단 편집 버튼</a:t>
            </a:r>
            <a:endParaRPr lang="en-US" altLang="ko-KR" sz="1050" b="1" dirty="0" smtClean="0"/>
          </a:p>
          <a:p>
            <a:r>
              <a:rPr lang="ko-KR" altLang="en-US" sz="900" dirty="0" smtClean="0"/>
              <a:t>해당 문단만을 수정할 수 있는 버튼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22" name="설명선 1 21"/>
          <p:cNvSpPr/>
          <p:nvPr/>
        </p:nvSpPr>
        <p:spPr>
          <a:xfrm flipH="1">
            <a:off x="6794937" y="4135842"/>
            <a:ext cx="1446440" cy="556692"/>
          </a:xfrm>
          <a:prstGeom prst="borderCallout1">
            <a:avLst>
              <a:gd name="adj1" fmla="val -14002"/>
              <a:gd name="adj2" fmla="val 97412"/>
              <a:gd name="adj3" fmla="val -61935"/>
              <a:gd name="adj4" fmla="val 12009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/>
              <a:t>위키 문법 </a:t>
            </a:r>
            <a:r>
              <a:rPr lang="en-US" altLang="ko-KR" sz="1050" b="1" dirty="0" smtClean="0"/>
              <a:t>: </a:t>
            </a:r>
            <a:r>
              <a:rPr lang="ko-KR" altLang="en-US" sz="1050" b="1" dirty="0" smtClean="0"/>
              <a:t>표</a:t>
            </a:r>
            <a:endParaRPr lang="en-US" altLang="ko-KR" sz="1050" b="1" dirty="0" smtClean="0"/>
          </a:p>
          <a:p>
            <a:r>
              <a:rPr lang="ko-KR" altLang="en-US" sz="900" dirty="0" smtClean="0"/>
              <a:t>위키 문법을 통해 표를 작성할 수 있어야 한다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23" name="설명선 1 22"/>
          <p:cNvSpPr/>
          <p:nvPr/>
        </p:nvSpPr>
        <p:spPr>
          <a:xfrm flipH="1">
            <a:off x="-1741653" y="4239491"/>
            <a:ext cx="1446440" cy="623194"/>
          </a:xfrm>
          <a:prstGeom prst="borderCallout1">
            <a:avLst>
              <a:gd name="adj1" fmla="val 18750"/>
              <a:gd name="adj2" fmla="val -8333"/>
              <a:gd name="adj3" fmla="val -60166"/>
              <a:gd name="adj4" fmla="val -157488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/>
              <a:t>위키 문법 </a:t>
            </a:r>
            <a:r>
              <a:rPr lang="en-US" altLang="ko-KR" sz="1050" b="1" dirty="0" smtClean="0"/>
              <a:t>: </a:t>
            </a:r>
            <a:r>
              <a:rPr lang="ko-KR" altLang="en-US" sz="1050" b="1" dirty="0" smtClean="0"/>
              <a:t>링크</a:t>
            </a:r>
            <a:endParaRPr lang="en-US" altLang="ko-KR" sz="1050" b="1" dirty="0" smtClean="0"/>
          </a:p>
          <a:p>
            <a:r>
              <a:rPr lang="ko-KR" altLang="en-US" sz="900" dirty="0" smtClean="0"/>
              <a:t>위키 문법을 통해 간편하게 타 문서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타 사이트로 링크할 수 있어야 한다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24" name="설명선 1 23"/>
          <p:cNvSpPr/>
          <p:nvPr/>
        </p:nvSpPr>
        <p:spPr>
          <a:xfrm flipH="1">
            <a:off x="-1446440" y="5174803"/>
            <a:ext cx="1446440" cy="623194"/>
          </a:xfrm>
          <a:prstGeom prst="borderCallout1">
            <a:avLst>
              <a:gd name="adj1" fmla="val 18750"/>
              <a:gd name="adj2" fmla="val -8333"/>
              <a:gd name="adj3" fmla="val -60166"/>
              <a:gd name="adj4" fmla="val -157488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/>
              <a:t>위키 문법 </a:t>
            </a:r>
            <a:r>
              <a:rPr lang="en-US" altLang="ko-KR" sz="1050" b="1" dirty="0" smtClean="0"/>
              <a:t>: </a:t>
            </a:r>
            <a:r>
              <a:rPr lang="ko-KR" altLang="en-US" sz="1050" b="1" dirty="0" smtClean="0"/>
              <a:t>주석</a:t>
            </a:r>
            <a:endParaRPr lang="en-US" altLang="ko-KR" sz="1050" b="1" dirty="0" smtClean="0"/>
          </a:p>
          <a:p>
            <a:r>
              <a:rPr lang="ko-KR" altLang="en-US" sz="900" dirty="0" smtClean="0"/>
              <a:t>출처 표기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부가 설명 등에 사용하는 주석 기능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25" name="설명선 1 24"/>
          <p:cNvSpPr/>
          <p:nvPr/>
        </p:nvSpPr>
        <p:spPr>
          <a:xfrm flipH="1">
            <a:off x="-1645946" y="5927724"/>
            <a:ext cx="1446440" cy="623194"/>
          </a:xfrm>
          <a:prstGeom prst="borderCallout1">
            <a:avLst>
              <a:gd name="adj1" fmla="val 18750"/>
              <a:gd name="adj2" fmla="val -8333"/>
              <a:gd name="adj3" fmla="val 17200"/>
              <a:gd name="adj4" fmla="val -3335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/>
              <a:t>위키 문법 </a:t>
            </a:r>
            <a:r>
              <a:rPr lang="en-US" altLang="ko-KR" sz="1050" b="1" dirty="0" smtClean="0"/>
              <a:t>: </a:t>
            </a:r>
            <a:r>
              <a:rPr lang="ko-KR" altLang="en-US" sz="1050" b="1" dirty="0" smtClean="0"/>
              <a:t>리스트</a:t>
            </a:r>
            <a:endParaRPr lang="en-US" altLang="ko-KR" sz="1050" b="1" dirty="0" smtClean="0"/>
          </a:p>
          <a:p>
            <a:r>
              <a:rPr lang="ko-KR" altLang="en-US" sz="900" dirty="0" smtClean="0"/>
              <a:t>번호가 없는 리스트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혹은 번호가 있는 리스트를 생성할 수 있다</a:t>
            </a:r>
            <a:r>
              <a:rPr lang="en-US" altLang="ko-KR" sz="9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163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5398" y="205915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 smtClean="0"/>
              <a:t>작품 내 모습</a:t>
            </a:r>
            <a:r>
              <a:rPr lang="en-US" altLang="ko-KR" b="1" dirty="0" smtClean="0"/>
              <a:t>				</a:t>
            </a:r>
            <a:r>
              <a:rPr lang="en-US" altLang="ko-KR" sz="1200" dirty="0" smtClean="0"/>
              <a:t>[</a:t>
            </a:r>
            <a:r>
              <a:rPr lang="ko-KR" altLang="en-US" sz="1200" dirty="0" smtClean="0"/>
              <a:t>편집</a:t>
            </a:r>
            <a:r>
              <a:rPr lang="en-US" altLang="ko-KR" sz="1200" dirty="0" smtClean="0"/>
              <a:t>]</a:t>
            </a:r>
            <a:endParaRPr lang="en-US" altLang="ko-KR" dirty="0" smtClean="0"/>
          </a:p>
          <a:p>
            <a:r>
              <a:rPr lang="ko-KR" altLang="en-US" sz="1400" b="1" dirty="0" smtClean="0"/>
              <a:t>이상한 </a:t>
            </a:r>
            <a:r>
              <a:rPr lang="ko-KR" altLang="en-US" sz="1400" b="1" dirty="0" err="1" smtClean="0"/>
              <a:t>잇마루의</a:t>
            </a:r>
            <a:r>
              <a:rPr lang="ko-KR" altLang="en-US" sz="1400" b="1" dirty="0" smtClean="0"/>
              <a:t> 이끌림</a:t>
            </a:r>
            <a:r>
              <a:rPr lang="en-US" altLang="ko-KR" sz="1400" b="1" dirty="0" smtClean="0"/>
              <a:t>			</a:t>
            </a:r>
            <a:r>
              <a:rPr lang="en-US" altLang="ko-KR" sz="1200" dirty="0" smtClean="0"/>
              <a:t>[</a:t>
            </a:r>
            <a:r>
              <a:rPr lang="ko-KR" altLang="en-US" sz="1200" dirty="0"/>
              <a:t>편집</a:t>
            </a:r>
            <a:r>
              <a:rPr lang="en-US" altLang="ko-KR" sz="1200" dirty="0"/>
              <a:t>]</a:t>
            </a:r>
            <a:endParaRPr lang="en-US" altLang="ko-KR" sz="1400" b="1" dirty="0" smtClean="0"/>
          </a:p>
          <a:p>
            <a:r>
              <a:rPr lang="ko-KR" altLang="en-US" sz="1200" dirty="0" smtClean="0"/>
              <a:t>이상한 </a:t>
            </a:r>
            <a:r>
              <a:rPr lang="ko-KR" altLang="en-US" sz="1200" dirty="0" err="1" smtClean="0"/>
              <a:t>잇마루의</a:t>
            </a:r>
            <a:r>
              <a:rPr lang="ko-KR" altLang="en-US" sz="1200" dirty="0" smtClean="0"/>
              <a:t> 이끌림의 주 무대</a:t>
            </a:r>
            <a:r>
              <a:rPr lang="en-US" altLang="ko-KR" sz="1200" dirty="0" smtClean="0"/>
              <a:t>.  </a:t>
            </a:r>
            <a:r>
              <a:rPr lang="ko-KR" altLang="en-US" sz="1200" dirty="0" smtClean="0"/>
              <a:t>플레이어는 </a:t>
            </a:r>
            <a:r>
              <a:rPr lang="ko-KR" altLang="en-US" sz="1200" dirty="0" err="1" smtClean="0"/>
              <a:t>잇마루</a:t>
            </a:r>
            <a:r>
              <a:rPr lang="ko-KR" altLang="en-US" sz="1200" dirty="0" smtClean="0"/>
              <a:t> 내의 문제를 해결하는 </a:t>
            </a:r>
            <a:r>
              <a:rPr lang="ko-KR" altLang="en-US" sz="1200" dirty="0" err="1" smtClean="0">
                <a:solidFill>
                  <a:schemeClr val="accent1"/>
                </a:solidFill>
              </a:rPr>
              <a:t>가름패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혹은 </a:t>
            </a:r>
            <a:r>
              <a:rPr lang="ko-KR" altLang="en-US" sz="1200" dirty="0" smtClean="0">
                <a:solidFill>
                  <a:schemeClr val="accent1"/>
                </a:solidFill>
              </a:rPr>
              <a:t>캐릭터</a:t>
            </a:r>
            <a:r>
              <a:rPr lang="ko-KR" altLang="en-US" sz="1200" dirty="0" smtClean="0"/>
              <a:t>가 되어 문제를 해결하게 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b="1" dirty="0"/>
              <a:t>관련 문서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/>
              <a:t>		[</a:t>
            </a:r>
            <a:r>
              <a:rPr lang="ko-KR" altLang="en-US" sz="1200" dirty="0"/>
              <a:t>편집</a:t>
            </a:r>
            <a:r>
              <a:rPr lang="en-US" altLang="ko-KR" sz="1200" dirty="0" smtClean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 </a:t>
            </a:r>
            <a:r>
              <a:rPr lang="ko-KR" altLang="en-US" sz="1200" dirty="0" err="1" smtClean="0">
                <a:solidFill>
                  <a:schemeClr val="accent1"/>
                </a:solidFill>
              </a:rPr>
              <a:t>관념계</a:t>
            </a:r>
            <a:r>
              <a:rPr lang="en-US" altLang="ko-KR" sz="1200" dirty="0">
                <a:solidFill>
                  <a:schemeClr val="accent1"/>
                </a:solidFill>
              </a:rPr>
              <a:t>/</a:t>
            </a:r>
            <a:r>
              <a:rPr lang="ko-KR" altLang="en-US" sz="1200" dirty="0" smtClean="0">
                <a:solidFill>
                  <a:schemeClr val="accent1"/>
                </a:solidFill>
              </a:rPr>
              <a:t>장소</a:t>
            </a:r>
            <a:r>
              <a:rPr lang="ko-KR" altLang="en-US" sz="1200" dirty="0" smtClean="0"/>
              <a:t> </a:t>
            </a:r>
            <a:endParaRPr lang="en-US" altLang="ko-KR" sz="1200" dirty="0"/>
          </a:p>
          <a:p>
            <a:r>
              <a:rPr lang="en-US" altLang="ko-KR" sz="1200" dirty="0"/>
              <a:t>----------------------------------------------------------------------------</a:t>
            </a:r>
          </a:p>
          <a:p>
            <a:r>
              <a:rPr lang="en-US" altLang="ko-KR" sz="1200" dirty="0"/>
              <a:t>[1] </a:t>
            </a:r>
            <a:r>
              <a:rPr lang="ko-KR" altLang="en-US" sz="1200" dirty="0"/>
              <a:t>이끌림의 편중에 관해선 </a:t>
            </a:r>
            <a:r>
              <a:rPr lang="ko-KR" altLang="en-US" sz="1200" dirty="0" smtClean="0">
                <a:solidFill>
                  <a:schemeClr val="accent1"/>
                </a:solidFill>
              </a:rPr>
              <a:t>이끌림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문서 참조</a:t>
            </a:r>
            <a:r>
              <a:rPr lang="en-US" altLang="ko-KR" sz="1200" dirty="0"/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15884" y="1172095"/>
            <a:ext cx="5619403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“</a:t>
            </a:r>
            <a:r>
              <a:rPr lang="ko-KR" altLang="en-US" sz="1400" dirty="0" smtClean="0"/>
              <a:t>여긴 </a:t>
            </a:r>
            <a:r>
              <a:rPr lang="ko-KR" altLang="en-US" b="1" u="sng" dirty="0" smtClean="0"/>
              <a:t>정말로</a:t>
            </a:r>
            <a:r>
              <a:rPr lang="ko-KR" altLang="en-US" dirty="0" smtClean="0"/>
              <a:t> </a:t>
            </a:r>
            <a:r>
              <a:rPr lang="ko-KR" altLang="en-US" sz="1400" dirty="0" smtClean="0"/>
              <a:t>신기한 장소야</a:t>
            </a:r>
            <a:r>
              <a:rPr lang="en-US" altLang="ko-KR" sz="1400" dirty="0" smtClean="0"/>
              <a:t>. </a:t>
            </a:r>
            <a:r>
              <a:rPr lang="ko-KR" altLang="en-US" sz="1050" i="1" dirty="0" err="1" smtClean="0"/>
              <a:t>재밌기도</a:t>
            </a:r>
            <a:r>
              <a:rPr lang="ko-KR" altLang="en-US" sz="1050" i="1" dirty="0" smtClean="0"/>
              <a:t> 하고</a:t>
            </a:r>
            <a:r>
              <a:rPr lang="en-US" altLang="ko-KR" sz="1400" i="1" dirty="0" smtClean="0"/>
              <a:t>.</a:t>
            </a:r>
            <a:r>
              <a:rPr lang="en-US" altLang="ko-KR" sz="1400" dirty="0" smtClean="0"/>
              <a:t>”</a:t>
            </a:r>
          </a:p>
          <a:p>
            <a:pPr algn="r"/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코른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이상한 </a:t>
            </a:r>
            <a:r>
              <a:rPr lang="ko-KR" altLang="en-US" sz="1400" dirty="0" err="1" smtClean="0"/>
              <a:t>잇마루의</a:t>
            </a:r>
            <a:r>
              <a:rPr lang="ko-KR" altLang="en-US" sz="1400" dirty="0" smtClean="0"/>
              <a:t> 이끌림</a:t>
            </a:r>
            <a:endParaRPr lang="ko-KR" altLang="en-US" sz="1400" dirty="0"/>
          </a:p>
        </p:txBody>
      </p:sp>
      <p:sp>
        <p:nvSpPr>
          <p:cNvPr id="9" name="설명선 1 8"/>
          <p:cNvSpPr/>
          <p:nvPr/>
        </p:nvSpPr>
        <p:spPr>
          <a:xfrm flipH="1">
            <a:off x="-1729048" y="1082944"/>
            <a:ext cx="1446440" cy="446599"/>
          </a:xfrm>
          <a:prstGeom prst="borderCallout1">
            <a:avLst>
              <a:gd name="adj1" fmla="val 18750"/>
              <a:gd name="adj2" fmla="val -8333"/>
              <a:gd name="adj3" fmla="val 37208"/>
              <a:gd name="adj4" fmla="val -4254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/>
              <a:t>위키 문법 </a:t>
            </a:r>
            <a:r>
              <a:rPr lang="en-US" altLang="ko-KR" sz="1050" b="1" dirty="0" smtClean="0"/>
              <a:t>: </a:t>
            </a:r>
            <a:r>
              <a:rPr lang="ko-KR" altLang="en-US" sz="1050" b="1" dirty="0" smtClean="0"/>
              <a:t>인용문</a:t>
            </a:r>
            <a:endParaRPr lang="en-US" altLang="ko-KR" sz="1050" dirty="0" smtClean="0"/>
          </a:p>
          <a:p>
            <a:r>
              <a:rPr lang="ko-KR" altLang="en-US" sz="900" dirty="0" smtClean="0"/>
              <a:t>다른 작품 등에서 인용할 때 사용함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10" name="설명선 1 9"/>
          <p:cNvSpPr/>
          <p:nvPr/>
        </p:nvSpPr>
        <p:spPr>
          <a:xfrm flipH="1">
            <a:off x="6411884" y="1041382"/>
            <a:ext cx="1446440" cy="1205345"/>
          </a:xfrm>
          <a:prstGeom prst="borderCallout1">
            <a:avLst>
              <a:gd name="adj1" fmla="val 30112"/>
              <a:gd name="adj2" fmla="val 106033"/>
              <a:gd name="adj3" fmla="val 34264"/>
              <a:gd name="adj4" fmla="val 12526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/>
              <a:t>위키 문법 </a:t>
            </a:r>
            <a:r>
              <a:rPr lang="en-US" altLang="ko-KR" sz="1050" b="1" dirty="0" smtClean="0"/>
              <a:t>: </a:t>
            </a:r>
            <a:r>
              <a:rPr lang="ko-KR" altLang="en-US" sz="1050" b="1" dirty="0" smtClean="0"/>
              <a:t>글자 모양</a:t>
            </a:r>
            <a:endParaRPr lang="en-US" altLang="ko-KR" sz="1050" b="1" dirty="0" smtClean="0"/>
          </a:p>
          <a:p>
            <a:r>
              <a:rPr lang="ko-KR" altLang="en-US" sz="900" dirty="0" smtClean="0"/>
              <a:t>굵게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기울임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밑줄 지원</a:t>
            </a:r>
            <a:endParaRPr lang="en-US" altLang="ko-KR" sz="900" dirty="0" smtClean="0"/>
          </a:p>
          <a:p>
            <a:r>
              <a:rPr lang="ko-KR" altLang="en-US" sz="900" dirty="0" smtClean="0"/>
              <a:t>텍스트 크기 조정 지원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텍스트 색상 변경 지원</a:t>
            </a:r>
            <a:r>
              <a:rPr lang="en-US" altLang="ko-KR" sz="900" dirty="0" smtClean="0"/>
              <a:t>.(RGB</a:t>
            </a:r>
            <a:r>
              <a:rPr lang="ko-KR" altLang="en-US" sz="900" dirty="0" smtClean="0"/>
              <a:t>값</a:t>
            </a:r>
            <a:r>
              <a:rPr lang="en-US" altLang="ko-KR" sz="900" dirty="0" smtClean="0"/>
              <a:t>, CSS </a:t>
            </a:r>
            <a:r>
              <a:rPr lang="ko-KR" altLang="en-US" sz="900" dirty="0" smtClean="0"/>
              <a:t>웹 색상 코드</a:t>
            </a:r>
            <a:r>
              <a:rPr lang="en-US" altLang="ko-KR" sz="900" dirty="0" smtClean="0"/>
              <a:t>)</a:t>
            </a:r>
          </a:p>
          <a:p>
            <a:r>
              <a:rPr lang="ko-KR" altLang="en-US" sz="900" dirty="0" smtClean="0"/>
              <a:t>가운데 정렬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왼쪽 정렬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우측 정렬 지원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11" name="설명선 1 10"/>
          <p:cNvSpPr/>
          <p:nvPr/>
        </p:nvSpPr>
        <p:spPr>
          <a:xfrm flipH="1">
            <a:off x="-1729048" y="343111"/>
            <a:ext cx="1446440" cy="446599"/>
          </a:xfrm>
          <a:prstGeom prst="borderCallout1">
            <a:avLst>
              <a:gd name="adj1" fmla="val 18750"/>
              <a:gd name="adj2" fmla="val -8333"/>
              <a:gd name="adj3" fmla="val 37208"/>
              <a:gd name="adj4" fmla="val -4254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/>
              <a:t>위키 문법 </a:t>
            </a:r>
            <a:r>
              <a:rPr lang="en-US" altLang="ko-KR" sz="1050" b="1" dirty="0" smtClean="0"/>
              <a:t>: </a:t>
            </a:r>
            <a:r>
              <a:rPr lang="ko-KR" altLang="en-US" sz="1050" b="1" dirty="0" smtClean="0"/>
              <a:t>세부 문단</a:t>
            </a:r>
            <a:endParaRPr lang="en-US" altLang="ko-KR" sz="1050" b="1" dirty="0" smtClean="0"/>
          </a:p>
          <a:p>
            <a:r>
              <a:rPr lang="ko-KR" altLang="en-US" sz="900" dirty="0" smtClean="0"/>
              <a:t>문단 단계를 나눌 수 있어야 한다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276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스크립트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ko-KR" altLang="en-US" dirty="0" err="1"/>
              <a:t>잇마루</a:t>
            </a:r>
            <a:endParaRPr lang="ko-KR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{{</a:t>
            </a:r>
            <a:r>
              <a:rPr lang="ko-KR" altLang="en-US" dirty="0" err="1"/>
              <a:t>관념계</a:t>
            </a:r>
            <a:r>
              <a:rPr lang="en-US" altLang="ko-KR" dirty="0"/>
              <a:t>/</a:t>
            </a:r>
            <a:r>
              <a:rPr lang="ko-KR" altLang="en-US" dirty="0"/>
              <a:t>장소</a:t>
            </a:r>
            <a:r>
              <a:rPr lang="en-US" altLang="ko-KR" dirty="0"/>
              <a:t>|</a:t>
            </a:r>
            <a:r>
              <a:rPr lang="ko-KR" altLang="en-US" dirty="0" err="1"/>
              <a:t>잇마루</a:t>
            </a:r>
            <a:r>
              <a:rPr lang="en-US" altLang="ko-KR" dirty="0"/>
              <a:t>}}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== </a:t>
            </a:r>
            <a:r>
              <a:rPr lang="ko-KR" altLang="en-US" dirty="0"/>
              <a:t>개요 </a:t>
            </a:r>
            <a:r>
              <a:rPr lang="en-US" altLang="ko-KR" dirty="0"/>
              <a:t>==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ko-KR" altLang="en-US" dirty="0" err="1"/>
              <a:t>잇마루는</a:t>
            </a:r>
            <a:r>
              <a:rPr lang="ko-KR" altLang="en-US" dirty="0"/>
              <a:t> </a:t>
            </a:r>
            <a:r>
              <a:rPr lang="en-US" altLang="ko-KR" dirty="0"/>
              <a:t>[[</a:t>
            </a:r>
            <a:r>
              <a:rPr lang="ko-KR" altLang="en-US" dirty="0" err="1"/>
              <a:t>관념계</a:t>
            </a:r>
            <a:r>
              <a:rPr lang="en-US" altLang="ko-KR" dirty="0"/>
              <a:t>]]</a:t>
            </a:r>
            <a:r>
              <a:rPr lang="ko-KR" altLang="en-US" dirty="0"/>
              <a:t>와 </a:t>
            </a:r>
            <a:r>
              <a:rPr lang="en-US" altLang="ko-KR" dirty="0"/>
              <a:t>[[</a:t>
            </a:r>
            <a:r>
              <a:rPr lang="ko-KR" altLang="en-US" dirty="0"/>
              <a:t>바깥 세계</a:t>
            </a:r>
            <a:r>
              <a:rPr lang="en-US" altLang="ko-KR" dirty="0"/>
              <a:t>|</a:t>
            </a:r>
            <a:r>
              <a:rPr lang="ko-KR" altLang="en-US" dirty="0"/>
              <a:t>튕겨져 나간 세계</a:t>
            </a:r>
            <a:r>
              <a:rPr lang="en-US" altLang="ko-KR" dirty="0"/>
              <a:t>]]</a:t>
            </a:r>
            <a:r>
              <a:rPr lang="ko-KR" altLang="en-US" dirty="0"/>
              <a:t>를 잇는 장소로써 </a:t>
            </a:r>
            <a:r>
              <a:rPr lang="ko-KR" altLang="en-US" dirty="0" err="1"/>
              <a:t>관념계의</a:t>
            </a:r>
            <a:r>
              <a:rPr lang="ko-KR" altLang="en-US" dirty="0"/>
              <a:t> 출입구 역할을 하는 장소이다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== </a:t>
            </a:r>
            <a:r>
              <a:rPr lang="ko-KR" altLang="en-US" dirty="0"/>
              <a:t>상세 </a:t>
            </a:r>
            <a:r>
              <a:rPr lang="en-US" altLang="ko-KR" dirty="0"/>
              <a:t>==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ko-KR" altLang="en-US" dirty="0" err="1"/>
              <a:t>관념계</a:t>
            </a:r>
            <a:r>
              <a:rPr lang="ko-KR" altLang="en-US" dirty="0"/>
              <a:t> 내에서 이끌림이 편중</a:t>
            </a:r>
            <a:r>
              <a:rPr lang="en-US" altLang="ko-KR" dirty="0"/>
              <a:t>[* </a:t>
            </a:r>
            <a:r>
              <a:rPr lang="ko-KR" altLang="en-US" dirty="0"/>
              <a:t>이끌림의 편중에 관해선 이끌림 문서 참조</a:t>
            </a:r>
            <a:r>
              <a:rPr lang="en-US" altLang="ko-KR" dirty="0"/>
              <a:t>.]</a:t>
            </a:r>
            <a:r>
              <a:rPr lang="ko-KR" altLang="en-US" dirty="0"/>
              <a:t>되어 바깥으로 튕겨져 나간 세계들은 </a:t>
            </a:r>
            <a:r>
              <a:rPr lang="ko-KR" altLang="en-US" dirty="0" err="1"/>
              <a:t>잇마루를</a:t>
            </a:r>
            <a:r>
              <a:rPr lang="ko-KR" altLang="en-US" dirty="0"/>
              <a:t> 통해 </a:t>
            </a:r>
            <a:r>
              <a:rPr lang="ko-KR" altLang="en-US" dirty="0" err="1"/>
              <a:t>관념계랑</a:t>
            </a:r>
            <a:r>
              <a:rPr lang="ko-KR" altLang="en-US" dirty="0"/>
              <a:t> 연결되어 있다</a:t>
            </a:r>
            <a:r>
              <a:rPr lang="en-US" altLang="ko-KR" dirty="0"/>
              <a:t>. </a:t>
            </a:r>
            <a:r>
              <a:rPr lang="ko-KR" altLang="en-US" dirty="0"/>
              <a:t>튕겨져 나간 세계에서는 일반적으로는 </a:t>
            </a:r>
            <a:r>
              <a:rPr lang="ko-KR" altLang="en-US" dirty="0" err="1"/>
              <a:t>잇마루와</a:t>
            </a:r>
            <a:r>
              <a:rPr lang="ko-KR" altLang="en-US" dirty="0"/>
              <a:t> 이어지는 장소가 불길한 장소로 여겨져 </a:t>
            </a:r>
            <a:r>
              <a:rPr lang="ko-KR" altLang="en-US" dirty="0" err="1"/>
              <a:t>관념계로</a:t>
            </a:r>
            <a:r>
              <a:rPr lang="ko-KR" altLang="en-US" dirty="0"/>
              <a:t> 들어오는 이들이 없지만</a:t>
            </a:r>
            <a:r>
              <a:rPr lang="en-US" altLang="ko-KR" dirty="0"/>
              <a:t>, </a:t>
            </a:r>
            <a:r>
              <a:rPr lang="ko-KR" altLang="en-US" dirty="0"/>
              <a:t>튕겨져 나간 세계가 멸망에 가까워지면 많은 이들이 </a:t>
            </a:r>
            <a:r>
              <a:rPr lang="ko-KR" altLang="en-US" dirty="0" err="1"/>
              <a:t>잇마루를</a:t>
            </a:r>
            <a:r>
              <a:rPr lang="ko-KR" altLang="en-US" dirty="0"/>
              <a:t> 통해 </a:t>
            </a:r>
            <a:r>
              <a:rPr lang="ko-KR" altLang="en-US" dirty="0" err="1"/>
              <a:t>관념계</a:t>
            </a:r>
            <a:r>
              <a:rPr lang="ko-KR" altLang="en-US" dirty="0"/>
              <a:t> 내로 밀려 들어온다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== </a:t>
            </a:r>
            <a:r>
              <a:rPr lang="ko-KR" altLang="en-US" dirty="0"/>
              <a:t>내부 환경 </a:t>
            </a:r>
            <a:r>
              <a:rPr lang="en-US" altLang="ko-KR" dirty="0"/>
              <a:t>/ </a:t>
            </a:r>
            <a:r>
              <a:rPr lang="ko-KR" altLang="en-US" dirty="0"/>
              <a:t>법칙 </a:t>
            </a:r>
            <a:r>
              <a:rPr lang="en-US" altLang="ko-KR" dirty="0"/>
              <a:t>==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* </a:t>
            </a:r>
            <a:r>
              <a:rPr lang="ko-KR" altLang="en-US" dirty="0" err="1"/>
              <a:t>잇마루는</a:t>
            </a:r>
            <a:r>
              <a:rPr lang="ko-KR" altLang="en-US" dirty="0"/>
              <a:t> 튕겨져 나간 세계와 연결된다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* </a:t>
            </a:r>
            <a:r>
              <a:rPr lang="ko-KR" altLang="en-US" dirty="0" err="1"/>
              <a:t>잇마루</a:t>
            </a:r>
            <a:r>
              <a:rPr lang="ko-KR" altLang="en-US" dirty="0"/>
              <a:t> 내부는 여러 개의 </a:t>
            </a:r>
            <a:r>
              <a:rPr lang="ko-KR" altLang="en-US" dirty="0" err="1"/>
              <a:t>우리에의</a:t>
            </a:r>
            <a:r>
              <a:rPr lang="ko-KR" altLang="en-US" dirty="0"/>
              <a:t> 집합으로 이루어진다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* </a:t>
            </a:r>
            <a:r>
              <a:rPr lang="ko-KR" altLang="en-US" dirty="0" err="1"/>
              <a:t>잇마루는</a:t>
            </a:r>
            <a:r>
              <a:rPr lang="ko-KR" altLang="en-US" dirty="0"/>
              <a:t> </a:t>
            </a:r>
            <a:r>
              <a:rPr lang="ko-KR" altLang="en-US" dirty="0" err="1"/>
              <a:t>관념계의</a:t>
            </a:r>
            <a:r>
              <a:rPr lang="ko-KR" altLang="en-US" dirty="0"/>
              <a:t> 법칙에 따른다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 * </a:t>
            </a: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외부에서 들어오는 침입자 등은 이끌림의 영향을 받아 </a:t>
            </a:r>
            <a:r>
              <a:rPr lang="ko-KR" altLang="en-US" dirty="0" err="1"/>
              <a:t>가름패와</a:t>
            </a:r>
            <a:r>
              <a:rPr lang="ko-KR" altLang="en-US" dirty="0"/>
              <a:t> 비슷한 성질을 띄게 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== </a:t>
            </a:r>
            <a:r>
              <a:rPr lang="ko-KR" altLang="en-US" dirty="0"/>
              <a:t>작품 내 모습 </a:t>
            </a:r>
            <a:r>
              <a:rPr lang="en-US" altLang="ko-KR" dirty="0"/>
              <a:t>==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=== </a:t>
            </a:r>
            <a:r>
              <a:rPr lang="ko-KR" altLang="en-US" dirty="0"/>
              <a:t>이상한 </a:t>
            </a:r>
            <a:r>
              <a:rPr lang="ko-KR" altLang="en-US" dirty="0" err="1"/>
              <a:t>잇마루의</a:t>
            </a:r>
            <a:r>
              <a:rPr lang="ko-KR" altLang="en-US" dirty="0"/>
              <a:t> 이끌림 </a:t>
            </a:r>
            <a:r>
              <a:rPr lang="en-US" altLang="ko-KR" dirty="0"/>
              <a:t>===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ko-KR" altLang="en-US" dirty="0"/>
              <a:t>이상한 </a:t>
            </a:r>
            <a:r>
              <a:rPr lang="ko-KR" altLang="en-US" dirty="0" err="1"/>
              <a:t>잇마루의</a:t>
            </a:r>
            <a:r>
              <a:rPr lang="ko-KR" altLang="en-US" dirty="0"/>
              <a:t> 이끌림의 주 무대</a:t>
            </a:r>
            <a:r>
              <a:rPr lang="en-US" altLang="ko-KR" dirty="0"/>
              <a:t>.  </a:t>
            </a:r>
            <a:r>
              <a:rPr lang="ko-KR" altLang="en-US" dirty="0"/>
              <a:t>플레이어는 </a:t>
            </a:r>
            <a:r>
              <a:rPr lang="ko-KR" altLang="en-US" dirty="0" err="1"/>
              <a:t>잇마루</a:t>
            </a:r>
            <a:r>
              <a:rPr lang="ko-KR" altLang="en-US" dirty="0"/>
              <a:t> 내의 문제를 해결하는 </a:t>
            </a:r>
            <a:r>
              <a:rPr lang="en-US" altLang="ko-KR" dirty="0"/>
              <a:t>[[</a:t>
            </a:r>
            <a:r>
              <a:rPr lang="ko-KR" altLang="en-US" dirty="0" err="1"/>
              <a:t>가름패</a:t>
            </a:r>
            <a:r>
              <a:rPr lang="en-US" altLang="ko-KR" dirty="0"/>
              <a:t>]], </a:t>
            </a:r>
            <a:r>
              <a:rPr lang="ko-KR" altLang="en-US" dirty="0"/>
              <a:t>혹은 </a:t>
            </a:r>
            <a:r>
              <a:rPr lang="en-US" altLang="ko-KR" dirty="0"/>
              <a:t>[[</a:t>
            </a:r>
            <a:r>
              <a:rPr lang="ko-KR" altLang="en-US" dirty="0"/>
              <a:t>캐릭터</a:t>
            </a:r>
            <a:r>
              <a:rPr lang="en-US" altLang="ko-KR" dirty="0"/>
              <a:t>]]</a:t>
            </a:r>
            <a:r>
              <a:rPr lang="ko-KR" altLang="en-US" dirty="0"/>
              <a:t>가 되어 문제를 해결하게 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&gt; {{{+3 "</a:t>
            </a:r>
            <a:r>
              <a:rPr lang="ko-KR" altLang="en-US" dirty="0"/>
              <a:t>여긴 </a:t>
            </a:r>
            <a:r>
              <a:rPr lang="en-US" altLang="ko-KR" dirty="0"/>
              <a:t>'''__</a:t>
            </a:r>
            <a:r>
              <a:rPr lang="ko-KR" altLang="en-US" dirty="0"/>
              <a:t>정말로</a:t>
            </a:r>
            <a:r>
              <a:rPr lang="en-US" altLang="ko-KR" dirty="0"/>
              <a:t>__''' </a:t>
            </a:r>
            <a:r>
              <a:rPr lang="ko-KR" altLang="en-US" dirty="0"/>
              <a:t>신기한 장소야</a:t>
            </a:r>
            <a:r>
              <a:rPr lang="en-US" altLang="ko-KR" dirty="0"/>
              <a:t>.}}} ''</a:t>
            </a:r>
            <a:r>
              <a:rPr lang="ko-KR" altLang="en-US" dirty="0" err="1"/>
              <a:t>재밌기도</a:t>
            </a:r>
            <a:r>
              <a:rPr lang="ko-KR" altLang="en-US" dirty="0"/>
              <a:t> 하고</a:t>
            </a:r>
            <a:r>
              <a:rPr lang="en-US" altLang="ko-KR" dirty="0"/>
              <a:t>."''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&gt; </a:t>
            </a:r>
            <a:r>
              <a:rPr lang="ko-KR" altLang="en-US" dirty="0" err="1"/>
              <a:t>코른</a:t>
            </a:r>
            <a:r>
              <a:rPr lang="en-US" altLang="ko-KR" dirty="0"/>
              <a:t>, </a:t>
            </a:r>
            <a:r>
              <a:rPr lang="ko-KR" altLang="en-US" dirty="0"/>
              <a:t>이상한 </a:t>
            </a:r>
            <a:r>
              <a:rPr lang="ko-KR" altLang="en-US" dirty="0" err="1"/>
              <a:t>잇마루의</a:t>
            </a:r>
            <a:r>
              <a:rPr lang="ko-KR" altLang="en-US" dirty="0"/>
              <a:t> 이끌림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== </a:t>
            </a:r>
            <a:r>
              <a:rPr lang="ko-KR" altLang="en-US" dirty="0"/>
              <a:t>관련 문서 </a:t>
            </a:r>
            <a:r>
              <a:rPr lang="en-US" altLang="ko-KR" dirty="0"/>
              <a:t>==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dirty="0"/>
              <a:t>* [[</a:t>
            </a:r>
            <a:r>
              <a:rPr lang="ko-KR" altLang="en-US" dirty="0" err="1"/>
              <a:t>관념계</a:t>
            </a:r>
            <a:r>
              <a:rPr lang="en-US" altLang="ko-KR" dirty="0"/>
              <a:t>/</a:t>
            </a:r>
            <a:r>
              <a:rPr lang="ko-KR" altLang="en-US" dirty="0"/>
              <a:t>장소</a:t>
            </a:r>
            <a:r>
              <a:rPr lang="en-US" altLang="ko-KR" dirty="0"/>
              <a:t>]]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2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스키마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문서명</a:t>
            </a:r>
            <a:r>
              <a:rPr lang="ko-KR" altLang="en-US" dirty="0" smtClean="0"/>
              <a:t> 셋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그냥 </a:t>
            </a:r>
            <a:r>
              <a:rPr lang="ko-KR" altLang="en-US" dirty="0" err="1" smtClean="0"/>
              <a:t>문서명만</a:t>
            </a:r>
            <a:r>
              <a:rPr lang="ko-KR" altLang="en-US" dirty="0" smtClean="0"/>
              <a:t> 쫙 있음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문서 항목</a:t>
            </a:r>
            <a:r>
              <a:rPr lang="en-US" altLang="ko-KR" dirty="0" smtClean="0"/>
              <a:t>(Hash)</a:t>
            </a:r>
          </a:p>
          <a:p>
            <a:pPr lvl="1"/>
            <a:r>
              <a:rPr lang="ko-KR" altLang="en-US" dirty="0" smtClean="0"/>
              <a:t>키</a:t>
            </a:r>
            <a:r>
              <a:rPr lang="en-US" altLang="ko-KR" dirty="0" smtClean="0"/>
              <a:t> = </a:t>
            </a:r>
            <a:r>
              <a:rPr lang="ko-KR" altLang="en-US" dirty="0" err="1" smtClean="0"/>
              <a:t>문서명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Doc = </a:t>
            </a:r>
            <a:r>
              <a:rPr lang="ko-KR" altLang="en-US" dirty="0" smtClean="0"/>
              <a:t>문서 내용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Permission = </a:t>
            </a:r>
            <a:r>
              <a:rPr lang="ko-KR" altLang="en-US" dirty="0" smtClean="0"/>
              <a:t>권한</a:t>
            </a:r>
            <a:r>
              <a:rPr lang="en-US" altLang="ko-KR" dirty="0" smtClean="0"/>
              <a:t>(Public / User / Admin)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5042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2704</TotalTime>
  <Words>485</Words>
  <Application>Microsoft Office PowerPoint</Application>
  <PresentationFormat>화면 슬라이드 쇼(4:3)</PresentationFormat>
  <Paragraphs>110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맑은 고딕</vt:lpstr>
      <vt:lpstr>Office 테마</vt:lpstr>
      <vt:lpstr>PowerPoint 프레젠테이션</vt:lpstr>
      <vt:lpstr>PowerPoint 프레젠테이션</vt:lpstr>
      <vt:lpstr>스크립트</vt:lpstr>
      <vt:lpstr>데이터 스키마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aiLab</dc:creator>
  <cp:lastModifiedBy>RUDNAF</cp:lastModifiedBy>
  <cp:revision>26</cp:revision>
  <dcterms:created xsi:type="dcterms:W3CDTF">2016-07-23T19:03:04Z</dcterms:created>
  <dcterms:modified xsi:type="dcterms:W3CDTF">2016-07-30T09:17:10Z</dcterms:modified>
</cp:coreProperties>
</file>