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7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46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42B4F7"/>
          </a:fgClr>
          <a:bgClr>
            <a:schemeClr val="tx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7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9715F-A347-4EB2-A1AA-FCCACB99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729" y="-20170"/>
            <a:ext cx="10095398" cy="984885"/>
          </a:xfrm>
        </p:spPr>
        <p:txBody>
          <a:bodyPr wrap="square" anchor="ctr">
            <a:noAutofit/>
          </a:bodyPr>
          <a:lstStyle/>
          <a:p>
            <a:pPr algn="ctr"/>
            <a:r>
              <a:rPr lang="en-US" sz="4000" b="1" dirty="0"/>
              <a:t>ILIS (Item Lending Intermediary Service)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782F12-6911-4E97-AB7C-8873AC63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9898" y="1071228"/>
            <a:ext cx="2172101" cy="90569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Нахатович М. А.</a:t>
            </a:r>
          </a:p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Туманов В. А.</a:t>
            </a:r>
          </a:p>
          <a:p>
            <a:pPr>
              <a:lnSpc>
                <a:spcPct val="40000"/>
              </a:lnSpc>
            </a:pPr>
            <a:r>
              <a:rPr lang="ru-RU" sz="2000" b="1" dirty="0">
                <a:solidFill>
                  <a:schemeClr val="tx1">
                    <a:alpha val="60000"/>
                  </a:schemeClr>
                </a:solidFill>
              </a:rPr>
              <a:t>Курносов Д. 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53C07-F485-456F-B9C6-862439E13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70" b="717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308B0-021E-4D27-88D6-C06C48CCE4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5618" y="0"/>
            <a:ext cx="11596382" cy="877713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762B6-6B01-4026-AA69-FEF0FF8BA5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618" y="1426128"/>
            <a:ext cx="10259736" cy="543187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Цель - </a:t>
            </a:r>
            <a:r>
              <a:rPr lang="ru-RU" dirty="0">
                <a:solidFill>
                  <a:schemeClr val="bg1"/>
                </a:solidFill>
                <a:latin typeface="Whitney"/>
              </a:rPr>
              <a:t>р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Whitney"/>
              </a:rPr>
              <a:t>азработка API для предоставления во временное пользование предметов между клиентами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Зачем?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появления разовой потребности конкретной вещи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Необходимость удовлетворения данной потребности быстро и без лишних затрат</a:t>
            </a:r>
          </a:p>
          <a:p>
            <a:r>
              <a:rPr lang="ru-RU" dirty="0">
                <a:solidFill>
                  <a:schemeClr val="bg1"/>
                </a:solidFill>
              </a:rPr>
              <a:t>Преимущество использования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реализации неиспользуемых вещей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Налаживание связи между незнакомыми людьми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740A5-A754-4ED7-994F-B9D4F8A4EB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713" y="-8419"/>
            <a:ext cx="11571287" cy="654530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Сущности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D0652-E21D-4306-AC6D-6AA8E1DA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52450"/>
            <a:ext cx="112490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0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Взаимодействия объектов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6EFB5-0B78-4ECB-B8AF-11AD8336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12192000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70290-5CF6-43F4-9EC2-D296D0BD8B24}"/>
              </a:ext>
            </a:extLst>
          </p:cNvPr>
          <p:cNvSpPr txBox="1"/>
          <p:nvPr/>
        </p:nvSpPr>
        <p:spPr>
          <a:xfrm>
            <a:off x="610924" y="3429000"/>
            <a:ext cx="10481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Авторизация: /</a:t>
            </a:r>
            <a:r>
              <a:rPr lang="ru-RU" sz="2000" dirty="0" err="1">
                <a:solidFill>
                  <a:schemeClr val="bg1"/>
                </a:solidFill>
              </a:rPr>
              <a:t>auth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ALL POST /</a:t>
            </a:r>
            <a:r>
              <a:rPr lang="ru-RU" sz="2000" dirty="0" err="1">
                <a:solidFill>
                  <a:schemeClr val="bg1"/>
                </a:solidFill>
              </a:rPr>
              <a:t>token</a:t>
            </a:r>
            <a:r>
              <a:rPr lang="ru-RU" sz="2000" dirty="0">
                <a:solidFill>
                  <a:schemeClr val="bg1"/>
                </a:solidFill>
              </a:rPr>
              <a:t> - Получение токена доступа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Пользователи: /</a:t>
            </a:r>
            <a:r>
              <a:rPr lang="ru-RU" sz="2000" dirty="0" err="1">
                <a:solidFill>
                  <a:schemeClr val="bg1"/>
                </a:solidFill>
              </a:rPr>
              <a:t>users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пользователей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ADMIN POST / - Добавление нового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GET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информации о пользователе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PUT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пользователя 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ADMIN DELETE 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Удаление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89206-06DE-4CDF-B4B4-104D23F40A4A}"/>
              </a:ext>
            </a:extLst>
          </p:cNvPr>
          <p:cNvSpPr txBox="1"/>
          <p:nvPr/>
        </p:nvSpPr>
        <p:spPr>
          <a:xfrm>
            <a:off x="610924" y="735665"/>
            <a:ext cx="11581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</a:rPr>
              <a:t>Все запросы перечислены в виде: 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группа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: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путь группы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</a:p>
          <a:p>
            <a:r>
              <a:rPr lang="ru-RU" sz="2400" i="1" dirty="0">
                <a:solidFill>
                  <a:schemeClr val="bg1"/>
                </a:solidFill>
              </a:rPr>
              <a:t>№.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доступ</a:t>
            </a:r>
            <a:r>
              <a:rPr lang="en-US" sz="2400" i="1" dirty="0">
                <a:solidFill>
                  <a:schemeClr val="bg1"/>
                </a:solidFill>
              </a:rPr>
              <a:t>&gt; &lt;</a:t>
            </a:r>
            <a:r>
              <a:rPr lang="ru-RU" sz="2400" i="1" dirty="0">
                <a:solidFill>
                  <a:schemeClr val="bg1"/>
                </a:solidFill>
              </a:rPr>
              <a:t>тип запроса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относительный путь в группе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r>
              <a:rPr lang="ru-RU" sz="2400" i="1" dirty="0">
                <a:solidFill>
                  <a:schemeClr val="bg1"/>
                </a:solidFill>
              </a:rPr>
              <a:t> - 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пояснение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endParaRPr lang="ru-RU" sz="2400" i="1" dirty="0">
              <a:solidFill>
                <a:schemeClr val="bg1"/>
              </a:solidFill>
            </a:endParaRPr>
          </a:p>
          <a:p>
            <a:endParaRPr lang="ru-RU" sz="2400" i="1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Полный путь запроса формируется: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домен</a:t>
            </a:r>
            <a:r>
              <a:rPr lang="en-US" sz="2400" i="1" dirty="0">
                <a:solidFill>
                  <a:schemeClr val="bg1"/>
                </a:solidFill>
              </a:rPr>
              <a:t>&gt;[</a:t>
            </a:r>
            <a:r>
              <a:rPr lang="ru-RU" sz="2400" i="1" dirty="0">
                <a:solidFill>
                  <a:schemeClr val="bg1"/>
                </a:solidFill>
              </a:rPr>
              <a:t>/</a:t>
            </a:r>
            <a:r>
              <a:rPr lang="en-US" sz="2400" i="1" dirty="0">
                <a:solidFill>
                  <a:schemeClr val="bg1"/>
                </a:solidFill>
              </a:rPr>
              <a:t>&lt;</a:t>
            </a:r>
            <a:r>
              <a:rPr lang="ru-RU" sz="2400" i="1" dirty="0">
                <a:solidFill>
                  <a:schemeClr val="bg1"/>
                </a:solidFill>
              </a:rPr>
              <a:t>возможный префикс</a:t>
            </a:r>
            <a:r>
              <a:rPr lang="en-US" sz="2400" i="1" dirty="0">
                <a:solidFill>
                  <a:schemeClr val="bg1"/>
                </a:solidFill>
              </a:rPr>
              <a:t>&gt;]&lt;</a:t>
            </a:r>
            <a:r>
              <a:rPr lang="ru-RU" sz="2400" i="1" dirty="0">
                <a:solidFill>
                  <a:schemeClr val="bg1"/>
                </a:solidFill>
              </a:rPr>
              <a:t>путь группы</a:t>
            </a:r>
            <a:r>
              <a:rPr lang="en-US" sz="2400" i="1" dirty="0">
                <a:solidFill>
                  <a:schemeClr val="bg1"/>
                </a:solidFill>
              </a:rPr>
              <a:t>&gt;&lt;</a:t>
            </a:r>
            <a:r>
              <a:rPr lang="ru-RU" sz="2400" i="1" dirty="0">
                <a:solidFill>
                  <a:schemeClr val="bg1"/>
                </a:solidFill>
              </a:rPr>
              <a:t>относительный путь в группе</a:t>
            </a:r>
            <a:r>
              <a:rPr lang="en-US" sz="2400" i="1" dirty="0">
                <a:solidFill>
                  <a:schemeClr val="bg1"/>
                </a:solidFill>
              </a:rPr>
              <a:t>&gt;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9D3E-A4BA-4664-BEA2-C7A88C366340}"/>
              </a:ext>
            </a:extLst>
          </p:cNvPr>
          <p:cNvSpPr txBox="1"/>
          <p:nvPr/>
        </p:nvSpPr>
        <p:spPr>
          <a:xfrm>
            <a:off x="610924" y="936010"/>
            <a:ext cx="8812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Шкафы: /</a:t>
            </a:r>
            <a:r>
              <a:rPr lang="ru-RU" sz="2000" dirty="0" err="1">
                <a:solidFill>
                  <a:schemeClr val="bg1"/>
                </a:solidFill>
              </a:rPr>
              <a:t>storages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шкафов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ALL GET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шкафов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POST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Создание нового шкафа для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PUT /&lt;</a:t>
            </a:r>
            <a:r>
              <a:rPr lang="ru-RU" sz="2000" dirty="0" err="1">
                <a:solidFill>
                  <a:schemeClr val="bg1"/>
                </a:solidFill>
              </a:rPr>
              <a:t>storage_id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шкафа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ALL DELETE /&lt;</a:t>
            </a:r>
            <a:r>
              <a:rPr lang="ru-RU" sz="2000" dirty="0" err="1">
                <a:solidFill>
                  <a:schemeClr val="bg1"/>
                </a:solidFill>
              </a:rPr>
              <a:t>storage_id</a:t>
            </a:r>
            <a:r>
              <a:rPr lang="ru-RU" sz="2000" dirty="0">
                <a:solidFill>
                  <a:schemeClr val="bg1"/>
                </a:solidFill>
              </a:rPr>
              <a:t>&gt; - Удаление шкафа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Предметы</a:t>
            </a:r>
            <a:r>
              <a:rPr lang="en-US" sz="2000" dirty="0">
                <a:solidFill>
                  <a:schemeClr val="bg1"/>
                </a:solidFill>
              </a:rPr>
              <a:t>: /items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ADMIN GET / - </a:t>
            </a:r>
            <a:r>
              <a:rPr lang="ru-RU" sz="2000" dirty="0">
                <a:solidFill>
                  <a:schemeClr val="bg1"/>
                </a:solidFill>
              </a:rPr>
              <a:t>Получение всех предметов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</a:t>
            </a:r>
            <a:r>
              <a:rPr lang="en-US" sz="2000" dirty="0">
                <a:solidFill>
                  <a:schemeClr val="bg1"/>
                </a:solidFill>
              </a:rPr>
              <a:t>ALL GET /storage/&lt;</a:t>
            </a:r>
            <a:r>
              <a:rPr lang="en-US" sz="2000" dirty="0" err="1">
                <a:solidFill>
                  <a:schemeClr val="bg1"/>
                </a:solidFill>
              </a:rPr>
              <a:t>storage_id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всех предметов в шкафу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</a:t>
            </a:r>
            <a:r>
              <a:rPr lang="en-US" sz="2000" dirty="0">
                <a:solidFill>
                  <a:schemeClr val="bg1"/>
                </a:solidFill>
              </a:rPr>
              <a:t>ALL POST /storage/&lt;</a:t>
            </a:r>
            <a:r>
              <a:rPr lang="en-US" sz="2000" dirty="0" err="1">
                <a:solidFill>
                  <a:schemeClr val="bg1"/>
                </a:solidFill>
              </a:rPr>
              <a:t>storage_id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Создание нового предмета в шкафу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</a:t>
            </a:r>
            <a:r>
              <a:rPr lang="en-US" sz="2000" dirty="0">
                <a:solidFill>
                  <a:schemeClr val="bg1"/>
                </a:solidFill>
              </a:rPr>
              <a:t>ALL GET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информации о предмете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</a:t>
            </a:r>
            <a:r>
              <a:rPr lang="en-US" sz="2000" dirty="0">
                <a:solidFill>
                  <a:schemeClr val="bg1"/>
                </a:solidFill>
              </a:rPr>
              <a:t>ALL PUT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Изменение данных предмета </a:t>
            </a:r>
          </a:p>
          <a:p>
            <a:r>
              <a:rPr lang="ru-RU" sz="2000" dirty="0">
                <a:solidFill>
                  <a:schemeClr val="bg1"/>
                </a:solidFill>
              </a:rPr>
              <a:t>6. </a:t>
            </a:r>
            <a:r>
              <a:rPr lang="en-US" sz="2000" dirty="0">
                <a:solidFill>
                  <a:schemeClr val="bg1"/>
                </a:solidFill>
              </a:rPr>
              <a:t>ALL DELETE /&lt;</a:t>
            </a:r>
            <a:r>
              <a:rPr lang="en-US" sz="2000" dirty="0" err="1">
                <a:solidFill>
                  <a:schemeClr val="bg1"/>
                </a:solidFill>
              </a:rPr>
              <a:t>item_id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Удаление предмета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7. </a:t>
            </a:r>
            <a:r>
              <a:rPr lang="en-US" sz="2000" dirty="0">
                <a:solidFill>
                  <a:schemeClr val="bg1"/>
                </a:solidFill>
              </a:rPr>
              <a:t>ALL GET /search - </a:t>
            </a:r>
            <a:r>
              <a:rPr lang="ru-RU" sz="2000" dirty="0">
                <a:solidFill>
                  <a:schemeClr val="bg1"/>
                </a:solidFill>
              </a:rPr>
              <a:t>Получение предметов по фильтру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Запросы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51C-B802-44DE-8CF2-BFEAA16F67A0}"/>
              </a:ext>
            </a:extLst>
          </p:cNvPr>
          <p:cNvSpPr txBox="1"/>
          <p:nvPr/>
        </p:nvSpPr>
        <p:spPr>
          <a:xfrm>
            <a:off x="610924" y="939291"/>
            <a:ext cx="115810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Заявки: /</a:t>
            </a:r>
            <a:r>
              <a:rPr lang="ru-RU" sz="2000" dirty="0" err="1">
                <a:solidFill>
                  <a:schemeClr val="bg1"/>
                </a:solidFill>
              </a:rPr>
              <a:t>requests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1. ADMIN GET / - Получение всех заявок</a:t>
            </a:r>
          </a:p>
          <a:p>
            <a:r>
              <a:rPr lang="ru-RU" sz="2000" dirty="0">
                <a:solidFill>
                  <a:schemeClr val="bg1"/>
                </a:solidFill>
              </a:rPr>
              <a:t>2. ALL POST / - Добавление новой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3. ALL GET /</a:t>
            </a:r>
            <a:r>
              <a:rPr lang="ru-RU" sz="2000" dirty="0" err="1">
                <a:solidFill>
                  <a:schemeClr val="bg1"/>
                </a:solidFill>
              </a:rPr>
              <a:t>user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user_id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заявок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4. ALL GET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Получение данных о заявке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5. ALL PUT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Изменение данных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6. ADMIN DELETE /&lt;</a:t>
            </a:r>
            <a:r>
              <a:rPr lang="ru-RU" sz="2000" dirty="0" err="1">
                <a:solidFill>
                  <a:schemeClr val="bg1"/>
                </a:solidFill>
              </a:rPr>
              <a:t>request_id</a:t>
            </a:r>
            <a:r>
              <a:rPr lang="ru-RU" sz="2000" dirty="0">
                <a:solidFill>
                  <a:schemeClr val="bg1"/>
                </a:solidFill>
              </a:rPr>
              <a:t>&gt; - Удаление заявки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7. ALL GET /</a:t>
            </a:r>
            <a:r>
              <a:rPr lang="ru-RU" sz="2000" dirty="0" err="1">
                <a:solidFill>
                  <a:schemeClr val="bg1"/>
                </a:solidFill>
              </a:rPr>
              <a:t>item</a:t>
            </a:r>
            <a:r>
              <a:rPr lang="ru-RU" sz="2000" dirty="0">
                <a:solidFill>
                  <a:schemeClr val="bg1"/>
                </a:solidFill>
              </a:rPr>
              <a:t>/&lt;</a:t>
            </a:r>
            <a:r>
              <a:rPr lang="ru-RU" sz="2000" dirty="0" err="1">
                <a:solidFill>
                  <a:schemeClr val="bg1"/>
                </a:solidFill>
              </a:rPr>
              <a:t>item_id</a:t>
            </a:r>
            <a:r>
              <a:rPr lang="ru-RU" sz="2000" dirty="0">
                <a:solidFill>
                  <a:schemeClr val="bg1"/>
                </a:solidFill>
              </a:rPr>
              <a:t>&gt; - Получение всех заявок на предмет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8. ADMIN POST /notifications – </a:t>
            </a:r>
            <a:r>
              <a:rPr lang="ru-RU" sz="2000" dirty="0">
                <a:solidFill>
                  <a:schemeClr val="bg1"/>
                </a:solidFill>
              </a:rPr>
              <a:t>Отправка уведомлений о необходимости возврата предмета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Картинки: </a:t>
            </a:r>
            <a:r>
              <a:rPr lang="en-US" sz="2000" dirty="0">
                <a:solidFill>
                  <a:schemeClr val="bg1"/>
                </a:solidFill>
              </a:rPr>
              <a:t>/images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ALL GET /&lt;</a:t>
            </a:r>
            <a:r>
              <a:rPr lang="en-US" sz="2000" dirty="0" err="1">
                <a:solidFill>
                  <a:schemeClr val="bg1"/>
                </a:solidFill>
              </a:rPr>
              <a:t>image_name</a:t>
            </a:r>
            <a:r>
              <a:rPr lang="en-US" sz="2000" dirty="0">
                <a:solidFill>
                  <a:schemeClr val="bg1"/>
                </a:solidFill>
              </a:rPr>
              <a:t>&gt; - </a:t>
            </a:r>
            <a:r>
              <a:rPr lang="ru-RU" sz="2000" dirty="0">
                <a:solidFill>
                  <a:schemeClr val="bg1"/>
                </a:solidFill>
              </a:rPr>
              <a:t>Получение картинки по имени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ADMIN – </a:t>
            </a:r>
            <a:r>
              <a:rPr lang="ru-RU" sz="2000" dirty="0">
                <a:solidFill>
                  <a:schemeClr val="bg1"/>
                </a:solidFill>
              </a:rPr>
              <a:t>Запросы только для администраторов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– </a:t>
            </a:r>
            <a:r>
              <a:rPr lang="ru-RU" sz="2000" dirty="0">
                <a:solidFill>
                  <a:schemeClr val="bg1"/>
                </a:solidFill>
              </a:rPr>
              <a:t>Общедоступные запросы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DA81F2A-5B49-48BC-9F55-393D0D8CC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6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1AE817D-DCFE-42D0-B753-BFA53B7D77AC}"/>
              </a:ext>
            </a:extLst>
          </p:cNvPr>
          <p:cNvSpPr txBox="1">
            <a:spLocks/>
          </p:cNvSpPr>
          <p:nvPr/>
        </p:nvSpPr>
        <p:spPr>
          <a:xfrm>
            <a:off x="610924" y="-8389"/>
            <a:ext cx="11916636" cy="573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i="1" dirty="0">
                <a:solidFill>
                  <a:schemeClr val="bg1"/>
                </a:solidFill>
              </a:rPr>
              <a:t>Архитектура взаимодействия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D35C988-F89D-4364-A8DD-2D38BB8E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1987"/>
            <a:ext cx="115824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5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CE45D-5DF4-4E17-BAE2-31CFCC441A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0924" y="-8389"/>
            <a:ext cx="11916636" cy="573331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bg1"/>
                </a:solidFill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117946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514</Words>
  <Application>Microsoft Office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Whitney</vt:lpstr>
      <vt:lpstr>3DFloatVTI</vt:lpstr>
      <vt:lpstr>ILIS (Item Lending Intermediary Service)</vt:lpstr>
      <vt:lpstr>О проекте</vt:lpstr>
      <vt:lpstr>Сущности</vt:lpstr>
      <vt:lpstr>Взаимодействия объектов</vt:lpstr>
      <vt:lpstr>Запросы (1/3)</vt:lpstr>
      <vt:lpstr>Запросы (2/3)</vt:lpstr>
      <vt:lpstr>Запросы (3/3)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Курносов Дмитрий Андреевич</dc:creator>
  <cp:lastModifiedBy>Дмитрий Курносов</cp:lastModifiedBy>
  <cp:revision>31</cp:revision>
  <dcterms:created xsi:type="dcterms:W3CDTF">2021-02-17T10:26:17Z</dcterms:created>
  <dcterms:modified xsi:type="dcterms:W3CDTF">2021-03-05T20:55:27Z</dcterms:modified>
</cp:coreProperties>
</file>