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92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8288000" cy="10287000"/>
  <p:notesSz cx="6858000" cy="9144000"/>
  <p:embeddedFontLst>
    <p:embeddedFont>
      <p:font typeface="Montserrat" panose="00000500000000000000" pitchFamily="50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usso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538" y="4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79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95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98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39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94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67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91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04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70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8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93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10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4373708" y="1328881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6563109" y="3102263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1221523" y="8159172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9181234" y="7237845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4757689" y="9281391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625563" y="1308100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6861031" y="7864017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6906009" y="1953268"/>
            <a:ext cx="133351" cy="133351"/>
          </a:xfrm>
          <a:prstGeom prst="ellipse">
            <a:avLst/>
          </a:prstGeom>
          <a:solidFill>
            <a:srgbClr val="0295FC"/>
          </a:solidFill>
          <a:ln>
            <a:noFill/>
          </a:ln>
          <a:effectLst>
            <a:outerShdw blurRad="127000" sx="200000" sy="200000" algn="ctr" rotWithShape="0">
              <a:srgbClr val="0295FC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00BA8"/>
            </a:gs>
            <a:gs pos="16000">
              <a:srgbClr val="300BA8"/>
            </a:gs>
            <a:gs pos="42000">
              <a:srgbClr val="011058"/>
            </a:gs>
            <a:gs pos="73000">
              <a:srgbClr val="021058"/>
            </a:gs>
            <a:gs pos="100000">
              <a:srgbClr val="300BA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3168003" y="5775072"/>
            <a:ext cx="5357738" cy="5093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70C9A"/>
              </a:gs>
              <a:gs pos="11000">
                <a:srgbClr val="270C9A"/>
              </a:gs>
              <a:gs pos="100000">
                <a:srgbClr val="A237D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6"/>
          <p:cNvSpPr txBox="1"/>
          <p:nvPr/>
        </p:nvSpPr>
        <p:spPr>
          <a:xfrm>
            <a:off x="1571267" y="4023360"/>
            <a:ext cx="1554302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Machine Learning</a:t>
            </a:r>
            <a:endParaRPr sz="12000" b="1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65" name="Google Shape;165;p36"/>
          <p:cNvSpPr txBox="1"/>
          <p:nvPr/>
        </p:nvSpPr>
        <p:spPr>
          <a:xfrm>
            <a:off x="3346634" y="5875859"/>
            <a:ext cx="5000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KLASIFIKASI DENGAN DECISION TREE &amp; PNN</a:t>
            </a:r>
            <a:endParaRPr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8B55-58F4-1E8A-4F17-6EA75998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8817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3.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Membagi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Data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menjadi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Training dan Testing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6525248"/>
            <a:ext cx="1150620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dibagi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80%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training dan 20%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testing.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random_state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=0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memastikan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pembagian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direproduksi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085CB-94DD-57B8-E3FA-A4393E21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2" y="3842579"/>
            <a:ext cx="14718064" cy="24217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56B7D-E9FE-0295-2822-9ED8298CE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207" y="7986461"/>
            <a:ext cx="4371750" cy="14018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7336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8817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4.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Melatih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Model Decision Tree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6525248"/>
            <a:ext cx="11506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Model Decision Tree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dilatih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kriteria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entropy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menentukan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split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terbaik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Akurasi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model pada data testing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dihitung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dicetak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CA09A-B644-516B-2EBD-552D9D53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61" y="3755530"/>
            <a:ext cx="8571790" cy="2733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9F8CA-7D82-8D71-AB09-B12F5842F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457" y="4531483"/>
            <a:ext cx="6868191" cy="12240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812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8817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5.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Evaluasi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Kinerja Model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3965142"/>
            <a:ext cx="835733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dievaluasi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metrik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Persentase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Precision: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Proporsi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benar-benar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Proporsi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benar-benar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berhasil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Classification Report: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Ringkasan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precision, recall, dan F1-score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09E1-834C-7D11-B18F-D557941E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11" y="3131464"/>
            <a:ext cx="9493055" cy="39926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086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8817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5.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Evaluasi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Kinerja Model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3965142"/>
            <a:ext cx="835733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dievaluasi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metrik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Accuracy: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Persentase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Precision: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Proporsi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benar-benar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Recall: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Proporsi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benar-benar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positif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berhasil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Classification Report: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Ringkasan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precision, recall, dan F1-score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09E1-834C-7D11-B18F-D557941E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219" y="3131465"/>
            <a:ext cx="7773247" cy="3269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87465B-3A8F-9983-01F3-5774A2FDD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902" y="6588470"/>
            <a:ext cx="6929710" cy="35256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136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Perbandingan dan Kesimpulan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8817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Perbandingan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PNN dan Decision Tree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3965142"/>
            <a:ext cx="1676058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PNN: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cepat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cocok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kecil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medium.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Decision Tree: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Fleksibel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interpretatif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pemahaman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mendalam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proses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sp>
        <p:nvSpPr>
          <p:cNvPr id="2" name="Google Shape;174;p37">
            <a:extLst>
              <a:ext uri="{FF2B5EF4-FFF2-40B4-BE49-F238E27FC236}">
                <a16:creationId xmlns:a16="http://schemas.microsoft.com/office/drawing/2014/main" id="{921ADEB3-F8E8-AF6B-5E66-57E8741F98D1}"/>
              </a:ext>
            </a:extLst>
          </p:cNvPr>
          <p:cNvSpPr txBox="1"/>
          <p:nvPr/>
        </p:nvSpPr>
        <p:spPr>
          <a:xfrm>
            <a:off x="476534" y="6186099"/>
            <a:ext cx="8817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Kesimpulan</a:t>
            </a:r>
          </a:p>
        </p:txBody>
      </p:sp>
      <p:sp>
        <p:nvSpPr>
          <p:cNvPr id="9" name="Google Shape;176;p37">
            <a:extLst>
              <a:ext uri="{FF2B5EF4-FFF2-40B4-BE49-F238E27FC236}">
                <a16:creationId xmlns:a16="http://schemas.microsoft.com/office/drawing/2014/main" id="{6A958C3B-5629-7BDB-5E7D-6ED9A18646F1}"/>
              </a:ext>
            </a:extLst>
          </p:cNvPr>
          <p:cNvSpPr txBox="1"/>
          <p:nvPr/>
        </p:nvSpPr>
        <p:spPr>
          <a:xfrm>
            <a:off x="476534" y="6765208"/>
            <a:ext cx="167605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Kedua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kelebihan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kekurangan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masing-masing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tergantung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pada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penggunaan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Evaluasi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kinerja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menunjukkan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bagaimana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dunia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nyata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kesehatan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55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C8B55-58F4-1E8A-4F17-6EA75998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2" name="Google Shape;174;p37">
            <a:extLst>
              <a:ext uri="{FF2B5EF4-FFF2-40B4-BE49-F238E27FC236}">
                <a16:creationId xmlns:a16="http://schemas.microsoft.com/office/drawing/2014/main" id="{47A3C751-E8C3-6727-F129-1A24BDC00B42}"/>
              </a:ext>
            </a:extLst>
          </p:cNvPr>
          <p:cNvSpPr txBox="1"/>
          <p:nvPr/>
        </p:nvSpPr>
        <p:spPr>
          <a:xfrm>
            <a:off x="1558634" y="4049232"/>
            <a:ext cx="74139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Apa</a:t>
            </a:r>
            <a:r>
              <a:rPr lang="en-GB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en-GB" sz="40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itu</a:t>
            </a:r>
            <a:r>
              <a:rPr lang="en-GB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Machine Learning?</a:t>
            </a:r>
          </a:p>
        </p:txBody>
      </p:sp>
      <p:sp>
        <p:nvSpPr>
          <p:cNvPr id="4" name="Google Shape;176;p37">
            <a:extLst>
              <a:ext uri="{FF2B5EF4-FFF2-40B4-BE49-F238E27FC236}">
                <a16:creationId xmlns:a16="http://schemas.microsoft.com/office/drawing/2014/main" id="{EE5CBA89-1049-BD2D-F5BC-8074D4DE82FF}"/>
              </a:ext>
            </a:extLst>
          </p:cNvPr>
          <p:cNvSpPr txBox="1"/>
          <p:nvPr/>
        </p:nvSpPr>
        <p:spPr>
          <a:xfrm>
            <a:off x="1396708" y="4943120"/>
            <a:ext cx="773776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Machine Learning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komputasi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memungkinkan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belajar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tanpa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diprogram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secara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eksplisit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presentasi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kita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membahas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dua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algoritma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populer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klasifikasi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: Probabilistic Neural Network (PNN) dan Decision Tree.</a:t>
            </a:r>
            <a:endParaRPr lang="en-US" sz="2400" dirty="0"/>
          </a:p>
        </p:txBody>
      </p:sp>
      <p:sp>
        <p:nvSpPr>
          <p:cNvPr id="8" name="Google Shape;174;p37">
            <a:extLst>
              <a:ext uri="{FF2B5EF4-FFF2-40B4-BE49-F238E27FC236}">
                <a16:creationId xmlns:a16="http://schemas.microsoft.com/office/drawing/2014/main" id="{622B5B80-A9E8-4AD7-B704-D4DC072F056D}"/>
              </a:ext>
            </a:extLst>
          </p:cNvPr>
          <p:cNvSpPr txBox="1"/>
          <p:nvPr/>
        </p:nvSpPr>
        <p:spPr>
          <a:xfrm>
            <a:off x="9315453" y="4049232"/>
            <a:ext cx="74139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Tujuan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9" name="Google Shape;176;p37">
            <a:extLst>
              <a:ext uri="{FF2B5EF4-FFF2-40B4-BE49-F238E27FC236}">
                <a16:creationId xmlns:a16="http://schemas.microsoft.com/office/drawing/2014/main" id="{D9239C73-68FD-AFAF-3095-A3E78109377C}"/>
              </a:ext>
            </a:extLst>
          </p:cNvPr>
          <p:cNvSpPr txBox="1"/>
          <p:nvPr/>
        </p:nvSpPr>
        <p:spPr>
          <a:xfrm>
            <a:off x="9315453" y="4943120"/>
            <a:ext cx="773776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Mengimplementasikan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PNN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klasifikasi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tiga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atribut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Mengimplementasikan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Decision Tree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apakah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seseorang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menderita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diabetes.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Mengevaluasi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kinerja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kedua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model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membandingkannya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sp>
        <p:nvSpPr>
          <p:cNvPr id="11" name="Google Shape;164;p36">
            <a:extLst>
              <a:ext uri="{FF2B5EF4-FFF2-40B4-BE49-F238E27FC236}">
                <a16:creationId xmlns:a16="http://schemas.microsoft.com/office/drawing/2014/main" id="{40A879D4-3CB6-476F-B449-E1CAFBC3B3FD}"/>
              </a:ext>
            </a:extLst>
          </p:cNvPr>
          <p:cNvSpPr txBox="1"/>
          <p:nvPr/>
        </p:nvSpPr>
        <p:spPr>
          <a:xfrm>
            <a:off x="1372487" y="1720233"/>
            <a:ext cx="1554302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Pendahuluan</a:t>
            </a:r>
            <a:endParaRPr sz="12000" b="1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  <p:extLst>
      <p:ext uri="{BB962C8B-B14F-4D97-AF65-F5344CB8AC3E}">
        <p14:creationId xmlns:p14="http://schemas.microsoft.com/office/powerpoint/2010/main" val="348469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E6038-2845-E758-DCD9-F6AD7138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11" y="3941714"/>
            <a:ext cx="12068141" cy="3853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2441811" y="3382155"/>
            <a:ext cx="645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1.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Mengimpor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Library dan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Memuat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Data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2441810" y="7978716"/>
            <a:ext cx="11506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Matplotlib: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visualisasi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manipulasi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array.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data_train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)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pengujian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data_test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dimuat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file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teks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645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2.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Visualisasi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Data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Pelatihan</a:t>
            </a:r>
            <a:endParaRPr lang="en-GB" sz="24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3" y="7746704"/>
            <a:ext cx="1150620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divisualisasikan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grafik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3D.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titik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diwakili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warna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berbeda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kelasnya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E3F36-5A17-EE95-74DE-DF8DE83C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338" y="3807340"/>
            <a:ext cx="5472079" cy="3658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62A04-E977-F825-BB32-4FEFC3566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29" y="3846181"/>
            <a:ext cx="10648266" cy="36583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61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90359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3.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Menghitung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Probability Density Function (PDF)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5474946"/>
            <a:ext cx="1150620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PDF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pasangan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uji dan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latih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smoothing,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mengatur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lebar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distribusi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kernel.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21907-CCAB-1C6C-CF1B-09AC89263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8" y="3892831"/>
            <a:ext cx="10750447" cy="14297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0F1BA-6F8E-E61B-E96E-07D356A9E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8633" y="6746328"/>
            <a:ext cx="7753350" cy="3209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Google Shape;174;p37">
            <a:extLst>
              <a:ext uri="{FF2B5EF4-FFF2-40B4-BE49-F238E27FC236}">
                <a16:creationId xmlns:a16="http://schemas.microsoft.com/office/drawing/2014/main" id="{166888BF-E336-0BA4-3721-182D672FAD52}"/>
              </a:ext>
            </a:extLst>
          </p:cNvPr>
          <p:cNvSpPr txBox="1"/>
          <p:nvPr/>
        </p:nvSpPr>
        <p:spPr>
          <a:xfrm>
            <a:off x="436017" y="6954994"/>
            <a:ext cx="90359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4.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Klasifikasi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dengan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PNN</a:t>
            </a:r>
          </a:p>
        </p:txBody>
      </p:sp>
      <p:sp>
        <p:nvSpPr>
          <p:cNvPr id="12" name="Google Shape;176;p37">
            <a:extLst>
              <a:ext uri="{FF2B5EF4-FFF2-40B4-BE49-F238E27FC236}">
                <a16:creationId xmlns:a16="http://schemas.microsoft.com/office/drawing/2014/main" id="{B91A164E-BA50-C6C2-1C02-FB7CA4C4CF4F}"/>
              </a:ext>
            </a:extLst>
          </p:cNvPr>
          <p:cNvSpPr txBox="1"/>
          <p:nvPr/>
        </p:nvSpPr>
        <p:spPr>
          <a:xfrm>
            <a:off x="436017" y="7553874"/>
            <a:ext cx="949955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Klasifikasi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menghitung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jumlah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PDF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memilih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probabilitas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tertinggi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mengembalikan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array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uji.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50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90359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5.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Menentukan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Nilai Smoothing Optimal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3805173"/>
            <a:ext cx="885853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menguji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smoothing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menemukan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terbaik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menghasilkan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akurasi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tertinggi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1D327-5562-B97E-2D1F-2A463DD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332" y="2943154"/>
            <a:ext cx="8555725" cy="69490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902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90359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6. Hasil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Klasifikasi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dan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Visualisasi</a:t>
            </a:r>
            <a:endParaRPr lang="en-GB" sz="24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4" y="3805173"/>
            <a:ext cx="767117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 uji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diklasifikasikan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smoothing optimal,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kemudian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hasilnya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divisualisasikan.Prediksi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kelas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disimpan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file prediksi.txt.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CCB7A-AF18-ACBA-554B-BE5EBA75E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128" y="2822815"/>
            <a:ext cx="5339574" cy="31620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75A5C8-C24F-6CC2-1912-DFFF8654C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35" y="6306862"/>
            <a:ext cx="4453575" cy="35741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297F2-6749-7431-C986-F69D43308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529" y="6306862"/>
            <a:ext cx="5565561" cy="35741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3D15A-F079-8D33-2801-71DA6FAA7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2509" y="6306862"/>
            <a:ext cx="5464930" cy="35746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7061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1566778" y="1935709"/>
            <a:ext cx="151544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Decision Tree untuk Klasifikasi Diabetes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531124" y="2967027"/>
            <a:ext cx="645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1.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Mengimpor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Library dan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Memuat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Data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531124" y="6028094"/>
            <a:ext cx="11506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Pandas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memanipulasi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DataFrame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dimuat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file diabetes.csv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diperiksa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melihat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baris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awal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apakah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hilang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(null).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58E7D-4B3E-7C7A-534F-83EDE206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18" y="7892652"/>
            <a:ext cx="9963150" cy="2085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CBF777-70B1-ACD5-FEFB-0791B689D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18" y="3538923"/>
            <a:ext cx="10537211" cy="23788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5F36A-52BC-4ABC-2D00-EFBC0F617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5524" y="3428651"/>
            <a:ext cx="5883854" cy="4214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908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2014440" y="1935709"/>
            <a:ext cx="142591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Implementasi Probabilistic Neural Network (PNN)</a:t>
            </a:r>
            <a:endParaRPr lang="en-GB" sz="40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499-8FD2-5077-10FC-F7982C6A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232621"/>
            <a:ext cx="3160901" cy="1523828"/>
          </a:xfrm>
          <a:prstGeom prst="rect">
            <a:avLst/>
          </a:prstGeom>
        </p:spPr>
      </p:pic>
      <p:sp>
        <p:nvSpPr>
          <p:cNvPr id="6" name="Google Shape;174;p37">
            <a:extLst>
              <a:ext uri="{FF2B5EF4-FFF2-40B4-BE49-F238E27FC236}">
                <a16:creationId xmlns:a16="http://schemas.microsoft.com/office/drawing/2014/main" id="{95BC9F8E-F117-F229-B54B-DCACCBB5401F}"/>
              </a:ext>
            </a:extLst>
          </p:cNvPr>
          <p:cNvSpPr txBox="1"/>
          <p:nvPr/>
        </p:nvSpPr>
        <p:spPr>
          <a:xfrm>
            <a:off x="476534" y="3150143"/>
            <a:ext cx="645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2. </a:t>
            </a:r>
            <a:r>
              <a:rPr lang="en-GB" sz="2400" dirty="0" err="1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Memisahkan</a:t>
            </a:r>
            <a:r>
              <a:rPr lang="en-GB" sz="24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 Fitur dan Label</a:t>
            </a:r>
          </a:p>
        </p:txBody>
      </p:sp>
      <p:sp>
        <p:nvSpPr>
          <p:cNvPr id="7" name="Google Shape;176;p37">
            <a:extLst>
              <a:ext uri="{FF2B5EF4-FFF2-40B4-BE49-F238E27FC236}">
                <a16:creationId xmlns:a16="http://schemas.microsoft.com/office/drawing/2014/main" id="{343C7CB4-159F-9E41-E69F-16FD876C5A79}"/>
              </a:ext>
            </a:extLst>
          </p:cNvPr>
          <p:cNvSpPr txBox="1"/>
          <p:nvPr/>
        </p:nvSpPr>
        <p:spPr>
          <a:xfrm>
            <a:off x="476533" y="7746704"/>
            <a:ext cx="1150620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X: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fitur-fitur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memprediksi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y: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label (Outcome),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yaitu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apakah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seseorang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menderita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diabetes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Ukuran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X dan y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dicetak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memastikan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terpisah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benar</a:t>
            </a:r>
            <a:r>
              <a:rPr lang="en-US" sz="2400" dirty="0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50FC-A06E-7426-7432-200FC80C6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01" y="3723806"/>
            <a:ext cx="9994631" cy="29962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0A297E-3409-0A22-3125-3CBF1758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9933" y="4152829"/>
            <a:ext cx="3937379" cy="24198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84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665</Words>
  <Application>Microsoft Office PowerPoint</Application>
  <PresentationFormat>Custom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Montserrat</vt:lpstr>
      <vt:lpstr>Arial</vt:lpstr>
      <vt:lpstr>Russo One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Primavera</dc:creator>
  <cp:lastModifiedBy>Primavera</cp:lastModifiedBy>
  <cp:revision>2</cp:revision>
  <dcterms:modified xsi:type="dcterms:W3CDTF">2024-08-16T11:35:55Z</dcterms:modified>
</cp:coreProperties>
</file>