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A918-DF97-AA7F-9A82-371F1540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BFF5-9C80-C0A6-3A8B-61A0F796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CAC-E0D1-877C-AB95-82CE210C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9DDA-4642-8450-B819-E94455DC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9D6F-69ED-11FD-B6BA-60EDEB97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10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C2AC-30DF-BFCB-A55B-8C96F029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82CC2-D467-0D5C-3445-7B9599B1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09DE-4D3E-7102-4126-6FB405D2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9335-3CA6-F00B-8D27-060AA51E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EFCF-BB0E-A324-F974-BF82854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90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E453-5AFF-93D3-030D-4CC03867F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6C56D-EA4D-5254-B8BD-469180FC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330-D87C-AA7F-3A51-3A6967C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5433-B18E-AE89-2C79-0B8747F3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03B1-D625-DC29-6316-CEA7A460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125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ED17-CE88-9B82-00F2-35450C50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FEBD-AB8C-3486-9B91-7D6E8F2B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046C-3E15-AB26-744D-AA36BB6B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5448-A58A-EFFB-8D02-2E010363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C313-5855-C95A-EC04-169C10BA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9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3B85-7E36-7510-DD5B-F7D18471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4DFB-988B-8205-2A67-8E4476A9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8857-0AC3-1910-FEF9-EFB6141C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A5E5-D3F4-0275-ACDC-476029F0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D84A-5897-4977-61E3-6BCB786E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77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B16-53AF-4FA4-9399-05323C8E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F95-D3B1-72F3-C202-5B1AF9FD0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1038-CC1B-EFBB-B4A4-2A44E465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61FEA-3878-69D4-CA15-E8CA976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3619-3E3E-8682-9F04-C96273A5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7DD8-43A8-CB1B-B41A-1BE4007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224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4D12-26E1-5FA2-F864-8ABBC25A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734F-CFC9-0E17-A015-5A833A29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0D5A-6DF5-180D-0BEA-8F38420D3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6CE3D-1E27-C789-1337-752432C5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83714-C2DF-31F0-BC95-67DB8838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51706-3329-8D6C-CEE9-4D83C0A7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4668B-54FF-0D7D-05BA-02AB1BC1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3241C-A26A-69F9-3F75-9EF2AAE3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51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11E7-F75C-5068-8C81-2E732FDF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42255-01A7-5DE6-1D35-41610451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4A3B1-0807-0BB3-5C56-8326B103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7696B-A269-D239-BD22-680F94C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636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717A9-C1D6-22DA-92A0-4E86BE49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0D98E-ABD0-CBA2-246C-2EED9D4F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55E6-9503-6331-3D49-49E2D5C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91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DF59-0B57-62ED-3541-D18A37DA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1610-7D74-BE50-8087-D7676AAC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2A8C-E97D-EF9B-29FD-0BA28951A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A540F-4B6A-46DE-949A-522FE321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9E3-212F-5CCC-333F-C2C8FE5B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EF7E1-707F-D24E-0A01-AC3E01D1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7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F45A-F2D3-83AC-6CB5-347C725F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AAD0B-846D-A8DB-5FB6-48427E399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6328-BED9-F893-0581-0D770983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AD2CD-9D14-86C1-1F2A-43C79943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B1EA8-0F67-D916-4606-A603982B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68A95-B370-1F28-ED94-CF59C81F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71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61333-78AA-BD1A-43CE-890506AF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092B-454D-3486-C99D-ABF79445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5620-494D-EF1D-499B-C0F39959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BF63-F8BE-40DD-A1E0-C81FE8888DBC}" type="datetimeFigureOut">
              <a:rPr lang="en-DK" smtClean="0"/>
              <a:t>06/06/2024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5C32-A542-EE6F-BECA-A51C8C55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99B97-E88C-A95E-9527-6E73907BD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1ACB-56F0-416E-A87B-36778CACBC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21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3DA15-37C3-B170-C777-BC56248AF13A}"/>
              </a:ext>
            </a:extLst>
          </p:cNvPr>
          <p:cNvSpPr/>
          <p:nvPr/>
        </p:nvSpPr>
        <p:spPr>
          <a:xfrm>
            <a:off x="373462" y="2185516"/>
            <a:ext cx="1891602" cy="90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FB7ED-4282-96F5-564B-9C2B8F0E07EE}"/>
              </a:ext>
            </a:extLst>
          </p:cNvPr>
          <p:cNvSpPr/>
          <p:nvPr/>
        </p:nvSpPr>
        <p:spPr>
          <a:xfrm>
            <a:off x="4593458" y="2185516"/>
            <a:ext cx="1891602" cy="90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DIKUmon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5F85D-B39B-3168-AD12-78D4B62D41D5}"/>
              </a:ext>
            </a:extLst>
          </p:cNvPr>
          <p:cNvSpPr/>
          <p:nvPr/>
        </p:nvSpPr>
        <p:spPr>
          <a:xfrm>
            <a:off x="2529777" y="4026038"/>
            <a:ext cx="1891602" cy="90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  <a:endParaRPr lang="en-DK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852015-AED6-C7D9-F663-F2101439D44E}"/>
              </a:ext>
            </a:extLst>
          </p:cNvPr>
          <p:cNvSpPr/>
          <p:nvPr/>
        </p:nvSpPr>
        <p:spPr>
          <a:xfrm>
            <a:off x="2794593" y="2004645"/>
            <a:ext cx="1266093" cy="126609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  <a:endParaRPr lang="en-DK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387850A-9372-BB43-B4FA-FBBA65F16748}"/>
              </a:ext>
            </a:extLst>
          </p:cNvPr>
          <p:cNvSpPr/>
          <p:nvPr/>
        </p:nvSpPr>
        <p:spPr>
          <a:xfrm>
            <a:off x="686216" y="3845168"/>
            <a:ext cx="1266093" cy="126609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  <a:endParaRPr lang="en-D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78AF0-975D-D036-A48E-544A2EE79AED}"/>
              </a:ext>
            </a:extLst>
          </p:cNvPr>
          <p:cNvSpPr/>
          <p:nvPr/>
        </p:nvSpPr>
        <p:spPr>
          <a:xfrm>
            <a:off x="1916930" y="4947343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2EAC5-43A1-5A5C-8680-FF0CE187EFE6}"/>
              </a:ext>
            </a:extLst>
          </p:cNvPr>
          <p:cNvSpPr/>
          <p:nvPr/>
        </p:nvSpPr>
        <p:spPr>
          <a:xfrm>
            <a:off x="1916930" y="5497493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en-DK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DACE12-CCB6-D318-4C9E-C84CED76D6EB}"/>
              </a:ext>
            </a:extLst>
          </p:cNvPr>
          <p:cNvSpPr/>
          <p:nvPr/>
        </p:nvSpPr>
        <p:spPr>
          <a:xfrm>
            <a:off x="4792226" y="1631601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name</a:t>
            </a:r>
            <a:endParaRPr lang="en-DK" u="sn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7524AF-1B48-E73B-3C43-05634DCAE4F5}"/>
              </a:ext>
            </a:extLst>
          </p:cNvPr>
          <p:cNvSpPr/>
          <p:nvPr/>
        </p:nvSpPr>
        <p:spPr>
          <a:xfrm>
            <a:off x="6338207" y="479180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type2</a:t>
            </a:r>
            <a:endParaRPr lang="en-DK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7FD529-210C-B1FF-0455-D9B9768D21B4}"/>
              </a:ext>
            </a:extLst>
          </p:cNvPr>
          <p:cNvSpPr/>
          <p:nvPr/>
        </p:nvSpPr>
        <p:spPr>
          <a:xfrm>
            <a:off x="4792226" y="1037493"/>
            <a:ext cx="1613175" cy="5779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DK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082D02-98D2-433B-369C-7EE57BA07DE9}"/>
              </a:ext>
            </a:extLst>
          </p:cNvPr>
          <p:cNvSpPr/>
          <p:nvPr/>
        </p:nvSpPr>
        <p:spPr>
          <a:xfrm>
            <a:off x="546270" y="984739"/>
            <a:ext cx="1737916" cy="6226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username</a:t>
            </a:r>
            <a:endParaRPr lang="en-DK" u="sng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F7D7C0C1-42D2-4E8D-9C34-CE18A6C5118D}"/>
              </a:ext>
            </a:extLst>
          </p:cNvPr>
          <p:cNvSpPr/>
          <p:nvPr/>
        </p:nvSpPr>
        <p:spPr>
          <a:xfrm>
            <a:off x="4906212" y="3845168"/>
            <a:ext cx="1266093" cy="126609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concerns</a:t>
            </a:r>
            <a:endParaRPr lang="en-DK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176C37-1D76-BC7B-596D-D2EB4A6040B3}"/>
              </a:ext>
            </a:extLst>
          </p:cNvPr>
          <p:cNvSpPr/>
          <p:nvPr/>
        </p:nvSpPr>
        <p:spPr>
          <a:xfrm>
            <a:off x="546271" y="1615482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DK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19FA33-AE91-8163-306C-40F007105E2A}"/>
              </a:ext>
            </a:extLst>
          </p:cNvPr>
          <p:cNvSpPr/>
          <p:nvPr/>
        </p:nvSpPr>
        <p:spPr>
          <a:xfrm>
            <a:off x="3462911" y="4914901"/>
            <a:ext cx="1642385" cy="5884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  <a:endParaRPr lang="en-DK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A83C08-7512-1F68-DC33-D8486F80F785}"/>
              </a:ext>
            </a:extLst>
          </p:cNvPr>
          <p:cNvSpPr/>
          <p:nvPr/>
        </p:nvSpPr>
        <p:spPr>
          <a:xfrm>
            <a:off x="3462911" y="5516341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DK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5D2B81-773E-9224-AD23-E5856418C088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4421379" y="4478214"/>
            <a:ext cx="4848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E4B03-ADBD-B7BB-5E8C-2B4F2B06C18F}"/>
              </a:ext>
            </a:extLst>
          </p:cNvPr>
          <p:cNvCxnSpPr>
            <a:stCxn id="29" idx="0"/>
            <a:endCxn id="5" idx="2"/>
          </p:cNvCxnSpPr>
          <p:nvPr/>
        </p:nvCxnSpPr>
        <p:spPr>
          <a:xfrm flipV="1">
            <a:off x="5539259" y="3089868"/>
            <a:ext cx="0" cy="755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6AB21-A66D-6F66-D410-6EA8ABFDD6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65064" y="2637692"/>
            <a:ext cx="529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DE0E9-FF12-CBAF-C19F-17195D2513FE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060686" y="2637692"/>
            <a:ext cx="53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E558C-F934-50CF-A029-7F5BE8B1241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319263" y="3089868"/>
            <a:ext cx="0" cy="75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A8590-2F5F-433F-FE77-D4EA16BAA267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1952309" y="4478214"/>
            <a:ext cx="577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489B523-138C-5D96-5A65-C5943CD6C85F}"/>
              </a:ext>
            </a:extLst>
          </p:cNvPr>
          <p:cNvSpPr/>
          <p:nvPr/>
        </p:nvSpPr>
        <p:spPr>
          <a:xfrm>
            <a:off x="1881658" y="6072559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rid</a:t>
            </a:r>
            <a:endParaRPr lang="en-DK" u="sn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782A0D-96F3-D171-9DD9-7A4721BA116A}"/>
              </a:ext>
            </a:extLst>
          </p:cNvPr>
          <p:cNvSpPr/>
          <p:nvPr/>
        </p:nvSpPr>
        <p:spPr>
          <a:xfrm>
            <a:off x="7900514" y="465995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hp</a:t>
            </a:r>
            <a:endParaRPr lang="en-DK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2E6F18-58F9-EFF0-ADEA-9888234EDFBF}"/>
              </a:ext>
            </a:extLst>
          </p:cNvPr>
          <p:cNvSpPr/>
          <p:nvPr/>
        </p:nvSpPr>
        <p:spPr>
          <a:xfrm>
            <a:off x="9492754" y="465994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</a:t>
            </a:r>
            <a:endParaRPr lang="en-DK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0F32D3-0B21-2C00-C08C-30309516E453}"/>
              </a:ext>
            </a:extLst>
          </p:cNvPr>
          <p:cNvSpPr/>
          <p:nvPr/>
        </p:nvSpPr>
        <p:spPr>
          <a:xfrm>
            <a:off x="4729641" y="465993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type1</a:t>
            </a:r>
            <a:endParaRPr lang="en-DK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57F977-8C04-6860-5430-0A0CD383FA93}"/>
              </a:ext>
            </a:extLst>
          </p:cNvPr>
          <p:cNvSpPr/>
          <p:nvPr/>
        </p:nvSpPr>
        <p:spPr>
          <a:xfrm>
            <a:off x="6338207" y="1033095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defense</a:t>
            </a:r>
            <a:endParaRPr lang="en-DK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EFF724-3B6C-C143-1BC8-02DF1DBFAD9F}"/>
              </a:ext>
            </a:extLst>
          </p:cNvPr>
          <p:cNvSpPr/>
          <p:nvPr/>
        </p:nvSpPr>
        <p:spPr>
          <a:xfrm>
            <a:off x="7900514" y="1019910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sp_attack</a:t>
            </a:r>
            <a:endParaRPr lang="en-DK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2FEA77-FFFD-D5CD-DC38-B673D8E56CDB}"/>
              </a:ext>
            </a:extLst>
          </p:cNvPr>
          <p:cNvSpPr/>
          <p:nvPr/>
        </p:nvSpPr>
        <p:spPr>
          <a:xfrm>
            <a:off x="9446495" y="975943"/>
            <a:ext cx="1864999" cy="6682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sp_defense</a:t>
            </a:r>
            <a:endParaRPr lang="en-DK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7CADE-55F7-2080-5FFD-1383BCB8DBE6}"/>
              </a:ext>
            </a:extLst>
          </p:cNvPr>
          <p:cNvSpPr/>
          <p:nvPr/>
        </p:nvSpPr>
        <p:spPr>
          <a:xfrm>
            <a:off x="6338207" y="1603449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  <a:endParaRPr lang="en-DK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4AB4EB-0C9E-298F-D422-A2EDC5B99188}"/>
              </a:ext>
            </a:extLst>
          </p:cNvPr>
          <p:cNvSpPr/>
          <p:nvPr/>
        </p:nvSpPr>
        <p:spPr>
          <a:xfrm>
            <a:off x="7900514" y="1528718"/>
            <a:ext cx="1717759" cy="6154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legendary</a:t>
            </a:r>
            <a:endParaRPr lang="en-DK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ED15F7-6603-FBBA-D428-C2C2104604AB}"/>
              </a:ext>
            </a:extLst>
          </p:cNvPr>
          <p:cNvSpPr/>
          <p:nvPr/>
        </p:nvSpPr>
        <p:spPr>
          <a:xfrm>
            <a:off x="9492754" y="1590263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  <a:endParaRPr lang="en-DK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E1A7D9-FF78-3F07-ACBC-8EA66CDF156F}"/>
              </a:ext>
            </a:extLst>
          </p:cNvPr>
          <p:cNvSpPr/>
          <p:nvPr/>
        </p:nvSpPr>
        <p:spPr>
          <a:xfrm>
            <a:off x="7946773" y="2132763"/>
            <a:ext cx="1717759" cy="6154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  <a:endParaRPr lang="en-DK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60ABA5-A8E4-8D98-EE9C-042D8F691A84}"/>
              </a:ext>
            </a:extLst>
          </p:cNvPr>
          <p:cNvSpPr/>
          <p:nvPr/>
        </p:nvSpPr>
        <p:spPr>
          <a:xfrm>
            <a:off x="9583608" y="2176723"/>
            <a:ext cx="1545981" cy="5539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586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Katherine Wood</dc:creator>
  <cp:lastModifiedBy>Astrid Katherine Wood</cp:lastModifiedBy>
  <cp:revision>7</cp:revision>
  <dcterms:created xsi:type="dcterms:W3CDTF">2024-05-09T11:25:41Z</dcterms:created>
  <dcterms:modified xsi:type="dcterms:W3CDTF">2024-06-06T10:36:29Z</dcterms:modified>
</cp:coreProperties>
</file>