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9EA2-1630-AA23-94B3-25A96B058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C58EC-443F-935C-A052-2FD2713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FD8C5-70B5-6481-BBEA-3415043B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9B2A2-7F46-FBA9-4E93-46D2A360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49276-D0B6-4615-F5FC-9B76452A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9874-CE87-E40A-D84F-F1D5FD4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077F-FAF6-C612-183A-211925FB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97A31-8BE1-1BC0-35EA-47EF6542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66396-7A9D-BB65-531D-44EB914C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BE9CC-F4B3-F02F-47CD-14D51E66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6CB169-7C4C-1B62-2BC8-C8C9A7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868B4-C179-B538-A8EB-78E6FF8C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9CECA-F3FA-7BC3-079E-0BE4370D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1D5C3-B20B-52EA-4F5B-ECC7DAF7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5CE3-3FAB-2939-3DF9-779EABC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2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5B83-D05A-42D7-75A9-9D906D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BBCA1-CFE2-DB68-2AC6-00D0D802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35B6-2E5A-9075-6A12-FD2B6E5E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8ACE7-F902-8E41-C096-7776E635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9A5D1-530E-69BF-590F-44DD7F7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1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7C9F-40F0-8DFF-0E37-E9FCF597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F4A59-F9FD-4F53-5853-3652B572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8453-6409-6B35-7347-D8657C3A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8E9E-3A9A-CBFC-2E91-4749FACD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8064C-D7B4-64A8-B785-C524076D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6DC0-E769-0AD2-3433-D3E7B7B4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7F6D0-4A91-DE24-CD24-CA95E0A71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2708F-AD97-B071-D6E0-0062DF35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48C22-8561-01BF-CC34-F39471FD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E22F8-7F6A-BC3C-C830-07788289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C488D-69E5-76F4-45EE-0E4D91E2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9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EF19-254F-A691-B7D7-EB27AB3C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9D3A0-E01D-F917-441D-F0B8AB67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D0D67-0A19-69DB-6508-ACB6FAB2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15948-199B-AA75-DDF8-3A2681DC6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08E84-5005-D7DC-12AB-4A9125BED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AD69DF-3BB0-0F6A-1629-D0C787B7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5FBA9-DF37-3AC4-1275-EBD3467C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CFD5AF-08C8-D2CD-5C05-AC908D6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4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2D316-6839-7E65-C51F-28F39C3E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1C953-67E2-D3AB-7B8C-526CABC2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2ED22-018B-B015-9F2B-4E2C448D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6BD4B-41A7-468E-1A0E-B65A365D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48FF46-5F9E-403A-C36D-04A35ACC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76F1B-FDF3-4BC4-6E21-A933A15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9AA2D-1FBC-871E-ECFE-18BDF288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357C-F6FB-7BC9-1AC4-FC39A342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77659-B149-7CAC-F7DF-4608D9CD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29CBB-9D34-7868-20CB-BDD05887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404D6-34B6-2E58-6D27-2341DBA9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E9A5A-5513-4B27-8DCB-2E239B87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8D161-1E18-5D94-96CA-339BD79A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FB0DA-D5DC-60A4-98F0-5ECDE1F3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F0935C-2A37-E17C-4495-98264CC97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7D74C-E975-4798-5403-5A99C323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EA4F6-C906-A240-ED76-859324A4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0FB99-27AD-A5F2-9E6C-8B251FD7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54E0-6BC1-FBCB-05F8-F347E52A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26638-D257-D773-AE6D-7B786B3F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79CE9-5B0F-D2A6-A812-E6050CE8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416C-3A8D-BE96-0793-284B44C88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B41-233E-463D-9F4A-BB1596867712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BF280-6CF3-646E-2E16-6520022F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9193C-9031-9E30-445E-9F08E845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6352-65F9-4579-BAFD-87657194F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122110-2E9E-00A6-974D-D52C0E535847}"/>
              </a:ext>
            </a:extLst>
          </p:cNvPr>
          <p:cNvSpPr/>
          <p:nvPr/>
        </p:nvSpPr>
        <p:spPr>
          <a:xfrm>
            <a:off x="3894045" y="379375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3A756-43D2-B250-AB9B-4D9E5F5CD5FF}"/>
              </a:ext>
            </a:extLst>
          </p:cNvPr>
          <p:cNvSpPr/>
          <p:nvPr/>
        </p:nvSpPr>
        <p:spPr>
          <a:xfrm>
            <a:off x="5008470" y="379375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19E1DC-2092-01A3-0C2C-D8FB0001643F}"/>
              </a:ext>
            </a:extLst>
          </p:cNvPr>
          <p:cNvSpPr/>
          <p:nvPr/>
        </p:nvSpPr>
        <p:spPr>
          <a:xfrm>
            <a:off x="6122895" y="379375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12570-7288-7D92-9DF3-BA736A010DE9}"/>
              </a:ext>
            </a:extLst>
          </p:cNvPr>
          <p:cNvSpPr/>
          <p:nvPr/>
        </p:nvSpPr>
        <p:spPr>
          <a:xfrm>
            <a:off x="7237320" y="379375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C09AC-0FD2-100B-6B4D-487876FFA572}"/>
              </a:ext>
            </a:extLst>
          </p:cNvPr>
          <p:cNvSpPr/>
          <p:nvPr/>
        </p:nvSpPr>
        <p:spPr>
          <a:xfrm>
            <a:off x="8351745" y="379375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9444E-0BD4-6EAD-A26B-CD1B02FA7B53}"/>
              </a:ext>
            </a:extLst>
          </p:cNvPr>
          <p:cNvSpPr/>
          <p:nvPr/>
        </p:nvSpPr>
        <p:spPr>
          <a:xfrm>
            <a:off x="3185833" y="315641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lt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BCE5E-F127-FBF2-E28B-05DBC97774F0}"/>
              </a:ext>
            </a:extLst>
          </p:cNvPr>
          <p:cNvSpPr/>
          <p:nvPr/>
        </p:nvSpPr>
        <p:spPr>
          <a:xfrm>
            <a:off x="8690162" y="315641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7ADE8A-406C-6D4B-C37D-16E55D28846D}"/>
              </a:ext>
            </a:extLst>
          </p:cNvPr>
          <p:cNvSpPr/>
          <p:nvPr/>
        </p:nvSpPr>
        <p:spPr>
          <a:xfrm>
            <a:off x="5937997" y="3057806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mid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5293860-F8FA-1B76-E9FD-40862B202C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29871" y="2559423"/>
            <a:ext cx="2232215" cy="1470214"/>
          </a:xfrm>
          <a:prstGeom prst="bentConnector3">
            <a:avLst>
              <a:gd name="adj1" fmla="val 1006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C01F37-1C75-206A-F047-D12AF67B4FD2}"/>
              </a:ext>
            </a:extLst>
          </p:cNvPr>
          <p:cNvSpPr/>
          <p:nvPr/>
        </p:nvSpPr>
        <p:spPr>
          <a:xfrm>
            <a:off x="1782296" y="69168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33A08-EA66-7F34-078F-9F20C97D72E1}"/>
              </a:ext>
            </a:extLst>
          </p:cNvPr>
          <p:cNvSpPr/>
          <p:nvPr/>
        </p:nvSpPr>
        <p:spPr>
          <a:xfrm>
            <a:off x="2896721" y="69168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9E485D-6E1D-8C09-C368-9684EF6A38B3}"/>
              </a:ext>
            </a:extLst>
          </p:cNvPr>
          <p:cNvSpPr/>
          <p:nvPr/>
        </p:nvSpPr>
        <p:spPr>
          <a:xfrm>
            <a:off x="4011146" y="69168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2AF84-0EB8-F68C-810F-963FF83EB1C7}"/>
              </a:ext>
            </a:extLst>
          </p:cNvPr>
          <p:cNvSpPr/>
          <p:nvPr/>
        </p:nvSpPr>
        <p:spPr>
          <a:xfrm>
            <a:off x="5125571" y="69168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BE1847-E8BF-030E-B4BE-2C596C08C06F}"/>
              </a:ext>
            </a:extLst>
          </p:cNvPr>
          <p:cNvSpPr/>
          <p:nvPr/>
        </p:nvSpPr>
        <p:spPr>
          <a:xfrm>
            <a:off x="6239996" y="69168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724CE0-6B42-1577-B894-4A699F015242}"/>
              </a:ext>
            </a:extLst>
          </p:cNvPr>
          <p:cNvSpPr/>
          <p:nvPr/>
        </p:nvSpPr>
        <p:spPr>
          <a:xfrm>
            <a:off x="387162" y="2941265"/>
            <a:ext cx="1470215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</a:rPr>
              <a:t>이분탐색을 위한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Sort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122110-2E9E-00A6-974D-D52C0E535847}"/>
              </a:ext>
            </a:extLst>
          </p:cNvPr>
          <p:cNvSpPr/>
          <p:nvPr/>
        </p:nvSpPr>
        <p:spPr>
          <a:xfrm>
            <a:off x="33830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3A756-43D2-B250-AB9B-4D9E5F5CD5FF}"/>
              </a:ext>
            </a:extLst>
          </p:cNvPr>
          <p:cNvSpPr/>
          <p:nvPr/>
        </p:nvSpPr>
        <p:spPr>
          <a:xfrm>
            <a:off x="449748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19E1DC-2092-01A3-0C2C-D8FB0001643F}"/>
              </a:ext>
            </a:extLst>
          </p:cNvPr>
          <p:cNvSpPr/>
          <p:nvPr/>
        </p:nvSpPr>
        <p:spPr>
          <a:xfrm>
            <a:off x="561190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12570-7288-7D92-9DF3-BA736A010DE9}"/>
              </a:ext>
            </a:extLst>
          </p:cNvPr>
          <p:cNvSpPr/>
          <p:nvPr/>
        </p:nvSpPr>
        <p:spPr>
          <a:xfrm>
            <a:off x="672633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C09AC-0FD2-100B-6B4D-487876FFA572}"/>
              </a:ext>
            </a:extLst>
          </p:cNvPr>
          <p:cNvSpPr/>
          <p:nvPr/>
        </p:nvSpPr>
        <p:spPr>
          <a:xfrm>
            <a:off x="78407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9444E-0BD4-6EAD-A26B-CD1B02FA7B53}"/>
              </a:ext>
            </a:extLst>
          </p:cNvPr>
          <p:cNvSpPr/>
          <p:nvPr/>
        </p:nvSpPr>
        <p:spPr>
          <a:xfrm>
            <a:off x="2674844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lt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BCE5E-F127-FBF2-E28B-05DBC97774F0}"/>
              </a:ext>
            </a:extLst>
          </p:cNvPr>
          <p:cNvSpPr/>
          <p:nvPr/>
        </p:nvSpPr>
        <p:spPr>
          <a:xfrm>
            <a:off x="8179173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7ADE8A-406C-6D4B-C37D-16E55D28846D}"/>
              </a:ext>
            </a:extLst>
          </p:cNvPr>
          <p:cNvSpPr/>
          <p:nvPr/>
        </p:nvSpPr>
        <p:spPr>
          <a:xfrm>
            <a:off x="5427008" y="1973076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mid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1D01B6-3191-FE0B-4866-2552F9054763}"/>
              </a:ext>
            </a:extLst>
          </p:cNvPr>
          <p:cNvSpPr/>
          <p:nvPr/>
        </p:nvSpPr>
        <p:spPr>
          <a:xfrm>
            <a:off x="6615392" y="241208"/>
            <a:ext cx="3165101" cy="1524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Q. 10</a:t>
            </a:r>
            <a:r>
              <a:rPr lang="ko-KR" altLang="en-US" dirty="0">
                <a:solidFill>
                  <a:schemeClr val="tx1"/>
                </a:solidFill>
              </a:rPr>
              <a:t>을 찾는다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Mid</a:t>
            </a:r>
            <a:r>
              <a:rPr lang="ko-KR" altLang="en-US" dirty="0">
                <a:solidFill>
                  <a:schemeClr val="tx1"/>
                </a:solidFill>
              </a:rPr>
              <a:t>값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ko-KR" altLang="en-US" dirty="0">
                <a:solidFill>
                  <a:schemeClr val="tx1"/>
                </a:solidFill>
              </a:rPr>
              <a:t>찾으려는 값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lt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=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mid+1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122110-2E9E-00A6-974D-D52C0E535847}"/>
              </a:ext>
            </a:extLst>
          </p:cNvPr>
          <p:cNvSpPr/>
          <p:nvPr/>
        </p:nvSpPr>
        <p:spPr>
          <a:xfrm>
            <a:off x="33830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3A756-43D2-B250-AB9B-4D9E5F5CD5FF}"/>
              </a:ext>
            </a:extLst>
          </p:cNvPr>
          <p:cNvSpPr/>
          <p:nvPr/>
        </p:nvSpPr>
        <p:spPr>
          <a:xfrm>
            <a:off x="449748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19E1DC-2092-01A3-0C2C-D8FB0001643F}"/>
              </a:ext>
            </a:extLst>
          </p:cNvPr>
          <p:cNvSpPr/>
          <p:nvPr/>
        </p:nvSpPr>
        <p:spPr>
          <a:xfrm>
            <a:off x="561190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12570-7288-7D92-9DF3-BA736A010DE9}"/>
              </a:ext>
            </a:extLst>
          </p:cNvPr>
          <p:cNvSpPr/>
          <p:nvPr/>
        </p:nvSpPr>
        <p:spPr>
          <a:xfrm>
            <a:off x="672633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C09AC-0FD2-100B-6B4D-487876FFA572}"/>
              </a:ext>
            </a:extLst>
          </p:cNvPr>
          <p:cNvSpPr/>
          <p:nvPr/>
        </p:nvSpPr>
        <p:spPr>
          <a:xfrm>
            <a:off x="78407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9444E-0BD4-6EAD-A26B-CD1B02FA7B53}"/>
              </a:ext>
            </a:extLst>
          </p:cNvPr>
          <p:cNvSpPr/>
          <p:nvPr/>
        </p:nvSpPr>
        <p:spPr>
          <a:xfrm>
            <a:off x="6575331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lt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BCE5E-F127-FBF2-E28B-05DBC97774F0}"/>
              </a:ext>
            </a:extLst>
          </p:cNvPr>
          <p:cNvSpPr/>
          <p:nvPr/>
        </p:nvSpPr>
        <p:spPr>
          <a:xfrm>
            <a:off x="8179173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7ADE8A-406C-6D4B-C37D-16E55D28846D}"/>
              </a:ext>
            </a:extLst>
          </p:cNvPr>
          <p:cNvSpPr/>
          <p:nvPr/>
        </p:nvSpPr>
        <p:spPr>
          <a:xfrm>
            <a:off x="6575331" y="2476219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mid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1D01B6-3191-FE0B-4866-2552F9054763}"/>
              </a:ext>
            </a:extLst>
          </p:cNvPr>
          <p:cNvSpPr/>
          <p:nvPr/>
        </p:nvSpPr>
        <p:spPr>
          <a:xfrm>
            <a:off x="6615392" y="241208"/>
            <a:ext cx="3165101" cy="1524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Q. 10</a:t>
            </a:r>
            <a:r>
              <a:rPr lang="ko-KR" altLang="en-US" dirty="0">
                <a:solidFill>
                  <a:schemeClr val="tx1"/>
                </a:solidFill>
              </a:rPr>
              <a:t>을 찾는다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Mid</a:t>
            </a:r>
            <a:r>
              <a:rPr lang="ko-KR" altLang="en-US" dirty="0">
                <a:solidFill>
                  <a:schemeClr val="tx1"/>
                </a:solidFill>
              </a:rPr>
              <a:t>값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ko-KR" altLang="en-US" dirty="0">
                <a:solidFill>
                  <a:schemeClr val="tx1"/>
                </a:solidFill>
              </a:rPr>
              <a:t>찾으려는 값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lt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=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mid+1 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122110-2E9E-00A6-974D-D52C0E535847}"/>
              </a:ext>
            </a:extLst>
          </p:cNvPr>
          <p:cNvSpPr/>
          <p:nvPr/>
        </p:nvSpPr>
        <p:spPr>
          <a:xfrm>
            <a:off x="33830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3A756-43D2-B250-AB9B-4D9E5F5CD5FF}"/>
              </a:ext>
            </a:extLst>
          </p:cNvPr>
          <p:cNvSpPr/>
          <p:nvPr/>
        </p:nvSpPr>
        <p:spPr>
          <a:xfrm>
            <a:off x="449748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19E1DC-2092-01A3-0C2C-D8FB0001643F}"/>
              </a:ext>
            </a:extLst>
          </p:cNvPr>
          <p:cNvSpPr/>
          <p:nvPr/>
        </p:nvSpPr>
        <p:spPr>
          <a:xfrm>
            <a:off x="561190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12570-7288-7D92-9DF3-BA736A010DE9}"/>
              </a:ext>
            </a:extLst>
          </p:cNvPr>
          <p:cNvSpPr/>
          <p:nvPr/>
        </p:nvSpPr>
        <p:spPr>
          <a:xfrm>
            <a:off x="6726331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C09AC-0FD2-100B-6B4D-487876FFA572}"/>
              </a:ext>
            </a:extLst>
          </p:cNvPr>
          <p:cNvSpPr/>
          <p:nvPr/>
        </p:nvSpPr>
        <p:spPr>
          <a:xfrm>
            <a:off x="7840756" y="2709022"/>
            <a:ext cx="1114425" cy="1181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9444E-0BD4-6EAD-A26B-CD1B02FA7B53}"/>
              </a:ext>
            </a:extLst>
          </p:cNvPr>
          <p:cNvSpPr/>
          <p:nvPr/>
        </p:nvSpPr>
        <p:spPr>
          <a:xfrm>
            <a:off x="7283543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lt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BCE5E-F127-FBF2-E28B-05DBC97774F0}"/>
              </a:ext>
            </a:extLst>
          </p:cNvPr>
          <p:cNvSpPr/>
          <p:nvPr/>
        </p:nvSpPr>
        <p:spPr>
          <a:xfrm>
            <a:off x="8179173" y="2071688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7ADE8A-406C-6D4B-C37D-16E55D28846D}"/>
              </a:ext>
            </a:extLst>
          </p:cNvPr>
          <p:cNvSpPr/>
          <p:nvPr/>
        </p:nvSpPr>
        <p:spPr>
          <a:xfrm>
            <a:off x="7673789" y="2501994"/>
            <a:ext cx="141642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mid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1D01B6-3191-FE0B-4866-2552F9054763}"/>
              </a:ext>
            </a:extLst>
          </p:cNvPr>
          <p:cNvSpPr/>
          <p:nvPr/>
        </p:nvSpPr>
        <p:spPr>
          <a:xfrm>
            <a:off x="6615392" y="241208"/>
            <a:ext cx="3165101" cy="1524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Q. 10</a:t>
            </a:r>
            <a:r>
              <a:rPr lang="ko-KR" altLang="en-US" dirty="0">
                <a:solidFill>
                  <a:schemeClr val="tx1"/>
                </a:solidFill>
              </a:rPr>
              <a:t>을 찾는다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Mid</a:t>
            </a:r>
            <a:r>
              <a:rPr lang="ko-KR" altLang="en-US" dirty="0">
                <a:solidFill>
                  <a:schemeClr val="tx1"/>
                </a:solidFill>
              </a:rPr>
              <a:t>값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ko-KR" altLang="en-US" dirty="0">
                <a:solidFill>
                  <a:schemeClr val="tx1"/>
                </a:solidFill>
              </a:rPr>
              <a:t>찾으려는 값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성립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조우진</dc:creator>
  <cp:lastModifiedBy>조우진</cp:lastModifiedBy>
  <cp:revision>1</cp:revision>
  <dcterms:created xsi:type="dcterms:W3CDTF">2022-08-10T11:21:28Z</dcterms:created>
  <dcterms:modified xsi:type="dcterms:W3CDTF">2022-08-10T13:12:07Z</dcterms:modified>
</cp:coreProperties>
</file>