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2"/>
  </p:notesMasterIdLst>
  <p:handoutMasterIdLst>
    <p:handoutMasterId r:id="rId13"/>
  </p:handoutMasterIdLst>
  <p:sldIdLst>
    <p:sldId id="400" r:id="rId5"/>
    <p:sldId id="403" r:id="rId6"/>
    <p:sldId id="270" r:id="rId7"/>
    <p:sldId id="404" r:id="rId8"/>
    <p:sldId id="405" r:id="rId9"/>
    <p:sldId id="406" r:id="rId10"/>
    <p:sldId id="286" r:id="rId11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AA27B-E169-474E-9A65-9AF3CB056A4D}" v="134" dt="2024-05-03T12:42:29.1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0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Balmforth" userId="S::10684101@student.bpc.ac.uk::e2513bdc-34f1-401b-8e9e-91bf94b4df65" providerId="AD" clId="Web-{00DAA27B-E169-474E-9A65-9AF3CB056A4D}"/>
    <pc:docChg chg="modSld">
      <pc:chgData name="Joe Balmforth" userId="S::10684101@student.bpc.ac.uk::e2513bdc-34f1-401b-8e9e-91bf94b4df65" providerId="AD" clId="Web-{00DAA27B-E169-474E-9A65-9AF3CB056A4D}" dt="2024-05-03T12:42:25.944" v="88" actId="20577"/>
      <pc:docMkLst>
        <pc:docMk/>
      </pc:docMkLst>
      <pc:sldChg chg="addSp delSp modSp">
        <pc:chgData name="Joe Balmforth" userId="S::10684101@student.bpc.ac.uk::e2513bdc-34f1-401b-8e9e-91bf94b4df65" providerId="AD" clId="Web-{00DAA27B-E169-474E-9A65-9AF3CB056A4D}" dt="2024-05-03T12:35:03.460" v="69"/>
        <pc:sldMkLst>
          <pc:docMk/>
          <pc:sldMk cId="4268509636" sldId="286"/>
        </pc:sldMkLst>
        <pc:spChg chg="add mod">
          <ac:chgData name="Joe Balmforth" userId="S::10684101@student.bpc.ac.uk::e2513bdc-34f1-401b-8e9e-91bf94b4df65" providerId="AD" clId="Web-{00DAA27B-E169-474E-9A65-9AF3CB056A4D}" dt="2024-05-03T12:34:47.975" v="64" actId="20577"/>
          <ac:spMkLst>
            <pc:docMk/>
            <pc:sldMk cId="4268509636" sldId="286"/>
            <ac:spMk id="3" creationId="{CC14CC8E-E23D-5592-F9A8-89F0B3325FAE}"/>
          </ac:spMkLst>
        </pc:spChg>
        <pc:inkChg chg="add">
          <ac:chgData name="Joe Balmforth" userId="S::10684101@student.bpc.ac.uk::e2513bdc-34f1-401b-8e9e-91bf94b4df65" providerId="AD" clId="Web-{00DAA27B-E169-474E-9A65-9AF3CB056A4D}" dt="2024-05-03T12:34:53.881" v="65"/>
          <ac:inkMkLst>
            <pc:docMk/>
            <pc:sldMk cId="4268509636" sldId="286"/>
            <ac:inkMk id="4" creationId="{82876171-EFB0-7785-A6B3-FC8AFA783AB2}"/>
          </ac:inkMkLst>
        </pc:inkChg>
        <pc:inkChg chg="add del">
          <ac:chgData name="Joe Balmforth" userId="S::10684101@student.bpc.ac.uk::e2513bdc-34f1-401b-8e9e-91bf94b4df65" providerId="AD" clId="Web-{00DAA27B-E169-474E-9A65-9AF3CB056A4D}" dt="2024-05-03T12:34:57.553" v="67"/>
          <ac:inkMkLst>
            <pc:docMk/>
            <pc:sldMk cId="4268509636" sldId="286"/>
            <ac:inkMk id="5" creationId="{DBA47000-C6D7-6513-B03A-65ECFD2FE783}"/>
          </ac:inkMkLst>
        </pc:inkChg>
        <pc:inkChg chg="add">
          <ac:chgData name="Joe Balmforth" userId="S::10684101@student.bpc.ac.uk::e2513bdc-34f1-401b-8e9e-91bf94b4df65" providerId="AD" clId="Web-{00DAA27B-E169-474E-9A65-9AF3CB056A4D}" dt="2024-05-03T12:35:02.350" v="68"/>
          <ac:inkMkLst>
            <pc:docMk/>
            <pc:sldMk cId="4268509636" sldId="286"/>
            <ac:inkMk id="9" creationId="{FA3C56D5-0A4D-E050-87D3-804B5F2F19B1}"/>
          </ac:inkMkLst>
        </pc:inkChg>
        <pc:inkChg chg="add">
          <ac:chgData name="Joe Balmforth" userId="S::10684101@student.bpc.ac.uk::e2513bdc-34f1-401b-8e9e-91bf94b4df65" providerId="AD" clId="Web-{00DAA27B-E169-474E-9A65-9AF3CB056A4D}" dt="2024-05-03T12:35:03.460" v="69"/>
          <ac:inkMkLst>
            <pc:docMk/>
            <pc:sldMk cId="4268509636" sldId="286"/>
            <ac:inkMk id="10" creationId="{BE2A5303-AB66-3281-5E96-BFE003D8FED3}"/>
          </ac:inkMkLst>
        </pc:inkChg>
      </pc:sldChg>
      <pc:sldChg chg="addSp delSp modSp">
        <pc:chgData name="Joe Balmforth" userId="S::10684101@student.bpc.ac.uk::e2513bdc-34f1-401b-8e9e-91bf94b4df65" providerId="AD" clId="Web-{00DAA27B-E169-474E-9A65-9AF3CB056A4D}" dt="2024-05-03T12:42:25.944" v="88" actId="20577"/>
        <pc:sldMkLst>
          <pc:docMk/>
          <pc:sldMk cId="83597079" sldId="403"/>
        </pc:sldMkLst>
        <pc:spChg chg="mod">
          <ac:chgData name="Joe Balmforth" userId="S::10684101@student.bpc.ac.uk::e2513bdc-34f1-401b-8e9e-91bf94b4df65" providerId="AD" clId="Web-{00DAA27B-E169-474E-9A65-9AF3CB056A4D}" dt="2024-05-03T12:28:36.697" v="34" actId="20577"/>
          <ac:spMkLst>
            <pc:docMk/>
            <pc:sldMk cId="83597079" sldId="403"/>
            <ac:spMk id="3" creationId="{00000000-0000-0000-0000-000000000000}"/>
          </ac:spMkLst>
        </pc:spChg>
        <pc:spChg chg="add mod">
          <ac:chgData name="Joe Balmforth" userId="S::10684101@student.bpc.ac.uk::e2513bdc-34f1-401b-8e9e-91bf94b4df65" providerId="AD" clId="Web-{00DAA27B-E169-474E-9A65-9AF3CB056A4D}" dt="2024-05-03T12:42:25.944" v="88" actId="20577"/>
          <ac:spMkLst>
            <pc:docMk/>
            <pc:sldMk cId="83597079" sldId="403"/>
            <ac:spMk id="10" creationId="{6787A07C-C202-3048-0371-B912D93D4B62}"/>
          </ac:spMkLst>
        </pc:spChg>
        <pc:inkChg chg="add del">
          <ac:chgData name="Joe Balmforth" userId="S::10684101@student.bpc.ac.uk::e2513bdc-34f1-401b-8e9e-91bf94b4df65" providerId="AD" clId="Web-{00DAA27B-E169-474E-9A65-9AF3CB056A4D}" dt="2024-05-03T12:28:25.524" v="29"/>
          <ac:inkMkLst>
            <pc:docMk/>
            <pc:sldMk cId="83597079" sldId="403"/>
            <ac:inkMk id="4" creationId="{A1DA6D34-D386-311D-C8CB-43D39A2B2B7A}"/>
          </ac:inkMkLst>
        </pc:inkChg>
        <pc:inkChg chg="add del">
          <ac:chgData name="Joe Balmforth" userId="S::10684101@student.bpc.ac.uk::e2513bdc-34f1-401b-8e9e-91bf94b4df65" providerId="AD" clId="Web-{00DAA27B-E169-474E-9A65-9AF3CB056A4D}" dt="2024-05-03T12:28:25.524" v="28"/>
          <ac:inkMkLst>
            <pc:docMk/>
            <pc:sldMk cId="83597079" sldId="403"/>
            <ac:inkMk id="5" creationId="{A235BE8A-2FAB-069A-51CF-F9985E0A6E98}"/>
          </ac:inkMkLst>
        </pc:inkChg>
        <pc:inkChg chg="add del">
          <ac:chgData name="Joe Balmforth" userId="S::10684101@student.bpc.ac.uk::e2513bdc-34f1-401b-8e9e-91bf94b4df65" providerId="AD" clId="Web-{00DAA27B-E169-474E-9A65-9AF3CB056A4D}" dt="2024-05-03T12:28:25.524" v="27"/>
          <ac:inkMkLst>
            <pc:docMk/>
            <pc:sldMk cId="83597079" sldId="403"/>
            <ac:inkMk id="6" creationId="{28A35605-54BB-10B1-627B-7299F2364940}"/>
          </ac:inkMkLst>
        </pc:inkChg>
        <pc:inkChg chg="add del">
          <ac:chgData name="Joe Balmforth" userId="S::10684101@student.bpc.ac.uk::e2513bdc-34f1-401b-8e9e-91bf94b4df65" providerId="AD" clId="Web-{00DAA27B-E169-474E-9A65-9AF3CB056A4D}" dt="2024-05-03T12:28:25.524" v="26"/>
          <ac:inkMkLst>
            <pc:docMk/>
            <pc:sldMk cId="83597079" sldId="403"/>
            <ac:inkMk id="7" creationId="{AE0CCB6F-E1D2-8611-54F3-881CC7E73185}"/>
          </ac:inkMkLst>
        </pc:inkChg>
        <pc:inkChg chg="add">
          <ac:chgData name="Joe Balmforth" userId="S::10684101@student.bpc.ac.uk::e2513bdc-34f1-401b-8e9e-91bf94b4df65" providerId="AD" clId="Web-{00DAA27B-E169-474E-9A65-9AF3CB056A4D}" dt="2024-05-03T12:28:28.087" v="30"/>
          <ac:inkMkLst>
            <pc:docMk/>
            <pc:sldMk cId="83597079" sldId="403"/>
            <ac:inkMk id="8" creationId="{FED5828E-13B0-249A-8303-489444A30199}"/>
          </ac:inkMkLst>
        </pc:inkChg>
        <pc:inkChg chg="add del">
          <ac:chgData name="Joe Balmforth" userId="S::10684101@student.bpc.ac.uk::e2513bdc-34f1-401b-8e9e-91bf94b4df65" providerId="AD" clId="Web-{00DAA27B-E169-474E-9A65-9AF3CB056A4D}" dt="2024-05-03T12:28:29.603" v="32"/>
          <ac:inkMkLst>
            <pc:docMk/>
            <pc:sldMk cId="83597079" sldId="403"/>
            <ac:inkMk id="9" creationId="{814C53F0-7DF4-C54B-3269-D5DD04630EF4}"/>
          </ac:inkMkLst>
        </pc:inkChg>
        <pc:inkChg chg="add del">
          <ac:chgData name="Joe Balmforth" userId="S::10684101@student.bpc.ac.uk::e2513bdc-34f1-401b-8e9e-91bf94b4df65" providerId="AD" clId="Web-{00DAA27B-E169-474E-9A65-9AF3CB056A4D}" dt="2024-05-03T12:29:22.261" v="42"/>
          <ac:inkMkLst>
            <pc:docMk/>
            <pc:sldMk cId="83597079" sldId="403"/>
            <ac:inkMk id="11" creationId="{7F5F2DD0-1AA4-5C51-9F41-DA43D8E0F9A5}"/>
          </ac:inkMkLst>
        </pc:inkChg>
        <pc:inkChg chg="add">
          <ac:chgData name="Joe Balmforth" userId="S::10684101@student.bpc.ac.uk::e2513bdc-34f1-401b-8e9e-91bf94b4df65" providerId="AD" clId="Web-{00DAA27B-E169-474E-9A65-9AF3CB056A4D}" dt="2024-05-03T12:29:18.573" v="41"/>
          <ac:inkMkLst>
            <pc:docMk/>
            <pc:sldMk cId="83597079" sldId="403"/>
            <ac:inkMk id="12" creationId="{45668E2B-E523-B35B-E2B7-80E18473DEE3}"/>
          </ac:inkMkLst>
        </pc:inkChg>
        <pc:inkChg chg="add">
          <ac:chgData name="Joe Balmforth" userId="S::10684101@student.bpc.ac.uk::e2513bdc-34f1-401b-8e9e-91bf94b4df65" providerId="AD" clId="Web-{00DAA27B-E169-474E-9A65-9AF3CB056A4D}" dt="2024-05-03T12:29:29.698" v="43"/>
          <ac:inkMkLst>
            <pc:docMk/>
            <pc:sldMk cId="83597079" sldId="403"/>
            <ac:inkMk id="13" creationId="{83F072BF-BC34-24E9-2AE5-F5A0B2C52FD1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698C0E1-628D-4A29-932B-81EFC1D54B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E1657-5A73-426A-A66E-C4F85559BE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8E76EC4-5EAF-4794-8F45-51A2BB875880}" type="datetime1">
              <a:rPr lang="en-GB" smtClean="0"/>
              <a:t>16/12/2024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F12EE-0BCA-4112-A66D-A1C7DDACEE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9303C-1C5B-4166-91D0-954E1FF8A2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21B084-08CE-4CE2-A230-03FB2D2096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625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3T12:42:43.7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17022 14217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3T12:42:43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46426 7518 16383 0 0,'2'0'0'0'0,"1"-2"0"0"0,1-1 0 0 0,3 1 0 0 0,3 0 0 0 0,-2-2 0 0 0,1 0 0 0 0,1 1 0 0 0,1 1 0 0 0,-2 2 0 0 0,0 2 0 0 0,-1 2 0 0 0,-3 4 0 0 0,1-1 0 0 0,-1 1 0 0 0,0 1 0 0 0,3 0 0 0 0,-2-1 0 0 0,2-1 0 0 0,-1 1 0 0 0,0-2 0 0 0,-1 1 0 0 0,1-1 0 0 0,-1 0 0 0 0,-2 2 0 0 0,2 0 0 0 0,-2-1 0 0 0,2 0 0 0 0,1-2 0 0 0,0 1 0 0 0,1-2 0 0 0,-1 2 0 0 0,0-1 0 0 0,-1 2 0 0 0,1-2 0 0 0,-1 2 0 0 0,-1 1 0 0 0,-2 1 0 0 0,0 0 0 0 0,3-2 0 0 0,0 0 0 0 0,1-2 0 0 0,-1 1 0 0 0,-1 2 0 0 0,1-1 0 0 0,-1 1 0 0 0,0-2 0 0 0,1 2 0 0 0,0-2 0 0 0,0 1 0 0 0,-2 1 0 0 0,1-1 0 0 0,0 1 0 0 0,-1 1 0 0 0,0-1 0 0 0,1 0 0 0 0,0-1 0 0 0,1 0 0 0 0,-2 1 0 0 0,1 0 0 0 0,-1 0 0 0 0,2-2 0 0 0,0 2 0 0 0,-2 0 0 0 0,-1 1 0 0 0,1 0 0 0 0,0 0 0 0 0,-1 0 0 0 0,-1 2 0 0 0,-1 0 0 0 0,2-2 0 0 0,0 1 0 0 0,0 0 0 0 0,1-2 0 0 0,0 0 0 0 0,0 1 0 0 0,-2 1 0 0 0,0 1 0 0 0,-1 1 0 0 0,-1 0 0 0 0,2-2 0 0 0,1 0 0 0 0,0 0 0 0 0,-1 1 0 0 0,-1 0 0 0 0,2-2 0 0 0,0 0 0 0 0,0 1 0 0 0,-1 1 0 0 0,2-3 0 0 0,0 1 0 0 0,-1 1 0 0 0,-1 0 0 0 0,-1 1 0 0 0,0 1 0 0 0,0 0 0 0 0,-1 0 0 0 0,0 1 0 0 0,-1 0 0 0 0,1-1 0 0 0,0 1 0 0 0,0 0 0 0 0,0-1 0 0 0,0 1 0 0 0,0-1 0 0 0,0 1 0 0 0,0-1 0 0 0,-2-1 0 0 0,-1-2 0 0 0,0 1 0 0 0,1 1 0 0 0,-2-3 0 0 0,1 1 0 0 0,-1 0 0 0 0,0-1 0 0 0,0 1 0 0 0,0 0 0 0 0,-1-2 0 0 0,1 1 0 0 0,0 1 0 0 0,2 1 0 0 0,0 1 0 0 0,1 1 0 0 0,-1-2 0 0 0,-1 0 0 0 0,-2-2 0 0 0,1-1 0 0 0,-1 2 0 0 0,0-2 0 0 0,1 1 0 0 0,-2 1 0 0 0,-2-2 0 0 0,1 1 0 0 0,1 1 0 0 0,0-1 0 0 0,1 0 0 0 0,1 2 0 0 0,1 0 0 0 0,-1-2 0 0 0,1 1 0 0 0,-2-1 0 0 0,0-1 0 0 0,-1 0 0 0 0,0-1 0 0 0,-1 0 0 0 0,1 1 0 0 0,0-2 0 0 0,0 2 0 0 0,-1-1 0 0 0,1 0 0 0 0,1 2 0 0 0,0-1 0 0 0,-2-1 0 0 0,1 0 0 0 0,-1 0 0 0 0,0 0 0 0 0,2 1 0 0 0,0 0 0 0 0,-2-1 0 0 0,0 0 0 0 0,0-1 0 0 0,0 1 0 0 0,3 2 0 0 0,-2-1 0 0 0,-1-2 0 0 0,-1-1 0 0 0,-3-1 0 0 0,2 0 0 0 0,0 0 0 0 0,-1 0 0 0 0,2 1 0 0 0,-1 0 0 0 0,0-1 0 0 0,-1 0 0 0 0,1 1 0 0 0,0-1 0 0 0,0 0 0 0 0,1 2 0 0 0,4-1 0 0 0,5 0 0 0 0,4-2 0 0 0,4 0 0 0 0,2-2 0 0 0,1 1 0 0 0,2-1 0 0 0,-1 0 0 0 0,-2-3 0 0 0,0 0 0 0 0,-1 1 0 0 0,1-1 0 0 0,0 2 0 0 0,-2-2 0 0 0,1-1 0 0 0,-1 1 0 0 0,1 1 0 0 0,1 1 0 0 0,-1-2 0 0 0,-1-1 0 0 0,1 2 0 0 0,0 0 0 0 0,2 0 0 0 0,-1 1 0 0 0,1 1 0 0 0,1 0 0 0 0,-1 0 0 0 0,1 0 0 0 0,-2-2 0 0 0,-2-1 0 0 0,1 1 0 0 0,1 0 0 0 0,-2-2 0 0 0,-1 0 0 0 0,2 1 0 0 0,0 1 0 0 0,1 0 0 0 0,-2-1 0 0 0,1 0 0 0 0,-1 0 0 0 0,0-1 0 0 0,-1 0 0 0 0,1 0 0 0 0,1 2 0 0 0,-1-2 0 0 0,-1 0 0 0 0,0-1 0 0 0,-1 0 0 0 0,2 1 0 0 0,0 1 0 0 0,2 1 0 0 0,-2-1 0 0 0,0-1 0 0 0,1 2 0 0 0,-1-3 0 0 0,-1 1 0 0 0,-1-1 0 0 0,0-1 0 0 0,-1 0 0 0 0,1 0 0 0 0,1 1 0 0 0,-1 0 0 0 0,1 0 0 0 0,1 2 0 0 0,-2-2 0 0 0,2 1 0 0 0,0 0 0 0 0,-1 0 0 0 0,0-1 0 0 0,1 2 0 0 0,-1-2 0 0 0,0 1 0 0 0,-1-2 0 0 0,0 1 0 0 0,-1-1 0 0 0,1 0 0 0 0,-1-1 0 0 0,-2-1 0 0 0,1 1 0 0 0,2 1 0 0 0,-1-1 0 0 0,-1 0 0 0 0,1 0 0 0 0,-1 0 0 0 0,1 0 0 0 0,0 0 0 0 0,0 1 0 0 0,0-1 0 0 0,0 1 0 0 0,0 0 0 0 0,-1-2 0 0 0,-2-2 0 0 0,1 2 0 0 0,0-1 0 0 0,-1 0 0 0 0,1 0 0 0 0,0 1 0 0 0,2 1 0 0 0,-1 0 0 0 0,1 0 0 0 0,0 1 0 0 0,-1-2 0 0 0,-2-2 0 0 0,1 2 0 0 0,0-1 0 0 0,-1 0 0 0 0,-1-2 0 0 0,-1 0 0 0 0,2 1 0 0 0,0 1 0 0 0,0-1 0 0 0,-1 0 0 0 0,-1-1 0 0 0,2 1 0 0 0,0 1 0 0 0,0-1 0 0 0,-1 0 0 0 0,0-2 0 0 0,-1 1 0 0 0,-1-1 0 0 0,0-1 0 0 0,0 1 0 0 0,0-1 0 0 0,0 0 0 0 0,0 1 0 0 0,-1-1 0 0 0,1 0 0 0 0,0 1 0 0 0,0-1 0 0 0,0 1 0 0 0,0-1 0 0 0,0 1 0 0 0,0-1 0 0 0,0 1 0 0 0,0-1 0 0 0,0 1 0 0 0,0-1 0 0 0,0 1 0 0 0,0-1 0 0 0,0 1 0 0 0,0-1 0 0 0,0 1 0 0 0,0-1 0 0 0,0 1 0 0 0,0-1 0 0 0,0 0 0 0 0,0 1 0 0 0,0-1 0 0 0,0 1 0 0 0,0-1 0 0 0,0 1 0 0 0,0-1 0 0 0,0 1 0 0 0,0-1 0 0 0,0 1 0 0 0,-2 1 0 0 0,-1 2 0 0 0,1-1 0 0 0,0-1 0 0 0,0 1 0 0 0,1-2 0 0 0,1 0 0 0 0,-1 0 0 0 0,-1 1 0 0 0,-1 1 0 0 0,1 0 0 0 0,0 0 0 0 0,-2 1 0 0 0,0 0 0 0 0,-1 2 0 0 0,0 0 0 0 0,1-2 0 0 0,-1 2 0 0 0,0-1 0 0 0,-1 2 0 0 0,0-1 0 0 0,2-2 0 0 0,1 0 0 0 0,-1 0 0 0 0,0 1 0 0 0,-1 0 0 0 0,0 1 0 0 0,1-2 0 0 0,-1 2 0 0 0,1-1 0 0 0,0-1 0 0 0,-1 1 0 0 0,1 0 0 0 0,-2 1 0 0 0,1 0 0 0 0,1-1 0 0 0,-1 0 0 0 0,0 0 0 0 0,1-1 0 0 0,2-1 0 0 0,-2 2 0 0 0,0-1 0 0 0,-1 1 0 0 0,0 1 0 0 0,1-2 0 0 0,-1 2 0 0 0,1-1 0 0 0,-2 1 0 0 0,0 0 0 0 0,2-1 0 0 0,-1 1 0 0 0,-2 1 0 0 0,1 0 0 0 0,0-2 0 0 0,3 0 0 0 0,0-3 0 0 0,0 2 0 0 0,0 0 0 0 0,0-1 0 0 0,-1 2 0 0 0,0-1 0 0 0,-2 0 0 0 0,1-1 0 0 0,-1 1 0 0 0,0 0 0 0 0,-1 2 0 0 0,1 0 0 0 0,1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3T12:42:43.7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43681 6305 16383 0 0,'-2'0'0'0'0,"-3"0"0"0"0,-3 0 0 0 0,-2 0 0 0 0,-1 0 0 0 0,-2 0 0 0 0,1 0 0 0 0,-2 0 0 0 0,1 0 0 0 0,3 3 0 0 0,-1-1 0 0 0,1 1 0 0 0,0-1 0 0 0,1 2 0 0 0,0 0 0 0 0,0-1 0 0 0,-1-1 0 0 0,1 2 0 0 0,0 0 0 0 0,0-1 0 0 0,-1-1 0 0 0,1 2 0 0 0,0-1 0 0 0,-1 0 0 0 0,0 0 0 0 0,1 0 0 0 0,0 1 0 0 0,0-1 0 0 0,-2-1 0 0 0,0 0 0 0 0,0-2 0 0 0,-1 1 0 0 0,1 1 0 0 0,1 1 0 0 0,0 1 0 0 0,0 1 0 0 0,-1-1 0 0 0,-1-1 0 0 0,2 1 0 0 0,1 0 0 0 0,-1 0 0 0 0,2 0 0 0 0,-1 0 0 0 0,0 0 0 0 0,-1-2 0 0 0,2 2 0 0 0,-1 0 0 0 0,-1-1 0 0 0,0-1 0 0 0,-1-1 0 0 0,1 2 0 0 0,1 0 0 0 0,-1 0 0 0 0,0-1 0 0 0,-1 0 0 0 0,-1-2 0 0 0,0 1 0 0 0,-1-1 0 0 0,1 0 0 0 0,-1 0 0 0 0,1-1 0 0 0,1 4 0 0 0,1-1 0 0 0,0 1 0 0 0,0-1 0 0 0,-1 0 0 0 0,-1-1 0 0 0,0-1 0 0 0,2 2 0 0 0,1 1 0 0 0,-1 0 0 0 0,-1-1 0 0 0,0-1 0 0 0,-1 0 0 0 0,0 0 0 0 0,0-1 0 0 0,2 2 0 0 0,0 1 0 0 0,0-1 0 0 0,-1 0 0 0 0,0 0 0 0 0,0-1 0 0 0,-1-1 0 0 0,-1 0 0 0 0,1 0 0 0 0,-1 0 0 0 0,3 2 0 0 0,0 1 0 0 0,0 0 0 0 0,-1-1 0 0 0,0-1 0 0 0,0 0 0 0 0,-1 0 0 0 0,0-1 0 0 0,-1 0 0 0 0,0 0 0 0 0,1 0 0 0 0,-1 0 0 0 0,1-1 0 0 0,-1 1 0 0 0,0 0 0 0 0,1 0 0 0 0,-1 0 0 0 0,1 0 0 0 0,-1 0 0 0 0,1 0 0 0 0,-1 0 0 0 0,1 0 0 0 0,-1 0 0 0 0,1 0 0 0 0,-1 0 0 0 0,1 0 0 0 0,-1 0 0 0 0,1 0 0 0 0,-1 0 0 0 0,0 0 0 0 0,1 0 0 0 0,-1 0 0 0 0,1 0 0 0 0,-1 0 0 0 0,1 0 0 0 0,-1 0 0 0 0,1 0 0 0 0,-1 0 0 0 0,1 0 0 0 0,-1 0 0 0 0,1 0 0 0 0,1 2 0 0 0,2 1 0 0 0,-1 0 0 0 0,-1-1 0 0 0,0 0 0 0 0,0-1 0 0 0,-1-1 0 0 0,0 0 0 0 0,-1 0 0 0 0,0 0 0 0 0,1 0 0 0 0,-1 0 0 0 0,1 0 0 0 0,-1 0 0 0 0,0 0 0 0 0,1 0 0 0 0,-1 0 0 0 0,1 0 0 0 0,-1 0 0 0 0,1 0 0 0 0,-1 0 0 0 0,1 0 0 0 0,-1 0 0 0 0,1 0 0 0 0,-1 0 0 0 0,1 0 0 0 0,-1 0 0 0 0,3 2 0 0 0,0 1 0 0 0,0-1 0 0 0,0 1 0 0 0,-1-2 0 0 0,-1 0 0 0 0,0 0 0 0 0,0-1 0 0 0,-1 0 0 0 0,1 0 0 0 0,-1 0 0 0 0,1 0 0 0 0,-1-1 0 0 0,0 1 0 0 0,1 0 0 0 0,-1 0 0 0 0,1 0 0 0 0,-1 0 0 0 0,1 0 0 0 0,-1 0 0 0 0,1 0 0 0 0,-1 0 0 0 0,1 0 0 0 0,-1 0 0 0 0,0 0 0 0 0,1 0 0 0 0,-1 0 0 0 0,1 0 0 0 0,-1 0 0 0 0,1 0 0 0 0,-1 0 0 0 0,1 0 0 0 0,-1 0 0 0 0,1 0 0 0 0,-1 0 0 0 0,1 0 0 0 0,-1 0 0 0 0,1 0 0 0 0,-1 0 0 0 0,3 2 0 0 0,0 1 0 0 0,0 0 0 0 0,0-1 0 0 0,-1 0 0 0 0,-1-1 0 0 0,0-1 0 0 0,0 0 0 0 0,-1 0 0 0 0,1 0 0 0 0,-1 0 0 0 0,1 0 0 0 0,-1 0 0 0 0,0 0 0 0 0,1 0 0 0 0,-1 0 0 0 0,1 0 0 0 0,-1 0 0 0 0,1 0 0 0 0,-1 0 0 0 0,1 0 0 0 0,-1 0 0 0 0,1 0 0 0 0,-1 0 0 0 0,1 0 0 0 0,-1 0 0 0 0,1 0 0 0 0,-1 0 0 0 0,0 0 0 0 0,1 0 0 0 0,-1 0 0 0 0,1 0 0 0 0,-1 0 0 0 0,1 0 0 0 0,-1 0 0 0 0,1 0 0 0 0,-1 0 0 0 0,1 0 0 0 0,-1 0 0 0 0,1 0 0 0 0,-1 0 0 0 0,1 0 0 0 0,1-2 0 0 0,2-1 0 0 0,-1 0 0 0 0,-1 1 0 0 0,0 0 0 0 0,0 2 0 0 0,-1-1 0 0 0,-1 1 0 0 0,1 0 0 0 0,-1 0 0 0 0,1 0 0 0 0,-1 0 0 0 0,0 0 0 0 0,3-2 0 0 0,0-1 0 0 0,0 1 0 0 0,0 0 0 0 0,-1 0 0 0 0,0 1 0 0 0,-1 0 0 0 0,-1 1 0 0 0,1 0 0 0 0,-1 0 0 0 0,0 0 0 0 0,1 1 0 0 0,-1-1 0 0 0,1 0 0 0 0,1-2 0 0 0,1-1 0 0 0,1 0 0 0 0,-2 1 0 0 0,0 0 0 0 0,0 1 0 0 0,-1 1 0 0 0,-1 0 0 0 0,1 0 0 0 0,-1 0 0 0 0,1 0 0 0 0,-1 0 0 0 0,0 0 0 0 0,3-2 0 0 0,0-1 0 0 0,0 1 0 0 0,0-1 0 0 0,-1 2 0 0 0,-1 0 0 0 0,0 0 0 0 0,0 1 0 0 0,0 0 0 0 0,-1 0 0 0 0,0 0 0 0 0,1 1 0 0 0,-1-1 0 0 0,0 0 0 0 0,1 0 0 0 0,-1 0 0 0 0,1 0 0 0 0,-1 0 0 0 0,1 0 0 0 0,-1 0 0 0 0,1 0 0 0 0,-1 0 0 0 0,1 0 0 0 0,-1 0 0 0 0,1 0 0 0 0,1-2 0 0 0,2-1 0 0 0,-1 0 0 0 0,-1 1 0 0 0,0 0 0 0 0,0 1 0 0 0,-1 1 0 0 0,-1 0 0 0 0,1 0 0 0 0,-1 0 0 0 0,1 0 0 0 0,-1-2 0 0 0,0-1 0 0 0,1 1 0 0 0,-1-1 0 0 0,1 2 0 0 0,-1 0 0 0 0,1 0 0 0 0,-1 1 0 0 0,1 0 0 0 0,-1 0 0 0 0,1 0 0 0 0,-1 1 0 0 0,1-1 0 0 0,-1 0 0 0 0,1 0 0 0 0,-1 0 0 0 0,0 0 0 0 0,1 0 0 0 0,-1 0 0 0 0,1 0 0 0 0,-1 0 0 0 0,1 0 0 0 0,-1-2 0 0 0,1-1 0 0 0,-1 0 0 0 0,1 1 0 0 0,-1 0 0 0 0,1 1 0 0 0,-1 1 0 0 0,1 0 0 0 0,-1 0 0 0 0,1 0 0 0 0,1-2 0 0 0,2-1 0 0 0,-1 0 0 0 0,-1 1 0 0 0,0 1 0 0 0,0 0 0 0 0,-1 0 0 0 0,-1 1 0 0 0,1 0 0 0 0,1-2 0 0 0,2-1 0 0 0,-1 1 0 0 0,-1 0 0 0 0,0 0 0 0 0,0 1 0 0 0,-1 1 0 0 0,-1 0 0 0 0,1 0 0 0 0,-1 0 0 0 0,3-2 0 0 0,0-1 0 0 0,0 0 0 0 0,-1 1 0 0 0,0 1 0 0 0,0 0 0 0 0,-1 0 0 0 0,0 1 0 0 0,-1 0 0 0 0,0 0 0 0 0,1 0 0 0 0,-1 0 0 0 0,0 0 0 0 0,1 1 0 0 0,-1-1 0 0 0,1 0 0 0 0,1-2 0 0 0,2-1 0 0 0,-1 0 0 0 0,0 1 0 0 0,-1 0 0 0 0,-1 1 0 0 0,0 1 0 0 0,0 0 0 0 0,-1 0 0 0 0,1 0 0 0 0,-1 0 0 0 0,0 0 0 0 0,3-2 0 0 0,0-1 0 0 0,0 0 0 0 0,0 1 0 0 0,-1 1 0 0 0,-1 0 0 0 0,0 0 0 0 0,0 1 0 0 0,-1 0 0 0 0,1 0 0 0 0,-1 0 0 0 0,0 0 0 0 0,1 0 0 0 0,-1 1 0 0 0,3-4 0 0 0,0 1 0 0 0,0-1 0 0 0,0 1 0 0 0,1-2 0 0 0,0 0 0 0 0,0 1 0 0 0,-1 1 0 0 0,-1 0 0 0 0,1-1 0 0 0,1 0 0 0 0,-1 0 0 0 0,0 1 0 0 0,1-2 0 0 0,0 1 0 0 0,0 0 0 0 0,0-2 0 0 0,1 1 0 0 0,-1 1 0 0 0,1-2 0 0 0,0 0 0 0 0,-1 2 0 0 0,-1 0 0 0 0,-1 2 0 0 0,0 0 0 0 0,1-2 0 0 0,0 1 0 0 0,0-1 0 0 0,0 1 0 0 0,0-1 0 0 0,2-1 0 0 0,-2 1 0 0 0,0 1 0 0 0,1-2 0 0 0,0 0 0 0 0,0 1 0 0 0,-1 1 0 0 0,-1 0 0 0 0,1-1 0 0 0,1 0 0 0 0,-1 0 0 0 0,-1 1 0 0 0,2-1 0 0 0,0-1 0 0 0,0 1 0 0 0,-1 1 0 0 0,-1 0 0 0 0,-1 2 0 0 0,0-1 0 0 0,-1 1 0 0 0,3-2 0 0 0,0-1 0 0 0,0 1 0 0 0,0 0 0 0 0,1-2 0 0 0,0 0 0 0 0,0 1 0 0 0,-2 1 0 0 0,3-2 0 0 0,-1 1 0 0 0,-1-1 0 0 0,0 2 0 0 0,1-1 0 0 0,0-1 0 0 0,0 1 0 0 0,-1 1 0 0 0,1-2 0 0 0,0 0 0 0 0,-1 1 0 0 0,0 1 0 0 0,-1 1 0 0 0,1-2 0 0 0,1 0 0 0 0,-1 0 0 0 0,0 1 0 0 0,-1 0 0 0 0,-1 1 0 0 0,0 1 0 0 0,1-2 0 0 0,2-1 0 0 0,-1 1 0 0 0,-1 0 0 0 0,0 0 0 0 0,0 1 0 0 0,1-1 0 0 0,0-1 0 0 0,0 0 0 0 0,0 1 0 0 0,-1 0 0 0 0,-1 2 0 0 0,2-3 0 0 0,0 0 0 0 0,1 0 0 0 0,-2 1 0 0 0,0 1 0 0 0,1-2 0 0 0,1 0 0 0 0,0 0 0 0 0,-2 1 0 0 0,0 0 0 0 0,-1 1 0 0 0,2-1 0 0 0,1-1 0 0 0,-1 0 0 0 0,-1 1 0 0 0,2-1 0 0 0,1-1 0 0 0,-2 1 0 0 0,0 1 0 0 0,-1 0 0 0 0,-1 1 0 0 0,0 1 0 0 0,0 0 0 0 0,1-2 0 0 0,1-1 0 0 0,0 1 0 0 0,0-1 0 0 0,-1 2 0 0 0,1-2 0 0 0,1 0 0 0 0,-1 0 0 0 0,0 1 0 0 0,1-2 0 0 0,0 0 0 0 0,0 1 0 0 0,-1 1 0 0 0,1-2 0 0 0,0 1 0 0 0,2-3 0 0 0,-1 1 0 0 0,0 1 0 0 0,-2 1 0 0 0,2-1 0 0 0,-1 0 0 0 0,0 1 0 0 0,-2 1 0 0 0,0 1 0 0 0,0 0 0 0 0,-2 1 0 0 0,1-3 0 0 0,-1 1 0 0 0,0-1 0 0 0,3-1 0 0 0,0 0 0 0 0,0 0 0 0 0,2 0 0 0 0,0-1 0 0 0,-1 1 0 0 0,1 0 0 0 0,0-1 0 0 0,1-1 0 0 0,0 1 0 0 0,1-1 0 0 0,0 0 0 0 0,-2 1 0 0 0,-2 2 0 0 0,2-1 0 0 0,-1 0 0 0 0,0 1 0 0 0,0-1 0 0 0,3-2 0 0 0,0 0 0 0 0,-2 0 0 0 0,2 1 0 0 0,-2-1 0 0 0,2 0 0 0 0,-1 1 0 0 0,1-2 0 0 0,-1 1 0 0 0,1 0 0 0 0,0 0 0 0 0,-2 1 0 0 0,0 0 0 0 0,3-2 0 0 0,-1 1 0 0 0,-2 1 0 0 0,1-1 0 0 0,0 1 0 0 0,0-1 0 0 0,0 0 0 0 0,1 0 0 0 0,0 0 0 0 0,0 0 0 0 0,-1 0 0 0 0,1-1 0 0 0,0 1 0 0 0,0-1 0 0 0,1-1 0 0 0,0 1 0 0 0,0-1 0 0 0,0 1 0 0 0,-3 0 0 0 0,1-1 0 0 0,2-2 0 0 0,1-1 0 0 0,-1 2 0 0 0,1 0 0 0 0,-1 1 0 0 0,0 0 0 0 0,-1 2 0 0 0,0-1 0 0 0,-1 1 0 0 0,1 0 0 0 0,0-2 0 0 0,0-2 0 0 0,-1 2 0 0 0,1-1 0 0 0,2 0 0 0 0,0-2 0 0 0,0 2 0 0 0,1 0 0 0 0,0 0 0 0 0,-1-2 0 0 0,-1 0 0 0 0,0 2 0 0 0,0-1 0 0 0,-2 3 0 0 0,1-1 0 0 0,0 2 0 0 0,0-1 0 0 0,1-1 0 0 0,2-1 0 0 0,-1 0 0 0 0,0 1 0 0 0,1-2 0 0 0,1 0 0 0 0,-1 1 0 0 0,-1 0 0 0 0,1-1 0 0 0,-1 2 0 0 0,0 0 0 0 0,0-1 0 0 0,0 1 0 0 0,-1 0 0 0 0,-1 1 0 0 0,1 0 0 0 0,1-1 0 0 0,1-2 0 0 0,-1 2 0 0 0,0-1 0 0 0,1-1 0 0 0,-2 2 0 0 0,1 0 0 0 0,1-1 0 0 0,0-1 0 0 0,0 1 0 0 0,-1 0 0 0 0,1 0 0 0 0,-1 0 0 0 0,-1 1 0 0 0,2-1 0 0 0,-2-1 0 0 0,1-1 0 0 0,0-1 0 0 0,2 0 0 0 0,-2 2 0 0 0,0 0 0 0 0,1 0 0 0 0,1 0 0 0 0,1-2 0 0 0,-2 3 0 0 0,0 0 0 0 0,0-1 0 0 0,1 0 0 0 0,1-1 0 0 0,0-1 0 0 0,0 0 0 0 0,1-1 0 0 0,-2 3 0 0 0,-1 0 0 0 0,1 0 0 0 0,-2 2 0 0 0,-1 0 0 0 0,2-1 0 0 0,0-1 0 0 0,1-1 0 0 0,-1 1 0 0 0,0 1 0 0 0,0-1 0 0 0,-1 2 0 0 0,0 0 0 0 0,0-1 0 0 0,2-1 0 0 0,0-1 0 0 0,-1 1 0 0 0,0 1 0 0 0,0-1 0 0 0,1 0 0 0 0,-1 1 0 0 0,-1 0 0 0 0,1-1 0 0 0,1 0 0 0 0,0-1 0 0 0,1-1 0 0 0,1 0 0 0 0,0 0 0 0 0,0-1 0 0 0,0 1 0 0 0,0-1 0 0 0,1 0 0 0 0,-1 1 0 0 0,0-1 0 0 0,0 0 0 0 0,0 1 0 0 0,0-1 0 0 0,0 1 0 0 0,0-1 0 0 0,0 1 0 0 0,0-1 0 0 0,0 1 0 0 0,0-1 0 0 0,0 1 0 0 0,0-1 0 0 0,0 1 0 0 0,0-1 0 0 0,0 1 0 0 0,0-1 0 0 0,2 3 0 0 0,1 0 0 0 0,-1 0 0 0 0,1 0 0 0 0,-2-1 0 0 0,0-1 0 0 0,2 2 0 0 0,0 1 0 0 0,-1-1 0 0 0,1 0 0 0 0,0 1 0 0 0,1 0 0 0 0,-1-1 0 0 0,1 2 0 0 0,1 0 0 0 0,0 1 0 0 0,1 0 0 0 0,-2-1 0 0 0,-1-1 0 0 0,-1-2 0 0 0,1 2 0 0 0,0-1 0 0 0,2 3 0 0 0,0-1 0 0 0,-1-1 0 0 0,-1 0 0 0 0,1 0 0 0 0,0 1 0 0 0,1 0 0 0 0,0 1 0 0 0,-1-2 0 0 0,1 2 0 0 0,2 1 0 0 0,0 0 0 0 0,-2-1 0 0 0,-1-2 0 0 0,-2-1 0 0 0,1 1 0 0 0,1 0 0 0 0,-2-1 0 0 0,3 1 0 0 0,-1 1 0 0 0,1 1 0 0 0,0 0 0 0 0,0-1 0 0 0,0 0 0 0 0,0 0 0 0 0,0 2 0 0 0,1-1 0 0 0,-2-2 0 0 0,1 2 0 0 0,0-1 0 0 0,1 1 0 0 0,-1 0 0 0 0,1 1 0 0 0,0-1 0 0 0,1 1 0 0 0,-1 0 0 0 0,0 0 0 0 0,0-1 0 0 0,1 2 0 0 0,-1-2 0 0 0,1 1 0 0 0,-1-1 0 0 0,-2-1 0 0 0,1 1 0 0 0,0-1 0 0 0,1 1 0 0 0,-1 0 0 0 0,1 1 0 0 0,0-1 0 0 0,0 1 0 0 0,3 2 0 0 0,-2-1 0 0 0,1 0 0 0 0,-1-1 0 0 0,0 1 0 0 0,1 1 0 0 0,0-1 0 0 0,0 0 0 0 0,-1 0 0 0 0,0-1 0 0 0,-1 0 0 0 0,1 0 0 0 0,-1-1 0 0 0,0 2 0 0 0,2 0 0 0 0,-1 0 0 0 0,1 0 0 0 0,1-1 0 0 0,1 1 0 0 0,-1-1 0 0 0,0 0 0 0 0,-1-1 0 0 0,-1 1 0 0 0,0 0 0 0 0,-1 0 0 0 0,0-1 0 0 0,1 1 0 0 0,1 2 0 0 0,1 1 0 0 0,-1-1 0 0 0,1 0 0 0 0,-2-1 0 0 0,1 0 0 0 0,-2-1 0 0 0,1 0 0 0 0,1 2 0 0 0,0-2 0 0 0,-1 2 0 0 0,2 0 0 0 0,-1-1 0 0 0,-2-1 0 0 0,0-1 0 0 0,2 2 0 0 0,1 2 0 0 0,1 0 0 0 0,-1 0 0 0 0,0 0 0 0 0,1 0 0 0 0,-2-1 0 0 0,1 0 0 0 0,0 0 0 0 0,-1 0 0 0 0,0-1 0 0 0,-1 0 0 0 0,0-1 0 0 0,1 2 0 0 0,2 1 0 0 0,-2-1 0 0 0,1-2 0 0 0,0 0 0 0 0,2 1 0 0 0,0 2 0 0 0,1 0 0 0 0,-2 0 0 0 0,-1 0 0 0 0,-1-2 0 0 0,0 0 0 0 0,0 1 0 0 0,0-1 0 0 0,-1 0 0 0 0,2 1 0 0 0,1 2 0 0 0,-1-2 0 0 0,0 0 0 0 0,-2-1 0 0 0,1 0 0 0 0,0 1 0 0 0,2 1 0 0 0,-2-1 0 0 0,1 0 0 0 0,0 1 0 0 0,2 1 0 0 0,0 1 0 0 0,0 0 0 0 0,2-1 0 0 0,-1-1 0 0 0,1 0 0 0 0,-3-1 0 0 0,0 0 0 0 0,0 0 0 0 0,1 2 0 0 0,0-2 0 0 0,0 0 0 0 0,-1-1 0 0 0,0 0 0 0 0,0 1 0 0 0,0 1 0 0 0,1 1 0 0 0,1-1 0 0 0,0-1 0 0 0,0 2 0 0 0,1 0 0 0 0,-1-2 0 0 0,1 1 0 0 0,0 0 0 0 0,-1 0 0 0 0,1 2 0 0 0,-1 0 0 0 0,1 1 0 0 0,0 0 0 0 0,-1 0 0 0 0,1-2 0 0 0,-1-1 0 0 0,3 0 0 0 0,0-1 0 0 0,0 0 0 0 0,0 0 0 0 0,-1 2 0 0 0,0-2 0 0 0,-1 0 0 0 0,1 1 0 0 0,2 1 0 0 0,-1 0 0 0 0,0 1 0 0 0,-4-1 0 0 0,0-1 0 0 0,-1 0 0 0 0,1-1 0 0 0,0 0 0 0 0,2 1 0 0 0,2 0 0 0 0,0 1 0 0 0,2 1 0 0 0,0 1 0 0 0,-1 0 0 0 0,-1 0 0 0 0,2 0 0 0 0,-1 0 0 0 0,0 0 0 0 0,-1-2 0 0 0,-1 0 0 0 0,-1-1 0 0 0,0 1 0 0 0,-1 0 0 0 0,1 1 0 0 0,-1 1 0 0 0,-2-2 0 0 0,0-1 0 0 0,0 0 0 0 0,0 1 0 0 0,1-2 0 0 0,0 1 0 0 0,1 0 0 0 0,1 0 0 0 0,-1 2 0 0 0,1 0 0 0 0,-1 0 0 0 0,1-1 0 0 0,0 0 0 0 0,-1-1 0 0 0,1 1 0 0 0,-1 1 0 0 0,1 0 0 0 0,-1 0 0 0 0,1 1 0 0 0,-3-2 0 0 0,0-1 0 0 0,2 1 0 0 0,1 0 0 0 0,1 0 0 0 0,0 1 0 0 0,-1 1 0 0 0,-2-3 0 0 0,0 1 0 0 0,-1-1 0 0 0,0 1 0 0 0,1 0 0 0 0,1 2 0 0 0,0-1 0 0 0,0 1 0 0 0,0 0 0 0 0,1 0 0 0 0,0 0 0 0 0,-1 0 0 0 0,1 0 0 0 0,-1 1 0 0 0,1-1 0 0 0,0 0 0 0 0,-1 0 0 0 0,1 0 0 0 0,-1 0 0 0 0,1 0 0 0 0,-1 0 0 0 0,1 0 0 0 0,-1 0 0 0 0,1-3 0 0 0,-1 1 0 0 0,1-1 0 0 0,-1 1 0 0 0,1 0 0 0 0,-1 1 0 0 0,1 1 0 0 0,-1-1 0 0 0,1 1 0 0 0,-1 1 0 0 0,1-1 0 0 0,-1-2 0 0 0,1-1 0 0 0,0 0 0 0 0,-1 1 0 0 0,1 1 0 0 0,-1 0 0 0 0,1 0 0 0 0,-1 1 0 0 0,-1-2 0 0 0,-2-1 0 0 0,1 1 0 0 0,0-1 0 0 0,4 2 0 0 0,0 0 0 0 0,1-2 0 0 0,-1 0 0 0 0,0 1 0 0 0,0 0 0 0 0,-1 0 0 0 0,2 1 0 0 0,0-1 0 0 0,1-1 0 0 0,-2 0 0 0 0,0 1 0 0 0,0-1 0 0 0,-1-1 0 0 0,-1 1 0 0 0,1 1 0 0 0,-1 0 0 0 0,1 1 0 0 0,-1 1 0 0 0,0 0 0 0 0,3 0 0 0 0,0 0 0 0 0,0 0 0 0 0,0 0 0 0 0,-1 0 0 0 0,0 0 0 0 0,-1 0 0 0 0,0 0 0 0 0,-1 0 0 0 0,0-2 0 0 0,1-1 0 0 0,-1 1 0 0 0,1 0 0 0 0,-1 0 0 0 0,1 1 0 0 0,1 1 0 0 0,2-1 0 0 0,-1 1 0 0 0,0 0 0 0 0,-1 1 0 0 0,-1-3 0 0 0,0-1 0 0 0,0 0 0 0 0,-1 1 0 0 0,1 1 0 0 0,-1 0 0 0 0,1 0 0 0 0,-1 1 0 0 0,1 0 0 0 0,-1 0 0 0 0,1 0 0 0 0,-1 0 0 0 0,1 0 0 0 0,-1 0 0 0 0,1 0 0 0 0,-1 0 0 0 0,1 0 0 0 0,-1 0 0 0 0,1 0 0 0 0,-1 0 0 0 0,1 0 0 0 0,-1 0 0 0 0,1 0 0 0 0,-1 0 0 0 0,1 0 0 0 0,-1 0 0 0 0,1 0 0 0 0,-1 0 0 0 0,1 0 0 0 0,0 0 0 0 0,-1 0 0 0 0,1 0 0 0 0,-1 0 0 0 0,1 0 0 0 0,-1 0 0 0 0,1 0 0 0 0,-1 0 0 0 0,1 0 0 0 0,-1 0 0 0 0,1 0 0 0 0,-1 0 0 0 0,1 0 0 0 0,-1 0 0 0 0,1 0 0 0 0,-1 0 0 0 0,1 2 0 0 0,-1 1 0 0 0,1 0 0 0 0,0-1 0 0 0,-1 0 0 0 0,1-1 0 0 0,-1-1 0 0 0,1 0 0 0 0,-1 0 0 0 0,1 0 0 0 0,-1 0 0 0 0,1 0 0 0 0,-1 0 0 0 0,1 0 0 0 0,-1 0 0 0 0,1 0 0 0 0,-1 0 0 0 0,1 0 0 0 0,-1 0 0 0 0,1 0 0 0 0,-1 0 0 0 0,1 0 0 0 0,-1 0 0 0 0,1 0 0 0 0,0 0 0 0 0,-1 0 0 0 0,1 0 0 0 0,-1 0 0 0 0,1 0 0 0 0,-1 0 0 0 0,1 0 0 0 0,-1 0 0 0 0,1 0 0 0 0,-1 0 0 0 0,1 0 0 0 0,-1 0 0 0 0,1 0 0 0 0,-1 0 0 0 0,1 0 0 0 0,-1 0 0 0 0,1 0 0 0 0,-1 0 0 0 0,1 0 0 0 0,2 0 0 0 0,0 0 0 0 0,0 0 0 0 0,0 0 0 0 0,-1-2 0 0 0,-1-1 0 0 0,1 0 0 0 0,-2 1 0 0 0,3 0 0 0 0,0 2 0 0 0,-2-3 0 0 0,1 0 0 0 0,0 0 0 0 0,0 1 0 0 0,0 1 0 0 0,-1-2 0 0 0,0-1 0 0 0,2 2 0 0 0,0-1 0 0 0,0 2 0 0 0,0 0 0 0 0,-1 1 0 0 0,0 0 0 0 0,1 0 0 0 0,0-2 0 0 0,0-1 0 0 0,0 0 0 0 0,-1 1 0 0 0,-1 1 0 0 0,0 0 0 0 0,2 0 0 0 0,0-1 0 0 0,0-1 0 0 0,0 1 0 0 0,-1 0 0 0 0,-1 0 0 0 0,0 1 0 0 0,0 1 0 0 0,2 0 0 0 0,0 0 0 0 0,2 0 0 0 0,1 0 0 0 0,-2 0 0 0 0,0 0 0 0 0,-2 0 0 0 0,0-2 0 0 0,-1-1 0 0 0,0 1 0 0 0,-1-1 0 0 0,1 2 0 0 0,-1 0 0 0 0,0-2 0 0 0,3 0 0 0 0,0 1 0 0 0,0-1 0 0 0,0 2 0 0 0,-1 0 0 0 0,-1-1 0 0 0,0-1 0 0 0,0 0 0 0 0,0 1 0 0 0,-1-2 0 0 0,1 1 0 0 0,-1 0 0 0 0,0 0 0 0 0,1 2 0 0 0,-3-2 0 0 0,0 0 0 0 0,0 0 0 0 0,0 1 0 0 0,1 0 0 0 0,-2-1 0 0 0,1 0 0 0 0,-1 0 0 0 0,2 1 0 0 0,0 1 0 0 0,0 0 0 0 0,1 1 0 0 0,1-1 0 0 0,-1 2 0 0 0,1-1 0 0 0,0 0 0 0 0,-1 0 0 0 0,1 0 0 0 0,0 0 0 0 0,-1 0 0 0 0,-1-2 0 0 0,-2-1 0 0 0,1 0 0 0 0,1 1 0 0 0,-1 1 0 0 0,2 0 0 0 0,0 0 0 0 0,0 1 0 0 0,1 0 0 0 0,0 0 0 0 0,-1 0 0 0 0,1 0 0 0 0,-1 0 0 0 0,1 1 0 0 0,0-1 0 0 0,-1 0 0 0 0,1 0 0 0 0,-1 0 0 0 0,1 0 0 0 0,-1 0 0 0 0,1 0 0 0 0,-1 0 0 0 0,1 0 0 0 0,-1 0 0 0 0,1 0 0 0 0,-1 0 0 0 0,1 0 0 0 0,-1 0 0 0 0,1 0 0 0 0,-1 0 0 0 0,1 0 0 0 0,0 0 0 0 0,-1 0 0 0 0,1 0 0 0 0,-1 0 0 0 0,1 0 0 0 0,-1 0 0 0 0,1 0 0 0 0,-1 0 0 0 0,1 0 0 0 0,-1 0 0 0 0,1 0 0 0 0,-1 0 0 0 0,1 0 0 0 0,-1 0 0 0 0,1 0 0 0 0,-1 0 0 0 0,1 0 0 0 0,-1 0 0 0 0,1 0 0 0 0,-1 0 0 0 0,1 0 0 0 0,0 0 0 0 0,-3 2 0 0 0,0 1 0 0 0,-1-1 0 0 0,2 0 0 0 0,0 0 0 0 0,0-1 0 0 0,1-1 0 0 0,1 1 0 0 0,-1 1 0 0 0,1 1 0 0 0,-3 1 0 0 0,0 1 0 0 0,0-1 0 0 0,0-1 0 0 0,1-1 0 0 0,1 0 0 0 0,0 0 0 0 0,0 1 0 0 0,1 0 0 0 0,0-1 0 0 0,-3 1 0 0 0,0 1 0 0 0,0-1 0 0 0,0-1 0 0 0,1 0 0 0 0,1-2 0 0 0,-2 3 0 0 0,-1 0 0 0 0,1 0 0 0 0,0-1 0 0 0,2-1 0 0 0,-1 0 0 0 0,1-1 0 0 0,1 0 0 0 0,-1 0 0 0 0,-1 2 0 0 0,-1 1 0 0 0,0 2 0 0 0,0 0 0 0 0,1-1 0 0 0,1-1 0 0 0,0-1 0 0 0,-2 1 0 0 0,0 1 0 0 0,-1-2 0 0 0,2 0 0 0 0,-2 2 0 0 0,0 0 0 0 0,0-1 0 0 0,1-1 0 0 0,1-1 0 0 0,-1 2 0 0 0,-1 0 0 0 0,1 0 0 0 0,0-1 0 0 0,1 0 0 0 0,1-1 0 0 0,0-1 0 0 0,1 0 0 0 0,-1 0 0 0 0,1 0 0 0 0,-3 2 0 0 0,0 1 0 0 0,0-1 0 0 0,1 0 0 0 0,0 0 0 0 0,0-1 0 0 0,1-1 0 0 0,0 0 0 0 0,1 0 0 0 0,-3 2 0 0 0,0 1 0 0 0,0 0 0 0 0,1-1 0 0 0,0-1 0 0 0,0 0 0 0 0,1 0 0 0 0,1-1 0 0 0,-3 2 0 0 0,0 1 0 0 0,0-1 0 0 0,0 0 0 0 0,1 0 0 0 0,1-1 0 0 0,0-1 0 0 0,0 0 0 0 0,1 3 0 0 0,-1-1 0 0 0,1 1 0 0 0,0-1 0 0 0,-1-1 0 0 0,1 0 0 0 0,0 2 0 0 0,-1 0 0 0 0,1 0 0 0 0,-1-1 0 0 0,-1 1 0 0 0,-2 1 0 0 0,1-1 0 0 0,0-1 0 0 0,1 0 0 0 0,1-1 0 0 0,0-1 0 0 0,2 0 0 0 0,2 0 0 0 0,-1 0 0 0 0,0 0 0 0 0,-1 0 0 0 0,0 0 0 0 0,-1 2 0 0 0,0 0 0 0 0,-1 1 0 0 0,1-1 0 0 0,-1 0 0 0 0,0-1 0 0 0,1 1 0 0 0,-1 2 0 0 0,1-2 0 0 0,-1 0 0 0 0,1 0 0 0 0,-3 1 0 0 0,0 0 0 0 0,0 0 0 0 0,0-1 0 0 0,1-1 0 0 0,1 0 0 0 0,-3 2 0 0 0,1 0 0 0 0,0-1 0 0 0,0 0 0 0 0,1 0 0 0 0,-1 1 0 0 0,-1 0 0 0 0,1 0 0 0 0,0-1 0 0 0,-1 2 0 0 0,0-1 0 0 0,0 0 0 0 0,2 0 0 0 0,0-2 0 0 0,0 0 0 0 0,-1 1 0 0 0,0 1 0 0 0,0 0 0 0 0,-2 1 0 0 0,1 0 0 0 0,0 0 0 0 0,-2 1 0 0 0,1-1 0 0 0,1 0 0 0 0,-1 0 0 0 0,0 1 0 0 0,1-2 0 0 0,-1 2 0 0 0,0-1 0 0 0,1 0 0 0 0,-1 1 0 0 0,0-1 0 0 0,1 0 0 0 0,1-2 0 0 0,1 0 0 0 0,-1 0 0 0 0,-1 2 0 0 0,1-2 0 0 0,0 0 0 0 0,0 2 0 0 0,-2-1 0 0 0,0 3 0 0 0,-1-1 0 0 0,2-1 0 0 0,0-1 0 0 0,0 1 0 0 0,-1 0 0 0 0,2-1 0 0 0,0 1 0 0 0,-1 3 0 0 0,0-1 0 0 0,0-1 0 0 0,2-1 0 0 0,-2 0 0 0 0,0 1 0 0 0,0-2 0 0 0,-1 1 0 0 0,-2 3 0 0 0,1-1 0 0 0,-2 1 0 0 0,1-1 0 0 0,-1 2 0 0 0,1-2 0 0 0,2 1 0 0 0,1-1 0 0 0,2-1 0 0 0,-2 0 0 0 0,-1 1 0 0 0,-1 1 0 0 0,-2 0 0 0 0,2 0 0 0 0,-2 0 0 0 0,1-1 0 0 0,0 1 0 0 0,0-1 0 0 0,2-2 0 0 0,0 1 0 0 0,-1 2 0 0 0,0 2 0 0 0,-2 1 0 0 0,-1 1 0 0 0,0-1 0 0 0,0 0 0 0 0,1-2 0 0 0,0-1 0 0 0,-1 2 0 0 0,1-1 0 0 0,-1-1 0 0 0,0 2 0 0 0,0-1 0 0 0,1 0 0 0 0,0-1 0 0 0,1 0 0 0 0,0-1 0 0 0,0 1 0 0 0,-2 1 0 0 0,0 1 0 0 0,-2 2 0 0 0,1 0 0 0 0,0 2 0 0 0,2-3 0 0 0,-1 0 0 0 0,2-2 0 0 0,0 0 0 0 0,-1 0 0 0 0,-2 2 0 0 0,1-2 0 0 0,0 1 0 0 0,1-2 0 0 0,0 0 0 0 0,1 0 0 0 0,0-1 0 0 0,-1 2 0 0 0,-2 2 0 0 0,1-2 0 0 0,0 1 0 0 0,-1 0 0 0 0,1 0 0 0 0,2-3 0 0 0,0 0 0 0 0,0 1 0 0 0,-1 0 0 0 0,1 0 0 0 0,0 0 0 0 0,-1 0 0 0 0,0 1 0 0 0,-2 2 0 0 0,1-2 0 0 0,-1 1 0 0 0,2-2 0 0 0,0 1 0 0 0,-1 0 0 0 0,1 0 0 0 0,0 0 0 0 0,-1 1 0 0 0,0-1 0 0 0,1 0 0 0 0,0-1 0 0 0,1 0 0 0 0,-2 1 0 0 0,-1 2 0 0 0,1-2 0 0 0,0 1 0 0 0,-1 0 0 0 0,-1 2 0 0 0,1-2 0 0 0,1 0 0 0 0,-1 0 0 0 0,-1 2 0 0 0,2-2 0 0 0,-1-1 0 0 0,0 2 0 0 0,0 0 0 0 0,0-1 0 0 0,1 0 0 0 0,-1 0 0 0 0,-1 2 0 0 0,2-2 0 0 0,-1 0 0 0 0,3 0 0 0 0,-1 1 0 0 0,-1 1 0 0 0,1-1 0 0 0,0-1 0 0 0,-2 1 0 0 0,0 1 0 0 0,-1 0 0 0 0,-2 0 0 0 0,1 2 0 0 0,-1-1 0 0 0,-1 1 0 0 0,1-1 0 0 0,0 1 0 0 0,0-1 0 0 0,0 1 0 0 0,-2-2 0 0 0,-1-2 0 0 0,0 1 0 0 0,1 0 0 0 0,-2-1 0 0 0,0 0 0 0 0,-1-2 0 0 0,0 1 0 0 0,1 0 0 0 0,-2-1 0 0 0,2 1 0 0 0,0 1 0 0 0,-1-2 0 0 0,1 2 0 0 0,0 0 0 0 0,0-1 0 0 0,-1 0 0 0 0,0-1 0 0 0,-1 0 0 0 0,2 1 0 0 0,-1 0 0 0 0,0-1 0 0 0,0 0 0 0 0,-1 0 0 0 0,2 2 0 0 0,-1-2 0 0 0,0 1 0 0 0,-1-1 0 0 0,1 0 0 0 0,1 1 0 0 0,1 2 0 0 0,1 0 0 0 0,-1 0 0 0 0,0-1 0 0 0,-2-1 0 0 0,0 0 0 0 0,-1-2 0 0 0,0 1 0 0 0,2 1 0 0 0,-2-1 0 0 0,2 1 0 0 0,-2-2 0 0 0,0 1 0 0 0,2 2 0 0 0,1 0 0 0 0,-1 0 0 0 0,1 0 0 0 0,-3-2 0 0 0,1 1 0 0 0,1 0 0 0 0,-1 2 0 0 0,-1-2 0 0 0,-1 1 0 0 0,2 0 0 0 0,-1 0 0 0 0,1-1 0 0 0,1 1 0 0 0,1 1 0 0 0,1 1 0 0 0,0-1 0 0 0,-1-1 0 0 0,0 1 0 0 0,1 0 0 0 0,-1-1 0 0 0,-1 0 0 0 0,1 1 0 0 0,-1-2 0 0 0,-1 0 0 0 0,2 1 0 0 0,-2-1 0 0 0,1 0 0 0 0,0 1 0 0 0,1 1 0 0 0,2 1 0 0 0,-2-2 0 0 0,0 1 0 0 0,-2-3 0 0 0,0 1 0 0 0,1 0 0 0 0,1 2 0 0 0,1 1 0 0 0,-1-2 0 0 0,0 0 0 0 0,0 1 0 0 0,1 0 0 0 0,0 2 0 0 0,0-3 0 0 0,-2 1 0 0 0,2-1 0 0 0,-3 0 0 0 0,1-1 0 0 0,1 1 0 0 0,-2-1 0 0 0,0 0 0 0 0,2 1 0 0 0,0 1 0 0 0,0-2 0 0 0,-1 1 0 0 0,-1 1 0 0 0,0 0 0 0 0,-2-1 0 0 0,2 0 0 0 0,0 1 0 0 0,2 0 0 0 0,-1-1 0 0 0,0 0 0 0 0,1 0 0 0 0,-1-1 0 0 0,-3-2 0 0 0,1 1 0 0 0,-1-2 0 0 0,0 1 0 0 0,0-1 0 0 0,1 1 0 0 0,-1 0 0 0 0,1 0 0 0 0,1 2 0 0 0,0 0 0 0 0,0-1 0 0 0,0 0 0 0 0,-3-2 0 0 0,1 1 0 0 0,0-1 0 0 0,-2-2 0 0 0,1 2 0 0 0,2 1 0 0 0,-1 3 0 0 0,0-1 0 0 0,0 0 0 0 0,0-1 0 0 0,-2-1 0 0 0,1 0 0 0 0,0-2 0 0 0,-1 0 0 0 0,1 1 0 0 0,2 1 0 0 0,0 0 0 0 0,-1-1 0 0 0,0 1 0 0 0,0-1 0 0 0,0 1 0 0 0,0 0 0 0 0,1 0 0 0 0,-1 0 0 0 0,-1-2 0 0 0,1 2 0 0 0,-1-2 0 0 0,1 2 0 0 0,0-1 0 0 0,1 2 0 0 0,-1-2 0 0 0,-1 0 0 0 0,1 0 0 0 0,-1 0 0 0 0,1 1 0 0 0,0-1 0 0 0,1 1 0 0 0,-1 0 0 0 0,-1-2 0 0 0,1 2 0 0 0,-1-2 0 0 0,-1 0 0 0 0,-1-2 0 0 0,1 2 0 0 0,0 0 0 0 0,2 1 0 0 0,-1 0 0 0 0,2 1 0 0 0,-1 0 0 0 0,1 0 0 0 0,0 0 0 0 0,0 1 0 0 0,-1-1 0 0 0,-1-1 0 0 0,-1-2 0 0 0,0 1 0 0 0,3 2 0 0 0,-1-1 0 0 0,-1 0 0 0 0,-1 1 0 0 0,-1-1 0 0 0,1 1 0 0 0,0-1 0 0 0,-1 0 0 0 0,1 0 0 0 0,1 0 0 0 0,-1-2 0 0 0,-1 0 0 0 0,1 0 0 0 0,0 1 0 0 0,0-1 0 0 0,-2-1 0 0 0,0-1 0 0 0,2 2 0 0 0,-1 0 0 0 0,1 0 0 0 0,0 1 0 0 0,1 0 0 0 0,-1 0 0 0 0,1-1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3T12:42:43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31803 7655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3T12:42:43.7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31221 5468 16383 0 0,'0'2'0'0'0,"0"3"0"0"0,0 3 0 0 0,2 0 0 0 0,1 0 0 0 0,-1 2 0 0 0,3-2 0 0 0,-1 1 0 0 0,0 0 0 0 0,1 0 0 0 0,-1-1 0 0 0,0 1 0 0 0,1-1 0 0 0,-1 0 0 0 0,0 1 0 0 0,-2 1 0 0 0,0 1 0 0 0,-1 1 0 0 0,1-2 0 0 0,1-1 0 0 0,1-1 0 0 0,1 0 0 0 0,-1 0 0 0 0,1 0 0 0 0,0-1 0 0 0,-1 2 0 0 0,-1 1 0 0 0,0-1 0 0 0,1 0 0 0 0,-1 0 0 0 0,1-1 0 0 0,1 1 0 0 0,-2 0 0 0 0,2-1 0 0 0,-1 0 0 0 0,0 1 0 0 0,-2 1 0 0 0,0 1 0 0 0,-1 0 0 0 0,-1 2 0 0 0,0-1 0 0 0,2-1 0 0 0,1-1 0 0 0,1-3 0 0 0,1 1 0 0 0,-1 0 0 0 0,-1 2 0 0 0,-1 0 0 0 0,2 0 0 0 0,-1-1 0 0 0,0 1 0 0 0,1-2 0 0 0,0 0 0 0 0,0 1 0 0 0,0-1 0 0 0,1 0 0 0 0,-2 1 0 0 0,0 1 0 0 0,1-1 0 0 0,-1 0 0 0 0,0 0 0 0 0,-1 2 0 0 0,2 0 0 0 0,0 1 0 0 0,1 0 0 0 0,0 0 0 0 0,1-1 0 0 0,0-1 0 0 0,1 0 0 0 0,-1 0 0 0 0,0 1 0 0 0,0 1 0 0 0,1-2 0 0 0,-1-1 0 0 0,-1 1 0 0 0,0-2 0 0 0,0 1 0 0 0,-2 0 0 0 0,2-2 0 0 0,-1 1 0 0 0,-1 1 0 0 0,2-1 0 0 0,1 0 0 0 0,1 1 0 0 0,0-1 0 0 0,-1 0 0 0 0,0 1 0 0 0,-1-1 0 0 0,0 0 0 0 0,-1 1 0 0 0,0-1 0 0 0,1 0 0 0 0,0-1 0 0 0,0 0 0 0 0,0 2 0 0 0,0-2 0 0 0,-1 1 0 0 0,2-1 0 0 0,-1 0 0 0 0,2 1 0 0 0,-1 2 0 0 0,0-2 0 0 0,0 1 0 0 0,-1 0 0 0 0,0 2 0 0 0,0 0 0 0 0,0-1 0 0 0,1-1 0 0 0,0-1 0 0 0,0-1 0 0 0,-2 2 0 0 0,1-2 0 0 0,0 1 0 0 0,1-1 0 0 0,-1 0 0 0 0,-1 1 0 0 0,2-1 0 0 0,-2 1 0 0 0,0 1 0 0 0,0-1 0 0 0,1 0 0 0 0,-2 1 0 0 0,2-1 0 0 0,-1 0 0 0 0,0 1 0 0 0,0-1 0 0 0,3-2 0 0 0,-1 0 0 0 0,1 0 0 0 0,0 0 0 0 0,-2 1 0 0 0,-2 2 0 0 0,0 2 0 0 0,0-2 0 0 0,0 0 0 0 0,2-1 0 0 0,-1 0 0 0 0,2-2 0 0 0,2-1 0 0 0,0 0 0 0 0,-3 2 0 0 0,2-1 0 0 0,-2 1 0 0 0,1-1 0 0 0,0 1 0 0 0,0 2 0 0 0,2-2 0 0 0,-1 1 0 0 0,1 1 0 0 0,1-1 0 0 0,-1 0 0 0 0,0 1 0 0 0,1-1 0 0 0,-1 1 0 0 0,1 0 0 0 0,0-1 0 0 0,1-2 0 0 0,1 0 0 0 0,1-1 0 0 0,0 1 0 0 0,-2 1 0 0 0,0 2 0 0 0,0 0 0 0 0,0-1 0 0 0,2 2 0 0 0,-1-2 0 0 0,1 1 0 0 0,1-2 0 0 0,-1 0 0 0 0,1 1 0 0 0,0 0 0 0 0,-1 0 0 0 0,-1 0 0 0 0,-2 0 0 0 0,1-2 0 0 0,1 0 0 0 0,0 0 0 0 0,0 0 0 0 0,1-1 0 0 0,-2 1 0 0 0,-2 2 0 0 0,-1 1 0 0 0,1 2 0 0 0,1-1 0 0 0,1-3 0 0 0,3-2 0 0 0,0 0 0 0 0,-1 1 0 0 0,0 2 0 0 0,0 0 0 0 0,-2 0 0 0 0,-1 1 0 0 0,1 0 0 0 0,0-3 0 0 0,-1 0 0 0 0,0-1 0 0 0,-2 1 0 0 0,0 2 0 0 0,2-1 0 0 0,0 1 0 0 0,2-2 0 0 0,0-1 0 0 0,-1 1 0 0 0,-2 1 0 0 0,-1-1 0 0 0,-1 1 0 0 0,0 0 0 0 0,1-2 0 0 0,2-2 0 0 0,2 1 0 0 0,-2 2 0 0 0,0 0 0 0 0,-1 1 0 0 0,0-1 0 0 0,0 1 0 0 0,2-1 0 0 0,-1 1 0 0 0,-1-1 0 0 0,2 1 0 0 0,0-1 0 0 0,-1 1 0 0 0,0-2 0 0 0,0 0 0 0 0,0 0 0 0 0,-1 0 0 0 0,1-2 0 0 0,-1 2 0 0 0,0 1 0 0 0,1 1 0 0 0,-1 0 0 0 0,0-1 0 0 0,1-1 0 0 0,1-1 0 0 0,-1 0 0 0 0,2 0 0 0 0,-1 1 0 0 0,0 0 0 0 0,-2 1 0 0 0,1 0 0 0 0,0 0 0 0 0,1 0 0 0 0,-2 1 0 0 0,1-1 0 0 0,0-1 0 0 0,2 0 0 0 0,0-1 0 0 0,0 0 0 0 0,2 1 0 0 0,-1-1 0 0 0,1 1 0 0 0,-1 1 0 0 0,-1 0 0 0 0,-1 0 0 0 0,0 0 0 0 0,0 0 0 0 0,-1 1 0 0 0,2 1 0 0 0,1 0 0 0 0,1 0 0 0 0,0-2 0 0 0,0 0 0 0 0,0-1 0 0 0,2 2 0 0 0,1 2 0 0 0,-1-1 0 0 0,-2 0 0 0 0,-2-1 0 0 0,-2 1 0 0 0,1-2 0 0 0,1 1 0 0 0,1-1 0 0 0,1-2 0 0 0,0-1 0 0 0,-3 1 0 0 0,0 2 0 0 0,0 0 0 0 0,1 1 0 0 0,2-1 0 0 0,0 1 0 0 0,-2-1 0 0 0,1-1 0 0 0,-2 0 0 0 0,-1 0 0 0 0,-1 1 0 0 0,1 1 0 0 0,2 0 0 0 0,1-1 0 0 0,1 0 0 0 0,0-1 0 0 0,0 1 0 0 0,0 2 0 0 0,-1-1 0 0 0,1-2 0 0 0,-2 1 0 0 0,-2 0 0 0 0,-1 0 0 0 0,0-1 0 0 0,0-1 0 0 0,1-1 0 0 0,2 1 0 0 0,0 2 0 0 0,1 0 0 0 0,0 1 0 0 0,1-1 0 0 0,-2 1 0 0 0,-1-1 0 0 0,0-1 0 0 0,0-2 0 0 0,-1 1 0 0 0,0 0 0 0 0,-2 1 0 0 0,0 0 0 0 0,2-1 0 0 0,0-1 0 0 0,2-1 0 0 0,-2 1 0 0 0,0 0 0 0 0,1 0 0 0 0,-2 1 0 0 0,1 0 0 0 0,0 0 0 0 0,-1 0 0 0 0,0 1 0 0 0,1-2 0 0 0,1 2 0 0 0,1-1 0 0 0,-2 2 0 0 0,1-1 0 0 0,-1 0 0 0 0,2-2 0 0 0,-2 1 0 0 0,0-1 0 0 0,0 0 0 0 0,2 0 0 0 0,0-2 0 0 0,0 0 0 0 0,-1 1 0 0 0,0 1 0 0 0,0 0 0 0 0,-2 1 0 0 0,1 0 0 0 0,0-1 0 0 0,-2 2 0 0 0,1 0 0 0 0,1-2 0 0 0,1 0 0 0 0,-1 1 0 0 0,0-1 0 0 0,0 0 0 0 0,2 0 0 0 0,-2 0 0 0 0,0 1 0 0 0,0-1 0 0 0,1-1 0 0 0,-1 2 0 0 0,0-1 0 0 0,1 0 0 0 0,0-1 0 0 0,1 0 0 0 0,1-1 0 0 0,-2 1 0 0 0,-1 1 0 0 0,1 0 0 0 0,1-1 0 0 0,0-1 0 0 0,1 0 0 0 0,0-1 0 0 0,-2 3 0 0 0,0-1 0 0 0,0 1 0 0 0,0-1 0 0 0,1 0 0 0 0,-1 1 0 0 0,-1 0 0 0 0,1 0 0 0 0,0-1 0 0 0,-1 1 0 0 0,0 1 0 0 0,0-1 0 0 0,1-1 0 0 0,-1 2 0 0 0,0 0 0 0 0,1-1 0 0 0,0-1 0 0 0,1 0 0 0 0,-1 0 0 0 0,-1 2 0 0 0,1-2 0 0 0,0 1 0 0 0,1-2 0 0 0,1 0 0 0 0,0-1 0 0 0,-2 2 0 0 0,0 1 0 0 0,0 0 0 0 0,1-1 0 0 0,-2 1 0 0 0,-1 1 0 0 0,2-1 0 0 0,0-1 0 0 0,-1 2 0 0 0,0 0 0 0 0,0-1 0 0 0,1-1 0 0 0,-1 2 0 0 0,0-1 0 0 0,1 0 0 0 0,-2 2 0 0 0,0-1 0 0 0,1 0 0 0 0,1-2 0 0 0,1 0 0 0 0,1-1 0 0 0,0-1 0 0 0,0 0 0 0 0,-1 2 0 0 0,-1 1 0 0 0,0-1 0 0 0,-2 2 0 0 0,0 1 0 0 0,1-2 0 0 0,1 0 0 0 0,-1 1 0 0 0,0 0 0 0 0,0-1 0 0 0,-1 1 0 0 0,0 0 0 0 0,1 0 0 0 0,1-2 0 0 0,-1 2 0 0 0,0 0 0 0 0,-2 1 0 0 0,1 0 0 0 0,0-1 0 0 0,2-1 0 0 0,0-1 0 0 0,0 1 0 0 0,-1 0 0 0 0,1 0 0 0 0,-2 1 0 0 0,1 0 0 0 0,0 0 0 0 0,-1 0 0 0 0,0 1 0 0 0,-2 1 0 0 0,2-1 0 0 0,0-1 0 0 0,1 1 0 0 0,0 2 0 0 0,0 0 0 0 0,0-2 0 0 0,1-1 0 0 0,-1 0 0 0 0,0 0 0 0 0,1-1 0 0 0,-2 2 0 0 0,0-1 0 0 0,-1 1 0 0 0,0 1 0 0 0,0 0 0 0 0,-1 0 0 0 0,2-2 0 0 0,-1 2 0 0 0,1-2 0 0 0,-1 2 0 0 0,0 0 0 0 0,1-2 0 0 0,2-1 0 0 0,-1 1 0 0 0,-1-1 0 0 0,2 0 0 0 0,-2 2 0 0 0,0-1 0 0 0,2-1 0 0 0,-3 2 0 0 0,2-1 0 0 0,-3 2 0 0 0,2-1 0 0 0,0 0 0 0 0,1-2 0 0 0,0 1 0 0 0,0-1 0 0 0,0 0 0 0 0,-1 2 0 0 0,1-1 0 0 0,-5-1 0 0 0,-3 0 0 0 0,-4 1 0 0 0,-2-1 0 0 0,-3 0 0 0 0,-2-1 0 0 0,1 2 0 0 0,-1 0 0 0 0,2 1 0 0 0,0 0 0 0 0,-1-1 0 0 0,-1-1 0 0 0,0-1 0 0 0,0 1 0 0 0,1 0 0 0 0,1 2 0 0 0,1 0 0 0 0,-2-1 0 0 0,0-1 0 0 0,0 1 0 0 0,0 0 0 0 0,0-1 0 0 0,-1-1 0 0 0,1 2 0 0 0,0-1 0 0 0,1 2 0 0 0,1 1 0 0 0,-1-2 0 0 0,-2-1 0 0 0,-1 1 0 0 0,0-1 0 0 0,1 3 0 0 0,0-1 0 0 0,-2-1 0 0 0,-1-1 0 0 0,1 1 0 0 0,1 0 0 0 0,0-1 0 0 0,0-1 0 0 0,1 1 0 0 0,1 1 0 0 0,0 1 0 0 0,-1 0 0 0 0,-1-1 0 0 0,-1 1 0 0 0,0 0 0 0 0,2 1 0 0 0,0-1 0 0 0,0 2 0 0 0,0-1 0 0 0,-1-2 0 0 0,-1 1 0 0 0,0 0 0 0 0,-1-1 0 0 0,1 0 0 0 0,-1 1 0 0 0,1-2 0 0 0,1 2 0 0 0,1-1 0 0 0,3 2 0 0 0,-1-1 0 0 0,0-1 0 0 0,-2 1 0 0 0,0 0 0 0 0,-2 1 0 0 0,0-1 0 0 0,2 2 0 0 0,0-2 0 0 0,0 0 0 0 0,0-2 0 0 0,-1 1 0 0 0,-1 0 0 0 0,0 1 0 0 0,-1 0 0 0 0,3 1 0 0 0,0 0 0 0 0,0 0 0 0 0,0 0 0 0 0,-1-1 0 0 0,1 0 0 0 0,1 0 0 0 0,-1 1 0 0 0,0-1 0 0 0,-1-1 0 0 0,-1-1 0 0 0,0-1 0 0 0,2 1 0 0 0,0 0 0 0 0,0 2 0 0 0,0 0 0 0 0,-1-1 0 0 0,1 1 0 0 0,1-1 0 0 0,1 2 0 0 0,1 0 0 0 0,-2-2 0 0 0,2 1 0 0 0,-1 0 0 0 0,2 1 0 0 0,-1-1 0 0 0,-2-1 0 0 0,0-1 0 0 0,-2-1 0 0 0,2 1 0 0 0,-1 0 0 0 0,1 0 0 0 0,0 1 0 0 0,1 0 0 0 0,-1 0 0 0 0,1-2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3T12:42:43.7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36573 9130 16383 0 0,'0'-2'0'0'0,"0"-3"0"0"0,-2-1 0 0 0,-1-1 0 0 0,0-2 0 0 0,1-1 0 0 0,0-1 0 0 0,1-1 0 0 0,1-1 0 0 0,0 0 0 0 0,-2 1 0 0 0,-1-1 0 0 0,0 0 0 0 0,1 0 0 0 0,1 1 0 0 0,0-1 0 0 0,0 1 0 0 0,-1 1 0 0 0,-1 1 0 0 0,1 1 0 0 0,0-2 0 0 0,0 0 0 0 0,-1 2 0 0 0,0 0 0 0 0,0-1 0 0 0,1 0 0 0 0,-2 1 0 0 0,1 0 0 0 0,0 0 0 0 0,0-2 0 0 0,2 0 0 0 0,0 0 0 0 0,-2 1 0 0 0,1 0 0 0 0,-1 0 0 0 0,1 0 0 0 0,-2 1 0 0 0,1 0 0 0 0,0-1 0 0 0,0 0 0 0 0,2-1 0 0 0,0-1 0 0 0,1 0 0 0 0,-3 2 0 0 0,1 0 0 0 0,-1 0 0 0 0,-1 2 0 0 0,0-1 0 0 0,0 1 0 0 0,1-2 0 0 0,0 1 0 0 0,-1 0 0 0 0,1 0 0 0 0,0-1 0 0 0,0 1 0 0 0,-1 0 0 0 0,1-1 0 0 0,1 0 0 0 0,-2 1 0 0 0,1 0 0 0 0,0 0 0 0 0,1-2 0 0 0,0 0 0 0 0,1-1 0 0 0,-1 2 0 0 0,-1 1 0 0 0,0-1 0 0 0,1-1 0 0 0,1 0 0 0 0,-2 2 0 0 0,0-1 0 0 0,0 1 0 0 0,-1-2 0 0 0,-1 0 0 0 0,2 0 0 0 0,-2 1 0 0 0,1 0 0 0 0,0 0 0 0 0,1 0 0 0 0,0 1 0 0 0,-1 0 0 0 0,1-1 0 0 0,1 0 0 0 0,-2 1 0 0 0,1 0 0 0 0,0 0 0 0 0,0-1 0 0 0,2-1 0 0 0,0-1 0 0 0,1 0 0 0 0,0-1 0 0 0,-2 3 0 0 0,-1 0 0 0 0,0 0 0 0 0,-1 2 0 0 0,0-1 0 0 0,0 1 0 0 0,2-2 0 0 0,-2 1 0 0 0,0 0 0 0 0,-1 2 0 0 0,0 0 0 0 0,1-2 0 0 0,1 0 0 0 0,-1 0 0 0 0,0 0 0 0 0,1 2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44864FF-A3D0-423A-8E96-4AA9FA1F558D}" type="datetime1">
              <a:rPr lang="en-GB" noProof="0" smtClean="0"/>
              <a:t>16/12/2024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B4B07EB-3CEE-4B2A-A06F-03C965D4E9F1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76297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6BFE780-4B97-4708-B97F-94D8ADC6D79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67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E6D7BE9-6C4F-48E9-816E-E7C44694421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915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E6D7BE9-6C4F-48E9-816E-E7C44694421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43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E6D7BE9-6C4F-48E9-816E-E7C44694421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567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58888C-33C4-45BB-9053-0F238EBC25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 useBgFill="1">
        <p:nvSpPr>
          <p:cNvPr id="10" name="Title 1">
            <a:extLst>
              <a:ext uri="{FF2B5EF4-FFF2-40B4-BE49-F238E27FC236}">
                <a16:creationId xmlns:a16="http://schemas.microsoft.com/office/drawing/2014/main" id="{E234E1C5-BD1C-4142-BA62-2A1D902B6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3430" y="1762887"/>
            <a:ext cx="7665140" cy="2140251"/>
          </a:xfrm>
        </p:spPr>
        <p:txBody>
          <a:bodyPr tIns="365760" rtlCol="0" anchor="ctr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en-US" sz="4800" noProof="0"/>
              <a:t>Click to edit Master title style</a:t>
            </a:r>
            <a:endParaRPr lang="en-GB" sz="4800" noProof="0"/>
          </a:p>
        </p:txBody>
      </p:sp>
      <p:sp useBgFill="1">
        <p:nvSpPr>
          <p:cNvPr id="12" name="Subtitle 2" descr="Tag=AccentColor&#10;Flavor=Light&#10;Target=Text">
            <a:extLst>
              <a:ext uri="{FF2B5EF4-FFF2-40B4-BE49-F238E27FC236}">
                <a16:creationId xmlns:a16="http://schemas.microsoft.com/office/drawing/2014/main" id="{DED57426-1707-4704-8E09-2F7609051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3430" y="3903138"/>
            <a:ext cx="7665139" cy="1191977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0030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FDB9BCB-0C27-46E1-90C0-AADF00541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9441" y="1233378"/>
            <a:ext cx="5898114" cy="1357422"/>
          </a:xfrm>
        </p:spPr>
        <p:txBody>
          <a:bodyPr rtlCol="0" anchor="b">
            <a:noAutofit/>
          </a:bodyPr>
          <a:lstStyle>
            <a:lvl1pPr algn="ctr">
              <a:defRPr lang="en-US" sz="4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Subtitle 2" descr="Tag=AccentColor&#10;Flavor=Light&#10;Target=Text">
            <a:extLst>
              <a:ext uri="{FF2B5EF4-FFF2-40B4-BE49-F238E27FC236}">
                <a16:creationId xmlns:a16="http://schemas.microsoft.com/office/drawing/2014/main" id="{61821B46-FA47-4BEB-A735-3A8E1161FD7A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369440" y="2895601"/>
            <a:ext cx="5898115" cy="2378074"/>
          </a:xfrm>
        </p:spPr>
        <p:txBody>
          <a:bodyPr rtlCol="0">
            <a:normAutofit/>
          </a:bodyPr>
          <a:lstStyle>
            <a:lvl1pPr marL="36900" indent="0">
              <a:buNone/>
              <a:defRPr/>
            </a:lvl1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F220894-C699-4E12-9EB4-2318F23E4A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1113" y="0"/>
            <a:ext cx="4583113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7903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58888C-33C4-45BB-9053-0F238EBC25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6676" y="1572884"/>
            <a:ext cx="4100417" cy="2585050"/>
          </a:xfrm>
        </p:spPr>
        <p:txBody>
          <a:bodyPr lIns="274320" rtlCol="0" anchor="ctr">
            <a:normAutofit/>
          </a:bodyPr>
          <a:lstStyle>
            <a:lvl1pPr algn="l">
              <a:defRPr lang="en-US" sz="4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 useBgFill="1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6675" y="4157934"/>
            <a:ext cx="4100418" cy="1446364"/>
          </a:xfrm>
        </p:spPr>
        <p:txBody>
          <a:bodyPr lIns="2743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lang="en-US" sz="16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6425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2FCC-99C4-4C2B-99B4-9C5E13D53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975" y="782122"/>
            <a:ext cx="3619500" cy="2492828"/>
          </a:xfrm>
        </p:spPr>
        <p:txBody>
          <a:bodyPr rtlCol="0" anchor="b"/>
          <a:lstStyle>
            <a:lvl1pPr algn="l">
              <a:spcBef>
                <a:spcPts val="960"/>
              </a:spcBef>
              <a:spcAft>
                <a:spcPts val="600"/>
              </a:spcAft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58888C-33C4-45BB-9053-0F238EBC25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4740" y="0"/>
            <a:ext cx="3754712" cy="2675444"/>
          </a:xfrm>
          <a:ln>
            <a:noFill/>
          </a:ln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B5F49914-A317-424F-9214-203370D7674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49972" y="0"/>
            <a:ext cx="3793815" cy="2675444"/>
          </a:xfrm>
          <a:ln>
            <a:noFill/>
          </a:ln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0" name="Picture Placeholder 10">
            <a:extLst>
              <a:ext uri="{FF2B5EF4-FFF2-40B4-BE49-F238E27FC236}">
                <a16:creationId xmlns:a16="http://schemas.microsoft.com/office/drawing/2014/main" id="{B68EE34D-80C0-4CEE-99D1-3C91F6626D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4740" y="2675444"/>
            <a:ext cx="7543904" cy="4182556"/>
          </a:xfrm>
          <a:ln>
            <a:noFill/>
          </a:ln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5E34894-A499-4CC3-9F3E-BB0B1268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</p:spPr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F37D4A7-7BA4-4331-82C1-818D1B5B05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42275" y="3592286"/>
            <a:ext cx="3619500" cy="1992313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20XX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41879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335" y="1233378"/>
            <a:ext cx="5697102" cy="1405366"/>
          </a:xfrm>
        </p:spPr>
        <p:txBody>
          <a:bodyPr rtlCol="0" anchor="b">
            <a:noAutofit/>
          </a:bodyPr>
          <a:lstStyle>
            <a:lvl1pPr algn="ctr"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795" y="3002281"/>
            <a:ext cx="5686437" cy="227139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en-US" sz="2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93FCD85-64A9-4257-8703-568A1629E1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96864" y="0"/>
            <a:ext cx="4572000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47AB1B-8039-41F6-A255-B03F33FB6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BC8FC98-420D-47E9-A6BF-65337349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20XX</a:t>
            </a:r>
            <a:endParaRPr lang="en-GB" noProof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6EE41C-5E1E-448A-AC09-A8C32B4A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797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3" y="4913529"/>
            <a:ext cx="9440034" cy="680691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9CC1453-4E18-4960-B6D5-529F625B9A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70693" y="5713343"/>
            <a:ext cx="9440034" cy="436942"/>
          </a:xfrm>
        </p:spPr>
        <p:txBody>
          <a:bodyPr rtlCol="0"/>
          <a:lstStyle>
            <a:lvl1pPr marL="36900" indent="0" algn="ctr">
              <a:buNone/>
              <a:defRPr/>
            </a:lvl1pPr>
          </a:lstStyle>
          <a:p>
            <a:pPr rtl="0"/>
            <a:r>
              <a:rPr lang="en-GB" noProof="0"/>
              <a:t>Subtitle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DDA07CD-6F66-4875-B1ED-5D11B9642B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2938" y="642938"/>
            <a:ext cx="5130800" cy="3303587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E1CB1643-335F-4FF9-8A42-C565276130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17733" y="642937"/>
            <a:ext cx="5130800" cy="3303587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843549-5E1B-48B7-A510-624588410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B5FF67-7EEC-4AB0-8445-132F99922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096000" y="160953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17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, table,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20XX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7290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754A53-50F5-4BFC-9D4B-69FF19B57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E3AA4C-F452-4742-B62F-D92ACEB0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948" y="1233378"/>
            <a:ext cx="5441285" cy="2911902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4A6F582-B177-429F-8965-8FC2335DB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948" y="4495800"/>
            <a:ext cx="5441286" cy="777874"/>
          </a:xfrm>
        </p:spPr>
        <p:txBody>
          <a:bodyPr rtlCol="0"/>
          <a:lstStyle>
            <a:lvl1pPr marL="36900" indent="0" algn="ctr">
              <a:buNone/>
              <a:defRPr/>
            </a:lvl1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08956-7306-4C30-B1DF-68E2666A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6" y="6000749"/>
            <a:ext cx="5686438" cy="365125"/>
          </a:xfrm>
        </p:spPr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FA9922-F4B7-458A-B446-58C5673A3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48600" y="642938"/>
            <a:ext cx="3700463" cy="2625725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A931B751-CD27-4E96-B65A-1D983D2650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48600" y="3600901"/>
            <a:ext cx="3700463" cy="2625725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6780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B87676-021D-46A4-8D5E-AAB45A5F2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0053" y="2057400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3E2461C8-280B-42BE-8793-5F1B2C4C0A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3796" y="2327275"/>
            <a:ext cx="1827818" cy="2181225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56D654-5693-4897-AD58-F42CEECEC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52764" y="2057400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7D5C18-F020-4168-9A98-D4162006A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5475" y="2057400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9BC3A-55C2-47AD-93E5-368070939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8186" y="2043502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E249A1C0-506E-4C49-A763-DA0BF00B5A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8593" y="2327275"/>
            <a:ext cx="1827818" cy="2181225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C9B12B3E-6E6A-4B9F-BCDC-ABAB3007AE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1305" y="2327275"/>
            <a:ext cx="1827818" cy="2181225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961CEF8D-8303-439E-BDF8-3983FAE33E1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04015" y="2327275"/>
            <a:ext cx="1827818" cy="2181225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6" name="Text Placeholder 27">
            <a:extLst>
              <a:ext uri="{FF2B5EF4-FFF2-40B4-BE49-F238E27FC236}">
                <a16:creationId xmlns:a16="http://schemas.microsoft.com/office/drawing/2014/main" id="{4BDD0E13-DDEB-44F9-8676-F7040501587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054" y="5017734"/>
            <a:ext cx="2359476" cy="350292"/>
          </a:xfrm>
        </p:spPr>
        <p:txBody>
          <a:bodyPr rtlCol="0">
            <a:normAutofit/>
          </a:bodyPr>
          <a:lstStyle>
            <a:lvl1pPr marL="3690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7">
            <a:extLst>
              <a:ext uri="{FF2B5EF4-FFF2-40B4-BE49-F238E27FC236}">
                <a16:creationId xmlns:a16="http://schemas.microsoft.com/office/drawing/2014/main" id="{51948158-9C97-4517-B0D3-4085249937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0054" y="5352052"/>
            <a:ext cx="2359476" cy="350292"/>
          </a:xfrm>
        </p:spPr>
        <p:txBody>
          <a:bodyPr rtlCol="0"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CA53CE84-6890-4263-ABB8-F39819C6A4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52764" y="5017734"/>
            <a:ext cx="2359476" cy="350292"/>
          </a:xfrm>
        </p:spPr>
        <p:txBody>
          <a:bodyPr rtlCol="0">
            <a:normAutofit/>
          </a:bodyPr>
          <a:lstStyle>
            <a:lvl1pPr marL="3690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9" name="Text Placeholder 27">
            <a:extLst>
              <a:ext uri="{FF2B5EF4-FFF2-40B4-BE49-F238E27FC236}">
                <a16:creationId xmlns:a16="http://schemas.microsoft.com/office/drawing/2014/main" id="{2C891989-38F5-4F8A-AD02-DBBD0666D1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52764" y="5352052"/>
            <a:ext cx="2359476" cy="350292"/>
          </a:xfrm>
        </p:spPr>
        <p:txBody>
          <a:bodyPr rtlCol="0"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0" name="Text Placeholder 27">
            <a:extLst>
              <a:ext uri="{FF2B5EF4-FFF2-40B4-BE49-F238E27FC236}">
                <a16:creationId xmlns:a16="http://schemas.microsoft.com/office/drawing/2014/main" id="{470811B1-7881-44B2-88EA-0D7D0EE5CB0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45474" y="5017734"/>
            <a:ext cx="2359476" cy="350292"/>
          </a:xfrm>
        </p:spPr>
        <p:txBody>
          <a:bodyPr rtlCol="0">
            <a:normAutofit/>
          </a:bodyPr>
          <a:lstStyle>
            <a:lvl1pPr marL="3690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1" name="Text Placeholder 27">
            <a:extLst>
              <a:ext uri="{FF2B5EF4-FFF2-40B4-BE49-F238E27FC236}">
                <a16:creationId xmlns:a16="http://schemas.microsoft.com/office/drawing/2014/main" id="{42DCE357-186A-457C-951C-49B33EE59F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45474" y="5352052"/>
            <a:ext cx="2359476" cy="350292"/>
          </a:xfrm>
        </p:spPr>
        <p:txBody>
          <a:bodyPr rtlCol="0"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2" name="Text Placeholder 27">
            <a:extLst>
              <a:ext uri="{FF2B5EF4-FFF2-40B4-BE49-F238E27FC236}">
                <a16:creationId xmlns:a16="http://schemas.microsoft.com/office/drawing/2014/main" id="{125640C8-2610-4EE2-B7DB-43B69762CA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8184" y="5017734"/>
            <a:ext cx="2359476" cy="350292"/>
          </a:xfrm>
        </p:spPr>
        <p:txBody>
          <a:bodyPr rtlCol="0">
            <a:normAutofit/>
          </a:bodyPr>
          <a:lstStyle>
            <a:lvl1pPr marL="3690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3" name="Text Placeholder 27">
            <a:extLst>
              <a:ext uri="{FF2B5EF4-FFF2-40B4-BE49-F238E27FC236}">
                <a16:creationId xmlns:a16="http://schemas.microsoft.com/office/drawing/2014/main" id="{A681FDE6-437A-4435-B435-9E095137BA7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038184" y="5352052"/>
            <a:ext cx="2359476" cy="350292"/>
          </a:xfrm>
        </p:spPr>
        <p:txBody>
          <a:bodyPr rtlCol="0"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20XX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8800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7B721FF-D609-4D98-9D19-CF75AA8A5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3936BD-C868-433F-8E84-D6DD8E640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20XX</a:t>
            </a:r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28224A9-CB7A-4D21-8CA0-38125E298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426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7B721FF-D609-4D98-9D19-CF75AA8A5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40" y="1734506"/>
            <a:ext cx="3359592" cy="40999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3936BD-C868-433F-8E84-D6DD8E640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204" y="1734506"/>
            <a:ext cx="3359592" cy="409995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1623" y="1855153"/>
            <a:ext cx="318294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1623" y="2702103"/>
            <a:ext cx="318294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9579" y="1855152"/>
            <a:ext cx="3192843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9579" y="2702103"/>
            <a:ext cx="3192842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B356B5-0EDC-4245-8878-C19DA25A3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904" y="1734506"/>
            <a:ext cx="3359592" cy="4099959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56C3DD2-AE94-4BA5-920E-A7EEE19296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35279" y="1855152"/>
            <a:ext cx="3192843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4BCB055-753B-4006-BF3C-73FC5A3C25D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35279" y="2702103"/>
            <a:ext cx="3192842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E1D954F-2A50-4751-9E47-BB4B7BD6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3162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r>
              <a:rPr lang="en-US" noProof="0"/>
              <a:t>20XX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70521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79" r:id="rId3"/>
    <p:sldLayoutId id="2147483664" r:id="rId4"/>
    <p:sldLayoutId id="2147483660" r:id="rId5"/>
    <p:sldLayoutId id="2147483677" r:id="rId6"/>
    <p:sldLayoutId id="2147483678" r:id="rId7"/>
    <p:sldLayoutId id="2147483663" r:id="rId8"/>
    <p:sldLayoutId id="2147483676" r:id="rId9"/>
    <p:sldLayoutId id="2147483680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6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5" Type="http://schemas.openxmlformats.org/officeDocument/2006/relationships/image" Target="../media/image7.png"/><Relationship Id="rId4" Type="http://schemas.openxmlformats.org/officeDocument/2006/relationships/customXml" Target="../ink/ink1.xm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customXml" Target="../ink/ink5.xml"/><Relationship Id="rId5" Type="http://schemas.openxmlformats.org/officeDocument/2006/relationships/image" Target="../media/image7.png"/><Relationship Id="rId4" Type="http://schemas.openxmlformats.org/officeDocument/2006/relationships/customXml" Target="../ink/ink4.xml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 descr="A picture containing wall, wooden, indoor, table">
            <a:extLst>
              <a:ext uri="{FF2B5EF4-FFF2-40B4-BE49-F238E27FC236}">
                <a16:creationId xmlns:a16="http://schemas.microsoft.com/office/drawing/2014/main" id="{E2888B94-BE50-4E48-8F75-1E8AAD5AFA9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 useBgFill="1">
        <p:nvSpPr>
          <p:cNvPr id="18" name="Title 17">
            <a:extLst>
              <a:ext uri="{FF2B5EF4-FFF2-40B4-BE49-F238E27FC236}">
                <a16:creationId xmlns:a16="http://schemas.microsoft.com/office/drawing/2014/main" id="{7F1C1DC8-8566-416D-A699-06A29F45B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3430" y="1762887"/>
            <a:ext cx="7665140" cy="2140251"/>
          </a:xfrm>
        </p:spPr>
        <p:txBody>
          <a:bodyPr rtlCol="0"/>
          <a:lstStyle/>
          <a:p>
            <a:pPr rtl="0"/>
            <a:r>
              <a:rPr lang="en-GB" err="1"/>
              <a:t>D’Coffee</a:t>
            </a:r>
            <a:endParaRPr lang="en-GB"/>
          </a:p>
        </p:txBody>
      </p:sp>
      <p:sp useBgFill="1">
        <p:nvSpPr>
          <p:cNvPr id="19" name="Subtitle 18">
            <a:extLst>
              <a:ext uri="{FF2B5EF4-FFF2-40B4-BE49-F238E27FC236}">
                <a16:creationId xmlns:a16="http://schemas.microsoft.com/office/drawing/2014/main" id="{B032DA7C-C3AD-4A99-8801-152FB4EE9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3430" y="3903138"/>
            <a:ext cx="7665139" cy="1191977"/>
          </a:xfrm>
        </p:spPr>
        <p:txBody>
          <a:bodyPr rtlCol="0"/>
          <a:lstStyle/>
          <a:p>
            <a:pPr rtl="0"/>
            <a:r>
              <a:rPr lang="en-GB"/>
              <a:t>Coffee Extraordinaire </a:t>
            </a:r>
          </a:p>
        </p:txBody>
      </p:sp>
    </p:spTree>
    <p:extLst>
      <p:ext uri="{BB962C8B-B14F-4D97-AF65-F5344CB8AC3E}">
        <p14:creationId xmlns:p14="http://schemas.microsoft.com/office/powerpoint/2010/main" val="319640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335" y="1233378"/>
            <a:ext cx="5697102" cy="1405366"/>
          </a:xfrm>
        </p:spPr>
        <p:txBody>
          <a:bodyPr rtlCol="0">
            <a:normAutofit/>
          </a:bodyPr>
          <a:lstStyle/>
          <a:p>
            <a:pPr rtl="0"/>
            <a:r>
              <a:rPr lang="en-GB"/>
              <a:t>Introduction</a:t>
            </a:r>
          </a:p>
        </p:txBody>
      </p:sp>
      <p:sp>
        <p:nvSpPr>
          <p:cNvPr id="3" name="Subtitle 2" descr="Tag=AccentColor&#10;Flavor=Light&#10;Target=Text"/>
          <p:cNvSpPr>
            <a:spLocks noGrp="1"/>
          </p:cNvSpPr>
          <p:nvPr>
            <p:ph type="subTitle" idx="1"/>
          </p:nvPr>
        </p:nvSpPr>
        <p:spPr>
          <a:xfrm>
            <a:off x="913795" y="3002281"/>
            <a:ext cx="5686437" cy="2271393"/>
          </a:xfrm>
        </p:spPr>
        <p:txBody>
          <a:bodyPr rtlCol="0">
            <a:normAutofit/>
          </a:bodyPr>
          <a:lstStyle/>
          <a:p>
            <a:pPr rtl="0"/>
            <a:r>
              <a:rPr lang="en-GB"/>
              <a:t>With your skills in HTML, CSS, </a:t>
            </a:r>
            <a:r>
              <a:rPr lang="en-GB" err="1"/>
              <a:t>Javascript</a:t>
            </a:r>
            <a:r>
              <a:rPr lang="en-GB"/>
              <a:t>, Bootstrap, Google Fonts and </a:t>
            </a:r>
            <a:r>
              <a:rPr lang="en-GB" err="1"/>
              <a:t>FontAwesome</a:t>
            </a:r>
            <a:r>
              <a:rPr lang="en-GB"/>
              <a:t>. I need you to help me…</a:t>
            </a:r>
            <a:endParaRPr lang="en-GB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pic>
        <p:nvPicPr>
          <p:cNvPr id="23" name="Picture Placeholder 22" descr="A person sitting at a table">
            <a:extLst>
              <a:ext uri="{FF2B5EF4-FFF2-40B4-BE49-F238E27FC236}">
                <a16:creationId xmlns:a16="http://schemas.microsoft.com/office/drawing/2014/main" id="{8E1CFD6C-2E4B-4106-8446-4BD0F6602F7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6864" y="0"/>
            <a:ext cx="4572000" cy="6858000"/>
          </a:xfr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ED457A1-2E40-4C44-A232-BAF8CDEB0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GB" smtClean="0"/>
              <a:pPr rtl="0"/>
              <a:t>2</a:t>
            </a:fld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ED5828E-13B0-249A-8303-489444A30199}"/>
                  </a:ext>
                </a:extLst>
              </p14:cNvPr>
              <p14:cNvContentPartPr/>
              <p14:nvPr/>
            </p14:nvContentPartPr>
            <p14:xfrm>
              <a:off x="2903715" y="3113378"/>
              <a:ext cx="6763" cy="6763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ED5828E-13B0-249A-8303-489444A301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65565" y="2775228"/>
                <a:ext cx="676300" cy="6763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787A07C-C202-3048-0371-B912D93D4B62}"/>
              </a:ext>
            </a:extLst>
          </p:cNvPr>
          <p:cNvSpPr txBox="1"/>
          <p:nvPr/>
        </p:nvSpPr>
        <p:spPr>
          <a:xfrm>
            <a:off x="8088923" y="595171"/>
            <a:ext cx="2651218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000">
                <a:solidFill>
                  <a:srgbClr val="DADADA"/>
                </a:solidFill>
              </a:rPr>
              <a:t>Hey punks, its me john business!!!!</a:t>
            </a:r>
            <a:endParaRPr lang="en-US" sz="2000">
              <a:solidFill>
                <a:srgbClr val="000000"/>
              </a:solidFill>
            </a:endParaRPr>
          </a:p>
          <a:p>
            <a:pPr algn="l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5668E2B-E523-B35B-E2B7-80E18473DEE3}"/>
                  </a:ext>
                </a:extLst>
              </p14:cNvPr>
              <p14:cNvContentPartPr/>
              <p14:nvPr/>
            </p14:nvContentPartPr>
            <p14:xfrm>
              <a:off x="10420012" y="1326458"/>
              <a:ext cx="333883" cy="583359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5668E2B-E523-B35B-E2B7-80E18473DEE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02023" y="1308475"/>
                <a:ext cx="369502" cy="6189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3F072BF-BC34-24E9-2AE5-F5A0B2C52FD1}"/>
                  </a:ext>
                </a:extLst>
              </p14:cNvPr>
              <p14:cNvContentPartPr/>
              <p14:nvPr/>
            </p14:nvContentPartPr>
            <p14:xfrm>
              <a:off x="7966924" y="268081"/>
              <a:ext cx="3102719" cy="1240333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3F072BF-BC34-24E9-2AE5-F5A0B2C52F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48927" y="250084"/>
                <a:ext cx="3138353" cy="127596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59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3" y="4913529"/>
            <a:ext cx="9440034" cy="680691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/>
              <a:t>I need an ordering system building!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5713343"/>
            <a:ext cx="9440034" cy="436942"/>
          </a:xfrm>
        </p:spPr>
        <p:txBody>
          <a:bodyPr rtlCol="0"/>
          <a:lstStyle/>
          <a:p>
            <a:pPr rtl="0"/>
            <a:r>
              <a:rPr lang="en-GB"/>
              <a:t>And you are going to do it!</a:t>
            </a:r>
          </a:p>
        </p:txBody>
      </p:sp>
      <p:pic>
        <p:nvPicPr>
          <p:cNvPr id="19" name="Picture Placeholder 18" descr="A person pouring a drink into a glass">
            <a:extLst>
              <a:ext uri="{FF2B5EF4-FFF2-40B4-BE49-F238E27FC236}">
                <a16:creationId xmlns:a16="http://schemas.microsoft.com/office/drawing/2014/main" id="{D338679F-6846-44CF-9649-6E526940900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938" y="642938"/>
            <a:ext cx="5130800" cy="3303587"/>
          </a:xfrm>
        </p:spPr>
      </p:pic>
      <p:pic>
        <p:nvPicPr>
          <p:cNvPr id="21" name="Picture Placeholder 20" descr="A person holding an open sign in a window">
            <a:extLst>
              <a:ext uri="{FF2B5EF4-FFF2-40B4-BE49-F238E27FC236}">
                <a16:creationId xmlns:a16="http://schemas.microsoft.com/office/drawing/2014/main" id="{FF9E2F27-0A96-4978-B761-6D73AA56EC0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7733" y="642937"/>
            <a:ext cx="5130800" cy="3303587"/>
          </a:xfrm>
        </p:spPr>
      </p:pic>
    </p:spTree>
    <p:extLst>
      <p:ext uri="{BB962C8B-B14F-4D97-AF65-F5344CB8AC3E}">
        <p14:creationId xmlns:p14="http://schemas.microsoft.com/office/powerpoint/2010/main" val="131204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ECE7886-482B-F411-003A-5C69B5B6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233378"/>
            <a:ext cx="5898114" cy="1357422"/>
          </a:xfrm>
        </p:spPr>
        <p:txBody>
          <a:bodyPr/>
          <a:lstStyle/>
          <a:p>
            <a:r>
              <a:rPr lang="en-US"/>
              <a:t>What is required?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94A4609-0696-C74C-04B5-B0A672EAE53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710850" y="2590800"/>
            <a:ext cx="2542108" cy="237807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Order system for the following coffees:</a:t>
            </a:r>
          </a:p>
          <a:p>
            <a:r>
              <a:rPr lang="en-US" dirty="0"/>
              <a:t>Espresso</a:t>
            </a:r>
          </a:p>
          <a:p>
            <a:r>
              <a:rPr lang="en-US" dirty="0"/>
              <a:t>Americana (Black Coffee)</a:t>
            </a:r>
          </a:p>
          <a:p>
            <a:r>
              <a:rPr lang="en-US" dirty="0"/>
              <a:t>Latte </a:t>
            </a:r>
          </a:p>
          <a:p>
            <a:r>
              <a:rPr lang="en-US" dirty="0"/>
              <a:t>Cappuccino </a:t>
            </a:r>
          </a:p>
          <a:p>
            <a:r>
              <a:rPr lang="en-US" dirty="0"/>
              <a:t>Flat White</a:t>
            </a:r>
          </a:p>
          <a:p>
            <a:r>
              <a:rPr lang="en-US" dirty="0"/>
              <a:t>Macchiato</a:t>
            </a:r>
          </a:p>
          <a:p>
            <a:r>
              <a:rPr lang="en-US" dirty="0"/>
              <a:t>Mocha</a:t>
            </a:r>
          </a:p>
          <a:p>
            <a:r>
              <a:rPr lang="en-US" dirty="0"/>
              <a:t>Hot Chocolate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304436-194A-B199-4FB7-A8AFCB8FE6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35" r="11536"/>
          <a:stretch/>
        </p:blipFill>
        <p:spPr>
          <a:xfrm>
            <a:off x="-11113" y="10"/>
            <a:ext cx="4583113" cy="6857990"/>
          </a:xfrm>
          <a:prstGeom prst="rect">
            <a:avLst/>
          </a:prstGeom>
          <a:noFill/>
        </p:spPr>
      </p:pic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389B9D20-AC16-1E77-F85F-58BFAEC2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noProof="0" smtClean="0"/>
              <a:pPr rtl="0">
                <a:spcAft>
                  <a:spcPts val="600"/>
                </a:spcAft>
              </a:pPr>
              <a:t>4</a:t>
            </a:fld>
            <a:endParaRPr lang="en-GB" noProof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E8FFFD1-A427-4E74-36F4-A64F885E60D4}"/>
              </a:ext>
            </a:extLst>
          </p:cNvPr>
          <p:cNvSpPr txBox="1">
            <a:spLocks/>
          </p:cNvSpPr>
          <p:nvPr/>
        </p:nvSpPr>
        <p:spPr>
          <a:xfrm>
            <a:off x="7081100" y="2836863"/>
            <a:ext cx="2288607" cy="23780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369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Including the following milk options:</a:t>
            </a:r>
          </a:p>
          <a:p>
            <a:r>
              <a:rPr lang="en-US" dirty="0"/>
              <a:t>Whole, Semi Skimmed, and Skimmed Milk</a:t>
            </a:r>
          </a:p>
          <a:p>
            <a:r>
              <a:rPr lang="en-US" dirty="0"/>
              <a:t>Oat Milk</a:t>
            </a:r>
          </a:p>
          <a:p>
            <a:r>
              <a:rPr lang="en-US" dirty="0"/>
              <a:t>Cashew Milk</a:t>
            </a:r>
          </a:p>
          <a:p>
            <a:r>
              <a:rPr lang="en-US" dirty="0"/>
              <a:t>Almond Milk</a:t>
            </a:r>
          </a:p>
          <a:p>
            <a:r>
              <a:rPr lang="en-US" dirty="0"/>
              <a:t>Soya Milk</a:t>
            </a:r>
          </a:p>
          <a:p>
            <a:r>
              <a:rPr lang="en-US" dirty="0"/>
              <a:t>Goat Milk</a:t>
            </a:r>
          </a:p>
          <a:p>
            <a:r>
              <a:rPr lang="en-US" dirty="0"/>
              <a:t>Yak Milk</a:t>
            </a:r>
          </a:p>
          <a:p>
            <a:r>
              <a:rPr lang="en-US" dirty="0"/>
              <a:t>Nettle Milk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316945C-1A6B-E0EF-B5E7-59BEB1458027}"/>
              </a:ext>
            </a:extLst>
          </p:cNvPr>
          <p:cNvSpPr txBox="1">
            <a:spLocks/>
          </p:cNvSpPr>
          <p:nvPr/>
        </p:nvSpPr>
        <p:spPr>
          <a:xfrm>
            <a:off x="9369707" y="2836863"/>
            <a:ext cx="2444606" cy="311308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369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Including the following </a:t>
            </a:r>
            <a:r>
              <a:rPr lang="en-US" err="1"/>
              <a:t>flavour</a:t>
            </a:r>
            <a:r>
              <a:rPr lang="en-US"/>
              <a:t> options:</a:t>
            </a:r>
          </a:p>
          <a:p>
            <a:r>
              <a:rPr lang="en-US"/>
              <a:t>Hazelnut</a:t>
            </a:r>
          </a:p>
          <a:p>
            <a:r>
              <a:rPr lang="en-US"/>
              <a:t>Caramel</a:t>
            </a:r>
          </a:p>
          <a:p>
            <a:r>
              <a:rPr lang="en-US"/>
              <a:t>Chocolate</a:t>
            </a:r>
          </a:p>
          <a:p>
            <a:r>
              <a:rPr lang="en-US"/>
              <a:t>Cinnamon</a:t>
            </a:r>
          </a:p>
          <a:p>
            <a:r>
              <a:rPr lang="en-US"/>
              <a:t>Peppermint</a:t>
            </a:r>
          </a:p>
          <a:p>
            <a:r>
              <a:rPr lang="en-US"/>
              <a:t>Vanilla</a:t>
            </a:r>
          </a:p>
          <a:p>
            <a:r>
              <a:rPr lang="en-US"/>
              <a:t>Salted Caramel </a:t>
            </a:r>
          </a:p>
          <a:p>
            <a:r>
              <a:rPr lang="en-US"/>
              <a:t>5 Spice </a:t>
            </a:r>
          </a:p>
          <a:p>
            <a:r>
              <a:rPr lang="en-US"/>
              <a:t>Truffle</a:t>
            </a:r>
          </a:p>
          <a:p>
            <a:r>
              <a:rPr lang="en-US"/>
              <a:t>Paprika</a:t>
            </a:r>
          </a:p>
          <a:p>
            <a:r>
              <a:rPr lang="en-US"/>
              <a:t>Turmeric</a:t>
            </a:r>
          </a:p>
          <a:p>
            <a:r>
              <a:rPr lang="en-US"/>
              <a:t>Lions Maine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9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00095F4-CF8F-C2CC-B48C-AFFC299F5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335" y="1233378"/>
            <a:ext cx="5697102" cy="1405366"/>
          </a:xfrm>
        </p:spPr>
        <p:txBody>
          <a:bodyPr/>
          <a:lstStyle/>
          <a:p>
            <a:r>
              <a:rPr lang="en-US" err="1"/>
              <a:t>Customisation</a:t>
            </a:r>
            <a:r>
              <a:rPr lang="en-US"/>
              <a:t> is the key!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E65BBB3-56C2-8E06-0839-9C9DE0A89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3002281"/>
            <a:ext cx="5686437" cy="2271393"/>
          </a:xfrm>
        </p:spPr>
        <p:txBody>
          <a:bodyPr/>
          <a:lstStyle/>
          <a:p>
            <a:r>
              <a:rPr lang="en-US"/>
              <a:t>Customers must be able to customize their orders, to make the most unique </a:t>
            </a:r>
            <a:r>
              <a:rPr lang="en-US" err="1"/>
              <a:t>flavours</a:t>
            </a:r>
            <a:r>
              <a:rPr lang="en-US"/>
              <a:t> and taste combinations.</a:t>
            </a:r>
          </a:p>
          <a:p>
            <a:r>
              <a:rPr lang="en-US"/>
              <a:t>It is vital a customer can build their own combinations and make their special drinks!</a:t>
            </a:r>
          </a:p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8B590-AE85-92AD-BF9E-E1A4889D9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/>
              <a:t>Sample footer text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5105CF-29BC-0DD4-EE0A-5D58142CC7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10" r="43890" b="-1"/>
          <a:stretch/>
        </p:blipFill>
        <p:spPr>
          <a:xfrm>
            <a:off x="7596864" y="10"/>
            <a:ext cx="4572000" cy="6857990"/>
          </a:xfrm>
          <a:prstGeom prst="rect">
            <a:avLst/>
          </a:prstGeom>
          <a:noFill/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04E32A-E5DE-6949-E1C1-C01BE8A31B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/>
              <a:t>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D3E2F-9331-AFF3-287E-4190DFFC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noProof="0" smtClean="0"/>
              <a:pPr rtl="0">
                <a:spcAft>
                  <a:spcPts val="600"/>
                </a:spcAft>
              </a:pPr>
              <a:t>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081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A0B9A-7F1E-59B8-6B3D-4E88D097E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233378"/>
            <a:ext cx="5898114" cy="1357422"/>
          </a:xfrm>
        </p:spPr>
        <p:txBody>
          <a:bodyPr anchor="b">
            <a:normAutofit/>
          </a:bodyPr>
          <a:lstStyle/>
          <a:p>
            <a:r>
              <a:rPr lang="en-GB" dirty="0"/>
              <a:t>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35F6C-983C-4A7D-0E9B-7B63D1AA613A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369440" y="2895601"/>
            <a:ext cx="5898115" cy="2378074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900" dirty="0">
                <a:solidFill>
                  <a:srgbClr val="E8E97C"/>
                </a:solidFill>
              </a:rPr>
              <a:t>Espresso Shot 	£1.50</a:t>
            </a:r>
          </a:p>
          <a:p>
            <a:pPr>
              <a:lnSpc>
                <a:spcPct val="90000"/>
              </a:lnSpc>
            </a:pPr>
            <a:r>
              <a:rPr lang="en-GB" sz="1900" dirty="0">
                <a:solidFill>
                  <a:srgbClr val="E8E97C"/>
                </a:solidFill>
              </a:rPr>
              <a:t>Milks			£2.00</a:t>
            </a:r>
          </a:p>
          <a:p>
            <a:pPr>
              <a:lnSpc>
                <a:spcPct val="90000"/>
              </a:lnSpc>
            </a:pPr>
            <a:r>
              <a:rPr lang="en-GB" sz="1900" dirty="0">
                <a:solidFill>
                  <a:srgbClr val="E8E97C"/>
                </a:solidFill>
              </a:rPr>
              <a:t>Syrups 			£0.75</a:t>
            </a:r>
          </a:p>
          <a:p>
            <a:pPr>
              <a:lnSpc>
                <a:spcPct val="90000"/>
              </a:lnSpc>
            </a:pPr>
            <a:endParaRPr lang="en-GB" sz="1900" dirty="0">
              <a:solidFill>
                <a:srgbClr val="E8E97C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900" dirty="0">
                <a:solidFill>
                  <a:srgbClr val="E8E97C"/>
                </a:solidFill>
              </a:rPr>
              <a:t>No more than 3 x syrups in an order</a:t>
            </a:r>
          </a:p>
          <a:p>
            <a:pPr>
              <a:lnSpc>
                <a:spcPct val="90000"/>
              </a:lnSpc>
            </a:pPr>
            <a:r>
              <a:rPr lang="en-GB" sz="1900" dirty="0">
                <a:solidFill>
                  <a:srgbClr val="E8E97C"/>
                </a:solidFill>
              </a:rPr>
              <a:t>Only 2 milks in a half and half style</a:t>
            </a:r>
          </a:p>
        </p:txBody>
      </p:sp>
      <p:pic>
        <p:nvPicPr>
          <p:cNvPr id="9" name="Picture 8" descr="Stock exchange numbers">
            <a:extLst>
              <a:ext uri="{FF2B5EF4-FFF2-40B4-BE49-F238E27FC236}">
                <a16:creationId xmlns:a16="http://schemas.microsoft.com/office/drawing/2014/main" id="{32EA2CB8-1A25-CF6C-8758-846BD3FDFF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36" r="26955" b="-1"/>
          <a:stretch/>
        </p:blipFill>
        <p:spPr>
          <a:xfrm>
            <a:off x="-11113" y="10"/>
            <a:ext cx="4583113" cy="6857990"/>
          </a:xfrm>
          <a:prstGeom prst="rect">
            <a:avLst/>
          </a:prstGeom>
          <a:noFill/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0EFEA-A9C0-4070-53F1-6D1616A5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GB" noProof="0" smtClean="0"/>
              <a:pPr rtl="0">
                <a:spcAft>
                  <a:spcPts val="600"/>
                </a:spcAft>
              </a:pPr>
              <a:t>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3340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A person sitting in a chair">
            <a:extLst>
              <a:ext uri="{FF2B5EF4-FFF2-40B4-BE49-F238E27FC236}">
                <a16:creationId xmlns:a16="http://schemas.microsoft.com/office/drawing/2014/main" id="{D7295B9C-2CB9-499D-8649-8B68BCBBD20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6676" y="1572884"/>
            <a:ext cx="4100417" cy="2585050"/>
          </a:xfrm>
        </p:spPr>
        <p:txBody>
          <a:bodyPr rtlCol="0">
            <a:normAutofit/>
          </a:bodyPr>
          <a:lstStyle/>
          <a:p>
            <a:pPr rtl="0"/>
            <a:r>
              <a:rPr lang="en-GB"/>
              <a:t>Thank you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6A038F3-7410-4D47-B069-E4BE5999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50EEE3A-3F43-4692-B3E5-6CC126CAE1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3976785-1E20-4209-911D-22069764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GB" smtClean="0"/>
              <a:pPr rtl="0"/>
              <a:t>7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4CC8E-E23D-5592-F9A8-89F0B3325FAE}"/>
              </a:ext>
            </a:extLst>
          </p:cNvPr>
          <p:cNvSpPr txBox="1"/>
          <p:nvPr/>
        </p:nvSpPr>
        <p:spPr>
          <a:xfrm>
            <a:off x="4409680" y="480194"/>
            <a:ext cx="28946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#1 Thug ass </a:t>
            </a:r>
            <a:r>
              <a:rPr lang="en-US" err="1"/>
              <a:t>gangsta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876171-EFB0-7785-A6B3-FC8AFA783AB2}"/>
                  </a:ext>
                </a:extLst>
              </p14:cNvPr>
              <p14:cNvContentPartPr/>
              <p14:nvPr/>
            </p14:nvContentPartPr>
            <p14:xfrm>
              <a:off x="6682153" y="1436076"/>
              <a:ext cx="6763" cy="6763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876171-EFB0-7785-A6B3-FC8AFA783A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44003" y="1097926"/>
                <a:ext cx="676300" cy="676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A3C56D5-0A4D-E050-87D3-804B5F2F19B1}"/>
                  </a:ext>
                </a:extLst>
              </p14:cNvPr>
              <p14:cNvContentPartPr/>
              <p14:nvPr/>
            </p14:nvContentPartPr>
            <p14:xfrm>
              <a:off x="6533361" y="876976"/>
              <a:ext cx="1416148" cy="1212122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A3C56D5-0A4D-E050-87D3-804B5F2F19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15367" y="858981"/>
                <a:ext cx="1451777" cy="1247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E2A5303-AB66-3281-5E96-BFE003D8FED3}"/>
                  </a:ext>
                </a:extLst>
              </p14:cNvPr>
              <p14:cNvContentPartPr/>
              <p14:nvPr/>
            </p14:nvContentPartPr>
            <p14:xfrm>
              <a:off x="7828801" y="1543398"/>
              <a:ext cx="102311" cy="379637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E2A5303-AB66-3281-5E96-BFE003D8FED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10852" y="1525423"/>
                <a:ext cx="137851" cy="41522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8509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739373_TF55991576_Win32" id="{119FDBFE-0859-4791-A8D9-2B524D0F1B2F}" vid="{92164E7A-CE85-4EDF-BE4D-89F2864783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9CA72195929A429A9AA46D83EFEDD5" ma:contentTypeVersion="14" ma:contentTypeDescription="Create a new document." ma:contentTypeScope="" ma:versionID="083c78f0d823e82fc091aca6e17c092c">
  <xsd:schema xmlns:xsd="http://www.w3.org/2001/XMLSchema" xmlns:xs="http://www.w3.org/2001/XMLSchema" xmlns:p="http://schemas.microsoft.com/office/2006/metadata/properties" xmlns:ns2="6f8c8de3-be3f-4a4c-bbc5-e59d45d8f236" xmlns:ns3="5974bdf5-036b-4a40-8d37-5ba231bbbf6b" targetNamespace="http://schemas.microsoft.com/office/2006/metadata/properties" ma:root="true" ma:fieldsID="af6b16dbd69b07ba6f43354c089fb454" ns2:_="" ns3:_="">
    <xsd:import namespace="6f8c8de3-be3f-4a4c-bbc5-e59d45d8f236"/>
    <xsd:import namespace="5974bdf5-036b-4a40-8d37-5ba231bbbf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8c8de3-be3f-4a4c-bbc5-e59d45d8f2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db4bc669-d332-4fa5-a3e1-39043c07efb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74bdf5-036b-4a40-8d37-5ba231bbbf6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cc2aff51-7769-4efd-898e-50fb60114789}" ma:internalName="TaxCatchAll" ma:showField="CatchAllData" ma:web="5974bdf5-036b-4a40-8d37-5ba231bbbf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974bdf5-036b-4a40-8d37-5ba231bbbf6b" xsi:nil="true"/>
    <lcf76f155ced4ddcb4097134ff3c332f xmlns="6f8c8de3-be3f-4a4c-bbc5-e59d45d8f23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1D2C913-C7E9-427D-8C7B-4D2DB36F60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DC0EAC-B711-4958-A483-252FE734F989}">
  <ds:schemaRefs>
    <ds:schemaRef ds:uri="5974bdf5-036b-4a40-8d37-5ba231bbbf6b"/>
    <ds:schemaRef ds:uri="6f8c8de3-be3f-4a4c-bbc5-e59d45d8f23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F06F3F2-9398-47DD-B339-5E062F7F29B5}">
  <ds:schemaRefs>
    <ds:schemaRef ds:uri="230e9df3-be65-4c73-a93b-d1236ebd677e"/>
    <ds:schemaRef ds:uri="5974bdf5-036b-4a40-8d37-5ba231bbbf6b"/>
    <ds:schemaRef ds:uri="6f8c8de3-be3f-4a4c-bbc5-e59d45d8f236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Slate design</Template>
  <TotalTime>330</TotalTime>
  <Words>225</Words>
  <Application>Microsoft Office PowerPoint</Application>
  <PresentationFormat>Widescreen</PresentationFormat>
  <Paragraphs>72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Calisto MT</vt:lpstr>
      <vt:lpstr>Wingdings 2</vt:lpstr>
      <vt:lpstr>SlateVTI</vt:lpstr>
      <vt:lpstr>D’Coffee</vt:lpstr>
      <vt:lpstr>Introduction</vt:lpstr>
      <vt:lpstr>I need an ordering system building!</vt:lpstr>
      <vt:lpstr>What is required?</vt:lpstr>
      <vt:lpstr>Customisation is the key!</vt:lpstr>
      <vt:lpstr>Prices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D’Coffee</dc:title>
  <dc:creator>Will Procter</dc:creator>
  <cp:lastModifiedBy>Luca Eliseev</cp:lastModifiedBy>
  <cp:revision>3</cp:revision>
  <dcterms:created xsi:type="dcterms:W3CDTF">2024-05-03T11:25:51Z</dcterms:created>
  <dcterms:modified xsi:type="dcterms:W3CDTF">2024-12-16T14:44:37Z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