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handoutMasterIdLst>
    <p:handoutMasterId r:id="rId20"/>
  </p:handoutMasterIdLst>
  <p:sldIdLst>
    <p:sldId id="301" r:id="rId2"/>
    <p:sldId id="260" r:id="rId3"/>
    <p:sldId id="262" r:id="rId4"/>
    <p:sldId id="269" r:id="rId5"/>
    <p:sldId id="353" r:id="rId6"/>
    <p:sldId id="271" r:id="rId7"/>
    <p:sldId id="263" r:id="rId8"/>
    <p:sldId id="264" r:id="rId9"/>
    <p:sldId id="265" r:id="rId10"/>
    <p:sldId id="303" r:id="rId11"/>
    <p:sldId id="266" r:id="rId12"/>
    <p:sldId id="343" r:id="rId13"/>
    <p:sldId id="270" r:id="rId14"/>
    <p:sldId id="355" r:id="rId15"/>
    <p:sldId id="357" r:id="rId16"/>
    <p:sldId id="351" r:id="rId17"/>
    <p:sldId id="358" r:id="rId18"/>
  </p:sldIdLst>
  <p:sldSz cx="9144000" cy="5143500" type="screen16x9"/>
  <p:notesSz cx="6858000" cy="9144000"/>
  <p:embeddedFontLst>
    <p:embeddedFont>
      <p:font typeface="Anaheim" panose="020B0604020202020204" charset="0"/>
      <p:regular r:id="rId21"/>
    </p:embeddedFont>
    <p:embeddedFont>
      <p:font typeface="Arial Black" panose="020B0A04020102020204" pitchFamily="34" charset="0"/>
      <p:bold r:id="rId22"/>
    </p:embeddedFont>
    <p:embeddedFont>
      <p:font typeface="Barlow" panose="00000500000000000000" pitchFamily="2" charset="0"/>
      <p:regular r:id="rId23"/>
      <p:bold r:id="rId24"/>
      <p:italic r:id="rId25"/>
      <p:boldItalic r:id="rId26"/>
    </p:embeddedFont>
    <p:embeddedFont>
      <p:font typeface="Barlow Condensed ExtraBold" panose="00000906000000000000" pitchFamily="2" charset="0"/>
      <p:bold r:id="rId27"/>
      <p:boldItalic r:id="rId28"/>
    </p:embeddedFont>
    <p:embeddedFont>
      <p:font typeface="Nunito Light" pitchFamily="2" charset="0"/>
      <p:regular r:id="rId29"/>
      <p:italic r:id="rId30"/>
    </p:embeddedFont>
    <p:embeddedFont>
      <p:font typeface="Overpass Mono" panose="020B0604020202020204" charset="0"/>
      <p:regular r:id="rId31"/>
    </p:embeddedFont>
    <p:embeddedFont>
      <p:font typeface="Raleway Thin" pitchFamily="2" charset="0"/>
      <p:regular r:id="rId32"/>
      <p:italic r:id="rId33"/>
    </p:embeddedFont>
    <p:embeddedFont>
      <p:font typeface="Roboto" panose="02000000000000000000" pitchFamily="2" charset="0"/>
      <p:regular r:id="rId34"/>
      <p:bold r:id="rId35"/>
      <p:italic r:id="rId36"/>
      <p:boldItalic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initials="s" lastIdx="2" clrIdx="0">
    <p:extLst>
      <p:ext uri="{19B8F6BF-5375-455C-9EA6-DF929625EA0E}">
        <p15:presenceInfo xmlns:p15="http://schemas.microsoft.com/office/powerpoint/2012/main" userId="sum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D1D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754"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3/2/2022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d4cbd36da_4_3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d4cbd36da_4_3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a:t>
            </a:r>
            <a:r>
              <a:rPr lang="en-GB" dirty="0" err="1">
                <a:solidFill>
                  <a:schemeClr val="lt1"/>
                </a:solidFill>
                <a:latin typeface="Anaheim" panose="02000503000000000000"/>
                <a:ea typeface="Anaheim" panose="02000503000000000000"/>
                <a:cs typeface="Anaheim" panose="02000503000000000000"/>
                <a:sym typeface="Anaheim" panose="02000503000000000000"/>
              </a:rPr>
              <a:t>Slidesgo</a:t>
            </a:r>
            <a:r>
              <a:rPr lang="en-GB" dirty="0">
                <a:solidFill>
                  <a:schemeClr val="lt1"/>
                </a:solidFill>
                <a:latin typeface="Anaheim" panose="02000503000000000000"/>
                <a:ea typeface="Anaheim" panose="02000503000000000000"/>
                <a:cs typeface="Anaheim" panose="02000503000000000000"/>
                <a:sym typeface="Anaheim" panose="02000503000000000000"/>
              </a:rPr>
              <a:t>, </a:t>
            </a:r>
            <a:r>
              <a:rPr lang="en-GB" dirty="0" err="1">
                <a:solidFill>
                  <a:schemeClr val="lt1"/>
                </a:solidFill>
                <a:latin typeface="Anaheim" panose="02000503000000000000"/>
                <a:ea typeface="Anaheim" panose="02000503000000000000"/>
                <a:cs typeface="Anaheim" panose="02000503000000000000"/>
                <a:sym typeface="Anaheim" panose="02000503000000000000"/>
              </a:rPr>
              <a:t>incluiding</a:t>
            </a:r>
            <a:r>
              <a:rPr lang="en-GB" dirty="0">
                <a:solidFill>
                  <a:schemeClr val="lt1"/>
                </a:solidFill>
                <a:latin typeface="Anaheim" panose="02000503000000000000"/>
                <a:ea typeface="Anaheim" panose="02000503000000000000"/>
                <a:cs typeface="Anaheim" panose="02000503000000000000"/>
                <a:sym typeface="Anaheim" panose="02000503000000000000"/>
              </a:rPr>
              <a:t> icons by </a:t>
            </a:r>
            <a:r>
              <a:rPr lang="en-GB" dirty="0" err="1">
                <a:solidFill>
                  <a:schemeClr val="lt1"/>
                </a:solidFill>
                <a:latin typeface="Anaheim" panose="02000503000000000000"/>
                <a:ea typeface="Anaheim" panose="02000503000000000000"/>
                <a:cs typeface="Anaheim" panose="02000503000000000000"/>
                <a:sym typeface="Anaheim" panose="02000503000000000000"/>
              </a:rPr>
              <a:t>Flaticon</a:t>
            </a:r>
            <a:r>
              <a:rPr lang="en-GB" dirty="0">
                <a:solidFill>
                  <a:schemeClr val="lt1"/>
                </a:solidFill>
                <a:latin typeface="Anaheim" panose="02000503000000000000"/>
                <a:ea typeface="Anaheim" panose="02000503000000000000"/>
                <a:cs typeface="Anaheim" panose="02000503000000000000"/>
                <a:sym typeface="Anaheim" panose="02000503000000000000"/>
              </a:rPr>
              <a:t>, and infographics &amp; images by </a:t>
            </a:r>
            <a:r>
              <a:rPr lang="en-GB" dirty="0" err="1">
                <a:solidFill>
                  <a:schemeClr val="lt1"/>
                </a:solidFill>
                <a:latin typeface="Anaheim" panose="02000503000000000000"/>
                <a:ea typeface="Anaheim" panose="02000503000000000000"/>
                <a:cs typeface="Anaheim" panose="02000503000000000000"/>
                <a:sym typeface="Anaheim" panose="02000503000000000000"/>
              </a:rPr>
              <a:t>Freepik</a:t>
            </a:r>
            <a:r>
              <a:rPr lang="en-GB" dirty="0">
                <a:solidFill>
                  <a:schemeClr val="lt1"/>
                </a:solidFill>
                <a:latin typeface="Anaheim" panose="02000503000000000000"/>
                <a:ea typeface="Anaheim" panose="02000503000000000000"/>
                <a:cs typeface="Anaheim" panose="02000503000000000000"/>
                <a:sym typeface="Anaheim" panose="02000503000000000000"/>
              </a:rPr>
              <a:t>.</a:t>
            </a:r>
            <a:endParaRPr dirty="0">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2pPr>
            <a:lvl3pPr lvl="2"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3pPr>
            <a:lvl4pPr lvl="3"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4pPr>
            <a:lvl5pPr lvl="4"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5pPr>
            <a:lvl6pPr lvl="5"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6pPr>
            <a:lvl7pPr lvl="6"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7pPr>
            <a:lvl8pPr lvl="7"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8pPr>
            <a:lvl9pPr lvl="8"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1pPr>
            <a:lvl2pPr lvl="1"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2pPr>
            <a:lvl3pPr lvl="2"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3pPr>
            <a:lvl4pPr lvl="3"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4pPr>
            <a:lvl5pPr lvl="4"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5pPr>
            <a:lvl6pPr lvl="5"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6pPr>
            <a:lvl7pPr lvl="6"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7pPr>
            <a:lvl8pPr lvl="7"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8pPr>
            <a:lvl9pPr lvl="8"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1pPr>
            <a:lvl2pPr lvl="1"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2pPr>
            <a:lvl3pPr lvl="2"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3pPr>
            <a:lvl4pPr lvl="3"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4pPr>
            <a:lvl5pPr lvl="4"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5pPr>
            <a:lvl6pPr lvl="5"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6pPr>
            <a:lvl7pPr lvl="6"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7pPr>
            <a:lvl8pPr lvl="7"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8pPr>
            <a:lvl9pPr lvl="8"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1pPr>
            <a:lvl2pPr lvl="1"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2pPr>
            <a:lvl3pPr lvl="2"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3pPr>
            <a:lvl4pPr lvl="3"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4pPr>
            <a:lvl5pPr lvl="4"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5pPr>
            <a:lvl6pPr lvl="5"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6pPr>
            <a:lvl7pPr lvl="6"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7pPr>
            <a:lvl8pPr lvl="7"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8pPr>
            <a:lvl9pPr lvl="8" algn="ct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1pPr>
            <a:lvl2pPr lvl="1"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2pPr>
            <a:lvl3pPr lvl="2"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3pPr>
            <a:lvl4pPr lvl="3"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4pPr>
            <a:lvl5pPr lvl="4"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5pPr>
            <a:lvl6pPr lvl="5"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6pPr>
            <a:lvl7pPr lvl="6"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7pPr>
            <a:lvl8pPr lvl="7"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8pPr>
            <a:lvl9pPr lvl="8" algn="r" rtl="0">
              <a:lnSpc>
                <a:spcPct val="100000"/>
              </a:lnSpc>
              <a:spcBef>
                <a:spcPts val="0"/>
              </a:spcBef>
              <a:spcAft>
                <a:spcPts val="0"/>
              </a:spcAft>
              <a:buSzPts val="2200"/>
              <a:buFont typeface="Overpass Mono" panose="00000509000000000000"/>
              <a:buNone/>
              <a:defRPr sz="2200" b="1">
                <a:latin typeface="Overpass Mono" panose="00000509000000000000"/>
                <a:ea typeface="Overpass Mono" panose="00000509000000000000"/>
                <a:cs typeface="Overpass Mono" panose="00000509000000000000"/>
                <a:sym typeface="Overpass Mono" panose="00000509000000000000"/>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Thin"/>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2pPr>
            <a:lvl3pPr lvl="2"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3pPr>
            <a:lvl4pPr lvl="3"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4pPr>
            <a:lvl5pPr lvl="4"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5pPr>
            <a:lvl6pPr lvl="5"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6pPr>
            <a:lvl7pPr lvl="6"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7pPr>
            <a:lvl8pPr lvl="7"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8pPr>
            <a:lvl9pPr lvl="8"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2pPr>
            <a:lvl3pPr lvl="2"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3pPr>
            <a:lvl4pPr lvl="3"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4pPr>
            <a:lvl5pPr lvl="4"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5pPr>
            <a:lvl6pPr lvl="5"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6pPr>
            <a:lvl7pPr lvl="6"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7pPr>
            <a:lvl8pPr lvl="7"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8pPr>
            <a:lvl9pPr lvl="8"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2pPr>
            <a:lvl3pPr lvl="2"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3pPr>
            <a:lvl4pPr lvl="3"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4pPr>
            <a:lvl5pPr lvl="4"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5pPr>
            <a:lvl6pPr lvl="5"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6pPr>
            <a:lvl7pPr lvl="6"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7pPr>
            <a:lvl8pPr lvl="7"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8pPr>
            <a:lvl9pPr lvl="8" algn="ctr" rtl="0">
              <a:spcBef>
                <a:spcPts val="0"/>
              </a:spcBef>
              <a:spcAft>
                <a:spcPts val="0"/>
              </a:spcAft>
              <a:buSzPts val="12500"/>
              <a:buFont typeface="Overpass Mono" panose="00000509000000000000"/>
              <a:buNone/>
              <a:defRPr sz="12500" b="1">
                <a:latin typeface="Overpass Mono" panose="00000509000000000000"/>
                <a:ea typeface="Overpass Mono" panose="00000509000000000000"/>
                <a:cs typeface="Overpass Mono" panose="00000509000000000000"/>
                <a:sym typeface="Overpass Mono" panose="00000509000000000000"/>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dea principal">
  <p:cSld name="MAIN_POINT_1">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0000509000000000000"/>
              <a:buNone/>
              <a:defRPr sz="1600" b="1">
                <a:solidFill>
                  <a:schemeClr val="dk1"/>
                </a:solidFill>
                <a:latin typeface="Overpass Mono" panose="00000509000000000000"/>
                <a:ea typeface="Overpass Mono" panose="00000509000000000000"/>
                <a:cs typeface="Overpass Mono" panose="00000509000000000000"/>
                <a:sym typeface="Overpass Mono" panose="00000509000000000000"/>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3"/>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0000509000000000000"/>
              <a:buNone/>
              <a:defRPr sz="2800" b="1">
                <a:solidFill>
                  <a:schemeClr val="lt1"/>
                </a:solidFill>
                <a:latin typeface="Overpass Mono" panose="00000509000000000000"/>
                <a:ea typeface="Overpass Mono" panose="00000509000000000000"/>
                <a:cs typeface="Overpass Mono" panose="00000509000000000000"/>
                <a:sym typeface="Overpass Mono" panose="00000509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405130" y="2244725"/>
            <a:ext cx="4394835" cy="208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2"/>
                </a:solidFill>
                <a:latin typeface="Arial Black" panose="020B0A04020102020204" charset="0"/>
                <a:cs typeface="Arial Black" panose="020B0A04020102020204" charset="0"/>
                <a:sym typeface="+mn-ea"/>
              </a:rPr>
              <a:t>                “ Online Attendance Management System is an application developed for student’s daily attendance in school. It helps to maintain the accurate record and generate summarized student attendance reports for the students ”</a:t>
            </a:r>
          </a:p>
        </p:txBody>
      </p:sp>
      <p:sp>
        <p:nvSpPr>
          <p:cNvPr id="362" name="Google Shape;362;p30"/>
          <p:cNvSpPr txBox="1">
            <a:spLocks noGrp="1"/>
          </p:cNvSpPr>
          <p:nvPr>
            <p:ph type="title"/>
          </p:nvPr>
        </p:nvSpPr>
        <p:spPr>
          <a:xfrm>
            <a:off x="991990" y="97401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2"/>
                </a:solidFill>
              </a:rPr>
              <a:t>INTRODUCTION</a:t>
            </a: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 Box 1"/>
          <p:cNvSpPr txBox="1"/>
          <p:nvPr/>
        </p:nvSpPr>
        <p:spPr>
          <a:xfrm>
            <a:off x="257175" y="1746250"/>
            <a:ext cx="4087495" cy="368300"/>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lstStyle/>
          <a:p>
            <a:r>
              <a:rPr lang="en-US" sz="1800" b="1" dirty="0">
                <a:ln w="28575" cmpd="sng">
                  <a:solidFill>
                    <a:schemeClr val="bg2"/>
                  </a:solidFill>
                  <a:prstDash val="solid"/>
                </a:ln>
                <a:solidFill>
                  <a:schemeClr val="bg1"/>
                </a:solidFill>
                <a:effectLst>
                  <a:outerShdw blurRad="38100" dist="38100" dir="2700000" algn="tl">
                    <a:srgbClr val="000000">
                      <a:alpha val="43137"/>
                    </a:srgbClr>
                  </a:outerShdw>
                </a:effectLst>
                <a:sym typeface="+mn-ea"/>
              </a:rPr>
              <a:t>Meaning of Online Attendance :—</a:t>
            </a:r>
          </a:p>
        </p:txBody>
      </p:sp>
      <p:grpSp>
        <p:nvGrpSpPr>
          <p:cNvPr id="3" name="Group 2"/>
          <p:cNvGrpSpPr/>
          <p:nvPr/>
        </p:nvGrpSpPr>
        <p:grpSpPr>
          <a:xfrm>
            <a:off x="4979035" y="1245235"/>
            <a:ext cx="4081780" cy="3392170"/>
            <a:chOff x="7841" y="1961"/>
            <a:chExt cx="6428" cy="5342"/>
          </a:xfrm>
        </p:grpSpPr>
        <p:pic>
          <p:nvPicPr>
            <p:cNvPr id="360" name="Google Shape;360;p30"/>
            <p:cNvPicPr preferRelativeResize="0"/>
            <p:nvPr/>
          </p:nvPicPr>
          <p:blipFill rotWithShape="1">
            <a:blip r:embed="rId3"/>
            <a:srcRect l="24495" t="18187" r="9353" b="4812"/>
            <a:stretch>
              <a:fillRect/>
            </a:stretch>
          </p:blipFill>
          <p:spPr>
            <a:xfrm>
              <a:off x="8430" y="2749"/>
              <a:ext cx="5235" cy="4065"/>
            </a:xfrm>
            <a:prstGeom prst="rect">
              <a:avLst/>
            </a:prstGeom>
            <a:noFill/>
            <a:ln>
              <a:noFill/>
            </a:ln>
          </p:spPr>
        </p:pic>
        <p:grpSp>
          <p:nvGrpSpPr>
            <p:cNvPr id="1293" name="Google Shape;1293;p40"/>
            <p:cNvGrpSpPr/>
            <p:nvPr/>
          </p:nvGrpSpPr>
          <p:grpSpPr>
            <a:xfrm>
              <a:off x="7841" y="1961"/>
              <a:ext cx="6428" cy="5343"/>
              <a:chOff x="7607763" y="1492550"/>
              <a:chExt cx="1536225" cy="1288575"/>
            </a:xfrm>
          </p:grpSpPr>
          <p:sp>
            <p:nvSpPr>
              <p:cNvPr id="1294" name="Google Shape;1294;p40"/>
              <p:cNvSpPr/>
              <p:nvPr/>
            </p:nvSpPr>
            <p:spPr>
              <a:xfrm>
                <a:off x="7655688" y="1582725"/>
                <a:ext cx="1440375" cy="1198400"/>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40"/>
              <p:cNvSpPr/>
              <p:nvPr/>
            </p:nvSpPr>
            <p:spPr>
              <a:xfrm>
                <a:off x="7607763" y="1534800"/>
                <a:ext cx="1536225" cy="1117725"/>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40"/>
              <p:cNvSpPr/>
              <p:nvPr/>
            </p:nvSpPr>
            <p:spPr>
              <a:xfrm>
                <a:off x="7613413" y="1492550"/>
                <a:ext cx="1125750" cy="47950"/>
              </a:xfrm>
              <a:custGeom>
                <a:avLst/>
                <a:gdLst/>
                <a:ahLst/>
                <a:cxnLst/>
                <a:rect l="l" t="t" r="r" b="b"/>
                <a:pathLst>
                  <a:path w="45030" h="1918" extrusionOk="0">
                    <a:moveTo>
                      <a:pt x="0" y="0"/>
                    </a:moveTo>
                    <a:lnTo>
                      <a:pt x="0" y="1917"/>
                    </a:lnTo>
                    <a:lnTo>
                      <a:pt x="45030" y="1917"/>
                    </a:lnTo>
                    <a:lnTo>
                      <a:pt x="43125" y="0"/>
                    </a:lnTo>
                    <a:close/>
                  </a:path>
                </a:pathLst>
              </a:custGeom>
              <a:solidFill>
                <a:srgbClr val="0068E8">
                  <a:alpha val="30000"/>
                </a:srgbClr>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40"/>
              <p:cNvSpPr/>
              <p:nvPr/>
            </p:nvSpPr>
            <p:spPr>
              <a:xfrm>
                <a:off x="8932913" y="1678575"/>
                <a:ext cx="67300" cy="67300"/>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40"/>
              <p:cNvSpPr/>
              <p:nvPr/>
            </p:nvSpPr>
            <p:spPr>
              <a:xfrm>
                <a:off x="8932913" y="2602800"/>
                <a:ext cx="67300" cy="67300"/>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40"/>
              <p:cNvSpPr/>
              <p:nvPr/>
            </p:nvSpPr>
            <p:spPr>
              <a:xfrm>
                <a:off x="7751513" y="2602800"/>
                <a:ext cx="67300" cy="67300"/>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40"/>
              <p:cNvSpPr/>
              <p:nvPr/>
            </p:nvSpPr>
            <p:spPr>
              <a:xfrm>
                <a:off x="7751513" y="1678575"/>
                <a:ext cx="67300" cy="67300"/>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3" name="Group 22"/>
          <p:cNvGrpSpPr/>
          <p:nvPr/>
        </p:nvGrpSpPr>
        <p:grpSpPr>
          <a:xfrm>
            <a:off x="361950" y="2114550"/>
            <a:ext cx="4495800" cy="2959100"/>
            <a:chOff x="1657" y="1915"/>
            <a:chExt cx="2873" cy="3599"/>
          </a:xfrm>
        </p:grpSpPr>
        <p:sp>
          <p:nvSpPr>
            <p:cNvPr id="5" name="Google Shape;1142;p37"/>
            <p:cNvSpPr/>
            <p:nvPr/>
          </p:nvSpPr>
          <p:spPr>
            <a:xfrm>
              <a:off x="3611" y="1915"/>
              <a:ext cx="917" cy="543"/>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143;p37"/>
            <p:cNvSpPr/>
            <p:nvPr/>
          </p:nvSpPr>
          <p:spPr>
            <a:xfrm flipH="1">
              <a:off x="3612" y="4972"/>
              <a:ext cx="918" cy="543"/>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 name="Google Shape;1149;p37"/>
            <p:cNvCxnSpPr/>
            <p:nvPr/>
          </p:nvCxnSpPr>
          <p:spPr>
            <a:xfrm rot="10800000">
              <a:off x="1657" y="2636"/>
              <a:ext cx="0" cy="2157"/>
            </a:xfrm>
            <a:prstGeom prst="straightConnector1">
              <a:avLst/>
            </a:prstGeom>
            <a:noFill/>
            <a:ln w="28575" cap="flat" cmpd="sng">
              <a:solidFill>
                <a:srgbClr val="0AD1DD"/>
              </a:solidFill>
              <a:prstDash val="solid"/>
              <a:round/>
              <a:headEnd type="none" w="med" len="med"/>
              <a:tailEnd type="none" w="med" len="med"/>
            </a:ln>
          </p:spPr>
        </p:cxnSp>
      </p:grpSp>
      <p:grpSp>
        <p:nvGrpSpPr>
          <p:cNvPr id="5480" name="Google Shape;5480;p64"/>
          <p:cNvGrpSpPr/>
          <p:nvPr/>
        </p:nvGrpSpPr>
        <p:grpSpPr>
          <a:xfrm>
            <a:off x="318770" y="2097405"/>
            <a:ext cx="444500" cy="402590"/>
            <a:chOff x="1414990" y="2289671"/>
            <a:chExt cx="387073" cy="385996"/>
          </a:xfrm>
        </p:grpSpPr>
        <p:sp>
          <p:nvSpPr>
            <p:cNvPr id="5481" name="Google Shape;5481;p64"/>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2" name="Google Shape;5482;p64"/>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3" name="Google Shape;5483;p64"/>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4" name="Google Shape;5484;p64"/>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5" name="Google Shape;5485;p64"/>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6" name="Google Shape;5486;p64"/>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7" name="Google Shape;5487;p64"/>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8" name="Google Shape;5488;p64"/>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9" name="Google Shape;5489;p64"/>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0" name="Google Shape;5490;p64"/>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1" name="Google Shape;5491;p64"/>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2" name="Google Shape;5492;p64"/>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3" name="Google Shape;5493;p64"/>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4" name="Google Shape;5494;p64"/>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5" name="Google Shape;5495;p64"/>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6" name="Google Shape;5496;p64"/>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7" name="Google Shape;5497;p64"/>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8" name="Google Shape;5498;p64"/>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362"/>
                                        </p:tgtEl>
                                        <p:attrNameLst>
                                          <p:attrName>style.visibility</p:attrName>
                                        </p:attrNameLst>
                                      </p:cBhvr>
                                      <p:to>
                                        <p:strVal val="visible"/>
                                      </p:to>
                                    </p:set>
                                    <p:animEffect transition="in" filter="wheel(1)">
                                      <p:cBhvr>
                                        <p:cTn id="7" dur="1000"/>
                                        <p:tgtEl>
                                          <p:spTgt spid="36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strips(down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000" fill="hold">
                                          <p:stCondLst>
                                            <p:cond delay="0"/>
                                          </p:stCondLst>
                                        </p:cTn>
                                        <p:tgtEl>
                                          <p:spTgt spid="3"/>
                                        </p:tgtEl>
                                        <p:attrNameLst>
                                          <p:attrName>style.visibility</p:attrName>
                                        </p:attrNameLst>
                                      </p:cBhvr>
                                      <p:to>
                                        <p:strVal val="visible"/>
                                      </p:to>
                                    </p:set>
                                    <p:anim calcmode="lin" valueType="num">
                                      <p:cBhvr additive="base">
                                        <p:cTn id="17" dur="1000"/>
                                        <p:tgtEl>
                                          <p:spTgt spid="3"/>
                                        </p:tgtEl>
                                        <p:attrNameLst>
                                          <p:attrName>ppt_x</p:attrName>
                                        </p:attrNameLst>
                                      </p:cBhvr>
                                      <p:tavLst>
                                        <p:tav tm="0">
                                          <p:val>
                                            <p:strVal val="#ppt_x+#ppt_w*1.125000"/>
                                          </p:val>
                                        </p:tav>
                                        <p:tav tm="100000">
                                          <p:val>
                                            <p:strVal val="#ppt_x"/>
                                          </p:val>
                                        </p:tav>
                                      </p:tavLst>
                                    </p:anim>
                                    <p:animEffect transition="in" filter="wipe(lef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000" fill="hold">
                                          <p:stCondLst>
                                            <p:cond delay="0"/>
                                          </p:stCondLst>
                                        </p:cTn>
                                        <p:tgtEl>
                                          <p:spTgt spid="361">
                                            <p:txEl>
                                              <p:pRg st="0" end="0"/>
                                            </p:txEl>
                                          </p:spTgt>
                                        </p:tgtEl>
                                        <p:attrNameLst>
                                          <p:attrName>style.visibility</p:attrName>
                                        </p:attrNameLst>
                                      </p:cBhvr>
                                      <p:to>
                                        <p:strVal val="visible"/>
                                      </p:to>
                                    </p:set>
                                    <p:animEffect transition="in" filter="wedge">
                                      <p:cBhvr>
                                        <p:cTn id="23" dur="1000"/>
                                        <p:tgtEl>
                                          <p:spTgt spid="361">
                                            <p:txEl>
                                              <p:pRg st="0" end="0"/>
                                            </p:txEl>
                                          </p:spTgt>
                                        </p:tgtEl>
                                      </p:cBhvr>
                                    </p:animEffect>
                                  </p:childTnLst>
                                </p:cTn>
                              </p:par>
                              <p:par>
                                <p:cTn id="24" presetID="20" presetClass="entr" presetSubtype="0" fill="hold" nodeType="withEffect">
                                  <p:stCondLst>
                                    <p:cond delay="0"/>
                                  </p:stCondLst>
                                  <p:childTnLst>
                                    <p:set>
                                      <p:cBhvr>
                                        <p:cTn id="25" dur="1000" fill="hold">
                                          <p:stCondLst>
                                            <p:cond delay="0"/>
                                          </p:stCondLst>
                                        </p:cTn>
                                        <p:tgtEl>
                                          <p:spTgt spid="23"/>
                                        </p:tgtEl>
                                        <p:attrNameLst>
                                          <p:attrName>style.visibility</p:attrName>
                                        </p:attrNameLst>
                                      </p:cBhvr>
                                      <p:to>
                                        <p:strVal val="visible"/>
                                      </p:to>
                                    </p:set>
                                    <p:animEffect transition="in" filter="wedge">
                                      <p:cBhvr>
                                        <p:cTn id="26" dur="1000"/>
                                        <p:tgtEl>
                                          <p:spTgt spid="23"/>
                                        </p:tgtEl>
                                      </p:cBhvr>
                                    </p:animEffect>
                                  </p:childTnLst>
                                </p:cTn>
                              </p:par>
                              <p:par>
                                <p:cTn id="27" presetID="20" presetClass="entr" presetSubtype="0" fill="hold" nodeType="withEffect">
                                  <p:stCondLst>
                                    <p:cond delay="0"/>
                                  </p:stCondLst>
                                  <p:childTnLst>
                                    <p:set>
                                      <p:cBhvr>
                                        <p:cTn id="28" dur="1000" fill="hold">
                                          <p:stCondLst>
                                            <p:cond delay="0"/>
                                          </p:stCondLst>
                                        </p:cTn>
                                        <p:tgtEl>
                                          <p:spTgt spid="5480"/>
                                        </p:tgtEl>
                                        <p:attrNameLst>
                                          <p:attrName>style.visibility</p:attrName>
                                        </p:attrNameLst>
                                      </p:cBhvr>
                                      <p:to>
                                        <p:strVal val="visible"/>
                                      </p:to>
                                    </p:set>
                                    <p:animEffect transition="in" filter="wedge">
                                      <p:cBhvr>
                                        <p:cTn id="29" dur="1000"/>
                                        <p:tgtEl>
                                          <p:spTgt spid="5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build="p"/>
      <p:bldP spid="3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2" name="Text Box 1"/>
          <p:cNvSpPr txBox="1"/>
          <p:nvPr/>
        </p:nvSpPr>
        <p:spPr>
          <a:xfrm>
            <a:off x="1858010" y="357505"/>
            <a:ext cx="5428615" cy="830997"/>
          </a:xfrm>
          <a:prstGeom prst="rect">
            <a:avLst/>
          </a:prstGeom>
          <a:noFill/>
        </p:spPr>
        <p:txBody>
          <a:bodyPr wrap="square" rtlCol="0">
            <a:spAutoFit/>
            <a:scene3d>
              <a:camera prst="orthographicFront"/>
              <a:lightRig rig="threePt" dir="t"/>
            </a:scene3d>
          </a:bodyPr>
          <a:lstStyle/>
          <a:p>
            <a:pPr algn="ctr"/>
            <a:r>
              <a:rPr lang="en-IN" altLang="en-US" sz="2400" b="1" dirty="0">
                <a:ln w="12700" cmpd="sng">
                  <a:noFill/>
                  <a:prstDash val="solid"/>
                </a:ln>
                <a:solidFill>
                  <a:schemeClr val="tx2"/>
                </a:solidFill>
                <a:effectLst>
                  <a:outerShdw blurRad="38100" dist="22860" dir="5400000" algn="tl" rotWithShape="0">
                    <a:srgbClr val="000000">
                      <a:alpha val="30000"/>
                    </a:srgbClr>
                  </a:outerShdw>
                </a:effectLst>
              </a:rPr>
              <a:t>DOCUMENTATION FOR </a:t>
            </a:r>
            <a:r>
              <a:rPr lang="en-US" altLang="en-US" sz="2400" b="1" dirty="0">
                <a:ln w="12700" cmpd="sng">
                  <a:noFill/>
                  <a:prstDash val="solid"/>
                </a:ln>
                <a:solidFill>
                  <a:schemeClr val="tx2"/>
                </a:solidFill>
                <a:effectLst>
                  <a:outerShdw blurRad="38100" dist="22860" dir="5400000" algn="tl" rotWithShape="0">
                    <a:srgbClr val="000000">
                      <a:alpha val="30000"/>
                    </a:srgbClr>
                  </a:outerShdw>
                </a:effectLst>
              </a:rPr>
              <a:t>QR Code </a:t>
            </a:r>
            <a:r>
              <a:rPr lang="en-IN" altLang="en-US" sz="2400" b="1" dirty="0">
                <a:ln w="12700" cmpd="sng">
                  <a:noFill/>
                  <a:prstDash val="solid"/>
                </a:ln>
                <a:solidFill>
                  <a:schemeClr val="tx2"/>
                </a:solidFill>
                <a:effectLst>
                  <a:outerShdw blurRad="38100" dist="22860" dir="5400000" algn="tl" rotWithShape="0">
                    <a:srgbClr val="000000">
                      <a:alpha val="30000"/>
                    </a:srgbClr>
                  </a:outerShdw>
                </a:effectLst>
              </a:rPr>
              <a:t>SCANNER </a:t>
            </a:r>
          </a:p>
        </p:txBody>
      </p:sp>
      <p:grpSp>
        <p:nvGrpSpPr>
          <p:cNvPr id="24" name="Group 23"/>
          <p:cNvGrpSpPr/>
          <p:nvPr/>
        </p:nvGrpSpPr>
        <p:grpSpPr>
          <a:xfrm>
            <a:off x="664845" y="1259205"/>
            <a:ext cx="7640955" cy="1638935"/>
            <a:chOff x="1047" y="1983"/>
            <a:chExt cx="12033" cy="2581"/>
          </a:xfrm>
        </p:grpSpPr>
        <p:sp>
          <p:nvSpPr>
            <p:cNvPr id="4" name="Text Box 3"/>
            <p:cNvSpPr txBox="1"/>
            <p:nvPr/>
          </p:nvSpPr>
          <p:spPr>
            <a:xfrm>
              <a:off x="3570" y="2438"/>
              <a:ext cx="9419" cy="1840"/>
            </a:xfrm>
            <a:prstGeom prst="rect">
              <a:avLst/>
            </a:prstGeom>
            <a:noFill/>
          </p:spPr>
          <p:txBody>
            <a:bodyPr wrap="square" rtlCol="0">
              <a:spAutoFit/>
            </a:bodyPr>
            <a:lstStyle/>
            <a:p>
              <a:r>
                <a:rPr lang="en-US" b="1" dirty="0">
                  <a:solidFill>
                    <a:schemeClr val="bg2"/>
                  </a:solidFill>
                </a:rPr>
                <a:t>OpenCV is a huge open-source library for computer vision, machine learning, and image processing. OpenCV supports a wide variety of programming languages like Python, C++, Java, etc. It can process images and videos to identify objects, faces, or even the handwriting of a human</a:t>
              </a:r>
            </a:p>
          </p:txBody>
        </p:sp>
        <p:grpSp>
          <p:nvGrpSpPr>
            <p:cNvPr id="23" name="Group 22"/>
            <p:cNvGrpSpPr/>
            <p:nvPr/>
          </p:nvGrpSpPr>
          <p:grpSpPr>
            <a:xfrm>
              <a:off x="3390" y="2244"/>
              <a:ext cx="9690" cy="2320"/>
              <a:chOff x="1657" y="2278"/>
              <a:chExt cx="2873" cy="3076"/>
            </a:xfrm>
          </p:grpSpPr>
          <p:sp>
            <p:nvSpPr>
              <p:cNvPr id="6" name="Google Shape;1142;p37"/>
              <p:cNvSpPr/>
              <p:nvPr/>
            </p:nvSpPr>
            <p:spPr>
              <a:xfrm>
                <a:off x="4192" y="2278"/>
                <a:ext cx="338" cy="1291"/>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143;p37"/>
              <p:cNvSpPr/>
              <p:nvPr/>
            </p:nvSpPr>
            <p:spPr>
              <a:xfrm flipH="1">
                <a:off x="4192" y="3971"/>
                <a:ext cx="338" cy="1383"/>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 name="Google Shape;1149;p37"/>
              <p:cNvCxnSpPr/>
              <p:nvPr/>
            </p:nvCxnSpPr>
            <p:spPr>
              <a:xfrm rot="10800000">
                <a:off x="1657" y="2636"/>
                <a:ext cx="0" cy="2157"/>
              </a:xfrm>
              <a:prstGeom prst="straightConnector1">
                <a:avLst/>
              </a:prstGeom>
              <a:noFill/>
              <a:ln w="28575" cap="flat" cmpd="sng">
                <a:solidFill>
                  <a:srgbClr val="0AD1DD"/>
                </a:solidFill>
                <a:prstDash val="solid"/>
                <a:round/>
                <a:headEnd type="none" w="med" len="med"/>
                <a:tailEnd type="none" w="med" len="med"/>
              </a:ln>
            </p:spPr>
          </p:cxnSp>
        </p:grpSp>
        <p:sp>
          <p:nvSpPr>
            <p:cNvPr id="3" name="Text Box 2"/>
            <p:cNvSpPr txBox="1"/>
            <p:nvPr/>
          </p:nvSpPr>
          <p:spPr>
            <a:xfrm>
              <a:off x="1592" y="1983"/>
              <a:ext cx="3595" cy="531"/>
            </a:xfrm>
            <a:prstGeom prst="rect">
              <a:avLst/>
            </a:prstGeom>
            <a:noFill/>
          </p:spPr>
          <p:txBody>
            <a:bodyPr wrap="square" rtlCol="0">
              <a:spAutoFit/>
            </a:bodyPr>
            <a:lstStyle/>
            <a:p>
              <a:r>
                <a:rPr lang="en-IN" altLang="en-US" sz="1600" b="1" dirty="0">
                  <a:solidFill>
                    <a:schemeClr val="bg1"/>
                  </a:solidFill>
                  <a:effectLst>
                    <a:outerShdw blurRad="38100" dist="38100" dir="2700000" algn="tl">
                      <a:srgbClr val="000000">
                        <a:alpha val="43137"/>
                      </a:srgbClr>
                    </a:outerShdw>
                  </a:effectLst>
                </a:rPr>
                <a:t>CV2/OpenCV:-</a:t>
              </a:r>
            </a:p>
          </p:txBody>
        </p:sp>
        <p:grpSp>
          <p:nvGrpSpPr>
            <p:cNvPr id="7377" name="Google Shape;7377;p65"/>
            <p:cNvGrpSpPr/>
            <p:nvPr/>
          </p:nvGrpSpPr>
          <p:grpSpPr>
            <a:xfrm>
              <a:off x="1047" y="1994"/>
              <a:ext cx="603" cy="522"/>
              <a:chOff x="2163842" y="1506972"/>
              <a:chExt cx="382787" cy="331566"/>
            </a:xfrm>
          </p:grpSpPr>
          <p:sp>
            <p:nvSpPr>
              <p:cNvPr id="7378" name="Google Shape;7378;p65"/>
              <p:cNvSpPr/>
              <p:nvPr/>
            </p:nvSpPr>
            <p:spPr>
              <a:xfrm>
                <a:off x="2247253" y="1506972"/>
                <a:ext cx="214152" cy="101768"/>
              </a:xfrm>
              <a:custGeom>
                <a:avLst/>
                <a:gdLst/>
                <a:ahLst/>
                <a:cxnLst/>
                <a:rect l="l" t="t" r="r" b="b"/>
                <a:pathLst>
                  <a:path w="14303" h="6797" extrusionOk="0">
                    <a:moveTo>
                      <a:pt x="7214" y="0"/>
                    </a:moveTo>
                    <a:cubicBezTo>
                      <a:pt x="6739" y="0"/>
                      <a:pt x="6266" y="184"/>
                      <a:pt x="5908" y="552"/>
                    </a:cubicBezTo>
                    <a:lnTo>
                      <a:pt x="253" y="6123"/>
                    </a:lnTo>
                    <a:cubicBezTo>
                      <a:pt x="1" y="6376"/>
                      <a:pt x="169" y="6775"/>
                      <a:pt x="505" y="6796"/>
                    </a:cubicBezTo>
                    <a:cubicBezTo>
                      <a:pt x="610" y="6796"/>
                      <a:pt x="694" y="6754"/>
                      <a:pt x="778" y="6691"/>
                    </a:cubicBezTo>
                    <a:lnTo>
                      <a:pt x="6455" y="1099"/>
                    </a:lnTo>
                    <a:cubicBezTo>
                      <a:pt x="6665" y="878"/>
                      <a:pt x="6944" y="768"/>
                      <a:pt x="7222" y="768"/>
                    </a:cubicBezTo>
                    <a:cubicBezTo>
                      <a:pt x="7501" y="768"/>
                      <a:pt x="7780" y="878"/>
                      <a:pt x="7990" y="1099"/>
                    </a:cubicBezTo>
                    <a:lnTo>
                      <a:pt x="13456" y="6460"/>
                    </a:lnTo>
                    <a:cubicBezTo>
                      <a:pt x="13541" y="6554"/>
                      <a:pt x="13638" y="6594"/>
                      <a:pt x="13732" y="6594"/>
                    </a:cubicBezTo>
                    <a:cubicBezTo>
                      <a:pt x="14036" y="6594"/>
                      <a:pt x="14303" y="6186"/>
                      <a:pt x="13982" y="5913"/>
                    </a:cubicBezTo>
                    <a:lnTo>
                      <a:pt x="8536" y="552"/>
                    </a:lnTo>
                    <a:cubicBezTo>
                      <a:pt x="8168" y="184"/>
                      <a:pt x="7690" y="0"/>
                      <a:pt x="7214" y="0"/>
                    </a:cubicBezTo>
                    <a:close/>
                  </a:path>
                </a:pathLst>
              </a:custGeom>
              <a:solidFill>
                <a:srgbClr val="344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9" name="Google Shape;7379;p65"/>
              <p:cNvSpPr/>
              <p:nvPr/>
            </p:nvSpPr>
            <p:spPr>
              <a:xfrm>
                <a:off x="2163842" y="1812081"/>
                <a:ext cx="382787" cy="26456"/>
              </a:xfrm>
              <a:custGeom>
                <a:avLst/>
                <a:gdLst/>
                <a:ahLst/>
                <a:cxnLst/>
                <a:rect l="l" t="t" r="r" b="b"/>
                <a:pathLst>
                  <a:path w="25566" h="1767" extrusionOk="0">
                    <a:moveTo>
                      <a:pt x="484" y="0"/>
                    </a:moveTo>
                    <a:cubicBezTo>
                      <a:pt x="231" y="0"/>
                      <a:pt x="21" y="210"/>
                      <a:pt x="21" y="463"/>
                    </a:cubicBezTo>
                    <a:lnTo>
                      <a:pt x="21" y="1304"/>
                    </a:lnTo>
                    <a:cubicBezTo>
                      <a:pt x="0" y="1556"/>
                      <a:pt x="210" y="1766"/>
                      <a:pt x="484" y="1766"/>
                    </a:cubicBezTo>
                    <a:lnTo>
                      <a:pt x="25103" y="1766"/>
                    </a:lnTo>
                    <a:cubicBezTo>
                      <a:pt x="25355" y="1766"/>
                      <a:pt x="25566" y="1556"/>
                      <a:pt x="25566" y="1304"/>
                    </a:cubicBezTo>
                    <a:lnTo>
                      <a:pt x="25566" y="463"/>
                    </a:lnTo>
                    <a:cubicBezTo>
                      <a:pt x="25566" y="210"/>
                      <a:pt x="25355" y="0"/>
                      <a:pt x="25103" y="0"/>
                    </a:cubicBezTo>
                    <a:close/>
                  </a:path>
                </a:pathLst>
              </a:custGeom>
              <a:solidFill>
                <a:srgbClr val="91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0" name="Google Shape;7380;p65"/>
              <p:cNvSpPr/>
              <p:nvPr/>
            </p:nvSpPr>
            <p:spPr>
              <a:xfrm>
                <a:off x="2178634" y="1592030"/>
                <a:ext cx="353201" cy="220066"/>
              </a:xfrm>
              <a:custGeom>
                <a:avLst/>
                <a:gdLst/>
                <a:ahLst/>
                <a:cxnLst/>
                <a:rect l="l" t="t" r="r" b="b"/>
                <a:pathLst>
                  <a:path w="23590" h="14698" extrusionOk="0">
                    <a:moveTo>
                      <a:pt x="463" y="1"/>
                    </a:moveTo>
                    <a:cubicBezTo>
                      <a:pt x="210" y="1"/>
                      <a:pt x="0" y="211"/>
                      <a:pt x="0" y="464"/>
                    </a:cubicBez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A3B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1" name="Google Shape;7381;p65"/>
              <p:cNvSpPr/>
              <p:nvPr/>
            </p:nvSpPr>
            <p:spPr>
              <a:xfrm>
                <a:off x="2178634" y="1592030"/>
                <a:ext cx="353201" cy="220066"/>
              </a:xfrm>
              <a:custGeom>
                <a:avLst/>
                <a:gdLst/>
                <a:ahLst/>
                <a:cxnLst/>
                <a:rect l="l" t="t" r="r" b="b"/>
                <a:pathLst>
                  <a:path w="23590" h="14698" extrusionOk="0">
                    <a:moveTo>
                      <a:pt x="21992" y="1"/>
                    </a:moveTo>
                    <a:lnTo>
                      <a:pt x="21992" y="12510"/>
                    </a:lnTo>
                    <a:cubicBezTo>
                      <a:pt x="21992" y="12784"/>
                      <a:pt x="21781" y="12994"/>
                      <a:pt x="21529" y="12994"/>
                    </a:cubicBezTo>
                    <a:lnTo>
                      <a:pt x="0" y="12994"/>
                    </a:ln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91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2" name="Google Shape;7382;p65"/>
              <p:cNvSpPr/>
              <p:nvPr/>
            </p:nvSpPr>
            <p:spPr>
              <a:xfrm>
                <a:off x="2201602" y="1615013"/>
                <a:ext cx="307251" cy="174100"/>
              </a:xfrm>
              <a:custGeom>
                <a:avLst/>
                <a:gdLst/>
                <a:ahLst/>
                <a:cxnLst/>
                <a:rect l="l" t="t" r="r" b="b"/>
                <a:pathLst>
                  <a:path w="20521" h="11628" extrusionOk="0">
                    <a:moveTo>
                      <a:pt x="569" y="1"/>
                    </a:moveTo>
                    <a:cubicBezTo>
                      <a:pt x="253" y="1"/>
                      <a:pt x="1" y="253"/>
                      <a:pt x="22" y="568"/>
                    </a:cubicBezTo>
                    <a:lnTo>
                      <a:pt x="22" y="11060"/>
                    </a:lnTo>
                    <a:cubicBezTo>
                      <a:pt x="22" y="11375"/>
                      <a:pt x="253" y="11627"/>
                      <a:pt x="569" y="11627"/>
                    </a:cubicBezTo>
                    <a:lnTo>
                      <a:pt x="19953" y="11627"/>
                    </a:lnTo>
                    <a:cubicBezTo>
                      <a:pt x="20268" y="11627"/>
                      <a:pt x="20521" y="11375"/>
                      <a:pt x="20521" y="11060"/>
                    </a:cubicBezTo>
                    <a:lnTo>
                      <a:pt x="20521" y="568"/>
                    </a:lnTo>
                    <a:cubicBezTo>
                      <a:pt x="20521" y="253"/>
                      <a:pt x="20268" y="1"/>
                      <a:pt x="1995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3" name="Google Shape;7383;p65"/>
              <p:cNvSpPr/>
              <p:nvPr/>
            </p:nvSpPr>
            <p:spPr>
              <a:xfrm>
                <a:off x="2201932" y="1615013"/>
                <a:ext cx="306921" cy="173786"/>
              </a:xfrm>
              <a:custGeom>
                <a:avLst/>
                <a:gdLst/>
                <a:ahLst/>
                <a:cxnLst/>
                <a:rect l="l" t="t" r="r" b="b"/>
                <a:pathLst>
                  <a:path w="20499" h="11607" extrusionOk="0">
                    <a:moveTo>
                      <a:pt x="19153" y="1"/>
                    </a:moveTo>
                    <a:lnTo>
                      <a:pt x="19153" y="8810"/>
                    </a:lnTo>
                    <a:cubicBezTo>
                      <a:pt x="19153" y="9609"/>
                      <a:pt x="18501" y="10261"/>
                      <a:pt x="17702" y="10261"/>
                    </a:cubicBezTo>
                    <a:lnTo>
                      <a:pt x="0" y="10261"/>
                    </a:lnTo>
                    <a:lnTo>
                      <a:pt x="0" y="11060"/>
                    </a:lnTo>
                    <a:cubicBezTo>
                      <a:pt x="0" y="11354"/>
                      <a:pt x="231" y="11606"/>
                      <a:pt x="547" y="11606"/>
                    </a:cubicBezTo>
                    <a:lnTo>
                      <a:pt x="19931" y="11606"/>
                    </a:lnTo>
                    <a:cubicBezTo>
                      <a:pt x="20246" y="11606"/>
                      <a:pt x="20499" y="11354"/>
                      <a:pt x="20499" y="11060"/>
                    </a:cubicBezTo>
                    <a:lnTo>
                      <a:pt x="20499" y="568"/>
                    </a:lnTo>
                    <a:cubicBezTo>
                      <a:pt x="20499" y="253"/>
                      <a:pt x="20246" y="1"/>
                      <a:pt x="19931" y="1"/>
                    </a:cubicBezTo>
                    <a:close/>
                  </a:path>
                </a:pathLst>
              </a:custGeom>
              <a:solidFill>
                <a:srgbClr val="2B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4" name="Google Shape;7384;p65"/>
              <p:cNvSpPr/>
              <p:nvPr/>
            </p:nvSpPr>
            <p:spPr>
              <a:xfrm>
                <a:off x="2254500" y="1777450"/>
                <a:ext cx="76824" cy="34646"/>
              </a:xfrm>
              <a:custGeom>
                <a:avLst/>
                <a:gdLst/>
                <a:ahLst/>
                <a:cxnLst/>
                <a:rect l="l" t="t" r="r" b="b"/>
                <a:pathLst>
                  <a:path w="5131" h="2314" extrusionOk="0">
                    <a:moveTo>
                      <a:pt x="946" y="0"/>
                    </a:moveTo>
                    <a:cubicBezTo>
                      <a:pt x="421" y="0"/>
                      <a:pt x="0" y="421"/>
                      <a:pt x="0" y="946"/>
                    </a:cubicBezTo>
                    <a:lnTo>
                      <a:pt x="0" y="2313"/>
                    </a:lnTo>
                    <a:lnTo>
                      <a:pt x="5130" y="2313"/>
                    </a:lnTo>
                    <a:lnTo>
                      <a:pt x="5130" y="946"/>
                    </a:lnTo>
                    <a:cubicBezTo>
                      <a:pt x="5130" y="421"/>
                      <a:pt x="4710" y="0"/>
                      <a:pt x="41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5" name="Google Shape;7385;p65"/>
              <p:cNvSpPr/>
              <p:nvPr/>
            </p:nvSpPr>
            <p:spPr>
              <a:xfrm>
                <a:off x="2300765" y="1777450"/>
                <a:ext cx="30873" cy="34646"/>
              </a:xfrm>
              <a:custGeom>
                <a:avLst/>
                <a:gdLst/>
                <a:ahLst/>
                <a:cxnLst/>
                <a:rect l="l" t="t" r="r" b="b"/>
                <a:pathLst>
                  <a:path w="2062" h="2314" extrusionOk="0">
                    <a:moveTo>
                      <a:pt x="1" y="0"/>
                    </a:moveTo>
                    <a:cubicBezTo>
                      <a:pt x="316" y="211"/>
                      <a:pt x="505" y="568"/>
                      <a:pt x="505" y="946"/>
                    </a:cubicBezTo>
                    <a:lnTo>
                      <a:pt x="505" y="2313"/>
                    </a:lnTo>
                    <a:lnTo>
                      <a:pt x="2061" y="2313"/>
                    </a:lnTo>
                    <a:lnTo>
                      <a:pt x="2061" y="946"/>
                    </a:lnTo>
                    <a:cubicBezTo>
                      <a:pt x="2061" y="421"/>
                      <a:pt x="1620" y="0"/>
                      <a:pt x="1094" y="0"/>
                    </a:cubicBezTo>
                    <a:close/>
                  </a:path>
                </a:pathLst>
              </a:custGeom>
              <a:solidFill>
                <a:srgbClr val="91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000" fill="hold">
                                          <p:stCondLst>
                                            <p:cond delay="0"/>
                                          </p:stCondLst>
                                        </p:cTn>
                                        <p:tgtEl>
                                          <p:spTgt spid="24"/>
                                        </p:tgtEl>
                                        <p:attrNameLst>
                                          <p:attrName>style.visibility</p:attrName>
                                        </p:attrNameLst>
                                      </p:cBhvr>
                                      <p:to>
                                        <p:strVal val="visible"/>
                                      </p:to>
                                    </p:set>
                                    <p:animEffect transition="in" filter="circle(out)">
                                      <p:cBhvr>
                                        <p:cTn id="1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8" name="Text Box 7"/>
          <p:cNvSpPr txBox="1"/>
          <p:nvPr/>
        </p:nvSpPr>
        <p:spPr>
          <a:xfrm>
            <a:off x="1638935" y="120015"/>
            <a:ext cx="5397500" cy="645160"/>
          </a:xfrm>
          <a:prstGeom prst="rect">
            <a:avLst/>
          </a:prstGeom>
          <a:noFill/>
        </p:spPr>
        <p:txBody>
          <a:bodyPr wrap="square" rtlCol="0">
            <a:spAutoFit/>
          </a:bodyPr>
          <a:lstStyle/>
          <a:p>
            <a:pPr algn="ctr"/>
            <a:r>
              <a:rPr lang="en-IN" altLang="en-US" sz="3600" b="1" dirty="0">
                <a:solidFill>
                  <a:schemeClr val="tx2"/>
                </a:solidFill>
                <a:effectLst>
                  <a:outerShdw blurRad="38100" dist="25400" dir="5400000" algn="ctr" rotWithShape="0">
                    <a:srgbClr val="6E747A">
                      <a:alpha val="43000"/>
                    </a:srgbClr>
                  </a:outerShdw>
                </a:effectLst>
              </a:rPr>
              <a:t>PROCESS </a:t>
            </a:r>
            <a:endParaRPr lang="en-IN" altLang="en-US" sz="3200" b="1" dirty="0">
              <a:solidFill>
                <a:schemeClr val="tx2"/>
              </a:solidFill>
              <a:effectLst>
                <a:outerShdw blurRad="38100" dist="25400" dir="5400000" algn="ctr" rotWithShape="0">
                  <a:srgbClr val="6E747A">
                    <a:alpha val="43000"/>
                  </a:srgbClr>
                </a:outerShdw>
              </a:effectLst>
            </a:endParaRPr>
          </a:p>
        </p:txBody>
      </p:sp>
      <p:sp>
        <p:nvSpPr>
          <p:cNvPr id="10" name="Text Box 9"/>
          <p:cNvSpPr txBox="1"/>
          <p:nvPr/>
        </p:nvSpPr>
        <p:spPr>
          <a:xfrm>
            <a:off x="1137285" y="1164590"/>
            <a:ext cx="3604260" cy="521970"/>
          </a:xfrm>
          <a:prstGeom prst="rect">
            <a:avLst/>
          </a:prstGeom>
          <a:noFill/>
        </p:spPr>
        <p:txBody>
          <a:bodyPr wrap="square" rtlCol="0">
            <a:spAutoFit/>
          </a:bodyPr>
          <a:lstStyle/>
          <a:p>
            <a:r>
              <a:rPr lang="en-IN" altLang="en-US" b="1" dirty="0">
                <a:solidFill>
                  <a:schemeClr val="bg1"/>
                </a:solidFill>
              </a:rPr>
              <a:t>Create an </a:t>
            </a:r>
            <a:r>
              <a:rPr lang="en-US" altLang="en-US" b="1" dirty="0">
                <a:solidFill>
                  <a:schemeClr val="bg1"/>
                </a:solidFill>
              </a:rPr>
              <a:t>Excel</a:t>
            </a:r>
            <a:r>
              <a:rPr lang="en-IN" altLang="en-US" b="1" dirty="0">
                <a:solidFill>
                  <a:schemeClr val="bg1"/>
                </a:solidFill>
              </a:rPr>
              <a:t> file and make it an</a:t>
            </a:r>
          </a:p>
          <a:p>
            <a:r>
              <a:rPr lang="en-IN" altLang="en-US" b="1" dirty="0">
                <a:solidFill>
                  <a:schemeClr val="bg1"/>
                </a:solidFill>
              </a:rPr>
              <a:t>.CSV Format     </a:t>
            </a:r>
          </a:p>
        </p:txBody>
      </p:sp>
      <p:grpSp>
        <p:nvGrpSpPr>
          <p:cNvPr id="25" name="Group 24"/>
          <p:cNvGrpSpPr/>
          <p:nvPr/>
        </p:nvGrpSpPr>
        <p:grpSpPr>
          <a:xfrm>
            <a:off x="4742180" y="511810"/>
            <a:ext cx="4222115" cy="2294890"/>
            <a:chOff x="7468" y="806"/>
            <a:chExt cx="6649" cy="3614"/>
          </a:xfrm>
        </p:grpSpPr>
        <p:pic>
          <p:nvPicPr>
            <p:cNvPr id="2" name="Picture 1" descr="Screenshot (109)"/>
            <p:cNvPicPr>
              <a:picLocks noChangeAspect="1"/>
            </p:cNvPicPr>
            <p:nvPr/>
          </p:nvPicPr>
          <p:blipFill>
            <a:blip r:embed="rId3"/>
            <a:srcRect r="16419"/>
            <a:stretch>
              <a:fillRect/>
            </a:stretch>
          </p:blipFill>
          <p:spPr>
            <a:xfrm>
              <a:off x="8092" y="969"/>
              <a:ext cx="5932" cy="3226"/>
            </a:xfrm>
            <a:prstGeom prst="snipRoundRect">
              <a:avLst/>
            </a:prstGeom>
          </p:spPr>
        </p:pic>
        <p:sp>
          <p:nvSpPr>
            <p:cNvPr id="1387" name="Google Shape;1387;p40"/>
            <p:cNvSpPr/>
            <p:nvPr/>
          </p:nvSpPr>
          <p:spPr>
            <a:xfrm>
              <a:off x="12453" y="806"/>
              <a:ext cx="1665" cy="1193"/>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0AD1DD"/>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 name="Google Shape;624;p28"/>
            <p:cNvGrpSpPr/>
            <p:nvPr/>
          </p:nvGrpSpPr>
          <p:grpSpPr>
            <a:xfrm rot="16200000" flipH="1" flipV="1">
              <a:off x="6832" y="3168"/>
              <a:ext cx="1889" cy="617"/>
              <a:chOff x="2735900" y="3141850"/>
              <a:chExt cx="4615000" cy="1024950"/>
            </a:xfrm>
          </p:grpSpPr>
          <p:sp>
            <p:nvSpPr>
              <p:cNvPr id="4" name="Google Shape;625;p28"/>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626;p28"/>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66" name="Google Shape;666;p43"/>
          <p:cNvSpPr txBox="1">
            <a:spLocks noGrp="1"/>
          </p:cNvSpPr>
          <p:nvPr>
            <p:ph type="title" idx="5"/>
          </p:nvPr>
        </p:nvSpPr>
        <p:spPr>
          <a:xfrm>
            <a:off x="259715" y="693420"/>
            <a:ext cx="1379220" cy="399415"/>
          </a:xfrm>
          <a:prstGeom prst="rect">
            <a:avLst/>
          </a:prstGeom>
          <a:solidFill>
            <a:schemeClr val="bg2"/>
          </a:solidFill>
        </p:spPr>
        <p:txBody>
          <a:bodyPr spcFirstLastPara="1" wrap="square" lIns="91425" tIns="91425" rIns="91425" bIns="91425" anchor="b" anchorCtr="0">
            <a:noAutofit/>
          </a:bodyPr>
          <a:lstStyle/>
          <a:p>
            <a:pPr marL="0" lvl="0" indent="0" algn="ctr" rtl="0">
              <a:spcBef>
                <a:spcPts val="0"/>
              </a:spcBef>
              <a:spcAft>
                <a:spcPts val="0"/>
              </a:spcAft>
              <a:buNone/>
            </a:pPr>
            <a:r>
              <a:rPr lang="en-GB" sz="1800" b="1" dirty="0">
                <a:solidFill>
                  <a:schemeClr val="tx1"/>
                </a:solidFill>
              </a:rPr>
              <a:t>Step </a:t>
            </a:r>
            <a:r>
              <a:rPr lang="en-IN" altLang="en-GB" sz="1800" b="1" dirty="0">
                <a:solidFill>
                  <a:schemeClr val="tx1"/>
                </a:solidFill>
              </a:rPr>
              <a:t>1</a:t>
            </a:r>
          </a:p>
        </p:txBody>
      </p:sp>
      <p:grpSp>
        <p:nvGrpSpPr>
          <p:cNvPr id="21" name="Google Shape;7377;p65"/>
          <p:cNvGrpSpPr/>
          <p:nvPr/>
        </p:nvGrpSpPr>
        <p:grpSpPr>
          <a:xfrm>
            <a:off x="292735" y="750570"/>
            <a:ext cx="229870" cy="237490"/>
            <a:chOff x="2163842" y="1506972"/>
            <a:chExt cx="382787" cy="331566"/>
          </a:xfrm>
        </p:grpSpPr>
        <p:sp>
          <p:nvSpPr>
            <p:cNvPr id="9" name="Google Shape;7378;p65"/>
            <p:cNvSpPr/>
            <p:nvPr/>
          </p:nvSpPr>
          <p:spPr>
            <a:xfrm>
              <a:off x="2247253" y="1506972"/>
              <a:ext cx="214152" cy="101768"/>
            </a:xfrm>
            <a:custGeom>
              <a:avLst/>
              <a:gdLst/>
              <a:ahLst/>
              <a:cxnLst/>
              <a:rect l="l" t="t" r="r" b="b"/>
              <a:pathLst>
                <a:path w="14303" h="6797" extrusionOk="0">
                  <a:moveTo>
                    <a:pt x="7214" y="0"/>
                  </a:moveTo>
                  <a:cubicBezTo>
                    <a:pt x="6739" y="0"/>
                    <a:pt x="6266" y="184"/>
                    <a:pt x="5908" y="552"/>
                  </a:cubicBezTo>
                  <a:lnTo>
                    <a:pt x="253" y="6123"/>
                  </a:lnTo>
                  <a:cubicBezTo>
                    <a:pt x="1" y="6376"/>
                    <a:pt x="169" y="6775"/>
                    <a:pt x="505" y="6796"/>
                  </a:cubicBezTo>
                  <a:cubicBezTo>
                    <a:pt x="610" y="6796"/>
                    <a:pt x="694" y="6754"/>
                    <a:pt x="778" y="6691"/>
                  </a:cubicBezTo>
                  <a:lnTo>
                    <a:pt x="6455" y="1099"/>
                  </a:lnTo>
                  <a:cubicBezTo>
                    <a:pt x="6665" y="878"/>
                    <a:pt x="6944" y="768"/>
                    <a:pt x="7222" y="768"/>
                  </a:cubicBezTo>
                  <a:cubicBezTo>
                    <a:pt x="7501" y="768"/>
                    <a:pt x="7780" y="878"/>
                    <a:pt x="7990" y="1099"/>
                  </a:cubicBezTo>
                  <a:lnTo>
                    <a:pt x="13456" y="6460"/>
                  </a:lnTo>
                  <a:cubicBezTo>
                    <a:pt x="13541" y="6554"/>
                    <a:pt x="13638" y="6594"/>
                    <a:pt x="13732" y="6594"/>
                  </a:cubicBezTo>
                  <a:cubicBezTo>
                    <a:pt x="14036" y="6594"/>
                    <a:pt x="14303" y="6186"/>
                    <a:pt x="13982" y="5913"/>
                  </a:cubicBezTo>
                  <a:lnTo>
                    <a:pt x="8536" y="552"/>
                  </a:lnTo>
                  <a:cubicBezTo>
                    <a:pt x="8168" y="184"/>
                    <a:pt x="7690" y="0"/>
                    <a:pt x="7214" y="0"/>
                  </a:cubicBezTo>
                  <a:close/>
                </a:path>
              </a:pathLst>
            </a:custGeom>
            <a:solidFill>
              <a:srgbClr val="344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379;p65"/>
            <p:cNvSpPr/>
            <p:nvPr/>
          </p:nvSpPr>
          <p:spPr>
            <a:xfrm>
              <a:off x="2163842" y="1812081"/>
              <a:ext cx="382787" cy="26456"/>
            </a:xfrm>
            <a:custGeom>
              <a:avLst/>
              <a:gdLst/>
              <a:ahLst/>
              <a:cxnLst/>
              <a:rect l="l" t="t" r="r" b="b"/>
              <a:pathLst>
                <a:path w="25566" h="1767" extrusionOk="0">
                  <a:moveTo>
                    <a:pt x="484" y="0"/>
                  </a:moveTo>
                  <a:cubicBezTo>
                    <a:pt x="231" y="0"/>
                    <a:pt x="21" y="210"/>
                    <a:pt x="21" y="463"/>
                  </a:cubicBezTo>
                  <a:lnTo>
                    <a:pt x="21" y="1304"/>
                  </a:lnTo>
                  <a:cubicBezTo>
                    <a:pt x="0" y="1556"/>
                    <a:pt x="210" y="1766"/>
                    <a:pt x="484" y="1766"/>
                  </a:cubicBezTo>
                  <a:lnTo>
                    <a:pt x="25103" y="1766"/>
                  </a:lnTo>
                  <a:cubicBezTo>
                    <a:pt x="25355" y="1766"/>
                    <a:pt x="25566" y="1556"/>
                    <a:pt x="25566" y="1304"/>
                  </a:cubicBezTo>
                  <a:lnTo>
                    <a:pt x="25566" y="463"/>
                  </a:lnTo>
                  <a:cubicBezTo>
                    <a:pt x="25566" y="210"/>
                    <a:pt x="25355" y="0"/>
                    <a:pt x="25103" y="0"/>
                  </a:cubicBezTo>
                  <a:close/>
                </a:path>
              </a:pathLst>
            </a:custGeom>
            <a:solidFill>
              <a:srgbClr val="91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7380;p65"/>
            <p:cNvSpPr/>
            <p:nvPr/>
          </p:nvSpPr>
          <p:spPr>
            <a:xfrm>
              <a:off x="2178634" y="1592030"/>
              <a:ext cx="353201" cy="220066"/>
            </a:xfrm>
            <a:custGeom>
              <a:avLst/>
              <a:gdLst/>
              <a:ahLst/>
              <a:cxnLst/>
              <a:rect l="l" t="t" r="r" b="b"/>
              <a:pathLst>
                <a:path w="23590" h="14698" extrusionOk="0">
                  <a:moveTo>
                    <a:pt x="463" y="1"/>
                  </a:moveTo>
                  <a:cubicBezTo>
                    <a:pt x="210" y="1"/>
                    <a:pt x="0" y="211"/>
                    <a:pt x="0" y="464"/>
                  </a:cubicBez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A3B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7381;p65"/>
            <p:cNvSpPr/>
            <p:nvPr/>
          </p:nvSpPr>
          <p:spPr>
            <a:xfrm>
              <a:off x="2178634" y="1592030"/>
              <a:ext cx="353201" cy="220066"/>
            </a:xfrm>
            <a:custGeom>
              <a:avLst/>
              <a:gdLst/>
              <a:ahLst/>
              <a:cxnLst/>
              <a:rect l="l" t="t" r="r" b="b"/>
              <a:pathLst>
                <a:path w="23590" h="14698" extrusionOk="0">
                  <a:moveTo>
                    <a:pt x="21992" y="1"/>
                  </a:moveTo>
                  <a:lnTo>
                    <a:pt x="21992" y="12510"/>
                  </a:lnTo>
                  <a:cubicBezTo>
                    <a:pt x="21992" y="12784"/>
                    <a:pt x="21781" y="12994"/>
                    <a:pt x="21529" y="12994"/>
                  </a:cubicBezTo>
                  <a:lnTo>
                    <a:pt x="0" y="12994"/>
                  </a:ln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91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7382;p65"/>
            <p:cNvSpPr/>
            <p:nvPr/>
          </p:nvSpPr>
          <p:spPr>
            <a:xfrm>
              <a:off x="2201602" y="1615013"/>
              <a:ext cx="307251" cy="174100"/>
            </a:xfrm>
            <a:custGeom>
              <a:avLst/>
              <a:gdLst/>
              <a:ahLst/>
              <a:cxnLst/>
              <a:rect l="l" t="t" r="r" b="b"/>
              <a:pathLst>
                <a:path w="20521" h="11628" extrusionOk="0">
                  <a:moveTo>
                    <a:pt x="569" y="1"/>
                  </a:moveTo>
                  <a:cubicBezTo>
                    <a:pt x="253" y="1"/>
                    <a:pt x="1" y="253"/>
                    <a:pt x="22" y="568"/>
                  </a:cubicBezTo>
                  <a:lnTo>
                    <a:pt x="22" y="11060"/>
                  </a:lnTo>
                  <a:cubicBezTo>
                    <a:pt x="22" y="11375"/>
                    <a:pt x="253" y="11627"/>
                    <a:pt x="569" y="11627"/>
                  </a:cubicBezTo>
                  <a:lnTo>
                    <a:pt x="19953" y="11627"/>
                  </a:lnTo>
                  <a:cubicBezTo>
                    <a:pt x="20268" y="11627"/>
                    <a:pt x="20521" y="11375"/>
                    <a:pt x="20521" y="11060"/>
                  </a:cubicBezTo>
                  <a:lnTo>
                    <a:pt x="20521" y="568"/>
                  </a:lnTo>
                  <a:cubicBezTo>
                    <a:pt x="20521" y="253"/>
                    <a:pt x="20268" y="1"/>
                    <a:pt x="1995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7383;p65"/>
            <p:cNvSpPr/>
            <p:nvPr/>
          </p:nvSpPr>
          <p:spPr>
            <a:xfrm>
              <a:off x="2201932" y="1615013"/>
              <a:ext cx="306921" cy="173786"/>
            </a:xfrm>
            <a:custGeom>
              <a:avLst/>
              <a:gdLst/>
              <a:ahLst/>
              <a:cxnLst/>
              <a:rect l="l" t="t" r="r" b="b"/>
              <a:pathLst>
                <a:path w="20499" h="11607" extrusionOk="0">
                  <a:moveTo>
                    <a:pt x="19153" y="1"/>
                  </a:moveTo>
                  <a:lnTo>
                    <a:pt x="19153" y="8810"/>
                  </a:lnTo>
                  <a:cubicBezTo>
                    <a:pt x="19153" y="9609"/>
                    <a:pt x="18501" y="10261"/>
                    <a:pt x="17702" y="10261"/>
                  </a:cubicBezTo>
                  <a:lnTo>
                    <a:pt x="0" y="10261"/>
                  </a:lnTo>
                  <a:lnTo>
                    <a:pt x="0" y="11060"/>
                  </a:lnTo>
                  <a:cubicBezTo>
                    <a:pt x="0" y="11354"/>
                    <a:pt x="231" y="11606"/>
                    <a:pt x="547" y="11606"/>
                  </a:cubicBezTo>
                  <a:lnTo>
                    <a:pt x="19931" y="11606"/>
                  </a:lnTo>
                  <a:cubicBezTo>
                    <a:pt x="20246" y="11606"/>
                    <a:pt x="20499" y="11354"/>
                    <a:pt x="20499" y="11060"/>
                  </a:cubicBezTo>
                  <a:lnTo>
                    <a:pt x="20499" y="568"/>
                  </a:lnTo>
                  <a:cubicBezTo>
                    <a:pt x="20499" y="253"/>
                    <a:pt x="20246" y="1"/>
                    <a:pt x="19931" y="1"/>
                  </a:cubicBezTo>
                  <a:close/>
                </a:path>
              </a:pathLst>
            </a:custGeom>
            <a:solidFill>
              <a:srgbClr val="2B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384;p65"/>
            <p:cNvSpPr/>
            <p:nvPr/>
          </p:nvSpPr>
          <p:spPr>
            <a:xfrm>
              <a:off x="2254500" y="1777450"/>
              <a:ext cx="76824" cy="34646"/>
            </a:xfrm>
            <a:custGeom>
              <a:avLst/>
              <a:gdLst/>
              <a:ahLst/>
              <a:cxnLst/>
              <a:rect l="l" t="t" r="r" b="b"/>
              <a:pathLst>
                <a:path w="5131" h="2314" extrusionOk="0">
                  <a:moveTo>
                    <a:pt x="946" y="0"/>
                  </a:moveTo>
                  <a:cubicBezTo>
                    <a:pt x="421" y="0"/>
                    <a:pt x="0" y="421"/>
                    <a:pt x="0" y="946"/>
                  </a:cubicBezTo>
                  <a:lnTo>
                    <a:pt x="0" y="2313"/>
                  </a:lnTo>
                  <a:lnTo>
                    <a:pt x="5130" y="2313"/>
                  </a:lnTo>
                  <a:lnTo>
                    <a:pt x="5130" y="946"/>
                  </a:lnTo>
                  <a:cubicBezTo>
                    <a:pt x="5130" y="421"/>
                    <a:pt x="4710" y="0"/>
                    <a:pt x="41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7385;p65"/>
            <p:cNvSpPr/>
            <p:nvPr/>
          </p:nvSpPr>
          <p:spPr>
            <a:xfrm>
              <a:off x="2300765" y="1777450"/>
              <a:ext cx="30873" cy="34646"/>
            </a:xfrm>
            <a:custGeom>
              <a:avLst/>
              <a:gdLst/>
              <a:ahLst/>
              <a:cxnLst/>
              <a:rect l="l" t="t" r="r" b="b"/>
              <a:pathLst>
                <a:path w="2062" h="2314" extrusionOk="0">
                  <a:moveTo>
                    <a:pt x="1" y="0"/>
                  </a:moveTo>
                  <a:cubicBezTo>
                    <a:pt x="316" y="211"/>
                    <a:pt x="505" y="568"/>
                    <a:pt x="505" y="946"/>
                  </a:cubicBezTo>
                  <a:lnTo>
                    <a:pt x="505" y="2313"/>
                  </a:lnTo>
                  <a:lnTo>
                    <a:pt x="2061" y="2313"/>
                  </a:lnTo>
                  <a:lnTo>
                    <a:pt x="2061" y="946"/>
                  </a:lnTo>
                  <a:cubicBezTo>
                    <a:pt x="2061" y="421"/>
                    <a:pt x="1620" y="0"/>
                    <a:pt x="1094" y="0"/>
                  </a:cubicBezTo>
                  <a:close/>
                </a:path>
              </a:pathLst>
            </a:custGeom>
            <a:solidFill>
              <a:srgbClr val="91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roup 22"/>
          <p:cNvGrpSpPr/>
          <p:nvPr/>
        </p:nvGrpSpPr>
        <p:grpSpPr>
          <a:xfrm>
            <a:off x="259715" y="1626295"/>
            <a:ext cx="4186555" cy="750288"/>
            <a:chOff x="409" y="2559"/>
            <a:chExt cx="6593" cy="1248"/>
          </a:xfrm>
        </p:grpSpPr>
        <p:sp>
          <p:nvSpPr>
            <p:cNvPr id="12" name="Text Box 11"/>
            <p:cNvSpPr txBox="1"/>
            <p:nvPr/>
          </p:nvSpPr>
          <p:spPr>
            <a:xfrm>
              <a:off x="1604" y="3295"/>
              <a:ext cx="5398" cy="512"/>
            </a:xfrm>
            <a:prstGeom prst="rect">
              <a:avLst/>
            </a:prstGeom>
            <a:noFill/>
          </p:spPr>
          <p:txBody>
            <a:bodyPr wrap="square" rtlCol="0">
              <a:spAutoFit/>
            </a:bodyPr>
            <a:lstStyle/>
            <a:p>
              <a:r>
                <a:rPr lang="en-IN" altLang="en-US" b="1" dirty="0">
                  <a:solidFill>
                    <a:schemeClr val="bg1"/>
                  </a:solidFill>
                </a:rPr>
                <a:t>Then add this </a:t>
              </a:r>
              <a:r>
                <a:rPr lang="en-US" altLang="en-US" b="1" dirty="0">
                  <a:solidFill>
                    <a:schemeClr val="bg1"/>
                  </a:solidFill>
                </a:rPr>
                <a:t>file</a:t>
              </a:r>
              <a:r>
                <a:rPr lang="en-IN" altLang="en-US" b="1" dirty="0">
                  <a:solidFill>
                    <a:schemeClr val="bg1"/>
                  </a:solidFill>
                </a:rPr>
                <a:t> </a:t>
              </a:r>
              <a:r>
                <a:rPr lang="en-US" altLang="en-US" b="1" dirty="0">
                  <a:solidFill>
                    <a:schemeClr val="bg1"/>
                  </a:solidFill>
                </a:rPr>
                <a:t>in</a:t>
              </a:r>
              <a:r>
                <a:rPr lang="en-IN" altLang="en-US" b="1" dirty="0">
                  <a:solidFill>
                    <a:schemeClr val="bg1"/>
                  </a:solidFill>
                </a:rPr>
                <a:t>  program </a:t>
              </a:r>
            </a:p>
          </p:txBody>
        </p:sp>
        <p:grpSp>
          <p:nvGrpSpPr>
            <p:cNvPr id="22" name="Group 21"/>
            <p:cNvGrpSpPr/>
            <p:nvPr/>
          </p:nvGrpSpPr>
          <p:grpSpPr>
            <a:xfrm>
              <a:off x="409" y="2559"/>
              <a:ext cx="2170" cy="648"/>
              <a:chOff x="409" y="2559"/>
              <a:chExt cx="2170" cy="648"/>
            </a:xfrm>
          </p:grpSpPr>
          <p:sp>
            <p:nvSpPr>
              <p:cNvPr id="7" name="Google Shape;666;p43"/>
              <p:cNvSpPr txBox="1"/>
              <p:nvPr/>
            </p:nvSpPr>
            <p:spPr>
              <a:xfrm>
                <a:off x="409" y="2559"/>
                <a:ext cx="2171" cy="649"/>
              </a:xfrm>
              <a:prstGeom prst="rect">
                <a:avLst/>
              </a:prstGeom>
              <a:solidFill>
                <a:schemeClr val="dk2"/>
              </a:solid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panose="00000509000000000000"/>
                  <a:buNone/>
                  <a:defRPr sz="2200" b="1" i="0" u="none" strike="noStrike" cap="none">
                    <a:solidFill>
                      <a:schemeClr val="dk1"/>
                    </a:solidFill>
                    <a:latin typeface="Overpass Mono" panose="00000509000000000000"/>
                    <a:ea typeface="Overpass Mono" panose="00000509000000000000"/>
                    <a:cs typeface="Overpass Mono" panose="00000509000000000000"/>
                    <a:sym typeface="Overpass Mono" panose="00000509000000000000"/>
                  </a:defRPr>
                </a:lvl1pPr>
                <a:lvl2pPr marR="0" lvl="1"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marR="0" lvl="2"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marR="0" lvl="3"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marR="0" lvl="4"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marR="0" lvl="5"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marR="0" lvl="6"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marR="0" lvl="7"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marR="0" lvl="8"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pPr marL="0" lvl="0" indent="0" algn="ctr" rtl="0">
                  <a:spcBef>
                    <a:spcPts val="0"/>
                  </a:spcBef>
                  <a:spcAft>
                    <a:spcPts val="0"/>
                  </a:spcAft>
                  <a:buNone/>
                </a:pPr>
                <a:r>
                  <a:rPr lang="en-GB" sz="1800" dirty="0">
                    <a:solidFill>
                      <a:schemeClr val="tx1"/>
                    </a:solidFill>
                  </a:rPr>
                  <a:t>Step 2</a:t>
                </a:r>
              </a:p>
            </p:txBody>
          </p:sp>
          <p:grpSp>
            <p:nvGrpSpPr>
              <p:cNvPr id="5499" name="Google Shape;5499;p64"/>
              <p:cNvGrpSpPr/>
              <p:nvPr/>
            </p:nvGrpSpPr>
            <p:grpSpPr>
              <a:xfrm>
                <a:off x="474" y="2681"/>
                <a:ext cx="314" cy="309"/>
                <a:chOff x="1989911" y="2306065"/>
                <a:chExt cx="387099" cy="353207"/>
              </a:xfrm>
            </p:grpSpPr>
            <p:sp>
              <p:nvSpPr>
                <p:cNvPr id="5500" name="Google Shape;5500;p64"/>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1" name="Google Shape;5501;p64"/>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2" name="Google Shape;5502;p64"/>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3" name="Google Shape;5503;p64"/>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4" name="Google Shape;5504;p64"/>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5" name="Google Shape;5505;p64"/>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6" name="Google Shape;5506;p64"/>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4" name="Group 23"/>
          <p:cNvGrpSpPr/>
          <p:nvPr/>
        </p:nvGrpSpPr>
        <p:grpSpPr>
          <a:xfrm>
            <a:off x="259715" y="2482375"/>
            <a:ext cx="8771890" cy="2350872"/>
            <a:chOff x="409" y="3801"/>
            <a:chExt cx="13814" cy="3923"/>
          </a:xfrm>
        </p:grpSpPr>
        <p:sp>
          <p:nvSpPr>
            <p:cNvPr id="15" name="Text Box 14"/>
            <p:cNvSpPr txBox="1"/>
            <p:nvPr/>
          </p:nvSpPr>
          <p:spPr>
            <a:xfrm>
              <a:off x="1604" y="4421"/>
              <a:ext cx="11169" cy="2671"/>
            </a:xfrm>
            <a:prstGeom prst="rect">
              <a:avLst/>
            </a:prstGeom>
            <a:noFill/>
          </p:spPr>
          <p:txBody>
            <a:bodyPr wrap="square" rtlCol="0">
              <a:spAutoFit/>
            </a:bodyPr>
            <a:lstStyle/>
            <a:p>
              <a:r>
                <a:rPr lang="en-IN" altLang="en-US" b="1" dirty="0">
                  <a:solidFill>
                    <a:schemeClr val="bg1"/>
                  </a:solidFill>
                </a:rPr>
                <a:t>Then Run the program and  the program ask</a:t>
              </a:r>
              <a:r>
                <a:rPr lang="en-US" altLang="en-US" b="1" dirty="0">
                  <a:solidFill>
                    <a:schemeClr val="bg1"/>
                  </a:solidFill>
                </a:rPr>
                <a:t>s</a:t>
              </a:r>
              <a:r>
                <a:rPr lang="en-IN" altLang="en-US" b="1" dirty="0">
                  <a:solidFill>
                    <a:schemeClr val="bg1"/>
                  </a:solidFill>
                </a:rPr>
                <a:t> you Questions </a:t>
              </a:r>
            </a:p>
            <a:p>
              <a:r>
                <a:rPr lang="en-IN" altLang="en-US" b="1" dirty="0">
                  <a:solidFill>
                    <a:schemeClr val="bg1"/>
                  </a:solidFill>
                </a:rPr>
                <a:t>like:- </a:t>
              </a:r>
            </a:p>
            <a:p>
              <a:r>
                <a:rPr lang="en-IN" altLang="en-US" b="1" dirty="0">
                  <a:solidFill>
                    <a:schemeClr val="bg1"/>
                  </a:solidFill>
                </a:rPr>
                <a:t>          1. what is the name of your CSV file</a:t>
              </a:r>
            </a:p>
            <a:p>
              <a:r>
                <a:rPr lang="en-IN" altLang="en-US" b="1" dirty="0">
                  <a:solidFill>
                    <a:schemeClr val="bg1"/>
                  </a:solidFill>
                </a:rPr>
                <a:t>          2. can you add a second Colum in  your fill this option you can add a caption to QR code IMG </a:t>
              </a:r>
            </a:p>
            <a:p>
              <a:r>
                <a:rPr lang="en-IN" altLang="en-US" b="1" dirty="0">
                  <a:solidFill>
                    <a:schemeClr val="bg1"/>
                  </a:solidFill>
                </a:rPr>
                <a:t>          3. what is the size of QR code IMG 1 to 10 pixels</a:t>
              </a:r>
            </a:p>
            <a:p>
              <a:r>
                <a:rPr lang="en-IN" altLang="en-US" b="1" dirty="0">
                  <a:solidFill>
                    <a:schemeClr val="bg1"/>
                  </a:solidFill>
                </a:rPr>
                <a:t>          4. what is a format of QR code  IMG JPG, JPEG, BMP</a:t>
              </a:r>
            </a:p>
          </p:txBody>
        </p:sp>
        <p:pic>
          <p:nvPicPr>
            <p:cNvPr id="6" name="Picture 5" descr="qr2"/>
            <p:cNvPicPr>
              <a:picLocks noChangeAspect="1"/>
            </p:cNvPicPr>
            <p:nvPr/>
          </p:nvPicPr>
          <p:blipFill>
            <a:blip r:embed="rId4"/>
            <a:stretch>
              <a:fillRect/>
            </a:stretch>
          </p:blipFill>
          <p:spPr>
            <a:xfrm>
              <a:off x="12347" y="5848"/>
              <a:ext cx="1876" cy="1876"/>
            </a:xfrm>
            <a:prstGeom prst="rect">
              <a:avLst/>
            </a:prstGeom>
          </p:spPr>
        </p:pic>
        <p:sp>
          <p:nvSpPr>
            <p:cNvPr id="625" name="Google Shape;625;p28"/>
            <p:cNvSpPr/>
            <p:nvPr/>
          </p:nvSpPr>
          <p:spPr>
            <a:xfrm rot="10800000">
              <a:off x="10420" y="5422"/>
              <a:ext cx="2823" cy="426"/>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42"/>
            <p:cNvSpPr/>
            <p:nvPr/>
          </p:nvSpPr>
          <p:spPr>
            <a:xfrm>
              <a:off x="13097" y="5848"/>
              <a:ext cx="375" cy="244"/>
            </a:xfrm>
            <a:custGeom>
              <a:avLst/>
              <a:gdLst/>
              <a:ahLst/>
              <a:cxnLst/>
              <a:rect l="l" t="t" r="r" b="b"/>
              <a:pathLst>
                <a:path w="41268" h="35732" fill="none" extrusionOk="0">
                  <a:moveTo>
                    <a:pt x="30957" y="1"/>
                  </a:moveTo>
                  <a:lnTo>
                    <a:pt x="10323" y="1"/>
                  </a:lnTo>
                  <a:lnTo>
                    <a:pt x="0" y="17872"/>
                  </a:lnTo>
                  <a:lnTo>
                    <a:pt x="10323" y="35731"/>
                  </a:lnTo>
                  <a:lnTo>
                    <a:pt x="30957" y="35731"/>
                  </a:lnTo>
                  <a:lnTo>
                    <a:pt x="41267"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666;p43"/>
            <p:cNvSpPr txBox="1"/>
            <p:nvPr/>
          </p:nvSpPr>
          <p:spPr>
            <a:xfrm>
              <a:off x="409" y="3801"/>
              <a:ext cx="2171" cy="620"/>
            </a:xfrm>
            <a:prstGeom prst="rect">
              <a:avLst/>
            </a:prstGeom>
            <a:solidFill>
              <a:schemeClr val="dk2"/>
            </a:solid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panose="00000509000000000000"/>
                <a:buNone/>
                <a:defRPr sz="2200" b="1" i="0" u="none" strike="noStrike" cap="none">
                  <a:solidFill>
                    <a:schemeClr val="dk1"/>
                  </a:solidFill>
                  <a:latin typeface="Overpass Mono" panose="00000509000000000000"/>
                  <a:ea typeface="Overpass Mono" panose="00000509000000000000"/>
                  <a:cs typeface="Overpass Mono" panose="00000509000000000000"/>
                  <a:sym typeface="Overpass Mono" panose="00000509000000000000"/>
                </a:defRPr>
              </a:lvl1pPr>
              <a:lvl2pPr marR="0" lvl="1"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marR="0" lvl="2"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marR="0" lvl="3"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marR="0" lvl="4"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marR="0" lvl="5"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marR="0" lvl="6"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marR="0" lvl="7"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marR="0" lvl="8"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pPr marL="0" lvl="0" indent="0" algn="ctr" rtl="0">
                <a:spcBef>
                  <a:spcPts val="0"/>
                </a:spcBef>
                <a:spcAft>
                  <a:spcPts val="0"/>
                </a:spcAft>
                <a:buNone/>
              </a:pPr>
              <a:r>
                <a:rPr lang="en-GB" sz="1800" dirty="0"/>
                <a:t>Step </a:t>
              </a:r>
              <a:r>
                <a:rPr lang="en-IN" altLang="en-GB" sz="1800" dirty="0"/>
                <a:t>3</a:t>
              </a:r>
            </a:p>
          </p:txBody>
        </p:sp>
        <p:grpSp>
          <p:nvGrpSpPr>
            <p:cNvPr id="5480" name="Google Shape;5480;p64"/>
            <p:cNvGrpSpPr/>
            <p:nvPr/>
          </p:nvGrpSpPr>
          <p:grpSpPr>
            <a:xfrm>
              <a:off x="487" y="3880"/>
              <a:ext cx="322" cy="315"/>
              <a:chOff x="1414990" y="2289671"/>
              <a:chExt cx="387073" cy="385996"/>
            </a:xfrm>
          </p:grpSpPr>
          <p:sp>
            <p:nvSpPr>
              <p:cNvPr id="5481" name="Google Shape;5481;p64"/>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2" name="Google Shape;5482;p64"/>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3" name="Google Shape;5483;p64"/>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4" name="Google Shape;5484;p64"/>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5" name="Google Shape;5485;p64"/>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6" name="Google Shape;5486;p64"/>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7" name="Google Shape;5487;p64"/>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8" name="Google Shape;5488;p64"/>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9" name="Google Shape;5489;p64"/>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0" name="Google Shape;5490;p64"/>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1" name="Google Shape;5491;p64"/>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2" name="Google Shape;5492;p64"/>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3" name="Google Shape;5493;p64"/>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4" name="Google Shape;5494;p64"/>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5" name="Google Shape;5495;p64"/>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6" name="Google Shape;5496;p64"/>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7" name="Google Shape;5497;p64"/>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8" name="Google Shape;5498;p64"/>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000"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ppt_w*1.125000"/>
                                          </p:val>
                                        </p:tav>
                                        <p:tav tm="100000">
                                          <p:val>
                                            <p:strVal val="#ppt_x"/>
                                          </p:val>
                                        </p:tav>
                                      </p:tavLst>
                                    </p:anim>
                                    <p:animEffect transition="in" filter="wipe(right)">
                                      <p:cBhvr>
                                        <p:cTn id="8" dur="10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666"/>
                                        </p:tgtEl>
                                        <p:attrNameLst>
                                          <p:attrName>style.visibility</p:attrName>
                                        </p:attrNameLst>
                                      </p:cBhvr>
                                      <p:to>
                                        <p:strVal val="visible"/>
                                      </p:to>
                                    </p:set>
                                    <p:animEffect transition="in" filter="fade">
                                      <p:cBhvr>
                                        <p:cTn id="13" dur="1000"/>
                                        <p:tgtEl>
                                          <p:spTgt spid="666"/>
                                        </p:tgtEl>
                                      </p:cBhvr>
                                    </p:animEffect>
                                    <p:anim calcmode="lin" valueType="num">
                                      <p:cBhvr>
                                        <p:cTn id="14" dur="1000" fill="hold"/>
                                        <p:tgtEl>
                                          <p:spTgt spid="666"/>
                                        </p:tgtEl>
                                        <p:attrNameLst>
                                          <p:attrName>ppt_x</p:attrName>
                                        </p:attrNameLst>
                                      </p:cBhvr>
                                      <p:tavLst>
                                        <p:tav tm="0">
                                          <p:val>
                                            <p:strVal val="#ppt_x"/>
                                          </p:val>
                                        </p:tav>
                                        <p:tav tm="100000">
                                          <p:val>
                                            <p:strVal val="#ppt_x"/>
                                          </p:val>
                                        </p:tav>
                                      </p:tavLst>
                                    </p:anim>
                                    <p:anim calcmode="lin" valueType="num">
                                      <p:cBhvr>
                                        <p:cTn id="15" dur="900" decel="100000" fill="hold"/>
                                        <p:tgtEl>
                                          <p:spTgt spid="66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6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900" decel="100000" fill="hold"/>
                                        <p:tgtEl>
                                          <p:spTgt spid="2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23" presetID="27" presetClass="entr" presetSubtype="0" fill="hold" grpId="0" nodeType="withEffect">
                                  <p:stCondLst>
                                    <p:cond delay="0"/>
                                  </p:stCondLst>
                                  <p:iterate type="lt">
                                    <p:tmPct val="50000"/>
                                  </p:iterate>
                                  <p:childTnLst>
                                    <p:set>
                                      <p:cBhvr>
                                        <p:cTn id="24" dur="1" fill="hold">
                                          <p:stCondLst>
                                            <p:cond delay="0"/>
                                          </p:stCondLst>
                                        </p:cTn>
                                        <p:tgtEl>
                                          <p:spTgt spid="10"/>
                                        </p:tgtEl>
                                        <p:attrNameLst>
                                          <p:attrName>style.visibility</p:attrName>
                                        </p:attrNameLst>
                                      </p:cBhvr>
                                      <p:to>
                                        <p:strVal val="visible"/>
                                      </p:to>
                                    </p:set>
                                    <p:anim calcmode="discrete" valueType="clr">
                                      <p:cBhvr override="childStyle">
                                        <p:cTn id="25"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0"/>
                                        </p:tgtEl>
                                        <p:attrNameLst>
                                          <p:attrName>fillcolor</p:attrName>
                                        </p:attrNameLst>
                                      </p:cBhvr>
                                      <p:tavLst>
                                        <p:tav tm="0">
                                          <p:val>
                                            <p:clrVal>
                                              <a:schemeClr val="accent2"/>
                                            </p:clrVal>
                                          </p:val>
                                        </p:tav>
                                        <p:tav tm="50000">
                                          <p:val>
                                            <p:clrVal>
                                              <a:schemeClr val="hlink"/>
                                            </p:clrVal>
                                          </p:val>
                                        </p:tav>
                                      </p:tavLst>
                                    </p:anim>
                                    <p:set>
                                      <p:cBhvr>
                                        <p:cTn id="27" dur="80"/>
                                        <p:tgtEl>
                                          <p:spTgt spid="10"/>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inVertic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23" presetClass="entr" presetSubtype="16"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6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6" name="Text Box 5"/>
          <p:cNvSpPr txBox="1"/>
          <p:nvPr/>
        </p:nvSpPr>
        <p:spPr>
          <a:xfrm>
            <a:off x="1066165" y="1136015"/>
            <a:ext cx="4370705" cy="583565"/>
          </a:xfrm>
          <a:prstGeom prst="rect">
            <a:avLst/>
          </a:prstGeom>
          <a:noFill/>
        </p:spPr>
        <p:txBody>
          <a:bodyPr wrap="square" rtlCol="0">
            <a:spAutoFit/>
          </a:bodyPr>
          <a:lstStyle/>
          <a:p>
            <a:r>
              <a:rPr lang="en-IN" altLang="en-US" sz="1600" b="1" dirty="0">
                <a:solidFill>
                  <a:schemeClr val="bg1"/>
                </a:solidFill>
              </a:rPr>
              <a:t>Run the QR Scanner program then your PC  Webcam is open</a:t>
            </a:r>
          </a:p>
        </p:txBody>
      </p:sp>
      <p:sp>
        <p:nvSpPr>
          <p:cNvPr id="666" name="Google Shape;666;p43"/>
          <p:cNvSpPr txBox="1">
            <a:spLocks noGrp="1"/>
          </p:cNvSpPr>
          <p:nvPr>
            <p:ph type="title" idx="5"/>
          </p:nvPr>
        </p:nvSpPr>
        <p:spPr>
          <a:xfrm>
            <a:off x="162770" y="513558"/>
            <a:ext cx="1900555" cy="529590"/>
          </a:xfrm>
          <a:prstGeom prst="rect">
            <a:avLst/>
          </a:prstGeom>
          <a:solidFill>
            <a:schemeClr val="bg2"/>
          </a:solidFill>
        </p:spPr>
        <p:txBody>
          <a:bodyPr spcFirstLastPara="1" wrap="square" lIns="91425" tIns="91425" rIns="91425" bIns="91425" anchor="b" anchorCtr="0">
            <a:noAutofit/>
          </a:bodyPr>
          <a:lstStyle/>
          <a:p>
            <a:pPr marL="0" lvl="0" indent="0" algn="ctr" rtl="0">
              <a:spcBef>
                <a:spcPts val="0"/>
              </a:spcBef>
              <a:spcAft>
                <a:spcPts val="0"/>
              </a:spcAft>
              <a:buNone/>
            </a:pPr>
            <a:r>
              <a:rPr lang="en-GB" sz="1800" b="1" dirty="0">
                <a:solidFill>
                  <a:schemeClr val="tx1"/>
                </a:solidFill>
              </a:rPr>
              <a:t>Step </a:t>
            </a:r>
            <a:r>
              <a:rPr lang="en-IN" altLang="en-GB" sz="1800" b="1" dirty="0">
                <a:solidFill>
                  <a:schemeClr val="tx1"/>
                </a:solidFill>
              </a:rPr>
              <a:t>4</a:t>
            </a:r>
          </a:p>
        </p:txBody>
      </p:sp>
      <p:grpSp>
        <p:nvGrpSpPr>
          <p:cNvPr id="28" name="Group 27"/>
          <p:cNvGrpSpPr/>
          <p:nvPr/>
        </p:nvGrpSpPr>
        <p:grpSpPr>
          <a:xfrm>
            <a:off x="305855" y="553501"/>
            <a:ext cx="386715" cy="385445"/>
            <a:chOff x="371" y="738"/>
            <a:chExt cx="609" cy="607"/>
          </a:xfrm>
        </p:grpSpPr>
        <p:sp>
          <p:nvSpPr>
            <p:cNvPr id="5481" name="Google Shape;5481;p64"/>
            <p:cNvSpPr/>
            <p:nvPr/>
          </p:nvSpPr>
          <p:spPr>
            <a:xfrm>
              <a:off x="523" y="1046"/>
              <a:ext cx="173" cy="94"/>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2" name="Google Shape;5482;p64"/>
            <p:cNvSpPr/>
            <p:nvPr/>
          </p:nvSpPr>
          <p:spPr>
            <a:xfrm>
              <a:off x="371" y="738"/>
              <a:ext cx="477" cy="338"/>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3" name="Google Shape;5483;p64"/>
            <p:cNvSpPr/>
            <p:nvPr/>
          </p:nvSpPr>
          <p:spPr>
            <a:xfrm>
              <a:off x="490" y="1126"/>
              <a:ext cx="239" cy="27"/>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4" name="Google Shape;5484;p64"/>
            <p:cNvSpPr/>
            <p:nvPr/>
          </p:nvSpPr>
          <p:spPr>
            <a:xfrm>
              <a:off x="396" y="765"/>
              <a:ext cx="428" cy="250"/>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5" name="Google Shape;5485;p64"/>
            <p:cNvSpPr/>
            <p:nvPr/>
          </p:nvSpPr>
          <p:spPr>
            <a:xfrm>
              <a:off x="389" y="759"/>
              <a:ext cx="441" cy="262"/>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6" name="Google Shape;5486;p64"/>
            <p:cNvSpPr/>
            <p:nvPr/>
          </p:nvSpPr>
          <p:spPr>
            <a:xfrm>
              <a:off x="558" y="960"/>
              <a:ext cx="393" cy="313"/>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7" name="Google Shape;5487;p64"/>
            <p:cNvSpPr/>
            <p:nvPr/>
          </p:nvSpPr>
          <p:spPr>
            <a:xfrm>
              <a:off x="587" y="995"/>
              <a:ext cx="336" cy="230"/>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8" name="Google Shape;5488;p64"/>
            <p:cNvSpPr/>
            <p:nvPr/>
          </p:nvSpPr>
          <p:spPr>
            <a:xfrm>
              <a:off x="581" y="989"/>
              <a:ext cx="348" cy="24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9" name="Google Shape;5489;p64"/>
            <p:cNvSpPr/>
            <p:nvPr/>
          </p:nvSpPr>
          <p:spPr>
            <a:xfrm>
              <a:off x="558" y="1242"/>
              <a:ext cx="392" cy="37"/>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0" name="Google Shape;5490;p64"/>
            <p:cNvSpPr/>
            <p:nvPr/>
          </p:nvSpPr>
          <p:spPr>
            <a:xfrm>
              <a:off x="528" y="1253"/>
              <a:ext cx="453" cy="41"/>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1" name="Google Shape;5491;p64"/>
            <p:cNvSpPr/>
            <p:nvPr/>
          </p:nvSpPr>
          <p:spPr>
            <a:xfrm>
              <a:off x="490" y="1126"/>
              <a:ext cx="57" cy="27"/>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2" name="Google Shape;5492;p64"/>
            <p:cNvSpPr/>
            <p:nvPr/>
          </p:nvSpPr>
          <p:spPr>
            <a:xfrm>
              <a:off x="371" y="738"/>
              <a:ext cx="56" cy="338"/>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3" name="Google Shape;5493;p64"/>
            <p:cNvSpPr/>
            <p:nvPr/>
          </p:nvSpPr>
          <p:spPr>
            <a:xfrm>
              <a:off x="558" y="960"/>
              <a:ext cx="55" cy="313"/>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4" name="Google Shape;5494;p64"/>
            <p:cNvSpPr/>
            <p:nvPr/>
          </p:nvSpPr>
          <p:spPr>
            <a:xfrm>
              <a:off x="528" y="1253"/>
              <a:ext cx="83" cy="41"/>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5" name="Google Shape;5495;p64"/>
            <p:cNvSpPr/>
            <p:nvPr/>
          </p:nvSpPr>
          <p:spPr>
            <a:xfrm>
              <a:off x="762" y="1179"/>
              <a:ext cx="117" cy="166"/>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6" name="Google Shape;5496;p64"/>
            <p:cNvSpPr/>
            <p:nvPr/>
          </p:nvSpPr>
          <p:spPr>
            <a:xfrm>
              <a:off x="761" y="1179"/>
              <a:ext cx="26" cy="166"/>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7" name="Google Shape;5497;p64"/>
            <p:cNvSpPr/>
            <p:nvPr/>
          </p:nvSpPr>
          <p:spPr>
            <a:xfrm>
              <a:off x="762" y="1198"/>
              <a:ext cx="117" cy="127"/>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8" name="Google Shape;5498;p64"/>
            <p:cNvSpPr/>
            <p:nvPr/>
          </p:nvSpPr>
          <p:spPr>
            <a:xfrm>
              <a:off x="761" y="1201"/>
              <a:ext cx="8" cy="122"/>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 name="Group 28"/>
          <p:cNvGrpSpPr/>
          <p:nvPr/>
        </p:nvGrpSpPr>
        <p:grpSpPr>
          <a:xfrm>
            <a:off x="164465" y="628015"/>
            <a:ext cx="8865235" cy="3103880"/>
            <a:chOff x="259" y="989"/>
            <a:chExt cx="13961" cy="4888"/>
          </a:xfrm>
        </p:grpSpPr>
        <p:sp>
          <p:nvSpPr>
            <p:cNvPr id="13" name="Text Box 12"/>
            <p:cNvSpPr txBox="1"/>
            <p:nvPr/>
          </p:nvSpPr>
          <p:spPr>
            <a:xfrm>
              <a:off x="1639" y="4181"/>
              <a:ext cx="7555" cy="1696"/>
            </a:xfrm>
            <a:prstGeom prst="rect">
              <a:avLst/>
            </a:prstGeom>
            <a:noFill/>
          </p:spPr>
          <p:txBody>
            <a:bodyPr wrap="square" rtlCol="0">
              <a:spAutoFit/>
            </a:bodyPr>
            <a:lstStyle/>
            <a:p>
              <a:r>
                <a:rPr lang="en-IN" altLang="en-US" sz="1600" b="1" dirty="0">
                  <a:solidFill>
                    <a:schemeClr val="bg1"/>
                  </a:solidFill>
                </a:rPr>
                <a:t>Then you show the QR code IMG to your Webcam </a:t>
              </a:r>
              <a:r>
                <a:rPr lang="en-US" altLang="en-US" sz="1600" b="1" dirty="0">
                  <a:solidFill>
                    <a:schemeClr val="bg1"/>
                  </a:solidFill>
                </a:rPr>
                <a:t>, It</a:t>
              </a:r>
              <a:r>
                <a:rPr lang="en-IN" altLang="en-US" sz="1600" b="1" dirty="0">
                  <a:solidFill>
                    <a:schemeClr val="bg1"/>
                  </a:solidFill>
                </a:rPr>
                <a:t> will automatically scan the QR Codes </a:t>
              </a:r>
            </a:p>
            <a:p>
              <a:r>
                <a:rPr lang="en-IN" altLang="en-US" sz="1600" b="1" dirty="0">
                  <a:solidFill>
                    <a:schemeClr val="bg1"/>
                  </a:solidFill>
                </a:rPr>
                <a:t>and the program shows the name of Students</a:t>
              </a:r>
            </a:p>
          </p:txBody>
        </p:sp>
        <p:pic>
          <p:nvPicPr>
            <p:cNvPr id="3" name="Picture 2" descr="Screenshot (112)"/>
            <p:cNvPicPr>
              <a:picLocks noChangeAspect="1"/>
            </p:cNvPicPr>
            <p:nvPr/>
          </p:nvPicPr>
          <p:blipFill>
            <a:blip r:embed="rId3"/>
            <a:stretch>
              <a:fillRect/>
            </a:stretch>
          </p:blipFill>
          <p:spPr>
            <a:xfrm>
              <a:off x="8885" y="1161"/>
              <a:ext cx="5090" cy="3591"/>
            </a:xfrm>
            <a:prstGeom prst="roundRect">
              <a:avLst/>
            </a:prstGeom>
          </p:spPr>
        </p:pic>
        <p:grpSp>
          <p:nvGrpSpPr>
            <p:cNvPr id="18" name="Google Shape;624;p28"/>
            <p:cNvGrpSpPr/>
            <p:nvPr/>
          </p:nvGrpSpPr>
          <p:grpSpPr>
            <a:xfrm flipH="1">
              <a:off x="5085" y="4752"/>
              <a:ext cx="6577" cy="1101"/>
              <a:chOff x="2735900" y="3141850"/>
              <a:chExt cx="4615000" cy="1024950"/>
            </a:xfrm>
          </p:grpSpPr>
          <p:sp>
            <p:nvSpPr>
              <p:cNvPr id="19" name="Google Shape;625;p28"/>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626;p28"/>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87" name="Google Shape;1387;p40"/>
            <p:cNvSpPr/>
            <p:nvPr/>
          </p:nvSpPr>
          <p:spPr>
            <a:xfrm>
              <a:off x="12333" y="989"/>
              <a:ext cx="1887" cy="1926"/>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666;p43"/>
            <p:cNvSpPr txBox="1"/>
            <p:nvPr/>
          </p:nvSpPr>
          <p:spPr>
            <a:xfrm>
              <a:off x="259" y="3347"/>
              <a:ext cx="3083" cy="834"/>
            </a:xfrm>
            <a:prstGeom prst="rect">
              <a:avLst/>
            </a:prstGeom>
            <a:solidFill>
              <a:schemeClr val="dk2"/>
            </a:solid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panose="00000509000000000000"/>
                <a:buNone/>
                <a:defRPr sz="2200" b="1" i="0" u="none" strike="noStrike" cap="none">
                  <a:solidFill>
                    <a:schemeClr val="dk1"/>
                  </a:solidFill>
                  <a:latin typeface="Overpass Mono" panose="00000509000000000000"/>
                  <a:ea typeface="Overpass Mono" panose="00000509000000000000"/>
                  <a:cs typeface="Overpass Mono" panose="00000509000000000000"/>
                  <a:sym typeface="Overpass Mono" panose="00000509000000000000"/>
                </a:defRPr>
              </a:lvl1pPr>
              <a:lvl2pPr marR="0" lvl="1"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marR="0" lvl="2"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marR="0" lvl="3"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marR="0" lvl="4"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marR="0" lvl="5"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marR="0" lvl="6"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marR="0" lvl="7"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marR="0" lvl="8" algn="ctr" rtl="0">
                <a:lnSpc>
                  <a:spcPct val="100000"/>
                </a:lnSpc>
                <a:spcBef>
                  <a:spcPts val="0"/>
                </a:spcBef>
                <a:spcAft>
                  <a:spcPts val="0"/>
                </a:spcAft>
                <a:buClr>
                  <a:schemeClr val="lt1"/>
                </a:buClr>
                <a:buSzPts val="2200"/>
                <a:buFont typeface="Barlow Condensed ExtraBold" panose="00000906000000000000"/>
                <a:buNone/>
                <a:defRPr sz="2200" b="0" i="0" u="none" strike="noStrike" cap="none">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pPr marL="0" lvl="0" indent="0" algn="ctr" rtl="0">
                <a:spcBef>
                  <a:spcPts val="0"/>
                </a:spcBef>
                <a:spcAft>
                  <a:spcPts val="0"/>
                </a:spcAft>
                <a:buNone/>
              </a:pPr>
              <a:r>
                <a:rPr lang="en-GB" sz="1800" dirty="0"/>
                <a:t>Step </a:t>
              </a:r>
              <a:r>
                <a:rPr lang="en-IN" altLang="en-GB" sz="1800" dirty="0"/>
                <a:t>5</a:t>
              </a:r>
            </a:p>
          </p:txBody>
        </p:sp>
        <p:grpSp>
          <p:nvGrpSpPr>
            <p:cNvPr id="27" name="Google Shape;5480;p64"/>
            <p:cNvGrpSpPr/>
            <p:nvPr/>
          </p:nvGrpSpPr>
          <p:grpSpPr>
            <a:xfrm>
              <a:off x="392" y="3392"/>
              <a:ext cx="610" cy="608"/>
              <a:chOff x="1414990" y="2289671"/>
              <a:chExt cx="387073" cy="385996"/>
            </a:xfrm>
          </p:grpSpPr>
          <p:sp>
            <p:nvSpPr>
              <p:cNvPr id="4" name="Google Shape;5481;p64"/>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5482;p64"/>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5483;p64"/>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484;p64"/>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485;p64"/>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486;p64"/>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487;p64"/>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488;p64"/>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489;p64"/>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490;p64"/>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491;p64"/>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5492;p64"/>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493;p64"/>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494;p64"/>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495;p64"/>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496;p64"/>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5497;p64"/>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5498;p64"/>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500" fill="hold">
                                          <p:stCondLst>
                                            <p:cond delay="0"/>
                                          </p:stCondLst>
                                        </p:cTn>
                                        <p:tgtEl>
                                          <p:spTgt spid="666"/>
                                        </p:tgtEl>
                                        <p:attrNameLst>
                                          <p:attrName>style.visibility</p:attrName>
                                        </p:attrNameLst>
                                      </p:cBhvr>
                                      <p:to>
                                        <p:strVal val="visible"/>
                                      </p:to>
                                    </p:set>
                                    <p:anim calcmode="lin" valueType="num">
                                      <p:cBhvr>
                                        <p:cTn id="7" dur="500" fill="hold"/>
                                        <p:tgtEl>
                                          <p:spTgt spid="666"/>
                                        </p:tgtEl>
                                        <p:attrNameLst>
                                          <p:attrName>ppt_x</p:attrName>
                                        </p:attrNameLst>
                                      </p:cBhvr>
                                      <p:tavLst>
                                        <p:tav tm="0">
                                          <p:val>
                                            <p:strVal val="#ppt_x-.2"/>
                                          </p:val>
                                        </p:tav>
                                        <p:tav tm="100000">
                                          <p:val>
                                            <p:strVal val="#ppt_x"/>
                                          </p:val>
                                        </p:tav>
                                      </p:tavLst>
                                    </p:anim>
                                    <p:anim calcmode="lin" valueType="num">
                                      <p:cBhvr>
                                        <p:cTn id="8" dur="500" fill="hold"/>
                                        <p:tgtEl>
                                          <p:spTgt spid="666"/>
                                        </p:tgtEl>
                                        <p:attrNameLst>
                                          <p:attrName>ppt_y</p:attrName>
                                        </p:attrNameLst>
                                      </p:cBhvr>
                                      <p:tavLst>
                                        <p:tav tm="0">
                                          <p:val>
                                            <p:strVal val="#ppt_y"/>
                                          </p:val>
                                        </p:tav>
                                        <p:tav tm="100000">
                                          <p:val>
                                            <p:strVal val="#ppt_y"/>
                                          </p:val>
                                        </p:tav>
                                      </p:tavLst>
                                    </p:anim>
                                    <p:animEffect transition="in" filter="wipe(right)" prLst="gradientSize: 0.1">
                                      <p:cBhvr>
                                        <p:cTn id="9" dur="500"/>
                                        <p:tgtEl>
                                          <p:spTgt spid="666"/>
                                        </p:tgtEl>
                                      </p:cBhvr>
                                    </p:animEffect>
                                  </p:childTnLst>
                                </p:cTn>
                              </p:par>
                              <p:par>
                                <p:cTn id="10" presetID="29"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ppt_x</p:attrName>
                                        </p:attrNameLst>
                                      </p:cBhvr>
                                      <p:tavLst>
                                        <p:tav tm="0">
                                          <p:val>
                                            <p:strVal val="#ppt_x-.2"/>
                                          </p:val>
                                        </p:tav>
                                        <p:tav tm="100000">
                                          <p:val>
                                            <p:strVal val="#ppt_x"/>
                                          </p:val>
                                        </p:tav>
                                      </p:tavLst>
                                    </p:anim>
                                    <p:anim calcmode="lin" valueType="num">
                                      <p:cBhvr>
                                        <p:cTn id="13"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8"/>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1000" fill="hold"/>
                                        <p:tgtEl>
                                          <p:spTgt spid="29"/>
                                        </p:tgtEl>
                                        <p:attrNameLst>
                                          <p:attrName>ppt_x</p:attrName>
                                        </p:attrNameLst>
                                      </p:cBhvr>
                                      <p:tavLst>
                                        <p:tav tm="0">
                                          <p:val>
                                            <p:strVal val="#ppt_x-.2"/>
                                          </p:val>
                                        </p:tav>
                                        <p:tav tm="100000">
                                          <p:val>
                                            <p:strVal val="#ppt_x"/>
                                          </p:val>
                                        </p:tav>
                                      </p:tavLst>
                                    </p:anim>
                                    <p:anim calcmode="lin" valueType="num">
                                      <p:cBhvr>
                                        <p:cTn id="24"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50" y="14381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solidFill>
                  <a:schemeClr val="tx2"/>
                </a:solidFill>
              </a:rPr>
              <a:t>PROGRAMME </a:t>
            </a:r>
            <a:r>
              <a:rPr lang="en-IN" altLang="en-GB" dirty="0">
                <a:solidFill>
                  <a:schemeClr val="tx2"/>
                </a:solidFill>
              </a:rPr>
              <a:t>IMAGES</a:t>
            </a:r>
          </a:p>
        </p:txBody>
      </p:sp>
      <p:grpSp>
        <p:nvGrpSpPr>
          <p:cNvPr id="443" name="Group 442"/>
          <p:cNvGrpSpPr/>
          <p:nvPr/>
        </p:nvGrpSpPr>
        <p:grpSpPr>
          <a:xfrm>
            <a:off x="4725035" y="692150"/>
            <a:ext cx="4418330" cy="2374900"/>
            <a:chOff x="7441" y="1090"/>
            <a:chExt cx="6958" cy="3740"/>
          </a:xfrm>
        </p:grpSpPr>
        <p:grpSp>
          <p:nvGrpSpPr>
            <p:cNvPr id="151" name="Google Shape;802;p35"/>
            <p:cNvGrpSpPr/>
            <p:nvPr/>
          </p:nvGrpSpPr>
          <p:grpSpPr>
            <a:xfrm>
              <a:off x="7441" y="1090"/>
              <a:ext cx="6958" cy="3740"/>
              <a:chOff x="3673465" y="1876975"/>
              <a:chExt cx="1797074" cy="2370299"/>
            </a:xfrm>
          </p:grpSpPr>
          <p:sp>
            <p:nvSpPr>
              <p:cNvPr id="152" name="Google Shape;803;p35"/>
              <p:cNvSpPr/>
              <p:nvPr/>
            </p:nvSpPr>
            <p:spPr>
              <a:xfrm>
                <a:off x="3756127" y="1959637"/>
                <a:ext cx="1631729" cy="2205216"/>
              </a:xfrm>
              <a:custGeom>
                <a:avLst/>
                <a:gdLst/>
                <a:ahLst/>
                <a:cxnLst/>
                <a:rect l="l" t="t" r="r" b="b"/>
                <a:pathLst>
                  <a:path w="54305" h="73391" extrusionOk="0">
                    <a:moveTo>
                      <a:pt x="53917" y="388"/>
                    </a:moveTo>
                    <a:lnTo>
                      <a:pt x="53917" y="73003"/>
                    </a:lnTo>
                    <a:lnTo>
                      <a:pt x="388" y="73003"/>
                    </a:lnTo>
                    <a:lnTo>
                      <a:pt x="388" y="388"/>
                    </a:lnTo>
                    <a:close/>
                    <a:moveTo>
                      <a:pt x="1" y="1"/>
                    </a:moveTo>
                    <a:lnTo>
                      <a:pt x="1" y="73390"/>
                    </a:lnTo>
                    <a:lnTo>
                      <a:pt x="54304" y="73390"/>
                    </a:lnTo>
                    <a:lnTo>
                      <a:pt x="5430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804;p35"/>
              <p:cNvSpPr/>
              <p:nvPr/>
            </p:nvSpPr>
            <p:spPr>
              <a:xfrm>
                <a:off x="3793657" y="1997437"/>
                <a:ext cx="1556430" cy="2129617"/>
              </a:xfrm>
              <a:custGeom>
                <a:avLst/>
                <a:gdLst/>
                <a:ahLst/>
                <a:cxnLst/>
                <a:rect l="l" t="t" r="r" b="b"/>
                <a:pathLst>
                  <a:path w="51799" h="70875" extrusionOk="0">
                    <a:moveTo>
                      <a:pt x="51605" y="194"/>
                    </a:moveTo>
                    <a:lnTo>
                      <a:pt x="51605" y="70682"/>
                    </a:lnTo>
                    <a:lnTo>
                      <a:pt x="194" y="70682"/>
                    </a:lnTo>
                    <a:lnTo>
                      <a:pt x="194" y="194"/>
                    </a:lnTo>
                    <a:close/>
                    <a:moveTo>
                      <a:pt x="0" y="0"/>
                    </a:moveTo>
                    <a:lnTo>
                      <a:pt x="0" y="70875"/>
                    </a:lnTo>
                    <a:lnTo>
                      <a:pt x="51798" y="70875"/>
                    </a:lnTo>
                    <a:lnTo>
                      <a:pt x="51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805;p35"/>
              <p:cNvSpPr/>
              <p:nvPr/>
            </p:nvSpPr>
            <p:spPr>
              <a:xfrm>
                <a:off x="3849395"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807;p35"/>
              <p:cNvSpPr/>
              <p:nvPr/>
            </p:nvSpPr>
            <p:spPr>
              <a:xfrm>
                <a:off x="3849395"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808;p35"/>
              <p:cNvSpPr/>
              <p:nvPr/>
            </p:nvSpPr>
            <p:spPr>
              <a:xfrm>
                <a:off x="3849395"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809;p35"/>
              <p:cNvSpPr/>
              <p:nvPr/>
            </p:nvSpPr>
            <p:spPr>
              <a:xfrm>
                <a:off x="3849395"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810;p35"/>
              <p:cNvSpPr/>
              <p:nvPr/>
            </p:nvSpPr>
            <p:spPr>
              <a:xfrm>
                <a:off x="3849395"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811;p35"/>
              <p:cNvSpPr/>
              <p:nvPr/>
            </p:nvSpPr>
            <p:spPr>
              <a:xfrm>
                <a:off x="3849395"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812;p35"/>
              <p:cNvSpPr/>
              <p:nvPr/>
            </p:nvSpPr>
            <p:spPr>
              <a:xfrm>
                <a:off x="3849395"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813;p35"/>
              <p:cNvSpPr/>
              <p:nvPr/>
            </p:nvSpPr>
            <p:spPr>
              <a:xfrm>
                <a:off x="3849395"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814;p35"/>
              <p:cNvSpPr/>
              <p:nvPr/>
            </p:nvSpPr>
            <p:spPr>
              <a:xfrm>
                <a:off x="3849395"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815;p35"/>
              <p:cNvSpPr/>
              <p:nvPr/>
            </p:nvSpPr>
            <p:spPr>
              <a:xfrm>
                <a:off x="3849395"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816;p35"/>
              <p:cNvSpPr/>
              <p:nvPr/>
            </p:nvSpPr>
            <p:spPr>
              <a:xfrm>
                <a:off x="3849395"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817;p35"/>
              <p:cNvSpPr/>
              <p:nvPr/>
            </p:nvSpPr>
            <p:spPr>
              <a:xfrm>
                <a:off x="3849395"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818;p35"/>
              <p:cNvSpPr/>
              <p:nvPr/>
            </p:nvSpPr>
            <p:spPr>
              <a:xfrm>
                <a:off x="3849395"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819;p35"/>
              <p:cNvSpPr/>
              <p:nvPr/>
            </p:nvSpPr>
            <p:spPr>
              <a:xfrm>
                <a:off x="3992814" y="2053176"/>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820;p35"/>
              <p:cNvSpPr/>
              <p:nvPr/>
            </p:nvSpPr>
            <p:spPr>
              <a:xfrm>
                <a:off x="3992814" y="2196324"/>
                <a:ext cx="155105" cy="155105"/>
              </a:xfrm>
              <a:custGeom>
                <a:avLst/>
                <a:gdLst/>
                <a:ahLst/>
                <a:cxnLst/>
                <a:rect l="l" t="t" r="r" b="b"/>
                <a:pathLst>
                  <a:path w="5162" h="5162" extrusionOk="0">
                    <a:moveTo>
                      <a:pt x="4774" y="388"/>
                    </a:moveTo>
                    <a:lnTo>
                      <a:pt x="4774" y="4775"/>
                    </a:lnTo>
                    <a:lnTo>
                      <a:pt x="388" y="4775"/>
                    </a:lnTo>
                    <a:lnTo>
                      <a:pt x="388"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821;p35"/>
              <p:cNvSpPr/>
              <p:nvPr/>
            </p:nvSpPr>
            <p:spPr>
              <a:xfrm>
                <a:off x="3992814" y="2339773"/>
                <a:ext cx="155105" cy="154835"/>
              </a:xfrm>
              <a:custGeom>
                <a:avLst/>
                <a:gdLst/>
                <a:ahLst/>
                <a:cxnLst/>
                <a:rect l="l" t="t" r="r" b="b"/>
                <a:pathLst>
                  <a:path w="5162" h="5153" extrusionOk="0">
                    <a:moveTo>
                      <a:pt x="4774" y="387"/>
                    </a:moveTo>
                    <a:lnTo>
                      <a:pt x="4774" y="4774"/>
                    </a:lnTo>
                    <a:lnTo>
                      <a:pt x="388" y="4765"/>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822;p35"/>
              <p:cNvSpPr/>
              <p:nvPr/>
            </p:nvSpPr>
            <p:spPr>
              <a:xfrm>
                <a:off x="3992814"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823;p35"/>
              <p:cNvSpPr/>
              <p:nvPr/>
            </p:nvSpPr>
            <p:spPr>
              <a:xfrm>
                <a:off x="3992814" y="262640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824;p35"/>
              <p:cNvSpPr/>
              <p:nvPr/>
            </p:nvSpPr>
            <p:spPr>
              <a:xfrm>
                <a:off x="3992814" y="2769819"/>
                <a:ext cx="155105" cy="154835"/>
              </a:xfrm>
              <a:custGeom>
                <a:avLst/>
                <a:gdLst/>
                <a:ahLst/>
                <a:cxnLst/>
                <a:rect l="l" t="t" r="r" b="b"/>
                <a:pathLst>
                  <a:path w="5162" h="5153" extrusionOk="0">
                    <a:moveTo>
                      <a:pt x="4774" y="387"/>
                    </a:moveTo>
                    <a:lnTo>
                      <a:pt x="4774" y="4766"/>
                    </a:lnTo>
                    <a:lnTo>
                      <a:pt x="388" y="4766"/>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825;p35"/>
              <p:cNvSpPr/>
              <p:nvPr/>
            </p:nvSpPr>
            <p:spPr>
              <a:xfrm>
                <a:off x="3992814" y="2912997"/>
                <a:ext cx="155105" cy="155075"/>
              </a:xfrm>
              <a:custGeom>
                <a:avLst/>
                <a:gdLst/>
                <a:ahLst/>
                <a:cxnLst/>
                <a:rect l="l" t="t" r="r" b="b"/>
                <a:pathLst>
                  <a:path w="5162" h="5161"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826;p35"/>
              <p:cNvSpPr/>
              <p:nvPr/>
            </p:nvSpPr>
            <p:spPr>
              <a:xfrm>
                <a:off x="3992814" y="3056446"/>
                <a:ext cx="155105" cy="154805"/>
              </a:xfrm>
              <a:custGeom>
                <a:avLst/>
                <a:gdLst/>
                <a:ahLst/>
                <a:cxnLst/>
                <a:rect l="l" t="t" r="r" b="b"/>
                <a:pathLst>
                  <a:path w="5162" h="5152" extrusionOk="0">
                    <a:moveTo>
                      <a:pt x="4774" y="387"/>
                    </a:moveTo>
                    <a:lnTo>
                      <a:pt x="4774" y="4774"/>
                    </a:lnTo>
                    <a:lnTo>
                      <a:pt x="388" y="4774"/>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827;p35"/>
              <p:cNvSpPr/>
              <p:nvPr/>
            </p:nvSpPr>
            <p:spPr>
              <a:xfrm>
                <a:off x="3992814" y="3199865"/>
                <a:ext cx="155105" cy="155105"/>
              </a:xfrm>
              <a:custGeom>
                <a:avLst/>
                <a:gdLst/>
                <a:ahLst/>
                <a:cxnLst/>
                <a:rect l="l" t="t" r="r" b="b"/>
                <a:pathLst>
                  <a:path w="5162" h="5162" extrusionOk="0">
                    <a:moveTo>
                      <a:pt x="4774" y="379"/>
                    </a:moveTo>
                    <a:lnTo>
                      <a:pt x="4774" y="4774"/>
                    </a:lnTo>
                    <a:lnTo>
                      <a:pt x="388" y="4766"/>
                    </a:lnTo>
                    <a:lnTo>
                      <a:pt x="388"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828;p35"/>
              <p:cNvSpPr/>
              <p:nvPr/>
            </p:nvSpPr>
            <p:spPr>
              <a:xfrm>
                <a:off x="3992814"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829;p35"/>
              <p:cNvSpPr/>
              <p:nvPr/>
            </p:nvSpPr>
            <p:spPr>
              <a:xfrm>
                <a:off x="3992814" y="3486492"/>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830;p35"/>
              <p:cNvSpPr/>
              <p:nvPr/>
            </p:nvSpPr>
            <p:spPr>
              <a:xfrm>
                <a:off x="3992814" y="362967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831;p35"/>
              <p:cNvSpPr/>
              <p:nvPr/>
            </p:nvSpPr>
            <p:spPr>
              <a:xfrm>
                <a:off x="3992814" y="3773089"/>
                <a:ext cx="155105" cy="154835"/>
              </a:xfrm>
              <a:custGeom>
                <a:avLst/>
                <a:gdLst/>
                <a:ahLst/>
                <a:cxnLst/>
                <a:rect l="l" t="t" r="r" b="b"/>
                <a:pathLst>
                  <a:path w="5162" h="5153" extrusionOk="0">
                    <a:moveTo>
                      <a:pt x="4774" y="388"/>
                    </a:moveTo>
                    <a:lnTo>
                      <a:pt x="4774" y="4774"/>
                    </a:lnTo>
                    <a:lnTo>
                      <a:pt x="388" y="4774"/>
                    </a:lnTo>
                    <a:lnTo>
                      <a:pt x="388"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832;p35"/>
              <p:cNvSpPr/>
              <p:nvPr/>
            </p:nvSpPr>
            <p:spPr>
              <a:xfrm>
                <a:off x="3992814" y="3916538"/>
                <a:ext cx="155105" cy="154835"/>
              </a:xfrm>
              <a:custGeom>
                <a:avLst/>
                <a:gdLst/>
                <a:ahLst/>
                <a:cxnLst/>
                <a:rect l="l" t="t" r="r" b="b"/>
                <a:pathLst>
                  <a:path w="5162" h="5153"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833;p35"/>
              <p:cNvSpPr/>
              <p:nvPr/>
            </p:nvSpPr>
            <p:spPr>
              <a:xfrm>
                <a:off x="4136263" y="2053176"/>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834;p35"/>
              <p:cNvSpPr/>
              <p:nvPr/>
            </p:nvSpPr>
            <p:spPr>
              <a:xfrm>
                <a:off x="4136263" y="2196324"/>
                <a:ext cx="154835" cy="155105"/>
              </a:xfrm>
              <a:custGeom>
                <a:avLst/>
                <a:gdLst/>
                <a:ahLst/>
                <a:cxnLst/>
                <a:rect l="l" t="t" r="r" b="b"/>
                <a:pathLst>
                  <a:path w="5153" h="5162" extrusionOk="0">
                    <a:moveTo>
                      <a:pt x="4765" y="388"/>
                    </a:moveTo>
                    <a:lnTo>
                      <a:pt x="4765" y="4775"/>
                    </a:lnTo>
                    <a:lnTo>
                      <a:pt x="387" y="4775"/>
                    </a:lnTo>
                    <a:lnTo>
                      <a:pt x="387"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835;p35"/>
              <p:cNvSpPr/>
              <p:nvPr/>
            </p:nvSpPr>
            <p:spPr>
              <a:xfrm>
                <a:off x="4136263" y="2339773"/>
                <a:ext cx="154835" cy="154835"/>
              </a:xfrm>
              <a:custGeom>
                <a:avLst/>
                <a:gdLst/>
                <a:ahLst/>
                <a:cxnLst/>
                <a:rect l="l" t="t" r="r" b="b"/>
                <a:pathLst>
                  <a:path w="5153" h="5153" extrusionOk="0">
                    <a:moveTo>
                      <a:pt x="4765" y="387"/>
                    </a:moveTo>
                    <a:lnTo>
                      <a:pt x="4765" y="4774"/>
                    </a:lnTo>
                    <a:lnTo>
                      <a:pt x="387" y="4765"/>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836;p35"/>
              <p:cNvSpPr/>
              <p:nvPr/>
            </p:nvSpPr>
            <p:spPr>
              <a:xfrm>
                <a:off x="4136263" y="2483222"/>
                <a:ext cx="154835" cy="154805"/>
              </a:xfrm>
              <a:custGeom>
                <a:avLst/>
                <a:gdLst/>
                <a:ahLst/>
                <a:cxnLst/>
                <a:rect l="l" t="t" r="r" b="b"/>
                <a:pathLst>
                  <a:path w="5153" h="5152"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837;p35"/>
              <p:cNvSpPr/>
              <p:nvPr/>
            </p:nvSpPr>
            <p:spPr>
              <a:xfrm>
                <a:off x="4136263" y="262640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838;p35"/>
              <p:cNvSpPr/>
              <p:nvPr/>
            </p:nvSpPr>
            <p:spPr>
              <a:xfrm>
                <a:off x="4136263" y="2769819"/>
                <a:ext cx="154835" cy="154835"/>
              </a:xfrm>
              <a:custGeom>
                <a:avLst/>
                <a:gdLst/>
                <a:ahLst/>
                <a:cxnLst/>
                <a:rect l="l" t="t" r="r" b="b"/>
                <a:pathLst>
                  <a:path w="5153" h="5153" extrusionOk="0">
                    <a:moveTo>
                      <a:pt x="4765" y="387"/>
                    </a:moveTo>
                    <a:lnTo>
                      <a:pt x="4765" y="4766"/>
                    </a:lnTo>
                    <a:lnTo>
                      <a:pt x="387" y="4766"/>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839;p35"/>
              <p:cNvSpPr/>
              <p:nvPr/>
            </p:nvSpPr>
            <p:spPr>
              <a:xfrm>
                <a:off x="4136263" y="2912997"/>
                <a:ext cx="154835" cy="155075"/>
              </a:xfrm>
              <a:custGeom>
                <a:avLst/>
                <a:gdLst/>
                <a:ahLst/>
                <a:cxnLst/>
                <a:rect l="l" t="t" r="r" b="b"/>
                <a:pathLst>
                  <a:path w="5153" h="5161"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840;p35"/>
              <p:cNvSpPr/>
              <p:nvPr/>
            </p:nvSpPr>
            <p:spPr>
              <a:xfrm>
                <a:off x="4136263" y="3056446"/>
                <a:ext cx="154835" cy="154805"/>
              </a:xfrm>
              <a:custGeom>
                <a:avLst/>
                <a:gdLst/>
                <a:ahLst/>
                <a:cxnLst/>
                <a:rect l="l" t="t" r="r" b="b"/>
                <a:pathLst>
                  <a:path w="5153"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841;p35"/>
              <p:cNvSpPr/>
              <p:nvPr/>
            </p:nvSpPr>
            <p:spPr>
              <a:xfrm>
                <a:off x="4136263" y="3199865"/>
                <a:ext cx="154835" cy="155105"/>
              </a:xfrm>
              <a:custGeom>
                <a:avLst/>
                <a:gdLst/>
                <a:ahLst/>
                <a:cxnLst/>
                <a:rect l="l" t="t" r="r" b="b"/>
                <a:pathLst>
                  <a:path w="5153" h="5162" extrusionOk="0">
                    <a:moveTo>
                      <a:pt x="4765" y="379"/>
                    </a:moveTo>
                    <a:lnTo>
                      <a:pt x="4765" y="4774"/>
                    </a:lnTo>
                    <a:lnTo>
                      <a:pt x="387" y="4766"/>
                    </a:lnTo>
                    <a:lnTo>
                      <a:pt x="387"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842;p35"/>
              <p:cNvSpPr/>
              <p:nvPr/>
            </p:nvSpPr>
            <p:spPr>
              <a:xfrm>
                <a:off x="4136263" y="3343043"/>
                <a:ext cx="154835" cy="155105"/>
              </a:xfrm>
              <a:custGeom>
                <a:avLst/>
                <a:gdLst/>
                <a:ahLst/>
                <a:cxnLst/>
                <a:rect l="l" t="t" r="r" b="b"/>
                <a:pathLst>
                  <a:path w="5153" h="5162"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843;p35"/>
              <p:cNvSpPr/>
              <p:nvPr/>
            </p:nvSpPr>
            <p:spPr>
              <a:xfrm>
                <a:off x="4136263" y="3486492"/>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844;p35"/>
              <p:cNvSpPr/>
              <p:nvPr/>
            </p:nvSpPr>
            <p:spPr>
              <a:xfrm>
                <a:off x="4136263" y="362967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845;p35"/>
              <p:cNvSpPr/>
              <p:nvPr/>
            </p:nvSpPr>
            <p:spPr>
              <a:xfrm>
                <a:off x="4136263" y="3773089"/>
                <a:ext cx="154835" cy="154835"/>
              </a:xfrm>
              <a:custGeom>
                <a:avLst/>
                <a:gdLst/>
                <a:ahLst/>
                <a:cxnLst/>
                <a:rect l="l" t="t" r="r" b="b"/>
                <a:pathLst>
                  <a:path w="5153"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846;p35"/>
              <p:cNvSpPr/>
              <p:nvPr/>
            </p:nvSpPr>
            <p:spPr>
              <a:xfrm>
                <a:off x="4136263" y="3916538"/>
                <a:ext cx="154835" cy="154835"/>
              </a:xfrm>
              <a:custGeom>
                <a:avLst/>
                <a:gdLst/>
                <a:ahLst/>
                <a:cxnLst/>
                <a:rect l="l" t="t" r="r" b="b"/>
                <a:pathLst>
                  <a:path w="5153" h="5153"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847;p35"/>
              <p:cNvSpPr/>
              <p:nvPr/>
            </p:nvSpPr>
            <p:spPr>
              <a:xfrm>
                <a:off x="4279441"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848;p35"/>
              <p:cNvSpPr/>
              <p:nvPr/>
            </p:nvSpPr>
            <p:spPr>
              <a:xfrm>
                <a:off x="4279441" y="2196324"/>
                <a:ext cx="155075" cy="155105"/>
              </a:xfrm>
              <a:custGeom>
                <a:avLst/>
                <a:gdLst/>
                <a:ahLst/>
                <a:cxnLst/>
                <a:rect l="l" t="t" r="r" b="b"/>
                <a:pathLst>
                  <a:path w="5161" h="5162" extrusionOk="0">
                    <a:moveTo>
                      <a:pt x="4774" y="388"/>
                    </a:moveTo>
                    <a:lnTo>
                      <a:pt x="4774" y="4775"/>
                    </a:lnTo>
                    <a:lnTo>
                      <a:pt x="387" y="4775"/>
                    </a:lnTo>
                    <a:lnTo>
                      <a:pt x="387" y="388"/>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849;p35"/>
              <p:cNvSpPr/>
              <p:nvPr/>
            </p:nvSpPr>
            <p:spPr>
              <a:xfrm>
                <a:off x="4279441"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850;p35"/>
              <p:cNvSpPr/>
              <p:nvPr/>
            </p:nvSpPr>
            <p:spPr>
              <a:xfrm>
                <a:off x="4279441"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851;p35"/>
              <p:cNvSpPr/>
              <p:nvPr/>
            </p:nvSpPr>
            <p:spPr>
              <a:xfrm>
                <a:off x="4279441"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852;p35"/>
              <p:cNvSpPr/>
              <p:nvPr/>
            </p:nvSpPr>
            <p:spPr>
              <a:xfrm>
                <a:off x="4279441"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853;p35"/>
              <p:cNvSpPr/>
              <p:nvPr/>
            </p:nvSpPr>
            <p:spPr>
              <a:xfrm>
                <a:off x="4279441"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854;p35"/>
              <p:cNvSpPr/>
              <p:nvPr/>
            </p:nvSpPr>
            <p:spPr>
              <a:xfrm>
                <a:off x="4279441"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855;p35"/>
              <p:cNvSpPr/>
              <p:nvPr/>
            </p:nvSpPr>
            <p:spPr>
              <a:xfrm>
                <a:off x="4279441"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856;p35"/>
              <p:cNvSpPr/>
              <p:nvPr/>
            </p:nvSpPr>
            <p:spPr>
              <a:xfrm>
                <a:off x="4279441"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857;p35"/>
              <p:cNvSpPr/>
              <p:nvPr/>
            </p:nvSpPr>
            <p:spPr>
              <a:xfrm>
                <a:off x="4279441"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858;p35"/>
              <p:cNvSpPr/>
              <p:nvPr/>
            </p:nvSpPr>
            <p:spPr>
              <a:xfrm>
                <a:off x="4279441"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859;p35"/>
              <p:cNvSpPr/>
              <p:nvPr/>
            </p:nvSpPr>
            <p:spPr>
              <a:xfrm>
                <a:off x="4279441"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860;p35"/>
              <p:cNvSpPr/>
              <p:nvPr/>
            </p:nvSpPr>
            <p:spPr>
              <a:xfrm>
                <a:off x="4279441"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861;p35"/>
              <p:cNvSpPr/>
              <p:nvPr/>
            </p:nvSpPr>
            <p:spPr>
              <a:xfrm>
                <a:off x="4422860" y="2053176"/>
                <a:ext cx="154835" cy="154805"/>
              </a:xfrm>
              <a:custGeom>
                <a:avLst/>
                <a:gdLst/>
                <a:ahLst/>
                <a:cxnLst/>
                <a:rect l="l" t="t" r="r" b="b"/>
                <a:pathLst>
                  <a:path w="5153" h="5152" extrusionOk="0">
                    <a:moveTo>
                      <a:pt x="4766" y="387"/>
                    </a:moveTo>
                    <a:lnTo>
                      <a:pt x="4766" y="4765"/>
                    </a:lnTo>
                    <a:lnTo>
                      <a:pt x="388" y="4765"/>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862;p35"/>
              <p:cNvSpPr/>
              <p:nvPr/>
            </p:nvSpPr>
            <p:spPr>
              <a:xfrm>
                <a:off x="4422860" y="2196324"/>
                <a:ext cx="154835" cy="155105"/>
              </a:xfrm>
              <a:custGeom>
                <a:avLst/>
                <a:gdLst/>
                <a:ahLst/>
                <a:cxnLst/>
                <a:rect l="l" t="t" r="r" b="b"/>
                <a:pathLst>
                  <a:path w="5153" h="5162" extrusionOk="0">
                    <a:moveTo>
                      <a:pt x="4766" y="388"/>
                    </a:moveTo>
                    <a:lnTo>
                      <a:pt x="4766" y="4775"/>
                    </a:lnTo>
                    <a:lnTo>
                      <a:pt x="388" y="4775"/>
                    </a:lnTo>
                    <a:lnTo>
                      <a:pt x="388" y="388"/>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863;p35"/>
              <p:cNvSpPr/>
              <p:nvPr/>
            </p:nvSpPr>
            <p:spPr>
              <a:xfrm>
                <a:off x="4422860" y="2339773"/>
                <a:ext cx="154835" cy="154835"/>
              </a:xfrm>
              <a:custGeom>
                <a:avLst/>
                <a:gdLst/>
                <a:ahLst/>
                <a:cxnLst/>
                <a:rect l="l" t="t" r="r" b="b"/>
                <a:pathLst>
                  <a:path w="5153" h="5153" extrusionOk="0">
                    <a:moveTo>
                      <a:pt x="4766" y="387"/>
                    </a:moveTo>
                    <a:lnTo>
                      <a:pt x="4766" y="4774"/>
                    </a:lnTo>
                    <a:lnTo>
                      <a:pt x="388" y="4765"/>
                    </a:lnTo>
                    <a:lnTo>
                      <a:pt x="388" y="387"/>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864;p35"/>
              <p:cNvSpPr/>
              <p:nvPr/>
            </p:nvSpPr>
            <p:spPr>
              <a:xfrm>
                <a:off x="4422860" y="2483222"/>
                <a:ext cx="154835" cy="154805"/>
              </a:xfrm>
              <a:custGeom>
                <a:avLst/>
                <a:gdLst/>
                <a:ahLst/>
                <a:cxnLst/>
                <a:rect l="l" t="t" r="r" b="b"/>
                <a:pathLst>
                  <a:path w="5153" h="5152" extrusionOk="0">
                    <a:moveTo>
                      <a:pt x="4766" y="378"/>
                    </a:moveTo>
                    <a:lnTo>
                      <a:pt x="4766" y="4765"/>
                    </a:lnTo>
                    <a:lnTo>
                      <a:pt x="388" y="4765"/>
                    </a:lnTo>
                    <a:lnTo>
                      <a:pt x="388" y="378"/>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865;p35"/>
              <p:cNvSpPr/>
              <p:nvPr/>
            </p:nvSpPr>
            <p:spPr>
              <a:xfrm>
                <a:off x="4422860" y="2626400"/>
                <a:ext cx="154835" cy="155075"/>
              </a:xfrm>
              <a:custGeom>
                <a:avLst/>
                <a:gdLst/>
                <a:ahLst/>
                <a:cxnLst/>
                <a:rect l="l" t="t" r="r" b="b"/>
                <a:pathLst>
                  <a:path w="5153" h="5161" extrusionOk="0">
                    <a:moveTo>
                      <a:pt x="4766" y="387"/>
                    </a:moveTo>
                    <a:lnTo>
                      <a:pt x="4766" y="4774"/>
                    </a:lnTo>
                    <a:lnTo>
                      <a:pt x="388" y="4774"/>
                    </a:lnTo>
                    <a:lnTo>
                      <a:pt x="388" y="387"/>
                    </a:lnTo>
                    <a:close/>
                    <a:moveTo>
                      <a:pt x="1" y="0"/>
                    </a:moveTo>
                    <a:lnTo>
                      <a:pt x="1" y="5160"/>
                    </a:lnTo>
                    <a:lnTo>
                      <a:pt x="5153" y="5160"/>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866;p35"/>
              <p:cNvSpPr/>
              <p:nvPr/>
            </p:nvSpPr>
            <p:spPr>
              <a:xfrm>
                <a:off x="4422860" y="2769819"/>
                <a:ext cx="154835" cy="154835"/>
              </a:xfrm>
              <a:custGeom>
                <a:avLst/>
                <a:gdLst/>
                <a:ahLst/>
                <a:cxnLst/>
                <a:rect l="l" t="t" r="r" b="b"/>
                <a:pathLst>
                  <a:path w="5153" h="5153" extrusionOk="0">
                    <a:moveTo>
                      <a:pt x="4766" y="387"/>
                    </a:moveTo>
                    <a:lnTo>
                      <a:pt x="4766" y="4766"/>
                    </a:lnTo>
                    <a:lnTo>
                      <a:pt x="388" y="4766"/>
                    </a:lnTo>
                    <a:lnTo>
                      <a:pt x="388" y="387"/>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867;p35"/>
              <p:cNvSpPr/>
              <p:nvPr/>
            </p:nvSpPr>
            <p:spPr>
              <a:xfrm>
                <a:off x="4422860" y="2912997"/>
                <a:ext cx="154835" cy="155075"/>
              </a:xfrm>
              <a:custGeom>
                <a:avLst/>
                <a:gdLst/>
                <a:ahLst/>
                <a:cxnLst/>
                <a:rect l="l" t="t" r="r" b="b"/>
                <a:pathLst>
                  <a:path w="5153" h="5161" extrusionOk="0">
                    <a:moveTo>
                      <a:pt x="4766" y="387"/>
                    </a:moveTo>
                    <a:lnTo>
                      <a:pt x="4766" y="4774"/>
                    </a:lnTo>
                    <a:lnTo>
                      <a:pt x="388" y="4774"/>
                    </a:lnTo>
                    <a:lnTo>
                      <a:pt x="388" y="387"/>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868;p35"/>
              <p:cNvSpPr/>
              <p:nvPr/>
            </p:nvSpPr>
            <p:spPr>
              <a:xfrm>
                <a:off x="4422860" y="3056446"/>
                <a:ext cx="154835" cy="154805"/>
              </a:xfrm>
              <a:custGeom>
                <a:avLst/>
                <a:gdLst/>
                <a:ahLst/>
                <a:cxnLst/>
                <a:rect l="l" t="t" r="r" b="b"/>
                <a:pathLst>
                  <a:path w="5153" h="5152" extrusionOk="0">
                    <a:moveTo>
                      <a:pt x="4766" y="387"/>
                    </a:moveTo>
                    <a:lnTo>
                      <a:pt x="4766" y="4774"/>
                    </a:lnTo>
                    <a:lnTo>
                      <a:pt x="388" y="4774"/>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869;p35"/>
              <p:cNvSpPr/>
              <p:nvPr/>
            </p:nvSpPr>
            <p:spPr>
              <a:xfrm>
                <a:off x="4422860" y="3199865"/>
                <a:ext cx="154835" cy="155105"/>
              </a:xfrm>
              <a:custGeom>
                <a:avLst/>
                <a:gdLst/>
                <a:ahLst/>
                <a:cxnLst/>
                <a:rect l="l" t="t" r="r" b="b"/>
                <a:pathLst>
                  <a:path w="5153" h="5162" extrusionOk="0">
                    <a:moveTo>
                      <a:pt x="4766" y="379"/>
                    </a:moveTo>
                    <a:lnTo>
                      <a:pt x="4766" y="4774"/>
                    </a:lnTo>
                    <a:lnTo>
                      <a:pt x="388" y="4766"/>
                    </a:lnTo>
                    <a:lnTo>
                      <a:pt x="388" y="379"/>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870;p35"/>
              <p:cNvSpPr/>
              <p:nvPr/>
            </p:nvSpPr>
            <p:spPr>
              <a:xfrm>
                <a:off x="4422860" y="3343043"/>
                <a:ext cx="154835" cy="155105"/>
              </a:xfrm>
              <a:custGeom>
                <a:avLst/>
                <a:gdLst/>
                <a:ahLst/>
                <a:cxnLst/>
                <a:rect l="l" t="t" r="r" b="b"/>
                <a:pathLst>
                  <a:path w="5153" h="5162" extrusionOk="0">
                    <a:moveTo>
                      <a:pt x="4766" y="387"/>
                    </a:moveTo>
                    <a:lnTo>
                      <a:pt x="4766" y="4774"/>
                    </a:lnTo>
                    <a:lnTo>
                      <a:pt x="388" y="4774"/>
                    </a:lnTo>
                    <a:lnTo>
                      <a:pt x="388" y="387"/>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871;p35"/>
              <p:cNvSpPr/>
              <p:nvPr/>
            </p:nvSpPr>
            <p:spPr>
              <a:xfrm>
                <a:off x="4422860" y="3486492"/>
                <a:ext cx="154835" cy="154805"/>
              </a:xfrm>
              <a:custGeom>
                <a:avLst/>
                <a:gdLst/>
                <a:ahLst/>
                <a:cxnLst/>
                <a:rect l="l" t="t" r="r" b="b"/>
                <a:pathLst>
                  <a:path w="5153" h="5152" extrusionOk="0">
                    <a:moveTo>
                      <a:pt x="4766" y="387"/>
                    </a:moveTo>
                    <a:lnTo>
                      <a:pt x="4766" y="4765"/>
                    </a:lnTo>
                    <a:lnTo>
                      <a:pt x="388" y="4765"/>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872;p35"/>
              <p:cNvSpPr/>
              <p:nvPr/>
            </p:nvSpPr>
            <p:spPr>
              <a:xfrm>
                <a:off x="4422860" y="3629670"/>
                <a:ext cx="154835" cy="155075"/>
              </a:xfrm>
              <a:custGeom>
                <a:avLst/>
                <a:gdLst/>
                <a:ahLst/>
                <a:cxnLst/>
                <a:rect l="l" t="t" r="r" b="b"/>
                <a:pathLst>
                  <a:path w="5153" h="5161" extrusionOk="0">
                    <a:moveTo>
                      <a:pt x="4766" y="387"/>
                    </a:moveTo>
                    <a:lnTo>
                      <a:pt x="4766" y="4774"/>
                    </a:lnTo>
                    <a:lnTo>
                      <a:pt x="388" y="4774"/>
                    </a:lnTo>
                    <a:lnTo>
                      <a:pt x="388" y="387"/>
                    </a:lnTo>
                    <a:close/>
                    <a:moveTo>
                      <a:pt x="1" y="0"/>
                    </a:moveTo>
                    <a:lnTo>
                      <a:pt x="1" y="5161"/>
                    </a:lnTo>
                    <a:lnTo>
                      <a:pt x="5153" y="5161"/>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873;p35"/>
              <p:cNvSpPr/>
              <p:nvPr/>
            </p:nvSpPr>
            <p:spPr>
              <a:xfrm>
                <a:off x="4422860" y="3773089"/>
                <a:ext cx="154835" cy="154835"/>
              </a:xfrm>
              <a:custGeom>
                <a:avLst/>
                <a:gdLst/>
                <a:ahLst/>
                <a:cxnLst/>
                <a:rect l="l" t="t" r="r" b="b"/>
                <a:pathLst>
                  <a:path w="5153" h="5153" extrusionOk="0">
                    <a:moveTo>
                      <a:pt x="4766" y="388"/>
                    </a:moveTo>
                    <a:lnTo>
                      <a:pt x="4766" y="4774"/>
                    </a:lnTo>
                    <a:lnTo>
                      <a:pt x="388" y="4774"/>
                    </a:lnTo>
                    <a:lnTo>
                      <a:pt x="388" y="388"/>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874;p35"/>
              <p:cNvSpPr/>
              <p:nvPr/>
            </p:nvSpPr>
            <p:spPr>
              <a:xfrm>
                <a:off x="4422860" y="3916538"/>
                <a:ext cx="154835" cy="154835"/>
              </a:xfrm>
              <a:custGeom>
                <a:avLst/>
                <a:gdLst/>
                <a:ahLst/>
                <a:cxnLst/>
                <a:rect l="l" t="t" r="r" b="b"/>
                <a:pathLst>
                  <a:path w="5153" h="5153" extrusionOk="0">
                    <a:moveTo>
                      <a:pt x="4766" y="378"/>
                    </a:moveTo>
                    <a:lnTo>
                      <a:pt x="4766" y="4765"/>
                    </a:lnTo>
                    <a:lnTo>
                      <a:pt x="388" y="4765"/>
                    </a:lnTo>
                    <a:lnTo>
                      <a:pt x="388" y="378"/>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875;p35"/>
              <p:cNvSpPr/>
              <p:nvPr/>
            </p:nvSpPr>
            <p:spPr>
              <a:xfrm>
                <a:off x="4566038" y="2053176"/>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876;p35"/>
              <p:cNvSpPr/>
              <p:nvPr/>
            </p:nvSpPr>
            <p:spPr>
              <a:xfrm>
                <a:off x="4566038" y="2196324"/>
                <a:ext cx="155105" cy="155105"/>
              </a:xfrm>
              <a:custGeom>
                <a:avLst/>
                <a:gdLst/>
                <a:ahLst/>
                <a:cxnLst/>
                <a:rect l="l" t="t" r="r" b="b"/>
                <a:pathLst>
                  <a:path w="5162" h="5162" extrusionOk="0">
                    <a:moveTo>
                      <a:pt x="4774" y="388"/>
                    </a:moveTo>
                    <a:lnTo>
                      <a:pt x="4774" y="4775"/>
                    </a:lnTo>
                    <a:lnTo>
                      <a:pt x="388" y="4775"/>
                    </a:lnTo>
                    <a:lnTo>
                      <a:pt x="388"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877;p35"/>
              <p:cNvSpPr/>
              <p:nvPr/>
            </p:nvSpPr>
            <p:spPr>
              <a:xfrm>
                <a:off x="4566038" y="2339773"/>
                <a:ext cx="155105" cy="154835"/>
              </a:xfrm>
              <a:custGeom>
                <a:avLst/>
                <a:gdLst/>
                <a:ahLst/>
                <a:cxnLst/>
                <a:rect l="l" t="t" r="r" b="b"/>
                <a:pathLst>
                  <a:path w="5162" h="5153" extrusionOk="0">
                    <a:moveTo>
                      <a:pt x="4774" y="387"/>
                    </a:moveTo>
                    <a:lnTo>
                      <a:pt x="4774" y="4774"/>
                    </a:lnTo>
                    <a:lnTo>
                      <a:pt x="388" y="4765"/>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878;p35"/>
              <p:cNvSpPr/>
              <p:nvPr/>
            </p:nvSpPr>
            <p:spPr>
              <a:xfrm>
                <a:off x="4566038"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879;p35"/>
              <p:cNvSpPr/>
              <p:nvPr/>
            </p:nvSpPr>
            <p:spPr>
              <a:xfrm>
                <a:off x="4566038" y="262640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880;p35"/>
              <p:cNvSpPr/>
              <p:nvPr/>
            </p:nvSpPr>
            <p:spPr>
              <a:xfrm>
                <a:off x="4566038" y="2769819"/>
                <a:ext cx="155105" cy="154835"/>
              </a:xfrm>
              <a:custGeom>
                <a:avLst/>
                <a:gdLst/>
                <a:ahLst/>
                <a:cxnLst/>
                <a:rect l="l" t="t" r="r" b="b"/>
                <a:pathLst>
                  <a:path w="5162" h="5153" extrusionOk="0">
                    <a:moveTo>
                      <a:pt x="4774" y="387"/>
                    </a:moveTo>
                    <a:lnTo>
                      <a:pt x="4774" y="4766"/>
                    </a:lnTo>
                    <a:lnTo>
                      <a:pt x="388" y="4766"/>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881;p35"/>
              <p:cNvSpPr/>
              <p:nvPr/>
            </p:nvSpPr>
            <p:spPr>
              <a:xfrm>
                <a:off x="4566038" y="2912997"/>
                <a:ext cx="155105" cy="155075"/>
              </a:xfrm>
              <a:custGeom>
                <a:avLst/>
                <a:gdLst/>
                <a:ahLst/>
                <a:cxnLst/>
                <a:rect l="l" t="t" r="r" b="b"/>
                <a:pathLst>
                  <a:path w="5162" h="5161"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882;p35"/>
              <p:cNvSpPr/>
              <p:nvPr/>
            </p:nvSpPr>
            <p:spPr>
              <a:xfrm>
                <a:off x="4566038" y="3056446"/>
                <a:ext cx="155105" cy="154805"/>
              </a:xfrm>
              <a:custGeom>
                <a:avLst/>
                <a:gdLst/>
                <a:ahLst/>
                <a:cxnLst/>
                <a:rect l="l" t="t" r="r" b="b"/>
                <a:pathLst>
                  <a:path w="5162" h="5152" extrusionOk="0">
                    <a:moveTo>
                      <a:pt x="4774" y="387"/>
                    </a:moveTo>
                    <a:lnTo>
                      <a:pt x="4774" y="4774"/>
                    </a:lnTo>
                    <a:lnTo>
                      <a:pt x="388" y="4774"/>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883;p35"/>
              <p:cNvSpPr/>
              <p:nvPr/>
            </p:nvSpPr>
            <p:spPr>
              <a:xfrm>
                <a:off x="4566038" y="3199865"/>
                <a:ext cx="155105" cy="155105"/>
              </a:xfrm>
              <a:custGeom>
                <a:avLst/>
                <a:gdLst/>
                <a:ahLst/>
                <a:cxnLst/>
                <a:rect l="l" t="t" r="r" b="b"/>
                <a:pathLst>
                  <a:path w="5162" h="5162" extrusionOk="0">
                    <a:moveTo>
                      <a:pt x="4774" y="379"/>
                    </a:moveTo>
                    <a:lnTo>
                      <a:pt x="4774" y="4774"/>
                    </a:lnTo>
                    <a:lnTo>
                      <a:pt x="388" y="4766"/>
                    </a:lnTo>
                    <a:lnTo>
                      <a:pt x="388"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884;p35"/>
              <p:cNvSpPr/>
              <p:nvPr/>
            </p:nvSpPr>
            <p:spPr>
              <a:xfrm>
                <a:off x="4566038"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885;p35"/>
              <p:cNvSpPr/>
              <p:nvPr/>
            </p:nvSpPr>
            <p:spPr>
              <a:xfrm>
                <a:off x="4566038" y="3486492"/>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886;p35"/>
              <p:cNvSpPr/>
              <p:nvPr/>
            </p:nvSpPr>
            <p:spPr>
              <a:xfrm>
                <a:off x="4566038" y="362967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887;p35"/>
              <p:cNvSpPr/>
              <p:nvPr/>
            </p:nvSpPr>
            <p:spPr>
              <a:xfrm>
                <a:off x="4566038" y="3773089"/>
                <a:ext cx="155105" cy="154835"/>
              </a:xfrm>
              <a:custGeom>
                <a:avLst/>
                <a:gdLst/>
                <a:ahLst/>
                <a:cxnLst/>
                <a:rect l="l" t="t" r="r" b="b"/>
                <a:pathLst>
                  <a:path w="5162" h="5153" extrusionOk="0">
                    <a:moveTo>
                      <a:pt x="4774" y="388"/>
                    </a:moveTo>
                    <a:lnTo>
                      <a:pt x="4774" y="4774"/>
                    </a:lnTo>
                    <a:lnTo>
                      <a:pt x="388" y="4774"/>
                    </a:lnTo>
                    <a:lnTo>
                      <a:pt x="388"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888;p35"/>
              <p:cNvSpPr/>
              <p:nvPr/>
            </p:nvSpPr>
            <p:spPr>
              <a:xfrm>
                <a:off x="4566038" y="3916538"/>
                <a:ext cx="155105" cy="154835"/>
              </a:xfrm>
              <a:custGeom>
                <a:avLst/>
                <a:gdLst/>
                <a:ahLst/>
                <a:cxnLst/>
                <a:rect l="l" t="t" r="r" b="b"/>
                <a:pathLst>
                  <a:path w="5162" h="5153"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889;p35"/>
              <p:cNvSpPr/>
              <p:nvPr/>
            </p:nvSpPr>
            <p:spPr>
              <a:xfrm>
                <a:off x="4709487"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890;p35"/>
              <p:cNvSpPr/>
              <p:nvPr/>
            </p:nvSpPr>
            <p:spPr>
              <a:xfrm>
                <a:off x="4709487" y="2196324"/>
                <a:ext cx="155075" cy="155105"/>
              </a:xfrm>
              <a:custGeom>
                <a:avLst/>
                <a:gdLst/>
                <a:ahLst/>
                <a:cxnLst/>
                <a:rect l="l" t="t" r="r" b="b"/>
                <a:pathLst>
                  <a:path w="5161" h="5162" extrusionOk="0">
                    <a:moveTo>
                      <a:pt x="4774" y="388"/>
                    </a:moveTo>
                    <a:lnTo>
                      <a:pt x="4774" y="4775"/>
                    </a:lnTo>
                    <a:lnTo>
                      <a:pt x="387" y="4775"/>
                    </a:lnTo>
                    <a:lnTo>
                      <a:pt x="387" y="388"/>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891;p35"/>
              <p:cNvSpPr/>
              <p:nvPr/>
            </p:nvSpPr>
            <p:spPr>
              <a:xfrm>
                <a:off x="4709487"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892;p35"/>
              <p:cNvSpPr/>
              <p:nvPr/>
            </p:nvSpPr>
            <p:spPr>
              <a:xfrm>
                <a:off x="4709487"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893;p35"/>
              <p:cNvSpPr/>
              <p:nvPr/>
            </p:nvSpPr>
            <p:spPr>
              <a:xfrm>
                <a:off x="4709487"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894;p35"/>
              <p:cNvSpPr/>
              <p:nvPr/>
            </p:nvSpPr>
            <p:spPr>
              <a:xfrm>
                <a:off x="4709487"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895;p35"/>
              <p:cNvSpPr/>
              <p:nvPr/>
            </p:nvSpPr>
            <p:spPr>
              <a:xfrm>
                <a:off x="4709487"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896;p35"/>
              <p:cNvSpPr/>
              <p:nvPr/>
            </p:nvSpPr>
            <p:spPr>
              <a:xfrm>
                <a:off x="4709487"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897;p35"/>
              <p:cNvSpPr/>
              <p:nvPr/>
            </p:nvSpPr>
            <p:spPr>
              <a:xfrm>
                <a:off x="4709487"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898;p35"/>
              <p:cNvSpPr/>
              <p:nvPr/>
            </p:nvSpPr>
            <p:spPr>
              <a:xfrm>
                <a:off x="4709487"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899;p35"/>
              <p:cNvSpPr/>
              <p:nvPr/>
            </p:nvSpPr>
            <p:spPr>
              <a:xfrm>
                <a:off x="4709487"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900;p35"/>
              <p:cNvSpPr/>
              <p:nvPr/>
            </p:nvSpPr>
            <p:spPr>
              <a:xfrm>
                <a:off x="4709487"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901;p35"/>
              <p:cNvSpPr/>
              <p:nvPr/>
            </p:nvSpPr>
            <p:spPr>
              <a:xfrm>
                <a:off x="4709487"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902;p35"/>
              <p:cNvSpPr/>
              <p:nvPr/>
            </p:nvSpPr>
            <p:spPr>
              <a:xfrm>
                <a:off x="4709487"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903;p35"/>
              <p:cNvSpPr/>
              <p:nvPr/>
            </p:nvSpPr>
            <p:spPr>
              <a:xfrm>
                <a:off x="4852936" y="2053176"/>
                <a:ext cx="154805" cy="154805"/>
              </a:xfrm>
              <a:custGeom>
                <a:avLst/>
                <a:gdLst/>
                <a:ahLst/>
                <a:cxnLst/>
                <a:rect l="l" t="t" r="r" b="b"/>
                <a:pathLst>
                  <a:path w="5152" h="5152" extrusionOk="0">
                    <a:moveTo>
                      <a:pt x="4765" y="387"/>
                    </a:moveTo>
                    <a:lnTo>
                      <a:pt x="4765" y="4765"/>
                    </a:lnTo>
                    <a:lnTo>
                      <a:pt x="378" y="4765"/>
                    </a:lnTo>
                    <a:lnTo>
                      <a:pt x="378"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904;p35"/>
              <p:cNvSpPr/>
              <p:nvPr/>
            </p:nvSpPr>
            <p:spPr>
              <a:xfrm>
                <a:off x="4852936" y="2196324"/>
                <a:ext cx="154805" cy="155105"/>
              </a:xfrm>
              <a:custGeom>
                <a:avLst/>
                <a:gdLst/>
                <a:ahLst/>
                <a:cxnLst/>
                <a:rect l="l" t="t" r="r" b="b"/>
                <a:pathLst>
                  <a:path w="5152" h="5162" extrusionOk="0">
                    <a:moveTo>
                      <a:pt x="4765" y="388"/>
                    </a:moveTo>
                    <a:lnTo>
                      <a:pt x="4765" y="4775"/>
                    </a:lnTo>
                    <a:lnTo>
                      <a:pt x="378" y="4775"/>
                    </a:lnTo>
                    <a:lnTo>
                      <a:pt x="378"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905;p35"/>
              <p:cNvSpPr/>
              <p:nvPr/>
            </p:nvSpPr>
            <p:spPr>
              <a:xfrm>
                <a:off x="4852936" y="2339773"/>
                <a:ext cx="154805" cy="154835"/>
              </a:xfrm>
              <a:custGeom>
                <a:avLst/>
                <a:gdLst/>
                <a:ahLst/>
                <a:cxnLst/>
                <a:rect l="l" t="t" r="r" b="b"/>
                <a:pathLst>
                  <a:path w="5152" h="5153" extrusionOk="0">
                    <a:moveTo>
                      <a:pt x="4765" y="387"/>
                    </a:moveTo>
                    <a:lnTo>
                      <a:pt x="4765" y="4774"/>
                    </a:lnTo>
                    <a:lnTo>
                      <a:pt x="378" y="4765"/>
                    </a:lnTo>
                    <a:lnTo>
                      <a:pt x="378"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906;p35"/>
              <p:cNvSpPr/>
              <p:nvPr/>
            </p:nvSpPr>
            <p:spPr>
              <a:xfrm>
                <a:off x="4852936" y="2483222"/>
                <a:ext cx="154805" cy="154805"/>
              </a:xfrm>
              <a:custGeom>
                <a:avLst/>
                <a:gdLst/>
                <a:ahLst/>
                <a:cxnLst/>
                <a:rect l="l" t="t" r="r" b="b"/>
                <a:pathLst>
                  <a:path w="5152" h="5152" extrusionOk="0">
                    <a:moveTo>
                      <a:pt x="4765" y="378"/>
                    </a:moveTo>
                    <a:lnTo>
                      <a:pt x="4765" y="4765"/>
                    </a:lnTo>
                    <a:lnTo>
                      <a:pt x="378" y="4765"/>
                    </a:lnTo>
                    <a:lnTo>
                      <a:pt x="378"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907;p35"/>
              <p:cNvSpPr/>
              <p:nvPr/>
            </p:nvSpPr>
            <p:spPr>
              <a:xfrm>
                <a:off x="4852936" y="2626400"/>
                <a:ext cx="154805" cy="155075"/>
              </a:xfrm>
              <a:custGeom>
                <a:avLst/>
                <a:gdLst/>
                <a:ahLst/>
                <a:cxnLst/>
                <a:rect l="l" t="t" r="r" b="b"/>
                <a:pathLst>
                  <a:path w="5152" h="5161" extrusionOk="0">
                    <a:moveTo>
                      <a:pt x="4765" y="387"/>
                    </a:moveTo>
                    <a:lnTo>
                      <a:pt x="4765" y="4774"/>
                    </a:lnTo>
                    <a:lnTo>
                      <a:pt x="378" y="4774"/>
                    </a:lnTo>
                    <a:lnTo>
                      <a:pt x="378"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908;p35"/>
              <p:cNvSpPr/>
              <p:nvPr/>
            </p:nvSpPr>
            <p:spPr>
              <a:xfrm>
                <a:off x="4852936" y="2769819"/>
                <a:ext cx="154805" cy="154835"/>
              </a:xfrm>
              <a:custGeom>
                <a:avLst/>
                <a:gdLst/>
                <a:ahLst/>
                <a:cxnLst/>
                <a:rect l="l" t="t" r="r" b="b"/>
                <a:pathLst>
                  <a:path w="5152" h="5153" extrusionOk="0">
                    <a:moveTo>
                      <a:pt x="4765" y="387"/>
                    </a:moveTo>
                    <a:lnTo>
                      <a:pt x="4765" y="4766"/>
                    </a:lnTo>
                    <a:lnTo>
                      <a:pt x="378" y="4766"/>
                    </a:lnTo>
                    <a:lnTo>
                      <a:pt x="378"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909;p35"/>
              <p:cNvSpPr/>
              <p:nvPr/>
            </p:nvSpPr>
            <p:spPr>
              <a:xfrm>
                <a:off x="4852936" y="2912997"/>
                <a:ext cx="154805" cy="155075"/>
              </a:xfrm>
              <a:custGeom>
                <a:avLst/>
                <a:gdLst/>
                <a:ahLst/>
                <a:cxnLst/>
                <a:rect l="l" t="t" r="r" b="b"/>
                <a:pathLst>
                  <a:path w="5152" h="5161" extrusionOk="0">
                    <a:moveTo>
                      <a:pt x="4765" y="387"/>
                    </a:moveTo>
                    <a:lnTo>
                      <a:pt x="4765" y="4774"/>
                    </a:lnTo>
                    <a:lnTo>
                      <a:pt x="378" y="4774"/>
                    </a:lnTo>
                    <a:lnTo>
                      <a:pt x="378"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910;p35"/>
              <p:cNvSpPr/>
              <p:nvPr/>
            </p:nvSpPr>
            <p:spPr>
              <a:xfrm>
                <a:off x="4852936" y="3056446"/>
                <a:ext cx="154805" cy="154805"/>
              </a:xfrm>
              <a:custGeom>
                <a:avLst/>
                <a:gdLst/>
                <a:ahLst/>
                <a:cxnLst/>
                <a:rect l="l" t="t" r="r" b="b"/>
                <a:pathLst>
                  <a:path w="5152"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911;p35"/>
              <p:cNvSpPr/>
              <p:nvPr/>
            </p:nvSpPr>
            <p:spPr>
              <a:xfrm>
                <a:off x="4852936" y="3199865"/>
                <a:ext cx="154805" cy="155105"/>
              </a:xfrm>
              <a:custGeom>
                <a:avLst/>
                <a:gdLst/>
                <a:ahLst/>
                <a:cxnLst/>
                <a:rect l="l" t="t" r="r" b="b"/>
                <a:pathLst>
                  <a:path w="5152" h="5162" extrusionOk="0">
                    <a:moveTo>
                      <a:pt x="4765" y="379"/>
                    </a:moveTo>
                    <a:lnTo>
                      <a:pt x="4765" y="4774"/>
                    </a:lnTo>
                    <a:lnTo>
                      <a:pt x="378" y="4766"/>
                    </a:lnTo>
                    <a:lnTo>
                      <a:pt x="378"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912;p35"/>
              <p:cNvSpPr/>
              <p:nvPr/>
            </p:nvSpPr>
            <p:spPr>
              <a:xfrm>
                <a:off x="4852936" y="3343043"/>
                <a:ext cx="154805" cy="155105"/>
              </a:xfrm>
              <a:custGeom>
                <a:avLst/>
                <a:gdLst/>
                <a:ahLst/>
                <a:cxnLst/>
                <a:rect l="l" t="t" r="r" b="b"/>
                <a:pathLst>
                  <a:path w="5152" h="5162" extrusionOk="0">
                    <a:moveTo>
                      <a:pt x="4765" y="387"/>
                    </a:moveTo>
                    <a:lnTo>
                      <a:pt x="4765" y="4774"/>
                    </a:lnTo>
                    <a:lnTo>
                      <a:pt x="378" y="4774"/>
                    </a:lnTo>
                    <a:lnTo>
                      <a:pt x="378"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913;p35"/>
              <p:cNvSpPr/>
              <p:nvPr/>
            </p:nvSpPr>
            <p:spPr>
              <a:xfrm>
                <a:off x="4852936" y="3486492"/>
                <a:ext cx="154805" cy="154805"/>
              </a:xfrm>
              <a:custGeom>
                <a:avLst/>
                <a:gdLst/>
                <a:ahLst/>
                <a:cxnLst/>
                <a:rect l="l" t="t" r="r" b="b"/>
                <a:pathLst>
                  <a:path w="5152" h="5152" extrusionOk="0">
                    <a:moveTo>
                      <a:pt x="4765" y="387"/>
                    </a:moveTo>
                    <a:lnTo>
                      <a:pt x="4765" y="4765"/>
                    </a:lnTo>
                    <a:lnTo>
                      <a:pt x="378" y="4765"/>
                    </a:lnTo>
                    <a:lnTo>
                      <a:pt x="378"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914;p35"/>
              <p:cNvSpPr/>
              <p:nvPr/>
            </p:nvSpPr>
            <p:spPr>
              <a:xfrm>
                <a:off x="4852936" y="3629670"/>
                <a:ext cx="154805" cy="155075"/>
              </a:xfrm>
              <a:custGeom>
                <a:avLst/>
                <a:gdLst/>
                <a:ahLst/>
                <a:cxnLst/>
                <a:rect l="l" t="t" r="r" b="b"/>
                <a:pathLst>
                  <a:path w="5152" h="5161" extrusionOk="0">
                    <a:moveTo>
                      <a:pt x="4765" y="387"/>
                    </a:moveTo>
                    <a:lnTo>
                      <a:pt x="4765" y="4774"/>
                    </a:lnTo>
                    <a:lnTo>
                      <a:pt x="378" y="4774"/>
                    </a:lnTo>
                    <a:lnTo>
                      <a:pt x="378"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915;p35"/>
              <p:cNvSpPr/>
              <p:nvPr/>
            </p:nvSpPr>
            <p:spPr>
              <a:xfrm>
                <a:off x="4852936" y="3773089"/>
                <a:ext cx="154805" cy="154835"/>
              </a:xfrm>
              <a:custGeom>
                <a:avLst/>
                <a:gdLst/>
                <a:ahLst/>
                <a:cxnLst/>
                <a:rect l="l" t="t" r="r" b="b"/>
                <a:pathLst>
                  <a:path w="5152"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916;p35"/>
              <p:cNvSpPr/>
              <p:nvPr/>
            </p:nvSpPr>
            <p:spPr>
              <a:xfrm>
                <a:off x="4852936" y="3916538"/>
                <a:ext cx="154805" cy="154835"/>
              </a:xfrm>
              <a:custGeom>
                <a:avLst/>
                <a:gdLst/>
                <a:ahLst/>
                <a:cxnLst/>
                <a:rect l="l" t="t" r="r" b="b"/>
                <a:pathLst>
                  <a:path w="5152" h="5153" extrusionOk="0">
                    <a:moveTo>
                      <a:pt x="4765" y="378"/>
                    </a:moveTo>
                    <a:lnTo>
                      <a:pt x="4765" y="4765"/>
                    </a:lnTo>
                    <a:lnTo>
                      <a:pt x="378" y="4765"/>
                    </a:lnTo>
                    <a:lnTo>
                      <a:pt x="378"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917;p35"/>
              <p:cNvSpPr/>
              <p:nvPr/>
            </p:nvSpPr>
            <p:spPr>
              <a:xfrm>
                <a:off x="4996084" y="2053176"/>
                <a:ext cx="155105" cy="154805"/>
              </a:xfrm>
              <a:custGeom>
                <a:avLst/>
                <a:gdLst/>
                <a:ahLst/>
                <a:cxnLst/>
                <a:rect l="l" t="t" r="r" b="b"/>
                <a:pathLst>
                  <a:path w="5162" h="5152" extrusionOk="0">
                    <a:moveTo>
                      <a:pt x="4774" y="387"/>
                    </a:moveTo>
                    <a:lnTo>
                      <a:pt x="4774" y="4765"/>
                    </a:lnTo>
                    <a:lnTo>
                      <a:pt x="396" y="4765"/>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918;p35"/>
              <p:cNvSpPr/>
              <p:nvPr/>
            </p:nvSpPr>
            <p:spPr>
              <a:xfrm>
                <a:off x="4996084" y="2196324"/>
                <a:ext cx="155105" cy="155105"/>
              </a:xfrm>
              <a:custGeom>
                <a:avLst/>
                <a:gdLst/>
                <a:ahLst/>
                <a:cxnLst/>
                <a:rect l="l" t="t" r="r" b="b"/>
                <a:pathLst>
                  <a:path w="5162" h="5162" extrusionOk="0">
                    <a:moveTo>
                      <a:pt x="4774" y="388"/>
                    </a:moveTo>
                    <a:lnTo>
                      <a:pt x="4774" y="4775"/>
                    </a:lnTo>
                    <a:lnTo>
                      <a:pt x="396" y="4775"/>
                    </a:lnTo>
                    <a:lnTo>
                      <a:pt x="396"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919;p35"/>
              <p:cNvSpPr/>
              <p:nvPr/>
            </p:nvSpPr>
            <p:spPr>
              <a:xfrm>
                <a:off x="4996084" y="2339773"/>
                <a:ext cx="155105" cy="154835"/>
              </a:xfrm>
              <a:custGeom>
                <a:avLst/>
                <a:gdLst/>
                <a:ahLst/>
                <a:cxnLst/>
                <a:rect l="l" t="t" r="r" b="b"/>
                <a:pathLst>
                  <a:path w="5162" h="5153" extrusionOk="0">
                    <a:moveTo>
                      <a:pt x="4774" y="387"/>
                    </a:moveTo>
                    <a:lnTo>
                      <a:pt x="4774" y="4774"/>
                    </a:lnTo>
                    <a:lnTo>
                      <a:pt x="396" y="4765"/>
                    </a:lnTo>
                    <a:lnTo>
                      <a:pt x="396"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920;p35"/>
              <p:cNvSpPr/>
              <p:nvPr/>
            </p:nvSpPr>
            <p:spPr>
              <a:xfrm>
                <a:off x="4996084"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921;p35"/>
              <p:cNvSpPr/>
              <p:nvPr/>
            </p:nvSpPr>
            <p:spPr>
              <a:xfrm>
                <a:off x="4996084" y="2626400"/>
                <a:ext cx="155105" cy="155075"/>
              </a:xfrm>
              <a:custGeom>
                <a:avLst/>
                <a:gdLst/>
                <a:ahLst/>
                <a:cxnLst/>
                <a:rect l="l" t="t" r="r" b="b"/>
                <a:pathLst>
                  <a:path w="5162" h="5161" extrusionOk="0">
                    <a:moveTo>
                      <a:pt x="4774" y="387"/>
                    </a:moveTo>
                    <a:lnTo>
                      <a:pt x="4774" y="4774"/>
                    </a:lnTo>
                    <a:lnTo>
                      <a:pt x="396" y="4774"/>
                    </a:lnTo>
                    <a:lnTo>
                      <a:pt x="396"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922;p35"/>
              <p:cNvSpPr/>
              <p:nvPr/>
            </p:nvSpPr>
            <p:spPr>
              <a:xfrm>
                <a:off x="4996084" y="2769819"/>
                <a:ext cx="155105" cy="154835"/>
              </a:xfrm>
              <a:custGeom>
                <a:avLst/>
                <a:gdLst/>
                <a:ahLst/>
                <a:cxnLst/>
                <a:rect l="l" t="t" r="r" b="b"/>
                <a:pathLst>
                  <a:path w="5162" h="5153" extrusionOk="0">
                    <a:moveTo>
                      <a:pt x="4774" y="387"/>
                    </a:moveTo>
                    <a:lnTo>
                      <a:pt x="4774" y="4766"/>
                    </a:lnTo>
                    <a:lnTo>
                      <a:pt x="396" y="4766"/>
                    </a:lnTo>
                    <a:lnTo>
                      <a:pt x="396"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923;p35"/>
              <p:cNvSpPr/>
              <p:nvPr/>
            </p:nvSpPr>
            <p:spPr>
              <a:xfrm>
                <a:off x="4996084" y="2912997"/>
                <a:ext cx="155105" cy="155075"/>
              </a:xfrm>
              <a:custGeom>
                <a:avLst/>
                <a:gdLst/>
                <a:ahLst/>
                <a:cxnLst/>
                <a:rect l="l" t="t" r="r" b="b"/>
                <a:pathLst>
                  <a:path w="5162" h="5161" extrusionOk="0">
                    <a:moveTo>
                      <a:pt x="4774" y="387"/>
                    </a:moveTo>
                    <a:lnTo>
                      <a:pt x="4774" y="4774"/>
                    </a:lnTo>
                    <a:lnTo>
                      <a:pt x="396" y="4774"/>
                    </a:lnTo>
                    <a:lnTo>
                      <a:pt x="396"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924;p35"/>
              <p:cNvSpPr/>
              <p:nvPr/>
            </p:nvSpPr>
            <p:spPr>
              <a:xfrm>
                <a:off x="4996084" y="3056446"/>
                <a:ext cx="155105" cy="154805"/>
              </a:xfrm>
              <a:custGeom>
                <a:avLst/>
                <a:gdLst/>
                <a:ahLst/>
                <a:cxnLst/>
                <a:rect l="l" t="t" r="r" b="b"/>
                <a:pathLst>
                  <a:path w="5162" h="5152" extrusionOk="0">
                    <a:moveTo>
                      <a:pt x="4774" y="387"/>
                    </a:moveTo>
                    <a:lnTo>
                      <a:pt x="4774" y="4774"/>
                    </a:lnTo>
                    <a:lnTo>
                      <a:pt x="396" y="4774"/>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925;p35"/>
              <p:cNvSpPr/>
              <p:nvPr/>
            </p:nvSpPr>
            <p:spPr>
              <a:xfrm>
                <a:off x="4996084" y="3199865"/>
                <a:ext cx="155105" cy="155105"/>
              </a:xfrm>
              <a:custGeom>
                <a:avLst/>
                <a:gdLst/>
                <a:ahLst/>
                <a:cxnLst/>
                <a:rect l="l" t="t" r="r" b="b"/>
                <a:pathLst>
                  <a:path w="5162" h="5162" extrusionOk="0">
                    <a:moveTo>
                      <a:pt x="4774" y="379"/>
                    </a:moveTo>
                    <a:lnTo>
                      <a:pt x="4774" y="4766"/>
                    </a:lnTo>
                    <a:lnTo>
                      <a:pt x="396" y="4766"/>
                    </a:lnTo>
                    <a:lnTo>
                      <a:pt x="396"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926;p35"/>
              <p:cNvSpPr/>
              <p:nvPr/>
            </p:nvSpPr>
            <p:spPr>
              <a:xfrm>
                <a:off x="4996084"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927;p35"/>
              <p:cNvSpPr/>
              <p:nvPr/>
            </p:nvSpPr>
            <p:spPr>
              <a:xfrm>
                <a:off x="4996084" y="3486492"/>
                <a:ext cx="155105" cy="154805"/>
              </a:xfrm>
              <a:custGeom>
                <a:avLst/>
                <a:gdLst/>
                <a:ahLst/>
                <a:cxnLst/>
                <a:rect l="l" t="t" r="r" b="b"/>
                <a:pathLst>
                  <a:path w="5162" h="5152" extrusionOk="0">
                    <a:moveTo>
                      <a:pt x="4774" y="387"/>
                    </a:moveTo>
                    <a:lnTo>
                      <a:pt x="4774" y="4765"/>
                    </a:lnTo>
                    <a:lnTo>
                      <a:pt x="396" y="4765"/>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928;p35"/>
              <p:cNvSpPr/>
              <p:nvPr/>
            </p:nvSpPr>
            <p:spPr>
              <a:xfrm>
                <a:off x="4996084" y="3629670"/>
                <a:ext cx="155105" cy="155075"/>
              </a:xfrm>
              <a:custGeom>
                <a:avLst/>
                <a:gdLst/>
                <a:ahLst/>
                <a:cxnLst/>
                <a:rect l="l" t="t" r="r" b="b"/>
                <a:pathLst>
                  <a:path w="5162" h="5161" extrusionOk="0">
                    <a:moveTo>
                      <a:pt x="4774" y="387"/>
                    </a:moveTo>
                    <a:lnTo>
                      <a:pt x="4774" y="4774"/>
                    </a:lnTo>
                    <a:lnTo>
                      <a:pt x="396" y="4774"/>
                    </a:lnTo>
                    <a:lnTo>
                      <a:pt x="396"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929;p35"/>
              <p:cNvSpPr/>
              <p:nvPr/>
            </p:nvSpPr>
            <p:spPr>
              <a:xfrm>
                <a:off x="4996084" y="3773089"/>
                <a:ext cx="155105" cy="154835"/>
              </a:xfrm>
              <a:custGeom>
                <a:avLst/>
                <a:gdLst/>
                <a:ahLst/>
                <a:cxnLst/>
                <a:rect l="l" t="t" r="r" b="b"/>
                <a:pathLst>
                  <a:path w="5162" h="5153" extrusionOk="0">
                    <a:moveTo>
                      <a:pt x="4774" y="388"/>
                    </a:moveTo>
                    <a:lnTo>
                      <a:pt x="4774" y="4774"/>
                    </a:lnTo>
                    <a:lnTo>
                      <a:pt x="396" y="4774"/>
                    </a:lnTo>
                    <a:lnTo>
                      <a:pt x="396"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930;p35"/>
              <p:cNvSpPr/>
              <p:nvPr/>
            </p:nvSpPr>
            <p:spPr>
              <a:xfrm>
                <a:off x="4996084" y="3916538"/>
                <a:ext cx="155105" cy="154835"/>
              </a:xfrm>
              <a:custGeom>
                <a:avLst/>
                <a:gdLst/>
                <a:ahLst/>
                <a:cxnLst/>
                <a:rect l="l" t="t" r="r" b="b"/>
                <a:pathLst>
                  <a:path w="5162" h="5153" extrusionOk="0">
                    <a:moveTo>
                      <a:pt x="4774" y="378"/>
                    </a:moveTo>
                    <a:lnTo>
                      <a:pt x="4774" y="4765"/>
                    </a:lnTo>
                    <a:lnTo>
                      <a:pt x="396" y="4765"/>
                    </a:lnTo>
                    <a:lnTo>
                      <a:pt x="396"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931;p35"/>
              <p:cNvSpPr/>
              <p:nvPr/>
            </p:nvSpPr>
            <p:spPr>
              <a:xfrm>
                <a:off x="5139533" y="2053176"/>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932;p35"/>
              <p:cNvSpPr/>
              <p:nvPr/>
            </p:nvSpPr>
            <p:spPr>
              <a:xfrm>
                <a:off x="5139533" y="2196324"/>
                <a:ext cx="154835" cy="155105"/>
              </a:xfrm>
              <a:custGeom>
                <a:avLst/>
                <a:gdLst/>
                <a:ahLst/>
                <a:cxnLst/>
                <a:rect l="l" t="t" r="r" b="b"/>
                <a:pathLst>
                  <a:path w="5153" h="5162" extrusionOk="0">
                    <a:moveTo>
                      <a:pt x="4765" y="388"/>
                    </a:moveTo>
                    <a:lnTo>
                      <a:pt x="4765" y="4775"/>
                    </a:lnTo>
                    <a:lnTo>
                      <a:pt x="387" y="4775"/>
                    </a:lnTo>
                    <a:lnTo>
                      <a:pt x="387"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933;p35"/>
              <p:cNvSpPr/>
              <p:nvPr/>
            </p:nvSpPr>
            <p:spPr>
              <a:xfrm>
                <a:off x="5139533" y="2339773"/>
                <a:ext cx="154835" cy="154835"/>
              </a:xfrm>
              <a:custGeom>
                <a:avLst/>
                <a:gdLst/>
                <a:ahLst/>
                <a:cxnLst/>
                <a:rect l="l" t="t" r="r" b="b"/>
                <a:pathLst>
                  <a:path w="5153" h="5153" extrusionOk="0">
                    <a:moveTo>
                      <a:pt x="4765" y="387"/>
                    </a:moveTo>
                    <a:lnTo>
                      <a:pt x="4765" y="4774"/>
                    </a:lnTo>
                    <a:lnTo>
                      <a:pt x="387" y="4765"/>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934;p35"/>
              <p:cNvSpPr/>
              <p:nvPr/>
            </p:nvSpPr>
            <p:spPr>
              <a:xfrm>
                <a:off x="5139533" y="2483222"/>
                <a:ext cx="154835" cy="154805"/>
              </a:xfrm>
              <a:custGeom>
                <a:avLst/>
                <a:gdLst/>
                <a:ahLst/>
                <a:cxnLst/>
                <a:rect l="l" t="t" r="r" b="b"/>
                <a:pathLst>
                  <a:path w="5153" h="5152"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935;p35"/>
              <p:cNvSpPr/>
              <p:nvPr/>
            </p:nvSpPr>
            <p:spPr>
              <a:xfrm>
                <a:off x="5139533" y="262640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936;p35"/>
              <p:cNvSpPr/>
              <p:nvPr/>
            </p:nvSpPr>
            <p:spPr>
              <a:xfrm>
                <a:off x="5139533" y="2769819"/>
                <a:ext cx="154835" cy="154835"/>
              </a:xfrm>
              <a:custGeom>
                <a:avLst/>
                <a:gdLst/>
                <a:ahLst/>
                <a:cxnLst/>
                <a:rect l="l" t="t" r="r" b="b"/>
                <a:pathLst>
                  <a:path w="5153" h="5153" extrusionOk="0">
                    <a:moveTo>
                      <a:pt x="4765" y="387"/>
                    </a:moveTo>
                    <a:lnTo>
                      <a:pt x="4765" y="4766"/>
                    </a:lnTo>
                    <a:lnTo>
                      <a:pt x="387" y="4766"/>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937;p35"/>
              <p:cNvSpPr/>
              <p:nvPr/>
            </p:nvSpPr>
            <p:spPr>
              <a:xfrm>
                <a:off x="5139533" y="2912997"/>
                <a:ext cx="154835" cy="155075"/>
              </a:xfrm>
              <a:custGeom>
                <a:avLst/>
                <a:gdLst/>
                <a:ahLst/>
                <a:cxnLst/>
                <a:rect l="l" t="t" r="r" b="b"/>
                <a:pathLst>
                  <a:path w="5153" h="5161"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938;p35"/>
              <p:cNvSpPr/>
              <p:nvPr/>
            </p:nvSpPr>
            <p:spPr>
              <a:xfrm>
                <a:off x="5139533" y="3056446"/>
                <a:ext cx="154835" cy="154805"/>
              </a:xfrm>
              <a:custGeom>
                <a:avLst/>
                <a:gdLst/>
                <a:ahLst/>
                <a:cxnLst/>
                <a:rect l="l" t="t" r="r" b="b"/>
                <a:pathLst>
                  <a:path w="5153"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939;p35"/>
              <p:cNvSpPr/>
              <p:nvPr/>
            </p:nvSpPr>
            <p:spPr>
              <a:xfrm>
                <a:off x="5139533" y="3199865"/>
                <a:ext cx="154835" cy="155105"/>
              </a:xfrm>
              <a:custGeom>
                <a:avLst/>
                <a:gdLst/>
                <a:ahLst/>
                <a:cxnLst/>
                <a:rect l="l" t="t" r="r" b="b"/>
                <a:pathLst>
                  <a:path w="5153" h="5162" extrusionOk="0">
                    <a:moveTo>
                      <a:pt x="4765" y="379"/>
                    </a:moveTo>
                    <a:lnTo>
                      <a:pt x="4765" y="4774"/>
                    </a:lnTo>
                    <a:lnTo>
                      <a:pt x="387" y="4766"/>
                    </a:lnTo>
                    <a:lnTo>
                      <a:pt x="387"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940;p35"/>
              <p:cNvSpPr/>
              <p:nvPr/>
            </p:nvSpPr>
            <p:spPr>
              <a:xfrm>
                <a:off x="5139533" y="3343043"/>
                <a:ext cx="154835" cy="155105"/>
              </a:xfrm>
              <a:custGeom>
                <a:avLst/>
                <a:gdLst/>
                <a:ahLst/>
                <a:cxnLst/>
                <a:rect l="l" t="t" r="r" b="b"/>
                <a:pathLst>
                  <a:path w="5153" h="5162"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941;p35"/>
              <p:cNvSpPr/>
              <p:nvPr/>
            </p:nvSpPr>
            <p:spPr>
              <a:xfrm>
                <a:off x="5139533" y="3486492"/>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942;p35"/>
              <p:cNvSpPr/>
              <p:nvPr/>
            </p:nvSpPr>
            <p:spPr>
              <a:xfrm>
                <a:off x="5139533" y="362967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943;p35"/>
              <p:cNvSpPr/>
              <p:nvPr/>
            </p:nvSpPr>
            <p:spPr>
              <a:xfrm>
                <a:off x="5139533" y="3773089"/>
                <a:ext cx="154835" cy="154835"/>
              </a:xfrm>
              <a:custGeom>
                <a:avLst/>
                <a:gdLst/>
                <a:ahLst/>
                <a:cxnLst/>
                <a:rect l="l" t="t" r="r" b="b"/>
                <a:pathLst>
                  <a:path w="5153"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944;p35"/>
              <p:cNvSpPr/>
              <p:nvPr/>
            </p:nvSpPr>
            <p:spPr>
              <a:xfrm>
                <a:off x="5139533" y="3916538"/>
                <a:ext cx="154835" cy="154835"/>
              </a:xfrm>
              <a:custGeom>
                <a:avLst/>
                <a:gdLst/>
                <a:ahLst/>
                <a:cxnLst/>
                <a:rect l="l" t="t" r="r" b="b"/>
                <a:pathLst>
                  <a:path w="5153" h="5153"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945;p35"/>
              <p:cNvSpPr/>
              <p:nvPr/>
            </p:nvSpPr>
            <p:spPr>
              <a:xfrm>
                <a:off x="5402632" y="4179637"/>
                <a:ext cx="67907" cy="67637"/>
              </a:xfrm>
              <a:custGeom>
                <a:avLst/>
                <a:gdLst/>
                <a:ahLst/>
                <a:cxnLst/>
                <a:rect l="l" t="t" r="r" b="b"/>
                <a:pathLst>
                  <a:path w="2260" h="2251" extrusionOk="0">
                    <a:moveTo>
                      <a:pt x="1873" y="0"/>
                    </a:moveTo>
                    <a:lnTo>
                      <a:pt x="1873" y="1864"/>
                    </a:lnTo>
                    <a:lnTo>
                      <a:pt x="1" y="1864"/>
                    </a:lnTo>
                    <a:lnTo>
                      <a:pt x="1" y="2251"/>
                    </a:lnTo>
                    <a:lnTo>
                      <a:pt x="2260" y="2251"/>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946;p35"/>
              <p:cNvSpPr/>
              <p:nvPr/>
            </p:nvSpPr>
            <p:spPr>
              <a:xfrm>
                <a:off x="3673465" y="4179637"/>
                <a:ext cx="67907" cy="67637"/>
              </a:xfrm>
              <a:custGeom>
                <a:avLst/>
                <a:gdLst/>
                <a:ahLst/>
                <a:cxnLst/>
                <a:rect l="l" t="t" r="r" b="b"/>
                <a:pathLst>
                  <a:path w="2260" h="2251" extrusionOk="0">
                    <a:moveTo>
                      <a:pt x="0" y="0"/>
                    </a:moveTo>
                    <a:lnTo>
                      <a:pt x="0" y="2251"/>
                    </a:lnTo>
                    <a:lnTo>
                      <a:pt x="2260" y="2251"/>
                    </a:lnTo>
                    <a:lnTo>
                      <a:pt x="2260" y="1864"/>
                    </a:lnTo>
                    <a:lnTo>
                      <a:pt x="387" y="1864"/>
                    </a:lnTo>
                    <a:lnTo>
                      <a:pt x="3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947;p35"/>
              <p:cNvSpPr/>
              <p:nvPr/>
            </p:nvSpPr>
            <p:spPr>
              <a:xfrm>
                <a:off x="5402632" y="1876975"/>
                <a:ext cx="67907" cy="67907"/>
              </a:xfrm>
              <a:custGeom>
                <a:avLst/>
                <a:gdLst/>
                <a:ahLst/>
                <a:cxnLst/>
                <a:rect l="l" t="t" r="r" b="b"/>
                <a:pathLst>
                  <a:path w="2260" h="2260" extrusionOk="0">
                    <a:moveTo>
                      <a:pt x="1" y="0"/>
                    </a:moveTo>
                    <a:lnTo>
                      <a:pt x="1" y="387"/>
                    </a:lnTo>
                    <a:lnTo>
                      <a:pt x="1873" y="387"/>
                    </a:lnTo>
                    <a:lnTo>
                      <a:pt x="1873" y="2260"/>
                    </a:lnTo>
                    <a:lnTo>
                      <a:pt x="2260" y="2260"/>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948;p35"/>
              <p:cNvSpPr/>
              <p:nvPr/>
            </p:nvSpPr>
            <p:spPr>
              <a:xfrm>
                <a:off x="3673465" y="1876975"/>
                <a:ext cx="67907" cy="67907"/>
              </a:xfrm>
              <a:custGeom>
                <a:avLst/>
                <a:gdLst/>
                <a:ahLst/>
                <a:cxnLst/>
                <a:rect l="l" t="t" r="r" b="b"/>
                <a:pathLst>
                  <a:path w="2260" h="2260" extrusionOk="0">
                    <a:moveTo>
                      <a:pt x="0" y="0"/>
                    </a:moveTo>
                    <a:lnTo>
                      <a:pt x="0" y="2260"/>
                    </a:lnTo>
                    <a:lnTo>
                      <a:pt x="387" y="2260"/>
                    </a:lnTo>
                    <a:lnTo>
                      <a:pt x="387" y="387"/>
                    </a:lnTo>
                    <a:lnTo>
                      <a:pt x="2260" y="387"/>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descr="Screenshot (105)"/>
            <p:cNvPicPr>
              <a:picLocks noChangeAspect="1"/>
            </p:cNvPicPr>
            <p:nvPr/>
          </p:nvPicPr>
          <p:blipFill>
            <a:blip r:embed="rId3"/>
            <a:stretch>
              <a:fillRect/>
            </a:stretch>
          </p:blipFill>
          <p:spPr>
            <a:xfrm>
              <a:off x="7976" y="1407"/>
              <a:ext cx="5792" cy="3131"/>
            </a:xfrm>
            <a:prstGeom prst="roundRect">
              <a:avLst/>
            </a:prstGeom>
          </p:spPr>
        </p:pic>
      </p:grpSp>
      <p:grpSp>
        <p:nvGrpSpPr>
          <p:cNvPr id="445" name="Group 444"/>
          <p:cNvGrpSpPr/>
          <p:nvPr/>
        </p:nvGrpSpPr>
        <p:grpSpPr>
          <a:xfrm>
            <a:off x="106045" y="691515"/>
            <a:ext cx="3907790" cy="2374900"/>
            <a:chOff x="167" y="1089"/>
            <a:chExt cx="6154" cy="3740"/>
          </a:xfrm>
        </p:grpSpPr>
        <p:grpSp>
          <p:nvGrpSpPr>
            <p:cNvPr id="5" name="Google Shape;802;p35"/>
            <p:cNvGrpSpPr/>
            <p:nvPr/>
          </p:nvGrpSpPr>
          <p:grpSpPr>
            <a:xfrm>
              <a:off x="167" y="1089"/>
              <a:ext cx="6155" cy="3741"/>
              <a:chOff x="3673465" y="1876975"/>
              <a:chExt cx="1797074" cy="2370299"/>
            </a:xfrm>
          </p:grpSpPr>
          <p:sp>
            <p:nvSpPr>
              <p:cNvPr id="6" name="Google Shape;803;p35"/>
              <p:cNvSpPr/>
              <p:nvPr/>
            </p:nvSpPr>
            <p:spPr>
              <a:xfrm>
                <a:off x="3756127" y="1959637"/>
                <a:ext cx="1631729" cy="2205216"/>
              </a:xfrm>
              <a:custGeom>
                <a:avLst/>
                <a:gdLst/>
                <a:ahLst/>
                <a:cxnLst/>
                <a:rect l="l" t="t" r="r" b="b"/>
                <a:pathLst>
                  <a:path w="54305" h="73391" extrusionOk="0">
                    <a:moveTo>
                      <a:pt x="53917" y="388"/>
                    </a:moveTo>
                    <a:lnTo>
                      <a:pt x="53917" y="73003"/>
                    </a:lnTo>
                    <a:lnTo>
                      <a:pt x="388" y="73003"/>
                    </a:lnTo>
                    <a:lnTo>
                      <a:pt x="388" y="388"/>
                    </a:lnTo>
                    <a:close/>
                    <a:moveTo>
                      <a:pt x="1" y="1"/>
                    </a:moveTo>
                    <a:lnTo>
                      <a:pt x="1" y="73390"/>
                    </a:lnTo>
                    <a:lnTo>
                      <a:pt x="54304" y="73390"/>
                    </a:lnTo>
                    <a:lnTo>
                      <a:pt x="5430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804;p35"/>
              <p:cNvSpPr/>
              <p:nvPr/>
            </p:nvSpPr>
            <p:spPr>
              <a:xfrm>
                <a:off x="3793657" y="1997437"/>
                <a:ext cx="1556430" cy="2129617"/>
              </a:xfrm>
              <a:custGeom>
                <a:avLst/>
                <a:gdLst/>
                <a:ahLst/>
                <a:cxnLst/>
                <a:rect l="l" t="t" r="r" b="b"/>
                <a:pathLst>
                  <a:path w="51799" h="70875" extrusionOk="0">
                    <a:moveTo>
                      <a:pt x="51605" y="194"/>
                    </a:moveTo>
                    <a:lnTo>
                      <a:pt x="51605" y="70682"/>
                    </a:lnTo>
                    <a:lnTo>
                      <a:pt x="194" y="70682"/>
                    </a:lnTo>
                    <a:lnTo>
                      <a:pt x="194" y="194"/>
                    </a:lnTo>
                    <a:close/>
                    <a:moveTo>
                      <a:pt x="0" y="0"/>
                    </a:moveTo>
                    <a:lnTo>
                      <a:pt x="0" y="70875"/>
                    </a:lnTo>
                    <a:lnTo>
                      <a:pt x="51798" y="70875"/>
                    </a:lnTo>
                    <a:lnTo>
                      <a:pt x="51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05;p35"/>
              <p:cNvSpPr/>
              <p:nvPr/>
            </p:nvSpPr>
            <p:spPr>
              <a:xfrm>
                <a:off x="3849395"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07;p35"/>
              <p:cNvSpPr/>
              <p:nvPr/>
            </p:nvSpPr>
            <p:spPr>
              <a:xfrm>
                <a:off x="3849395"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808;p35"/>
              <p:cNvSpPr/>
              <p:nvPr/>
            </p:nvSpPr>
            <p:spPr>
              <a:xfrm>
                <a:off x="3849395"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09;p35"/>
              <p:cNvSpPr/>
              <p:nvPr/>
            </p:nvSpPr>
            <p:spPr>
              <a:xfrm>
                <a:off x="3849395"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10;p35"/>
              <p:cNvSpPr/>
              <p:nvPr/>
            </p:nvSpPr>
            <p:spPr>
              <a:xfrm>
                <a:off x="3849395"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11;p35"/>
              <p:cNvSpPr/>
              <p:nvPr/>
            </p:nvSpPr>
            <p:spPr>
              <a:xfrm>
                <a:off x="3849395"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812;p35"/>
              <p:cNvSpPr/>
              <p:nvPr/>
            </p:nvSpPr>
            <p:spPr>
              <a:xfrm>
                <a:off x="3849395"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813;p35"/>
              <p:cNvSpPr/>
              <p:nvPr/>
            </p:nvSpPr>
            <p:spPr>
              <a:xfrm>
                <a:off x="3849395"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814;p35"/>
              <p:cNvSpPr/>
              <p:nvPr/>
            </p:nvSpPr>
            <p:spPr>
              <a:xfrm>
                <a:off x="3849395"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815;p35"/>
              <p:cNvSpPr/>
              <p:nvPr/>
            </p:nvSpPr>
            <p:spPr>
              <a:xfrm>
                <a:off x="3849395"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816;p35"/>
              <p:cNvSpPr/>
              <p:nvPr/>
            </p:nvSpPr>
            <p:spPr>
              <a:xfrm>
                <a:off x="3849395"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17;p35"/>
              <p:cNvSpPr/>
              <p:nvPr/>
            </p:nvSpPr>
            <p:spPr>
              <a:xfrm>
                <a:off x="3849395"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8;p35"/>
              <p:cNvSpPr/>
              <p:nvPr/>
            </p:nvSpPr>
            <p:spPr>
              <a:xfrm>
                <a:off x="3849395"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9;p35"/>
              <p:cNvSpPr/>
              <p:nvPr/>
            </p:nvSpPr>
            <p:spPr>
              <a:xfrm>
                <a:off x="3992814" y="2053176"/>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20;p35"/>
              <p:cNvSpPr/>
              <p:nvPr/>
            </p:nvSpPr>
            <p:spPr>
              <a:xfrm>
                <a:off x="3992814" y="2196324"/>
                <a:ext cx="155105" cy="155105"/>
              </a:xfrm>
              <a:custGeom>
                <a:avLst/>
                <a:gdLst/>
                <a:ahLst/>
                <a:cxnLst/>
                <a:rect l="l" t="t" r="r" b="b"/>
                <a:pathLst>
                  <a:path w="5162" h="5162" extrusionOk="0">
                    <a:moveTo>
                      <a:pt x="4774" y="388"/>
                    </a:moveTo>
                    <a:lnTo>
                      <a:pt x="4774" y="4775"/>
                    </a:lnTo>
                    <a:lnTo>
                      <a:pt x="388" y="4775"/>
                    </a:lnTo>
                    <a:lnTo>
                      <a:pt x="388"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21;p35"/>
              <p:cNvSpPr/>
              <p:nvPr/>
            </p:nvSpPr>
            <p:spPr>
              <a:xfrm>
                <a:off x="3992814" y="2339773"/>
                <a:ext cx="155105" cy="154835"/>
              </a:xfrm>
              <a:custGeom>
                <a:avLst/>
                <a:gdLst/>
                <a:ahLst/>
                <a:cxnLst/>
                <a:rect l="l" t="t" r="r" b="b"/>
                <a:pathLst>
                  <a:path w="5162" h="5153" extrusionOk="0">
                    <a:moveTo>
                      <a:pt x="4774" y="387"/>
                    </a:moveTo>
                    <a:lnTo>
                      <a:pt x="4774" y="4774"/>
                    </a:lnTo>
                    <a:lnTo>
                      <a:pt x="388" y="4765"/>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22;p35"/>
              <p:cNvSpPr/>
              <p:nvPr/>
            </p:nvSpPr>
            <p:spPr>
              <a:xfrm>
                <a:off x="3992814"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23;p35"/>
              <p:cNvSpPr/>
              <p:nvPr/>
            </p:nvSpPr>
            <p:spPr>
              <a:xfrm>
                <a:off x="3992814" y="262640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4;p35"/>
              <p:cNvSpPr/>
              <p:nvPr/>
            </p:nvSpPr>
            <p:spPr>
              <a:xfrm>
                <a:off x="3992814" y="2769819"/>
                <a:ext cx="155105" cy="154835"/>
              </a:xfrm>
              <a:custGeom>
                <a:avLst/>
                <a:gdLst/>
                <a:ahLst/>
                <a:cxnLst/>
                <a:rect l="l" t="t" r="r" b="b"/>
                <a:pathLst>
                  <a:path w="5162" h="5153" extrusionOk="0">
                    <a:moveTo>
                      <a:pt x="4774" y="387"/>
                    </a:moveTo>
                    <a:lnTo>
                      <a:pt x="4774" y="4766"/>
                    </a:lnTo>
                    <a:lnTo>
                      <a:pt x="388" y="4766"/>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5;p35"/>
              <p:cNvSpPr/>
              <p:nvPr/>
            </p:nvSpPr>
            <p:spPr>
              <a:xfrm>
                <a:off x="3992814" y="2912997"/>
                <a:ext cx="155105" cy="155075"/>
              </a:xfrm>
              <a:custGeom>
                <a:avLst/>
                <a:gdLst/>
                <a:ahLst/>
                <a:cxnLst/>
                <a:rect l="l" t="t" r="r" b="b"/>
                <a:pathLst>
                  <a:path w="5162" h="5161"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6;p35"/>
              <p:cNvSpPr/>
              <p:nvPr/>
            </p:nvSpPr>
            <p:spPr>
              <a:xfrm>
                <a:off x="3992814" y="3056446"/>
                <a:ext cx="155105" cy="154805"/>
              </a:xfrm>
              <a:custGeom>
                <a:avLst/>
                <a:gdLst/>
                <a:ahLst/>
                <a:cxnLst/>
                <a:rect l="l" t="t" r="r" b="b"/>
                <a:pathLst>
                  <a:path w="5162" h="5152" extrusionOk="0">
                    <a:moveTo>
                      <a:pt x="4774" y="387"/>
                    </a:moveTo>
                    <a:lnTo>
                      <a:pt x="4774" y="4774"/>
                    </a:lnTo>
                    <a:lnTo>
                      <a:pt x="388" y="4774"/>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7;p35"/>
              <p:cNvSpPr/>
              <p:nvPr/>
            </p:nvSpPr>
            <p:spPr>
              <a:xfrm>
                <a:off x="3992814" y="3199865"/>
                <a:ext cx="155105" cy="155105"/>
              </a:xfrm>
              <a:custGeom>
                <a:avLst/>
                <a:gdLst/>
                <a:ahLst/>
                <a:cxnLst/>
                <a:rect l="l" t="t" r="r" b="b"/>
                <a:pathLst>
                  <a:path w="5162" h="5162" extrusionOk="0">
                    <a:moveTo>
                      <a:pt x="4774" y="379"/>
                    </a:moveTo>
                    <a:lnTo>
                      <a:pt x="4774" y="4774"/>
                    </a:lnTo>
                    <a:lnTo>
                      <a:pt x="388" y="4766"/>
                    </a:lnTo>
                    <a:lnTo>
                      <a:pt x="388"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8;p35"/>
              <p:cNvSpPr/>
              <p:nvPr/>
            </p:nvSpPr>
            <p:spPr>
              <a:xfrm>
                <a:off x="3992814"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29;p35"/>
              <p:cNvSpPr/>
              <p:nvPr/>
            </p:nvSpPr>
            <p:spPr>
              <a:xfrm>
                <a:off x="3992814" y="3486492"/>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30;p35"/>
              <p:cNvSpPr/>
              <p:nvPr/>
            </p:nvSpPr>
            <p:spPr>
              <a:xfrm>
                <a:off x="3992814" y="362967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831;p35"/>
              <p:cNvSpPr/>
              <p:nvPr/>
            </p:nvSpPr>
            <p:spPr>
              <a:xfrm>
                <a:off x="3992814" y="3773089"/>
                <a:ext cx="155105" cy="154835"/>
              </a:xfrm>
              <a:custGeom>
                <a:avLst/>
                <a:gdLst/>
                <a:ahLst/>
                <a:cxnLst/>
                <a:rect l="l" t="t" r="r" b="b"/>
                <a:pathLst>
                  <a:path w="5162" h="5153" extrusionOk="0">
                    <a:moveTo>
                      <a:pt x="4774" y="388"/>
                    </a:moveTo>
                    <a:lnTo>
                      <a:pt x="4774" y="4774"/>
                    </a:lnTo>
                    <a:lnTo>
                      <a:pt x="388" y="4774"/>
                    </a:lnTo>
                    <a:lnTo>
                      <a:pt x="388"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832;p35"/>
              <p:cNvSpPr/>
              <p:nvPr/>
            </p:nvSpPr>
            <p:spPr>
              <a:xfrm>
                <a:off x="3992814" y="3916538"/>
                <a:ext cx="155105" cy="154835"/>
              </a:xfrm>
              <a:custGeom>
                <a:avLst/>
                <a:gdLst/>
                <a:ahLst/>
                <a:cxnLst/>
                <a:rect l="l" t="t" r="r" b="b"/>
                <a:pathLst>
                  <a:path w="5162" h="5153"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833;p35"/>
              <p:cNvSpPr/>
              <p:nvPr/>
            </p:nvSpPr>
            <p:spPr>
              <a:xfrm>
                <a:off x="4136263" y="2053176"/>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834;p35"/>
              <p:cNvSpPr/>
              <p:nvPr/>
            </p:nvSpPr>
            <p:spPr>
              <a:xfrm>
                <a:off x="4136263" y="2196324"/>
                <a:ext cx="154835" cy="155105"/>
              </a:xfrm>
              <a:custGeom>
                <a:avLst/>
                <a:gdLst/>
                <a:ahLst/>
                <a:cxnLst/>
                <a:rect l="l" t="t" r="r" b="b"/>
                <a:pathLst>
                  <a:path w="5153" h="5162" extrusionOk="0">
                    <a:moveTo>
                      <a:pt x="4765" y="388"/>
                    </a:moveTo>
                    <a:lnTo>
                      <a:pt x="4765" y="4775"/>
                    </a:lnTo>
                    <a:lnTo>
                      <a:pt x="387" y="4775"/>
                    </a:lnTo>
                    <a:lnTo>
                      <a:pt x="387"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835;p35"/>
              <p:cNvSpPr/>
              <p:nvPr/>
            </p:nvSpPr>
            <p:spPr>
              <a:xfrm>
                <a:off x="4136263" y="2339773"/>
                <a:ext cx="154835" cy="154835"/>
              </a:xfrm>
              <a:custGeom>
                <a:avLst/>
                <a:gdLst/>
                <a:ahLst/>
                <a:cxnLst/>
                <a:rect l="l" t="t" r="r" b="b"/>
                <a:pathLst>
                  <a:path w="5153" h="5153" extrusionOk="0">
                    <a:moveTo>
                      <a:pt x="4765" y="387"/>
                    </a:moveTo>
                    <a:lnTo>
                      <a:pt x="4765" y="4774"/>
                    </a:lnTo>
                    <a:lnTo>
                      <a:pt x="387" y="4765"/>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836;p35"/>
              <p:cNvSpPr/>
              <p:nvPr/>
            </p:nvSpPr>
            <p:spPr>
              <a:xfrm>
                <a:off x="4136263" y="2483222"/>
                <a:ext cx="154835" cy="154805"/>
              </a:xfrm>
              <a:custGeom>
                <a:avLst/>
                <a:gdLst/>
                <a:ahLst/>
                <a:cxnLst/>
                <a:rect l="l" t="t" r="r" b="b"/>
                <a:pathLst>
                  <a:path w="5153" h="5152"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837;p35"/>
              <p:cNvSpPr/>
              <p:nvPr/>
            </p:nvSpPr>
            <p:spPr>
              <a:xfrm>
                <a:off x="4136263" y="262640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838;p35"/>
              <p:cNvSpPr/>
              <p:nvPr/>
            </p:nvSpPr>
            <p:spPr>
              <a:xfrm>
                <a:off x="4136263" y="2769819"/>
                <a:ext cx="154835" cy="154835"/>
              </a:xfrm>
              <a:custGeom>
                <a:avLst/>
                <a:gdLst/>
                <a:ahLst/>
                <a:cxnLst/>
                <a:rect l="l" t="t" r="r" b="b"/>
                <a:pathLst>
                  <a:path w="5153" h="5153" extrusionOk="0">
                    <a:moveTo>
                      <a:pt x="4765" y="387"/>
                    </a:moveTo>
                    <a:lnTo>
                      <a:pt x="4765" y="4766"/>
                    </a:lnTo>
                    <a:lnTo>
                      <a:pt x="387" y="4766"/>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839;p35"/>
              <p:cNvSpPr/>
              <p:nvPr/>
            </p:nvSpPr>
            <p:spPr>
              <a:xfrm>
                <a:off x="4136263" y="2912997"/>
                <a:ext cx="154835" cy="155075"/>
              </a:xfrm>
              <a:custGeom>
                <a:avLst/>
                <a:gdLst/>
                <a:ahLst/>
                <a:cxnLst/>
                <a:rect l="l" t="t" r="r" b="b"/>
                <a:pathLst>
                  <a:path w="5153" h="5161"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840;p35"/>
              <p:cNvSpPr/>
              <p:nvPr/>
            </p:nvSpPr>
            <p:spPr>
              <a:xfrm>
                <a:off x="4136263" y="3056446"/>
                <a:ext cx="154835" cy="154805"/>
              </a:xfrm>
              <a:custGeom>
                <a:avLst/>
                <a:gdLst/>
                <a:ahLst/>
                <a:cxnLst/>
                <a:rect l="l" t="t" r="r" b="b"/>
                <a:pathLst>
                  <a:path w="5153"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841;p35"/>
              <p:cNvSpPr/>
              <p:nvPr/>
            </p:nvSpPr>
            <p:spPr>
              <a:xfrm>
                <a:off x="4136263" y="3199865"/>
                <a:ext cx="154835" cy="155105"/>
              </a:xfrm>
              <a:custGeom>
                <a:avLst/>
                <a:gdLst/>
                <a:ahLst/>
                <a:cxnLst/>
                <a:rect l="l" t="t" r="r" b="b"/>
                <a:pathLst>
                  <a:path w="5153" h="5162" extrusionOk="0">
                    <a:moveTo>
                      <a:pt x="4765" y="379"/>
                    </a:moveTo>
                    <a:lnTo>
                      <a:pt x="4765" y="4774"/>
                    </a:lnTo>
                    <a:lnTo>
                      <a:pt x="387" y="4766"/>
                    </a:lnTo>
                    <a:lnTo>
                      <a:pt x="387"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842;p35"/>
              <p:cNvSpPr/>
              <p:nvPr/>
            </p:nvSpPr>
            <p:spPr>
              <a:xfrm>
                <a:off x="4136263" y="3343043"/>
                <a:ext cx="154835" cy="155105"/>
              </a:xfrm>
              <a:custGeom>
                <a:avLst/>
                <a:gdLst/>
                <a:ahLst/>
                <a:cxnLst/>
                <a:rect l="l" t="t" r="r" b="b"/>
                <a:pathLst>
                  <a:path w="5153" h="5162"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843;p35"/>
              <p:cNvSpPr/>
              <p:nvPr/>
            </p:nvSpPr>
            <p:spPr>
              <a:xfrm>
                <a:off x="4136263" y="3486492"/>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844;p35"/>
              <p:cNvSpPr/>
              <p:nvPr/>
            </p:nvSpPr>
            <p:spPr>
              <a:xfrm>
                <a:off x="4136263" y="362967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845;p35"/>
              <p:cNvSpPr/>
              <p:nvPr/>
            </p:nvSpPr>
            <p:spPr>
              <a:xfrm>
                <a:off x="4136263" y="3773089"/>
                <a:ext cx="154835" cy="154835"/>
              </a:xfrm>
              <a:custGeom>
                <a:avLst/>
                <a:gdLst/>
                <a:ahLst/>
                <a:cxnLst/>
                <a:rect l="l" t="t" r="r" b="b"/>
                <a:pathLst>
                  <a:path w="5153"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846;p35"/>
              <p:cNvSpPr/>
              <p:nvPr/>
            </p:nvSpPr>
            <p:spPr>
              <a:xfrm>
                <a:off x="4136263" y="3916538"/>
                <a:ext cx="154835" cy="154835"/>
              </a:xfrm>
              <a:custGeom>
                <a:avLst/>
                <a:gdLst/>
                <a:ahLst/>
                <a:cxnLst/>
                <a:rect l="l" t="t" r="r" b="b"/>
                <a:pathLst>
                  <a:path w="5153" h="5153"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847;p35"/>
              <p:cNvSpPr/>
              <p:nvPr/>
            </p:nvSpPr>
            <p:spPr>
              <a:xfrm>
                <a:off x="4279441"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848;p35"/>
              <p:cNvSpPr/>
              <p:nvPr/>
            </p:nvSpPr>
            <p:spPr>
              <a:xfrm>
                <a:off x="4279441" y="2196324"/>
                <a:ext cx="155075" cy="155105"/>
              </a:xfrm>
              <a:custGeom>
                <a:avLst/>
                <a:gdLst/>
                <a:ahLst/>
                <a:cxnLst/>
                <a:rect l="l" t="t" r="r" b="b"/>
                <a:pathLst>
                  <a:path w="5161" h="5162" extrusionOk="0">
                    <a:moveTo>
                      <a:pt x="4774" y="388"/>
                    </a:moveTo>
                    <a:lnTo>
                      <a:pt x="4774" y="4775"/>
                    </a:lnTo>
                    <a:lnTo>
                      <a:pt x="387" y="4775"/>
                    </a:lnTo>
                    <a:lnTo>
                      <a:pt x="387" y="388"/>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849;p35"/>
              <p:cNvSpPr/>
              <p:nvPr/>
            </p:nvSpPr>
            <p:spPr>
              <a:xfrm>
                <a:off x="4279441"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850;p35"/>
              <p:cNvSpPr/>
              <p:nvPr/>
            </p:nvSpPr>
            <p:spPr>
              <a:xfrm>
                <a:off x="4279441"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851;p35"/>
              <p:cNvSpPr/>
              <p:nvPr/>
            </p:nvSpPr>
            <p:spPr>
              <a:xfrm>
                <a:off x="4279441"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852;p35"/>
              <p:cNvSpPr/>
              <p:nvPr/>
            </p:nvSpPr>
            <p:spPr>
              <a:xfrm>
                <a:off x="4279441"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853;p35"/>
              <p:cNvSpPr/>
              <p:nvPr/>
            </p:nvSpPr>
            <p:spPr>
              <a:xfrm>
                <a:off x="4279441"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854;p35"/>
              <p:cNvSpPr/>
              <p:nvPr/>
            </p:nvSpPr>
            <p:spPr>
              <a:xfrm>
                <a:off x="4279441"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855;p35"/>
              <p:cNvSpPr/>
              <p:nvPr/>
            </p:nvSpPr>
            <p:spPr>
              <a:xfrm>
                <a:off x="4279441"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856;p35"/>
              <p:cNvSpPr/>
              <p:nvPr/>
            </p:nvSpPr>
            <p:spPr>
              <a:xfrm>
                <a:off x="4279441"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57;p35"/>
              <p:cNvSpPr/>
              <p:nvPr/>
            </p:nvSpPr>
            <p:spPr>
              <a:xfrm>
                <a:off x="4279441"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858;p35"/>
              <p:cNvSpPr/>
              <p:nvPr/>
            </p:nvSpPr>
            <p:spPr>
              <a:xfrm>
                <a:off x="4279441"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859;p35"/>
              <p:cNvSpPr/>
              <p:nvPr/>
            </p:nvSpPr>
            <p:spPr>
              <a:xfrm>
                <a:off x="4279441"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860;p35"/>
              <p:cNvSpPr/>
              <p:nvPr/>
            </p:nvSpPr>
            <p:spPr>
              <a:xfrm>
                <a:off x="4279441"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861;p35"/>
              <p:cNvSpPr/>
              <p:nvPr/>
            </p:nvSpPr>
            <p:spPr>
              <a:xfrm>
                <a:off x="4422860" y="2053176"/>
                <a:ext cx="154835" cy="154805"/>
              </a:xfrm>
              <a:custGeom>
                <a:avLst/>
                <a:gdLst/>
                <a:ahLst/>
                <a:cxnLst/>
                <a:rect l="l" t="t" r="r" b="b"/>
                <a:pathLst>
                  <a:path w="5153" h="5152" extrusionOk="0">
                    <a:moveTo>
                      <a:pt x="4766" y="387"/>
                    </a:moveTo>
                    <a:lnTo>
                      <a:pt x="4766" y="4765"/>
                    </a:lnTo>
                    <a:lnTo>
                      <a:pt x="388" y="4765"/>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862;p35"/>
              <p:cNvSpPr/>
              <p:nvPr/>
            </p:nvSpPr>
            <p:spPr>
              <a:xfrm>
                <a:off x="4422860" y="2196324"/>
                <a:ext cx="154835" cy="155105"/>
              </a:xfrm>
              <a:custGeom>
                <a:avLst/>
                <a:gdLst/>
                <a:ahLst/>
                <a:cxnLst/>
                <a:rect l="l" t="t" r="r" b="b"/>
                <a:pathLst>
                  <a:path w="5153" h="5162" extrusionOk="0">
                    <a:moveTo>
                      <a:pt x="4766" y="388"/>
                    </a:moveTo>
                    <a:lnTo>
                      <a:pt x="4766" y="4775"/>
                    </a:lnTo>
                    <a:lnTo>
                      <a:pt x="388" y="4775"/>
                    </a:lnTo>
                    <a:lnTo>
                      <a:pt x="388" y="388"/>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863;p35"/>
              <p:cNvSpPr/>
              <p:nvPr/>
            </p:nvSpPr>
            <p:spPr>
              <a:xfrm>
                <a:off x="4422860" y="2339773"/>
                <a:ext cx="154835" cy="154835"/>
              </a:xfrm>
              <a:custGeom>
                <a:avLst/>
                <a:gdLst/>
                <a:ahLst/>
                <a:cxnLst/>
                <a:rect l="l" t="t" r="r" b="b"/>
                <a:pathLst>
                  <a:path w="5153" h="5153" extrusionOk="0">
                    <a:moveTo>
                      <a:pt x="4766" y="387"/>
                    </a:moveTo>
                    <a:lnTo>
                      <a:pt x="4766" y="4774"/>
                    </a:lnTo>
                    <a:lnTo>
                      <a:pt x="388" y="4765"/>
                    </a:lnTo>
                    <a:lnTo>
                      <a:pt x="388" y="387"/>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864;p35"/>
              <p:cNvSpPr/>
              <p:nvPr/>
            </p:nvSpPr>
            <p:spPr>
              <a:xfrm>
                <a:off x="4422860" y="2483222"/>
                <a:ext cx="154835" cy="154805"/>
              </a:xfrm>
              <a:custGeom>
                <a:avLst/>
                <a:gdLst/>
                <a:ahLst/>
                <a:cxnLst/>
                <a:rect l="l" t="t" r="r" b="b"/>
                <a:pathLst>
                  <a:path w="5153" h="5152" extrusionOk="0">
                    <a:moveTo>
                      <a:pt x="4766" y="378"/>
                    </a:moveTo>
                    <a:lnTo>
                      <a:pt x="4766" y="4765"/>
                    </a:lnTo>
                    <a:lnTo>
                      <a:pt x="388" y="4765"/>
                    </a:lnTo>
                    <a:lnTo>
                      <a:pt x="388" y="378"/>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865;p35"/>
              <p:cNvSpPr/>
              <p:nvPr/>
            </p:nvSpPr>
            <p:spPr>
              <a:xfrm>
                <a:off x="4422860" y="2626400"/>
                <a:ext cx="154835" cy="155075"/>
              </a:xfrm>
              <a:custGeom>
                <a:avLst/>
                <a:gdLst/>
                <a:ahLst/>
                <a:cxnLst/>
                <a:rect l="l" t="t" r="r" b="b"/>
                <a:pathLst>
                  <a:path w="5153" h="5161" extrusionOk="0">
                    <a:moveTo>
                      <a:pt x="4766" y="387"/>
                    </a:moveTo>
                    <a:lnTo>
                      <a:pt x="4766" y="4774"/>
                    </a:lnTo>
                    <a:lnTo>
                      <a:pt x="388" y="4774"/>
                    </a:lnTo>
                    <a:lnTo>
                      <a:pt x="388" y="387"/>
                    </a:lnTo>
                    <a:close/>
                    <a:moveTo>
                      <a:pt x="1" y="0"/>
                    </a:moveTo>
                    <a:lnTo>
                      <a:pt x="1" y="5160"/>
                    </a:lnTo>
                    <a:lnTo>
                      <a:pt x="5153" y="5160"/>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866;p35"/>
              <p:cNvSpPr/>
              <p:nvPr/>
            </p:nvSpPr>
            <p:spPr>
              <a:xfrm>
                <a:off x="4422860" y="2769819"/>
                <a:ext cx="154835" cy="154835"/>
              </a:xfrm>
              <a:custGeom>
                <a:avLst/>
                <a:gdLst/>
                <a:ahLst/>
                <a:cxnLst/>
                <a:rect l="l" t="t" r="r" b="b"/>
                <a:pathLst>
                  <a:path w="5153" h="5153" extrusionOk="0">
                    <a:moveTo>
                      <a:pt x="4766" y="387"/>
                    </a:moveTo>
                    <a:lnTo>
                      <a:pt x="4766" y="4766"/>
                    </a:lnTo>
                    <a:lnTo>
                      <a:pt x="388" y="4766"/>
                    </a:lnTo>
                    <a:lnTo>
                      <a:pt x="388" y="387"/>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867;p35"/>
              <p:cNvSpPr/>
              <p:nvPr/>
            </p:nvSpPr>
            <p:spPr>
              <a:xfrm>
                <a:off x="4422860" y="2912997"/>
                <a:ext cx="154835" cy="155075"/>
              </a:xfrm>
              <a:custGeom>
                <a:avLst/>
                <a:gdLst/>
                <a:ahLst/>
                <a:cxnLst/>
                <a:rect l="l" t="t" r="r" b="b"/>
                <a:pathLst>
                  <a:path w="5153" h="5161" extrusionOk="0">
                    <a:moveTo>
                      <a:pt x="4766" y="387"/>
                    </a:moveTo>
                    <a:lnTo>
                      <a:pt x="4766" y="4774"/>
                    </a:lnTo>
                    <a:lnTo>
                      <a:pt x="388" y="4774"/>
                    </a:lnTo>
                    <a:lnTo>
                      <a:pt x="388" y="387"/>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868;p35"/>
              <p:cNvSpPr/>
              <p:nvPr/>
            </p:nvSpPr>
            <p:spPr>
              <a:xfrm>
                <a:off x="4422860" y="3056446"/>
                <a:ext cx="154835" cy="154805"/>
              </a:xfrm>
              <a:custGeom>
                <a:avLst/>
                <a:gdLst/>
                <a:ahLst/>
                <a:cxnLst/>
                <a:rect l="l" t="t" r="r" b="b"/>
                <a:pathLst>
                  <a:path w="5153" h="5152" extrusionOk="0">
                    <a:moveTo>
                      <a:pt x="4766" y="387"/>
                    </a:moveTo>
                    <a:lnTo>
                      <a:pt x="4766" y="4774"/>
                    </a:lnTo>
                    <a:lnTo>
                      <a:pt x="388" y="4774"/>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869;p35"/>
              <p:cNvSpPr/>
              <p:nvPr/>
            </p:nvSpPr>
            <p:spPr>
              <a:xfrm>
                <a:off x="4422860" y="3199865"/>
                <a:ext cx="154835" cy="155105"/>
              </a:xfrm>
              <a:custGeom>
                <a:avLst/>
                <a:gdLst/>
                <a:ahLst/>
                <a:cxnLst/>
                <a:rect l="l" t="t" r="r" b="b"/>
                <a:pathLst>
                  <a:path w="5153" h="5162" extrusionOk="0">
                    <a:moveTo>
                      <a:pt x="4766" y="379"/>
                    </a:moveTo>
                    <a:lnTo>
                      <a:pt x="4766" y="4774"/>
                    </a:lnTo>
                    <a:lnTo>
                      <a:pt x="388" y="4766"/>
                    </a:lnTo>
                    <a:lnTo>
                      <a:pt x="388" y="379"/>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870;p35"/>
              <p:cNvSpPr/>
              <p:nvPr/>
            </p:nvSpPr>
            <p:spPr>
              <a:xfrm>
                <a:off x="4422860" y="3343043"/>
                <a:ext cx="154835" cy="155105"/>
              </a:xfrm>
              <a:custGeom>
                <a:avLst/>
                <a:gdLst/>
                <a:ahLst/>
                <a:cxnLst/>
                <a:rect l="l" t="t" r="r" b="b"/>
                <a:pathLst>
                  <a:path w="5153" h="5162" extrusionOk="0">
                    <a:moveTo>
                      <a:pt x="4766" y="387"/>
                    </a:moveTo>
                    <a:lnTo>
                      <a:pt x="4766" y="4774"/>
                    </a:lnTo>
                    <a:lnTo>
                      <a:pt x="388" y="4774"/>
                    </a:lnTo>
                    <a:lnTo>
                      <a:pt x="388" y="387"/>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871;p35"/>
              <p:cNvSpPr/>
              <p:nvPr/>
            </p:nvSpPr>
            <p:spPr>
              <a:xfrm>
                <a:off x="4422860" y="3486492"/>
                <a:ext cx="154835" cy="154805"/>
              </a:xfrm>
              <a:custGeom>
                <a:avLst/>
                <a:gdLst/>
                <a:ahLst/>
                <a:cxnLst/>
                <a:rect l="l" t="t" r="r" b="b"/>
                <a:pathLst>
                  <a:path w="5153" h="5152" extrusionOk="0">
                    <a:moveTo>
                      <a:pt x="4766" y="387"/>
                    </a:moveTo>
                    <a:lnTo>
                      <a:pt x="4766" y="4765"/>
                    </a:lnTo>
                    <a:lnTo>
                      <a:pt x="388" y="4765"/>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872;p35"/>
              <p:cNvSpPr/>
              <p:nvPr/>
            </p:nvSpPr>
            <p:spPr>
              <a:xfrm>
                <a:off x="4422860" y="3629670"/>
                <a:ext cx="154835" cy="155075"/>
              </a:xfrm>
              <a:custGeom>
                <a:avLst/>
                <a:gdLst/>
                <a:ahLst/>
                <a:cxnLst/>
                <a:rect l="l" t="t" r="r" b="b"/>
                <a:pathLst>
                  <a:path w="5153" h="5161" extrusionOk="0">
                    <a:moveTo>
                      <a:pt x="4766" y="387"/>
                    </a:moveTo>
                    <a:lnTo>
                      <a:pt x="4766" y="4774"/>
                    </a:lnTo>
                    <a:lnTo>
                      <a:pt x="388" y="4774"/>
                    </a:lnTo>
                    <a:lnTo>
                      <a:pt x="388" y="387"/>
                    </a:lnTo>
                    <a:close/>
                    <a:moveTo>
                      <a:pt x="1" y="0"/>
                    </a:moveTo>
                    <a:lnTo>
                      <a:pt x="1" y="5161"/>
                    </a:lnTo>
                    <a:lnTo>
                      <a:pt x="5153" y="5161"/>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873;p35"/>
              <p:cNvSpPr/>
              <p:nvPr/>
            </p:nvSpPr>
            <p:spPr>
              <a:xfrm>
                <a:off x="4422860" y="3773089"/>
                <a:ext cx="154835" cy="154835"/>
              </a:xfrm>
              <a:custGeom>
                <a:avLst/>
                <a:gdLst/>
                <a:ahLst/>
                <a:cxnLst/>
                <a:rect l="l" t="t" r="r" b="b"/>
                <a:pathLst>
                  <a:path w="5153" h="5153" extrusionOk="0">
                    <a:moveTo>
                      <a:pt x="4766" y="388"/>
                    </a:moveTo>
                    <a:lnTo>
                      <a:pt x="4766" y="4774"/>
                    </a:lnTo>
                    <a:lnTo>
                      <a:pt x="388" y="4774"/>
                    </a:lnTo>
                    <a:lnTo>
                      <a:pt x="388" y="388"/>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874;p35"/>
              <p:cNvSpPr/>
              <p:nvPr/>
            </p:nvSpPr>
            <p:spPr>
              <a:xfrm>
                <a:off x="4422860" y="3916538"/>
                <a:ext cx="154835" cy="154835"/>
              </a:xfrm>
              <a:custGeom>
                <a:avLst/>
                <a:gdLst/>
                <a:ahLst/>
                <a:cxnLst/>
                <a:rect l="l" t="t" r="r" b="b"/>
                <a:pathLst>
                  <a:path w="5153" h="5153" extrusionOk="0">
                    <a:moveTo>
                      <a:pt x="4766" y="378"/>
                    </a:moveTo>
                    <a:lnTo>
                      <a:pt x="4766" y="4765"/>
                    </a:lnTo>
                    <a:lnTo>
                      <a:pt x="388" y="4765"/>
                    </a:lnTo>
                    <a:lnTo>
                      <a:pt x="388" y="378"/>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875;p35"/>
              <p:cNvSpPr/>
              <p:nvPr/>
            </p:nvSpPr>
            <p:spPr>
              <a:xfrm>
                <a:off x="4566038" y="2053176"/>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876;p35"/>
              <p:cNvSpPr/>
              <p:nvPr/>
            </p:nvSpPr>
            <p:spPr>
              <a:xfrm>
                <a:off x="4566038" y="2196324"/>
                <a:ext cx="155105" cy="155105"/>
              </a:xfrm>
              <a:custGeom>
                <a:avLst/>
                <a:gdLst/>
                <a:ahLst/>
                <a:cxnLst/>
                <a:rect l="l" t="t" r="r" b="b"/>
                <a:pathLst>
                  <a:path w="5162" h="5162" extrusionOk="0">
                    <a:moveTo>
                      <a:pt x="4774" y="388"/>
                    </a:moveTo>
                    <a:lnTo>
                      <a:pt x="4774" y="4775"/>
                    </a:lnTo>
                    <a:lnTo>
                      <a:pt x="388" y="4775"/>
                    </a:lnTo>
                    <a:lnTo>
                      <a:pt x="388"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877;p35"/>
              <p:cNvSpPr/>
              <p:nvPr/>
            </p:nvSpPr>
            <p:spPr>
              <a:xfrm>
                <a:off x="4566038" y="2339773"/>
                <a:ext cx="155105" cy="154835"/>
              </a:xfrm>
              <a:custGeom>
                <a:avLst/>
                <a:gdLst/>
                <a:ahLst/>
                <a:cxnLst/>
                <a:rect l="l" t="t" r="r" b="b"/>
                <a:pathLst>
                  <a:path w="5162" h="5153" extrusionOk="0">
                    <a:moveTo>
                      <a:pt x="4774" y="387"/>
                    </a:moveTo>
                    <a:lnTo>
                      <a:pt x="4774" y="4774"/>
                    </a:lnTo>
                    <a:lnTo>
                      <a:pt x="388" y="4765"/>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78;p35"/>
              <p:cNvSpPr/>
              <p:nvPr/>
            </p:nvSpPr>
            <p:spPr>
              <a:xfrm>
                <a:off x="4566038"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79;p35"/>
              <p:cNvSpPr/>
              <p:nvPr/>
            </p:nvSpPr>
            <p:spPr>
              <a:xfrm>
                <a:off x="4566038" y="262640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80;p35"/>
              <p:cNvSpPr/>
              <p:nvPr/>
            </p:nvSpPr>
            <p:spPr>
              <a:xfrm>
                <a:off x="4566038" y="2769819"/>
                <a:ext cx="155105" cy="154835"/>
              </a:xfrm>
              <a:custGeom>
                <a:avLst/>
                <a:gdLst/>
                <a:ahLst/>
                <a:cxnLst/>
                <a:rect l="l" t="t" r="r" b="b"/>
                <a:pathLst>
                  <a:path w="5162" h="5153" extrusionOk="0">
                    <a:moveTo>
                      <a:pt x="4774" y="387"/>
                    </a:moveTo>
                    <a:lnTo>
                      <a:pt x="4774" y="4766"/>
                    </a:lnTo>
                    <a:lnTo>
                      <a:pt x="388" y="4766"/>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81;p35"/>
              <p:cNvSpPr/>
              <p:nvPr/>
            </p:nvSpPr>
            <p:spPr>
              <a:xfrm>
                <a:off x="4566038" y="2912997"/>
                <a:ext cx="155105" cy="155075"/>
              </a:xfrm>
              <a:custGeom>
                <a:avLst/>
                <a:gdLst/>
                <a:ahLst/>
                <a:cxnLst/>
                <a:rect l="l" t="t" r="r" b="b"/>
                <a:pathLst>
                  <a:path w="5162" h="5161"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82;p35"/>
              <p:cNvSpPr/>
              <p:nvPr/>
            </p:nvSpPr>
            <p:spPr>
              <a:xfrm>
                <a:off x="4566038" y="3056446"/>
                <a:ext cx="155105" cy="154805"/>
              </a:xfrm>
              <a:custGeom>
                <a:avLst/>
                <a:gdLst/>
                <a:ahLst/>
                <a:cxnLst/>
                <a:rect l="l" t="t" r="r" b="b"/>
                <a:pathLst>
                  <a:path w="5162" h="5152" extrusionOk="0">
                    <a:moveTo>
                      <a:pt x="4774" y="387"/>
                    </a:moveTo>
                    <a:lnTo>
                      <a:pt x="4774" y="4774"/>
                    </a:lnTo>
                    <a:lnTo>
                      <a:pt x="388" y="4774"/>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83;p35"/>
              <p:cNvSpPr/>
              <p:nvPr/>
            </p:nvSpPr>
            <p:spPr>
              <a:xfrm>
                <a:off x="4566038" y="3199865"/>
                <a:ext cx="155105" cy="155105"/>
              </a:xfrm>
              <a:custGeom>
                <a:avLst/>
                <a:gdLst/>
                <a:ahLst/>
                <a:cxnLst/>
                <a:rect l="l" t="t" r="r" b="b"/>
                <a:pathLst>
                  <a:path w="5162" h="5162" extrusionOk="0">
                    <a:moveTo>
                      <a:pt x="4774" y="379"/>
                    </a:moveTo>
                    <a:lnTo>
                      <a:pt x="4774" y="4774"/>
                    </a:lnTo>
                    <a:lnTo>
                      <a:pt x="388" y="4766"/>
                    </a:lnTo>
                    <a:lnTo>
                      <a:pt x="388"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84;p35"/>
              <p:cNvSpPr/>
              <p:nvPr/>
            </p:nvSpPr>
            <p:spPr>
              <a:xfrm>
                <a:off x="4566038"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85;p35"/>
              <p:cNvSpPr/>
              <p:nvPr/>
            </p:nvSpPr>
            <p:spPr>
              <a:xfrm>
                <a:off x="4566038" y="3486492"/>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6;p35"/>
              <p:cNvSpPr/>
              <p:nvPr/>
            </p:nvSpPr>
            <p:spPr>
              <a:xfrm>
                <a:off x="4566038" y="362967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87;p35"/>
              <p:cNvSpPr/>
              <p:nvPr/>
            </p:nvSpPr>
            <p:spPr>
              <a:xfrm>
                <a:off x="4566038" y="3773089"/>
                <a:ext cx="155105" cy="154835"/>
              </a:xfrm>
              <a:custGeom>
                <a:avLst/>
                <a:gdLst/>
                <a:ahLst/>
                <a:cxnLst/>
                <a:rect l="l" t="t" r="r" b="b"/>
                <a:pathLst>
                  <a:path w="5162" h="5153" extrusionOk="0">
                    <a:moveTo>
                      <a:pt x="4774" y="388"/>
                    </a:moveTo>
                    <a:lnTo>
                      <a:pt x="4774" y="4774"/>
                    </a:lnTo>
                    <a:lnTo>
                      <a:pt x="388" y="4774"/>
                    </a:lnTo>
                    <a:lnTo>
                      <a:pt x="388"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888;p35"/>
              <p:cNvSpPr/>
              <p:nvPr/>
            </p:nvSpPr>
            <p:spPr>
              <a:xfrm>
                <a:off x="4566038" y="3916538"/>
                <a:ext cx="155105" cy="154835"/>
              </a:xfrm>
              <a:custGeom>
                <a:avLst/>
                <a:gdLst/>
                <a:ahLst/>
                <a:cxnLst/>
                <a:rect l="l" t="t" r="r" b="b"/>
                <a:pathLst>
                  <a:path w="5162" h="5153"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889;p35"/>
              <p:cNvSpPr/>
              <p:nvPr/>
            </p:nvSpPr>
            <p:spPr>
              <a:xfrm>
                <a:off x="4709487"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890;p35"/>
              <p:cNvSpPr/>
              <p:nvPr/>
            </p:nvSpPr>
            <p:spPr>
              <a:xfrm>
                <a:off x="4709487" y="2196324"/>
                <a:ext cx="155075" cy="155105"/>
              </a:xfrm>
              <a:custGeom>
                <a:avLst/>
                <a:gdLst/>
                <a:ahLst/>
                <a:cxnLst/>
                <a:rect l="l" t="t" r="r" b="b"/>
                <a:pathLst>
                  <a:path w="5161" h="5162" extrusionOk="0">
                    <a:moveTo>
                      <a:pt x="4774" y="388"/>
                    </a:moveTo>
                    <a:lnTo>
                      <a:pt x="4774" y="4775"/>
                    </a:lnTo>
                    <a:lnTo>
                      <a:pt x="387" y="4775"/>
                    </a:lnTo>
                    <a:lnTo>
                      <a:pt x="387" y="388"/>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891;p35"/>
              <p:cNvSpPr/>
              <p:nvPr/>
            </p:nvSpPr>
            <p:spPr>
              <a:xfrm>
                <a:off x="4709487"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892;p35"/>
              <p:cNvSpPr/>
              <p:nvPr/>
            </p:nvSpPr>
            <p:spPr>
              <a:xfrm>
                <a:off x="4709487"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893;p35"/>
              <p:cNvSpPr/>
              <p:nvPr/>
            </p:nvSpPr>
            <p:spPr>
              <a:xfrm>
                <a:off x="4709487"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894;p35"/>
              <p:cNvSpPr/>
              <p:nvPr/>
            </p:nvSpPr>
            <p:spPr>
              <a:xfrm>
                <a:off x="4709487"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895;p35"/>
              <p:cNvSpPr/>
              <p:nvPr/>
            </p:nvSpPr>
            <p:spPr>
              <a:xfrm>
                <a:off x="4709487"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896;p35"/>
              <p:cNvSpPr/>
              <p:nvPr/>
            </p:nvSpPr>
            <p:spPr>
              <a:xfrm>
                <a:off x="4709487"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897;p35"/>
              <p:cNvSpPr/>
              <p:nvPr/>
            </p:nvSpPr>
            <p:spPr>
              <a:xfrm>
                <a:off x="4709487"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898;p35"/>
              <p:cNvSpPr/>
              <p:nvPr/>
            </p:nvSpPr>
            <p:spPr>
              <a:xfrm>
                <a:off x="4709487"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899;p35"/>
              <p:cNvSpPr/>
              <p:nvPr/>
            </p:nvSpPr>
            <p:spPr>
              <a:xfrm>
                <a:off x="4709487"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900;p35"/>
              <p:cNvSpPr/>
              <p:nvPr/>
            </p:nvSpPr>
            <p:spPr>
              <a:xfrm>
                <a:off x="4709487"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901;p35"/>
              <p:cNvSpPr/>
              <p:nvPr/>
            </p:nvSpPr>
            <p:spPr>
              <a:xfrm>
                <a:off x="4709487"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902;p35"/>
              <p:cNvSpPr/>
              <p:nvPr/>
            </p:nvSpPr>
            <p:spPr>
              <a:xfrm>
                <a:off x="4709487"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903;p35"/>
              <p:cNvSpPr/>
              <p:nvPr/>
            </p:nvSpPr>
            <p:spPr>
              <a:xfrm>
                <a:off x="4852936" y="2053176"/>
                <a:ext cx="154805" cy="154805"/>
              </a:xfrm>
              <a:custGeom>
                <a:avLst/>
                <a:gdLst/>
                <a:ahLst/>
                <a:cxnLst/>
                <a:rect l="l" t="t" r="r" b="b"/>
                <a:pathLst>
                  <a:path w="5152" h="5152" extrusionOk="0">
                    <a:moveTo>
                      <a:pt x="4765" y="387"/>
                    </a:moveTo>
                    <a:lnTo>
                      <a:pt x="4765" y="4765"/>
                    </a:lnTo>
                    <a:lnTo>
                      <a:pt x="378" y="4765"/>
                    </a:lnTo>
                    <a:lnTo>
                      <a:pt x="378"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904;p35"/>
              <p:cNvSpPr/>
              <p:nvPr/>
            </p:nvSpPr>
            <p:spPr>
              <a:xfrm>
                <a:off x="4852936" y="2196324"/>
                <a:ext cx="154805" cy="155105"/>
              </a:xfrm>
              <a:custGeom>
                <a:avLst/>
                <a:gdLst/>
                <a:ahLst/>
                <a:cxnLst/>
                <a:rect l="l" t="t" r="r" b="b"/>
                <a:pathLst>
                  <a:path w="5152" h="5162" extrusionOk="0">
                    <a:moveTo>
                      <a:pt x="4765" y="388"/>
                    </a:moveTo>
                    <a:lnTo>
                      <a:pt x="4765" y="4775"/>
                    </a:lnTo>
                    <a:lnTo>
                      <a:pt x="378" y="4775"/>
                    </a:lnTo>
                    <a:lnTo>
                      <a:pt x="378"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905;p35"/>
              <p:cNvSpPr/>
              <p:nvPr/>
            </p:nvSpPr>
            <p:spPr>
              <a:xfrm>
                <a:off x="4852936" y="2339773"/>
                <a:ext cx="154805" cy="154835"/>
              </a:xfrm>
              <a:custGeom>
                <a:avLst/>
                <a:gdLst/>
                <a:ahLst/>
                <a:cxnLst/>
                <a:rect l="l" t="t" r="r" b="b"/>
                <a:pathLst>
                  <a:path w="5152" h="5153" extrusionOk="0">
                    <a:moveTo>
                      <a:pt x="4765" y="387"/>
                    </a:moveTo>
                    <a:lnTo>
                      <a:pt x="4765" y="4774"/>
                    </a:lnTo>
                    <a:lnTo>
                      <a:pt x="378" y="4765"/>
                    </a:lnTo>
                    <a:lnTo>
                      <a:pt x="378"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906;p35"/>
              <p:cNvSpPr/>
              <p:nvPr/>
            </p:nvSpPr>
            <p:spPr>
              <a:xfrm>
                <a:off x="4852936" y="2483222"/>
                <a:ext cx="154805" cy="154805"/>
              </a:xfrm>
              <a:custGeom>
                <a:avLst/>
                <a:gdLst/>
                <a:ahLst/>
                <a:cxnLst/>
                <a:rect l="l" t="t" r="r" b="b"/>
                <a:pathLst>
                  <a:path w="5152" h="5152" extrusionOk="0">
                    <a:moveTo>
                      <a:pt x="4765" y="378"/>
                    </a:moveTo>
                    <a:lnTo>
                      <a:pt x="4765" y="4765"/>
                    </a:lnTo>
                    <a:lnTo>
                      <a:pt x="378" y="4765"/>
                    </a:lnTo>
                    <a:lnTo>
                      <a:pt x="378"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907;p35"/>
              <p:cNvSpPr/>
              <p:nvPr/>
            </p:nvSpPr>
            <p:spPr>
              <a:xfrm>
                <a:off x="4852936" y="2626400"/>
                <a:ext cx="154805" cy="155075"/>
              </a:xfrm>
              <a:custGeom>
                <a:avLst/>
                <a:gdLst/>
                <a:ahLst/>
                <a:cxnLst/>
                <a:rect l="l" t="t" r="r" b="b"/>
                <a:pathLst>
                  <a:path w="5152" h="5161" extrusionOk="0">
                    <a:moveTo>
                      <a:pt x="4765" y="387"/>
                    </a:moveTo>
                    <a:lnTo>
                      <a:pt x="4765" y="4774"/>
                    </a:lnTo>
                    <a:lnTo>
                      <a:pt x="378" y="4774"/>
                    </a:lnTo>
                    <a:lnTo>
                      <a:pt x="378"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908;p35"/>
              <p:cNvSpPr/>
              <p:nvPr/>
            </p:nvSpPr>
            <p:spPr>
              <a:xfrm>
                <a:off x="4852936" y="2769819"/>
                <a:ext cx="154805" cy="154835"/>
              </a:xfrm>
              <a:custGeom>
                <a:avLst/>
                <a:gdLst/>
                <a:ahLst/>
                <a:cxnLst/>
                <a:rect l="l" t="t" r="r" b="b"/>
                <a:pathLst>
                  <a:path w="5152" h="5153" extrusionOk="0">
                    <a:moveTo>
                      <a:pt x="4765" y="387"/>
                    </a:moveTo>
                    <a:lnTo>
                      <a:pt x="4765" y="4766"/>
                    </a:lnTo>
                    <a:lnTo>
                      <a:pt x="378" y="4766"/>
                    </a:lnTo>
                    <a:lnTo>
                      <a:pt x="378"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909;p35"/>
              <p:cNvSpPr/>
              <p:nvPr/>
            </p:nvSpPr>
            <p:spPr>
              <a:xfrm>
                <a:off x="4852936" y="2912997"/>
                <a:ext cx="154805" cy="155075"/>
              </a:xfrm>
              <a:custGeom>
                <a:avLst/>
                <a:gdLst/>
                <a:ahLst/>
                <a:cxnLst/>
                <a:rect l="l" t="t" r="r" b="b"/>
                <a:pathLst>
                  <a:path w="5152" h="5161" extrusionOk="0">
                    <a:moveTo>
                      <a:pt x="4765" y="387"/>
                    </a:moveTo>
                    <a:lnTo>
                      <a:pt x="4765" y="4774"/>
                    </a:lnTo>
                    <a:lnTo>
                      <a:pt x="378" y="4774"/>
                    </a:lnTo>
                    <a:lnTo>
                      <a:pt x="378"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910;p35"/>
              <p:cNvSpPr/>
              <p:nvPr/>
            </p:nvSpPr>
            <p:spPr>
              <a:xfrm>
                <a:off x="4852936" y="3056446"/>
                <a:ext cx="154805" cy="154805"/>
              </a:xfrm>
              <a:custGeom>
                <a:avLst/>
                <a:gdLst/>
                <a:ahLst/>
                <a:cxnLst/>
                <a:rect l="l" t="t" r="r" b="b"/>
                <a:pathLst>
                  <a:path w="5152"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911;p35"/>
              <p:cNvSpPr/>
              <p:nvPr/>
            </p:nvSpPr>
            <p:spPr>
              <a:xfrm>
                <a:off x="4852936" y="3199865"/>
                <a:ext cx="154805" cy="155105"/>
              </a:xfrm>
              <a:custGeom>
                <a:avLst/>
                <a:gdLst/>
                <a:ahLst/>
                <a:cxnLst/>
                <a:rect l="l" t="t" r="r" b="b"/>
                <a:pathLst>
                  <a:path w="5152" h="5162" extrusionOk="0">
                    <a:moveTo>
                      <a:pt x="4765" y="379"/>
                    </a:moveTo>
                    <a:lnTo>
                      <a:pt x="4765" y="4774"/>
                    </a:lnTo>
                    <a:lnTo>
                      <a:pt x="378" y="4766"/>
                    </a:lnTo>
                    <a:lnTo>
                      <a:pt x="378"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912;p35"/>
              <p:cNvSpPr/>
              <p:nvPr/>
            </p:nvSpPr>
            <p:spPr>
              <a:xfrm>
                <a:off x="4852936" y="3343043"/>
                <a:ext cx="154805" cy="155105"/>
              </a:xfrm>
              <a:custGeom>
                <a:avLst/>
                <a:gdLst/>
                <a:ahLst/>
                <a:cxnLst/>
                <a:rect l="l" t="t" r="r" b="b"/>
                <a:pathLst>
                  <a:path w="5152" h="5162" extrusionOk="0">
                    <a:moveTo>
                      <a:pt x="4765" y="387"/>
                    </a:moveTo>
                    <a:lnTo>
                      <a:pt x="4765" y="4774"/>
                    </a:lnTo>
                    <a:lnTo>
                      <a:pt x="378" y="4774"/>
                    </a:lnTo>
                    <a:lnTo>
                      <a:pt x="378"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913;p35"/>
              <p:cNvSpPr/>
              <p:nvPr/>
            </p:nvSpPr>
            <p:spPr>
              <a:xfrm>
                <a:off x="4852936" y="3486492"/>
                <a:ext cx="154805" cy="154805"/>
              </a:xfrm>
              <a:custGeom>
                <a:avLst/>
                <a:gdLst/>
                <a:ahLst/>
                <a:cxnLst/>
                <a:rect l="l" t="t" r="r" b="b"/>
                <a:pathLst>
                  <a:path w="5152" h="5152" extrusionOk="0">
                    <a:moveTo>
                      <a:pt x="4765" y="387"/>
                    </a:moveTo>
                    <a:lnTo>
                      <a:pt x="4765" y="4765"/>
                    </a:lnTo>
                    <a:lnTo>
                      <a:pt x="378" y="4765"/>
                    </a:lnTo>
                    <a:lnTo>
                      <a:pt x="378"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914;p35"/>
              <p:cNvSpPr/>
              <p:nvPr/>
            </p:nvSpPr>
            <p:spPr>
              <a:xfrm>
                <a:off x="4852936" y="3629670"/>
                <a:ext cx="154805" cy="155075"/>
              </a:xfrm>
              <a:custGeom>
                <a:avLst/>
                <a:gdLst/>
                <a:ahLst/>
                <a:cxnLst/>
                <a:rect l="l" t="t" r="r" b="b"/>
                <a:pathLst>
                  <a:path w="5152" h="5161" extrusionOk="0">
                    <a:moveTo>
                      <a:pt x="4765" y="387"/>
                    </a:moveTo>
                    <a:lnTo>
                      <a:pt x="4765" y="4774"/>
                    </a:lnTo>
                    <a:lnTo>
                      <a:pt x="378" y="4774"/>
                    </a:lnTo>
                    <a:lnTo>
                      <a:pt x="378"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915;p35"/>
              <p:cNvSpPr/>
              <p:nvPr/>
            </p:nvSpPr>
            <p:spPr>
              <a:xfrm>
                <a:off x="4852936" y="3773089"/>
                <a:ext cx="154805" cy="154835"/>
              </a:xfrm>
              <a:custGeom>
                <a:avLst/>
                <a:gdLst/>
                <a:ahLst/>
                <a:cxnLst/>
                <a:rect l="l" t="t" r="r" b="b"/>
                <a:pathLst>
                  <a:path w="5152"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916;p35"/>
              <p:cNvSpPr/>
              <p:nvPr/>
            </p:nvSpPr>
            <p:spPr>
              <a:xfrm>
                <a:off x="4852936" y="3916538"/>
                <a:ext cx="154805" cy="154835"/>
              </a:xfrm>
              <a:custGeom>
                <a:avLst/>
                <a:gdLst/>
                <a:ahLst/>
                <a:cxnLst/>
                <a:rect l="l" t="t" r="r" b="b"/>
                <a:pathLst>
                  <a:path w="5152" h="5153" extrusionOk="0">
                    <a:moveTo>
                      <a:pt x="4765" y="378"/>
                    </a:moveTo>
                    <a:lnTo>
                      <a:pt x="4765" y="4765"/>
                    </a:lnTo>
                    <a:lnTo>
                      <a:pt x="378" y="4765"/>
                    </a:lnTo>
                    <a:lnTo>
                      <a:pt x="378"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917;p35"/>
              <p:cNvSpPr/>
              <p:nvPr/>
            </p:nvSpPr>
            <p:spPr>
              <a:xfrm>
                <a:off x="4996084" y="2053176"/>
                <a:ext cx="155105" cy="154805"/>
              </a:xfrm>
              <a:custGeom>
                <a:avLst/>
                <a:gdLst/>
                <a:ahLst/>
                <a:cxnLst/>
                <a:rect l="l" t="t" r="r" b="b"/>
                <a:pathLst>
                  <a:path w="5162" h="5152" extrusionOk="0">
                    <a:moveTo>
                      <a:pt x="4774" y="387"/>
                    </a:moveTo>
                    <a:lnTo>
                      <a:pt x="4774" y="4765"/>
                    </a:lnTo>
                    <a:lnTo>
                      <a:pt x="396" y="4765"/>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918;p35"/>
              <p:cNvSpPr/>
              <p:nvPr/>
            </p:nvSpPr>
            <p:spPr>
              <a:xfrm>
                <a:off x="4996084" y="2196324"/>
                <a:ext cx="155105" cy="155105"/>
              </a:xfrm>
              <a:custGeom>
                <a:avLst/>
                <a:gdLst/>
                <a:ahLst/>
                <a:cxnLst/>
                <a:rect l="l" t="t" r="r" b="b"/>
                <a:pathLst>
                  <a:path w="5162" h="5162" extrusionOk="0">
                    <a:moveTo>
                      <a:pt x="4774" y="388"/>
                    </a:moveTo>
                    <a:lnTo>
                      <a:pt x="4774" y="4775"/>
                    </a:lnTo>
                    <a:lnTo>
                      <a:pt x="396" y="4775"/>
                    </a:lnTo>
                    <a:lnTo>
                      <a:pt x="396"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919;p35"/>
              <p:cNvSpPr/>
              <p:nvPr/>
            </p:nvSpPr>
            <p:spPr>
              <a:xfrm>
                <a:off x="4996084" y="2339773"/>
                <a:ext cx="155105" cy="154835"/>
              </a:xfrm>
              <a:custGeom>
                <a:avLst/>
                <a:gdLst/>
                <a:ahLst/>
                <a:cxnLst/>
                <a:rect l="l" t="t" r="r" b="b"/>
                <a:pathLst>
                  <a:path w="5162" h="5153" extrusionOk="0">
                    <a:moveTo>
                      <a:pt x="4774" y="387"/>
                    </a:moveTo>
                    <a:lnTo>
                      <a:pt x="4774" y="4774"/>
                    </a:lnTo>
                    <a:lnTo>
                      <a:pt x="396" y="4765"/>
                    </a:lnTo>
                    <a:lnTo>
                      <a:pt x="396"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920;p35"/>
              <p:cNvSpPr/>
              <p:nvPr/>
            </p:nvSpPr>
            <p:spPr>
              <a:xfrm>
                <a:off x="4996084"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921;p35"/>
              <p:cNvSpPr/>
              <p:nvPr/>
            </p:nvSpPr>
            <p:spPr>
              <a:xfrm>
                <a:off x="4996084" y="2626400"/>
                <a:ext cx="155105" cy="155075"/>
              </a:xfrm>
              <a:custGeom>
                <a:avLst/>
                <a:gdLst/>
                <a:ahLst/>
                <a:cxnLst/>
                <a:rect l="l" t="t" r="r" b="b"/>
                <a:pathLst>
                  <a:path w="5162" h="5161" extrusionOk="0">
                    <a:moveTo>
                      <a:pt x="4774" y="387"/>
                    </a:moveTo>
                    <a:lnTo>
                      <a:pt x="4774" y="4774"/>
                    </a:lnTo>
                    <a:lnTo>
                      <a:pt x="396" y="4774"/>
                    </a:lnTo>
                    <a:lnTo>
                      <a:pt x="396"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922;p35"/>
              <p:cNvSpPr/>
              <p:nvPr/>
            </p:nvSpPr>
            <p:spPr>
              <a:xfrm>
                <a:off x="4996084" y="2769819"/>
                <a:ext cx="155105" cy="154835"/>
              </a:xfrm>
              <a:custGeom>
                <a:avLst/>
                <a:gdLst/>
                <a:ahLst/>
                <a:cxnLst/>
                <a:rect l="l" t="t" r="r" b="b"/>
                <a:pathLst>
                  <a:path w="5162" h="5153" extrusionOk="0">
                    <a:moveTo>
                      <a:pt x="4774" y="387"/>
                    </a:moveTo>
                    <a:lnTo>
                      <a:pt x="4774" y="4766"/>
                    </a:lnTo>
                    <a:lnTo>
                      <a:pt x="396" y="4766"/>
                    </a:lnTo>
                    <a:lnTo>
                      <a:pt x="396"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923;p35"/>
              <p:cNvSpPr/>
              <p:nvPr/>
            </p:nvSpPr>
            <p:spPr>
              <a:xfrm>
                <a:off x="4996084" y="2912997"/>
                <a:ext cx="155105" cy="155075"/>
              </a:xfrm>
              <a:custGeom>
                <a:avLst/>
                <a:gdLst/>
                <a:ahLst/>
                <a:cxnLst/>
                <a:rect l="l" t="t" r="r" b="b"/>
                <a:pathLst>
                  <a:path w="5162" h="5161" extrusionOk="0">
                    <a:moveTo>
                      <a:pt x="4774" y="387"/>
                    </a:moveTo>
                    <a:lnTo>
                      <a:pt x="4774" y="4774"/>
                    </a:lnTo>
                    <a:lnTo>
                      <a:pt x="396" y="4774"/>
                    </a:lnTo>
                    <a:lnTo>
                      <a:pt x="396"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924;p35"/>
              <p:cNvSpPr/>
              <p:nvPr/>
            </p:nvSpPr>
            <p:spPr>
              <a:xfrm>
                <a:off x="4996084" y="3056446"/>
                <a:ext cx="155105" cy="154805"/>
              </a:xfrm>
              <a:custGeom>
                <a:avLst/>
                <a:gdLst/>
                <a:ahLst/>
                <a:cxnLst/>
                <a:rect l="l" t="t" r="r" b="b"/>
                <a:pathLst>
                  <a:path w="5162" h="5152" extrusionOk="0">
                    <a:moveTo>
                      <a:pt x="4774" y="387"/>
                    </a:moveTo>
                    <a:lnTo>
                      <a:pt x="4774" y="4774"/>
                    </a:lnTo>
                    <a:lnTo>
                      <a:pt x="396" y="4774"/>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925;p35"/>
              <p:cNvSpPr/>
              <p:nvPr/>
            </p:nvSpPr>
            <p:spPr>
              <a:xfrm>
                <a:off x="4996084" y="3199865"/>
                <a:ext cx="155105" cy="155105"/>
              </a:xfrm>
              <a:custGeom>
                <a:avLst/>
                <a:gdLst/>
                <a:ahLst/>
                <a:cxnLst/>
                <a:rect l="l" t="t" r="r" b="b"/>
                <a:pathLst>
                  <a:path w="5162" h="5162" extrusionOk="0">
                    <a:moveTo>
                      <a:pt x="4774" y="379"/>
                    </a:moveTo>
                    <a:lnTo>
                      <a:pt x="4774" y="4766"/>
                    </a:lnTo>
                    <a:lnTo>
                      <a:pt x="396" y="4766"/>
                    </a:lnTo>
                    <a:lnTo>
                      <a:pt x="396"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926;p35"/>
              <p:cNvSpPr/>
              <p:nvPr/>
            </p:nvSpPr>
            <p:spPr>
              <a:xfrm>
                <a:off x="4996084"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927;p35"/>
              <p:cNvSpPr/>
              <p:nvPr/>
            </p:nvSpPr>
            <p:spPr>
              <a:xfrm>
                <a:off x="4996084" y="3486492"/>
                <a:ext cx="155105" cy="154805"/>
              </a:xfrm>
              <a:custGeom>
                <a:avLst/>
                <a:gdLst/>
                <a:ahLst/>
                <a:cxnLst/>
                <a:rect l="l" t="t" r="r" b="b"/>
                <a:pathLst>
                  <a:path w="5162" h="5152" extrusionOk="0">
                    <a:moveTo>
                      <a:pt x="4774" y="387"/>
                    </a:moveTo>
                    <a:lnTo>
                      <a:pt x="4774" y="4765"/>
                    </a:lnTo>
                    <a:lnTo>
                      <a:pt x="396" y="4765"/>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928;p35"/>
              <p:cNvSpPr/>
              <p:nvPr/>
            </p:nvSpPr>
            <p:spPr>
              <a:xfrm>
                <a:off x="4996084" y="3629670"/>
                <a:ext cx="155105" cy="155075"/>
              </a:xfrm>
              <a:custGeom>
                <a:avLst/>
                <a:gdLst/>
                <a:ahLst/>
                <a:cxnLst/>
                <a:rect l="l" t="t" r="r" b="b"/>
                <a:pathLst>
                  <a:path w="5162" h="5161" extrusionOk="0">
                    <a:moveTo>
                      <a:pt x="4774" y="387"/>
                    </a:moveTo>
                    <a:lnTo>
                      <a:pt x="4774" y="4774"/>
                    </a:lnTo>
                    <a:lnTo>
                      <a:pt x="396" y="4774"/>
                    </a:lnTo>
                    <a:lnTo>
                      <a:pt x="396"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929;p35"/>
              <p:cNvSpPr/>
              <p:nvPr/>
            </p:nvSpPr>
            <p:spPr>
              <a:xfrm>
                <a:off x="4996084" y="3773089"/>
                <a:ext cx="155105" cy="154835"/>
              </a:xfrm>
              <a:custGeom>
                <a:avLst/>
                <a:gdLst/>
                <a:ahLst/>
                <a:cxnLst/>
                <a:rect l="l" t="t" r="r" b="b"/>
                <a:pathLst>
                  <a:path w="5162" h="5153" extrusionOk="0">
                    <a:moveTo>
                      <a:pt x="4774" y="388"/>
                    </a:moveTo>
                    <a:lnTo>
                      <a:pt x="4774" y="4774"/>
                    </a:lnTo>
                    <a:lnTo>
                      <a:pt x="396" y="4774"/>
                    </a:lnTo>
                    <a:lnTo>
                      <a:pt x="396"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930;p35"/>
              <p:cNvSpPr/>
              <p:nvPr/>
            </p:nvSpPr>
            <p:spPr>
              <a:xfrm>
                <a:off x="4996084" y="3916538"/>
                <a:ext cx="155105" cy="154835"/>
              </a:xfrm>
              <a:custGeom>
                <a:avLst/>
                <a:gdLst/>
                <a:ahLst/>
                <a:cxnLst/>
                <a:rect l="l" t="t" r="r" b="b"/>
                <a:pathLst>
                  <a:path w="5162" h="5153" extrusionOk="0">
                    <a:moveTo>
                      <a:pt x="4774" y="378"/>
                    </a:moveTo>
                    <a:lnTo>
                      <a:pt x="4774" y="4765"/>
                    </a:lnTo>
                    <a:lnTo>
                      <a:pt x="396" y="4765"/>
                    </a:lnTo>
                    <a:lnTo>
                      <a:pt x="396"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931;p35"/>
              <p:cNvSpPr/>
              <p:nvPr/>
            </p:nvSpPr>
            <p:spPr>
              <a:xfrm>
                <a:off x="5139533" y="2053176"/>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932;p35"/>
              <p:cNvSpPr/>
              <p:nvPr/>
            </p:nvSpPr>
            <p:spPr>
              <a:xfrm>
                <a:off x="5139533" y="2196324"/>
                <a:ext cx="154835" cy="155105"/>
              </a:xfrm>
              <a:custGeom>
                <a:avLst/>
                <a:gdLst/>
                <a:ahLst/>
                <a:cxnLst/>
                <a:rect l="l" t="t" r="r" b="b"/>
                <a:pathLst>
                  <a:path w="5153" h="5162" extrusionOk="0">
                    <a:moveTo>
                      <a:pt x="4765" y="388"/>
                    </a:moveTo>
                    <a:lnTo>
                      <a:pt x="4765" y="4775"/>
                    </a:lnTo>
                    <a:lnTo>
                      <a:pt x="387" y="4775"/>
                    </a:lnTo>
                    <a:lnTo>
                      <a:pt x="387"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933;p35"/>
              <p:cNvSpPr/>
              <p:nvPr/>
            </p:nvSpPr>
            <p:spPr>
              <a:xfrm>
                <a:off x="5139533" y="2339773"/>
                <a:ext cx="154835" cy="154835"/>
              </a:xfrm>
              <a:custGeom>
                <a:avLst/>
                <a:gdLst/>
                <a:ahLst/>
                <a:cxnLst/>
                <a:rect l="l" t="t" r="r" b="b"/>
                <a:pathLst>
                  <a:path w="5153" h="5153" extrusionOk="0">
                    <a:moveTo>
                      <a:pt x="4765" y="387"/>
                    </a:moveTo>
                    <a:lnTo>
                      <a:pt x="4765" y="4774"/>
                    </a:lnTo>
                    <a:lnTo>
                      <a:pt x="387" y="4765"/>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934;p35"/>
              <p:cNvSpPr/>
              <p:nvPr/>
            </p:nvSpPr>
            <p:spPr>
              <a:xfrm>
                <a:off x="5139533" y="2483222"/>
                <a:ext cx="154835" cy="154805"/>
              </a:xfrm>
              <a:custGeom>
                <a:avLst/>
                <a:gdLst/>
                <a:ahLst/>
                <a:cxnLst/>
                <a:rect l="l" t="t" r="r" b="b"/>
                <a:pathLst>
                  <a:path w="5153" h="5152"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935;p35"/>
              <p:cNvSpPr/>
              <p:nvPr/>
            </p:nvSpPr>
            <p:spPr>
              <a:xfrm>
                <a:off x="5139533" y="262640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936;p35"/>
              <p:cNvSpPr/>
              <p:nvPr/>
            </p:nvSpPr>
            <p:spPr>
              <a:xfrm>
                <a:off x="5139533" y="2769819"/>
                <a:ext cx="154835" cy="154835"/>
              </a:xfrm>
              <a:custGeom>
                <a:avLst/>
                <a:gdLst/>
                <a:ahLst/>
                <a:cxnLst/>
                <a:rect l="l" t="t" r="r" b="b"/>
                <a:pathLst>
                  <a:path w="5153" h="5153" extrusionOk="0">
                    <a:moveTo>
                      <a:pt x="4765" y="387"/>
                    </a:moveTo>
                    <a:lnTo>
                      <a:pt x="4765" y="4766"/>
                    </a:lnTo>
                    <a:lnTo>
                      <a:pt x="387" y="4766"/>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937;p35"/>
              <p:cNvSpPr/>
              <p:nvPr/>
            </p:nvSpPr>
            <p:spPr>
              <a:xfrm>
                <a:off x="5139533" y="2912997"/>
                <a:ext cx="154835" cy="155075"/>
              </a:xfrm>
              <a:custGeom>
                <a:avLst/>
                <a:gdLst/>
                <a:ahLst/>
                <a:cxnLst/>
                <a:rect l="l" t="t" r="r" b="b"/>
                <a:pathLst>
                  <a:path w="5153" h="5161"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938;p35"/>
              <p:cNvSpPr/>
              <p:nvPr/>
            </p:nvSpPr>
            <p:spPr>
              <a:xfrm>
                <a:off x="5139533" y="3056446"/>
                <a:ext cx="154835" cy="154805"/>
              </a:xfrm>
              <a:custGeom>
                <a:avLst/>
                <a:gdLst/>
                <a:ahLst/>
                <a:cxnLst/>
                <a:rect l="l" t="t" r="r" b="b"/>
                <a:pathLst>
                  <a:path w="5153"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939;p35"/>
              <p:cNvSpPr/>
              <p:nvPr/>
            </p:nvSpPr>
            <p:spPr>
              <a:xfrm>
                <a:off x="5139533" y="3199865"/>
                <a:ext cx="154835" cy="155105"/>
              </a:xfrm>
              <a:custGeom>
                <a:avLst/>
                <a:gdLst/>
                <a:ahLst/>
                <a:cxnLst/>
                <a:rect l="l" t="t" r="r" b="b"/>
                <a:pathLst>
                  <a:path w="5153" h="5162" extrusionOk="0">
                    <a:moveTo>
                      <a:pt x="4765" y="379"/>
                    </a:moveTo>
                    <a:lnTo>
                      <a:pt x="4765" y="4774"/>
                    </a:lnTo>
                    <a:lnTo>
                      <a:pt x="387" y="4766"/>
                    </a:lnTo>
                    <a:lnTo>
                      <a:pt x="387"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940;p35"/>
              <p:cNvSpPr/>
              <p:nvPr/>
            </p:nvSpPr>
            <p:spPr>
              <a:xfrm>
                <a:off x="5139533" y="3343043"/>
                <a:ext cx="154835" cy="155105"/>
              </a:xfrm>
              <a:custGeom>
                <a:avLst/>
                <a:gdLst/>
                <a:ahLst/>
                <a:cxnLst/>
                <a:rect l="l" t="t" r="r" b="b"/>
                <a:pathLst>
                  <a:path w="5153" h="5162"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941;p35"/>
              <p:cNvSpPr/>
              <p:nvPr/>
            </p:nvSpPr>
            <p:spPr>
              <a:xfrm>
                <a:off x="5139533" y="3486492"/>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942;p35"/>
              <p:cNvSpPr/>
              <p:nvPr/>
            </p:nvSpPr>
            <p:spPr>
              <a:xfrm>
                <a:off x="5139533" y="362967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943;p35"/>
              <p:cNvSpPr/>
              <p:nvPr/>
            </p:nvSpPr>
            <p:spPr>
              <a:xfrm>
                <a:off x="5139533" y="3773089"/>
                <a:ext cx="154835" cy="154835"/>
              </a:xfrm>
              <a:custGeom>
                <a:avLst/>
                <a:gdLst/>
                <a:ahLst/>
                <a:cxnLst/>
                <a:rect l="l" t="t" r="r" b="b"/>
                <a:pathLst>
                  <a:path w="5153"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944;p35"/>
              <p:cNvSpPr/>
              <p:nvPr/>
            </p:nvSpPr>
            <p:spPr>
              <a:xfrm>
                <a:off x="5139533" y="3916538"/>
                <a:ext cx="154835" cy="154835"/>
              </a:xfrm>
              <a:custGeom>
                <a:avLst/>
                <a:gdLst/>
                <a:ahLst/>
                <a:cxnLst/>
                <a:rect l="l" t="t" r="r" b="b"/>
                <a:pathLst>
                  <a:path w="5153" h="5153"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945;p35"/>
              <p:cNvSpPr/>
              <p:nvPr/>
            </p:nvSpPr>
            <p:spPr>
              <a:xfrm>
                <a:off x="5402632" y="4179637"/>
                <a:ext cx="67907" cy="67637"/>
              </a:xfrm>
              <a:custGeom>
                <a:avLst/>
                <a:gdLst/>
                <a:ahLst/>
                <a:cxnLst/>
                <a:rect l="l" t="t" r="r" b="b"/>
                <a:pathLst>
                  <a:path w="2260" h="2251" extrusionOk="0">
                    <a:moveTo>
                      <a:pt x="1873" y="0"/>
                    </a:moveTo>
                    <a:lnTo>
                      <a:pt x="1873" y="1864"/>
                    </a:lnTo>
                    <a:lnTo>
                      <a:pt x="1" y="1864"/>
                    </a:lnTo>
                    <a:lnTo>
                      <a:pt x="1" y="2251"/>
                    </a:lnTo>
                    <a:lnTo>
                      <a:pt x="2260" y="2251"/>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946;p35"/>
              <p:cNvSpPr/>
              <p:nvPr/>
            </p:nvSpPr>
            <p:spPr>
              <a:xfrm>
                <a:off x="3673465" y="4179637"/>
                <a:ext cx="67907" cy="67637"/>
              </a:xfrm>
              <a:custGeom>
                <a:avLst/>
                <a:gdLst/>
                <a:ahLst/>
                <a:cxnLst/>
                <a:rect l="l" t="t" r="r" b="b"/>
                <a:pathLst>
                  <a:path w="2260" h="2251" extrusionOk="0">
                    <a:moveTo>
                      <a:pt x="0" y="0"/>
                    </a:moveTo>
                    <a:lnTo>
                      <a:pt x="0" y="2251"/>
                    </a:lnTo>
                    <a:lnTo>
                      <a:pt x="2260" y="2251"/>
                    </a:lnTo>
                    <a:lnTo>
                      <a:pt x="2260" y="1864"/>
                    </a:lnTo>
                    <a:lnTo>
                      <a:pt x="387" y="1864"/>
                    </a:lnTo>
                    <a:lnTo>
                      <a:pt x="3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947;p35"/>
              <p:cNvSpPr/>
              <p:nvPr/>
            </p:nvSpPr>
            <p:spPr>
              <a:xfrm>
                <a:off x="5402632" y="1876975"/>
                <a:ext cx="67907" cy="67907"/>
              </a:xfrm>
              <a:custGeom>
                <a:avLst/>
                <a:gdLst/>
                <a:ahLst/>
                <a:cxnLst/>
                <a:rect l="l" t="t" r="r" b="b"/>
                <a:pathLst>
                  <a:path w="2260" h="2260" extrusionOk="0">
                    <a:moveTo>
                      <a:pt x="1" y="0"/>
                    </a:moveTo>
                    <a:lnTo>
                      <a:pt x="1" y="387"/>
                    </a:lnTo>
                    <a:lnTo>
                      <a:pt x="1873" y="387"/>
                    </a:lnTo>
                    <a:lnTo>
                      <a:pt x="1873" y="2260"/>
                    </a:lnTo>
                    <a:lnTo>
                      <a:pt x="2260" y="2260"/>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948;p35"/>
              <p:cNvSpPr/>
              <p:nvPr/>
            </p:nvSpPr>
            <p:spPr>
              <a:xfrm>
                <a:off x="3673465" y="1876975"/>
                <a:ext cx="67907" cy="67907"/>
              </a:xfrm>
              <a:custGeom>
                <a:avLst/>
                <a:gdLst/>
                <a:ahLst/>
                <a:cxnLst/>
                <a:rect l="l" t="t" r="r" b="b"/>
                <a:pathLst>
                  <a:path w="2260" h="2260" extrusionOk="0">
                    <a:moveTo>
                      <a:pt x="0" y="0"/>
                    </a:moveTo>
                    <a:lnTo>
                      <a:pt x="0" y="2260"/>
                    </a:lnTo>
                    <a:lnTo>
                      <a:pt x="387" y="2260"/>
                    </a:lnTo>
                    <a:lnTo>
                      <a:pt x="387" y="387"/>
                    </a:lnTo>
                    <a:lnTo>
                      <a:pt x="2260" y="387"/>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Screenshot (106)"/>
            <p:cNvPicPr>
              <a:picLocks noChangeAspect="1"/>
            </p:cNvPicPr>
            <p:nvPr/>
          </p:nvPicPr>
          <p:blipFill>
            <a:blip r:embed="rId4"/>
            <a:stretch>
              <a:fillRect/>
            </a:stretch>
          </p:blipFill>
          <p:spPr>
            <a:xfrm>
              <a:off x="698" y="1407"/>
              <a:ext cx="5062" cy="3131"/>
            </a:xfrm>
            <a:prstGeom prst="snip2DiagRect">
              <a:avLst/>
            </a:prstGeom>
          </p:spPr>
        </p:pic>
      </p:grpSp>
      <p:grpSp>
        <p:nvGrpSpPr>
          <p:cNvPr id="444" name="Group 443"/>
          <p:cNvGrpSpPr/>
          <p:nvPr/>
        </p:nvGrpSpPr>
        <p:grpSpPr>
          <a:xfrm>
            <a:off x="1959610" y="2304415"/>
            <a:ext cx="5217160" cy="2839085"/>
            <a:chOff x="3086" y="3629"/>
            <a:chExt cx="8216" cy="4471"/>
          </a:xfrm>
        </p:grpSpPr>
        <p:grpSp>
          <p:nvGrpSpPr>
            <p:cNvPr id="297" name="Google Shape;802;p35"/>
            <p:cNvGrpSpPr/>
            <p:nvPr/>
          </p:nvGrpSpPr>
          <p:grpSpPr>
            <a:xfrm>
              <a:off x="3086" y="3629"/>
              <a:ext cx="8217" cy="4471"/>
              <a:chOff x="3673465" y="1876975"/>
              <a:chExt cx="1797074" cy="2370299"/>
            </a:xfrm>
          </p:grpSpPr>
          <p:sp>
            <p:nvSpPr>
              <p:cNvPr id="298" name="Google Shape;803;p35"/>
              <p:cNvSpPr/>
              <p:nvPr/>
            </p:nvSpPr>
            <p:spPr>
              <a:xfrm>
                <a:off x="3756127" y="1959637"/>
                <a:ext cx="1631729" cy="2205216"/>
              </a:xfrm>
              <a:custGeom>
                <a:avLst/>
                <a:gdLst/>
                <a:ahLst/>
                <a:cxnLst/>
                <a:rect l="l" t="t" r="r" b="b"/>
                <a:pathLst>
                  <a:path w="54305" h="73391" extrusionOk="0">
                    <a:moveTo>
                      <a:pt x="53917" y="388"/>
                    </a:moveTo>
                    <a:lnTo>
                      <a:pt x="53917" y="73003"/>
                    </a:lnTo>
                    <a:lnTo>
                      <a:pt x="388" y="73003"/>
                    </a:lnTo>
                    <a:lnTo>
                      <a:pt x="388" y="388"/>
                    </a:lnTo>
                    <a:close/>
                    <a:moveTo>
                      <a:pt x="1" y="1"/>
                    </a:moveTo>
                    <a:lnTo>
                      <a:pt x="1" y="73390"/>
                    </a:lnTo>
                    <a:lnTo>
                      <a:pt x="54304" y="73390"/>
                    </a:lnTo>
                    <a:lnTo>
                      <a:pt x="5430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804;p35"/>
              <p:cNvSpPr/>
              <p:nvPr/>
            </p:nvSpPr>
            <p:spPr>
              <a:xfrm>
                <a:off x="3793657" y="1997437"/>
                <a:ext cx="1556430" cy="2129617"/>
              </a:xfrm>
              <a:custGeom>
                <a:avLst/>
                <a:gdLst/>
                <a:ahLst/>
                <a:cxnLst/>
                <a:rect l="l" t="t" r="r" b="b"/>
                <a:pathLst>
                  <a:path w="51799" h="70875" extrusionOk="0">
                    <a:moveTo>
                      <a:pt x="51605" y="194"/>
                    </a:moveTo>
                    <a:lnTo>
                      <a:pt x="51605" y="70682"/>
                    </a:lnTo>
                    <a:lnTo>
                      <a:pt x="194" y="70682"/>
                    </a:lnTo>
                    <a:lnTo>
                      <a:pt x="194" y="194"/>
                    </a:lnTo>
                    <a:close/>
                    <a:moveTo>
                      <a:pt x="0" y="0"/>
                    </a:moveTo>
                    <a:lnTo>
                      <a:pt x="0" y="70875"/>
                    </a:lnTo>
                    <a:lnTo>
                      <a:pt x="51798" y="70875"/>
                    </a:lnTo>
                    <a:lnTo>
                      <a:pt x="51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805;p35"/>
              <p:cNvSpPr/>
              <p:nvPr/>
            </p:nvSpPr>
            <p:spPr>
              <a:xfrm>
                <a:off x="3849395"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807;p35"/>
              <p:cNvSpPr/>
              <p:nvPr/>
            </p:nvSpPr>
            <p:spPr>
              <a:xfrm>
                <a:off x="3849395"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808;p35"/>
              <p:cNvSpPr/>
              <p:nvPr/>
            </p:nvSpPr>
            <p:spPr>
              <a:xfrm>
                <a:off x="3849395"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809;p35"/>
              <p:cNvSpPr/>
              <p:nvPr/>
            </p:nvSpPr>
            <p:spPr>
              <a:xfrm>
                <a:off x="3849395"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810;p35"/>
              <p:cNvSpPr/>
              <p:nvPr/>
            </p:nvSpPr>
            <p:spPr>
              <a:xfrm>
                <a:off x="3849395"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811;p35"/>
              <p:cNvSpPr/>
              <p:nvPr/>
            </p:nvSpPr>
            <p:spPr>
              <a:xfrm>
                <a:off x="3849395"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812;p35"/>
              <p:cNvSpPr/>
              <p:nvPr/>
            </p:nvSpPr>
            <p:spPr>
              <a:xfrm>
                <a:off x="3849395"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813;p35"/>
              <p:cNvSpPr/>
              <p:nvPr/>
            </p:nvSpPr>
            <p:spPr>
              <a:xfrm>
                <a:off x="3849395"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814;p35"/>
              <p:cNvSpPr/>
              <p:nvPr/>
            </p:nvSpPr>
            <p:spPr>
              <a:xfrm>
                <a:off x="3849395"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815;p35"/>
              <p:cNvSpPr/>
              <p:nvPr/>
            </p:nvSpPr>
            <p:spPr>
              <a:xfrm>
                <a:off x="3849395"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816;p35"/>
              <p:cNvSpPr/>
              <p:nvPr/>
            </p:nvSpPr>
            <p:spPr>
              <a:xfrm>
                <a:off x="3849395"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817;p35"/>
              <p:cNvSpPr/>
              <p:nvPr/>
            </p:nvSpPr>
            <p:spPr>
              <a:xfrm>
                <a:off x="3849395"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818;p35"/>
              <p:cNvSpPr/>
              <p:nvPr/>
            </p:nvSpPr>
            <p:spPr>
              <a:xfrm>
                <a:off x="3849395"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819;p35"/>
              <p:cNvSpPr/>
              <p:nvPr/>
            </p:nvSpPr>
            <p:spPr>
              <a:xfrm>
                <a:off x="3992814" y="2053176"/>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820;p35"/>
              <p:cNvSpPr/>
              <p:nvPr/>
            </p:nvSpPr>
            <p:spPr>
              <a:xfrm>
                <a:off x="3992814" y="2196324"/>
                <a:ext cx="155105" cy="155105"/>
              </a:xfrm>
              <a:custGeom>
                <a:avLst/>
                <a:gdLst/>
                <a:ahLst/>
                <a:cxnLst/>
                <a:rect l="l" t="t" r="r" b="b"/>
                <a:pathLst>
                  <a:path w="5162" h="5162" extrusionOk="0">
                    <a:moveTo>
                      <a:pt x="4774" y="388"/>
                    </a:moveTo>
                    <a:lnTo>
                      <a:pt x="4774" y="4775"/>
                    </a:lnTo>
                    <a:lnTo>
                      <a:pt x="388" y="4775"/>
                    </a:lnTo>
                    <a:lnTo>
                      <a:pt x="388"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821;p35"/>
              <p:cNvSpPr/>
              <p:nvPr/>
            </p:nvSpPr>
            <p:spPr>
              <a:xfrm>
                <a:off x="3992814" y="2339773"/>
                <a:ext cx="155105" cy="154835"/>
              </a:xfrm>
              <a:custGeom>
                <a:avLst/>
                <a:gdLst/>
                <a:ahLst/>
                <a:cxnLst/>
                <a:rect l="l" t="t" r="r" b="b"/>
                <a:pathLst>
                  <a:path w="5162" h="5153" extrusionOk="0">
                    <a:moveTo>
                      <a:pt x="4774" y="387"/>
                    </a:moveTo>
                    <a:lnTo>
                      <a:pt x="4774" y="4774"/>
                    </a:lnTo>
                    <a:lnTo>
                      <a:pt x="388" y="4765"/>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822;p35"/>
              <p:cNvSpPr/>
              <p:nvPr/>
            </p:nvSpPr>
            <p:spPr>
              <a:xfrm>
                <a:off x="3992814"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823;p35"/>
              <p:cNvSpPr/>
              <p:nvPr/>
            </p:nvSpPr>
            <p:spPr>
              <a:xfrm>
                <a:off x="3992814" y="262640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824;p35"/>
              <p:cNvSpPr/>
              <p:nvPr/>
            </p:nvSpPr>
            <p:spPr>
              <a:xfrm>
                <a:off x="3992814" y="2769819"/>
                <a:ext cx="155105" cy="154835"/>
              </a:xfrm>
              <a:custGeom>
                <a:avLst/>
                <a:gdLst/>
                <a:ahLst/>
                <a:cxnLst/>
                <a:rect l="l" t="t" r="r" b="b"/>
                <a:pathLst>
                  <a:path w="5162" h="5153" extrusionOk="0">
                    <a:moveTo>
                      <a:pt x="4774" y="387"/>
                    </a:moveTo>
                    <a:lnTo>
                      <a:pt x="4774" y="4766"/>
                    </a:lnTo>
                    <a:lnTo>
                      <a:pt x="388" y="4766"/>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825;p35"/>
              <p:cNvSpPr/>
              <p:nvPr/>
            </p:nvSpPr>
            <p:spPr>
              <a:xfrm>
                <a:off x="3992814" y="2912997"/>
                <a:ext cx="155105" cy="155075"/>
              </a:xfrm>
              <a:custGeom>
                <a:avLst/>
                <a:gdLst/>
                <a:ahLst/>
                <a:cxnLst/>
                <a:rect l="l" t="t" r="r" b="b"/>
                <a:pathLst>
                  <a:path w="5162" h="5161"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826;p35"/>
              <p:cNvSpPr/>
              <p:nvPr/>
            </p:nvSpPr>
            <p:spPr>
              <a:xfrm>
                <a:off x="3992814" y="3056446"/>
                <a:ext cx="155105" cy="154805"/>
              </a:xfrm>
              <a:custGeom>
                <a:avLst/>
                <a:gdLst/>
                <a:ahLst/>
                <a:cxnLst/>
                <a:rect l="l" t="t" r="r" b="b"/>
                <a:pathLst>
                  <a:path w="5162" h="5152" extrusionOk="0">
                    <a:moveTo>
                      <a:pt x="4774" y="387"/>
                    </a:moveTo>
                    <a:lnTo>
                      <a:pt x="4774" y="4774"/>
                    </a:lnTo>
                    <a:lnTo>
                      <a:pt x="388" y="4774"/>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827;p35"/>
              <p:cNvSpPr/>
              <p:nvPr/>
            </p:nvSpPr>
            <p:spPr>
              <a:xfrm>
                <a:off x="3992814" y="3199865"/>
                <a:ext cx="155105" cy="155105"/>
              </a:xfrm>
              <a:custGeom>
                <a:avLst/>
                <a:gdLst/>
                <a:ahLst/>
                <a:cxnLst/>
                <a:rect l="l" t="t" r="r" b="b"/>
                <a:pathLst>
                  <a:path w="5162" h="5162" extrusionOk="0">
                    <a:moveTo>
                      <a:pt x="4774" y="379"/>
                    </a:moveTo>
                    <a:lnTo>
                      <a:pt x="4774" y="4774"/>
                    </a:lnTo>
                    <a:lnTo>
                      <a:pt x="388" y="4766"/>
                    </a:lnTo>
                    <a:lnTo>
                      <a:pt x="388"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828;p35"/>
              <p:cNvSpPr/>
              <p:nvPr/>
            </p:nvSpPr>
            <p:spPr>
              <a:xfrm>
                <a:off x="3992814"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829;p35"/>
              <p:cNvSpPr/>
              <p:nvPr/>
            </p:nvSpPr>
            <p:spPr>
              <a:xfrm>
                <a:off x="3992814" y="3486492"/>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830;p35"/>
              <p:cNvSpPr/>
              <p:nvPr/>
            </p:nvSpPr>
            <p:spPr>
              <a:xfrm>
                <a:off x="3992814" y="362967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831;p35"/>
              <p:cNvSpPr/>
              <p:nvPr/>
            </p:nvSpPr>
            <p:spPr>
              <a:xfrm>
                <a:off x="3992814" y="3773089"/>
                <a:ext cx="155105" cy="154835"/>
              </a:xfrm>
              <a:custGeom>
                <a:avLst/>
                <a:gdLst/>
                <a:ahLst/>
                <a:cxnLst/>
                <a:rect l="l" t="t" r="r" b="b"/>
                <a:pathLst>
                  <a:path w="5162" h="5153" extrusionOk="0">
                    <a:moveTo>
                      <a:pt x="4774" y="388"/>
                    </a:moveTo>
                    <a:lnTo>
                      <a:pt x="4774" y="4774"/>
                    </a:lnTo>
                    <a:lnTo>
                      <a:pt x="388" y="4774"/>
                    </a:lnTo>
                    <a:lnTo>
                      <a:pt x="388"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832;p35"/>
              <p:cNvSpPr/>
              <p:nvPr/>
            </p:nvSpPr>
            <p:spPr>
              <a:xfrm>
                <a:off x="3992814" y="3916538"/>
                <a:ext cx="155105" cy="154835"/>
              </a:xfrm>
              <a:custGeom>
                <a:avLst/>
                <a:gdLst/>
                <a:ahLst/>
                <a:cxnLst/>
                <a:rect l="l" t="t" r="r" b="b"/>
                <a:pathLst>
                  <a:path w="5162" h="5153"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833;p35"/>
              <p:cNvSpPr/>
              <p:nvPr/>
            </p:nvSpPr>
            <p:spPr>
              <a:xfrm>
                <a:off x="4136263" y="2053176"/>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834;p35"/>
              <p:cNvSpPr/>
              <p:nvPr/>
            </p:nvSpPr>
            <p:spPr>
              <a:xfrm>
                <a:off x="4136263" y="2196324"/>
                <a:ext cx="154835" cy="155105"/>
              </a:xfrm>
              <a:custGeom>
                <a:avLst/>
                <a:gdLst/>
                <a:ahLst/>
                <a:cxnLst/>
                <a:rect l="l" t="t" r="r" b="b"/>
                <a:pathLst>
                  <a:path w="5153" h="5162" extrusionOk="0">
                    <a:moveTo>
                      <a:pt x="4765" y="388"/>
                    </a:moveTo>
                    <a:lnTo>
                      <a:pt x="4765" y="4775"/>
                    </a:lnTo>
                    <a:lnTo>
                      <a:pt x="387" y="4775"/>
                    </a:lnTo>
                    <a:lnTo>
                      <a:pt x="387"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835;p35"/>
              <p:cNvSpPr/>
              <p:nvPr/>
            </p:nvSpPr>
            <p:spPr>
              <a:xfrm>
                <a:off x="4136263" y="2339773"/>
                <a:ext cx="154835" cy="154835"/>
              </a:xfrm>
              <a:custGeom>
                <a:avLst/>
                <a:gdLst/>
                <a:ahLst/>
                <a:cxnLst/>
                <a:rect l="l" t="t" r="r" b="b"/>
                <a:pathLst>
                  <a:path w="5153" h="5153" extrusionOk="0">
                    <a:moveTo>
                      <a:pt x="4765" y="387"/>
                    </a:moveTo>
                    <a:lnTo>
                      <a:pt x="4765" y="4774"/>
                    </a:lnTo>
                    <a:lnTo>
                      <a:pt x="387" y="4765"/>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836;p35"/>
              <p:cNvSpPr/>
              <p:nvPr/>
            </p:nvSpPr>
            <p:spPr>
              <a:xfrm>
                <a:off x="4136263" y="2483222"/>
                <a:ext cx="154835" cy="154805"/>
              </a:xfrm>
              <a:custGeom>
                <a:avLst/>
                <a:gdLst/>
                <a:ahLst/>
                <a:cxnLst/>
                <a:rect l="l" t="t" r="r" b="b"/>
                <a:pathLst>
                  <a:path w="5153" h="5152"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837;p35"/>
              <p:cNvSpPr/>
              <p:nvPr/>
            </p:nvSpPr>
            <p:spPr>
              <a:xfrm>
                <a:off x="4136263" y="262640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838;p35"/>
              <p:cNvSpPr/>
              <p:nvPr/>
            </p:nvSpPr>
            <p:spPr>
              <a:xfrm>
                <a:off x="4136263" y="2769819"/>
                <a:ext cx="154835" cy="154835"/>
              </a:xfrm>
              <a:custGeom>
                <a:avLst/>
                <a:gdLst/>
                <a:ahLst/>
                <a:cxnLst/>
                <a:rect l="l" t="t" r="r" b="b"/>
                <a:pathLst>
                  <a:path w="5153" h="5153" extrusionOk="0">
                    <a:moveTo>
                      <a:pt x="4765" y="387"/>
                    </a:moveTo>
                    <a:lnTo>
                      <a:pt x="4765" y="4766"/>
                    </a:lnTo>
                    <a:lnTo>
                      <a:pt x="387" y="4766"/>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839;p35"/>
              <p:cNvSpPr/>
              <p:nvPr/>
            </p:nvSpPr>
            <p:spPr>
              <a:xfrm>
                <a:off x="4136263" y="2912997"/>
                <a:ext cx="154835" cy="155075"/>
              </a:xfrm>
              <a:custGeom>
                <a:avLst/>
                <a:gdLst/>
                <a:ahLst/>
                <a:cxnLst/>
                <a:rect l="l" t="t" r="r" b="b"/>
                <a:pathLst>
                  <a:path w="5153" h="5161"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840;p35"/>
              <p:cNvSpPr/>
              <p:nvPr/>
            </p:nvSpPr>
            <p:spPr>
              <a:xfrm>
                <a:off x="4136263" y="3056446"/>
                <a:ext cx="154835" cy="154805"/>
              </a:xfrm>
              <a:custGeom>
                <a:avLst/>
                <a:gdLst/>
                <a:ahLst/>
                <a:cxnLst/>
                <a:rect l="l" t="t" r="r" b="b"/>
                <a:pathLst>
                  <a:path w="5153"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841;p35"/>
              <p:cNvSpPr/>
              <p:nvPr/>
            </p:nvSpPr>
            <p:spPr>
              <a:xfrm>
                <a:off x="4136263" y="3199865"/>
                <a:ext cx="154835" cy="155105"/>
              </a:xfrm>
              <a:custGeom>
                <a:avLst/>
                <a:gdLst/>
                <a:ahLst/>
                <a:cxnLst/>
                <a:rect l="l" t="t" r="r" b="b"/>
                <a:pathLst>
                  <a:path w="5153" h="5162" extrusionOk="0">
                    <a:moveTo>
                      <a:pt x="4765" y="379"/>
                    </a:moveTo>
                    <a:lnTo>
                      <a:pt x="4765" y="4774"/>
                    </a:lnTo>
                    <a:lnTo>
                      <a:pt x="387" y="4766"/>
                    </a:lnTo>
                    <a:lnTo>
                      <a:pt x="387"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842;p35"/>
              <p:cNvSpPr/>
              <p:nvPr/>
            </p:nvSpPr>
            <p:spPr>
              <a:xfrm>
                <a:off x="4136263" y="3343043"/>
                <a:ext cx="154835" cy="155105"/>
              </a:xfrm>
              <a:custGeom>
                <a:avLst/>
                <a:gdLst/>
                <a:ahLst/>
                <a:cxnLst/>
                <a:rect l="l" t="t" r="r" b="b"/>
                <a:pathLst>
                  <a:path w="5153" h="5162"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843;p35"/>
              <p:cNvSpPr/>
              <p:nvPr/>
            </p:nvSpPr>
            <p:spPr>
              <a:xfrm>
                <a:off x="4136263" y="3486492"/>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844;p35"/>
              <p:cNvSpPr/>
              <p:nvPr/>
            </p:nvSpPr>
            <p:spPr>
              <a:xfrm>
                <a:off x="4136263" y="362967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845;p35"/>
              <p:cNvSpPr/>
              <p:nvPr/>
            </p:nvSpPr>
            <p:spPr>
              <a:xfrm>
                <a:off x="4136263" y="3773089"/>
                <a:ext cx="154835" cy="154835"/>
              </a:xfrm>
              <a:custGeom>
                <a:avLst/>
                <a:gdLst/>
                <a:ahLst/>
                <a:cxnLst/>
                <a:rect l="l" t="t" r="r" b="b"/>
                <a:pathLst>
                  <a:path w="5153"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846;p35"/>
              <p:cNvSpPr/>
              <p:nvPr/>
            </p:nvSpPr>
            <p:spPr>
              <a:xfrm>
                <a:off x="4136263" y="3916538"/>
                <a:ext cx="154835" cy="154835"/>
              </a:xfrm>
              <a:custGeom>
                <a:avLst/>
                <a:gdLst/>
                <a:ahLst/>
                <a:cxnLst/>
                <a:rect l="l" t="t" r="r" b="b"/>
                <a:pathLst>
                  <a:path w="5153" h="5153"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847;p35"/>
              <p:cNvSpPr/>
              <p:nvPr/>
            </p:nvSpPr>
            <p:spPr>
              <a:xfrm>
                <a:off x="4279441"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848;p35"/>
              <p:cNvSpPr/>
              <p:nvPr/>
            </p:nvSpPr>
            <p:spPr>
              <a:xfrm>
                <a:off x="4279441" y="2196324"/>
                <a:ext cx="155075" cy="155105"/>
              </a:xfrm>
              <a:custGeom>
                <a:avLst/>
                <a:gdLst/>
                <a:ahLst/>
                <a:cxnLst/>
                <a:rect l="l" t="t" r="r" b="b"/>
                <a:pathLst>
                  <a:path w="5161" h="5162" extrusionOk="0">
                    <a:moveTo>
                      <a:pt x="4774" y="388"/>
                    </a:moveTo>
                    <a:lnTo>
                      <a:pt x="4774" y="4775"/>
                    </a:lnTo>
                    <a:lnTo>
                      <a:pt x="387" y="4775"/>
                    </a:lnTo>
                    <a:lnTo>
                      <a:pt x="387" y="388"/>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849;p35"/>
              <p:cNvSpPr/>
              <p:nvPr/>
            </p:nvSpPr>
            <p:spPr>
              <a:xfrm>
                <a:off x="4279441"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850;p35"/>
              <p:cNvSpPr/>
              <p:nvPr/>
            </p:nvSpPr>
            <p:spPr>
              <a:xfrm>
                <a:off x="4279441"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851;p35"/>
              <p:cNvSpPr/>
              <p:nvPr/>
            </p:nvSpPr>
            <p:spPr>
              <a:xfrm>
                <a:off x="4279441"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852;p35"/>
              <p:cNvSpPr/>
              <p:nvPr/>
            </p:nvSpPr>
            <p:spPr>
              <a:xfrm>
                <a:off x="4279441"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853;p35"/>
              <p:cNvSpPr/>
              <p:nvPr/>
            </p:nvSpPr>
            <p:spPr>
              <a:xfrm>
                <a:off x="4279441"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854;p35"/>
              <p:cNvSpPr/>
              <p:nvPr/>
            </p:nvSpPr>
            <p:spPr>
              <a:xfrm>
                <a:off x="4279441"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855;p35"/>
              <p:cNvSpPr/>
              <p:nvPr/>
            </p:nvSpPr>
            <p:spPr>
              <a:xfrm>
                <a:off x="4279441"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856;p35"/>
              <p:cNvSpPr/>
              <p:nvPr/>
            </p:nvSpPr>
            <p:spPr>
              <a:xfrm>
                <a:off x="4279441"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857;p35"/>
              <p:cNvSpPr/>
              <p:nvPr/>
            </p:nvSpPr>
            <p:spPr>
              <a:xfrm>
                <a:off x="4279441"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858;p35"/>
              <p:cNvSpPr/>
              <p:nvPr/>
            </p:nvSpPr>
            <p:spPr>
              <a:xfrm>
                <a:off x="4279441"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859;p35"/>
              <p:cNvSpPr/>
              <p:nvPr/>
            </p:nvSpPr>
            <p:spPr>
              <a:xfrm>
                <a:off x="4279441"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860;p35"/>
              <p:cNvSpPr/>
              <p:nvPr/>
            </p:nvSpPr>
            <p:spPr>
              <a:xfrm>
                <a:off x="4279441"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861;p35"/>
              <p:cNvSpPr/>
              <p:nvPr/>
            </p:nvSpPr>
            <p:spPr>
              <a:xfrm>
                <a:off x="4422860" y="2053176"/>
                <a:ext cx="154835" cy="154805"/>
              </a:xfrm>
              <a:custGeom>
                <a:avLst/>
                <a:gdLst/>
                <a:ahLst/>
                <a:cxnLst/>
                <a:rect l="l" t="t" r="r" b="b"/>
                <a:pathLst>
                  <a:path w="5153" h="5152" extrusionOk="0">
                    <a:moveTo>
                      <a:pt x="4766" y="387"/>
                    </a:moveTo>
                    <a:lnTo>
                      <a:pt x="4766" y="4765"/>
                    </a:lnTo>
                    <a:lnTo>
                      <a:pt x="388" y="4765"/>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862;p35"/>
              <p:cNvSpPr/>
              <p:nvPr/>
            </p:nvSpPr>
            <p:spPr>
              <a:xfrm>
                <a:off x="4422860" y="2196324"/>
                <a:ext cx="154835" cy="155105"/>
              </a:xfrm>
              <a:custGeom>
                <a:avLst/>
                <a:gdLst/>
                <a:ahLst/>
                <a:cxnLst/>
                <a:rect l="l" t="t" r="r" b="b"/>
                <a:pathLst>
                  <a:path w="5153" h="5162" extrusionOk="0">
                    <a:moveTo>
                      <a:pt x="4766" y="388"/>
                    </a:moveTo>
                    <a:lnTo>
                      <a:pt x="4766" y="4775"/>
                    </a:lnTo>
                    <a:lnTo>
                      <a:pt x="388" y="4775"/>
                    </a:lnTo>
                    <a:lnTo>
                      <a:pt x="388" y="388"/>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863;p35"/>
              <p:cNvSpPr/>
              <p:nvPr/>
            </p:nvSpPr>
            <p:spPr>
              <a:xfrm>
                <a:off x="4422860" y="2339773"/>
                <a:ext cx="154835" cy="154835"/>
              </a:xfrm>
              <a:custGeom>
                <a:avLst/>
                <a:gdLst/>
                <a:ahLst/>
                <a:cxnLst/>
                <a:rect l="l" t="t" r="r" b="b"/>
                <a:pathLst>
                  <a:path w="5153" h="5153" extrusionOk="0">
                    <a:moveTo>
                      <a:pt x="4766" y="387"/>
                    </a:moveTo>
                    <a:lnTo>
                      <a:pt x="4766" y="4774"/>
                    </a:lnTo>
                    <a:lnTo>
                      <a:pt x="388" y="4765"/>
                    </a:lnTo>
                    <a:lnTo>
                      <a:pt x="388" y="387"/>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864;p35"/>
              <p:cNvSpPr/>
              <p:nvPr/>
            </p:nvSpPr>
            <p:spPr>
              <a:xfrm>
                <a:off x="4422860" y="2483222"/>
                <a:ext cx="154835" cy="154805"/>
              </a:xfrm>
              <a:custGeom>
                <a:avLst/>
                <a:gdLst/>
                <a:ahLst/>
                <a:cxnLst/>
                <a:rect l="l" t="t" r="r" b="b"/>
                <a:pathLst>
                  <a:path w="5153" h="5152" extrusionOk="0">
                    <a:moveTo>
                      <a:pt x="4766" y="378"/>
                    </a:moveTo>
                    <a:lnTo>
                      <a:pt x="4766" y="4765"/>
                    </a:lnTo>
                    <a:lnTo>
                      <a:pt x="388" y="4765"/>
                    </a:lnTo>
                    <a:lnTo>
                      <a:pt x="388" y="378"/>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865;p35"/>
              <p:cNvSpPr/>
              <p:nvPr/>
            </p:nvSpPr>
            <p:spPr>
              <a:xfrm>
                <a:off x="4422860" y="2626400"/>
                <a:ext cx="154835" cy="155075"/>
              </a:xfrm>
              <a:custGeom>
                <a:avLst/>
                <a:gdLst/>
                <a:ahLst/>
                <a:cxnLst/>
                <a:rect l="l" t="t" r="r" b="b"/>
                <a:pathLst>
                  <a:path w="5153" h="5161" extrusionOk="0">
                    <a:moveTo>
                      <a:pt x="4766" y="387"/>
                    </a:moveTo>
                    <a:lnTo>
                      <a:pt x="4766" y="4774"/>
                    </a:lnTo>
                    <a:lnTo>
                      <a:pt x="388" y="4774"/>
                    </a:lnTo>
                    <a:lnTo>
                      <a:pt x="388" y="387"/>
                    </a:lnTo>
                    <a:close/>
                    <a:moveTo>
                      <a:pt x="1" y="0"/>
                    </a:moveTo>
                    <a:lnTo>
                      <a:pt x="1" y="5160"/>
                    </a:lnTo>
                    <a:lnTo>
                      <a:pt x="5153" y="5160"/>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866;p35"/>
              <p:cNvSpPr/>
              <p:nvPr/>
            </p:nvSpPr>
            <p:spPr>
              <a:xfrm>
                <a:off x="4422860" y="2769819"/>
                <a:ext cx="154835" cy="154835"/>
              </a:xfrm>
              <a:custGeom>
                <a:avLst/>
                <a:gdLst/>
                <a:ahLst/>
                <a:cxnLst/>
                <a:rect l="l" t="t" r="r" b="b"/>
                <a:pathLst>
                  <a:path w="5153" h="5153" extrusionOk="0">
                    <a:moveTo>
                      <a:pt x="4766" y="387"/>
                    </a:moveTo>
                    <a:lnTo>
                      <a:pt x="4766" y="4766"/>
                    </a:lnTo>
                    <a:lnTo>
                      <a:pt x="388" y="4766"/>
                    </a:lnTo>
                    <a:lnTo>
                      <a:pt x="388" y="387"/>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867;p35"/>
              <p:cNvSpPr/>
              <p:nvPr/>
            </p:nvSpPr>
            <p:spPr>
              <a:xfrm>
                <a:off x="4422860" y="2912997"/>
                <a:ext cx="154835" cy="155075"/>
              </a:xfrm>
              <a:custGeom>
                <a:avLst/>
                <a:gdLst/>
                <a:ahLst/>
                <a:cxnLst/>
                <a:rect l="l" t="t" r="r" b="b"/>
                <a:pathLst>
                  <a:path w="5153" h="5161" extrusionOk="0">
                    <a:moveTo>
                      <a:pt x="4766" y="387"/>
                    </a:moveTo>
                    <a:lnTo>
                      <a:pt x="4766" y="4774"/>
                    </a:lnTo>
                    <a:lnTo>
                      <a:pt x="388" y="4774"/>
                    </a:lnTo>
                    <a:lnTo>
                      <a:pt x="388" y="387"/>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868;p35"/>
              <p:cNvSpPr/>
              <p:nvPr/>
            </p:nvSpPr>
            <p:spPr>
              <a:xfrm>
                <a:off x="4422860" y="3056446"/>
                <a:ext cx="154835" cy="154805"/>
              </a:xfrm>
              <a:custGeom>
                <a:avLst/>
                <a:gdLst/>
                <a:ahLst/>
                <a:cxnLst/>
                <a:rect l="l" t="t" r="r" b="b"/>
                <a:pathLst>
                  <a:path w="5153" h="5152" extrusionOk="0">
                    <a:moveTo>
                      <a:pt x="4766" y="387"/>
                    </a:moveTo>
                    <a:lnTo>
                      <a:pt x="4766" y="4774"/>
                    </a:lnTo>
                    <a:lnTo>
                      <a:pt x="388" y="4774"/>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869;p35"/>
              <p:cNvSpPr/>
              <p:nvPr/>
            </p:nvSpPr>
            <p:spPr>
              <a:xfrm>
                <a:off x="4422860" y="3199865"/>
                <a:ext cx="154835" cy="155105"/>
              </a:xfrm>
              <a:custGeom>
                <a:avLst/>
                <a:gdLst/>
                <a:ahLst/>
                <a:cxnLst/>
                <a:rect l="l" t="t" r="r" b="b"/>
                <a:pathLst>
                  <a:path w="5153" h="5162" extrusionOk="0">
                    <a:moveTo>
                      <a:pt x="4766" y="379"/>
                    </a:moveTo>
                    <a:lnTo>
                      <a:pt x="4766" y="4774"/>
                    </a:lnTo>
                    <a:lnTo>
                      <a:pt x="388" y="4766"/>
                    </a:lnTo>
                    <a:lnTo>
                      <a:pt x="388" y="379"/>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870;p35"/>
              <p:cNvSpPr/>
              <p:nvPr/>
            </p:nvSpPr>
            <p:spPr>
              <a:xfrm>
                <a:off x="4422860" y="3343043"/>
                <a:ext cx="154835" cy="155105"/>
              </a:xfrm>
              <a:custGeom>
                <a:avLst/>
                <a:gdLst/>
                <a:ahLst/>
                <a:cxnLst/>
                <a:rect l="l" t="t" r="r" b="b"/>
                <a:pathLst>
                  <a:path w="5153" h="5162" extrusionOk="0">
                    <a:moveTo>
                      <a:pt x="4766" y="387"/>
                    </a:moveTo>
                    <a:lnTo>
                      <a:pt x="4766" y="4774"/>
                    </a:lnTo>
                    <a:lnTo>
                      <a:pt x="388" y="4774"/>
                    </a:lnTo>
                    <a:lnTo>
                      <a:pt x="388" y="387"/>
                    </a:lnTo>
                    <a:close/>
                    <a:moveTo>
                      <a:pt x="1" y="1"/>
                    </a:moveTo>
                    <a:lnTo>
                      <a:pt x="1" y="5161"/>
                    </a:lnTo>
                    <a:lnTo>
                      <a:pt x="5153" y="5161"/>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871;p35"/>
              <p:cNvSpPr/>
              <p:nvPr/>
            </p:nvSpPr>
            <p:spPr>
              <a:xfrm>
                <a:off x="4422860" y="3486492"/>
                <a:ext cx="154835" cy="154805"/>
              </a:xfrm>
              <a:custGeom>
                <a:avLst/>
                <a:gdLst/>
                <a:ahLst/>
                <a:cxnLst/>
                <a:rect l="l" t="t" r="r" b="b"/>
                <a:pathLst>
                  <a:path w="5153" h="5152" extrusionOk="0">
                    <a:moveTo>
                      <a:pt x="4766" y="387"/>
                    </a:moveTo>
                    <a:lnTo>
                      <a:pt x="4766" y="4765"/>
                    </a:lnTo>
                    <a:lnTo>
                      <a:pt x="388" y="4765"/>
                    </a:lnTo>
                    <a:lnTo>
                      <a:pt x="388" y="387"/>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872;p35"/>
              <p:cNvSpPr/>
              <p:nvPr/>
            </p:nvSpPr>
            <p:spPr>
              <a:xfrm>
                <a:off x="4422860" y="3629670"/>
                <a:ext cx="154835" cy="155075"/>
              </a:xfrm>
              <a:custGeom>
                <a:avLst/>
                <a:gdLst/>
                <a:ahLst/>
                <a:cxnLst/>
                <a:rect l="l" t="t" r="r" b="b"/>
                <a:pathLst>
                  <a:path w="5153" h="5161" extrusionOk="0">
                    <a:moveTo>
                      <a:pt x="4766" y="387"/>
                    </a:moveTo>
                    <a:lnTo>
                      <a:pt x="4766" y="4774"/>
                    </a:lnTo>
                    <a:lnTo>
                      <a:pt x="388" y="4774"/>
                    </a:lnTo>
                    <a:lnTo>
                      <a:pt x="388" y="387"/>
                    </a:lnTo>
                    <a:close/>
                    <a:moveTo>
                      <a:pt x="1" y="0"/>
                    </a:moveTo>
                    <a:lnTo>
                      <a:pt x="1" y="5161"/>
                    </a:lnTo>
                    <a:lnTo>
                      <a:pt x="5153" y="5161"/>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873;p35"/>
              <p:cNvSpPr/>
              <p:nvPr/>
            </p:nvSpPr>
            <p:spPr>
              <a:xfrm>
                <a:off x="4422860" y="3773089"/>
                <a:ext cx="154835" cy="154835"/>
              </a:xfrm>
              <a:custGeom>
                <a:avLst/>
                <a:gdLst/>
                <a:ahLst/>
                <a:cxnLst/>
                <a:rect l="l" t="t" r="r" b="b"/>
                <a:pathLst>
                  <a:path w="5153" h="5153" extrusionOk="0">
                    <a:moveTo>
                      <a:pt x="4766" y="388"/>
                    </a:moveTo>
                    <a:lnTo>
                      <a:pt x="4766" y="4774"/>
                    </a:lnTo>
                    <a:lnTo>
                      <a:pt x="388" y="4774"/>
                    </a:lnTo>
                    <a:lnTo>
                      <a:pt x="388" y="388"/>
                    </a:lnTo>
                    <a:close/>
                    <a:moveTo>
                      <a:pt x="1" y="1"/>
                    </a:moveTo>
                    <a:lnTo>
                      <a:pt x="1" y="5152"/>
                    </a:lnTo>
                    <a:lnTo>
                      <a:pt x="5153" y="5152"/>
                    </a:lnTo>
                    <a:lnTo>
                      <a:pt x="515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874;p35"/>
              <p:cNvSpPr/>
              <p:nvPr/>
            </p:nvSpPr>
            <p:spPr>
              <a:xfrm>
                <a:off x="4422860" y="3916538"/>
                <a:ext cx="154835" cy="154835"/>
              </a:xfrm>
              <a:custGeom>
                <a:avLst/>
                <a:gdLst/>
                <a:ahLst/>
                <a:cxnLst/>
                <a:rect l="l" t="t" r="r" b="b"/>
                <a:pathLst>
                  <a:path w="5153" h="5153" extrusionOk="0">
                    <a:moveTo>
                      <a:pt x="4766" y="378"/>
                    </a:moveTo>
                    <a:lnTo>
                      <a:pt x="4766" y="4765"/>
                    </a:lnTo>
                    <a:lnTo>
                      <a:pt x="388" y="4765"/>
                    </a:lnTo>
                    <a:lnTo>
                      <a:pt x="388" y="378"/>
                    </a:lnTo>
                    <a:close/>
                    <a:moveTo>
                      <a:pt x="1" y="0"/>
                    </a:moveTo>
                    <a:lnTo>
                      <a:pt x="1" y="5152"/>
                    </a:lnTo>
                    <a:lnTo>
                      <a:pt x="5153" y="5152"/>
                    </a:lnTo>
                    <a:lnTo>
                      <a:pt x="5153"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875;p35"/>
              <p:cNvSpPr/>
              <p:nvPr/>
            </p:nvSpPr>
            <p:spPr>
              <a:xfrm>
                <a:off x="4566038" y="2053176"/>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876;p35"/>
              <p:cNvSpPr/>
              <p:nvPr/>
            </p:nvSpPr>
            <p:spPr>
              <a:xfrm>
                <a:off x="4566038" y="2196324"/>
                <a:ext cx="155105" cy="155105"/>
              </a:xfrm>
              <a:custGeom>
                <a:avLst/>
                <a:gdLst/>
                <a:ahLst/>
                <a:cxnLst/>
                <a:rect l="l" t="t" r="r" b="b"/>
                <a:pathLst>
                  <a:path w="5162" h="5162" extrusionOk="0">
                    <a:moveTo>
                      <a:pt x="4774" y="388"/>
                    </a:moveTo>
                    <a:lnTo>
                      <a:pt x="4774" y="4775"/>
                    </a:lnTo>
                    <a:lnTo>
                      <a:pt x="388" y="4775"/>
                    </a:lnTo>
                    <a:lnTo>
                      <a:pt x="388"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877;p35"/>
              <p:cNvSpPr/>
              <p:nvPr/>
            </p:nvSpPr>
            <p:spPr>
              <a:xfrm>
                <a:off x="4566038" y="2339773"/>
                <a:ext cx="155105" cy="154835"/>
              </a:xfrm>
              <a:custGeom>
                <a:avLst/>
                <a:gdLst/>
                <a:ahLst/>
                <a:cxnLst/>
                <a:rect l="l" t="t" r="r" b="b"/>
                <a:pathLst>
                  <a:path w="5162" h="5153" extrusionOk="0">
                    <a:moveTo>
                      <a:pt x="4774" y="387"/>
                    </a:moveTo>
                    <a:lnTo>
                      <a:pt x="4774" y="4774"/>
                    </a:lnTo>
                    <a:lnTo>
                      <a:pt x="388" y="4765"/>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878;p35"/>
              <p:cNvSpPr/>
              <p:nvPr/>
            </p:nvSpPr>
            <p:spPr>
              <a:xfrm>
                <a:off x="4566038"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879;p35"/>
              <p:cNvSpPr/>
              <p:nvPr/>
            </p:nvSpPr>
            <p:spPr>
              <a:xfrm>
                <a:off x="4566038" y="262640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880;p35"/>
              <p:cNvSpPr/>
              <p:nvPr/>
            </p:nvSpPr>
            <p:spPr>
              <a:xfrm>
                <a:off x="4566038" y="2769819"/>
                <a:ext cx="155105" cy="154835"/>
              </a:xfrm>
              <a:custGeom>
                <a:avLst/>
                <a:gdLst/>
                <a:ahLst/>
                <a:cxnLst/>
                <a:rect l="l" t="t" r="r" b="b"/>
                <a:pathLst>
                  <a:path w="5162" h="5153" extrusionOk="0">
                    <a:moveTo>
                      <a:pt x="4774" y="387"/>
                    </a:moveTo>
                    <a:lnTo>
                      <a:pt x="4774" y="4766"/>
                    </a:lnTo>
                    <a:lnTo>
                      <a:pt x="388" y="4766"/>
                    </a:lnTo>
                    <a:lnTo>
                      <a:pt x="388"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881;p35"/>
              <p:cNvSpPr/>
              <p:nvPr/>
            </p:nvSpPr>
            <p:spPr>
              <a:xfrm>
                <a:off x="4566038" y="2912997"/>
                <a:ext cx="155105" cy="155075"/>
              </a:xfrm>
              <a:custGeom>
                <a:avLst/>
                <a:gdLst/>
                <a:ahLst/>
                <a:cxnLst/>
                <a:rect l="l" t="t" r="r" b="b"/>
                <a:pathLst>
                  <a:path w="5162" h="5161"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882;p35"/>
              <p:cNvSpPr/>
              <p:nvPr/>
            </p:nvSpPr>
            <p:spPr>
              <a:xfrm>
                <a:off x="4566038" y="3056446"/>
                <a:ext cx="155105" cy="154805"/>
              </a:xfrm>
              <a:custGeom>
                <a:avLst/>
                <a:gdLst/>
                <a:ahLst/>
                <a:cxnLst/>
                <a:rect l="l" t="t" r="r" b="b"/>
                <a:pathLst>
                  <a:path w="5162" h="5152" extrusionOk="0">
                    <a:moveTo>
                      <a:pt x="4774" y="387"/>
                    </a:moveTo>
                    <a:lnTo>
                      <a:pt x="4774" y="4774"/>
                    </a:lnTo>
                    <a:lnTo>
                      <a:pt x="388" y="4774"/>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883;p35"/>
              <p:cNvSpPr/>
              <p:nvPr/>
            </p:nvSpPr>
            <p:spPr>
              <a:xfrm>
                <a:off x="4566038" y="3199865"/>
                <a:ext cx="155105" cy="155105"/>
              </a:xfrm>
              <a:custGeom>
                <a:avLst/>
                <a:gdLst/>
                <a:ahLst/>
                <a:cxnLst/>
                <a:rect l="l" t="t" r="r" b="b"/>
                <a:pathLst>
                  <a:path w="5162" h="5162" extrusionOk="0">
                    <a:moveTo>
                      <a:pt x="4774" y="379"/>
                    </a:moveTo>
                    <a:lnTo>
                      <a:pt x="4774" y="4774"/>
                    </a:lnTo>
                    <a:lnTo>
                      <a:pt x="388" y="4766"/>
                    </a:lnTo>
                    <a:lnTo>
                      <a:pt x="388"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884;p35"/>
              <p:cNvSpPr/>
              <p:nvPr/>
            </p:nvSpPr>
            <p:spPr>
              <a:xfrm>
                <a:off x="4566038"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885;p35"/>
              <p:cNvSpPr/>
              <p:nvPr/>
            </p:nvSpPr>
            <p:spPr>
              <a:xfrm>
                <a:off x="4566038" y="3486492"/>
                <a:ext cx="155105" cy="154805"/>
              </a:xfrm>
              <a:custGeom>
                <a:avLst/>
                <a:gdLst/>
                <a:ahLst/>
                <a:cxnLst/>
                <a:rect l="l" t="t" r="r" b="b"/>
                <a:pathLst>
                  <a:path w="5162" h="5152" extrusionOk="0">
                    <a:moveTo>
                      <a:pt x="4774" y="387"/>
                    </a:moveTo>
                    <a:lnTo>
                      <a:pt x="4774" y="4765"/>
                    </a:lnTo>
                    <a:lnTo>
                      <a:pt x="388" y="4765"/>
                    </a:lnTo>
                    <a:lnTo>
                      <a:pt x="388"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886;p35"/>
              <p:cNvSpPr/>
              <p:nvPr/>
            </p:nvSpPr>
            <p:spPr>
              <a:xfrm>
                <a:off x="4566038" y="3629670"/>
                <a:ext cx="155105" cy="155075"/>
              </a:xfrm>
              <a:custGeom>
                <a:avLst/>
                <a:gdLst/>
                <a:ahLst/>
                <a:cxnLst/>
                <a:rect l="l" t="t" r="r" b="b"/>
                <a:pathLst>
                  <a:path w="5162" h="5161" extrusionOk="0">
                    <a:moveTo>
                      <a:pt x="4774" y="387"/>
                    </a:moveTo>
                    <a:lnTo>
                      <a:pt x="4774" y="4774"/>
                    </a:lnTo>
                    <a:lnTo>
                      <a:pt x="388" y="4774"/>
                    </a:lnTo>
                    <a:lnTo>
                      <a:pt x="388"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887;p35"/>
              <p:cNvSpPr/>
              <p:nvPr/>
            </p:nvSpPr>
            <p:spPr>
              <a:xfrm>
                <a:off x="4566038" y="3773089"/>
                <a:ext cx="155105" cy="154835"/>
              </a:xfrm>
              <a:custGeom>
                <a:avLst/>
                <a:gdLst/>
                <a:ahLst/>
                <a:cxnLst/>
                <a:rect l="l" t="t" r="r" b="b"/>
                <a:pathLst>
                  <a:path w="5162" h="5153" extrusionOk="0">
                    <a:moveTo>
                      <a:pt x="4774" y="388"/>
                    </a:moveTo>
                    <a:lnTo>
                      <a:pt x="4774" y="4774"/>
                    </a:lnTo>
                    <a:lnTo>
                      <a:pt x="388" y="4774"/>
                    </a:lnTo>
                    <a:lnTo>
                      <a:pt x="388"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888;p35"/>
              <p:cNvSpPr/>
              <p:nvPr/>
            </p:nvSpPr>
            <p:spPr>
              <a:xfrm>
                <a:off x="4566038" y="3916538"/>
                <a:ext cx="155105" cy="154835"/>
              </a:xfrm>
              <a:custGeom>
                <a:avLst/>
                <a:gdLst/>
                <a:ahLst/>
                <a:cxnLst/>
                <a:rect l="l" t="t" r="r" b="b"/>
                <a:pathLst>
                  <a:path w="5162" h="5153"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889;p35"/>
              <p:cNvSpPr/>
              <p:nvPr/>
            </p:nvSpPr>
            <p:spPr>
              <a:xfrm>
                <a:off x="4709487" y="2053176"/>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890;p35"/>
              <p:cNvSpPr/>
              <p:nvPr/>
            </p:nvSpPr>
            <p:spPr>
              <a:xfrm>
                <a:off x="4709487" y="2196324"/>
                <a:ext cx="155075" cy="155105"/>
              </a:xfrm>
              <a:custGeom>
                <a:avLst/>
                <a:gdLst/>
                <a:ahLst/>
                <a:cxnLst/>
                <a:rect l="l" t="t" r="r" b="b"/>
                <a:pathLst>
                  <a:path w="5161" h="5162" extrusionOk="0">
                    <a:moveTo>
                      <a:pt x="4774" y="388"/>
                    </a:moveTo>
                    <a:lnTo>
                      <a:pt x="4774" y="4775"/>
                    </a:lnTo>
                    <a:lnTo>
                      <a:pt x="387" y="4775"/>
                    </a:lnTo>
                    <a:lnTo>
                      <a:pt x="387" y="388"/>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891;p35"/>
              <p:cNvSpPr/>
              <p:nvPr/>
            </p:nvSpPr>
            <p:spPr>
              <a:xfrm>
                <a:off x="4709487" y="2339773"/>
                <a:ext cx="155075" cy="154835"/>
              </a:xfrm>
              <a:custGeom>
                <a:avLst/>
                <a:gdLst/>
                <a:ahLst/>
                <a:cxnLst/>
                <a:rect l="l" t="t" r="r" b="b"/>
                <a:pathLst>
                  <a:path w="5161" h="5153" extrusionOk="0">
                    <a:moveTo>
                      <a:pt x="4774" y="387"/>
                    </a:moveTo>
                    <a:lnTo>
                      <a:pt x="4774" y="4774"/>
                    </a:lnTo>
                    <a:lnTo>
                      <a:pt x="387" y="4765"/>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892;p35"/>
              <p:cNvSpPr/>
              <p:nvPr/>
            </p:nvSpPr>
            <p:spPr>
              <a:xfrm>
                <a:off x="4709487" y="2483222"/>
                <a:ext cx="155075" cy="154805"/>
              </a:xfrm>
              <a:custGeom>
                <a:avLst/>
                <a:gdLst/>
                <a:ahLst/>
                <a:cxnLst/>
                <a:rect l="l" t="t" r="r" b="b"/>
                <a:pathLst>
                  <a:path w="5161" h="5152"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893;p35"/>
              <p:cNvSpPr/>
              <p:nvPr/>
            </p:nvSpPr>
            <p:spPr>
              <a:xfrm>
                <a:off x="4709487" y="262640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894;p35"/>
              <p:cNvSpPr/>
              <p:nvPr/>
            </p:nvSpPr>
            <p:spPr>
              <a:xfrm>
                <a:off x="4709487" y="2769819"/>
                <a:ext cx="155075" cy="154835"/>
              </a:xfrm>
              <a:custGeom>
                <a:avLst/>
                <a:gdLst/>
                <a:ahLst/>
                <a:cxnLst/>
                <a:rect l="l" t="t" r="r" b="b"/>
                <a:pathLst>
                  <a:path w="5161" h="5153" extrusionOk="0">
                    <a:moveTo>
                      <a:pt x="4774" y="387"/>
                    </a:moveTo>
                    <a:lnTo>
                      <a:pt x="4774" y="4766"/>
                    </a:lnTo>
                    <a:lnTo>
                      <a:pt x="387" y="4766"/>
                    </a:lnTo>
                    <a:lnTo>
                      <a:pt x="387" y="387"/>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895;p35"/>
              <p:cNvSpPr/>
              <p:nvPr/>
            </p:nvSpPr>
            <p:spPr>
              <a:xfrm>
                <a:off x="4709487" y="2912997"/>
                <a:ext cx="155075" cy="155075"/>
              </a:xfrm>
              <a:custGeom>
                <a:avLst/>
                <a:gdLst/>
                <a:ahLst/>
                <a:cxnLst/>
                <a:rect l="l" t="t" r="r" b="b"/>
                <a:pathLst>
                  <a:path w="5161" h="5161"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896;p35"/>
              <p:cNvSpPr/>
              <p:nvPr/>
            </p:nvSpPr>
            <p:spPr>
              <a:xfrm>
                <a:off x="4709487" y="3056446"/>
                <a:ext cx="155075" cy="154805"/>
              </a:xfrm>
              <a:custGeom>
                <a:avLst/>
                <a:gdLst/>
                <a:ahLst/>
                <a:cxnLst/>
                <a:rect l="l" t="t" r="r" b="b"/>
                <a:pathLst>
                  <a:path w="5161" h="5152" extrusionOk="0">
                    <a:moveTo>
                      <a:pt x="4774" y="387"/>
                    </a:moveTo>
                    <a:lnTo>
                      <a:pt x="4774" y="4774"/>
                    </a:lnTo>
                    <a:lnTo>
                      <a:pt x="387" y="4774"/>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897;p35"/>
              <p:cNvSpPr/>
              <p:nvPr/>
            </p:nvSpPr>
            <p:spPr>
              <a:xfrm>
                <a:off x="4709487" y="3199865"/>
                <a:ext cx="155075" cy="155105"/>
              </a:xfrm>
              <a:custGeom>
                <a:avLst/>
                <a:gdLst/>
                <a:ahLst/>
                <a:cxnLst/>
                <a:rect l="l" t="t" r="r" b="b"/>
                <a:pathLst>
                  <a:path w="5161" h="5162" extrusionOk="0">
                    <a:moveTo>
                      <a:pt x="4774" y="379"/>
                    </a:moveTo>
                    <a:lnTo>
                      <a:pt x="4774" y="4774"/>
                    </a:lnTo>
                    <a:lnTo>
                      <a:pt x="387" y="4766"/>
                    </a:lnTo>
                    <a:lnTo>
                      <a:pt x="387" y="379"/>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898;p35"/>
              <p:cNvSpPr/>
              <p:nvPr/>
            </p:nvSpPr>
            <p:spPr>
              <a:xfrm>
                <a:off x="4709487" y="3343043"/>
                <a:ext cx="155075" cy="155105"/>
              </a:xfrm>
              <a:custGeom>
                <a:avLst/>
                <a:gdLst/>
                <a:ahLst/>
                <a:cxnLst/>
                <a:rect l="l" t="t" r="r" b="b"/>
                <a:pathLst>
                  <a:path w="5161" h="5162" extrusionOk="0">
                    <a:moveTo>
                      <a:pt x="4774" y="387"/>
                    </a:moveTo>
                    <a:lnTo>
                      <a:pt x="4774" y="4774"/>
                    </a:lnTo>
                    <a:lnTo>
                      <a:pt x="387" y="4774"/>
                    </a:lnTo>
                    <a:lnTo>
                      <a:pt x="387" y="387"/>
                    </a:lnTo>
                    <a:close/>
                    <a:moveTo>
                      <a:pt x="0" y="1"/>
                    </a:moveTo>
                    <a:lnTo>
                      <a:pt x="0"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899;p35"/>
              <p:cNvSpPr/>
              <p:nvPr/>
            </p:nvSpPr>
            <p:spPr>
              <a:xfrm>
                <a:off x="4709487" y="3486492"/>
                <a:ext cx="155075" cy="154805"/>
              </a:xfrm>
              <a:custGeom>
                <a:avLst/>
                <a:gdLst/>
                <a:ahLst/>
                <a:cxnLst/>
                <a:rect l="l" t="t" r="r" b="b"/>
                <a:pathLst>
                  <a:path w="5161" h="5152" extrusionOk="0">
                    <a:moveTo>
                      <a:pt x="4774" y="387"/>
                    </a:moveTo>
                    <a:lnTo>
                      <a:pt x="4774" y="4765"/>
                    </a:lnTo>
                    <a:lnTo>
                      <a:pt x="387" y="4765"/>
                    </a:lnTo>
                    <a:lnTo>
                      <a:pt x="387" y="387"/>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900;p35"/>
              <p:cNvSpPr/>
              <p:nvPr/>
            </p:nvSpPr>
            <p:spPr>
              <a:xfrm>
                <a:off x="4709487" y="3629670"/>
                <a:ext cx="155075" cy="155075"/>
              </a:xfrm>
              <a:custGeom>
                <a:avLst/>
                <a:gdLst/>
                <a:ahLst/>
                <a:cxnLst/>
                <a:rect l="l" t="t" r="r" b="b"/>
                <a:pathLst>
                  <a:path w="5161" h="5161" extrusionOk="0">
                    <a:moveTo>
                      <a:pt x="4774" y="387"/>
                    </a:moveTo>
                    <a:lnTo>
                      <a:pt x="4774" y="4774"/>
                    </a:lnTo>
                    <a:lnTo>
                      <a:pt x="387" y="4774"/>
                    </a:lnTo>
                    <a:lnTo>
                      <a:pt x="387" y="387"/>
                    </a:lnTo>
                    <a:close/>
                    <a:moveTo>
                      <a:pt x="0" y="0"/>
                    </a:moveTo>
                    <a:lnTo>
                      <a:pt x="0"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901;p35"/>
              <p:cNvSpPr/>
              <p:nvPr/>
            </p:nvSpPr>
            <p:spPr>
              <a:xfrm>
                <a:off x="4709487" y="3773089"/>
                <a:ext cx="155075" cy="154835"/>
              </a:xfrm>
              <a:custGeom>
                <a:avLst/>
                <a:gdLst/>
                <a:ahLst/>
                <a:cxnLst/>
                <a:rect l="l" t="t" r="r" b="b"/>
                <a:pathLst>
                  <a:path w="5161" h="5153" extrusionOk="0">
                    <a:moveTo>
                      <a:pt x="4774" y="388"/>
                    </a:moveTo>
                    <a:lnTo>
                      <a:pt x="4774" y="4774"/>
                    </a:lnTo>
                    <a:lnTo>
                      <a:pt x="387" y="4774"/>
                    </a:lnTo>
                    <a:lnTo>
                      <a:pt x="387" y="388"/>
                    </a:lnTo>
                    <a:close/>
                    <a:moveTo>
                      <a:pt x="0" y="1"/>
                    </a:moveTo>
                    <a:lnTo>
                      <a:pt x="0"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902;p35"/>
              <p:cNvSpPr/>
              <p:nvPr/>
            </p:nvSpPr>
            <p:spPr>
              <a:xfrm>
                <a:off x="4709487" y="3916538"/>
                <a:ext cx="155075" cy="154835"/>
              </a:xfrm>
              <a:custGeom>
                <a:avLst/>
                <a:gdLst/>
                <a:ahLst/>
                <a:cxnLst/>
                <a:rect l="l" t="t" r="r" b="b"/>
                <a:pathLst>
                  <a:path w="5161" h="5153" extrusionOk="0">
                    <a:moveTo>
                      <a:pt x="4774" y="378"/>
                    </a:moveTo>
                    <a:lnTo>
                      <a:pt x="4774" y="4765"/>
                    </a:lnTo>
                    <a:lnTo>
                      <a:pt x="387" y="4765"/>
                    </a:lnTo>
                    <a:lnTo>
                      <a:pt x="387" y="378"/>
                    </a:lnTo>
                    <a:close/>
                    <a:moveTo>
                      <a:pt x="0" y="0"/>
                    </a:moveTo>
                    <a:lnTo>
                      <a:pt x="0"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903;p35"/>
              <p:cNvSpPr/>
              <p:nvPr/>
            </p:nvSpPr>
            <p:spPr>
              <a:xfrm>
                <a:off x="4852936" y="2053176"/>
                <a:ext cx="154805" cy="154805"/>
              </a:xfrm>
              <a:custGeom>
                <a:avLst/>
                <a:gdLst/>
                <a:ahLst/>
                <a:cxnLst/>
                <a:rect l="l" t="t" r="r" b="b"/>
                <a:pathLst>
                  <a:path w="5152" h="5152" extrusionOk="0">
                    <a:moveTo>
                      <a:pt x="4765" y="387"/>
                    </a:moveTo>
                    <a:lnTo>
                      <a:pt x="4765" y="4765"/>
                    </a:lnTo>
                    <a:lnTo>
                      <a:pt x="378" y="4765"/>
                    </a:lnTo>
                    <a:lnTo>
                      <a:pt x="378"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904;p35"/>
              <p:cNvSpPr/>
              <p:nvPr/>
            </p:nvSpPr>
            <p:spPr>
              <a:xfrm>
                <a:off x="4852936" y="2196324"/>
                <a:ext cx="154805" cy="155105"/>
              </a:xfrm>
              <a:custGeom>
                <a:avLst/>
                <a:gdLst/>
                <a:ahLst/>
                <a:cxnLst/>
                <a:rect l="l" t="t" r="r" b="b"/>
                <a:pathLst>
                  <a:path w="5152" h="5162" extrusionOk="0">
                    <a:moveTo>
                      <a:pt x="4765" y="388"/>
                    </a:moveTo>
                    <a:lnTo>
                      <a:pt x="4765" y="4775"/>
                    </a:lnTo>
                    <a:lnTo>
                      <a:pt x="378" y="4775"/>
                    </a:lnTo>
                    <a:lnTo>
                      <a:pt x="378"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905;p35"/>
              <p:cNvSpPr/>
              <p:nvPr/>
            </p:nvSpPr>
            <p:spPr>
              <a:xfrm>
                <a:off x="4852936" y="2339773"/>
                <a:ext cx="154805" cy="154835"/>
              </a:xfrm>
              <a:custGeom>
                <a:avLst/>
                <a:gdLst/>
                <a:ahLst/>
                <a:cxnLst/>
                <a:rect l="l" t="t" r="r" b="b"/>
                <a:pathLst>
                  <a:path w="5152" h="5153" extrusionOk="0">
                    <a:moveTo>
                      <a:pt x="4765" y="387"/>
                    </a:moveTo>
                    <a:lnTo>
                      <a:pt x="4765" y="4774"/>
                    </a:lnTo>
                    <a:lnTo>
                      <a:pt x="378" y="4765"/>
                    </a:lnTo>
                    <a:lnTo>
                      <a:pt x="378"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906;p35"/>
              <p:cNvSpPr/>
              <p:nvPr/>
            </p:nvSpPr>
            <p:spPr>
              <a:xfrm>
                <a:off x="4852936" y="2483222"/>
                <a:ext cx="154805" cy="154805"/>
              </a:xfrm>
              <a:custGeom>
                <a:avLst/>
                <a:gdLst/>
                <a:ahLst/>
                <a:cxnLst/>
                <a:rect l="l" t="t" r="r" b="b"/>
                <a:pathLst>
                  <a:path w="5152" h="5152" extrusionOk="0">
                    <a:moveTo>
                      <a:pt x="4765" y="378"/>
                    </a:moveTo>
                    <a:lnTo>
                      <a:pt x="4765" y="4765"/>
                    </a:lnTo>
                    <a:lnTo>
                      <a:pt x="378" y="4765"/>
                    </a:lnTo>
                    <a:lnTo>
                      <a:pt x="378"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907;p35"/>
              <p:cNvSpPr/>
              <p:nvPr/>
            </p:nvSpPr>
            <p:spPr>
              <a:xfrm>
                <a:off x="4852936" y="2626400"/>
                <a:ext cx="154805" cy="155075"/>
              </a:xfrm>
              <a:custGeom>
                <a:avLst/>
                <a:gdLst/>
                <a:ahLst/>
                <a:cxnLst/>
                <a:rect l="l" t="t" r="r" b="b"/>
                <a:pathLst>
                  <a:path w="5152" h="5161" extrusionOk="0">
                    <a:moveTo>
                      <a:pt x="4765" y="387"/>
                    </a:moveTo>
                    <a:lnTo>
                      <a:pt x="4765" y="4774"/>
                    </a:lnTo>
                    <a:lnTo>
                      <a:pt x="378" y="4774"/>
                    </a:lnTo>
                    <a:lnTo>
                      <a:pt x="378"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908;p35"/>
              <p:cNvSpPr/>
              <p:nvPr/>
            </p:nvSpPr>
            <p:spPr>
              <a:xfrm>
                <a:off x="4852936" y="2769819"/>
                <a:ext cx="154805" cy="154835"/>
              </a:xfrm>
              <a:custGeom>
                <a:avLst/>
                <a:gdLst/>
                <a:ahLst/>
                <a:cxnLst/>
                <a:rect l="l" t="t" r="r" b="b"/>
                <a:pathLst>
                  <a:path w="5152" h="5153" extrusionOk="0">
                    <a:moveTo>
                      <a:pt x="4765" y="387"/>
                    </a:moveTo>
                    <a:lnTo>
                      <a:pt x="4765" y="4766"/>
                    </a:lnTo>
                    <a:lnTo>
                      <a:pt x="378" y="4766"/>
                    </a:lnTo>
                    <a:lnTo>
                      <a:pt x="378"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909;p35"/>
              <p:cNvSpPr/>
              <p:nvPr/>
            </p:nvSpPr>
            <p:spPr>
              <a:xfrm>
                <a:off x="4852936" y="2912997"/>
                <a:ext cx="154805" cy="155075"/>
              </a:xfrm>
              <a:custGeom>
                <a:avLst/>
                <a:gdLst/>
                <a:ahLst/>
                <a:cxnLst/>
                <a:rect l="l" t="t" r="r" b="b"/>
                <a:pathLst>
                  <a:path w="5152" h="5161" extrusionOk="0">
                    <a:moveTo>
                      <a:pt x="4765" y="387"/>
                    </a:moveTo>
                    <a:lnTo>
                      <a:pt x="4765" y="4774"/>
                    </a:lnTo>
                    <a:lnTo>
                      <a:pt x="378" y="4774"/>
                    </a:lnTo>
                    <a:lnTo>
                      <a:pt x="378"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910;p35"/>
              <p:cNvSpPr/>
              <p:nvPr/>
            </p:nvSpPr>
            <p:spPr>
              <a:xfrm>
                <a:off x="4852936" y="3056446"/>
                <a:ext cx="154805" cy="154805"/>
              </a:xfrm>
              <a:custGeom>
                <a:avLst/>
                <a:gdLst/>
                <a:ahLst/>
                <a:cxnLst/>
                <a:rect l="l" t="t" r="r" b="b"/>
                <a:pathLst>
                  <a:path w="5152"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911;p35"/>
              <p:cNvSpPr/>
              <p:nvPr/>
            </p:nvSpPr>
            <p:spPr>
              <a:xfrm>
                <a:off x="4852936" y="3199865"/>
                <a:ext cx="154805" cy="155105"/>
              </a:xfrm>
              <a:custGeom>
                <a:avLst/>
                <a:gdLst/>
                <a:ahLst/>
                <a:cxnLst/>
                <a:rect l="l" t="t" r="r" b="b"/>
                <a:pathLst>
                  <a:path w="5152" h="5162" extrusionOk="0">
                    <a:moveTo>
                      <a:pt x="4765" y="379"/>
                    </a:moveTo>
                    <a:lnTo>
                      <a:pt x="4765" y="4774"/>
                    </a:lnTo>
                    <a:lnTo>
                      <a:pt x="378" y="4766"/>
                    </a:lnTo>
                    <a:lnTo>
                      <a:pt x="378"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912;p35"/>
              <p:cNvSpPr/>
              <p:nvPr/>
            </p:nvSpPr>
            <p:spPr>
              <a:xfrm>
                <a:off x="4852936" y="3343043"/>
                <a:ext cx="154805" cy="155105"/>
              </a:xfrm>
              <a:custGeom>
                <a:avLst/>
                <a:gdLst/>
                <a:ahLst/>
                <a:cxnLst/>
                <a:rect l="l" t="t" r="r" b="b"/>
                <a:pathLst>
                  <a:path w="5152" h="5162" extrusionOk="0">
                    <a:moveTo>
                      <a:pt x="4765" y="387"/>
                    </a:moveTo>
                    <a:lnTo>
                      <a:pt x="4765" y="4774"/>
                    </a:lnTo>
                    <a:lnTo>
                      <a:pt x="378" y="4774"/>
                    </a:lnTo>
                    <a:lnTo>
                      <a:pt x="378"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913;p35"/>
              <p:cNvSpPr/>
              <p:nvPr/>
            </p:nvSpPr>
            <p:spPr>
              <a:xfrm>
                <a:off x="4852936" y="3486492"/>
                <a:ext cx="154805" cy="154805"/>
              </a:xfrm>
              <a:custGeom>
                <a:avLst/>
                <a:gdLst/>
                <a:ahLst/>
                <a:cxnLst/>
                <a:rect l="l" t="t" r="r" b="b"/>
                <a:pathLst>
                  <a:path w="5152" h="5152" extrusionOk="0">
                    <a:moveTo>
                      <a:pt x="4765" y="387"/>
                    </a:moveTo>
                    <a:lnTo>
                      <a:pt x="4765" y="4765"/>
                    </a:lnTo>
                    <a:lnTo>
                      <a:pt x="378" y="4765"/>
                    </a:lnTo>
                    <a:lnTo>
                      <a:pt x="378"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914;p35"/>
              <p:cNvSpPr/>
              <p:nvPr/>
            </p:nvSpPr>
            <p:spPr>
              <a:xfrm>
                <a:off x="4852936" y="3629670"/>
                <a:ext cx="154805" cy="155075"/>
              </a:xfrm>
              <a:custGeom>
                <a:avLst/>
                <a:gdLst/>
                <a:ahLst/>
                <a:cxnLst/>
                <a:rect l="l" t="t" r="r" b="b"/>
                <a:pathLst>
                  <a:path w="5152" h="5161" extrusionOk="0">
                    <a:moveTo>
                      <a:pt x="4765" y="387"/>
                    </a:moveTo>
                    <a:lnTo>
                      <a:pt x="4765" y="4774"/>
                    </a:lnTo>
                    <a:lnTo>
                      <a:pt x="378" y="4774"/>
                    </a:lnTo>
                    <a:lnTo>
                      <a:pt x="378"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915;p35"/>
              <p:cNvSpPr/>
              <p:nvPr/>
            </p:nvSpPr>
            <p:spPr>
              <a:xfrm>
                <a:off x="4852936" y="3773089"/>
                <a:ext cx="154805" cy="154835"/>
              </a:xfrm>
              <a:custGeom>
                <a:avLst/>
                <a:gdLst/>
                <a:ahLst/>
                <a:cxnLst/>
                <a:rect l="l" t="t" r="r" b="b"/>
                <a:pathLst>
                  <a:path w="5152"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916;p35"/>
              <p:cNvSpPr/>
              <p:nvPr/>
            </p:nvSpPr>
            <p:spPr>
              <a:xfrm>
                <a:off x="4852936" y="3916538"/>
                <a:ext cx="154805" cy="154835"/>
              </a:xfrm>
              <a:custGeom>
                <a:avLst/>
                <a:gdLst/>
                <a:ahLst/>
                <a:cxnLst/>
                <a:rect l="l" t="t" r="r" b="b"/>
                <a:pathLst>
                  <a:path w="5152" h="5153" extrusionOk="0">
                    <a:moveTo>
                      <a:pt x="4765" y="378"/>
                    </a:moveTo>
                    <a:lnTo>
                      <a:pt x="4765" y="4765"/>
                    </a:lnTo>
                    <a:lnTo>
                      <a:pt x="378" y="4765"/>
                    </a:lnTo>
                    <a:lnTo>
                      <a:pt x="378"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917;p35"/>
              <p:cNvSpPr/>
              <p:nvPr/>
            </p:nvSpPr>
            <p:spPr>
              <a:xfrm>
                <a:off x="4996084" y="2053176"/>
                <a:ext cx="155105" cy="154805"/>
              </a:xfrm>
              <a:custGeom>
                <a:avLst/>
                <a:gdLst/>
                <a:ahLst/>
                <a:cxnLst/>
                <a:rect l="l" t="t" r="r" b="b"/>
                <a:pathLst>
                  <a:path w="5162" h="5152" extrusionOk="0">
                    <a:moveTo>
                      <a:pt x="4774" y="387"/>
                    </a:moveTo>
                    <a:lnTo>
                      <a:pt x="4774" y="4765"/>
                    </a:lnTo>
                    <a:lnTo>
                      <a:pt x="396" y="4765"/>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918;p35"/>
              <p:cNvSpPr/>
              <p:nvPr/>
            </p:nvSpPr>
            <p:spPr>
              <a:xfrm>
                <a:off x="4996084" y="2196324"/>
                <a:ext cx="155105" cy="155105"/>
              </a:xfrm>
              <a:custGeom>
                <a:avLst/>
                <a:gdLst/>
                <a:ahLst/>
                <a:cxnLst/>
                <a:rect l="l" t="t" r="r" b="b"/>
                <a:pathLst>
                  <a:path w="5162" h="5162" extrusionOk="0">
                    <a:moveTo>
                      <a:pt x="4774" y="388"/>
                    </a:moveTo>
                    <a:lnTo>
                      <a:pt x="4774" y="4775"/>
                    </a:lnTo>
                    <a:lnTo>
                      <a:pt x="396" y="4775"/>
                    </a:lnTo>
                    <a:lnTo>
                      <a:pt x="396" y="388"/>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919;p35"/>
              <p:cNvSpPr/>
              <p:nvPr/>
            </p:nvSpPr>
            <p:spPr>
              <a:xfrm>
                <a:off x="4996084" y="2339773"/>
                <a:ext cx="155105" cy="154835"/>
              </a:xfrm>
              <a:custGeom>
                <a:avLst/>
                <a:gdLst/>
                <a:ahLst/>
                <a:cxnLst/>
                <a:rect l="l" t="t" r="r" b="b"/>
                <a:pathLst>
                  <a:path w="5162" h="5153" extrusionOk="0">
                    <a:moveTo>
                      <a:pt x="4774" y="387"/>
                    </a:moveTo>
                    <a:lnTo>
                      <a:pt x="4774" y="4774"/>
                    </a:lnTo>
                    <a:lnTo>
                      <a:pt x="396" y="4765"/>
                    </a:lnTo>
                    <a:lnTo>
                      <a:pt x="396"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920;p35"/>
              <p:cNvSpPr/>
              <p:nvPr/>
            </p:nvSpPr>
            <p:spPr>
              <a:xfrm>
                <a:off x="4996084" y="2483222"/>
                <a:ext cx="155105" cy="154805"/>
              </a:xfrm>
              <a:custGeom>
                <a:avLst/>
                <a:gdLst/>
                <a:ahLst/>
                <a:cxnLst/>
                <a:rect l="l" t="t" r="r" b="b"/>
                <a:pathLst>
                  <a:path w="5162" h="5152" extrusionOk="0">
                    <a:moveTo>
                      <a:pt x="4774" y="378"/>
                    </a:moveTo>
                    <a:lnTo>
                      <a:pt x="4774" y="4765"/>
                    </a:lnTo>
                    <a:lnTo>
                      <a:pt x="388" y="4765"/>
                    </a:lnTo>
                    <a:lnTo>
                      <a:pt x="388"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921;p35"/>
              <p:cNvSpPr/>
              <p:nvPr/>
            </p:nvSpPr>
            <p:spPr>
              <a:xfrm>
                <a:off x="4996084" y="2626400"/>
                <a:ext cx="155105" cy="155075"/>
              </a:xfrm>
              <a:custGeom>
                <a:avLst/>
                <a:gdLst/>
                <a:ahLst/>
                <a:cxnLst/>
                <a:rect l="l" t="t" r="r" b="b"/>
                <a:pathLst>
                  <a:path w="5162" h="5161" extrusionOk="0">
                    <a:moveTo>
                      <a:pt x="4774" y="387"/>
                    </a:moveTo>
                    <a:lnTo>
                      <a:pt x="4774" y="4774"/>
                    </a:lnTo>
                    <a:lnTo>
                      <a:pt x="396" y="4774"/>
                    </a:lnTo>
                    <a:lnTo>
                      <a:pt x="396" y="387"/>
                    </a:lnTo>
                    <a:close/>
                    <a:moveTo>
                      <a:pt x="1" y="0"/>
                    </a:moveTo>
                    <a:lnTo>
                      <a:pt x="1" y="5160"/>
                    </a:lnTo>
                    <a:lnTo>
                      <a:pt x="5161" y="5160"/>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922;p35"/>
              <p:cNvSpPr/>
              <p:nvPr/>
            </p:nvSpPr>
            <p:spPr>
              <a:xfrm>
                <a:off x="4996084" y="2769819"/>
                <a:ext cx="155105" cy="154835"/>
              </a:xfrm>
              <a:custGeom>
                <a:avLst/>
                <a:gdLst/>
                <a:ahLst/>
                <a:cxnLst/>
                <a:rect l="l" t="t" r="r" b="b"/>
                <a:pathLst>
                  <a:path w="5162" h="5153" extrusionOk="0">
                    <a:moveTo>
                      <a:pt x="4774" y="387"/>
                    </a:moveTo>
                    <a:lnTo>
                      <a:pt x="4774" y="4766"/>
                    </a:lnTo>
                    <a:lnTo>
                      <a:pt x="396" y="4766"/>
                    </a:lnTo>
                    <a:lnTo>
                      <a:pt x="396" y="387"/>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923;p35"/>
              <p:cNvSpPr/>
              <p:nvPr/>
            </p:nvSpPr>
            <p:spPr>
              <a:xfrm>
                <a:off x="4996084" y="2912997"/>
                <a:ext cx="155105" cy="155075"/>
              </a:xfrm>
              <a:custGeom>
                <a:avLst/>
                <a:gdLst/>
                <a:ahLst/>
                <a:cxnLst/>
                <a:rect l="l" t="t" r="r" b="b"/>
                <a:pathLst>
                  <a:path w="5162" h="5161" extrusionOk="0">
                    <a:moveTo>
                      <a:pt x="4774" y="387"/>
                    </a:moveTo>
                    <a:lnTo>
                      <a:pt x="4774" y="4774"/>
                    </a:lnTo>
                    <a:lnTo>
                      <a:pt x="396" y="4774"/>
                    </a:lnTo>
                    <a:lnTo>
                      <a:pt x="396"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924;p35"/>
              <p:cNvSpPr/>
              <p:nvPr/>
            </p:nvSpPr>
            <p:spPr>
              <a:xfrm>
                <a:off x="4996084" y="3056446"/>
                <a:ext cx="155105" cy="154805"/>
              </a:xfrm>
              <a:custGeom>
                <a:avLst/>
                <a:gdLst/>
                <a:ahLst/>
                <a:cxnLst/>
                <a:rect l="l" t="t" r="r" b="b"/>
                <a:pathLst>
                  <a:path w="5162" h="5152" extrusionOk="0">
                    <a:moveTo>
                      <a:pt x="4774" y="387"/>
                    </a:moveTo>
                    <a:lnTo>
                      <a:pt x="4774" y="4774"/>
                    </a:lnTo>
                    <a:lnTo>
                      <a:pt x="396" y="4774"/>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925;p35"/>
              <p:cNvSpPr/>
              <p:nvPr/>
            </p:nvSpPr>
            <p:spPr>
              <a:xfrm>
                <a:off x="4996084" y="3199865"/>
                <a:ext cx="155105" cy="155105"/>
              </a:xfrm>
              <a:custGeom>
                <a:avLst/>
                <a:gdLst/>
                <a:ahLst/>
                <a:cxnLst/>
                <a:rect l="l" t="t" r="r" b="b"/>
                <a:pathLst>
                  <a:path w="5162" h="5162" extrusionOk="0">
                    <a:moveTo>
                      <a:pt x="4774" y="379"/>
                    </a:moveTo>
                    <a:lnTo>
                      <a:pt x="4774" y="4766"/>
                    </a:lnTo>
                    <a:lnTo>
                      <a:pt x="396" y="4766"/>
                    </a:lnTo>
                    <a:lnTo>
                      <a:pt x="396" y="379"/>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926;p35"/>
              <p:cNvSpPr/>
              <p:nvPr/>
            </p:nvSpPr>
            <p:spPr>
              <a:xfrm>
                <a:off x="4996084" y="3343043"/>
                <a:ext cx="155105" cy="155105"/>
              </a:xfrm>
              <a:custGeom>
                <a:avLst/>
                <a:gdLst/>
                <a:ahLst/>
                <a:cxnLst/>
                <a:rect l="l" t="t" r="r" b="b"/>
                <a:pathLst>
                  <a:path w="5162" h="5162" extrusionOk="0">
                    <a:moveTo>
                      <a:pt x="4774" y="387"/>
                    </a:moveTo>
                    <a:lnTo>
                      <a:pt x="4774" y="4774"/>
                    </a:lnTo>
                    <a:lnTo>
                      <a:pt x="388" y="4774"/>
                    </a:lnTo>
                    <a:lnTo>
                      <a:pt x="388" y="387"/>
                    </a:lnTo>
                    <a:close/>
                    <a:moveTo>
                      <a:pt x="1" y="1"/>
                    </a:moveTo>
                    <a:lnTo>
                      <a:pt x="1" y="5161"/>
                    </a:lnTo>
                    <a:lnTo>
                      <a:pt x="5161" y="5161"/>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927;p35"/>
              <p:cNvSpPr/>
              <p:nvPr/>
            </p:nvSpPr>
            <p:spPr>
              <a:xfrm>
                <a:off x="4996084" y="3486492"/>
                <a:ext cx="155105" cy="154805"/>
              </a:xfrm>
              <a:custGeom>
                <a:avLst/>
                <a:gdLst/>
                <a:ahLst/>
                <a:cxnLst/>
                <a:rect l="l" t="t" r="r" b="b"/>
                <a:pathLst>
                  <a:path w="5162" h="5152" extrusionOk="0">
                    <a:moveTo>
                      <a:pt x="4774" y="387"/>
                    </a:moveTo>
                    <a:lnTo>
                      <a:pt x="4774" y="4765"/>
                    </a:lnTo>
                    <a:lnTo>
                      <a:pt x="396" y="4765"/>
                    </a:lnTo>
                    <a:lnTo>
                      <a:pt x="396" y="387"/>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928;p35"/>
              <p:cNvSpPr/>
              <p:nvPr/>
            </p:nvSpPr>
            <p:spPr>
              <a:xfrm>
                <a:off x="4996084" y="3629670"/>
                <a:ext cx="155105" cy="155075"/>
              </a:xfrm>
              <a:custGeom>
                <a:avLst/>
                <a:gdLst/>
                <a:ahLst/>
                <a:cxnLst/>
                <a:rect l="l" t="t" r="r" b="b"/>
                <a:pathLst>
                  <a:path w="5162" h="5161" extrusionOk="0">
                    <a:moveTo>
                      <a:pt x="4774" y="387"/>
                    </a:moveTo>
                    <a:lnTo>
                      <a:pt x="4774" y="4774"/>
                    </a:lnTo>
                    <a:lnTo>
                      <a:pt x="396" y="4774"/>
                    </a:lnTo>
                    <a:lnTo>
                      <a:pt x="396" y="387"/>
                    </a:lnTo>
                    <a:close/>
                    <a:moveTo>
                      <a:pt x="1" y="0"/>
                    </a:moveTo>
                    <a:lnTo>
                      <a:pt x="1" y="5161"/>
                    </a:lnTo>
                    <a:lnTo>
                      <a:pt x="5161" y="5161"/>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929;p35"/>
              <p:cNvSpPr/>
              <p:nvPr/>
            </p:nvSpPr>
            <p:spPr>
              <a:xfrm>
                <a:off x="4996084" y="3773089"/>
                <a:ext cx="155105" cy="154835"/>
              </a:xfrm>
              <a:custGeom>
                <a:avLst/>
                <a:gdLst/>
                <a:ahLst/>
                <a:cxnLst/>
                <a:rect l="l" t="t" r="r" b="b"/>
                <a:pathLst>
                  <a:path w="5162" h="5153" extrusionOk="0">
                    <a:moveTo>
                      <a:pt x="4774" y="388"/>
                    </a:moveTo>
                    <a:lnTo>
                      <a:pt x="4774" y="4774"/>
                    </a:lnTo>
                    <a:lnTo>
                      <a:pt x="396" y="4774"/>
                    </a:lnTo>
                    <a:lnTo>
                      <a:pt x="396" y="388"/>
                    </a:lnTo>
                    <a:close/>
                    <a:moveTo>
                      <a:pt x="1" y="1"/>
                    </a:moveTo>
                    <a:lnTo>
                      <a:pt x="1" y="5152"/>
                    </a:lnTo>
                    <a:lnTo>
                      <a:pt x="5161" y="5152"/>
                    </a:lnTo>
                    <a:lnTo>
                      <a:pt x="5161"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930;p35"/>
              <p:cNvSpPr/>
              <p:nvPr/>
            </p:nvSpPr>
            <p:spPr>
              <a:xfrm>
                <a:off x="4996084" y="3916538"/>
                <a:ext cx="155105" cy="154835"/>
              </a:xfrm>
              <a:custGeom>
                <a:avLst/>
                <a:gdLst/>
                <a:ahLst/>
                <a:cxnLst/>
                <a:rect l="l" t="t" r="r" b="b"/>
                <a:pathLst>
                  <a:path w="5162" h="5153" extrusionOk="0">
                    <a:moveTo>
                      <a:pt x="4774" y="378"/>
                    </a:moveTo>
                    <a:lnTo>
                      <a:pt x="4774" y="4765"/>
                    </a:lnTo>
                    <a:lnTo>
                      <a:pt x="396" y="4765"/>
                    </a:lnTo>
                    <a:lnTo>
                      <a:pt x="396" y="378"/>
                    </a:lnTo>
                    <a:close/>
                    <a:moveTo>
                      <a:pt x="1" y="0"/>
                    </a:moveTo>
                    <a:lnTo>
                      <a:pt x="1" y="5152"/>
                    </a:lnTo>
                    <a:lnTo>
                      <a:pt x="5161" y="5152"/>
                    </a:lnTo>
                    <a:lnTo>
                      <a:pt x="516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931;p35"/>
              <p:cNvSpPr/>
              <p:nvPr/>
            </p:nvSpPr>
            <p:spPr>
              <a:xfrm>
                <a:off x="5139533" y="2053176"/>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932;p35"/>
              <p:cNvSpPr/>
              <p:nvPr/>
            </p:nvSpPr>
            <p:spPr>
              <a:xfrm>
                <a:off x="5139533" y="2196324"/>
                <a:ext cx="154835" cy="155105"/>
              </a:xfrm>
              <a:custGeom>
                <a:avLst/>
                <a:gdLst/>
                <a:ahLst/>
                <a:cxnLst/>
                <a:rect l="l" t="t" r="r" b="b"/>
                <a:pathLst>
                  <a:path w="5153" h="5162" extrusionOk="0">
                    <a:moveTo>
                      <a:pt x="4765" y="388"/>
                    </a:moveTo>
                    <a:lnTo>
                      <a:pt x="4765" y="4775"/>
                    </a:lnTo>
                    <a:lnTo>
                      <a:pt x="387" y="4775"/>
                    </a:lnTo>
                    <a:lnTo>
                      <a:pt x="387" y="388"/>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933;p35"/>
              <p:cNvSpPr/>
              <p:nvPr/>
            </p:nvSpPr>
            <p:spPr>
              <a:xfrm>
                <a:off x="5139533" y="2339773"/>
                <a:ext cx="154835" cy="154835"/>
              </a:xfrm>
              <a:custGeom>
                <a:avLst/>
                <a:gdLst/>
                <a:ahLst/>
                <a:cxnLst/>
                <a:rect l="l" t="t" r="r" b="b"/>
                <a:pathLst>
                  <a:path w="5153" h="5153" extrusionOk="0">
                    <a:moveTo>
                      <a:pt x="4765" y="387"/>
                    </a:moveTo>
                    <a:lnTo>
                      <a:pt x="4765" y="4774"/>
                    </a:lnTo>
                    <a:lnTo>
                      <a:pt x="387" y="4765"/>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934;p35"/>
              <p:cNvSpPr/>
              <p:nvPr/>
            </p:nvSpPr>
            <p:spPr>
              <a:xfrm>
                <a:off x="5139533" y="2483222"/>
                <a:ext cx="154835" cy="154805"/>
              </a:xfrm>
              <a:custGeom>
                <a:avLst/>
                <a:gdLst/>
                <a:ahLst/>
                <a:cxnLst/>
                <a:rect l="l" t="t" r="r" b="b"/>
                <a:pathLst>
                  <a:path w="5153" h="5152"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935;p35"/>
              <p:cNvSpPr/>
              <p:nvPr/>
            </p:nvSpPr>
            <p:spPr>
              <a:xfrm>
                <a:off x="5139533" y="262640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0"/>
                    </a:lnTo>
                    <a:lnTo>
                      <a:pt x="5152" y="5160"/>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936;p35"/>
              <p:cNvSpPr/>
              <p:nvPr/>
            </p:nvSpPr>
            <p:spPr>
              <a:xfrm>
                <a:off x="5139533" y="2769819"/>
                <a:ext cx="154835" cy="154835"/>
              </a:xfrm>
              <a:custGeom>
                <a:avLst/>
                <a:gdLst/>
                <a:ahLst/>
                <a:cxnLst/>
                <a:rect l="l" t="t" r="r" b="b"/>
                <a:pathLst>
                  <a:path w="5153" h="5153" extrusionOk="0">
                    <a:moveTo>
                      <a:pt x="4765" y="387"/>
                    </a:moveTo>
                    <a:lnTo>
                      <a:pt x="4765" y="4766"/>
                    </a:lnTo>
                    <a:lnTo>
                      <a:pt x="387" y="4766"/>
                    </a:lnTo>
                    <a:lnTo>
                      <a:pt x="387" y="387"/>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937;p35"/>
              <p:cNvSpPr/>
              <p:nvPr/>
            </p:nvSpPr>
            <p:spPr>
              <a:xfrm>
                <a:off x="5139533" y="2912997"/>
                <a:ext cx="154835" cy="155075"/>
              </a:xfrm>
              <a:custGeom>
                <a:avLst/>
                <a:gdLst/>
                <a:ahLst/>
                <a:cxnLst/>
                <a:rect l="l" t="t" r="r" b="b"/>
                <a:pathLst>
                  <a:path w="5153" h="5161"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938;p35"/>
              <p:cNvSpPr/>
              <p:nvPr/>
            </p:nvSpPr>
            <p:spPr>
              <a:xfrm>
                <a:off x="5139533" y="3056446"/>
                <a:ext cx="154835" cy="154805"/>
              </a:xfrm>
              <a:custGeom>
                <a:avLst/>
                <a:gdLst/>
                <a:ahLst/>
                <a:cxnLst/>
                <a:rect l="l" t="t" r="r" b="b"/>
                <a:pathLst>
                  <a:path w="5153" h="5152" extrusionOk="0">
                    <a:moveTo>
                      <a:pt x="4765" y="387"/>
                    </a:moveTo>
                    <a:lnTo>
                      <a:pt x="4765" y="4774"/>
                    </a:lnTo>
                    <a:lnTo>
                      <a:pt x="387" y="4774"/>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939;p35"/>
              <p:cNvSpPr/>
              <p:nvPr/>
            </p:nvSpPr>
            <p:spPr>
              <a:xfrm>
                <a:off x="5139533" y="3199865"/>
                <a:ext cx="154835" cy="155105"/>
              </a:xfrm>
              <a:custGeom>
                <a:avLst/>
                <a:gdLst/>
                <a:ahLst/>
                <a:cxnLst/>
                <a:rect l="l" t="t" r="r" b="b"/>
                <a:pathLst>
                  <a:path w="5153" h="5162" extrusionOk="0">
                    <a:moveTo>
                      <a:pt x="4765" y="379"/>
                    </a:moveTo>
                    <a:lnTo>
                      <a:pt x="4765" y="4774"/>
                    </a:lnTo>
                    <a:lnTo>
                      <a:pt x="387" y="4766"/>
                    </a:lnTo>
                    <a:lnTo>
                      <a:pt x="387" y="379"/>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940;p35"/>
              <p:cNvSpPr/>
              <p:nvPr/>
            </p:nvSpPr>
            <p:spPr>
              <a:xfrm>
                <a:off x="5139533" y="3343043"/>
                <a:ext cx="154835" cy="155105"/>
              </a:xfrm>
              <a:custGeom>
                <a:avLst/>
                <a:gdLst/>
                <a:ahLst/>
                <a:cxnLst/>
                <a:rect l="l" t="t" r="r" b="b"/>
                <a:pathLst>
                  <a:path w="5153" h="5162" extrusionOk="0">
                    <a:moveTo>
                      <a:pt x="4765" y="387"/>
                    </a:moveTo>
                    <a:lnTo>
                      <a:pt x="4765" y="4774"/>
                    </a:lnTo>
                    <a:lnTo>
                      <a:pt x="387" y="4774"/>
                    </a:lnTo>
                    <a:lnTo>
                      <a:pt x="387" y="387"/>
                    </a:lnTo>
                    <a:close/>
                    <a:moveTo>
                      <a:pt x="0" y="1"/>
                    </a:moveTo>
                    <a:lnTo>
                      <a:pt x="0" y="5161"/>
                    </a:lnTo>
                    <a:lnTo>
                      <a:pt x="5152" y="5161"/>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941;p35"/>
              <p:cNvSpPr/>
              <p:nvPr/>
            </p:nvSpPr>
            <p:spPr>
              <a:xfrm>
                <a:off x="5139533" y="3486492"/>
                <a:ext cx="154835" cy="154805"/>
              </a:xfrm>
              <a:custGeom>
                <a:avLst/>
                <a:gdLst/>
                <a:ahLst/>
                <a:cxnLst/>
                <a:rect l="l" t="t" r="r" b="b"/>
                <a:pathLst>
                  <a:path w="5153" h="5152" extrusionOk="0">
                    <a:moveTo>
                      <a:pt x="4765" y="387"/>
                    </a:moveTo>
                    <a:lnTo>
                      <a:pt x="4765" y="4765"/>
                    </a:lnTo>
                    <a:lnTo>
                      <a:pt x="387" y="4765"/>
                    </a:lnTo>
                    <a:lnTo>
                      <a:pt x="387" y="387"/>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942;p35"/>
              <p:cNvSpPr/>
              <p:nvPr/>
            </p:nvSpPr>
            <p:spPr>
              <a:xfrm>
                <a:off x="5139533" y="3629670"/>
                <a:ext cx="154835" cy="155075"/>
              </a:xfrm>
              <a:custGeom>
                <a:avLst/>
                <a:gdLst/>
                <a:ahLst/>
                <a:cxnLst/>
                <a:rect l="l" t="t" r="r" b="b"/>
                <a:pathLst>
                  <a:path w="5153" h="5161" extrusionOk="0">
                    <a:moveTo>
                      <a:pt x="4765" y="387"/>
                    </a:moveTo>
                    <a:lnTo>
                      <a:pt x="4765" y="4774"/>
                    </a:lnTo>
                    <a:lnTo>
                      <a:pt x="387" y="4774"/>
                    </a:lnTo>
                    <a:lnTo>
                      <a:pt x="387" y="387"/>
                    </a:lnTo>
                    <a:close/>
                    <a:moveTo>
                      <a:pt x="0" y="0"/>
                    </a:moveTo>
                    <a:lnTo>
                      <a:pt x="0" y="5161"/>
                    </a:lnTo>
                    <a:lnTo>
                      <a:pt x="5152" y="5161"/>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943;p35"/>
              <p:cNvSpPr/>
              <p:nvPr/>
            </p:nvSpPr>
            <p:spPr>
              <a:xfrm>
                <a:off x="5139533" y="3773089"/>
                <a:ext cx="154835" cy="154835"/>
              </a:xfrm>
              <a:custGeom>
                <a:avLst/>
                <a:gdLst/>
                <a:ahLst/>
                <a:cxnLst/>
                <a:rect l="l" t="t" r="r" b="b"/>
                <a:pathLst>
                  <a:path w="5153" h="5153" extrusionOk="0">
                    <a:moveTo>
                      <a:pt x="4765" y="388"/>
                    </a:moveTo>
                    <a:lnTo>
                      <a:pt x="4765" y="4774"/>
                    </a:lnTo>
                    <a:lnTo>
                      <a:pt x="387" y="4774"/>
                    </a:lnTo>
                    <a:lnTo>
                      <a:pt x="387" y="388"/>
                    </a:lnTo>
                    <a:close/>
                    <a:moveTo>
                      <a:pt x="0" y="1"/>
                    </a:moveTo>
                    <a:lnTo>
                      <a:pt x="0" y="5152"/>
                    </a:lnTo>
                    <a:lnTo>
                      <a:pt x="5152" y="5152"/>
                    </a:lnTo>
                    <a:lnTo>
                      <a:pt x="5152"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944;p35"/>
              <p:cNvSpPr/>
              <p:nvPr/>
            </p:nvSpPr>
            <p:spPr>
              <a:xfrm>
                <a:off x="5139533" y="3916538"/>
                <a:ext cx="154835" cy="154835"/>
              </a:xfrm>
              <a:custGeom>
                <a:avLst/>
                <a:gdLst/>
                <a:ahLst/>
                <a:cxnLst/>
                <a:rect l="l" t="t" r="r" b="b"/>
                <a:pathLst>
                  <a:path w="5153" h="5153" extrusionOk="0">
                    <a:moveTo>
                      <a:pt x="4765" y="378"/>
                    </a:moveTo>
                    <a:lnTo>
                      <a:pt x="4765" y="4765"/>
                    </a:lnTo>
                    <a:lnTo>
                      <a:pt x="387" y="4765"/>
                    </a:lnTo>
                    <a:lnTo>
                      <a:pt x="387" y="378"/>
                    </a:lnTo>
                    <a:close/>
                    <a:moveTo>
                      <a:pt x="0" y="0"/>
                    </a:moveTo>
                    <a:lnTo>
                      <a:pt x="0" y="5152"/>
                    </a:lnTo>
                    <a:lnTo>
                      <a:pt x="5152" y="5152"/>
                    </a:lnTo>
                    <a:lnTo>
                      <a:pt x="5152"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945;p35"/>
              <p:cNvSpPr/>
              <p:nvPr/>
            </p:nvSpPr>
            <p:spPr>
              <a:xfrm>
                <a:off x="5402632" y="4179637"/>
                <a:ext cx="67907" cy="67637"/>
              </a:xfrm>
              <a:custGeom>
                <a:avLst/>
                <a:gdLst/>
                <a:ahLst/>
                <a:cxnLst/>
                <a:rect l="l" t="t" r="r" b="b"/>
                <a:pathLst>
                  <a:path w="2260" h="2251" extrusionOk="0">
                    <a:moveTo>
                      <a:pt x="1873" y="0"/>
                    </a:moveTo>
                    <a:lnTo>
                      <a:pt x="1873" y="1864"/>
                    </a:lnTo>
                    <a:lnTo>
                      <a:pt x="1" y="1864"/>
                    </a:lnTo>
                    <a:lnTo>
                      <a:pt x="1" y="2251"/>
                    </a:lnTo>
                    <a:lnTo>
                      <a:pt x="2260" y="2251"/>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946;p35"/>
              <p:cNvSpPr/>
              <p:nvPr/>
            </p:nvSpPr>
            <p:spPr>
              <a:xfrm>
                <a:off x="3673465" y="4179637"/>
                <a:ext cx="67907" cy="67637"/>
              </a:xfrm>
              <a:custGeom>
                <a:avLst/>
                <a:gdLst/>
                <a:ahLst/>
                <a:cxnLst/>
                <a:rect l="l" t="t" r="r" b="b"/>
                <a:pathLst>
                  <a:path w="2260" h="2251" extrusionOk="0">
                    <a:moveTo>
                      <a:pt x="0" y="0"/>
                    </a:moveTo>
                    <a:lnTo>
                      <a:pt x="0" y="2251"/>
                    </a:lnTo>
                    <a:lnTo>
                      <a:pt x="2260" y="2251"/>
                    </a:lnTo>
                    <a:lnTo>
                      <a:pt x="2260" y="1864"/>
                    </a:lnTo>
                    <a:lnTo>
                      <a:pt x="387" y="1864"/>
                    </a:lnTo>
                    <a:lnTo>
                      <a:pt x="3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947;p35"/>
              <p:cNvSpPr/>
              <p:nvPr/>
            </p:nvSpPr>
            <p:spPr>
              <a:xfrm>
                <a:off x="5402632" y="1876975"/>
                <a:ext cx="67907" cy="67907"/>
              </a:xfrm>
              <a:custGeom>
                <a:avLst/>
                <a:gdLst/>
                <a:ahLst/>
                <a:cxnLst/>
                <a:rect l="l" t="t" r="r" b="b"/>
                <a:pathLst>
                  <a:path w="2260" h="2260" extrusionOk="0">
                    <a:moveTo>
                      <a:pt x="1" y="0"/>
                    </a:moveTo>
                    <a:lnTo>
                      <a:pt x="1" y="387"/>
                    </a:lnTo>
                    <a:lnTo>
                      <a:pt x="1873" y="387"/>
                    </a:lnTo>
                    <a:lnTo>
                      <a:pt x="1873" y="2260"/>
                    </a:lnTo>
                    <a:lnTo>
                      <a:pt x="2260" y="2260"/>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948;p35"/>
              <p:cNvSpPr/>
              <p:nvPr/>
            </p:nvSpPr>
            <p:spPr>
              <a:xfrm>
                <a:off x="3673465" y="1876975"/>
                <a:ext cx="67907" cy="67907"/>
              </a:xfrm>
              <a:custGeom>
                <a:avLst/>
                <a:gdLst/>
                <a:ahLst/>
                <a:cxnLst/>
                <a:rect l="l" t="t" r="r" b="b"/>
                <a:pathLst>
                  <a:path w="2260" h="2260" extrusionOk="0">
                    <a:moveTo>
                      <a:pt x="0" y="0"/>
                    </a:moveTo>
                    <a:lnTo>
                      <a:pt x="0" y="2260"/>
                    </a:lnTo>
                    <a:lnTo>
                      <a:pt x="387" y="2260"/>
                    </a:lnTo>
                    <a:lnTo>
                      <a:pt x="387" y="387"/>
                    </a:lnTo>
                    <a:lnTo>
                      <a:pt x="2260" y="387"/>
                    </a:lnTo>
                    <a:lnTo>
                      <a:pt x="22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descr="Screenshot (110)"/>
            <p:cNvPicPr>
              <a:picLocks noChangeAspect="1"/>
            </p:cNvPicPr>
            <p:nvPr/>
          </p:nvPicPr>
          <p:blipFill>
            <a:blip r:embed="rId5"/>
            <a:stretch>
              <a:fillRect/>
            </a:stretch>
          </p:blipFill>
          <p:spPr>
            <a:xfrm>
              <a:off x="3604" y="3884"/>
              <a:ext cx="7192" cy="4216"/>
            </a:xfrm>
            <a:prstGeom prst="round2DiagRect">
              <a:avLst/>
            </a:prstGeom>
          </p:spPr>
        </p:pic>
      </p:gr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500" fill="hold">
                                          <p:stCondLst>
                                            <p:cond delay="0"/>
                                          </p:stCondLst>
                                        </p:cTn>
                                        <p:tgtEl>
                                          <p:spTgt spid="532"/>
                                        </p:tgtEl>
                                        <p:attrNameLst>
                                          <p:attrName>style.visibility</p:attrName>
                                        </p:attrNameLst>
                                      </p:cBhvr>
                                      <p:to>
                                        <p:strVal val="visible"/>
                                      </p:to>
                                    </p:set>
                                    <p:animEffect transition="in" filter="fade">
                                      <p:cBhvr>
                                        <p:cTn id="7" dur="500"/>
                                        <p:tgtEl>
                                          <p:spTgt spid="532"/>
                                        </p:tgtEl>
                                      </p:cBhvr>
                                    </p:animEffect>
                                    <p:anim calcmode="lin" valueType="num">
                                      <p:cBhvr>
                                        <p:cTn id="8" dur="500" fill="hold"/>
                                        <p:tgtEl>
                                          <p:spTgt spid="532"/>
                                        </p:tgtEl>
                                        <p:attrNameLst>
                                          <p:attrName>ppt_x</p:attrName>
                                        </p:attrNameLst>
                                      </p:cBhvr>
                                      <p:tavLst>
                                        <p:tav tm="0">
                                          <p:val>
                                            <p:strVal val="#ppt_x"/>
                                          </p:val>
                                        </p:tav>
                                        <p:tav tm="100000">
                                          <p:val>
                                            <p:strVal val="#ppt_x"/>
                                          </p:val>
                                        </p:tav>
                                      </p:tavLst>
                                    </p:anim>
                                    <p:anim calcmode="lin" valueType="num">
                                      <p:cBhvr>
                                        <p:cTn id="9" dur="500" fill="hold"/>
                                        <p:tgtEl>
                                          <p:spTgt spid="5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000" fill="hold">
                                          <p:stCondLst>
                                            <p:cond delay="0"/>
                                          </p:stCondLst>
                                        </p:cTn>
                                        <p:tgtEl>
                                          <p:spTgt spid="445"/>
                                        </p:tgtEl>
                                        <p:attrNameLst>
                                          <p:attrName>style.visibility</p:attrName>
                                        </p:attrNameLst>
                                      </p:cBhvr>
                                      <p:to>
                                        <p:strVal val="visible"/>
                                      </p:to>
                                    </p:set>
                                    <p:animEffect transition="in" filter="fade">
                                      <p:cBhvr>
                                        <p:cTn id="14" dur="1000"/>
                                        <p:tgtEl>
                                          <p:spTgt spid="44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5" fill="hold" nodeType="clickEffect">
                                  <p:stCondLst>
                                    <p:cond delay="0"/>
                                  </p:stCondLst>
                                  <p:childTnLst>
                                    <p:set>
                                      <p:cBhvr>
                                        <p:cTn id="18" dur="1000" fill="hold">
                                          <p:stCondLst>
                                            <p:cond delay="0"/>
                                          </p:stCondLst>
                                        </p:cTn>
                                        <p:tgtEl>
                                          <p:spTgt spid="443"/>
                                        </p:tgtEl>
                                        <p:attrNameLst>
                                          <p:attrName>style.visibility</p:attrName>
                                        </p:attrNameLst>
                                      </p:cBhvr>
                                      <p:to>
                                        <p:strVal val="visible"/>
                                      </p:to>
                                    </p:set>
                                    <p:animEffect transition="in" filter="checkerboard(down)">
                                      <p:cBhvr>
                                        <p:cTn id="19" dur="1000"/>
                                        <p:tgtEl>
                                          <p:spTgt spid="44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000" fill="hold">
                                          <p:stCondLst>
                                            <p:cond delay="0"/>
                                          </p:stCondLst>
                                        </p:cTn>
                                        <p:tgtEl>
                                          <p:spTgt spid="444"/>
                                        </p:tgtEl>
                                        <p:attrNameLst>
                                          <p:attrName>style.visibility</p:attrName>
                                        </p:attrNameLst>
                                      </p:cBhvr>
                                      <p:to>
                                        <p:strVal val="visible"/>
                                      </p:to>
                                    </p:set>
                                    <p:animEffect transition="in" filter="randombar(horizontal)">
                                      <p:cBhvr>
                                        <p:cTn id="24" dur="10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8050" y="305100"/>
            <a:ext cx="6588000" cy="669000"/>
          </a:xfrm>
        </p:spPr>
        <p:txBody>
          <a:bodyPr/>
          <a:lstStyle/>
          <a:p>
            <a:pPr algn="ctr"/>
            <a:r>
              <a:rPr lang="en-IN" altLang="en-US" sz="2400" dirty="0">
                <a:solidFill>
                  <a:schemeClr val="tx2"/>
                </a:solidFill>
                <a:latin typeface="Arial Black" panose="020B0A04020102020204" charset="0"/>
                <a:cs typeface="Arial Black" panose="020B0A04020102020204" charset="0"/>
              </a:rPr>
              <a:t>Flowchart of the process of Scan a QR code</a:t>
            </a:r>
          </a:p>
        </p:txBody>
      </p:sp>
      <p:pic>
        <p:nvPicPr>
          <p:cNvPr id="6" name="Picture 5" descr="Flowchart-of-the-process-of-reading-a-QR-code"/>
          <p:cNvPicPr>
            <a:picLocks noChangeAspect="1"/>
          </p:cNvPicPr>
          <p:nvPr/>
        </p:nvPicPr>
        <p:blipFill>
          <a:blip r:embed="rId2"/>
          <a:stretch>
            <a:fillRect/>
          </a:stretch>
        </p:blipFill>
        <p:spPr>
          <a:xfrm>
            <a:off x="3044825" y="1130935"/>
            <a:ext cx="3054350" cy="3860165"/>
          </a:xfrm>
          <a:prstGeom prst="round2Same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2000"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grpSp>
        <p:nvGrpSpPr>
          <p:cNvPr id="2" name="Group 1"/>
          <p:cNvGrpSpPr/>
          <p:nvPr/>
        </p:nvGrpSpPr>
        <p:grpSpPr>
          <a:xfrm>
            <a:off x="464185" y="1161415"/>
            <a:ext cx="4462780" cy="2686050"/>
            <a:chOff x="731" y="1829"/>
            <a:chExt cx="7028" cy="4230"/>
          </a:xfrm>
        </p:grpSpPr>
        <p:sp>
          <p:nvSpPr>
            <p:cNvPr id="776" name="Google Shape;776;p49"/>
            <p:cNvSpPr/>
            <p:nvPr/>
          </p:nvSpPr>
          <p:spPr>
            <a:xfrm>
              <a:off x="1889" y="1829"/>
              <a:ext cx="4713" cy="3193"/>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9"/>
            <p:cNvSpPr/>
            <p:nvPr/>
          </p:nvSpPr>
          <p:spPr>
            <a:xfrm>
              <a:off x="1889" y="1829"/>
              <a:ext cx="4713" cy="3193"/>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9"/>
            <p:cNvSpPr/>
            <p:nvPr/>
          </p:nvSpPr>
          <p:spPr>
            <a:xfrm>
              <a:off x="1889" y="1829"/>
              <a:ext cx="4713" cy="3193"/>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9"/>
            <p:cNvSpPr/>
            <p:nvPr/>
          </p:nvSpPr>
          <p:spPr>
            <a:xfrm>
              <a:off x="758" y="5903"/>
              <a:ext cx="6974" cy="156"/>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9"/>
            <p:cNvSpPr/>
            <p:nvPr/>
          </p:nvSpPr>
          <p:spPr>
            <a:xfrm>
              <a:off x="731" y="5006"/>
              <a:ext cx="7028" cy="941"/>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49"/>
            <p:cNvSpPr/>
            <p:nvPr/>
          </p:nvSpPr>
          <p:spPr>
            <a:xfrm>
              <a:off x="2968" y="5550"/>
              <a:ext cx="2556" cy="334"/>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49"/>
            <p:cNvSpPr/>
            <p:nvPr/>
          </p:nvSpPr>
          <p:spPr>
            <a:xfrm>
              <a:off x="2105" y="5041"/>
              <a:ext cx="325" cy="86"/>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9"/>
            <p:cNvSpPr/>
            <p:nvPr/>
          </p:nvSpPr>
          <p:spPr>
            <a:xfrm>
              <a:off x="2394" y="5041"/>
              <a:ext cx="312" cy="86"/>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49"/>
            <p:cNvSpPr/>
            <p:nvPr/>
          </p:nvSpPr>
          <p:spPr>
            <a:xfrm>
              <a:off x="2682" y="5041"/>
              <a:ext cx="301" cy="86"/>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9"/>
            <p:cNvSpPr/>
            <p:nvPr/>
          </p:nvSpPr>
          <p:spPr>
            <a:xfrm>
              <a:off x="2971" y="5041"/>
              <a:ext cx="289" cy="86"/>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49"/>
            <p:cNvSpPr/>
            <p:nvPr/>
          </p:nvSpPr>
          <p:spPr>
            <a:xfrm>
              <a:off x="3259" y="5041"/>
              <a:ext cx="278" cy="86"/>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49"/>
            <p:cNvSpPr/>
            <p:nvPr/>
          </p:nvSpPr>
          <p:spPr>
            <a:xfrm>
              <a:off x="3549" y="5041"/>
              <a:ext cx="266" cy="86"/>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9"/>
            <p:cNvSpPr/>
            <p:nvPr/>
          </p:nvSpPr>
          <p:spPr>
            <a:xfrm>
              <a:off x="3838" y="5041"/>
              <a:ext cx="255" cy="87"/>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9"/>
            <p:cNvSpPr/>
            <p:nvPr/>
          </p:nvSpPr>
          <p:spPr>
            <a:xfrm>
              <a:off x="4126" y="5042"/>
              <a:ext cx="247" cy="86"/>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9"/>
            <p:cNvSpPr/>
            <p:nvPr/>
          </p:nvSpPr>
          <p:spPr>
            <a:xfrm>
              <a:off x="4409" y="5042"/>
              <a:ext cx="253" cy="86"/>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49"/>
            <p:cNvSpPr/>
            <p:nvPr/>
          </p:nvSpPr>
          <p:spPr>
            <a:xfrm>
              <a:off x="4686" y="5042"/>
              <a:ext cx="264" cy="87"/>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9"/>
            <p:cNvSpPr/>
            <p:nvPr/>
          </p:nvSpPr>
          <p:spPr>
            <a:xfrm>
              <a:off x="4977" y="5043"/>
              <a:ext cx="277" cy="86"/>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9"/>
            <p:cNvSpPr/>
            <p:nvPr/>
          </p:nvSpPr>
          <p:spPr>
            <a:xfrm>
              <a:off x="5253" y="5043"/>
              <a:ext cx="288" cy="86"/>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9"/>
            <p:cNvSpPr/>
            <p:nvPr/>
          </p:nvSpPr>
          <p:spPr>
            <a:xfrm>
              <a:off x="5531" y="5043"/>
              <a:ext cx="300" cy="87"/>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9"/>
            <p:cNvSpPr/>
            <p:nvPr/>
          </p:nvSpPr>
          <p:spPr>
            <a:xfrm>
              <a:off x="5807" y="5043"/>
              <a:ext cx="312" cy="86"/>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9"/>
            <p:cNvSpPr/>
            <p:nvPr/>
          </p:nvSpPr>
          <p:spPr>
            <a:xfrm>
              <a:off x="6085" y="5043"/>
              <a:ext cx="323" cy="86"/>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9"/>
            <p:cNvSpPr/>
            <p:nvPr/>
          </p:nvSpPr>
          <p:spPr>
            <a:xfrm>
              <a:off x="1996" y="5139"/>
              <a:ext cx="458" cy="86"/>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9"/>
            <p:cNvSpPr/>
            <p:nvPr/>
          </p:nvSpPr>
          <p:spPr>
            <a:xfrm>
              <a:off x="2423" y="5139"/>
              <a:ext cx="321" cy="86"/>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9"/>
            <p:cNvSpPr/>
            <p:nvPr/>
          </p:nvSpPr>
          <p:spPr>
            <a:xfrm>
              <a:off x="2726" y="5139"/>
              <a:ext cx="309" cy="87"/>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9"/>
            <p:cNvSpPr/>
            <p:nvPr/>
          </p:nvSpPr>
          <p:spPr>
            <a:xfrm>
              <a:off x="3029" y="5140"/>
              <a:ext cx="297" cy="86"/>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9"/>
            <p:cNvSpPr/>
            <p:nvPr/>
          </p:nvSpPr>
          <p:spPr>
            <a:xfrm>
              <a:off x="3333" y="5140"/>
              <a:ext cx="286" cy="86"/>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9"/>
            <p:cNvSpPr/>
            <p:nvPr/>
          </p:nvSpPr>
          <p:spPr>
            <a:xfrm>
              <a:off x="3637" y="5140"/>
              <a:ext cx="274" cy="87"/>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9"/>
            <p:cNvSpPr/>
            <p:nvPr/>
          </p:nvSpPr>
          <p:spPr>
            <a:xfrm>
              <a:off x="3939" y="5141"/>
              <a:ext cx="262" cy="86"/>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9"/>
            <p:cNvSpPr/>
            <p:nvPr/>
          </p:nvSpPr>
          <p:spPr>
            <a:xfrm>
              <a:off x="4243" y="5141"/>
              <a:ext cx="260" cy="86"/>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9"/>
            <p:cNvSpPr/>
            <p:nvPr/>
          </p:nvSpPr>
          <p:spPr>
            <a:xfrm>
              <a:off x="4535" y="5141"/>
              <a:ext cx="270" cy="87"/>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9"/>
            <p:cNvSpPr/>
            <p:nvPr/>
          </p:nvSpPr>
          <p:spPr>
            <a:xfrm>
              <a:off x="4840" y="5141"/>
              <a:ext cx="282" cy="86"/>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9"/>
            <p:cNvSpPr/>
            <p:nvPr/>
          </p:nvSpPr>
          <p:spPr>
            <a:xfrm>
              <a:off x="5132" y="5141"/>
              <a:ext cx="293" cy="86"/>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9"/>
            <p:cNvSpPr/>
            <p:nvPr/>
          </p:nvSpPr>
          <p:spPr>
            <a:xfrm>
              <a:off x="5423" y="5141"/>
              <a:ext cx="305" cy="87"/>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9"/>
            <p:cNvSpPr/>
            <p:nvPr/>
          </p:nvSpPr>
          <p:spPr>
            <a:xfrm>
              <a:off x="5715" y="5142"/>
              <a:ext cx="316" cy="86"/>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9"/>
            <p:cNvSpPr/>
            <p:nvPr/>
          </p:nvSpPr>
          <p:spPr>
            <a:xfrm>
              <a:off x="6006" y="5142"/>
              <a:ext cx="508" cy="87"/>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9"/>
            <p:cNvSpPr/>
            <p:nvPr/>
          </p:nvSpPr>
          <p:spPr>
            <a:xfrm>
              <a:off x="1668" y="5439"/>
              <a:ext cx="514" cy="86"/>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9"/>
            <p:cNvSpPr/>
            <p:nvPr/>
          </p:nvSpPr>
          <p:spPr>
            <a:xfrm>
              <a:off x="2156" y="5439"/>
              <a:ext cx="358" cy="86"/>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9"/>
            <p:cNvSpPr/>
            <p:nvPr/>
          </p:nvSpPr>
          <p:spPr>
            <a:xfrm>
              <a:off x="2503" y="5439"/>
              <a:ext cx="346" cy="87"/>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9"/>
            <p:cNvSpPr/>
            <p:nvPr/>
          </p:nvSpPr>
          <p:spPr>
            <a:xfrm>
              <a:off x="2850" y="5439"/>
              <a:ext cx="334" cy="86"/>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9"/>
            <p:cNvSpPr/>
            <p:nvPr/>
          </p:nvSpPr>
          <p:spPr>
            <a:xfrm>
              <a:off x="3204" y="5439"/>
              <a:ext cx="1879" cy="88"/>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9"/>
            <p:cNvSpPr/>
            <p:nvPr/>
          </p:nvSpPr>
          <p:spPr>
            <a:xfrm>
              <a:off x="5105" y="5441"/>
              <a:ext cx="325" cy="87"/>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9"/>
            <p:cNvSpPr/>
            <p:nvPr/>
          </p:nvSpPr>
          <p:spPr>
            <a:xfrm>
              <a:off x="5440" y="5441"/>
              <a:ext cx="337" cy="86"/>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9"/>
            <p:cNvSpPr/>
            <p:nvPr/>
          </p:nvSpPr>
          <p:spPr>
            <a:xfrm>
              <a:off x="5774" y="5441"/>
              <a:ext cx="349" cy="87"/>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9"/>
            <p:cNvSpPr/>
            <p:nvPr/>
          </p:nvSpPr>
          <p:spPr>
            <a:xfrm>
              <a:off x="6110" y="5442"/>
              <a:ext cx="360" cy="86"/>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9"/>
            <p:cNvSpPr/>
            <p:nvPr/>
          </p:nvSpPr>
          <p:spPr>
            <a:xfrm>
              <a:off x="6446" y="5442"/>
              <a:ext cx="372" cy="86"/>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9"/>
            <p:cNvSpPr/>
            <p:nvPr/>
          </p:nvSpPr>
          <p:spPr>
            <a:xfrm>
              <a:off x="1888" y="5238"/>
              <a:ext cx="649" cy="86"/>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9"/>
            <p:cNvSpPr/>
            <p:nvPr/>
          </p:nvSpPr>
          <p:spPr>
            <a:xfrm>
              <a:off x="2519" y="5238"/>
              <a:ext cx="326" cy="87"/>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9"/>
            <p:cNvSpPr/>
            <p:nvPr/>
          </p:nvSpPr>
          <p:spPr>
            <a:xfrm>
              <a:off x="2837" y="5239"/>
              <a:ext cx="314" cy="86"/>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9"/>
            <p:cNvSpPr/>
            <p:nvPr/>
          </p:nvSpPr>
          <p:spPr>
            <a:xfrm>
              <a:off x="3156" y="5239"/>
              <a:ext cx="302" cy="86"/>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9"/>
            <p:cNvSpPr/>
            <p:nvPr/>
          </p:nvSpPr>
          <p:spPr>
            <a:xfrm>
              <a:off x="3473" y="5239"/>
              <a:ext cx="291" cy="87"/>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9"/>
            <p:cNvSpPr/>
            <p:nvPr/>
          </p:nvSpPr>
          <p:spPr>
            <a:xfrm>
              <a:off x="3791" y="5239"/>
              <a:ext cx="279" cy="86"/>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9"/>
            <p:cNvSpPr/>
            <p:nvPr/>
          </p:nvSpPr>
          <p:spPr>
            <a:xfrm>
              <a:off x="4108" y="5239"/>
              <a:ext cx="272" cy="86"/>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9"/>
            <p:cNvSpPr/>
            <p:nvPr/>
          </p:nvSpPr>
          <p:spPr>
            <a:xfrm>
              <a:off x="4420" y="5239"/>
              <a:ext cx="277" cy="87"/>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9"/>
            <p:cNvSpPr/>
            <p:nvPr/>
          </p:nvSpPr>
          <p:spPr>
            <a:xfrm>
              <a:off x="4725" y="5240"/>
              <a:ext cx="289" cy="86"/>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9"/>
            <p:cNvSpPr/>
            <p:nvPr/>
          </p:nvSpPr>
          <p:spPr>
            <a:xfrm>
              <a:off x="5031" y="5240"/>
              <a:ext cx="301" cy="86"/>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9"/>
            <p:cNvSpPr/>
            <p:nvPr/>
          </p:nvSpPr>
          <p:spPr>
            <a:xfrm>
              <a:off x="5337" y="5241"/>
              <a:ext cx="312" cy="86"/>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9"/>
            <p:cNvSpPr/>
            <p:nvPr/>
          </p:nvSpPr>
          <p:spPr>
            <a:xfrm>
              <a:off x="5643" y="5241"/>
              <a:ext cx="324" cy="86"/>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9"/>
            <p:cNvSpPr/>
            <p:nvPr/>
          </p:nvSpPr>
          <p:spPr>
            <a:xfrm>
              <a:off x="5949" y="5241"/>
              <a:ext cx="335" cy="87"/>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9"/>
            <p:cNvSpPr/>
            <p:nvPr/>
          </p:nvSpPr>
          <p:spPr>
            <a:xfrm>
              <a:off x="6256" y="5241"/>
              <a:ext cx="347" cy="86"/>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9"/>
            <p:cNvSpPr/>
            <p:nvPr/>
          </p:nvSpPr>
          <p:spPr>
            <a:xfrm>
              <a:off x="1778" y="5339"/>
              <a:ext cx="861" cy="86"/>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9"/>
            <p:cNvSpPr/>
            <p:nvPr/>
          </p:nvSpPr>
          <p:spPr>
            <a:xfrm>
              <a:off x="2628" y="5339"/>
              <a:ext cx="331" cy="87"/>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9"/>
            <p:cNvSpPr/>
            <p:nvPr/>
          </p:nvSpPr>
          <p:spPr>
            <a:xfrm>
              <a:off x="2961" y="5339"/>
              <a:ext cx="320" cy="86"/>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9"/>
            <p:cNvSpPr/>
            <p:nvPr/>
          </p:nvSpPr>
          <p:spPr>
            <a:xfrm>
              <a:off x="3293" y="5339"/>
              <a:ext cx="308" cy="86"/>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9"/>
            <p:cNvSpPr/>
            <p:nvPr/>
          </p:nvSpPr>
          <p:spPr>
            <a:xfrm>
              <a:off x="3626" y="5340"/>
              <a:ext cx="297" cy="86"/>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9"/>
            <p:cNvSpPr/>
            <p:nvPr/>
          </p:nvSpPr>
          <p:spPr>
            <a:xfrm>
              <a:off x="3958" y="5340"/>
              <a:ext cx="285" cy="86"/>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9"/>
            <p:cNvSpPr/>
            <p:nvPr/>
          </p:nvSpPr>
          <p:spPr>
            <a:xfrm>
              <a:off x="4289" y="5340"/>
              <a:ext cx="285" cy="87"/>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9"/>
            <p:cNvSpPr/>
            <p:nvPr/>
          </p:nvSpPr>
          <p:spPr>
            <a:xfrm>
              <a:off x="4610" y="5341"/>
              <a:ext cx="297" cy="86"/>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9"/>
            <p:cNvSpPr/>
            <p:nvPr/>
          </p:nvSpPr>
          <p:spPr>
            <a:xfrm>
              <a:off x="4930" y="5341"/>
              <a:ext cx="308" cy="86"/>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9"/>
            <p:cNvSpPr/>
            <p:nvPr/>
          </p:nvSpPr>
          <p:spPr>
            <a:xfrm>
              <a:off x="5251" y="5341"/>
              <a:ext cx="320" cy="87"/>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9"/>
            <p:cNvSpPr/>
            <p:nvPr/>
          </p:nvSpPr>
          <p:spPr>
            <a:xfrm>
              <a:off x="5571" y="5341"/>
              <a:ext cx="331" cy="86"/>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9"/>
            <p:cNvSpPr/>
            <p:nvPr/>
          </p:nvSpPr>
          <p:spPr>
            <a:xfrm>
              <a:off x="5892" y="5341"/>
              <a:ext cx="343" cy="86"/>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9"/>
            <p:cNvSpPr/>
            <p:nvPr/>
          </p:nvSpPr>
          <p:spPr>
            <a:xfrm>
              <a:off x="6213" y="5341"/>
              <a:ext cx="497" cy="87"/>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9"/>
            <p:cNvSpPr/>
            <p:nvPr/>
          </p:nvSpPr>
          <p:spPr>
            <a:xfrm>
              <a:off x="738" y="5892"/>
              <a:ext cx="7015" cy="55"/>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descr="Screenshot (114)"/>
            <p:cNvPicPr>
              <a:picLocks noChangeAspect="1"/>
            </p:cNvPicPr>
            <p:nvPr/>
          </p:nvPicPr>
          <p:blipFill>
            <a:blip r:embed="rId3"/>
            <a:stretch>
              <a:fillRect/>
            </a:stretch>
          </p:blipFill>
          <p:spPr>
            <a:xfrm>
              <a:off x="2105" y="2026"/>
              <a:ext cx="4303" cy="2775"/>
            </a:xfrm>
            <a:prstGeom prst="rect">
              <a:avLst/>
            </a:prstGeom>
          </p:spPr>
        </p:pic>
        <p:sp>
          <p:nvSpPr>
            <p:cNvPr id="850" name="Google Shape;850;p49"/>
            <p:cNvSpPr/>
            <p:nvPr/>
          </p:nvSpPr>
          <p:spPr>
            <a:xfrm>
              <a:off x="1891" y="1829"/>
              <a:ext cx="4715" cy="3113"/>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               </a:t>
              </a:r>
            </a:p>
          </p:txBody>
        </p:sp>
      </p:grpSp>
      <p:sp>
        <p:nvSpPr>
          <p:cNvPr id="5" name="Text Box 4"/>
          <p:cNvSpPr txBox="1"/>
          <p:nvPr/>
        </p:nvSpPr>
        <p:spPr>
          <a:xfrm>
            <a:off x="5125085" y="887730"/>
            <a:ext cx="2413635" cy="398780"/>
          </a:xfrm>
          <a:prstGeom prst="rect">
            <a:avLst/>
          </a:prstGeom>
          <a:noFill/>
        </p:spPr>
        <p:txBody>
          <a:bodyPr wrap="square" rtlCol="0">
            <a:spAutoFit/>
          </a:bodyPr>
          <a:lstStyle/>
          <a:p>
            <a:pPr algn="l"/>
            <a:r>
              <a:rPr lang="en-US" sz="2000" b="1" dirty="0">
                <a:solidFill>
                  <a:schemeClr val="tx2"/>
                </a:solidFill>
                <a:sym typeface="+mn-ea"/>
              </a:rPr>
              <a:t>Disadvantages :</a:t>
            </a:r>
            <a:endParaRPr lang="en-US" altLang="en-US" sz="2000" b="1" dirty="0">
              <a:solidFill>
                <a:schemeClr val="tx2"/>
              </a:solidFill>
              <a:effectLst>
                <a:outerShdw blurRad="38100" dist="38100" dir="2700000" algn="tl">
                  <a:srgbClr val="000000">
                    <a:alpha val="43137"/>
                  </a:srgbClr>
                </a:outerShdw>
              </a:effectLst>
              <a:sym typeface="+mn-ea"/>
            </a:endParaRPr>
          </a:p>
        </p:txBody>
      </p:sp>
      <p:grpSp>
        <p:nvGrpSpPr>
          <p:cNvPr id="6" name="Group 5"/>
          <p:cNvGrpSpPr/>
          <p:nvPr/>
        </p:nvGrpSpPr>
        <p:grpSpPr>
          <a:xfrm>
            <a:off x="5120640" y="1242060"/>
            <a:ext cx="4006215" cy="3855720"/>
            <a:chOff x="8092" y="2026"/>
            <a:chExt cx="6309" cy="6072"/>
          </a:xfrm>
        </p:grpSpPr>
        <p:sp>
          <p:nvSpPr>
            <p:cNvPr id="7" name="Google Shape;1813;p45"/>
            <p:cNvSpPr/>
            <p:nvPr/>
          </p:nvSpPr>
          <p:spPr>
            <a:xfrm rot="5400000">
              <a:off x="8214" y="1911"/>
              <a:ext cx="6072" cy="6302"/>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 Box 3"/>
            <p:cNvSpPr txBox="1"/>
            <p:nvPr/>
          </p:nvSpPr>
          <p:spPr>
            <a:xfrm>
              <a:off x="8092" y="2026"/>
              <a:ext cx="6309" cy="4797"/>
            </a:xfrm>
            <a:prstGeom prst="rect">
              <a:avLst/>
            </a:prstGeom>
            <a:noFill/>
          </p:spPr>
          <p:txBody>
            <a:bodyPr wrap="square" rtlCol="0" anchor="t">
              <a:spAutoFit/>
            </a:bodyPr>
            <a:lstStyle/>
            <a:p>
              <a:pPr marL="514350" indent="-514350">
                <a:buFont typeface="+mj-lt"/>
                <a:buAutoNum type="arabicPeriod"/>
              </a:pPr>
              <a:r>
                <a:rPr lang="en-US" sz="1600" b="1" dirty="0">
                  <a:solidFill>
                    <a:schemeClr val="bg2"/>
                  </a:solidFill>
                  <a:sym typeface="+mn-ea"/>
                </a:rPr>
                <a:t>The Host must be be careful, where the Attendants should not gave everyone Attendance with more  QR codes
The QR code is must be secured so at a time One person give only one attendance…</a:t>
              </a:r>
              <a:endParaRPr lang="en-US" sz="1600" b="1" dirty="0">
                <a:solidFill>
                  <a:schemeClr val="bg2"/>
                </a:solidFill>
              </a:endParaRPr>
            </a:p>
            <a:p>
              <a:pPr marL="514350" indent="-514350">
                <a:buFont typeface="+mj-lt"/>
                <a:buAutoNum type="arabicPeriod"/>
              </a:pPr>
              <a:r>
                <a:rPr lang="en-US" sz="1600" b="1" dirty="0">
                  <a:solidFill>
                    <a:schemeClr val="bg2"/>
                  </a:solidFill>
                  <a:sym typeface="+mn-ea"/>
                </a:rPr>
                <a:t>In the system , the camera used as scanner is must of good quality…bad Quality camera can affect the attendance of each and every person or attendant</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down)">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000"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4" name="Subtitle 3">
            <a:extLst>
              <a:ext uri="{FF2B5EF4-FFF2-40B4-BE49-F238E27FC236}">
                <a16:creationId xmlns:a16="http://schemas.microsoft.com/office/drawing/2014/main" id="{B4C73F61-F272-6145-9C45-5376F29DB8D2}"/>
              </a:ext>
            </a:extLst>
          </p:cNvPr>
          <p:cNvSpPr>
            <a:spLocks noGrp="1"/>
          </p:cNvSpPr>
          <p:nvPr>
            <p:ph type="subTitle" idx="1"/>
          </p:nvPr>
        </p:nvSpPr>
        <p:spPr/>
        <p:txBody>
          <a:bodyPr/>
          <a:lstStyle/>
          <a:p>
            <a:r>
              <a:rPr lang="en-US" sz="1800" b="1" dirty="0">
                <a:solidFill>
                  <a:schemeClr val="bg2"/>
                </a:solidFill>
              </a:rPr>
              <a:t>We have used Stack overflow for fixing the bugs in our programme / Project. ( </a:t>
            </a:r>
            <a:r>
              <a:rPr lang="en-US" sz="1800" b="1" dirty="0">
                <a:solidFill>
                  <a:schemeClr val="accent6"/>
                </a:solidFill>
                <a:hlinkClick r:id="rId3">
                  <a:extLst>
                    <a:ext uri="{A12FA001-AC4F-418D-AE19-62706E023703}">
                      <ahyp:hlinkClr xmlns:ahyp="http://schemas.microsoft.com/office/drawing/2018/hyperlinkcolor" val="tx"/>
                    </a:ext>
                  </a:extLst>
                </a:hlinkClick>
              </a:rPr>
              <a:t>www.Stackoverflow.com</a:t>
            </a:r>
            <a:r>
              <a:rPr lang="en-US" sz="1800" b="1" dirty="0">
                <a:solidFill>
                  <a:schemeClr val="bg2"/>
                </a:solidFill>
              </a:rPr>
              <a:t> )</a:t>
            </a:r>
          </a:p>
          <a:p>
            <a:r>
              <a:rPr lang="en-US" sz="1800" b="1" dirty="0">
                <a:solidFill>
                  <a:schemeClr val="bg2"/>
                </a:solidFill>
              </a:rPr>
              <a:t>We have also used GitHub for further project information. ( www github.com )</a:t>
            </a:r>
          </a:p>
          <a:p>
            <a:r>
              <a:rPr lang="en-US" sz="1800" b="1" dirty="0">
                <a:solidFill>
                  <a:schemeClr val="bg2"/>
                </a:solidFill>
              </a:rPr>
              <a:t>Also the main website Python.org Is also used for installing libraries/modules….. ( www.python.org )</a:t>
            </a:r>
          </a:p>
        </p:txBody>
      </p:sp>
      <p:sp>
        <p:nvSpPr>
          <p:cNvPr id="925" name="Google Shape;925;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solidFill>
                  <a:schemeClr val="tx2"/>
                </a:solidFill>
              </a:rPr>
              <a:t>RESOURCES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69745" y="1720850"/>
            <a:ext cx="6910070" cy="1014730"/>
          </a:xfrm>
          <a:prstGeom prst="rect">
            <a:avLst/>
          </a:prstGeom>
          <a:noFill/>
        </p:spPr>
        <p:txBody>
          <a:bodyPr wrap="square" rtlCol="0" anchor="ctr">
            <a:spAutoFit/>
          </a:bodyPr>
          <a:lstStyle/>
          <a:p>
            <a:pPr algn="ctr"/>
            <a:r>
              <a:rPr lang="en-US" sz="6000" b="1" dirty="0">
                <a:solidFill>
                  <a:schemeClr val="accent1"/>
                </a:solidFill>
                <a:effectLst>
                  <a:outerShdw blurRad="38100" dist="25400" dir="5400000" algn="ctr" rotWithShape="0">
                    <a:srgbClr val="6E747A">
                      <a:alpha val="43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1"/>
          <p:cNvSpPr txBox="1">
            <a:spLocks noGrp="1"/>
          </p:cNvSpPr>
          <p:nvPr>
            <p:ph type="subTitle" idx="1"/>
          </p:nvPr>
        </p:nvSpPr>
        <p:spPr>
          <a:xfrm flipH="1">
            <a:off x="2458697" y="2239594"/>
            <a:ext cx="3974906" cy="750570"/>
          </a:xfrm>
          <a:prstGeom prst="rect">
            <a:avLst/>
          </a:prstGeom>
          <a:ln w="28575" cmpd="sng">
            <a:noFill/>
            <a:prstDash val="solid"/>
          </a:ln>
        </p:spPr>
        <p:txBody>
          <a:bodyPr spcFirstLastPara="1" wrap="square" lIns="91425" tIns="0" rIns="91425" bIns="0" anchor="ctr" anchorCtr="0">
            <a:noAutofit/>
          </a:bodyPr>
          <a:lstStyle/>
          <a:p>
            <a:pPr marL="0" lvl="0" indent="0" algn="ctr" rtl="0" fontAlgn="ctr">
              <a:spcBef>
                <a:spcPts val="0"/>
              </a:spcBef>
              <a:spcAft>
                <a:spcPts val="0"/>
              </a:spcAft>
              <a:buNone/>
            </a:pPr>
            <a:r>
              <a:rPr lang="en-IN" sz="2000" dirty="0">
                <a:ln w="12700" cmpd="sng">
                  <a:solidFill>
                    <a:schemeClr val="accent1"/>
                  </a:solidFill>
                  <a:prstDash val="solid"/>
                </a:ln>
                <a:solidFill>
                  <a:schemeClr val="tx1"/>
                </a:solidFill>
                <a:effectLst>
                  <a:outerShdw blurRad="38100" dist="19050" dir="2700000" algn="tl" rotWithShape="0">
                    <a:schemeClr val="dk1">
                      <a:alpha val="40000"/>
                    </a:schemeClr>
                  </a:outerShdw>
                </a:effectLst>
              </a:rPr>
              <a:t>online Attendance System</a:t>
            </a:r>
            <a:r>
              <a:rPr lang="en-IN" sz="1200" dirty="0">
                <a:effectLst>
                  <a:outerShdw blurRad="38100" dist="38100" dir="2700000" algn="tl">
                    <a:srgbClr val="000000">
                      <a:alpha val="43137"/>
                    </a:srgbClr>
                  </a:outerShdw>
                </a:effectLst>
              </a:rPr>
              <a:t> </a:t>
            </a:r>
            <a:endParaRPr sz="1200" dirty="0">
              <a:effectLst>
                <a:outerShdw blurRad="38100" dist="38100" dir="2700000" algn="tl">
                  <a:srgbClr val="000000">
                    <a:alpha val="43137"/>
                  </a:srgbClr>
                </a:outerShdw>
              </a:effectLst>
            </a:endParaRPr>
          </a:p>
          <a:p>
            <a:pPr marL="0" lvl="0" indent="0" algn="ctr" rtl="0">
              <a:spcBef>
                <a:spcPts val="0"/>
              </a:spcBef>
              <a:spcAft>
                <a:spcPts val="0"/>
              </a:spcAft>
              <a:buNone/>
            </a:pPr>
            <a:endParaRPr sz="1200" dirty="0">
              <a:effectLst>
                <a:outerShdw blurRad="38100" dist="38100" dir="2700000" algn="tl">
                  <a:srgbClr val="000000">
                    <a:alpha val="43137"/>
                  </a:srgbClr>
                </a:outerShdw>
              </a:effectLst>
            </a:endParaRPr>
          </a:p>
        </p:txBody>
      </p:sp>
      <p:grpSp>
        <p:nvGrpSpPr>
          <p:cNvPr id="1812" name="Google Shape;1812;p45"/>
          <p:cNvGrpSpPr/>
          <p:nvPr/>
        </p:nvGrpSpPr>
        <p:grpSpPr>
          <a:xfrm>
            <a:off x="2371090" y="1988185"/>
            <a:ext cx="4401820" cy="1167130"/>
            <a:chOff x="238125" y="1662850"/>
            <a:chExt cx="7137300" cy="2217100"/>
          </a:xfrm>
        </p:grpSpPr>
        <p:sp>
          <p:nvSpPr>
            <p:cNvPr id="1814" name="Google Shape;1814;p45"/>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45"/>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45"/>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45"/>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45"/>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45"/>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45"/>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45"/>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45"/>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000" fill="hold">
                                          <p:stCondLst>
                                            <p:cond delay="0"/>
                                          </p:stCondLst>
                                        </p:cTn>
                                        <p:tgtEl>
                                          <p:spTgt spid="369">
                                            <p:txEl>
                                              <p:pRg st="0" end="0"/>
                                            </p:txEl>
                                          </p:spTgt>
                                        </p:tgtEl>
                                        <p:attrNameLst>
                                          <p:attrName>style.visibility</p:attrName>
                                        </p:attrNameLst>
                                      </p:cBhvr>
                                      <p:to>
                                        <p:strVal val="visible"/>
                                      </p:to>
                                    </p:set>
                                    <p:anim calcmode="lin" valueType="num">
                                      <p:cBhvr additive="base">
                                        <p:cTn id="7" dur="1000" fill="hold"/>
                                        <p:tgtEl>
                                          <p:spTgt spid="36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9">
                                            <p:txEl>
                                              <p:pRg st="0" end="0"/>
                                            </p:txEl>
                                          </p:spTgt>
                                        </p:tgtEl>
                                        <p:attrNameLst>
                                          <p:attrName>ppt_y</p:attrName>
                                        </p:attrNameLst>
                                      </p:cBhvr>
                                      <p:tavLst>
                                        <p:tav tm="0">
                                          <p:val>
                                            <p:strVal val="#ppt_y"/>
                                          </p:val>
                                        </p:tav>
                                        <p:tav tm="100000">
                                          <p:val>
                                            <p:strVal val="#ppt_y"/>
                                          </p:val>
                                        </p:tav>
                                      </p:tavLst>
                                    </p:anim>
                                  </p:childTnLst>
                                </p:cTn>
                              </p:par>
                              <p:par>
                                <p:cTn id="9" presetID="7" presetClass="entr" presetSubtype="2" fill="hold" nodeType="withEffect">
                                  <p:stCondLst>
                                    <p:cond delay="0"/>
                                  </p:stCondLst>
                                  <p:childTnLst>
                                    <p:set>
                                      <p:cBhvr>
                                        <p:cTn id="10" dur="1000" fill="hold">
                                          <p:stCondLst>
                                            <p:cond delay="0"/>
                                          </p:stCondLst>
                                        </p:cTn>
                                        <p:tgtEl>
                                          <p:spTgt spid="1812"/>
                                        </p:tgtEl>
                                        <p:attrNameLst>
                                          <p:attrName>style.visibility</p:attrName>
                                        </p:attrNameLst>
                                      </p:cBhvr>
                                      <p:to>
                                        <p:strVal val="visible"/>
                                      </p:to>
                                    </p:set>
                                    <p:anim calcmode="lin" valueType="num">
                                      <p:cBhvr additive="base">
                                        <p:cTn id="11" dur="1000" fill="hold"/>
                                        <p:tgtEl>
                                          <p:spTgt spid="1812"/>
                                        </p:tgtEl>
                                        <p:attrNameLst>
                                          <p:attrName>ppt_x</p:attrName>
                                        </p:attrNameLst>
                                      </p:cBhvr>
                                      <p:tavLst>
                                        <p:tav tm="0">
                                          <p:val>
                                            <p:strVal val="1+#ppt_w/2"/>
                                          </p:val>
                                        </p:tav>
                                        <p:tav tm="100000">
                                          <p:val>
                                            <p:strVal val="#ppt_x"/>
                                          </p:val>
                                        </p:tav>
                                      </p:tavLst>
                                    </p:anim>
                                    <p:anim calcmode="lin" valueType="num">
                                      <p:cBhvr additive="base">
                                        <p:cTn id="12" dur="1000" fill="hold"/>
                                        <p:tgtEl>
                                          <p:spTgt spid="18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417695" y="1584325"/>
            <a:ext cx="4733925" cy="23037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solidFill>
                  <a:schemeClr val="bg2"/>
                </a:solidFill>
                <a:effectLst>
                  <a:outerShdw blurRad="38100" dist="38100" dir="2700000" algn="tl">
                    <a:srgbClr val="000000">
                      <a:alpha val="43137"/>
                    </a:srgbClr>
                  </a:outerShdw>
                </a:effectLst>
              </a:rPr>
              <a:t>  </a:t>
            </a:r>
            <a:r>
              <a:rPr lang="en-IN" sz="2400" b="1" dirty="0">
                <a:solidFill>
                  <a:schemeClr val="bg2"/>
                </a:solidFill>
                <a:effectLst>
                  <a:outerShdw blurRad="38100" dist="38100" dir="2700000" algn="tl">
                    <a:srgbClr val="000000">
                      <a:alpha val="43137"/>
                    </a:srgbClr>
                  </a:outerShdw>
                </a:effectLst>
                <a:latin typeface="Arial Black" panose="020B0A04020102020204" charset="0"/>
                <a:cs typeface="Arial Black" panose="020B0A04020102020204" charset="0"/>
              </a:rPr>
              <a:t>o</a:t>
            </a:r>
            <a:r>
              <a:rPr lang="en-IN" sz="1400" b="1" dirty="0">
                <a:solidFill>
                  <a:schemeClr val="bg2"/>
                </a:solidFill>
                <a:effectLst>
                  <a:outerShdw blurRad="38100" dist="38100" dir="2700000" algn="tl">
                    <a:srgbClr val="000000">
                      <a:alpha val="43137"/>
                    </a:srgbClr>
                  </a:outerShdw>
                </a:effectLst>
                <a:latin typeface="Arial Black" panose="020B0A04020102020204" charset="0"/>
                <a:cs typeface="Arial Black" panose="020B0A04020102020204" charset="0"/>
              </a:rPr>
              <a:t>ur</a:t>
            </a:r>
            <a:r>
              <a:rPr sz="1400" b="1" dirty="0">
                <a:solidFill>
                  <a:schemeClr val="bg2"/>
                </a:solidFill>
                <a:effectLst>
                  <a:outerShdw blurRad="38100" dist="38100" dir="2700000" algn="tl">
                    <a:srgbClr val="000000">
                      <a:alpha val="43137"/>
                    </a:srgbClr>
                  </a:outerShdw>
                </a:effectLst>
                <a:latin typeface="Arial Black" panose="020B0A04020102020204" charset="0"/>
                <a:cs typeface="Arial Black" panose="020B0A04020102020204" charset="0"/>
              </a:rPr>
              <a:t> topic </a:t>
            </a:r>
            <a:r>
              <a:rPr lang="en-IN" sz="1400" b="1" dirty="0">
                <a:solidFill>
                  <a:schemeClr val="bg2"/>
                </a:solidFill>
                <a:effectLst>
                  <a:outerShdw blurRad="38100" dist="38100" dir="2700000" algn="tl">
                    <a:srgbClr val="000000">
                      <a:alpha val="43137"/>
                    </a:srgbClr>
                  </a:outerShdw>
                </a:effectLst>
                <a:latin typeface="Arial Black" panose="020B0A04020102020204" charset="0"/>
                <a:cs typeface="Arial Black" panose="020B0A04020102020204" charset="0"/>
              </a:rPr>
              <a:t>is </a:t>
            </a:r>
            <a:r>
              <a:rPr sz="1400" b="1" dirty="0">
                <a:solidFill>
                  <a:schemeClr val="bg2"/>
                </a:solidFill>
                <a:effectLst>
                  <a:outerShdw blurRad="38100" dist="38100" dir="2700000" algn="tl">
                    <a:srgbClr val="000000">
                      <a:alpha val="43137"/>
                    </a:srgbClr>
                  </a:outerShdw>
                </a:effectLst>
                <a:latin typeface="Arial Black" panose="020B0A04020102020204" charset="0"/>
                <a:cs typeface="Arial Black" panose="020B0A04020102020204" charset="0"/>
              </a:rPr>
              <a:t>depends on QR code and scanner to attend the  daily record of people to their work in and out a record </a:t>
            </a:r>
          </a:p>
          <a:p>
            <a:pPr marL="0" lvl="0" indent="0" algn="l" rtl="0">
              <a:spcBef>
                <a:spcPts val="0"/>
              </a:spcBef>
              <a:spcAft>
                <a:spcPts val="0"/>
              </a:spcAft>
              <a:buNone/>
            </a:pPr>
            <a:r>
              <a:rPr lang="en-IN" sz="1400" b="1" dirty="0">
                <a:solidFill>
                  <a:schemeClr val="bg2"/>
                </a:solidFill>
                <a:effectLst>
                  <a:outerShdw blurRad="38100" dist="38100" dir="2700000" algn="tl">
                    <a:srgbClr val="000000">
                      <a:alpha val="43137"/>
                    </a:srgbClr>
                  </a:outerShdw>
                </a:effectLst>
                <a:latin typeface="Arial Black" panose="020B0A04020102020204" charset="0"/>
                <a:cs typeface="Arial Black" panose="020B0A04020102020204" charset="0"/>
              </a:rPr>
              <a:t>Our </a:t>
            </a:r>
            <a:r>
              <a:rPr sz="1400" b="1" dirty="0">
                <a:solidFill>
                  <a:schemeClr val="bg2"/>
                </a:solidFill>
                <a:effectLst>
                  <a:outerShdw blurRad="38100" dist="38100" dir="2700000" algn="tl">
                    <a:srgbClr val="000000">
                      <a:alpha val="43137"/>
                    </a:srgbClr>
                  </a:outerShdw>
                </a:effectLst>
                <a:latin typeface="Arial Black" panose="020B0A04020102020204" charset="0"/>
                <a:cs typeface="Arial Black" panose="020B0A04020102020204" charset="0"/>
              </a:rPr>
              <a:t>topic based on python language and it has and python libraries/modules and we use the pyqrcode, OpenCV, NumPy, libraries, and many more we use the project a get an inti ID card, security access card, and use too many companies also</a:t>
            </a:r>
            <a:r>
              <a:rPr dirty="0"/>
              <a:t> </a:t>
            </a:r>
          </a:p>
        </p:txBody>
      </p:sp>
      <p:sp>
        <p:nvSpPr>
          <p:cNvPr id="381" name="Google Shape;381;p33"/>
          <p:cNvSpPr txBox="1">
            <a:spLocks noGrp="1"/>
          </p:cNvSpPr>
          <p:nvPr>
            <p:ph type="title"/>
          </p:nvPr>
        </p:nvSpPr>
        <p:spPr>
          <a:xfrm>
            <a:off x="4599305" y="799465"/>
            <a:ext cx="413448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dirty="0">
                <a:solidFill>
                  <a:schemeClr val="tx2"/>
                </a:solidFill>
                <a:effectLst>
                  <a:outerShdw blurRad="38100" dist="38100" dir="2700000" algn="tl">
                    <a:srgbClr val="000000">
                      <a:alpha val="43137"/>
                    </a:srgbClr>
                  </a:outerShdw>
                </a:effectLst>
              </a:rPr>
              <a:t>ABOUT THIS TOPIC</a:t>
            </a:r>
          </a:p>
        </p:txBody>
      </p:sp>
      <p:sp>
        <p:nvSpPr>
          <p:cNvPr id="5505" name="Google Shape;5505;p64" hidden="1"/>
          <p:cNvSpPr/>
          <p:nvPr/>
        </p:nvSpPr>
        <p:spPr>
          <a:xfrm>
            <a:off x="4282440" y="1210310"/>
            <a:ext cx="280035" cy="28575"/>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roup 4"/>
          <p:cNvGrpSpPr/>
          <p:nvPr/>
        </p:nvGrpSpPr>
        <p:grpSpPr>
          <a:xfrm>
            <a:off x="4186555" y="904875"/>
            <a:ext cx="474980" cy="337820"/>
            <a:chOff x="6591" y="1395"/>
            <a:chExt cx="748" cy="532"/>
          </a:xfrm>
        </p:grpSpPr>
        <p:sp>
          <p:nvSpPr>
            <p:cNvPr id="5500" name="Google Shape;5500;p64"/>
            <p:cNvSpPr/>
            <p:nvPr/>
          </p:nvSpPr>
          <p:spPr>
            <a:xfrm>
              <a:off x="6823" y="1787"/>
              <a:ext cx="284" cy="140"/>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1" name="Google Shape;5501;p64"/>
            <p:cNvSpPr/>
            <p:nvPr/>
          </p:nvSpPr>
          <p:spPr>
            <a:xfrm>
              <a:off x="6823" y="1787"/>
              <a:ext cx="266" cy="129"/>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2" name="Google Shape;5502;p64"/>
            <p:cNvSpPr/>
            <p:nvPr/>
          </p:nvSpPr>
          <p:spPr>
            <a:xfrm>
              <a:off x="6591" y="1395"/>
              <a:ext cx="749" cy="433"/>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3" name="Google Shape;5503;p64"/>
            <p:cNvSpPr/>
            <p:nvPr/>
          </p:nvSpPr>
          <p:spPr>
            <a:xfrm>
              <a:off x="6651" y="1444"/>
              <a:ext cx="626" cy="305"/>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4" name="Google Shape;5504;p64"/>
            <p:cNvSpPr/>
            <p:nvPr/>
          </p:nvSpPr>
          <p:spPr>
            <a:xfrm>
              <a:off x="7243" y="1445"/>
              <a:ext cx="36" cy="305"/>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6" name="Google Shape;5506;p64"/>
            <p:cNvSpPr/>
            <p:nvPr/>
          </p:nvSpPr>
          <p:spPr>
            <a:xfrm>
              <a:off x="6950" y="1777"/>
              <a:ext cx="29" cy="1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roup 22"/>
          <p:cNvGrpSpPr/>
          <p:nvPr/>
        </p:nvGrpSpPr>
        <p:grpSpPr>
          <a:xfrm>
            <a:off x="4333875" y="1647825"/>
            <a:ext cx="4812030" cy="2625725"/>
            <a:chOff x="1657" y="2093"/>
            <a:chExt cx="2871" cy="3424"/>
          </a:xfrm>
        </p:grpSpPr>
        <p:sp>
          <p:nvSpPr>
            <p:cNvPr id="2" name="Google Shape;1142;p37"/>
            <p:cNvSpPr/>
            <p:nvPr/>
          </p:nvSpPr>
          <p:spPr>
            <a:xfrm>
              <a:off x="3254" y="2093"/>
              <a:ext cx="1274" cy="118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143;p37"/>
            <p:cNvSpPr/>
            <p:nvPr/>
          </p:nvSpPr>
          <p:spPr>
            <a:xfrm flipH="1">
              <a:off x="3254" y="4075"/>
              <a:ext cx="1274" cy="144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 name="Google Shape;1149;p37"/>
            <p:cNvCxnSpPr/>
            <p:nvPr/>
          </p:nvCxnSpPr>
          <p:spPr>
            <a:xfrm rot="10800000">
              <a:off x="1657" y="2636"/>
              <a:ext cx="0" cy="2157"/>
            </a:xfrm>
            <a:prstGeom prst="straightConnector1">
              <a:avLst/>
            </a:prstGeom>
            <a:noFill/>
            <a:ln w="12700" cap="flat" cmpd="sng">
              <a:solidFill>
                <a:srgbClr val="0AD1DD"/>
              </a:solidFill>
              <a:prstDash val="solid"/>
              <a:round/>
              <a:headEnd type="none" w="med" len="med"/>
              <a:tailEnd type="none" w="med" len="med"/>
            </a:ln>
          </p:spPr>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500" fill="hold">
                                          <p:stCondLst>
                                            <p:cond delay="0"/>
                                          </p:stCondLst>
                                        </p:cTn>
                                        <p:tgtEl>
                                          <p:spTgt spid="381"/>
                                        </p:tgtEl>
                                        <p:attrNameLst>
                                          <p:attrName>style.visibility</p:attrName>
                                        </p:attrNameLst>
                                      </p:cBhvr>
                                      <p:to>
                                        <p:strVal val="visible"/>
                                      </p:to>
                                    </p:set>
                                    <p:animEffect transition="in" filter="plus(in)">
                                      <p:cBhvr>
                                        <p:cTn id="7" dur="500"/>
                                        <p:tgtEl>
                                          <p:spTgt spid="381"/>
                                        </p:tgtEl>
                                      </p:cBhvr>
                                    </p:animEffect>
                                  </p:childTnLst>
                                </p:cTn>
                              </p:par>
                              <p:par>
                                <p:cTn id="8" presetID="13" presetClass="entr" presetSubtype="16" fill="hold" nodeType="withEffect">
                                  <p:stCondLst>
                                    <p:cond delay="0"/>
                                  </p:stCondLst>
                                  <p:childTnLst>
                                    <p:set>
                                      <p:cBhvr>
                                        <p:cTn id="9" dur="500" fill="hold">
                                          <p:stCondLst>
                                            <p:cond delay="0"/>
                                          </p:stCondLst>
                                        </p:cTn>
                                        <p:tgtEl>
                                          <p:spTgt spid="5"/>
                                        </p:tgtEl>
                                        <p:attrNameLst>
                                          <p:attrName>style.visibility</p:attrName>
                                        </p:attrNameLst>
                                      </p:cBhvr>
                                      <p:to>
                                        <p:strVal val="visible"/>
                                      </p:to>
                                    </p:set>
                                    <p:animEffect transition="in" filter="plus(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0">
                                            <p:txEl>
                                              <p:pRg st="0" end="0"/>
                                            </p:txEl>
                                          </p:spTgt>
                                        </p:tgtEl>
                                        <p:attrNameLst>
                                          <p:attrName>style.visibility</p:attrName>
                                        </p:attrNameLst>
                                      </p:cBhvr>
                                      <p:to>
                                        <p:strVal val="visible"/>
                                      </p:to>
                                    </p:set>
                                    <p:animEffect transition="in" filter="dissolve">
                                      <p:cBhvr>
                                        <p:cTn id="15" dur="500"/>
                                        <p:tgtEl>
                                          <p:spTgt spid="380">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80">
                                            <p:txEl>
                                              <p:pRg st="1" end="1"/>
                                            </p:txEl>
                                          </p:spTgt>
                                        </p:tgtEl>
                                        <p:attrNameLst>
                                          <p:attrName>style.visibility</p:attrName>
                                        </p:attrNameLst>
                                      </p:cBhvr>
                                      <p:to>
                                        <p:strVal val="visible"/>
                                      </p:to>
                                    </p:set>
                                    <p:animEffect transition="in" filter="dissolve">
                                      <p:cBhvr>
                                        <p:cTn id="18" dur="500"/>
                                        <p:tgtEl>
                                          <p:spTgt spid="380">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uiExpand="1" build="p"/>
      <p:bldP spid="3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 name="Title 4"/>
          <p:cNvSpPr>
            <a:spLocks noGrp="1"/>
          </p:cNvSpPr>
          <p:nvPr>
            <p:ph type="title"/>
          </p:nvPr>
        </p:nvSpPr>
        <p:spPr>
          <a:xfrm>
            <a:off x="452755" y="574675"/>
            <a:ext cx="2731135" cy="364490"/>
          </a:xfrm>
        </p:spPr>
        <p:txBody>
          <a:bodyPr/>
          <a:lstStyle/>
          <a:p>
            <a:pPr algn="l"/>
            <a:r>
              <a:rPr lang="en-US" sz="2000" b="1" dirty="0">
                <a:solidFill>
                  <a:schemeClr val="tx2"/>
                </a:solidFill>
                <a:effectLst/>
                <a:latin typeface="Arial Black" panose="020B0A04020102020204" charset="0"/>
                <a:cs typeface="Arial Black" panose="020B0A04020102020204" charset="0"/>
              </a:rPr>
              <a:t>Widely </a:t>
            </a:r>
            <a:r>
              <a:rPr lang="en-IN" altLang="en-US" sz="2000" b="1" dirty="0">
                <a:solidFill>
                  <a:schemeClr val="tx2"/>
                </a:solidFill>
                <a:effectLst/>
                <a:latin typeface="Arial Black" panose="020B0A04020102020204" charset="0"/>
                <a:cs typeface="Arial Black" panose="020B0A04020102020204" charset="0"/>
              </a:rPr>
              <a:t>U</a:t>
            </a:r>
            <a:r>
              <a:rPr lang="en-US" sz="2000" b="1" dirty="0">
                <a:solidFill>
                  <a:schemeClr val="tx2"/>
                </a:solidFill>
                <a:effectLst/>
                <a:latin typeface="Arial Black" panose="020B0A04020102020204" charset="0"/>
                <a:cs typeface="Arial Black" panose="020B0A04020102020204" charset="0"/>
              </a:rPr>
              <a:t>sed </a:t>
            </a:r>
            <a:r>
              <a:rPr lang="en-IN" altLang="en-US" sz="2000" b="1" dirty="0">
                <a:solidFill>
                  <a:schemeClr val="tx2"/>
                </a:solidFill>
                <a:effectLst/>
                <a:latin typeface="Arial Black" panose="020B0A04020102020204" charset="0"/>
                <a:cs typeface="Arial Black" panose="020B0A04020102020204" charset="0"/>
              </a:rPr>
              <a:t>A</a:t>
            </a:r>
            <a:r>
              <a:rPr lang="en-US" sz="2000" b="1" dirty="0">
                <a:solidFill>
                  <a:schemeClr val="tx2"/>
                </a:solidFill>
                <a:effectLst/>
                <a:latin typeface="Arial Black" panose="020B0A04020102020204" charset="0"/>
                <a:cs typeface="Arial Black" panose="020B0A04020102020204" charset="0"/>
              </a:rPr>
              <a:t>s</a:t>
            </a:r>
            <a:r>
              <a:rPr lang="en-IN" altLang="en-US" sz="2000" b="1" dirty="0">
                <a:solidFill>
                  <a:schemeClr val="tx2"/>
                </a:solidFill>
                <a:effectLst/>
                <a:latin typeface="Arial Black" panose="020B0A04020102020204" charset="0"/>
                <a:cs typeface="Arial Black" panose="020B0A04020102020204" charset="0"/>
              </a:rPr>
              <a:t>:-</a:t>
            </a:r>
          </a:p>
        </p:txBody>
      </p:sp>
      <p:sp>
        <p:nvSpPr>
          <p:cNvPr id="6" name="Text Box 5"/>
          <p:cNvSpPr txBox="1"/>
          <p:nvPr/>
        </p:nvSpPr>
        <p:spPr>
          <a:xfrm>
            <a:off x="1189990" y="1072515"/>
            <a:ext cx="7305675" cy="1753235"/>
          </a:xfrm>
          <a:prstGeom prst="rect">
            <a:avLst/>
          </a:prstGeom>
          <a:noFill/>
        </p:spPr>
        <p:txBody>
          <a:bodyPr wrap="square" rtlCol="0" anchor="t">
            <a:spAutoFit/>
          </a:bodyPr>
          <a:lstStyle/>
          <a:p>
            <a:r>
              <a:rPr lang="en-US" sz="1800" b="1" dirty="0">
                <a:solidFill>
                  <a:schemeClr val="bg2"/>
                </a:solidFill>
                <a:sym typeface="+mn-ea"/>
              </a:rPr>
              <a:t>To overcome the manual attendance issues, we proposed and implemented a smart attendance system using Python Programmed with the aim to encourage the potential use of the Quick Response (QR) code as a future attendance management system, to track and record student attendance in lectures and exercises for all relevant courses</a:t>
            </a:r>
            <a:r>
              <a:rPr lang="en-IN" altLang="en-US" sz="1800" b="1" dirty="0">
                <a:solidFill>
                  <a:schemeClr val="bg2"/>
                </a:solidFill>
                <a:sym typeface="+mn-ea"/>
              </a:rPr>
              <a:t>.........</a:t>
            </a:r>
          </a:p>
        </p:txBody>
      </p:sp>
      <p:sp>
        <p:nvSpPr>
          <p:cNvPr id="7" name="Text Box 6"/>
          <p:cNvSpPr txBox="1"/>
          <p:nvPr/>
        </p:nvSpPr>
        <p:spPr>
          <a:xfrm>
            <a:off x="452755" y="2825750"/>
            <a:ext cx="2306955" cy="398780"/>
          </a:xfrm>
          <a:prstGeom prst="rect">
            <a:avLst/>
          </a:prstGeom>
          <a:noFill/>
        </p:spPr>
        <p:txBody>
          <a:bodyPr wrap="square" rtlCol="0" anchor="t">
            <a:spAutoFit/>
          </a:bodyPr>
          <a:lstStyle/>
          <a:p>
            <a:pPr marL="0" indent="0" algn="l">
              <a:buNone/>
            </a:pPr>
            <a:r>
              <a:rPr lang="en-US" sz="2000" b="1" dirty="0">
                <a:solidFill>
                  <a:schemeClr val="tx2"/>
                </a:solidFill>
                <a:effectLst/>
                <a:latin typeface="Arial Black" panose="020B0A04020102020204" charset="0"/>
                <a:cs typeface="Arial Black" panose="020B0A04020102020204" charset="0"/>
                <a:sym typeface="+mn-ea"/>
              </a:rPr>
              <a:t>Future Scope </a:t>
            </a:r>
            <a:r>
              <a:rPr lang="en-IN" altLang="en-US" sz="2000" b="1" dirty="0">
                <a:solidFill>
                  <a:schemeClr val="tx2"/>
                </a:solidFill>
                <a:effectLst/>
                <a:latin typeface="Arial Black" panose="020B0A04020102020204" charset="0"/>
                <a:cs typeface="Arial Black" panose="020B0A04020102020204" charset="0"/>
                <a:sym typeface="+mn-ea"/>
              </a:rPr>
              <a:t>:- </a:t>
            </a:r>
          </a:p>
        </p:txBody>
      </p:sp>
      <p:sp>
        <p:nvSpPr>
          <p:cNvPr id="11" name="Text Box 10"/>
          <p:cNvSpPr txBox="1"/>
          <p:nvPr/>
        </p:nvSpPr>
        <p:spPr>
          <a:xfrm>
            <a:off x="2145030" y="3224530"/>
            <a:ext cx="6278245" cy="922020"/>
          </a:xfrm>
          <a:prstGeom prst="rect">
            <a:avLst/>
          </a:prstGeom>
          <a:noFill/>
        </p:spPr>
        <p:txBody>
          <a:bodyPr wrap="square" rtlCol="0">
            <a:spAutoFit/>
          </a:bodyPr>
          <a:lstStyle/>
          <a:p>
            <a:pPr marL="0" indent="0" algn="l">
              <a:buNone/>
            </a:pPr>
            <a:r>
              <a:rPr lang="en-US" sz="1800" b="1" dirty="0">
                <a:solidFill>
                  <a:schemeClr val="bg2"/>
                </a:solidFill>
                <a:sym typeface="+mn-ea"/>
              </a:rPr>
              <a:t>With the help of Smart Attendance QR </a:t>
            </a:r>
            <a:r>
              <a:rPr lang="en-IN" altLang="en-US" sz="1800" b="1" dirty="0">
                <a:solidFill>
                  <a:schemeClr val="bg2"/>
                </a:solidFill>
                <a:sym typeface="+mn-ea"/>
              </a:rPr>
              <a:t>Code </a:t>
            </a:r>
            <a:r>
              <a:rPr lang="en-US" sz="1800" b="1" dirty="0">
                <a:solidFill>
                  <a:schemeClr val="bg2"/>
                </a:solidFill>
                <a:sym typeface="+mn-ea"/>
              </a:rPr>
              <a:t>System, In future we have no need of QR code Scanner machine, Its simply done by python programming </a:t>
            </a:r>
            <a:r>
              <a:rPr lang="en-IN" altLang="en-US" sz="1800" b="1" dirty="0">
                <a:solidFill>
                  <a:schemeClr val="bg2"/>
                </a:solidFill>
                <a:sym typeface="+mn-ea"/>
              </a:rPr>
              <a:t>.</a:t>
            </a:r>
            <a:r>
              <a:rPr lang="en-US" sz="1800" b="1" dirty="0">
                <a:solidFill>
                  <a:schemeClr val="bg2"/>
                </a:solidFill>
                <a:sym typeface="+mn-ea"/>
              </a:rPr>
              <a:t>…</a:t>
            </a:r>
            <a:r>
              <a:rPr lang="en-IN" altLang="en-US" sz="1800" b="1" dirty="0">
                <a:solidFill>
                  <a:schemeClr val="bg2"/>
                </a:solidFill>
                <a:sym typeface="+mn-ea"/>
              </a:rPr>
              <a:t>.</a:t>
            </a:r>
            <a:r>
              <a:rPr lang="en-US" sz="1800" b="1" dirty="0">
                <a:solidFill>
                  <a:schemeClr val="bg2"/>
                </a:solidFill>
                <a:sym typeface="+mn-ea"/>
              </a:rPr>
              <a:t>.</a:t>
            </a:r>
            <a:r>
              <a:rPr lang="en-IN" altLang="en-US" sz="1800" b="1" dirty="0">
                <a:solidFill>
                  <a:schemeClr val="bg2"/>
                </a:solidFill>
                <a:sym typeface="+mn-ea"/>
              </a:rPr>
              <a:t>...</a:t>
            </a:r>
          </a:p>
        </p:txBody>
      </p:sp>
      <p:grpSp>
        <p:nvGrpSpPr>
          <p:cNvPr id="23" name="Group 22"/>
          <p:cNvGrpSpPr/>
          <p:nvPr/>
        </p:nvGrpSpPr>
        <p:grpSpPr>
          <a:xfrm>
            <a:off x="1057910" y="939165"/>
            <a:ext cx="7283450" cy="1886474"/>
            <a:chOff x="1657" y="1915"/>
            <a:chExt cx="2871" cy="3601"/>
          </a:xfrm>
        </p:grpSpPr>
        <p:sp>
          <p:nvSpPr>
            <p:cNvPr id="2" name="Google Shape;1142;p37"/>
            <p:cNvSpPr/>
            <p:nvPr/>
          </p:nvSpPr>
          <p:spPr>
            <a:xfrm>
              <a:off x="4117" y="1915"/>
              <a:ext cx="411" cy="1295"/>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143;p37"/>
            <p:cNvSpPr/>
            <p:nvPr/>
          </p:nvSpPr>
          <p:spPr>
            <a:xfrm flipH="1">
              <a:off x="4117" y="3972"/>
              <a:ext cx="411" cy="1544"/>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 name="Google Shape;1149;p37"/>
            <p:cNvCxnSpPr/>
            <p:nvPr/>
          </p:nvCxnSpPr>
          <p:spPr>
            <a:xfrm rot="10800000">
              <a:off x="1657" y="2636"/>
              <a:ext cx="0" cy="2157"/>
            </a:xfrm>
            <a:prstGeom prst="straightConnector1">
              <a:avLst/>
            </a:prstGeom>
            <a:noFill/>
            <a:ln w="28575" cap="flat" cmpd="sng">
              <a:solidFill>
                <a:srgbClr val="0AD1DD"/>
              </a:solidFill>
              <a:prstDash val="solid"/>
              <a:round/>
              <a:headEnd type="none" w="med" len="med"/>
              <a:tailEnd type="none" w="med" len="med"/>
            </a:ln>
          </p:spPr>
        </p:cxnSp>
      </p:grpSp>
      <p:grpSp>
        <p:nvGrpSpPr>
          <p:cNvPr id="4" name="Group 3"/>
          <p:cNvGrpSpPr/>
          <p:nvPr/>
        </p:nvGrpSpPr>
        <p:grpSpPr>
          <a:xfrm>
            <a:off x="1947545" y="3224530"/>
            <a:ext cx="6476365" cy="1595120"/>
            <a:chOff x="1657" y="1915"/>
            <a:chExt cx="2871" cy="3600"/>
          </a:xfrm>
        </p:grpSpPr>
        <p:sp>
          <p:nvSpPr>
            <p:cNvPr id="8" name="Google Shape;1142;p37"/>
            <p:cNvSpPr/>
            <p:nvPr/>
          </p:nvSpPr>
          <p:spPr>
            <a:xfrm>
              <a:off x="4003" y="1915"/>
              <a:ext cx="525" cy="153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143;p37"/>
            <p:cNvSpPr/>
            <p:nvPr/>
          </p:nvSpPr>
          <p:spPr>
            <a:xfrm flipH="1">
              <a:off x="4003" y="4198"/>
              <a:ext cx="525" cy="1317"/>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 name="Google Shape;1149;p37"/>
            <p:cNvCxnSpPr/>
            <p:nvPr/>
          </p:nvCxnSpPr>
          <p:spPr>
            <a:xfrm rot="10800000">
              <a:off x="1657" y="2636"/>
              <a:ext cx="0" cy="2157"/>
            </a:xfrm>
            <a:prstGeom prst="straightConnector1">
              <a:avLst/>
            </a:prstGeom>
            <a:noFill/>
            <a:ln w="28575" cap="flat" cmpd="sng">
              <a:solidFill>
                <a:srgbClr val="0AD1DD"/>
              </a:solidFill>
              <a:prstDash val="solid"/>
              <a:round/>
              <a:headEnd type="none" w="med" len="med"/>
              <a:tailEnd type="none" w="med" len="med"/>
            </a:ln>
          </p:spPr>
        </p:cxnSp>
      </p:grpSp>
      <p:grpSp>
        <p:nvGrpSpPr>
          <p:cNvPr id="5499" name="Google Shape;5499;p64"/>
          <p:cNvGrpSpPr/>
          <p:nvPr/>
        </p:nvGrpSpPr>
        <p:grpSpPr>
          <a:xfrm>
            <a:off x="210185" y="676275"/>
            <a:ext cx="290195" cy="264795"/>
            <a:chOff x="1989911" y="2306065"/>
            <a:chExt cx="387099" cy="353207"/>
          </a:xfrm>
        </p:grpSpPr>
        <p:sp>
          <p:nvSpPr>
            <p:cNvPr id="5500" name="Google Shape;5500;p64"/>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1" name="Google Shape;5501;p64"/>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2" name="Google Shape;5502;p64"/>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3" name="Google Shape;5503;p64"/>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4" name="Google Shape;5504;p64"/>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5" name="Google Shape;5505;p64"/>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6" name="Google Shape;5506;p64"/>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5499;p64"/>
          <p:cNvGrpSpPr/>
          <p:nvPr/>
        </p:nvGrpSpPr>
        <p:grpSpPr>
          <a:xfrm>
            <a:off x="215900" y="2939415"/>
            <a:ext cx="257810" cy="236855"/>
            <a:chOff x="1989911" y="2306065"/>
            <a:chExt cx="387099" cy="353207"/>
          </a:xfrm>
        </p:grpSpPr>
        <p:sp>
          <p:nvSpPr>
            <p:cNvPr id="13" name="Google Shape;5500;p64"/>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501;p64"/>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502;p64"/>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5503;p64"/>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504;p64"/>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5505;p64"/>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5506;p64"/>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nodeType="withEffect">
                                  <p:stCondLst>
                                    <p:cond delay="0"/>
                                  </p:stCondLst>
                                  <p:childTnLst>
                                    <p:set>
                                      <p:cBhvr>
                                        <p:cTn id="10" dur="500" fill="hold">
                                          <p:stCondLst>
                                            <p:cond delay="0"/>
                                          </p:stCondLst>
                                        </p:cTn>
                                        <p:tgtEl>
                                          <p:spTgt spid="5499"/>
                                        </p:tgtEl>
                                        <p:attrNameLst>
                                          <p:attrName>style.visibility</p:attrName>
                                        </p:attrNameLst>
                                      </p:cBhvr>
                                      <p:to>
                                        <p:strVal val="visible"/>
                                      </p:to>
                                    </p:set>
                                    <p:anim calcmode="lin" valueType="num">
                                      <p:cBhvr additive="base">
                                        <p:cTn id="11" dur="500"/>
                                        <p:tgtEl>
                                          <p:spTgt spid="5499"/>
                                        </p:tgtEl>
                                        <p:attrNameLst>
                                          <p:attrName>ppt_y</p:attrName>
                                        </p:attrNameLst>
                                      </p:cBhvr>
                                      <p:tavLst>
                                        <p:tav tm="0">
                                          <p:val>
                                            <p:strVal val="#ppt_y+#ppt_h*1.125000"/>
                                          </p:val>
                                        </p:tav>
                                        <p:tav tm="100000">
                                          <p:val>
                                            <p:strVal val="#ppt_y"/>
                                          </p:val>
                                        </p:tav>
                                      </p:tavLst>
                                    </p:anim>
                                    <p:animEffect transition="in" filter="wipe(up)">
                                      <p:cBhvr>
                                        <p:cTn id="12" dur="500"/>
                                        <p:tgtEl>
                                          <p:spTgt spid="5499"/>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ppt_x</p:attrName>
                                        </p:attrNameLst>
                                      </p:cBhvr>
                                      <p:tavLst>
                                        <p:tav tm="0">
                                          <p:val>
                                            <p:strVal val="#ppt_x-.2"/>
                                          </p:val>
                                        </p:tav>
                                        <p:tav tm="100000">
                                          <p:val>
                                            <p:strVal val="#ppt_x"/>
                                          </p:val>
                                        </p:tav>
                                      </p:tavLst>
                                    </p:anim>
                                    <p:anim calcmode="lin" valueType="num">
                                      <p:cBhvr>
                                        <p:cTn id="18"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3"/>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ppt_x</p:attrName>
                                        </p:attrNameLst>
                                      </p:cBhvr>
                                      <p:tavLst>
                                        <p:tav tm="0">
                                          <p:val>
                                            <p:strVal val="#ppt_x-.2"/>
                                          </p:val>
                                        </p:tav>
                                        <p:tav tm="100000">
                                          <p:val>
                                            <p:strVal val="#ppt_x"/>
                                          </p:val>
                                        </p:tav>
                                      </p:tavLst>
                                    </p:anim>
                                    <p:anim calcmode="lin" valueType="num">
                                      <p:cBhvr>
                                        <p:cTn id="2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2" fill="hold" nodeType="clickEffect">
                                  <p:stCondLst>
                                    <p:cond delay="0"/>
                                  </p:stCondLst>
                                  <p:childTnLst>
                                    <p:set>
                                      <p:cBhvr>
                                        <p:cTn id="28" dur="1000" fill="hold">
                                          <p:stCondLst>
                                            <p:cond delay="0"/>
                                          </p:stCondLst>
                                        </p:cTn>
                                        <p:tgtEl>
                                          <p:spTgt spid="12"/>
                                        </p:tgtEl>
                                        <p:attrNameLst>
                                          <p:attrName>style.visibility</p:attrName>
                                        </p:attrNameLst>
                                      </p:cBhvr>
                                      <p:to>
                                        <p:strVal val="visible"/>
                                      </p:to>
                                    </p:set>
                                    <p:animEffect transition="in" filter="wheel(2)">
                                      <p:cBhvr>
                                        <p:cTn id="29" dur="1000"/>
                                        <p:tgtEl>
                                          <p:spTgt spid="12"/>
                                        </p:tgtEl>
                                      </p:cBhvr>
                                    </p:animEffect>
                                  </p:childTnLst>
                                </p:cTn>
                              </p:par>
                              <p:par>
                                <p:cTn id="30" presetID="21" presetClass="entr" presetSubtype="2" fill="hold" grpId="0" nodeType="withEffect">
                                  <p:stCondLst>
                                    <p:cond delay="0"/>
                                  </p:stCondLst>
                                  <p:childTnLst>
                                    <p:set>
                                      <p:cBhvr>
                                        <p:cTn id="31" dur="1000" fill="hold">
                                          <p:stCondLst>
                                            <p:cond delay="0"/>
                                          </p:stCondLst>
                                        </p:cTn>
                                        <p:tgtEl>
                                          <p:spTgt spid="7"/>
                                        </p:tgtEl>
                                        <p:attrNameLst>
                                          <p:attrName>style.visibility</p:attrName>
                                        </p:attrNameLst>
                                      </p:cBhvr>
                                      <p:to>
                                        <p:strVal val="visible"/>
                                      </p:to>
                                    </p:set>
                                    <p:animEffect transition="in" filter="wheel(2)">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ppt_x</p:attrName>
                                        </p:attrNameLst>
                                      </p:cBhvr>
                                      <p:tavLst>
                                        <p:tav tm="0">
                                          <p:val>
                                            <p:strVal val="#ppt_x-.2"/>
                                          </p:val>
                                        </p:tav>
                                        <p:tav tm="100000">
                                          <p:val>
                                            <p:strVal val="#ppt_x"/>
                                          </p:val>
                                        </p:tav>
                                      </p:tavLst>
                                    </p:anim>
                                    <p:anim calcmode="lin" valueType="num">
                                      <p:cBhvr>
                                        <p:cTn id="3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ppt_x</p:attrName>
                                        </p:attrNameLst>
                                      </p:cBhvr>
                                      <p:tavLst>
                                        <p:tav tm="0">
                                          <p:val>
                                            <p:strVal val="#ppt_x-.2"/>
                                          </p:val>
                                        </p:tav>
                                        <p:tav tm="100000">
                                          <p:val>
                                            <p:strVal val="#ppt_x"/>
                                          </p:val>
                                        </p:tav>
                                      </p:tavLst>
                                    </p:anim>
                                    <p:anim calcmode="lin" valueType="num">
                                      <p:cBhvr>
                                        <p:cTn id="4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grpSp>
        <p:nvGrpSpPr>
          <p:cNvPr id="2" name="Group 1"/>
          <p:cNvGrpSpPr/>
          <p:nvPr/>
        </p:nvGrpSpPr>
        <p:grpSpPr>
          <a:xfrm>
            <a:off x="464185" y="1161415"/>
            <a:ext cx="4462780" cy="2686050"/>
            <a:chOff x="731" y="1829"/>
            <a:chExt cx="7028" cy="4230"/>
          </a:xfrm>
        </p:grpSpPr>
        <p:sp>
          <p:nvSpPr>
            <p:cNvPr id="776" name="Google Shape;776;p49"/>
            <p:cNvSpPr/>
            <p:nvPr/>
          </p:nvSpPr>
          <p:spPr>
            <a:xfrm>
              <a:off x="1889" y="1829"/>
              <a:ext cx="4713" cy="3193"/>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9"/>
            <p:cNvSpPr/>
            <p:nvPr/>
          </p:nvSpPr>
          <p:spPr>
            <a:xfrm>
              <a:off x="1889" y="1829"/>
              <a:ext cx="4713" cy="3193"/>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9"/>
            <p:cNvSpPr/>
            <p:nvPr/>
          </p:nvSpPr>
          <p:spPr>
            <a:xfrm>
              <a:off x="1889" y="1829"/>
              <a:ext cx="4713" cy="3193"/>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9"/>
            <p:cNvSpPr/>
            <p:nvPr/>
          </p:nvSpPr>
          <p:spPr>
            <a:xfrm>
              <a:off x="758" y="5903"/>
              <a:ext cx="6974" cy="156"/>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9"/>
            <p:cNvSpPr/>
            <p:nvPr/>
          </p:nvSpPr>
          <p:spPr>
            <a:xfrm>
              <a:off x="731" y="5006"/>
              <a:ext cx="7028" cy="941"/>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49"/>
            <p:cNvSpPr/>
            <p:nvPr/>
          </p:nvSpPr>
          <p:spPr>
            <a:xfrm>
              <a:off x="2968" y="5550"/>
              <a:ext cx="2556" cy="334"/>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49"/>
            <p:cNvSpPr/>
            <p:nvPr/>
          </p:nvSpPr>
          <p:spPr>
            <a:xfrm>
              <a:off x="2105" y="5041"/>
              <a:ext cx="325" cy="86"/>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9"/>
            <p:cNvSpPr/>
            <p:nvPr/>
          </p:nvSpPr>
          <p:spPr>
            <a:xfrm>
              <a:off x="2394" y="5041"/>
              <a:ext cx="312" cy="86"/>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49"/>
            <p:cNvSpPr/>
            <p:nvPr/>
          </p:nvSpPr>
          <p:spPr>
            <a:xfrm>
              <a:off x="2682" y="5041"/>
              <a:ext cx="301" cy="86"/>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9"/>
            <p:cNvSpPr/>
            <p:nvPr/>
          </p:nvSpPr>
          <p:spPr>
            <a:xfrm>
              <a:off x="2971" y="5041"/>
              <a:ext cx="289" cy="86"/>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49"/>
            <p:cNvSpPr/>
            <p:nvPr/>
          </p:nvSpPr>
          <p:spPr>
            <a:xfrm>
              <a:off x="3259" y="5041"/>
              <a:ext cx="278" cy="86"/>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49"/>
            <p:cNvSpPr/>
            <p:nvPr/>
          </p:nvSpPr>
          <p:spPr>
            <a:xfrm>
              <a:off x="3549" y="5041"/>
              <a:ext cx="266" cy="86"/>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9"/>
            <p:cNvSpPr/>
            <p:nvPr/>
          </p:nvSpPr>
          <p:spPr>
            <a:xfrm>
              <a:off x="3838" y="5041"/>
              <a:ext cx="255" cy="87"/>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9"/>
            <p:cNvSpPr/>
            <p:nvPr/>
          </p:nvSpPr>
          <p:spPr>
            <a:xfrm>
              <a:off x="4126" y="5042"/>
              <a:ext cx="247" cy="86"/>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9"/>
            <p:cNvSpPr/>
            <p:nvPr/>
          </p:nvSpPr>
          <p:spPr>
            <a:xfrm>
              <a:off x="4409" y="5042"/>
              <a:ext cx="253" cy="86"/>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49"/>
            <p:cNvSpPr/>
            <p:nvPr/>
          </p:nvSpPr>
          <p:spPr>
            <a:xfrm>
              <a:off x="4686" y="5042"/>
              <a:ext cx="264" cy="87"/>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9"/>
            <p:cNvSpPr/>
            <p:nvPr/>
          </p:nvSpPr>
          <p:spPr>
            <a:xfrm>
              <a:off x="4977" y="5043"/>
              <a:ext cx="277" cy="86"/>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9"/>
            <p:cNvSpPr/>
            <p:nvPr/>
          </p:nvSpPr>
          <p:spPr>
            <a:xfrm>
              <a:off x="5253" y="5043"/>
              <a:ext cx="288" cy="86"/>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9"/>
            <p:cNvSpPr/>
            <p:nvPr/>
          </p:nvSpPr>
          <p:spPr>
            <a:xfrm>
              <a:off x="5531" y="5043"/>
              <a:ext cx="300" cy="87"/>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9"/>
            <p:cNvSpPr/>
            <p:nvPr/>
          </p:nvSpPr>
          <p:spPr>
            <a:xfrm>
              <a:off x="5807" y="5043"/>
              <a:ext cx="312" cy="86"/>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9"/>
            <p:cNvSpPr/>
            <p:nvPr/>
          </p:nvSpPr>
          <p:spPr>
            <a:xfrm>
              <a:off x="6085" y="5043"/>
              <a:ext cx="323" cy="86"/>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9"/>
            <p:cNvSpPr/>
            <p:nvPr/>
          </p:nvSpPr>
          <p:spPr>
            <a:xfrm>
              <a:off x="1996" y="5139"/>
              <a:ext cx="458" cy="86"/>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9"/>
            <p:cNvSpPr/>
            <p:nvPr/>
          </p:nvSpPr>
          <p:spPr>
            <a:xfrm>
              <a:off x="2423" y="5139"/>
              <a:ext cx="321" cy="86"/>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9"/>
            <p:cNvSpPr/>
            <p:nvPr/>
          </p:nvSpPr>
          <p:spPr>
            <a:xfrm>
              <a:off x="2726" y="5139"/>
              <a:ext cx="309" cy="87"/>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9"/>
            <p:cNvSpPr/>
            <p:nvPr/>
          </p:nvSpPr>
          <p:spPr>
            <a:xfrm>
              <a:off x="3029" y="5140"/>
              <a:ext cx="297" cy="86"/>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9"/>
            <p:cNvSpPr/>
            <p:nvPr/>
          </p:nvSpPr>
          <p:spPr>
            <a:xfrm>
              <a:off x="3333" y="5140"/>
              <a:ext cx="286" cy="86"/>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9"/>
            <p:cNvSpPr/>
            <p:nvPr/>
          </p:nvSpPr>
          <p:spPr>
            <a:xfrm>
              <a:off x="3637" y="5140"/>
              <a:ext cx="274" cy="87"/>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9"/>
            <p:cNvSpPr/>
            <p:nvPr/>
          </p:nvSpPr>
          <p:spPr>
            <a:xfrm>
              <a:off x="3939" y="5141"/>
              <a:ext cx="262" cy="86"/>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9"/>
            <p:cNvSpPr/>
            <p:nvPr/>
          </p:nvSpPr>
          <p:spPr>
            <a:xfrm>
              <a:off x="4243" y="5141"/>
              <a:ext cx="260" cy="86"/>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9"/>
            <p:cNvSpPr/>
            <p:nvPr/>
          </p:nvSpPr>
          <p:spPr>
            <a:xfrm>
              <a:off x="4535" y="5141"/>
              <a:ext cx="270" cy="87"/>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9"/>
            <p:cNvSpPr/>
            <p:nvPr/>
          </p:nvSpPr>
          <p:spPr>
            <a:xfrm>
              <a:off x="4840" y="5141"/>
              <a:ext cx="282" cy="86"/>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9"/>
            <p:cNvSpPr/>
            <p:nvPr/>
          </p:nvSpPr>
          <p:spPr>
            <a:xfrm>
              <a:off x="5132" y="5141"/>
              <a:ext cx="293" cy="86"/>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9"/>
            <p:cNvSpPr/>
            <p:nvPr/>
          </p:nvSpPr>
          <p:spPr>
            <a:xfrm>
              <a:off x="5423" y="5141"/>
              <a:ext cx="305" cy="87"/>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9"/>
            <p:cNvSpPr/>
            <p:nvPr/>
          </p:nvSpPr>
          <p:spPr>
            <a:xfrm>
              <a:off x="5715" y="5142"/>
              <a:ext cx="316" cy="86"/>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9"/>
            <p:cNvSpPr/>
            <p:nvPr/>
          </p:nvSpPr>
          <p:spPr>
            <a:xfrm>
              <a:off x="6006" y="5142"/>
              <a:ext cx="508" cy="87"/>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9"/>
            <p:cNvSpPr/>
            <p:nvPr/>
          </p:nvSpPr>
          <p:spPr>
            <a:xfrm>
              <a:off x="1668" y="5439"/>
              <a:ext cx="514" cy="86"/>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9"/>
            <p:cNvSpPr/>
            <p:nvPr/>
          </p:nvSpPr>
          <p:spPr>
            <a:xfrm>
              <a:off x="2156" y="5439"/>
              <a:ext cx="358" cy="86"/>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9"/>
            <p:cNvSpPr/>
            <p:nvPr/>
          </p:nvSpPr>
          <p:spPr>
            <a:xfrm>
              <a:off x="2503" y="5439"/>
              <a:ext cx="346" cy="87"/>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9"/>
            <p:cNvSpPr/>
            <p:nvPr/>
          </p:nvSpPr>
          <p:spPr>
            <a:xfrm>
              <a:off x="2850" y="5439"/>
              <a:ext cx="334" cy="86"/>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9"/>
            <p:cNvSpPr/>
            <p:nvPr/>
          </p:nvSpPr>
          <p:spPr>
            <a:xfrm>
              <a:off x="3204" y="5439"/>
              <a:ext cx="1879" cy="88"/>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9"/>
            <p:cNvSpPr/>
            <p:nvPr/>
          </p:nvSpPr>
          <p:spPr>
            <a:xfrm>
              <a:off x="5105" y="5441"/>
              <a:ext cx="325" cy="87"/>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9"/>
            <p:cNvSpPr/>
            <p:nvPr/>
          </p:nvSpPr>
          <p:spPr>
            <a:xfrm>
              <a:off x="5440" y="5441"/>
              <a:ext cx="337" cy="86"/>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9"/>
            <p:cNvSpPr/>
            <p:nvPr/>
          </p:nvSpPr>
          <p:spPr>
            <a:xfrm>
              <a:off x="5774" y="5441"/>
              <a:ext cx="349" cy="87"/>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9"/>
            <p:cNvSpPr/>
            <p:nvPr/>
          </p:nvSpPr>
          <p:spPr>
            <a:xfrm>
              <a:off x="6110" y="5442"/>
              <a:ext cx="360" cy="86"/>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9"/>
            <p:cNvSpPr/>
            <p:nvPr/>
          </p:nvSpPr>
          <p:spPr>
            <a:xfrm>
              <a:off x="6446" y="5442"/>
              <a:ext cx="372" cy="86"/>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9"/>
            <p:cNvSpPr/>
            <p:nvPr/>
          </p:nvSpPr>
          <p:spPr>
            <a:xfrm>
              <a:off x="1888" y="5238"/>
              <a:ext cx="649" cy="86"/>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9"/>
            <p:cNvSpPr/>
            <p:nvPr/>
          </p:nvSpPr>
          <p:spPr>
            <a:xfrm>
              <a:off x="2519" y="5238"/>
              <a:ext cx="326" cy="87"/>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9"/>
            <p:cNvSpPr/>
            <p:nvPr/>
          </p:nvSpPr>
          <p:spPr>
            <a:xfrm>
              <a:off x="2837" y="5239"/>
              <a:ext cx="314" cy="86"/>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9"/>
            <p:cNvSpPr/>
            <p:nvPr/>
          </p:nvSpPr>
          <p:spPr>
            <a:xfrm>
              <a:off x="3156" y="5239"/>
              <a:ext cx="302" cy="86"/>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9"/>
            <p:cNvSpPr/>
            <p:nvPr/>
          </p:nvSpPr>
          <p:spPr>
            <a:xfrm>
              <a:off x="3473" y="5239"/>
              <a:ext cx="291" cy="87"/>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9"/>
            <p:cNvSpPr/>
            <p:nvPr/>
          </p:nvSpPr>
          <p:spPr>
            <a:xfrm>
              <a:off x="3791" y="5239"/>
              <a:ext cx="279" cy="86"/>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9"/>
            <p:cNvSpPr/>
            <p:nvPr/>
          </p:nvSpPr>
          <p:spPr>
            <a:xfrm>
              <a:off x="4108" y="5239"/>
              <a:ext cx="272" cy="86"/>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9"/>
            <p:cNvSpPr/>
            <p:nvPr/>
          </p:nvSpPr>
          <p:spPr>
            <a:xfrm>
              <a:off x="4420" y="5239"/>
              <a:ext cx="277" cy="87"/>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9"/>
            <p:cNvSpPr/>
            <p:nvPr/>
          </p:nvSpPr>
          <p:spPr>
            <a:xfrm>
              <a:off x="4725" y="5240"/>
              <a:ext cx="289" cy="86"/>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9"/>
            <p:cNvSpPr/>
            <p:nvPr/>
          </p:nvSpPr>
          <p:spPr>
            <a:xfrm>
              <a:off x="5031" y="5240"/>
              <a:ext cx="301" cy="86"/>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9"/>
            <p:cNvSpPr/>
            <p:nvPr/>
          </p:nvSpPr>
          <p:spPr>
            <a:xfrm>
              <a:off x="5337" y="5241"/>
              <a:ext cx="312" cy="86"/>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9"/>
            <p:cNvSpPr/>
            <p:nvPr/>
          </p:nvSpPr>
          <p:spPr>
            <a:xfrm>
              <a:off x="5643" y="5241"/>
              <a:ext cx="324" cy="86"/>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9"/>
            <p:cNvSpPr/>
            <p:nvPr/>
          </p:nvSpPr>
          <p:spPr>
            <a:xfrm>
              <a:off x="5949" y="5241"/>
              <a:ext cx="335" cy="87"/>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9"/>
            <p:cNvSpPr/>
            <p:nvPr/>
          </p:nvSpPr>
          <p:spPr>
            <a:xfrm>
              <a:off x="6256" y="5241"/>
              <a:ext cx="347" cy="86"/>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9"/>
            <p:cNvSpPr/>
            <p:nvPr/>
          </p:nvSpPr>
          <p:spPr>
            <a:xfrm>
              <a:off x="1778" y="5339"/>
              <a:ext cx="861" cy="86"/>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9"/>
            <p:cNvSpPr/>
            <p:nvPr/>
          </p:nvSpPr>
          <p:spPr>
            <a:xfrm>
              <a:off x="2628" y="5339"/>
              <a:ext cx="331" cy="87"/>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9"/>
            <p:cNvSpPr/>
            <p:nvPr/>
          </p:nvSpPr>
          <p:spPr>
            <a:xfrm>
              <a:off x="2961" y="5339"/>
              <a:ext cx="320" cy="86"/>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9"/>
            <p:cNvSpPr/>
            <p:nvPr/>
          </p:nvSpPr>
          <p:spPr>
            <a:xfrm>
              <a:off x="3293" y="5339"/>
              <a:ext cx="308" cy="86"/>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9"/>
            <p:cNvSpPr/>
            <p:nvPr/>
          </p:nvSpPr>
          <p:spPr>
            <a:xfrm>
              <a:off x="3626" y="5340"/>
              <a:ext cx="297" cy="86"/>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9"/>
            <p:cNvSpPr/>
            <p:nvPr/>
          </p:nvSpPr>
          <p:spPr>
            <a:xfrm>
              <a:off x="3958" y="5340"/>
              <a:ext cx="285" cy="86"/>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9"/>
            <p:cNvSpPr/>
            <p:nvPr/>
          </p:nvSpPr>
          <p:spPr>
            <a:xfrm>
              <a:off x="4289" y="5340"/>
              <a:ext cx="285" cy="87"/>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9"/>
            <p:cNvSpPr/>
            <p:nvPr/>
          </p:nvSpPr>
          <p:spPr>
            <a:xfrm>
              <a:off x="4610" y="5341"/>
              <a:ext cx="297" cy="86"/>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9"/>
            <p:cNvSpPr/>
            <p:nvPr/>
          </p:nvSpPr>
          <p:spPr>
            <a:xfrm>
              <a:off x="4930" y="5341"/>
              <a:ext cx="308" cy="86"/>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9"/>
            <p:cNvSpPr/>
            <p:nvPr/>
          </p:nvSpPr>
          <p:spPr>
            <a:xfrm>
              <a:off x="5251" y="5341"/>
              <a:ext cx="320" cy="87"/>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9"/>
            <p:cNvSpPr/>
            <p:nvPr/>
          </p:nvSpPr>
          <p:spPr>
            <a:xfrm>
              <a:off x="5571" y="5341"/>
              <a:ext cx="331" cy="86"/>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9"/>
            <p:cNvSpPr/>
            <p:nvPr/>
          </p:nvSpPr>
          <p:spPr>
            <a:xfrm>
              <a:off x="5892" y="5341"/>
              <a:ext cx="343" cy="86"/>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9"/>
            <p:cNvSpPr/>
            <p:nvPr/>
          </p:nvSpPr>
          <p:spPr>
            <a:xfrm>
              <a:off x="6213" y="5341"/>
              <a:ext cx="497" cy="87"/>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9"/>
            <p:cNvSpPr/>
            <p:nvPr/>
          </p:nvSpPr>
          <p:spPr>
            <a:xfrm>
              <a:off x="738" y="5892"/>
              <a:ext cx="7015" cy="55"/>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descr="Screenshot (114)"/>
            <p:cNvPicPr>
              <a:picLocks noChangeAspect="1"/>
            </p:cNvPicPr>
            <p:nvPr/>
          </p:nvPicPr>
          <p:blipFill>
            <a:blip r:embed="rId3"/>
            <a:stretch>
              <a:fillRect/>
            </a:stretch>
          </p:blipFill>
          <p:spPr>
            <a:xfrm>
              <a:off x="2105" y="2026"/>
              <a:ext cx="4303" cy="2775"/>
            </a:xfrm>
            <a:prstGeom prst="rect">
              <a:avLst/>
            </a:prstGeom>
          </p:spPr>
        </p:pic>
        <p:sp>
          <p:nvSpPr>
            <p:cNvPr id="850" name="Google Shape;850;p49"/>
            <p:cNvSpPr/>
            <p:nvPr/>
          </p:nvSpPr>
          <p:spPr>
            <a:xfrm>
              <a:off x="1891" y="1829"/>
              <a:ext cx="4715" cy="3113"/>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               </a:t>
              </a:r>
            </a:p>
          </p:txBody>
        </p:sp>
      </p:grpSp>
      <p:sp>
        <p:nvSpPr>
          <p:cNvPr id="5" name="Text Box 4"/>
          <p:cNvSpPr txBox="1"/>
          <p:nvPr/>
        </p:nvSpPr>
        <p:spPr>
          <a:xfrm>
            <a:off x="5125085" y="887730"/>
            <a:ext cx="2413635" cy="398780"/>
          </a:xfrm>
          <a:prstGeom prst="rect">
            <a:avLst/>
          </a:prstGeom>
          <a:noFill/>
        </p:spPr>
        <p:txBody>
          <a:bodyPr wrap="square" rtlCol="0">
            <a:spAutoFit/>
          </a:bodyPr>
          <a:lstStyle/>
          <a:p>
            <a:r>
              <a:rPr lang="en-US" sz="2000" b="1" dirty="0">
                <a:solidFill>
                  <a:schemeClr val="tx2"/>
                </a:solidFill>
                <a:effectLst>
                  <a:outerShdw blurRad="38100" dist="38100" dir="2700000" algn="tl">
                    <a:srgbClr val="000000">
                      <a:alpha val="43137"/>
                    </a:srgbClr>
                  </a:outerShdw>
                </a:effectLst>
                <a:sym typeface="+mn-ea"/>
              </a:rPr>
              <a:t>Advantages :</a:t>
            </a:r>
            <a:r>
              <a:rPr lang="en-IN" altLang="en-US" sz="2000" b="1" dirty="0">
                <a:solidFill>
                  <a:schemeClr val="tx2"/>
                </a:solidFill>
                <a:effectLst>
                  <a:outerShdw blurRad="38100" dist="38100" dir="2700000" algn="tl">
                    <a:srgbClr val="000000">
                      <a:alpha val="43137"/>
                    </a:srgbClr>
                  </a:outerShdw>
                </a:effectLst>
                <a:sym typeface="+mn-ea"/>
              </a:rPr>
              <a:t>-</a:t>
            </a:r>
          </a:p>
        </p:txBody>
      </p:sp>
      <p:grpSp>
        <p:nvGrpSpPr>
          <p:cNvPr id="6" name="Group 5"/>
          <p:cNvGrpSpPr/>
          <p:nvPr/>
        </p:nvGrpSpPr>
        <p:grpSpPr>
          <a:xfrm>
            <a:off x="5142230" y="1161415"/>
            <a:ext cx="4006215" cy="3982085"/>
            <a:chOff x="8098" y="1829"/>
            <a:chExt cx="6309" cy="6271"/>
          </a:xfrm>
        </p:grpSpPr>
        <p:sp>
          <p:nvSpPr>
            <p:cNvPr id="4" name="Text Box 3"/>
            <p:cNvSpPr txBox="1"/>
            <p:nvPr/>
          </p:nvSpPr>
          <p:spPr>
            <a:xfrm>
              <a:off x="8098" y="1829"/>
              <a:ext cx="6309" cy="5574"/>
            </a:xfrm>
            <a:prstGeom prst="rect">
              <a:avLst/>
            </a:prstGeom>
            <a:noFill/>
          </p:spPr>
          <p:txBody>
            <a:bodyPr wrap="square" rtlCol="0" anchor="t">
              <a:spAutoFit/>
            </a:bodyPr>
            <a:lstStyle/>
            <a:p>
              <a:endParaRPr lang="en-US" b="1" dirty="0">
                <a:solidFill>
                  <a:schemeClr val="bg2"/>
                </a:solidFill>
                <a:effectLst/>
              </a:endParaRPr>
            </a:p>
            <a:p>
              <a:pPr marL="514350" indent="-514350">
                <a:buFont typeface="+mj-lt"/>
                <a:buAutoNum type="arabicPeriod"/>
              </a:pPr>
              <a:r>
                <a:rPr lang="en-US" b="1" dirty="0">
                  <a:solidFill>
                    <a:schemeClr val="bg2"/>
                  </a:solidFill>
                  <a:effectLst/>
                  <a:sym typeface="+mn-ea"/>
                </a:rPr>
                <a:t>With the help of these system we don’t require any manual work (i.e. that is we don’t require paper pen to record Attendance….</a:t>
              </a:r>
              <a:endParaRPr lang="en-US" b="1" dirty="0">
                <a:solidFill>
                  <a:schemeClr val="bg2"/>
                </a:solidFill>
                <a:effectLst/>
              </a:endParaRPr>
            </a:p>
            <a:p>
              <a:pPr marL="514350" indent="-514350">
                <a:buFont typeface="+mj-lt"/>
                <a:buAutoNum type="arabicPeriod"/>
              </a:pPr>
              <a:r>
                <a:rPr lang="en-US" b="1" dirty="0">
                  <a:solidFill>
                    <a:schemeClr val="bg2"/>
                  </a:solidFill>
                  <a:effectLst/>
                  <a:sym typeface="+mn-ea"/>
                </a:rPr>
                <a:t>This System is fast and works faster than any other Manual systems…..
The System can be also used in various Official work sectors , to record an attendance of an Employee….</a:t>
              </a:r>
              <a:endParaRPr lang="en-US" b="1" dirty="0">
                <a:solidFill>
                  <a:schemeClr val="bg2"/>
                </a:solidFill>
                <a:effectLst/>
              </a:endParaRPr>
            </a:p>
            <a:p>
              <a:pPr marL="514350" indent="-514350">
                <a:buFont typeface="+mj-lt"/>
                <a:buAutoNum type="arabicPeriod"/>
              </a:pPr>
              <a:r>
                <a:rPr lang="en-US" b="1" dirty="0">
                  <a:solidFill>
                    <a:schemeClr val="bg2"/>
                  </a:solidFill>
                  <a:effectLst/>
                  <a:sym typeface="+mn-ea"/>
                </a:rPr>
                <a:t>In this System , there is no need of Face recognition , fingerprint reader ,etc.
It is Easily operated by both Host and user(Attending person)…..</a:t>
              </a:r>
            </a:p>
          </p:txBody>
        </p:sp>
        <p:sp>
          <p:nvSpPr>
            <p:cNvPr id="1813" name="Google Shape;1813;p45"/>
            <p:cNvSpPr/>
            <p:nvPr/>
          </p:nvSpPr>
          <p:spPr>
            <a:xfrm rot="5400000">
              <a:off x="8212" y="1912"/>
              <a:ext cx="6074" cy="6302"/>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slow" p14:dur="15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iterate type="lt">
                                    <p:tmPct val="5000"/>
                                  </p:iterate>
                                  <p:childTnLst>
                                    <p:set>
                                      <p:cBhvr>
                                        <p:cTn id="11" dur="500"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8" presetClass="entr" presetSubtype="32" fill="hold" nodeType="click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diamond(ou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grpSp>
        <p:nvGrpSpPr>
          <p:cNvPr id="6" name="Group 5"/>
          <p:cNvGrpSpPr/>
          <p:nvPr/>
        </p:nvGrpSpPr>
        <p:grpSpPr>
          <a:xfrm>
            <a:off x="2653665" y="1367155"/>
            <a:ext cx="6068060" cy="2397760"/>
            <a:chOff x="4179" y="2153"/>
            <a:chExt cx="9556" cy="3776"/>
          </a:xfrm>
        </p:grpSpPr>
        <p:sp>
          <p:nvSpPr>
            <p:cNvPr id="4" name="Text Box 3"/>
            <p:cNvSpPr txBox="1"/>
            <p:nvPr/>
          </p:nvSpPr>
          <p:spPr>
            <a:xfrm>
              <a:off x="4508" y="2963"/>
              <a:ext cx="8098" cy="2470"/>
            </a:xfrm>
            <a:prstGeom prst="rect">
              <a:avLst/>
            </a:prstGeom>
            <a:noFill/>
          </p:spPr>
          <p:txBody>
            <a:bodyPr wrap="square" rtlCol="0" anchor="t">
              <a:spAutoFit/>
            </a:bodyPr>
            <a:lstStyle/>
            <a:p>
              <a:r>
                <a:rPr lang="en-US" sz="1600" b="1" dirty="0">
                  <a:solidFill>
                    <a:schemeClr val="accent2"/>
                  </a:solidFill>
                  <a:effectLst/>
                  <a:latin typeface="Roboto" panose="02000000000000000000" pitchFamily="2" charset="0"/>
                  <a:sym typeface="+mn-ea"/>
                </a:rPr>
                <a:t>         “ QR Code Attendance System is simple and convenient to use, no external devices like Biometric Scanners are required. ... Nowadays the use of smartphones can make everyone's life simple and easy. ”</a:t>
              </a:r>
            </a:p>
          </p:txBody>
        </p:sp>
        <p:grpSp>
          <p:nvGrpSpPr>
            <p:cNvPr id="5" name="Group 4"/>
            <p:cNvGrpSpPr/>
            <p:nvPr/>
          </p:nvGrpSpPr>
          <p:grpSpPr>
            <a:xfrm>
              <a:off x="4179" y="2153"/>
              <a:ext cx="9556" cy="3776"/>
              <a:chOff x="4179" y="2153"/>
              <a:chExt cx="9556" cy="3776"/>
            </a:xfrm>
          </p:grpSpPr>
          <p:sp>
            <p:nvSpPr>
              <p:cNvPr id="1813" name="Google Shape;1813;p45"/>
              <p:cNvSpPr/>
              <p:nvPr/>
            </p:nvSpPr>
            <p:spPr>
              <a:xfrm>
                <a:off x="4508" y="2555"/>
                <a:ext cx="9090" cy="3017"/>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lvl="0" algn="l">
                  <a:buSzTx/>
                </a:pPr>
                <a:endParaRPr b="1" dirty="0">
                  <a:sym typeface="+mn-ea"/>
                </a:endParaRPr>
              </a:p>
            </p:txBody>
          </p:sp>
          <p:sp>
            <p:nvSpPr>
              <p:cNvPr id="1814" name="Google Shape;1814;p45"/>
              <p:cNvSpPr/>
              <p:nvPr/>
            </p:nvSpPr>
            <p:spPr>
              <a:xfrm>
                <a:off x="4509" y="2541"/>
                <a:ext cx="9088" cy="3044"/>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45"/>
              <p:cNvSpPr/>
              <p:nvPr/>
            </p:nvSpPr>
            <p:spPr>
              <a:xfrm>
                <a:off x="5978" y="2393"/>
                <a:ext cx="42" cy="190"/>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45"/>
              <p:cNvSpPr/>
              <p:nvPr/>
            </p:nvSpPr>
            <p:spPr>
              <a:xfrm>
                <a:off x="5978" y="5543"/>
                <a:ext cx="42" cy="19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45"/>
              <p:cNvSpPr/>
              <p:nvPr/>
            </p:nvSpPr>
            <p:spPr>
              <a:xfrm>
                <a:off x="9782" y="2552"/>
                <a:ext cx="2192" cy="161"/>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45"/>
              <p:cNvSpPr/>
              <p:nvPr/>
            </p:nvSpPr>
            <p:spPr>
              <a:xfrm>
                <a:off x="12726" y="5459"/>
                <a:ext cx="612" cy="414"/>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45"/>
              <p:cNvSpPr/>
              <p:nvPr/>
            </p:nvSpPr>
            <p:spPr>
              <a:xfrm>
                <a:off x="7078" y="2153"/>
                <a:ext cx="2321" cy="479"/>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45"/>
              <p:cNvSpPr/>
              <p:nvPr/>
            </p:nvSpPr>
            <p:spPr>
              <a:xfrm>
                <a:off x="4369" y="2366"/>
                <a:ext cx="9366" cy="3394"/>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45"/>
              <p:cNvSpPr/>
              <p:nvPr/>
            </p:nvSpPr>
            <p:spPr>
              <a:xfrm>
                <a:off x="4179" y="2662"/>
                <a:ext cx="84" cy="134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45"/>
              <p:cNvSpPr/>
              <p:nvPr/>
            </p:nvSpPr>
            <p:spPr>
              <a:xfrm>
                <a:off x="9052" y="5875"/>
                <a:ext cx="2640" cy="54"/>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 name="Group 6"/>
          <p:cNvGrpSpPr/>
          <p:nvPr/>
        </p:nvGrpSpPr>
        <p:grpSpPr>
          <a:xfrm>
            <a:off x="0" y="932180"/>
            <a:ext cx="4547235" cy="640080"/>
            <a:chOff x="0" y="1468"/>
            <a:chExt cx="7161" cy="1008"/>
          </a:xfrm>
        </p:grpSpPr>
        <p:sp>
          <p:nvSpPr>
            <p:cNvPr id="654" name="Google Shape;654;p42"/>
            <p:cNvSpPr/>
            <p:nvPr/>
          </p:nvSpPr>
          <p:spPr>
            <a:xfrm flipH="1">
              <a:off x="3795" y="1788"/>
              <a:ext cx="3366" cy="689"/>
            </a:xfrm>
            <a:custGeom>
              <a:avLst/>
              <a:gdLst/>
              <a:ahLst/>
              <a:cxnLst/>
              <a:rect l="l" t="t" r="r" b="b"/>
              <a:pathLst>
                <a:path w="159132" h="28205" extrusionOk="0">
                  <a:moveTo>
                    <a:pt x="0" y="28205"/>
                  </a:moveTo>
                  <a:lnTo>
                    <a:pt x="28340" y="0"/>
                  </a:lnTo>
                  <a:lnTo>
                    <a:pt x="159132" y="52"/>
                  </a:lnTo>
                </a:path>
              </a:pathLst>
            </a:custGeom>
            <a:noFill/>
            <a:ln w="28575" cap="flat" cmpd="sng">
              <a:solidFill>
                <a:schemeClr val="lt2"/>
              </a:solidFill>
              <a:prstDash val="solid"/>
              <a:round/>
              <a:headEnd type="oval" w="med" len="med"/>
              <a:tailEnd type="none" w="med" len="med"/>
            </a:ln>
          </p:spPr>
        </p:sp>
        <p:sp>
          <p:nvSpPr>
            <p:cNvPr id="2" name="Google Shape;596;p42"/>
            <p:cNvSpPr/>
            <p:nvPr/>
          </p:nvSpPr>
          <p:spPr>
            <a:xfrm>
              <a:off x="0" y="1468"/>
              <a:ext cx="4105" cy="80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653;p42"/>
            <p:cNvSpPr txBox="1"/>
            <p:nvPr/>
          </p:nvSpPr>
          <p:spPr>
            <a:xfrm>
              <a:off x="169" y="1468"/>
              <a:ext cx="4090" cy="80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effectLst>
                    <a:outerShdw blurRad="38100" dist="38100" dir="2700000" algn="tl">
                      <a:srgbClr val="000000">
                        <a:alpha val="43137"/>
                      </a:srgbClr>
                    </a:outerShdw>
                  </a:effectLst>
                  <a:sym typeface="+mn-ea"/>
                </a:rPr>
                <a:t>Conclusion From This QR code </a:t>
              </a:r>
              <a:r>
                <a:rPr lang="en-IN" altLang="en-US" b="1" dirty="0">
                  <a:effectLst>
                    <a:outerShdw blurRad="38100" dist="38100" dir="2700000" algn="tl">
                      <a:srgbClr val="000000">
                        <a:alpha val="43137"/>
                      </a:srgbClr>
                    </a:outerShdw>
                  </a:effectLst>
                  <a:sym typeface="+mn-ea"/>
                </a:rPr>
                <a:t>System</a:t>
              </a:r>
              <a:r>
                <a:rPr lang="en-US" b="1" dirty="0">
                  <a:effectLst>
                    <a:outerShdw blurRad="38100" dist="38100" dir="2700000" algn="tl">
                      <a:srgbClr val="000000">
                        <a:alpha val="43137"/>
                      </a:srgbClr>
                    </a:outerShdw>
                  </a:effectLst>
                  <a:sym typeface="+mn-ea"/>
                </a:rPr>
                <a:t> :</a:t>
              </a:r>
              <a:r>
                <a:rPr lang="en-IN" altLang="en-US" b="1" dirty="0">
                  <a:effectLst>
                    <a:outerShdw blurRad="38100" dist="38100" dir="2700000" algn="tl">
                      <a:srgbClr val="000000">
                        <a:alpha val="43137"/>
                      </a:srgbClr>
                    </a:outerShdw>
                  </a:effectLst>
                  <a:sym typeface="+mn-ea"/>
                </a:rPr>
                <a:t>-</a:t>
              </a:r>
              <a:endParaRPr lang="en-IN" altLang="en-US" b="1" dirty="0">
                <a:solidFill>
                  <a:srgbClr val="FFFFFF"/>
                </a:solidFill>
                <a:effectLst>
                  <a:outerShdw blurRad="38100" dist="38100" dir="2700000" algn="tl">
                    <a:srgbClr val="000000">
                      <a:alpha val="43137"/>
                    </a:srgbClr>
                  </a:outerShdw>
                </a:effectLst>
                <a:latin typeface="Overpass Mono" panose="00000509000000000000"/>
                <a:ea typeface="Overpass Mono" panose="00000509000000000000"/>
                <a:cs typeface="Overpass Mono" panose="00000509000000000000"/>
                <a:sym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3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000"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000"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405890" y="198120"/>
            <a:ext cx="6588125" cy="72898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altLang="en-GB" sz="2800" dirty="0">
                <a:ln w="12700" cmpd="sng">
                  <a:solidFill>
                    <a:schemeClr val="tx2"/>
                  </a:solidFill>
                  <a:prstDash val="solid"/>
                </a:ln>
                <a:solidFill>
                  <a:schemeClr val="tx2"/>
                </a:solidFill>
                <a:effectLst/>
              </a:rPr>
              <a:t>USED</a:t>
            </a:r>
            <a:r>
              <a:rPr lang="en-IN" altLang="en-GB" sz="2800" dirty="0">
                <a:ln w="12700" cmpd="sng">
                  <a:solidFill>
                    <a:schemeClr val="tx2"/>
                  </a:solidFill>
                  <a:prstDash val="solid"/>
                </a:ln>
                <a:solidFill>
                  <a:schemeClr val="tx2"/>
                </a:solidFill>
                <a:effectLst/>
              </a:rPr>
              <a:t> </a:t>
            </a:r>
            <a:r>
              <a:rPr lang="en-IN" altLang="en-GB" sz="2800" dirty="0">
                <a:ln w="12700" cmpd="sng">
                  <a:solidFill>
                    <a:schemeClr val="tx2"/>
                  </a:solidFill>
                  <a:prstDash val="solid"/>
                </a:ln>
                <a:solidFill>
                  <a:schemeClr val="tx2"/>
                </a:solidFill>
                <a:effectLst/>
                <a:sym typeface="+mn-ea"/>
              </a:rPr>
              <a:t>TOOL</a:t>
            </a:r>
            <a:r>
              <a:rPr lang="en-US" altLang="en-GB" sz="2800" dirty="0">
                <a:ln w="12700" cmpd="sng">
                  <a:solidFill>
                    <a:schemeClr val="tx2"/>
                  </a:solidFill>
                  <a:prstDash val="solid"/>
                </a:ln>
                <a:solidFill>
                  <a:schemeClr val="tx2"/>
                </a:solidFill>
                <a:effectLst/>
                <a:sym typeface="+mn-ea"/>
              </a:rPr>
              <a:t>S</a:t>
            </a:r>
            <a:r>
              <a:rPr lang="en-IN" altLang="en-GB" sz="2800" dirty="0">
                <a:ln w="12700" cmpd="sng">
                  <a:solidFill>
                    <a:schemeClr val="tx2"/>
                  </a:solidFill>
                  <a:prstDash val="solid"/>
                </a:ln>
                <a:solidFill>
                  <a:schemeClr val="tx2"/>
                </a:solidFill>
                <a:effectLst/>
                <a:sym typeface="+mn-ea"/>
              </a:rPr>
              <a:t> </a:t>
            </a:r>
            <a:r>
              <a:rPr lang="en-IN" altLang="en-GB" sz="2800" dirty="0">
                <a:ln w="12700" cmpd="sng">
                  <a:solidFill>
                    <a:schemeClr val="tx2"/>
                  </a:solidFill>
                  <a:prstDash val="solid"/>
                </a:ln>
                <a:solidFill>
                  <a:schemeClr val="tx2"/>
                </a:solidFill>
                <a:effectLst/>
              </a:rPr>
              <a:t>IN PROJECT</a:t>
            </a:r>
          </a:p>
        </p:txBody>
      </p:sp>
      <p:sp>
        <p:nvSpPr>
          <p:cNvPr id="394" name="Google Shape;394;p34"/>
          <p:cNvSpPr txBox="1">
            <a:spLocks noGrp="1"/>
          </p:cNvSpPr>
          <p:nvPr>
            <p:ph type="ctrTitle"/>
          </p:nvPr>
        </p:nvSpPr>
        <p:spPr>
          <a:xfrm flipH="1">
            <a:off x="2144460" y="1353936"/>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altLang="en-GB" sz="2400" dirty="0">
                <a:solidFill>
                  <a:schemeClr val="tx2"/>
                </a:solidFill>
                <a:effectLst>
                  <a:outerShdw blurRad="38100" dist="38100" dir="2700000" algn="tl">
                    <a:srgbClr val="000000">
                      <a:alpha val="43137"/>
                    </a:srgbClr>
                  </a:outerShdw>
                </a:effectLst>
              </a:rPr>
              <a:t>languages</a:t>
            </a:r>
            <a:r>
              <a:rPr lang="en-IN" altLang="en-GB" sz="2400" dirty="0">
                <a:effectLst>
                  <a:outerShdw blurRad="38100" dist="38100" dir="2700000" algn="tl">
                    <a:srgbClr val="000000">
                      <a:alpha val="43137"/>
                    </a:srgbClr>
                  </a:outerShdw>
                </a:effectLst>
              </a:rPr>
              <a:t> </a:t>
            </a:r>
          </a:p>
        </p:txBody>
      </p:sp>
      <p:sp>
        <p:nvSpPr>
          <p:cNvPr id="396" name="Google Shape;396;p34"/>
          <p:cNvSpPr txBox="1">
            <a:spLocks noGrp="1"/>
          </p:cNvSpPr>
          <p:nvPr>
            <p:ph type="subTitle" idx="1"/>
          </p:nvPr>
        </p:nvSpPr>
        <p:spPr>
          <a:xfrm flipH="1">
            <a:off x="5091167" y="1778861"/>
            <a:ext cx="2523490" cy="1884045"/>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lang="en-US" sz="1600" b="1" dirty="0">
              <a:solidFill>
                <a:schemeClr val="bg2"/>
              </a:solidFill>
              <a:sym typeface="+mn-ea"/>
            </a:endParaRPr>
          </a:p>
          <a:p>
            <a:pPr marL="0" lvl="0" indent="0" algn="ctr" rtl="0">
              <a:spcBef>
                <a:spcPts val="0"/>
              </a:spcBef>
              <a:spcAft>
                <a:spcPts val="0"/>
              </a:spcAft>
              <a:buNone/>
            </a:pPr>
            <a:endParaRPr lang="en-US" sz="1600" b="1" dirty="0">
              <a:solidFill>
                <a:schemeClr val="bg2"/>
              </a:solidFill>
              <a:sym typeface="+mn-ea"/>
            </a:endParaRPr>
          </a:p>
          <a:p>
            <a:pPr marL="0" lvl="0" indent="0" algn="ctr" rtl="0">
              <a:spcBef>
                <a:spcPts val="0"/>
              </a:spcBef>
              <a:spcAft>
                <a:spcPts val="0"/>
              </a:spcAft>
              <a:buNone/>
            </a:pPr>
            <a:endParaRPr lang="en-US" sz="1600" b="1" dirty="0">
              <a:solidFill>
                <a:schemeClr val="bg2"/>
              </a:solidFill>
              <a:sym typeface="+mn-ea"/>
            </a:endParaRPr>
          </a:p>
          <a:p>
            <a:pPr marL="0" lvl="0" indent="0" algn="ctr" rtl="0">
              <a:spcBef>
                <a:spcPts val="0"/>
              </a:spcBef>
              <a:spcAft>
                <a:spcPts val="0"/>
              </a:spcAft>
              <a:buNone/>
            </a:pPr>
            <a:r>
              <a:rPr lang="en-IN" sz="1600" b="1" dirty="0">
                <a:solidFill>
                  <a:schemeClr val="bg2"/>
                </a:solidFill>
                <a:sym typeface="+mn-ea"/>
              </a:rPr>
              <a:t>We Have Used </a:t>
            </a:r>
            <a:r>
              <a:rPr lang="en-US" sz="1600" b="1" dirty="0">
                <a:solidFill>
                  <a:schemeClr val="bg2"/>
                </a:solidFill>
                <a:sym typeface="+mn-ea"/>
              </a:rPr>
              <a:t>some standard </a:t>
            </a:r>
            <a:r>
              <a:rPr lang="en-IN" sz="1600" b="1" dirty="0">
                <a:solidFill>
                  <a:schemeClr val="bg2"/>
                </a:solidFill>
                <a:sym typeface="+mn-ea"/>
              </a:rPr>
              <a:t>Python </a:t>
            </a:r>
            <a:r>
              <a:rPr lang="en-US" sz="1600" b="1" dirty="0">
                <a:solidFill>
                  <a:schemeClr val="bg2"/>
                </a:solidFill>
                <a:sym typeface="+mn-ea"/>
              </a:rPr>
              <a:t>libraries
</a:t>
            </a:r>
            <a:endParaRPr lang="en-IN" sz="1600" b="1" dirty="0">
              <a:solidFill>
                <a:schemeClr val="bg2"/>
              </a:solidFill>
              <a:sym typeface="+mn-ea"/>
            </a:endParaRPr>
          </a:p>
        </p:txBody>
      </p:sp>
      <p:sp>
        <p:nvSpPr>
          <p:cNvPr id="414" name="Google Shape;414;p34"/>
          <p:cNvSpPr txBox="1">
            <a:spLocks noGrp="1"/>
          </p:cNvSpPr>
          <p:nvPr>
            <p:ph type="subTitle" idx="8"/>
          </p:nvPr>
        </p:nvSpPr>
        <p:spPr>
          <a:xfrm flipH="1">
            <a:off x="2153022" y="1813151"/>
            <a:ext cx="2164080" cy="85852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IN" sz="1600" b="1" dirty="0">
                <a:ln w="28575" cmpd="sng">
                  <a:noFill/>
                  <a:prstDash val="solid"/>
                </a:ln>
                <a:solidFill>
                  <a:schemeClr val="accent2"/>
                </a:solidFill>
              </a:rPr>
              <a:t>We Have Used</a:t>
            </a:r>
            <a:endParaRPr lang="en-US" sz="1600" b="1" dirty="0">
              <a:ln w="28575" cmpd="sng">
                <a:noFill/>
                <a:prstDash val="solid"/>
              </a:ln>
              <a:solidFill>
                <a:schemeClr val="accent2"/>
              </a:solidFill>
            </a:endParaRPr>
          </a:p>
          <a:p>
            <a:pPr marL="0" lvl="0" indent="0" algn="ctr" rtl="0">
              <a:spcBef>
                <a:spcPts val="0"/>
              </a:spcBef>
              <a:spcAft>
                <a:spcPts val="0"/>
              </a:spcAft>
              <a:buNone/>
            </a:pPr>
            <a:r>
              <a:rPr lang="en-IN" sz="1600" b="1" dirty="0">
                <a:ln w="28575" cmpd="sng">
                  <a:noFill/>
                  <a:prstDash val="solid"/>
                </a:ln>
                <a:solidFill>
                  <a:schemeClr val="accent2"/>
                </a:solidFill>
              </a:rPr>
              <a:t>Python </a:t>
            </a:r>
          </a:p>
          <a:p>
            <a:pPr marL="0" lvl="0" indent="0" algn="ctr" rtl="0">
              <a:spcBef>
                <a:spcPts val="0"/>
              </a:spcBef>
              <a:spcAft>
                <a:spcPts val="0"/>
              </a:spcAft>
              <a:buNone/>
            </a:pPr>
            <a:r>
              <a:rPr sz="1600" b="1" dirty="0">
                <a:ln w="28575" cmpd="sng">
                  <a:noFill/>
                  <a:prstDash val="solid"/>
                </a:ln>
                <a:solidFill>
                  <a:schemeClr val="accent2"/>
                </a:solidFill>
              </a:rPr>
              <a:t>programming </a:t>
            </a:r>
            <a:r>
              <a:rPr lang="en-US" sz="1600" b="1" dirty="0">
                <a:ln w="28575" cmpd="sng">
                  <a:noFill/>
                  <a:prstDash val="solid"/>
                </a:ln>
                <a:solidFill>
                  <a:schemeClr val="accent2"/>
                </a:solidFill>
              </a:rPr>
              <a:t>language</a:t>
            </a:r>
            <a:endParaRPr sz="1600" b="1" dirty="0">
              <a:ln w="28575" cmpd="sng">
                <a:noFill/>
                <a:prstDash val="solid"/>
              </a:ln>
              <a:solidFill>
                <a:schemeClr val="accent2"/>
              </a:solidFill>
            </a:endParaRPr>
          </a:p>
          <a:p>
            <a:pPr marL="0" lvl="0" indent="0" algn="ctr" rtl="0">
              <a:spcBef>
                <a:spcPts val="0"/>
              </a:spcBef>
              <a:spcAft>
                <a:spcPts val="0"/>
              </a:spcAft>
              <a:buNone/>
            </a:pPr>
            <a:endParaRPr sz="1600" b="1" dirty="0">
              <a:ln w="28575" cmpd="sng">
                <a:noFill/>
                <a:prstDash val="solid"/>
              </a:ln>
              <a:solidFill>
                <a:schemeClr val="accent2"/>
              </a:solidFill>
            </a:endParaRPr>
          </a:p>
        </p:txBody>
      </p:sp>
      <p:grpSp>
        <p:nvGrpSpPr>
          <p:cNvPr id="71" name="Group 70"/>
          <p:cNvGrpSpPr/>
          <p:nvPr/>
        </p:nvGrpSpPr>
        <p:grpSpPr>
          <a:xfrm>
            <a:off x="393437" y="3235551"/>
            <a:ext cx="3820160" cy="787400"/>
            <a:chOff x="810" y="5738"/>
            <a:chExt cx="6016" cy="1240"/>
          </a:xfrm>
        </p:grpSpPr>
        <p:grpSp>
          <p:nvGrpSpPr>
            <p:cNvPr id="15" name="Group 14"/>
            <p:cNvGrpSpPr/>
            <p:nvPr/>
          </p:nvGrpSpPr>
          <p:grpSpPr>
            <a:xfrm>
              <a:off x="810" y="5760"/>
              <a:ext cx="2508" cy="1218"/>
              <a:chOff x="810" y="5042"/>
              <a:chExt cx="2508" cy="1218"/>
            </a:xfrm>
          </p:grpSpPr>
          <p:sp>
            <p:nvSpPr>
              <p:cNvPr id="422" name="Google Shape;422;p34"/>
              <p:cNvSpPr/>
              <p:nvPr/>
            </p:nvSpPr>
            <p:spPr>
              <a:xfrm>
                <a:off x="2391" y="5284"/>
                <a:ext cx="636" cy="725"/>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p>
            </p:txBody>
          </p:sp>
          <p:sp>
            <p:nvSpPr>
              <p:cNvPr id="388" name="Google Shape;388;p34"/>
              <p:cNvSpPr/>
              <p:nvPr/>
            </p:nvSpPr>
            <p:spPr>
              <a:xfrm flipH="1">
                <a:off x="1870" y="5509"/>
                <a:ext cx="344" cy="283"/>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p>
            </p:txBody>
          </p:sp>
          <p:sp>
            <p:nvSpPr>
              <p:cNvPr id="402" name="Google Shape;402;p34"/>
              <p:cNvSpPr/>
              <p:nvPr/>
            </p:nvSpPr>
            <p:spPr>
              <a:xfrm rot="10800000" flipH="1">
                <a:off x="2100" y="5042"/>
                <a:ext cx="1218" cy="1218"/>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p>
            </p:txBody>
          </p:sp>
          <p:sp>
            <p:nvSpPr>
              <p:cNvPr id="407" name="Google Shape;407;p34"/>
              <p:cNvSpPr/>
              <p:nvPr/>
            </p:nvSpPr>
            <p:spPr>
              <a:xfrm flipH="1">
                <a:off x="1147" y="5042"/>
                <a:ext cx="770" cy="283"/>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p>
            </p:txBody>
          </p:sp>
          <p:sp>
            <p:nvSpPr>
              <p:cNvPr id="408" name="Google Shape;408;p34"/>
              <p:cNvSpPr/>
              <p:nvPr/>
            </p:nvSpPr>
            <p:spPr>
              <a:xfrm flipH="1">
                <a:off x="810" y="5509"/>
                <a:ext cx="898" cy="283"/>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p>
            </p:txBody>
          </p:sp>
          <p:sp>
            <p:nvSpPr>
              <p:cNvPr id="409" name="Google Shape;409;p34"/>
              <p:cNvSpPr/>
              <p:nvPr/>
            </p:nvSpPr>
            <p:spPr>
              <a:xfrm flipH="1">
                <a:off x="1382" y="5978"/>
                <a:ext cx="510" cy="282"/>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p>
            </p:txBody>
          </p:sp>
        </p:grpSp>
        <p:sp>
          <p:nvSpPr>
            <p:cNvPr id="19" name="Google Shape;394;p34"/>
            <p:cNvSpPr txBox="1"/>
            <p:nvPr/>
          </p:nvSpPr>
          <p:spPr>
            <a:xfrm flipH="1">
              <a:off x="3742" y="5738"/>
              <a:ext cx="3085" cy="562"/>
            </a:xfrm>
            <a:prstGeom prst="rect">
              <a:avLst/>
            </a:prstGeom>
            <a:noFill/>
            <a:ln>
              <a:noFill/>
            </a:ln>
          </p:spPr>
          <p:txBody>
            <a:bodyPr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panose="00000509000000000000"/>
                <a:buNone/>
                <a:defRPr sz="2200" b="1" i="0" u="none" strike="noStrike" cap="none">
                  <a:solidFill>
                    <a:schemeClr val="lt1"/>
                  </a:solidFill>
                  <a:latin typeface="Overpass Mono" panose="00000509000000000000"/>
                  <a:ea typeface="Overpass Mono" panose="00000509000000000000"/>
                  <a:cs typeface="Overpass Mono" panose="00000509000000000000"/>
                  <a:sym typeface="Overpass Mono" panose="00000509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US" altLang="en-GB" sz="2400" dirty="0">
                  <a:solidFill>
                    <a:schemeClr val="tx2"/>
                  </a:solidFill>
                  <a:effectLst>
                    <a:outerShdw blurRad="38100" dist="38100" dir="2700000" algn="tl">
                      <a:srgbClr val="000000">
                        <a:alpha val="43137"/>
                      </a:srgbClr>
                    </a:outerShdw>
                  </a:effectLst>
                </a:rPr>
                <a:t>IDE </a:t>
              </a:r>
              <a:r>
                <a:rPr lang="en-IN" altLang="en-GB" sz="2400" dirty="0">
                  <a:effectLst>
                    <a:outerShdw blurRad="38100" dist="38100" dir="2700000" algn="tl">
                      <a:srgbClr val="000000">
                        <a:alpha val="43137"/>
                      </a:srgbClr>
                    </a:outerShdw>
                  </a:effectLst>
                </a:rPr>
                <a:t> </a:t>
              </a:r>
            </a:p>
          </p:txBody>
        </p:sp>
        <p:pic>
          <p:nvPicPr>
            <p:cNvPr id="21" name="Picture 20" descr="visual-studio-code-logo-png-transparent"/>
            <p:cNvPicPr>
              <a:picLocks noChangeAspect="1"/>
            </p:cNvPicPr>
            <p:nvPr/>
          </p:nvPicPr>
          <p:blipFill>
            <a:blip r:embed="rId3"/>
            <a:stretch>
              <a:fillRect/>
            </a:stretch>
          </p:blipFill>
          <p:spPr>
            <a:xfrm>
              <a:off x="2415" y="6002"/>
              <a:ext cx="612" cy="616"/>
            </a:xfrm>
            <a:prstGeom prst="rect">
              <a:avLst/>
            </a:prstGeom>
          </p:spPr>
        </p:pic>
        <p:grpSp>
          <p:nvGrpSpPr>
            <p:cNvPr id="2" name="Group 1"/>
            <p:cNvGrpSpPr/>
            <p:nvPr/>
          </p:nvGrpSpPr>
          <p:grpSpPr>
            <a:xfrm>
              <a:off x="2462" y="5801"/>
              <a:ext cx="856" cy="1099"/>
              <a:chOff x="4662" y="4971"/>
              <a:chExt cx="856" cy="1015"/>
            </a:xfrm>
          </p:grpSpPr>
          <p:sp>
            <p:nvSpPr>
              <p:cNvPr id="1660" name="Google Shape;1660;p41"/>
              <p:cNvSpPr/>
              <p:nvPr/>
            </p:nvSpPr>
            <p:spPr>
              <a:xfrm>
                <a:off x="4662" y="4971"/>
                <a:ext cx="454" cy="216"/>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41"/>
              <p:cNvSpPr/>
              <p:nvPr/>
            </p:nvSpPr>
            <p:spPr>
              <a:xfrm>
                <a:off x="5046" y="4997"/>
                <a:ext cx="472" cy="989"/>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 name="Group 12"/>
          <p:cNvGrpSpPr/>
          <p:nvPr/>
        </p:nvGrpSpPr>
        <p:grpSpPr>
          <a:xfrm>
            <a:off x="2169532" y="1718536"/>
            <a:ext cx="2148840" cy="1273175"/>
            <a:chOff x="1657" y="1915"/>
            <a:chExt cx="2873" cy="3599"/>
          </a:xfrm>
        </p:grpSpPr>
        <p:sp>
          <p:nvSpPr>
            <p:cNvPr id="1142" name="Google Shape;1142;p37"/>
            <p:cNvSpPr/>
            <p:nvPr/>
          </p:nvSpPr>
          <p:spPr>
            <a:xfrm>
              <a:off x="3611" y="1915"/>
              <a:ext cx="917" cy="543"/>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37"/>
            <p:cNvSpPr/>
            <p:nvPr/>
          </p:nvSpPr>
          <p:spPr>
            <a:xfrm flipH="1">
              <a:off x="3612" y="4972"/>
              <a:ext cx="918" cy="543"/>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49" name="Google Shape;1149;p37"/>
            <p:cNvCxnSpPr/>
            <p:nvPr/>
          </p:nvCxnSpPr>
          <p:spPr>
            <a:xfrm rot="10800000">
              <a:off x="1657" y="2636"/>
              <a:ext cx="0" cy="2157"/>
            </a:xfrm>
            <a:prstGeom prst="straightConnector1">
              <a:avLst/>
            </a:prstGeom>
            <a:noFill/>
            <a:ln w="12700" cap="flat" cmpd="sng">
              <a:solidFill>
                <a:srgbClr val="0AD1DD"/>
              </a:solidFill>
              <a:prstDash val="solid"/>
              <a:round/>
              <a:headEnd type="none" w="med" len="med"/>
              <a:tailEnd type="none" w="med" len="med"/>
            </a:ln>
          </p:spPr>
        </p:cxnSp>
      </p:grpSp>
      <p:grpSp>
        <p:nvGrpSpPr>
          <p:cNvPr id="23" name="Group 22"/>
          <p:cNvGrpSpPr/>
          <p:nvPr/>
        </p:nvGrpSpPr>
        <p:grpSpPr>
          <a:xfrm>
            <a:off x="5063227" y="1774416"/>
            <a:ext cx="2491740" cy="2020570"/>
            <a:chOff x="1657" y="1915"/>
            <a:chExt cx="2873" cy="3599"/>
          </a:xfrm>
        </p:grpSpPr>
        <p:sp>
          <p:nvSpPr>
            <p:cNvPr id="5" name="Google Shape;1142;p37"/>
            <p:cNvSpPr/>
            <p:nvPr/>
          </p:nvSpPr>
          <p:spPr>
            <a:xfrm>
              <a:off x="3611" y="1915"/>
              <a:ext cx="917" cy="543"/>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143;p37"/>
            <p:cNvSpPr/>
            <p:nvPr/>
          </p:nvSpPr>
          <p:spPr>
            <a:xfrm flipH="1">
              <a:off x="3612" y="4972"/>
              <a:ext cx="918" cy="543"/>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 name="Google Shape;1149;p37"/>
            <p:cNvCxnSpPr/>
            <p:nvPr/>
          </p:nvCxnSpPr>
          <p:spPr>
            <a:xfrm rot="10800000">
              <a:off x="1657" y="2636"/>
              <a:ext cx="0" cy="2157"/>
            </a:xfrm>
            <a:prstGeom prst="straightConnector1">
              <a:avLst/>
            </a:prstGeom>
            <a:noFill/>
            <a:ln w="12700" cap="flat" cmpd="sng">
              <a:solidFill>
                <a:srgbClr val="0AD1DD"/>
              </a:solidFill>
              <a:prstDash val="solid"/>
              <a:round/>
              <a:headEnd type="none" w="med" len="med"/>
              <a:tailEnd type="none" w="med" len="med"/>
            </a:ln>
          </p:spPr>
        </p:cxnSp>
      </p:grpSp>
      <p:grpSp>
        <p:nvGrpSpPr>
          <p:cNvPr id="72" name="Group 71"/>
          <p:cNvGrpSpPr/>
          <p:nvPr/>
        </p:nvGrpSpPr>
        <p:grpSpPr>
          <a:xfrm>
            <a:off x="2137782" y="3506060"/>
            <a:ext cx="2025015" cy="1439319"/>
            <a:chOff x="3557" y="6164"/>
            <a:chExt cx="3189" cy="1598"/>
          </a:xfrm>
        </p:grpSpPr>
        <p:sp>
          <p:nvSpPr>
            <p:cNvPr id="20" name="Google Shape;414;p34"/>
            <p:cNvSpPr txBox="1"/>
            <p:nvPr/>
          </p:nvSpPr>
          <p:spPr>
            <a:xfrm flipH="1">
              <a:off x="3773" y="6328"/>
              <a:ext cx="2801" cy="1116"/>
            </a:xfrm>
            <a:prstGeom prst="rect">
              <a:avLst/>
            </a:prstGeom>
            <a:noFill/>
            <a:ln>
              <a:noFill/>
            </a:ln>
          </p:spPr>
          <p:txBody>
            <a:bodyPr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200"/>
                <a:buFont typeface="Anaheim" panose="02000503000000000000"/>
                <a:buNone/>
                <a:defRPr sz="14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1pPr>
              <a:lvl2pPr marL="914400" marR="0" lvl="1"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2pPr>
              <a:lvl3pPr marL="1371600" marR="0" lvl="2"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3pPr>
              <a:lvl4pPr marL="1828800" marR="0" lvl="3"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4pPr>
              <a:lvl5pPr marL="2286000" marR="0" lvl="4"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5pPr>
              <a:lvl6pPr marL="2743200" marR="0" lvl="5"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6pPr>
              <a:lvl7pPr marL="3200400" marR="0" lvl="6"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7pPr>
              <a:lvl8pPr marL="3657600" marR="0" lvl="7"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8pPr>
              <a:lvl9pPr marL="4114800" marR="0" lvl="8" indent="-317500" algn="ctr" rtl="0">
                <a:lnSpc>
                  <a:spcPct val="100000"/>
                </a:lnSpc>
                <a:spcBef>
                  <a:spcPts val="0"/>
                </a:spcBef>
                <a:spcAft>
                  <a:spcPts val="0"/>
                </a:spcAft>
                <a:buClr>
                  <a:schemeClr val="lt1"/>
                </a:buClr>
                <a:buSzPts val="1200"/>
                <a:buFont typeface="Anaheim" panose="02000503000000000000"/>
                <a:buNone/>
                <a:defRPr sz="1200" b="0" i="0" u="none" strike="noStrike" cap="none">
                  <a:solidFill>
                    <a:schemeClr val="lt1"/>
                  </a:solidFill>
                  <a:latin typeface="Anaheim" panose="02000503000000000000"/>
                  <a:ea typeface="Anaheim" panose="02000503000000000000"/>
                  <a:cs typeface="Anaheim" panose="02000503000000000000"/>
                  <a:sym typeface="Anaheim" panose="02000503000000000000"/>
                </a:defRPr>
              </a:lvl9pPr>
            </a:lstStyle>
            <a:p>
              <a:pPr marL="0" lvl="0" indent="0" algn="ctr" rtl="0">
                <a:spcBef>
                  <a:spcPts val="0"/>
                </a:spcBef>
                <a:spcAft>
                  <a:spcPts val="0"/>
                </a:spcAft>
                <a:buNone/>
              </a:pPr>
              <a:r>
                <a:rPr lang="en-IN" sz="1600" b="1" dirty="0">
                  <a:solidFill>
                    <a:schemeClr val="bg2"/>
                  </a:solidFill>
                </a:rPr>
                <a:t>We Have Used </a:t>
              </a:r>
              <a:endParaRPr lang="en-US" sz="1600" b="1" dirty="0">
                <a:solidFill>
                  <a:schemeClr val="bg2"/>
                </a:solidFill>
              </a:endParaRPr>
            </a:p>
            <a:p>
              <a:pPr marL="0" lvl="0" indent="0" algn="ctr" rtl="0">
                <a:spcBef>
                  <a:spcPts val="0"/>
                </a:spcBef>
                <a:spcAft>
                  <a:spcPts val="0"/>
                </a:spcAft>
                <a:buNone/>
              </a:pPr>
              <a:r>
                <a:rPr lang="en-IN" sz="1600" b="1" dirty="0">
                  <a:solidFill>
                    <a:schemeClr val="bg2"/>
                  </a:solidFill>
                </a:rPr>
                <a:t>V</a:t>
              </a:r>
              <a:r>
                <a:rPr lang="en-US" sz="1600" b="1" dirty="0">
                  <a:solidFill>
                    <a:schemeClr val="bg2"/>
                  </a:solidFill>
                </a:rPr>
                <a:t>visual studio Software or u can also use Pycharm Software</a:t>
              </a:r>
              <a:r>
                <a:rPr lang="en-IN" sz="1600" b="1" dirty="0">
                  <a:solidFill>
                    <a:schemeClr val="bg2"/>
                  </a:solidFill>
                </a:rPr>
                <a:t> </a:t>
              </a:r>
              <a:endParaRPr sz="1600" b="1" dirty="0">
                <a:solidFill>
                  <a:schemeClr val="bg2"/>
                </a:solidFill>
              </a:endParaRPr>
            </a:p>
            <a:p>
              <a:pPr marL="0" lvl="0" indent="0" algn="ctr" rtl="0">
                <a:spcBef>
                  <a:spcPts val="0"/>
                </a:spcBef>
                <a:spcAft>
                  <a:spcPts val="0"/>
                </a:spcAft>
                <a:buNone/>
              </a:pPr>
              <a:endParaRPr sz="1600" b="1" dirty="0">
                <a:solidFill>
                  <a:schemeClr val="bg2"/>
                </a:solidFill>
              </a:endParaRPr>
            </a:p>
          </p:txBody>
        </p:sp>
        <p:grpSp>
          <p:nvGrpSpPr>
            <p:cNvPr id="16" name="Group 15"/>
            <p:cNvGrpSpPr/>
            <p:nvPr/>
          </p:nvGrpSpPr>
          <p:grpSpPr>
            <a:xfrm>
              <a:off x="3557" y="6164"/>
              <a:ext cx="3189" cy="1598"/>
              <a:chOff x="1657" y="1915"/>
              <a:chExt cx="2873" cy="3599"/>
            </a:xfrm>
          </p:grpSpPr>
          <p:sp>
            <p:nvSpPr>
              <p:cNvPr id="17" name="Google Shape;1142;p37"/>
              <p:cNvSpPr/>
              <p:nvPr/>
            </p:nvSpPr>
            <p:spPr>
              <a:xfrm>
                <a:off x="3611" y="1915"/>
                <a:ext cx="917" cy="543"/>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143;p37"/>
              <p:cNvSpPr/>
              <p:nvPr/>
            </p:nvSpPr>
            <p:spPr>
              <a:xfrm flipH="1">
                <a:off x="3612" y="4972"/>
                <a:ext cx="918" cy="543"/>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2" name="Google Shape;1149;p37"/>
              <p:cNvCxnSpPr/>
              <p:nvPr/>
            </p:nvCxnSpPr>
            <p:spPr>
              <a:xfrm rot="10800000">
                <a:off x="1657" y="2636"/>
                <a:ext cx="0" cy="2157"/>
              </a:xfrm>
              <a:prstGeom prst="straightConnector1">
                <a:avLst/>
              </a:prstGeom>
              <a:noFill/>
              <a:ln w="12700" cap="flat" cmpd="sng">
                <a:solidFill>
                  <a:srgbClr val="0AD1DD"/>
                </a:solidFill>
                <a:prstDash val="solid"/>
                <a:round/>
                <a:headEnd type="none" w="med" len="med"/>
                <a:tailEnd type="none" w="med" len="med"/>
              </a:ln>
            </p:spPr>
          </p:cxnSp>
        </p:grpSp>
      </p:grpSp>
      <p:grpSp>
        <p:nvGrpSpPr>
          <p:cNvPr id="48" name="Group 47"/>
          <p:cNvGrpSpPr/>
          <p:nvPr/>
        </p:nvGrpSpPr>
        <p:grpSpPr>
          <a:xfrm>
            <a:off x="394072" y="1408656"/>
            <a:ext cx="1591945" cy="773430"/>
            <a:chOff x="812" y="2882"/>
            <a:chExt cx="2507" cy="1218"/>
          </a:xfrm>
        </p:grpSpPr>
        <p:sp>
          <p:nvSpPr>
            <p:cNvPr id="389" name="Google Shape;389;p34"/>
            <p:cNvSpPr/>
            <p:nvPr/>
          </p:nvSpPr>
          <p:spPr>
            <a:xfrm flipH="1">
              <a:off x="1704" y="3349"/>
              <a:ext cx="510" cy="283"/>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392" name="Google Shape;392;p34"/>
            <p:cNvSpPr/>
            <p:nvPr/>
          </p:nvSpPr>
          <p:spPr>
            <a:xfrm flipH="1">
              <a:off x="1003" y="3818"/>
              <a:ext cx="743" cy="282"/>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393" name="Google Shape;393;p34"/>
            <p:cNvSpPr/>
            <p:nvPr/>
          </p:nvSpPr>
          <p:spPr>
            <a:xfrm rot="-5400000" flipH="1">
              <a:off x="2100" y="2882"/>
              <a:ext cx="1218" cy="121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411" name="Google Shape;411;p34"/>
            <p:cNvSpPr/>
            <p:nvPr/>
          </p:nvSpPr>
          <p:spPr>
            <a:xfrm flipH="1">
              <a:off x="1233" y="3350"/>
              <a:ext cx="282" cy="283"/>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grpSp>
          <p:nvGrpSpPr>
            <p:cNvPr id="43" name="Group 42"/>
            <p:cNvGrpSpPr/>
            <p:nvPr/>
          </p:nvGrpSpPr>
          <p:grpSpPr>
            <a:xfrm>
              <a:off x="2463" y="2900"/>
              <a:ext cx="856" cy="1199"/>
              <a:chOff x="4662" y="4971"/>
              <a:chExt cx="856" cy="1015"/>
            </a:xfrm>
          </p:grpSpPr>
          <p:sp>
            <p:nvSpPr>
              <p:cNvPr id="44" name="Google Shape;1660;p41"/>
              <p:cNvSpPr/>
              <p:nvPr/>
            </p:nvSpPr>
            <p:spPr>
              <a:xfrm>
                <a:off x="4662" y="4971"/>
                <a:ext cx="454" cy="216"/>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661;p41"/>
              <p:cNvSpPr/>
              <p:nvPr/>
            </p:nvSpPr>
            <p:spPr>
              <a:xfrm>
                <a:off x="5046" y="4997"/>
                <a:ext cx="472" cy="989"/>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gradFill>
                <a:gsLst>
                  <a:gs pos="0">
                    <a:srgbClr val="E30000"/>
                  </a:gs>
                  <a:gs pos="100000">
                    <a:srgbClr val="76030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6" name="Picture 45" descr="logo"/>
            <p:cNvPicPr>
              <a:picLocks noChangeAspect="1"/>
            </p:cNvPicPr>
            <p:nvPr/>
          </p:nvPicPr>
          <p:blipFill>
            <a:blip r:embed="rId4"/>
            <a:srcRect l="38388" t="38328" r="33251" b="34147"/>
            <a:stretch>
              <a:fillRect/>
            </a:stretch>
          </p:blipFill>
          <p:spPr>
            <a:xfrm>
              <a:off x="2286" y="3129"/>
              <a:ext cx="806" cy="823"/>
            </a:xfrm>
            <a:prstGeom prst="rect">
              <a:avLst/>
            </a:prstGeom>
          </p:spPr>
        </p:pic>
        <p:sp>
          <p:nvSpPr>
            <p:cNvPr id="47" name="Google Shape;410;p34"/>
            <p:cNvSpPr/>
            <p:nvPr/>
          </p:nvSpPr>
          <p:spPr>
            <a:xfrm flipH="1">
              <a:off x="812" y="2882"/>
              <a:ext cx="1107" cy="283"/>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grpSp>
      <p:grpSp>
        <p:nvGrpSpPr>
          <p:cNvPr id="64" name="Group 63"/>
          <p:cNvGrpSpPr/>
          <p:nvPr/>
        </p:nvGrpSpPr>
        <p:grpSpPr>
          <a:xfrm>
            <a:off x="4938767" y="1408656"/>
            <a:ext cx="4085590" cy="785495"/>
            <a:chOff x="7965" y="2878"/>
            <a:chExt cx="6434" cy="1237"/>
          </a:xfrm>
        </p:grpSpPr>
        <p:sp>
          <p:nvSpPr>
            <p:cNvPr id="54" name="Google Shape;387;p34"/>
            <p:cNvSpPr/>
            <p:nvPr/>
          </p:nvSpPr>
          <p:spPr>
            <a:xfrm flipH="1">
              <a:off x="13615" y="2897"/>
              <a:ext cx="642" cy="283"/>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55" name="Google Shape;391;p34"/>
            <p:cNvSpPr/>
            <p:nvPr/>
          </p:nvSpPr>
          <p:spPr>
            <a:xfrm flipH="1">
              <a:off x="13086" y="3355"/>
              <a:ext cx="636" cy="283"/>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56" name="Google Shape;395;p34"/>
            <p:cNvSpPr txBox="1"/>
            <p:nvPr/>
          </p:nvSpPr>
          <p:spPr>
            <a:xfrm flipH="1">
              <a:off x="7965" y="2878"/>
              <a:ext cx="4120" cy="562"/>
            </a:xfrm>
            <a:prstGeom prst="rect">
              <a:avLst/>
            </a:prstGeom>
            <a:noFill/>
            <a:ln>
              <a:noFill/>
            </a:ln>
          </p:spPr>
          <p:txBody>
            <a:bodyPr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panose="00000509000000000000"/>
                <a:buNone/>
                <a:defRPr sz="2200" b="1" i="0" u="none" strike="noStrike" cap="none">
                  <a:solidFill>
                    <a:schemeClr val="lt1"/>
                  </a:solidFill>
                  <a:latin typeface="Overpass Mono" panose="00000509000000000000"/>
                  <a:ea typeface="Overpass Mono" panose="00000509000000000000"/>
                  <a:cs typeface="Overpass Mono" panose="00000509000000000000"/>
                  <a:sym typeface="Overpass Mono" panose="00000509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en-US" sz="2400" dirty="0">
                  <a:solidFill>
                    <a:schemeClr val="tx2"/>
                  </a:solidFill>
                  <a:effectLst>
                    <a:outerShdw blurRad="38100" dist="38100" dir="2700000" algn="tl">
                      <a:srgbClr val="000000">
                        <a:alpha val="43137"/>
                      </a:srgbClr>
                    </a:outerShdw>
                  </a:effectLst>
                </a:rPr>
                <a:t>Python</a:t>
              </a:r>
              <a:r>
                <a:rPr sz="2400" dirty="0">
                  <a:solidFill>
                    <a:schemeClr val="tx2"/>
                  </a:solidFill>
                  <a:effectLst>
                    <a:outerShdw blurRad="38100" dist="38100" dir="2700000" algn="tl">
                      <a:srgbClr val="000000">
                        <a:alpha val="43137"/>
                      </a:srgbClr>
                    </a:outerShdw>
                  </a:effectLst>
                </a:rPr>
                <a:t> libraries</a:t>
              </a:r>
            </a:p>
          </p:txBody>
        </p:sp>
        <p:sp>
          <p:nvSpPr>
            <p:cNvPr id="57" name="Google Shape;401;p34"/>
            <p:cNvSpPr/>
            <p:nvPr/>
          </p:nvSpPr>
          <p:spPr>
            <a:xfrm>
              <a:off x="12223" y="2897"/>
              <a:ext cx="1218" cy="121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58" name="Google Shape;412;p34"/>
            <p:cNvSpPr/>
            <p:nvPr/>
          </p:nvSpPr>
          <p:spPr>
            <a:xfrm flipH="1">
              <a:off x="13830" y="3345"/>
              <a:ext cx="341" cy="283"/>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59" name="Google Shape;413;p34"/>
            <p:cNvSpPr/>
            <p:nvPr/>
          </p:nvSpPr>
          <p:spPr>
            <a:xfrm flipH="1">
              <a:off x="13657" y="3833"/>
              <a:ext cx="743" cy="282"/>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pic>
          <p:nvPicPr>
            <p:cNvPr id="60" name="Picture 59" descr="py L"/>
            <p:cNvPicPr>
              <a:picLocks noChangeAspect="1"/>
            </p:cNvPicPr>
            <p:nvPr/>
          </p:nvPicPr>
          <p:blipFill>
            <a:blip r:embed="rId5"/>
            <a:stretch>
              <a:fillRect/>
            </a:stretch>
          </p:blipFill>
          <p:spPr>
            <a:xfrm>
              <a:off x="12368" y="3002"/>
              <a:ext cx="888" cy="812"/>
            </a:xfrm>
            <a:prstGeom prst="rect">
              <a:avLst/>
            </a:prstGeom>
          </p:spPr>
        </p:pic>
        <p:grpSp>
          <p:nvGrpSpPr>
            <p:cNvPr id="61" name="Group 60"/>
            <p:cNvGrpSpPr/>
            <p:nvPr/>
          </p:nvGrpSpPr>
          <p:grpSpPr>
            <a:xfrm>
              <a:off x="12585" y="2896"/>
              <a:ext cx="856" cy="1098"/>
              <a:chOff x="4662" y="4971"/>
              <a:chExt cx="856" cy="1015"/>
            </a:xfrm>
          </p:grpSpPr>
          <p:sp>
            <p:nvSpPr>
              <p:cNvPr id="62" name="Google Shape;1660;p41"/>
              <p:cNvSpPr/>
              <p:nvPr/>
            </p:nvSpPr>
            <p:spPr>
              <a:xfrm>
                <a:off x="4662" y="4971"/>
                <a:ext cx="454" cy="216"/>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61;p41"/>
              <p:cNvSpPr/>
              <p:nvPr/>
            </p:nvSpPr>
            <p:spPr>
              <a:xfrm>
                <a:off x="5046" y="4997"/>
                <a:ext cx="472" cy="989"/>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500" fill="hold">
                                          <p:stCondLst>
                                            <p:cond delay="0"/>
                                          </p:stCondLst>
                                        </p:cTn>
                                        <p:tgtEl>
                                          <p:spTgt spid="386"/>
                                        </p:tgtEl>
                                        <p:attrNameLst>
                                          <p:attrName>style.visibility</p:attrName>
                                        </p:attrNameLst>
                                      </p:cBhvr>
                                      <p:to>
                                        <p:strVal val="visible"/>
                                      </p:to>
                                    </p:set>
                                    <p:anim calcmode="lin" valueType="num">
                                      <p:cBhvr additive="base">
                                        <p:cTn id="7" dur="500"/>
                                        <p:tgtEl>
                                          <p:spTgt spid="386"/>
                                        </p:tgtEl>
                                        <p:attrNameLst>
                                          <p:attrName>ppt_y</p:attrName>
                                        </p:attrNameLst>
                                      </p:cBhvr>
                                      <p:tavLst>
                                        <p:tav tm="0">
                                          <p:val>
                                            <p:strVal val="#ppt_y+#ppt_h*1.125000"/>
                                          </p:val>
                                        </p:tav>
                                        <p:tav tm="100000">
                                          <p:val>
                                            <p:strVal val="#ppt_y"/>
                                          </p:val>
                                        </p:tav>
                                      </p:tavLst>
                                    </p:anim>
                                    <p:animEffect transition="in" filter="wipe(up)">
                                      <p:cBhvr>
                                        <p:cTn id="8" dur="500"/>
                                        <p:tgtEl>
                                          <p:spTgt spid="38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500" fill="hold">
                                          <p:stCondLst>
                                            <p:cond delay="0"/>
                                          </p:stCondLst>
                                        </p:cTn>
                                        <p:tgtEl>
                                          <p:spTgt spid="48"/>
                                        </p:tgtEl>
                                        <p:attrNameLst>
                                          <p:attrName>style.visibility</p:attrName>
                                        </p:attrNameLst>
                                      </p:cBhvr>
                                      <p:to>
                                        <p:strVal val="visible"/>
                                      </p:to>
                                    </p:set>
                                    <p:anim calcmode="lin" valueType="num">
                                      <p:cBhvr additive="base">
                                        <p:cTn id="13" dur="500"/>
                                        <p:tgtEl>
                                          <p:spTgt spid="48"/>
                                        </p:tgtEl>
                                        <p:attrNameLst>
                                          <p:attrName>ppt_y</p:attrName>
                                        </p:attrNameLst>
                                      </p:cBhvr>
                                      <p:tavLst>
                                        <p:tav tm="0">
                                          <p:val>
                                            <p:strVal val="#ppt_y+#ppt_h*1.125000"/>
                                          </p:val>
                                        </p:tav>
                                        <p:tav tm="100000">
                                          <p:val>
                                            <p:strVal val="#ppt_y"/>
                                          </p:val>
                                        </p:tav>
                                      </p:tavLst>
                                    </p:anim>
                                    <p:animEffect transition="in" filter="wipe(up)">
                                      <p:cBhvr>
                                        <p:cTn id="14" dur="500"/>
                                        <p:tgtEl>
                                          <p:spTgt spid="48"/>
                                        </p:tgtEl>
                                      </p:cBhvr>
                                    </p:animEffect>
                                  </p:childTnLst>
                                </p:cTn>
                              </p:par>
                              <p:par>
                                <p:cTn id="15" presetID="12" presetClass="entr" presetSubtype="4" fill="hold" grpId="0" nodeType="withEffect">
                                  <p:stCondLst>
                                    <p:cond delay="0"/>
                                  </p:stCondLst>
                                  <p:iterate type="lt">
                                    <p:tmPct val="10000"/>
                                  </p:iterate>
                                  <p:childTnLst>
                                    <p:set>
                                      <p:cBhvr>
                                        <p:cTn id="16" dur="500" fill="hold">
                                          <p:stCondLst>
                                            <p:cond delay="0"/>
                                          </p:stCondLst>
                                        </p:cTn>
                                        <p:tgtEl>
                                          <p:spTgt spid="394"/>
                                        </p:tgtEl>
                                        <p:attrNameLst>
                                          <p:attrName>style.visibility</p:attrName>
                                        </p:attrNameLst>
                                      </p:cBhvr>
                                      <p:to>
                                        <p:strVal val="visible"/>
                                      </p:to>
                                    </p:set>
                                    <p:anim calcmode="lin" valueType="num">
                                      <p:cBhvr additive="base">
                                        <p:cTn id="17" dur="500"/>
                                        <p:tgtEl>
                                          <p:spTgt spid="394"/>
                                        </p:tgtEl>
                                        <p:attrNameLst>
                                          <p:attrName>ppt_y</p:attrName>
                                        </p:attrNameLst>
                                      </p:cBhvr>
                                      <p:tavLst>
                                        <p:tav tm="0">
                                          <p:val>
                                            <p:strVal val="#ppt_y+#ppt_h*1.125000"/>
                                          </p:val>
                                        </p:tav>
                                        <p:tav tm="100000">
                                          <p:val>
                                            <p:strVal val="#ppt_y"/>
                                          </p:val>
                                        </p:tav>
                                      </p:tavLst>
                                    </p:anim>
                                    <p:animEffect transition="in" filter="wipe(up)">
                                      <p:cBhvr>
                                        <p:cTn id="18" dur="500"/>
                                        <p:tgtEl>
                                          <p:spTgt spid="394"/>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500"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5" dur="500"/>
                                        <p:tgtEl>
                                          <p:spTgt spid="13"/>
                                        </p:tgtEl>
                                      </p:cBhvr>
                                    </p:animEffect>
                                  </p:childTnLst>
                                </p:cTn>
                              </p:par>
                              <p:par>
                                <p:cTn id="26" presetID="29" presetClass="entr" presetSubtype="0" fill="hold" grpId="0" nodeType="withEffect">
                                  <p:stCondLst>
                                    <p:cond delay="0"/>
                                  </p:stCondLst>
                                  <p:childTnLst>
                                    <p:set>
                                      <p:cBhvr>
                                        <p:cTn id="27" dur="500" fill="hold">
                                          <p:stCondLst>
                                            <p:cond delay="0"/>
                                          </p:stCondLst>
                                        </p:cTn>
                                        <p:tgtEl>
                                          <p:spTgt spid="414">
                                            <p:txEl>
                                              <p:pRg st="0" end="0"/>
                                            </p:txEl>
                                          </p:spTgt>
                                        </p:tgtEl>
                                        <p:attrNameLst>
                                          <p:attrName>style.visibility</p:attrName>
                                        </p:attrNameLst>
                                      </p:cBhvr>
                                      <p:to>
                                        <p:strVal val="visible"/>
                                      </p:to>
                                    </p:set>
                                    <p:anim calcmode="lin" valueType="num">
                                      <p:cBhvr>
                                        <p:cTn id="28" dur="500" fill="hold"/>
                                        <p:tgtEl>
                                          <p:spTgt spid="414">
                                            <p:txEl>
                                              <p:pRg st="0" end="0"/>
                                            </p:txEl>
                                          </p:spTgt>
                                        </p:tgtEl>
                                        <p:attrNameLst>
                                          <p:attrName>ppt_x</p:attrName>
                                        </p:attrNameLst>
                                      </p:cBhvr>
                                      <p:tavLst>
                                        <p:tav tm="0">
                                          <p:val>
                                            <p:strVal val="#ppt_x-.2"/>
                                          </p:val>
                                        </p:tav>
                                        <p:tav tm="100000">
                                          <p:val>
                                            <p:strVal val="#ppt_x"/>
                                          </p:val>
                                        </p:tav>
                                      </p:tavLst>
                                    </p:anim>
                                    <p:anim calcmode="lin" valueType="num">
                                      <p:cBhvr>
                                        <p:cTn id="29" dur="500" fill="hold"/>
                                        <p:tgtEl>
                                          <p:spTgt spid="41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500"/>
                                        <p:tgtEl>
                                          <p:spTgt spid="414">
                                            <p:txEl>
                                              <p:pRg st="0" end="0"/>
                                            </p:txEl>
                                          </p:spTgt>
                                        </p:tgtEl>
                                      </p:cBhvr>
                                    </p:animEffect>
                                  </p:childTnLst>
                                </p:cTn>
                              </p:par>
                              <p:par>
                                <p:cTn id="31" presetID="29" presetClass="entr" presetSubtype="0" fill="hold" grpId="0" nodeType="withEffect">
                                  <p:stCondLst>
                                    <p:cond delay="0"/>
                                  </p:stCondLst>
                                  <p:childTnLst>
                                    <p:set>
                                      <p:cBhvr>
                                        <p:cTn id="32" dur="500" fill="hold">
                                          <p:stCondLst>
                                            <p:cond delay="0"/>
                                          </p:stCondLst>
                                        </p:cTn>
                                        <p:tgtEl>
                                          <p:spTgt spid="414">
                                            <p:txEl>
                                              <p:pRg st="1" end="1"/>
                                            </p:txEl>
                                          </p:spTgt>
                                        </p:tgtEl>
                                        <p:attrNameLst>
                                          <p:attrName>style.visibility</p:attrName>
                                        </p:attrNameLst>
                                      </p:cBhvr>
                                      <p:to>
                                        <p:strVal val="visible"/>
                                      </p:to>
                                    </p:set>
                                    <p:anim calcmode="lin" valueType="num">
                                      <p:cBhvr>
                                        <p:cTn id="33" dur="500" fill="hold"/>
                                        <p:tgtEl>
                                          <p:spTgt spid="414">
                                            <p:txEl>
                                              <p:pRg st="1" end="1"/>
                                            </p:txEl>
                                          </p:spTgt>
                                        </p:tgtEl>
                                        <p:attrNameLst>
                                          <p:attrName>ppt_x</p:attrName>
                                        </p:attrNameLst>
                                      </p:cBhvr>
                                      <p:tavLst>
                                        <p:tav tm="0">
                                          <p:val>
                                            <p:strVal val="#ppt_x-.2"/>
                                          </p:val>
                                        </p:tav>
                                        <p:tav tm="100000">
                                          <p:val>
                                            <p:strVal val="#ppt_x"/>
                                          </p:val>
                                        </p:tav>
                                      </p:tavLst>
                                    </p:anim>
                                    <p:anim calcmode="lin" valueType="num">
                                      <p:cBhvr>
                                        <p:cTn id="34" dur="500" fill="hold"/>
                                        <p:tgtEl>
                                          <p:spTgt spid="41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5" dur="500"/>
                                        <p:tgtEl>
                                          <p:spTgt spid="414">
                                            <p:txEl>
                                              <p:pRg st="1" end="1"/>
                                            </p:txEl>
                                          </p:spTgt>
                                        </p:tgtEl>
                                      </p:cBhvr>
                                    </p:animEffect>
                                  </p:childTnLst>
                                </p:cTn>
                              </p:par>
                              <p:par>
                                <p:cTn id="36" presetID="29" presetClass="entr" presetSubtype="0" fill="hold" grpId="0" nodeType="withEffect">
                                  <p:stCondLst>
                                    <p:cond delay="0"/>
                                  </p:stCondLst>
                                  <p:childTnLst>
                                    <p:set>
                                      <p:cBhvr>
                                        <p:cTn id="37" dur="500" fill="hold">
                                          <p:stCondLst>
                                            <p:cond delay="0"/>
                                          </p:stCondLst>
                                        </p:cTn>
                                        <p:tgtEl>
                                          <p:spTgt spid="414">
                                            <p:txEl>
                                              <p:pRg st="2" end="2"/>
                                            </p:txEl>
                                          </p:spTgt>
                                        </p:tgtEl>
                                        <p:attrNameLst>
                                          <p:attrName>style.visibility</p:attrName>
                                        </p:attrNameLst>
                                      </p:cBhvr>
                                      <p:to>
                                        <p:strVal val="visible"/>
                                      </p:to>
                                    </p:set>
                                    <p:anim calcmode="lin" valueType="num">
                                      <p:cBhvr>
                                        <p:cTn id="38" dur="500" fill="hold"/>
                                        <p:tgtEl>
                                          <p:spTgt spid="414">
                                            <p:txEl>
                                              <p:pRg st="2" end="2"/>
                                            </p:txEl>
                                          </p:spTgt>
                                        </p:tgtEl>
                                        <p:attrNameLst>
                                          <p:attrName>ppt_x</p:attrName>
                                        </p:attrNameLst>
                                      </p:cBhvr>
                                      <p:tavLst>
                                        <p:tav tm="0">
                                          <p:val>
                                            <p:strVal val="#ppt_x-.2"/>
                                          </p:val>
                                        </p:tav>
                                        <p:tav tm="100000">
                                          <p:val>
                                            <p:strVal val="#ppt_x"/>
                                          </p:val>
                                        </p:tav>
                                      </p:tavLst>
                                    </p:anim>
                                    <p:anim calcmode="lin" valueType="num">
                                      <p:cBhvr>
                                        <p:cTn id="39" dur="500" fill="hold"/>
                                        <p:tgtEl>
                                          <p:spTgt spid="41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0" dur="500"/>
                                        <p:tgtEl>
                                          <p:spTgt spid="41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5" fill="hold" nodeType="clickEffect">
                                  <p:stCondLst>
                                    <p:cond delay="0"/>
                                  </p:stCondLst>
                                  <p:childTnLst>
                                    <p:set>
                                      <p:cBhvr>
                                        <p:cTn id="44" dur="1000" fill="hold">
                                          <p:stCondLst>
                                            <p:cond delay="0"/>
                                          </p:stCondLst>
                                        </p:cTn>
                                        <p:tgtEl>
                                          <p:spTgt spid="64"/>
                                        </p:tgtEl>
                                        <p:attrNameLst>
                                          <p:attrName>style.visibility</p:attrName>
                                        </p:attrNameLst>
                                      </p:cBhvr>
                                      <p:to>
                                        <p:strVal val="visible"/>
                                      </p:to>
                                    </p:set>
                                    <p:animEffect transition="in" filter="randombar(vertical)">
                                      <p:cBhvr>
                                        <p:cTn id="45" dur="10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96">
                                            <p:txEl>
                                              <p:pRg st="3" end="3"/>
                                            </p:txEl>
                                          </p:spTgt>
                                        </p:tgtEl>
                                        <p:attrNameLst>
                                          <p:attrName>style.visibility</p:attrName>
                                        </p:attrNameLst>
                                      </p:cBhvr>
                                      <p:to>
                                        <p:strVal val="visible"/>
                                      </p:to>
                                    </p:set>
                                    <p:animEffect transition="in" filter="fade">
                                      <p:cBhvr>
                                        <p:cTn id="55" dur="1000"/>
                                        <p:tgtEl>
                                          <p:spTgt spid="396">
                                            <p:txEl>
                                              <p:pRg st="3" end="3"/>
                                            </p:txEl>
                                          </p:spTgt>
                                        </p:tgtEl>
                                      </p:cBhvr>
                                    </p:animEffect>
                                    <p:anim calcmode="lin" valueType="num">
                                      <p:cBhvr>
                                        <p:cTn id="56" dur="1000" fill="hold"/>
                                        <p:tgtEl>
                                          <p:spTgt spid="396">
                                            <p:txEl>
                                              <p:pRg st="3" end="3"/>
                                            </p:txEl>
                                          </p:spTgt>
                                        </p:tgtEl>
                                        <p:attrNameLst>
                                          <p:attrName>ppt_x</p:attrName>
                                        </p:attrNameLst>
                                      </p:cBhvr>
                                      <p:tavLst>
                                        <p:tav tm="0">
                                          <p:val>
                                            <p:strVal val="#ppt_x"/>
                                          </p:val>
                                        </p:tav>
                                        <p:tav tm="100000">
                                          <p:val>
                                            <p:strVal val="#ppt_x"/>
                                          </p:val>
                                        </p:tav>
                                      </p:tavLst>
                                    </p:anim>
                                    <p:anim calcmode="lin" valueType="num">
                                      <p:cBhvr>
                                        <p:cTn id="57" dur="1000" fill="hold"/>
                                        <p:tgtEl>
                                          <p:spTgt spid="39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9" presetClass="entr" presetSubtype="0"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p:cTn id="62" dur="1000" fill="hold"/>
                                        <p:tgtEl>
                                          <p:spTgt spid="71"/>
                                        </p:tgtEl>
                                        <p:attrNameLst>
                                          <p:attrName>ppt_x</p:attrName>
                                        </p:attrNameLst>
                                      </p:cBhvr>
                                      <p:tavLst>
                                        <p:tav tm="0">
                                          <p:val>
                                            <p:strVal val="#ppt_x-.2"/>
                                          </p:val>
                                        </p:tav>
                                        <p:tav tm="100000">
                                          <p:val>
                                            <p:strVal val="#ppt_x"/>
                                          </p:val>
                                        </p:tav>
                                      </p:tavLst>
                                    </p:anim>
                                    <p:anim calcmode="lin" valueType="num">
                                      <p:cBhvr>
                                        <p:cTn id="63" dur="1000" fill="hold"/>
                                        <p:tgtEl>
                                          <p:spTgt spid="71"/>
                                        </p:tgtEl>
                                        <p:attrNameLst>
                                          <p:attrName>ppt_y</p:attrName>
                                        </p:attrNameLst>
                                      </p:cBhvr>
                                      <p:tavLst>
                                        <p:tav tm="0">
                                          <p:val>
                                            <p:strVal val="#ppt_y"/>
                                          </p:val>
                                        </p:tav>
                                        <p:tav tm="100000">
                                          <p:val>
                                            <p:strVal val="#ppt_y"/>
                                          </p:val>
                                        </p:tav>
                                      </p:tavLst>
                                    </p:anim>
                                    <p:animEffect transition="in" filter="wipe(right)" prLst="gradientSize: 0.1">
                                      <p:cBhvr>
                                        <p:cTn id="64" dur="1000"/>
                                        <p:tgtEl>
                                          <p:spTgt spid="71"/>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barn(inVertical)">
                                      <p:cBhvr>
                                        <p:cTn id="6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 grpId="0"/>
      <p:bldP spid="394" grpId="0"/>
      <p:bldP spid="396" grpId="0" build="p"/>
      <p:bldP spid="4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12920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solidFill>
                  <a:schemeClr val="tx2"/>
                </a:solidFill>
                <a:effectLst>
                  <a:outerShdw blurRad="38100" dist="38100" dir="2700000" algn="tl">
                    <a:srgbClr val="000000">
                      <a:alpha val="43137"/>
                    </a:srgbClr>
                  </a:outerShdw>
                </a:effectLst>
              </a:rPr>
              <a:t>USED PYTHON </a:t>
            </a:r>
            <a:r>
              <a:rPr lang="en-IN" altLang="en-GB" dirty="0">
                <a:solidFill>
                  <a:schemeClr val="tx2"/>
                </a:solidFill>
                <a:effectLst>
                  <a:outerShdw blurRad="38100" dist="38100" dir="2700000" algn="tl">
                    <a:srgbClr val="000000">
                      <a:alpha val="43137"/>
                    </a:srgbClr>
                  </a:outerShdw>
                </a:effectLst>
              </a:rPr>
              <a:t>LIBRARIES</a:t>
            </a:r>
            <a:r>
              <a:rPr lang="en-IN" altLang="en-GB" dirty="0">
                <a:solidFill>
                  <a:schemeClr val="tx2"/>
                </a:solidFill>
                <a:effectLst>
                  <a:reflection blurRad="6350" stA="53000" endA="300" endPos="35500" dir="5400000" sy="-90000" algn="bl" rotWithShape="0"/>
                </a:effectLst>
              </a:rPr>
              <a:t> </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5"/>
            <p:cNvSpPr/>
            <p:nvPr/>
          </p:nvSpPr>
          <p:spPr>
            <a:xfrm>
              <a:off x="8105579" y="154236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roup 16"/>
          <p:cNvGrpSpPr/>
          <p:nvPr/>
        </p:nvGrpSpPr>
        <p:grpSpPr>
          <a:xfrm>
            <a:off x="2184400" y="1706880"/>
            <a:ext cx="6864985" cy="2344420"/>
            <a:chOff x="3440" y="2688"/>
            <a:chExt cx="10811" cy="3692"/>
          </a:xfrm>
        </p:grpSpPr>
        <p:pic>
          <p:nvPicPr>
            <p:cNvPr id="10" name="Picture 9" descr="Screenshot (106)"/>
            <p:cNvPicPr>
              <a:picLocks noChangeAspect="1"/>
            </p:cNvPicPr>
            <p:nvPr/>
          </p:nvPicPr>
          <p:blipFill>
            <a:blip r:embed="rId3"/>
            <a:srcRect r="44412" b="49038"/>
            <a:stretch>
              <a:fillRect/>
            </a:stretch>
          </p:blipFill>
          <p:spPr>
            <a:xfrm>
              <a:off x="9082" y="3895"/>
              <a:ext cx="4805" cy="2301"/>
            </a:xfrm>
            <a:prstGeom prst="round2DiagRect">
              <a:avLst>
                <a:gd name="adj1" fmla="val 16667"/>
                <a:gd name="adj2" fmla="val 18317"/>
              </a:avLst>
            </a:prstGeom>
          </p:spPr>
        </p:pic>
        <p:pic>
          <p:nvPicPr>
            <p:cNvPr id="11" name="Picture 10" descr="Screenshot (107)"/>
            <p:cNvPicPr>
              <a:picLocks noChangeAspect="1"/>
            </p:cNvPicPr>
            <p:nvPr/>
          </p:nvPicPr>
          <p:blipFill>
            <a:blip r:embed="rId4"/>
            <a:srcRect l="-728" t="431" r="27207" b="44367"/>
            <a:stretch>
              <a:fillRect/>
            </a:stretch>
          </p:blipFill>
          <p:spPr>
            <a:xfrm>
              <a:off x="3723" y="3101"/>
              <a:ext cx="3714" cy="2702"/>
            </a:xfrm>
            <a:prstGeom prst="round2DiagRect">
              <a:avLst>
                <a:gd name="adj1" fmla="val 16667"/>
                <a:gd name="adj2" fmla="val 16225"/>
              </a:avLst>
            </a:prstGeom>
          </p:spPr>
        </p:pic>
        <p:grpSp>
          <p:nvGrpSpPr>
            <p:cNvPr id="1293" name="Google Shape;1293;p40"/>
            <p:cNvGrpSpPr/>
            <p:nvPr/>
          </p:nvGrpSpPr>
          <p:grpSpPr>
            <a:xfrm>
              <a:off x="3440" y="2688"/>
              <a:ext cx="4430" cy="3325"/>
              <a:chOff x="7607763" y="1492550"/>
              <a:chExt cx="1536225" cy="1288575"/>
            </a:xfrm>
          </p:grpSpPr>
          <p:sp>
            <p:nvSpPr>
              <p:cNvPr id="1294" name="Google Shape;1294;p40"/>
              <p:cNvSpPr/>
              <p:nvPr/>
            </p:nvSpPr>
            <p:spPr>
              <a:xfrm>
                <a:off x="7655688" y="1582725"/>
                <a:ext cx="1440375" cy="1198400"/>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40"/>
              <p:cNvSpPr/>
              <p:nvPr/>
            </p:nvSpPr>
            <p:spPr>
              <a:xfrm>
                <a:off x="7607763" y="1534800"/>
                <a:ext cx="1536225" cy="1117725"/>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40"/>
              <p:cNvSpPr/>
              <p:nvPr/>
            </p:nvSpPr>
            <p:spPr>
              <a:xfrm>
                <a:off x="7613413" y="1492550"/>
                <a:ext cx="1125750" cy="47950"/>
              </a:xfrm>
              <a:custGeom>
                <a:avLst/>
                <a:gdLst/>
                <a:ahLst/>
                <a:cxnLst/>
                <a:rect l="l" t="t" r="r" b="b"/>
                <a:pathLst>
                  <a:path w="45030" h="1918" extrusionOk="0">
                    <a:moveTo>
                      <a:pt x="0" y="0"/>
                    </a:moveTo>
                    <a:lnTo>
                      <a:pt x="0" y="1917"/>
                    </a:lnTo>
                    <a:lnTo>
                      <a:pt x="45030" y="1917"/>
                    </a:lnTo>
                    <a:lnTo>
                      <a:pt x="43125" y="0"/>
                    </a:lnTo>
                    <a:close/>
                  </a:path>
                </a:pathLst>
              </a:custGeom>
              <a:solidFill>
                <a:srgbClr val="0068E8">
                  <a:alpha val="30000"/>
                </a:srgbClr>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40"/>
              <p:cNvSpPr/>
              <p:nvPr/>
            </p:nvSpPr>
            <p:spPr>
              <a:xfrm>
                <a:off x="8932913" y="1678575"/>
                <a:ext cx="67300" cy="67300"/>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40"/>
              <p:cNvSpPr/>
              <p:nvPr/>
            </p:nvSpPr>
            <p:spPr>
              <a:xfrm>
                <a:off x="8932913" y="2602800"/>
                <a:ext cx="67300" cy="67300"/>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40"/>
              <p:cNvSpPr/>
              <p:nvPr/>
            </p:nvSpPr>
            <p:spPr>
              <a:xfrm>
                <a:off x="7751513" y="2602800"/>
                <a:ext cx="67300" cy="67300"/>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40"/>
              <p:cNvSpPr/>
              <p:nvPr/>
            </p:nvSpPr>
            <p:spPr>
              <a:xfrm>
                <a:off x="7751513" y="1678575"/>
                <a:ext cx="67300" cy="67300"/>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1293;p40"/>
            <p:cNvGrpSpPr/>
            <p:nvPr/>
          </p:nvGrpSpPr>
          <p:grpSpPr>
            <a:xfrm>
              <a:off x="8607" y="3548"/>
              <a:ext cx="5645" cy="2832"/>
              <a:chOff x="7607763" y="1492550"/>
              <a:chExt cx="1536225" cy="1288575"/>
            </a:xfrm>
          </p:grpSpPr>
          <p:sp>
            <p:nvSpPr>
              <p:cNvPr id="24" name="Google Shape;1294;p40"/>
              <p:cNvSpPr/>
              <p:nvPr/>
            </p:nvSpPr>
            <p:spPr>
              <a:xfrm>
                <a:off x="7655688" y="1582725"/>
                <a:ext cx="1440375" cy="1198400"/>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95;p40"/>
              <p:cNvSpPr/>
              <p:nvPr/>
            </p:nvSpPr>
            <p:spPr>
              <a:xfrm>
                <a:off x="7607763" y="1534800"/>
                <a:ext cx="1536225" cy="1117725"/>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96;p40"/>
              <p:cNvSpPr/>
              <p:nvPr/>
            </p:nvSpPr>
            <p:spPr>
              <a:xfrm>
                <a:off x="7613413" y="1492550"/>
                <a:ext cx="1125750" cy="47950"/>
              </a:xfrm>
              <a:custGeom>
                <a:avLst/>
                <a:gdLst/>
                <a:ahLst/>
                <a:cxnLst/>
                <a:rect l="l" t="t" r="r" b="b"/>
                <a:pathLst>
                  <a:path w="45030" h="1918" extrusionOk="0">
                    <a:moveTo>
                      <a:pt x="0" y="0"/>
                    </a:moveTo>
                    <a:lnTo>
                      <a:pt x="0" y="1917"/>
                    </a:lnTo>
                    <a:lnTo>
                      <a:pt x="45030" y="1917"/>
                    </a:lnTo>
                    <a:lnTo>
                      <a:pt x="43125" y="0"/>
                    </a:lnTo>
                    <a:close/>
                  </a:path>
                </a:pathLst>
              </a:custGeom>
              <a:solidFill>
                <a:srgbClr val="0068E8">
                  <a:alpha val="30000"/>
                </a:srgbClr>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97;p40"/>
              <p:cNvSpPr/>
              <p:nvPr/>
            </p:nvSpPr>
            <p:spPr>
              <a:xfrm>
                <a:off x="8932913" y="1678575"/>
                <a:ext cx="67300" cy="67300"/>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98;p40"/>
              <p:cNvSpPr/>
              <p:nvPr/>
            </p:nvSpPr>
            <p:spPr>
              <a:xfrm>
                <a:off x="8932913" y="2602800"/>
                <a:ext cx="67300" cy="67300"/>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99;p40"/>
              <p:cNvSpPr/>
              <p:nvPr/>
            </p:nvSpPr>
            <p:spPr>
              <a:xfrm>
                <a:off x="7751513" y="2602800"/>
                <a:ext cx="67300" cy="67300"/>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00;p40"/>
              <p:cNvSpPr/>
              <p:nvPr/>
            </p:nvSpPr>
            <p:spPr>
              <a:xfrm>
                <a:off x="7751513" y="1678575"/>
                <a:ext cx="67300" cy="67300"/>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w="12700"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8" name="Group 17"/>
          <p:cNvGrpSpPr/>
          <p:nvPr/>
        </p:nvGrpSpPr>
        <p:grpSpPr>
          <a:xfrm>
            <a:off x="82550" y="798195"/>
            <a:ext cx="3313430" cy="1600200"/>
            <a:chOff x="130" y="1257"/>
            <a:chExt cx="5218" cy="2520"/>
          </a:xfrm>
        </p:grpSpPr>
        <p:sp>
          <p:nvSpPr>
            <p:cNvPr id="2" name="Text Box 1"/>
            <p:cNvSpPr txBox="1"/>
            <p:nvPr/>
          </p:nvSpPr>
          <p:spPr>
            <a:xfrm>
              <a:off x="562" y="1257"/>
              <a:ext cx="4786" cy="531"/>
            </a:xfrm>
            <a:prstGeom prst="rect">
              <a:avLst/>
            </a:prstGeom>
            <a:noFill/>
          </p:spPr>
          <p:txBody>
            <a:bodyPr wrap="square" rtlCol="0">
              <a:spAutoFit/>
              <a:scene3d>
                <a:camera prst="orthographicFront"/>
                <a:lightRig rig="threePt" dir="t"/>
              </a:scene3d>
            </a:bodyPr>
            <a:lstStyle/>
            <a:p>
              <a:r>
                <a:rPr lang="en-IN" altLang="en-US" sz="1600" b="1" dirty="0">
                  <a:solidFill>
                    <a:schemeClr val="bg1"/>
                  </a:solidFill>
                  <a:effectLst>
                    <a:innerShdw blurRad="63500" dist="50800" dir="13500000">
                      <a:srgbClr val="000000">
                        <a:alpha val="50000"/>
                      </a:srgbClr>
                    </a:innerShdw>
                  </a:effectLst>
                </a:rPr>
                <a:t>For QR Code :-</a:t>
              </a:r>
            </a:p>
          </p:txBody>
        </p:sp>
        <p:sp>
          <p:nvSpPr>
            <p:cNvPr id="4" name="Text Box 3"/>
            <p:cNvSpPr txBox="1"/>
            <p:nvPr/>
          </p:nvSpPr>
          <p:spPr>
            <a:xfrm>
              <a:off x="1478" y="1693"/>
              <a:ext cx="3704" cy="2084"/>
            </a:xfrm>
            <a:prstGeom prst="rect">
              <a:avLst/>
            </a:prstGeom>
            <a:noFill/>
          </p:spPr>
          <p:txBody>
            <a:bodyPr wrap="square" rtlCol="0">
              <a:spAutoFit/>
            </a:bodyPr>
            <a:lstStyle/>
            <a:p>
              <a:r>
                <a:rPr lang="en-US" sz="1600" b="1" dirty="0">
                  <a:solidFill>
                    <a:schemeClr val="bg2"/>
                  </a:solidFill>
                </a:rPr>
                <a:t>import qrcode </a:t>
              </a:r>
            </a:p>
            <a:p>
              <a:r>
                <a:rPr lang="en-US" sz="1600" b="1" dirty="0">
                  <a:solidFill>
                    <a:schemeClr val="bg2"/>
                  </a:solidFill>
                </a:rPr>
                <a:t>import sys </a:t>
              </a:r>
            </a:p>
            <a:p>
              <a:r>
                <a:rPr lang="en-US" sz="1600" b="1" dirty="0">
                  <a:solidFill>
                    <a:schemeClr val="bg2"/>
                  </a:solidFill>
                </a:rPr>
                <a:t>import os </a:t>
              </a:r>
            </a:p>
            <a:p>
              <a:r>
                <a:rPr lang="en-US" sz="1600" b="1" dirty="0">
                  <a:solidFill>
                    <a:schemeClr val="bg2"/>
                  </a:solidFill>
                </a:rPr>
                <a:t>import csv</a:t>
              </a:r>
            </a:p>
            <a:p>
              <a:r>
                <a:rPr lang="en-US" sz="1600" b="1" dirty="0">
                  <a:solidFill>
                    <a:schemeClr val="bg2"/>
                  </a:solidFill>
                </a:rPr>
                <a:t>import time</a:t>
              </a:r>
            </a:p>
          </p:txBody>
        </p:sp>
        <p:grpSp>
          <p:nvGrpSpPr>
            <p:cNvPr id="5499" name="Google Shape;5499;p64"/>
            <p:cNvGrpSpPr/>
            <p:nvPr/>
          </p:nvGrpSpPr>
          <p:grpSpPr>
            <a:xfrm>
              <a:off x="130" y="1367"/>
              <a:ext cx="471" cy="429"/>
              <a:chOff x="1989911" y="2306065"/>
              <a:chExt cx="387099" cy="353207"/>
            </a:xfrm>
          </p:grpSpPr>
          <p:sp>
            <p:nvSpPr>
              <p:cNvPr id="5500" name="Google Shape;5500;p64"/>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1" name="Google Shape;5501;p64"/>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2" name="Google Shape;5502;p64"/>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3" name="Google Shape;5503;p64"/>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4" name="Google Shape;5504;p64"/>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5" name="Google Shape;5505;p64"/>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6" name="Google Shape;5506;p64"/>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 name="Group 2"/>
          <p:cNvGrpSpPr/>
          <p:nvPr/>
        </p:nvGrpSpPr>
        <p:grpSpPr>
          <a:xfrm>
            <a:off x="4231640" y="727710"/>
            <a:ext cx="4716145" cy="1394460"/>
            <a:chOff x="6664" y="1146"/>
            <a:chExt cx="7427" cy="2196"/>
          </a:xfrm>
        </p:grpSpPr>
        <p:sp>
          <p:nvSpPr>
            <p:cNvPr id="7" name="Text Box 6"/>
            <p:cNvSpPr txBox="1"/>
            <p:nvPr/>
          </p:nvSpPr>
          <p:spPr>
            <a:xfrm>
              <a:off x="7261" y="1146"/>
              <a:ext cx="4786" cy="531"/>
            </a:xfrm>
            <a:prstGeom prst="rect">
              <a:avLst/>
            </a:prstGeom>
            <a:noFill/>
          </p:spPr>
          <p:txBody>
            <a:bodyPr wrap="square" rtlCol="0">
              <a:spAutoFit/>
              <a:scene3d>
                <a:camera prst="orthographicFront"/>
                <a:lightRig rig="threePt" dir="t"/>
              </a:scene3d>
            </a:bodyPr>
            <a:lstStyle/>
            <a:p>
              <a:r>
                <a:rPr lang="en-IN" altLang="en-US" sz="1600" b="1" dirty="0">
                  <a:solidFill>
                    <a:schemeClr val="bg1"/>
                  </a:solidFill>
                  <a:effectLst>
                    <a:innerShdw blurRad="63500" dist="50800" dir="13500000">
                      <a:srgbClr val="000000">
                        <a:alpha val="50000"/>
                      </a:srgbClr>
                    </a:innerShdw>
                  </a:effectLst>
                </a:rPr>
                <a:t>For QR Code Scanner :-</a:t>
              </a:r>
            </a:p>
          </p:txBody>
        </p:sp>
        <p:sp>
          <p:nvSpPr>
            <p:cNvPr id="9" name="Text Box 8"/>
            <p:cNvSpPr txBox="1"/>
            <p:nvPr/>
          </p:nvSpPr>
          <p:spPr>
            <a:xfrm>
              <a:off x="8879" y="1502"/>
              <a:ext cx="5212" cy="1840"/>
            </a:xfrm>
            <a:prstGeom prst="rect">
              <a:avLst/>
            </a:prstGeom>
            <a:noFill/>
          </p:spPr>
          <p:txBody>
            <a:bodyPr wrap="square" rtlCol="0">
              <a:spAutoFit/>
            </a:bodyPr>
            <a:lstStyle/>
            <a:p>
              <a:r>
                <a:rPr lang="en-US" b="1" dirty="0">
                  <a:solidFill>
                    <a:schemeClr val="bg2"/>
                  </a:solidFill>
                  <a:effectLst>
                    <a:innerShdw blurRad="63500" dist="50800" dir="13500000">
                      <a:srgbClr val="000000">
                        <a:alpha val="50000"/>
                      </a:srgbClr>
                    </a:innerShdw>
                  </a:effectLst>
                </a:rPr>
                <a:t>import cv2</a:t>
              </a:r>
            </a:p>
            <a:p>
              <a:r>
                <a:rPr lang="en-US" b="1" dirty="0">
                  <a:solidFill>
                    <a:schemeClr val="bg2"/>
                  </a:solidFill>
                  <a:effectLst>
                    <a:innerShdw blurRad="63500" dist="50800" dir="13500000">
                      <a:srgbClr val="000000">
                        <a:alpha val="50000"/>
                      </a:srgbClr>
                    </a:innerShdw>
                  </a:effectLst>
                </a:rPr>
                <a:t>import </a:t>
              </a:r>
              <a:r>
                <a:rPr lang="en-US" b="1" dirty="0" err="1">
                  <a:solidFill>
                    <a:schemeClr val="bg2"/>
                  </a:solidFill>
                  <a:effectLst>
                    <a:innerShdw blurRad="63500" dist="50800" dir="13500000">
                      <a:srgbClr val="000000">
                        <a:alpha val="50000"/>
                      </a:srgbClr>
                    </a:innerShdw>
                  </a:effectLst>
                </a:rPr>
                <a:t>numpy</a:t>
              </a:r>
              <a:endParaRPr lang="en-US" b="1" dirty="0">
                <a:solidFill>
                  <a:schemeClr val="bg2"/>
                </a:solidFill>
                <a:effectLst>
                  <a:innerShdw blurRad="63500" dist="50800" dir="13500000">
                    <a:srgbClr val="000000">
                      <a:alpha val="50000"/>
                    </a:srgbClr>
                  </a:innerShdw>
                </a:effectLst>
              </a:endParaRPr>
            </a:p>
            <a:p>
              <a:r>
                <a:rPr lang="en-US" b="1" dirty="0">
                  <a:solidFill>
                    <a:schemeClr val="bg2"/>
                  </a:solidFill>
                  <a:effectLst>
                    <a:innerShdw blurRad="63500" dist="50800" dir="13500000">
                      <a:srgbClr val="000000">
                        <a:alpha val="50000"/>
                      </a:srgbClr>
                    </a:innerShdw>
                  </a:effectLst>
                </a:rPr>
                <a:t>import </a:t>
              </a:r>
              <a:r>
                <a:rPr lang="en-US" b="1" dirty="0" err="1">
                  <a:solidFill>
                    <a:schemeClr val="bg2"/>
                  </a:solidFill>
                  <a:effectLst>
                    <a:innerShdw blurRad="63500" dist="50800" dir="13500000">
                      <a:srgbClr val="000000">
                        <a:alpha val="50000"/>
                      </a:srgbClr>
                    </a:innerShdw>
                  </a:effectLst>
                </a:rPr>
                <a:t>pyzbar</a:t>
              </a:r>
              <a:endParaRPr lang="en-US" b="1" dirty="0">
                <a:solidFill>
                  <a:schemeClr val="bg2"/>
                </a:solidFill>
                <a:effectLst>
                  <a:innerShdw blurRad="63500" dist="50800" dir="13500000">
                    <a:srgbClr val="000000">
                      <a:alpha val="50000"/>
                    </a:srgbClr>
                  </a:innerShdw>
                </a:effectLst>
              </a:endParaRPr>
            </a:p>
            <a:p>
              <a:r>
                <a:rPr lang="en-US" b="1" dirty="0">
                  <a:solidFill>
                    <a:schemeClr val="bg2"/>
                  </a:solidFill>
                  <a:effectLst>
                    <a:innerShdw blurRad="63500" dist="50800" dir="13500000">
                      <a:srgbClr val="000000">
                        <a:alpha val="50000"/>
                      </a:srgbClr>
                    </a:innerShdw>
                  </a:effectLst>
                </a:rPr>
                <a:t>import sys</a:t>
              </a:r>
            </a:p>
            <a:p>
              <a:r>
                <a:rPr lang="en-US" b="1" dirty="0">
                  <a:solidFill>
                    <a:schemeClr val="bg2"/>
                  </a:solidFill>
                  <a:effectLst>
                    <a:innerShdw blurRad="63500" dist="50800" dir="13500000">
                      <a:srgbClr val="000000">
                        <a:alpha val="50000"/>
                      </a:srgbClr>
                    </a:innerShdw>
                  </a:effectLst>
                </a:rPr>
                <a:t>import time</a:t>
              </a:r>
            </a:p>
          </p:txBody>
        </p:sp>
        <p:grpSp>
          <p:nvGrpSpPr>
            <p:cNvPr id="5" name="Google Shape;5499;p64"/>
            <p:cNvGrpSpPr/>
            <p:nvPr/>
          </p:nvGrpSpPr>
          <p:grpSpPr>
            <a:xfrm>
              <a:off x="6664" y="1256"/>
              <a:ext cx="471" cy="429"/>
              <a:chOff x="1989911" y="2306065"/>
              <a:chExt cx="387099" cy="353207"/>
            </a:xfrm>
          </p:grpSpPr>
          <p:sp>
            <p:nvSpPr>
              <p:cNvPr id="6" name="Google Shape;5500;p64"/>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501;p64"/>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502;p64"/>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503;p64"/>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504;p64"/>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505;p64"/>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506;p64"/>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000" fill="hold">
                                          <p:stCondLst>
                                            <p:cond delay="0"/>
                                          </p:stCondLst>
                                        </p:cTn>
                                        <p:tgtEl>
                                          <p:spTgt spid="434"/>
                                        </p:tgtEl>
                                        <p:attrNameLst>
                                          <p:attrName>style.visibility</p:attrName>
                                        </p:attrNameLst>
                                      </p:cBhvr>
                                      <p:to>
                                        <p:strVal val="visible"/>
                                      </p:to>
                                    </p:set>
                                    <p:anim calcmode="lin" valueType="num">
                                      <p:cBhvr>
                                        <p:cTn id="7" dur="1000" fill="hold"/>
                                        <p:tgtEl>
                                          <p:spTgt spid="434"/>
                                        </p:tgtEl>
                                        <p:attrNameLst>
                                          <p:attrName>ppt_x</p:attrName>
                                        </p:attrNameLst>
                                      </p:cBhvr>
                                      <p:tavLst>
                                        <p:tav tm="0">
                                          <p:val>
                                            <p:strVal val="#ppt_x-.2"/>
                                          </p:val>
                                        </p:tav>
                                        <p:tav tm="100000">
                                          <p:val>
                                            <p:strVal val="#ppt_x"/>
                                          </p:val>
                                        </p:tav>
                                      </p:tavLst>
                                    </p:anim>
                                    <p:anim calcmode="lin" valueType="num">
                                      <p:cBhvr>
                                        <p:cTn id="8" dur="1000" fill="hold"/>
                                        <p:tgtEl>
                                          <p:spTgt spid="4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3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000"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fltVal val="0"/>
                                          </p:val>
                                        </p:tav>
                                        <p:tav tm="100000">
                                          <p:val>
                                            <p:strVal val="#ppt_w"/>
                                          </p:val>
                                        </p:tav>
                                      </p:tavLst>
                                    </p:anim>
                                    <p:anim calcmode="lin" valueType="num">
                                      <p:cBhvr>
                                        <p:cTn id="15" dur="1000" fill="hold"/>
                                        <p:tgtEl>
                                          <p:spTgt spid="18"/>
                                        </p:tgtEl>
                                        <p:attrNameLst>
                                          <p:attrName>ppt_h</p:attrName>
                                        </p:attrNameLst>
                                      </p:cBhvr>
                                      <p:tavLst>
                                        <p:tav tm="0">
                                          <p:val>
                                            <p:fltVal val="0"/>
                                          </p:val>
                                        </p:tav>
                                        <p:tav tm="100000">
                                          <p:val>
                                            <p:strVal val="#ppt_h"/>
                                          </p:val>
                                        </p:tav>
                                      </p:tavLst>
                                    </p:anim>
                                    <p:animEffect transition="in" filter="fade">
                                      <p:cBhvr>
                                        <p:cTn id="16" dur="1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500" fill="hold">
                                          <p:stCondLst>
                                            <p:cond delay="0"/>
                                          </p:stCondLst>
                                        </p:cTn>
                                        <p:tgtEl>
                                          <p:spTgt spid="3"/>
                                        </p:tgtEl>
                                        <p:attrNameLst>
                                          <p:attrName>style.visibility</p:attrName>
                                        </p:attrNameLst>
                                      </p:cBhvr>
                                      <p:to>
                                        <p:strVal val="visible"/>
                                      </p:to>
                                    </p:set>
                                    <p:animEffect transition="in" filter="checkerboard(across)">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3" name="Text Box 2"/>
          <p:cNvSpPr txBox="1"/>
          <p:nvPr/>
        </p:nvSpPr>
        <p:spPr>
          <a:xfrm>
            <a:off x="0" y="294322"/>
            <a:ext cx="5429250" cy="460375"/>
          </a:xfrm>
          <a:prstGeom prst="rect">
            <a:avLst/>
          </a:prstGeom>
          <a:noFill/>
        </p:spPr>
        <p:txBody>
          <a:bodyPr wrap="square" rtlCol="0">
            <a:spAutoFit/>
            <a:scene3d>
              <a:camera prst="orthographicFront"/>
              <a:lightRig rig="threePt" dir="t"/>
            </a:scene3d>
          </a:bodyPr>
          <a:lstStyle/>
          <a:p>
            <a:pPr algn="ctr"/>
            <a:r>
              <a:rPr lang="en-IN" altLang="en-US" sz="2400" b="1" dirty="0">
                <a:ln w="12700" cmpd="sng">
                  <a:noFill/>
                  <a:prstDash val="solid"/>
                </a:ln>
                <a:solidFill>
                  <a:schemeClr val="tx2"/>
                </a:solidFill>
                <a:effectLst>
                  <a:outerShdw blurRad="38100" dist="22860" dir="5400000" algn="tl" rotWithShape="0">
                    <a:srgbClr val="000000">
                      <a:alpha val="30000"/>
                    </a:srgbClr>
                  </a:outerShdw>
                </a:effectLst>
              </a:rPr>
              <a:t>DOCUMENTATION FOR QR CODE'S </a:t>
            </a:r>
          </a:p>
        </p:txBody>
      </p:sp>
      <p:grpSp>
        <p:nvGrpSpPr>
          <p:cNvPr id="15" name="Group 14"/>
          <p:cNvGrpSpPr/>
          <p:nvPr/>
        </p:nvGrpSpPr>
        <p:grpSpPr>
          <a:xfrm>
            <a:off x="1078321" y="1418590"/>
            <a:ext cx="7504430" cy="1670050"/>
            <a:chOff x="1380" y="1934"/>
            <a:chExt cx="11818" cy="2630"/>
          </a:xfrm>
        </p:grpSpPr>
        <p:sp>
          <p:nvSpPr>
            <p:cNvPr id="2" name="Text Box 1"/>
            <p:cNvSpPr txBox="1"/>
            <p:nvPr/>
          </p:nvSpPr>
          <p:spPr>
            <a:xfrm>
              <a:off x="1380" y="1934"/>
              <a:ext cx="3467" cy="580"/>
            </a:xfrm>
            <a:prstGeom prst="rect">
              <a:avLst/>
            </a:prstGeom>
            <a:noFill/>
          </p:spPr>
          <p:txBody>
            <a:bodyPr wrap="square" rtlCol="0" anchor="t">
              <a:spAutoFit/>
            </a:bodyPr>
            <a:lstStyle/>
            <a:p>
              <a:r>
                <a:rPr lang="en-US" sz="1800" b="1" dirty="0">
                  <a:solidFill>
                    <a:schemeClr val="bg1"/>
                  </a:solidFill>
                  <a:sym typeface="+mn-ea"/>
                </a:rPr>
                <a:t>qrcod</a:t>
              </a:r>
              <a:r>
                <a:rPr lang="en-IN" altLang="en-US" sz="1800" b="1" dirty="0">
                  <a:solidFill>
                    <a:schemeClr val="bg1"/>
                  </a:solidFill>
                  <a:sym typeface="+mn-ea"/>
                </a:rPr>
                <a:t>/Pyqrcode</a:t>
              </a:r>
              <a:r>
                <a:rPr lang="en-US" sz="1800" b="1" dirty="0">
                  <a:solidFill>
                    <a:schemeClr val="bg1"/>
                  </a:solidFill>
                  <a:sym typeface="+mn-ea"/>
                </a:rPr>
                <a:t> </a:t>
              </a:r>
              <a:r>
                <a:rPr lang="en-IN" altLang="en-US" sz="1600" b="1" dirty="0">
                  <a:solidFill>
                    <a:schemeClr val="bg1"/>
                  </a:solidFill>
                  <a:sym typeface="+mn-ea"/>
                </a:rPr>
                <a:t>:-</a:t>
              </a:r>
            </a:p>
          </p:txBody>
        </p:sp>
        <p:sp>
          <p:nvSpPr>
            <p:cNvPr id="4" name="Text Box 3"/>
            <p:cNvSpPr txBox="1"/>
            <p:nvPr/>
          </p:nvSpPr>
          <p:spPr>
            <a:xfrm>
              <a:off x="3570" y="2438"/>
              <a:ext cx="9628" cy="1840"/>
            </a:xfrm>
            <a:prstGeom prst="rect">
              <a:avLst/>
            </a:prstGeom>
            <a:noFill/>
          </p:spPr>
          <p:txBody>
            <a:bodyPr wrap="square" rtlCol="0">
              <a:spAutoFit/>
            </a:bodyPr>
            <a:lstStyle/>
            <a:p>
              <a:r>
                <a:rPr lang="en-US" dirty="0">
                  <a:solidFill>
                    <a:schemeClr val="bg2"/>
                  </a:solidFill>
                </a:rPr>
                <a:t>T</a:t>
              </a:r>
              <a:r>
                <a:rPr lang="en-US" b="1" dirty="0">
                  <a:solidFill>
                    <a:schemeClr val="bg2"/>
                  </a:solidFill>
                </a:rPr>
                <a:t>his module is used to create QR Codes. It is designed to be as simple and as possible. It does this by using sane defaults and auto detection to make creating a QR Code very simple.</a:t>
              </a:r>
            </a:p>
            <a:p>
              <a:r>
                <a:rPr lang="en-US" b="1" dirty="0">
                  <a:solidFill>
                    <a:schemeClr val="bg2"/>
                  </a:solidFill>
                </a:rPr>
                <a:t>It is recommended that you use the pyqrcode.create() function to build the QRCode object. This results in cleaner looking code.</a:t>
              </a:r>
            </a:p>
          </p:txBody>
        </p:sp>
        <p:grpSp>
          <p:nvGrpSpPr>
            <p:cNvPr id="23" name="Group 22"/>
            <p:cNvGrpSpPr/>
            <p:nvPr/>
          </p:nvGrpSpPr>
          <p:grpSpPr>
            <a:xfrm>
              <a:off x="3390" y="2244"/>
              <a:ext cx="9809" cy="2320"/>
              <a:chOff x="1657" y="2278"/>
              <a:chExt cx="2873" cy="3076"/>
            </a:xfrm>
          </p:grpSpPr>
          <p:sp>
            <p:nvSpPr>
              <p:cNvPr id="6" name="Google Shape;1142;p37"/>
              <p:cNvSpPr/>
              <p:nvPr/>
            </p:nvSpPr>
            <p:spPr>
              <a:xfrm>
                <a:off x="4192" y="2278"/>
                <a:ext cx="338" cy="1291"/>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143;p37"/>
              <p:cNvSpPr/>
              <p:nvPr/>
            </p:nvSpPr>
            <p:spPr>
              <a:xfrm flipH="1">
                <a:off x="4192" y="3971"/>
                <a:ext cx="338" cy="1383"/>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w="28575" cmpd="sng">
                <a:solidFill>
                  <a:srgbClr val="0AD1DD"/>
                </a:solidFill>
                <a:prstDash val="soli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 name="Google Shape;1149;p37"/>
              <p:cNvCxnSpPr/>
              <p:nvPr/>
            </p:nvCxnSpPr>
            <p:spPr>
              <a:xfrm rot="10800000">
                <a:off x="1657" y="2636"/>
                <a:ext cx="0" cy="2157"/>
              </a:xfrm>
              <a:prstGeom prst="straightConnector1">
                <a:avLst/>
              </a:prstGeom>
              <a:noFill/>
              <a:ln w="28575" cap="flat" cmpd="sng">
                <a:solidFill>
                  <a:srgbClr val="0AD1DD"/>
                </a:solidFill>
                <a:prstDash val="solid"/>
                <a:round/>
                <a:headEnd type="none" w="med" len="med"/>
                <a:tailEnd type="none" w="med" len="med"/>
              </a:ln>
            </p:spPr>
          </p:cxnSp>
        </p:grpSp>
      </p:grpSp>
      <p:sp>
        <p:nvSpPr>
          <p:cNvPr id="12" name="Text Box 11"/>
          <p:cNvSpPr txBox="1"/>
          <p:nvPr/>
        </p:nvSpPr>
        <p:spPr>
          <a:xfrm>
            <a:off x="920922" y="3629353"/>
            <a:ext cx="6899563" cy="523220"/>
          </a:xfrm>
          <a:prstGeom prst="rect">
            <a:avLst/>
          </a:prstGeom>
          <a:noFill/>
        </p:spPr>
        <p:txBody>
          <a:bodyPr wrap="square" rtlCol="0">
            <a:spAutoFit/>
          </a:bodyPr>
          <a:lstStyle/>
          <a:p>
            <a:pPr algn="ctr"/>
            <a:r>
              <a:rPr dirty="0">
                <a:solidFill>
                  <a:schemeClr val="tx2"/>
                </a:solidFill>
              </a:rPr>
              <a:t>You can get all python libraries documentation/Examples at https://docs.python.org/3/library/</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000" fill="hold">
                                          <p:stCondLst>
                                            <p:cond delay="0"/>
                                          </p:stCondLst>
                                        </p:cTn>
                                        <p:tgtEl>
                                          <p:spTgt spid="15"/>
                                        </p:tgtEl>
                                        <p:attrNameLst>
                                          <p:attrName>style.visibility</p:attrName>
                                        </p:attrNameLst>
                                      </p:cBhvr>
                                      <p:to>
                                        <p:strVal val="visible"/>
                                      </p:to>
                                    </p:set>
                                    <p:animEffect transition="in" filter="strips(downLeft)">
                                      <p:cBhvr>
                                        <p:cTn id="13" dur="1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ppt_y</p:attrName>
                                        </p:attrNameLst>
                                      </p:cBhvr>
                                      <p:tavLst>
                                        <p:tav tm="0">
                                          <p:val>
                                            <p:strVal val="#ppt_y+#ppt_h*1.125000"/>
                                          </p:val>
                                        </p:tav>
                                        <p:tav tm="100000">
                                          <p:val>
                                            <p:strVal val="#ppt_y"/>
                                          </p:val>
                                        </p:tav>
                                      </p:tavLst>
                                    </p:anim>
                                    <p:animEffect transition="in" filter="wipe(up)">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874</Words>
  <Application>Microsoft Office PowerPoint</Application>
  <PresentationFormat>On-screen Show (16:9)</PresentationFormat>
  <Paragraphs>82</Paragraphs>
  <Slides>17</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Raleway Thin</vt:lpstr>
      <vt:lpstr>Overpass Mono</vt:lpstr>
      <vt:lpstr>Arial</vt:lpstr>
      <vt:lpstr>Anaheim</vt:lpstr>
      <vt:lpstr>Roboto Condensed Light</vt:lpstr>
      <vt:lpstr>Barlow Condensed ExtraBold</vt:lpstr>
      <vt:lpstr>Nunito Light</vt:lpstr>
      <vt:lpstr>Roboto</vt:lpstr>
      <vt:lpstr>Arial Black</vt:lpstr>
      <vt:lpstr>Barlow</vt:lpstr>
      <vt:lpstr>Programming Lesson by Slidesgo</vt:lpstr>
      <vt:lpstr>INTRODUCTION</vt:lpstr>
      <vt:lpstr>PowerPoint Presentation</vt:lpstr>
      <vt:lpstr>ABOUT THIS TOPIC</vt:lpstr>
      <vt:lpstr>Widely Used As:-</vt:lpstr>
      <vt:lpstr>PowerPoint Presentation</vt:lpstr>
      <vt:lpstr>PowerPoint Presentation</vt:lpstr>
      <vt:lpstr>USED TOOLS IN PROJECT</vt:lpstr>
      <vt:lpstr>USED PYTHON LIBRARIES </vt:lpstr>
      <vt:lpstr>PowerPoint Presentation</vt:lpstr>
      <vt:lpstr>PowerPoint Presentation</vt:lpstr>
      <vt:lpstr>Step 1</vt:lpstr>
      <vt:lpstr>Step 4</vt:lpstr>
      <vt:lpstr>PROGRAMME IMAGES</vt:lpstr>
      <vt:lpstr>Flowchart of the process of Scan a QR code</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sumit ubale</cp:lastModifiedBy>
  <cp:revision>97</cp:revision>
  <dcterms:created xsi:type="dcterms:W3CDTF">2021-06-16T13:39:00Z</dcterms:created>
  <dcterms:modified xsi:type="dcterms:W3CDTF">2022-03-02T11:06:56Z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