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daptivepatchwork.com/2011/04/15/explaining-github/" TargetMode="External"/><Relationship Id="rId4" Type="http://schemas.openxmlformats.org/officeDocument/2006/relationships/hyperlink" Target="https://jahya.net/blog/git-vs-github/" TargetMode="External"/><Relationship Id="rId5" Type="http://schemas.openxmlformats.org/officeDocument/2006/relationships/hyperlink" Target="https://octodex.github.com/" TargetMode="External"/><Relationship Id="rId6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Hosting Service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1297462"/>
            <a:ext cx="2952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 vs Git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77" y="1266325"/>
            <a:ext cx="6612447" cy="3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50" y="1465920"/>
            <a:ext cx="6890266" cy="29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Github?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39049"/>
            <a:ext cx="5882200" cy="39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GitHub?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Backup Storage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Sharing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Access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UI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149" y="827475"/>
            <a:ext cx="3841649" cy="384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http://adaptivepatchwork.com/2011/04/15/explaining-github/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https://jahya.net/blog/git-vs-github/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https://octodex.github.com/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7499" y="1320850"/>
            <a:ext cx="3776799" cy="37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