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72F05A-3902-444D-A657-EC8DD1952127}">
  <a:tblStyle styleId="{9B72F05A-3902-444D-A657-EC8DD19521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f32461e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f32461e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32461e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f32461e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32461e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f32461e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f32461e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f32461e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f32461e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f32461e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8a977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8a977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8a977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d8a977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f32461e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f32461e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32461e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32461e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32461e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f32461e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32461e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32461e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331d2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331d2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Rod Cutting</a:t>
            </a:r>
            <a:r>
              <a:rPr lang="en"/>
              <a:t> Problem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Nelson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Bilyk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Consider </a:t>
            </a:r>
            <a:r>
              <a:rPr lang="en"/>
              <a:t>Dynamic</a:t>
            </a:r>
            <a:r>
              <a:rPr lang="en"/>
              <a:t> Programing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Rod-Cutting problem has optimal substructure: optimal solutions are </a:t>
            </a:r>
            <a:r>
              <a:rPr lang="en"/>
              <a:t>comprised</a:t>
            </a:r>
            <a:r>
              <a:rPr lang="en"/>
              <a:t> of </a:t>
            </a:r>
            <a:r>
              <a:rPr lang="en"/>
              <a:t>optimal</a:t>
            </a:r>
            <a:r>
              <a:rPr lang="en"/>
              <a:t> solutions to subproblems.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dealing with independent subproblems and subproblems that overlap, Dynamic Programming can be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Divide-and-</a:t>
            </a:r>
            <a:r>
              <a:rPr lang="en"/>
              <a:t>Conquer</a:t>
            </a:r>
            <a:r>
              <a:rPr lang="en"/>
              <a:t> can be used for several applications, Dynamic Programming is can greatly simplify the Rod-Cutting problem and many problems like it.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Running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4025"/>
            <a:ext cx="4181200" cy="27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200" y="1274025"/>
            <a:ext cx="4962800" cy="26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Running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4635975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{9B72F05A-3902-444D-A657-EC8DD1952127}</a:tableStyleId>
              </a:tblPr>
              <a:tblGrid>
                <a:gridCol w="460600"/>
                <a:gridCol w="1441800"/>
                <a:gridCol w="1207075"/>
                <a:gridCol w="1307650"/>
              </a:tblGrid>
              <a:tr h="4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Naïve Recursion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9ED5"/>
                    </a:solidFill>
                  </a:tcPr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1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2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3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117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12733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12464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11993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1431026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1403022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1435057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4"/>
          <p:cNvGraphicFramePr/>
          <p:nvPr/>
        </p:nvGraphicFramePr>
        <p:xfrm>
          <a:off x="0" y="1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{9B72F05A-3902-444D-A657-EC8DD1952127}</a:tableStyleId>
              </a:tblPr>
              <a:tblGrid>
                <a:gridCol w="570400"/>
                <a:gridCol w="1442725"/>
                <a:gridCol w="1207875"/>
                <a:gridCol w="12078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Programming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1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2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3 runtime (ms)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of e</a:t>
            </a:r>
            <a:r>
              <a:rPr lang="en"/>
              <a:t>xponential</a:t>
            </a:r>
            <a:r>
              <a:rPr lang="en"/>
              <a:t> time such as the Rod-Cutting problem can drastically increase their running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Racket can implement iterative and recursive procedures alike.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Racket has additional testing functions such as (test) and (time).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structure an optimal solution for a related problem.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Brief</a:t>
            </a:r>
            <a:r>
              <a:rPr lang="en"/>
              <a:t> Intro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solution to the Rod-Cutting problem led our group to answer three </a:t>
            </a:r>
            <a:r>
              <a:rPr lang="en"/>
              <a:t>different</a:t>
            </a:r>
            <a:r>
              <a:rPr lang="en"/>
              <a:t> questions: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a </a:t>
            </a:r>
            <a:r>
              <a:rPr lang="en"/>
              <a:t>Dynamic</a:t>
            </a:r>
            <a:r>
              <a:rPr lang="en"/>
              <a:t> Programming Solution may be needed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ways a Dynamic Programming solution may be implemented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Dynamic Programming solution may be beneficial in similar projects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Naïve </a:t>
            </a:r>
            <a:r>
              <a:rPr lang="en"/>
              <a:t>Recursion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each recursive step all previous recursive steps are iterated through to find</a:t>
            </a:r>
            <a:r>
              <a:rPr lang="en"/>
              <a:t> the </a:t>
            </a:r>
            <a:r>
              <a:rPr lang="en"/>
              <a:t>maximum revenue.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Solutions for subproblems are re-</a:t>
            </a:r>
            <a:r>
              <a:rPr lang="en"/>
              <a:t>computed</a:t>
            </a:r>
            <a:r>
              <a:rPr lang="en"/>
              <a:t> </a:t>
            </a:r>
            <a:r>
              <a:rPr lang="en"/>
              <a:t>multiple</a:t>
            </a:r>
            <a:r>
              <a:rPr lang="en"/>
              <a:t> times.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</a:t>
            </a:r>
            <a:r>
              <a:rPr lang="en"/>
              <a:t>ll 2^(N-1) ways to cut a rod are considered (as shown by the graph), the</a:t>
            </a:r>
            <a:r>
              <a:rPr lang="en"/>
              <a:t> running complexity of the program has an upper bound of O(2^N) for a rod of length N.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4417" r="42163" t="0"/>
          <a:stretch/>
        </p:blipFill>
        <p:spPr>
          <a:xfrm>
            <a:off x="4832400" y="1346100"/>
            <a:ext cx="4311599" cy="335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Implementation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38778" t="0"/>
          <a:stretch/>
        </p:blipFill>
        <p:spPr>
          <a:xfrm>
            <a:off x="0" y="1264000"/>
            <a:ext cx="9144003" cy="3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Function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13956" t="0"/>
          <a:stretch/>
        </p:blipFill>
        <p:spPr>
          <a:xfrm>
            <a:off x="0" y="1284825"/>
            <a:ext cx="9144003" cy="39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r>
              <a:rPr lang="en"/>
              <a:t> Programing Features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Dynamic</a:t>
            </a:r>
            <a:r>
              <a:rPr lang="en"/>
              <a:t> Programming solution can drastically reduce running time by using additional memory.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Subproblems are solved once and saved (usually in a table) to be referenced later.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previous solutions to subproblems can referenced (as shown in the graph) the running complexity of the program has an upper bound of only O(N^2) for a rod of length N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27436" t="0"/>
          <a:stretch/>
        </p:blipFill>
        <p:spPr>
          <a:xfrm>
            <a:off x="4572000" y="1310775"/>
            <a:ext cx="4572000" cy="3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Programing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44964" t="0"/>
          <a:stretch/>
        </p:blipFill>
        <p:spPr>
          <a:xfrm>
            <a:off x="0" y="1277025"/>
            <a:ext cx="9144003" cy="38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Auxiliary Function</a:t>
            </a:r>
            <a:r>
              <a:rPr lang="en"/>
              <a:t> </a:t>
            </a: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3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Function</a:t>
            </a:r>
            <a:r>
              <a:rPr lang="en"/>
              <a:t>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29128" t="0"/>
          <a:stretch/>
        </p:blipFill>
        <p:spPr>
          <a:xfrm>
            <a:off x="0" y="1277025"/>
            <a:ext cx="9143999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