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24"/>
  </p:notesMasterIdLst>
  <p:sldIdLst>
    <p:sldId id="256" r:id="rId3"/>
    <p:sldId id="319" r:id="rId4"/>
    <p:sldId id="320" r:id="rId5"/>
    <p:sldId id="317" r:id="rId6"/>
    <p:sldId id="321" r:id="rId7"/>
    <p:sldId id="322" r:id="rId8"/>
    <p:sldId id="323" r:id="rId9"/>
    <p:sldId id="324" r:id="rId10"/>
    <p:sldId id="325" r:id="rId11"/>
    <p:sldId id="326" r:id="rId12"/>
    <p:sldId id="327" r:id="rId13"/>
    <p:sldId id="328" r:id="rId14"/>
    <p:sldId id="329" r:id="rId15"/>
    <p:sldId id="330" r:id="rId16"/>
    <p:sldId id="331" r:id="rId17"/>
    <p:sldId id="332" r:id="rId18"/>
    <p:sldId id="333" r:id="rId19"/>
    <p:sldId id="334" r:id="rId20"/>
    <p:sldId id="335" r:id="rId21"/>
    <p:sldId id="336" r:id="rId22"/>
    <p:sldId id="39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00B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62" autoAdjust="0"/>
    <p:restoredTop sz="94660"/>
  </p:normalViewPr>
  <p:slideViewPr>
    <p:cSldViewPr snapToGrid="0">
      <p:cViewPr varScale="1">
        <p:scale>
          <a:sx n="88" d="100"/>
          <a:sy n="88" d="100"/>
        </p:scale>
        <p:origin x="120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62F1A0-96A5-48DB-A804-0FC4221D17AB}" type="datetimeFigureOut">
              <a:rPr lang="en-US" smtClean="0"/>
              <a:t>11/14/2023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BFD4F4-0C04-4DB0-82EB-160270F19864}" type="slidenum">
              <a:rPr lang="en-US" smtClean="0"/>
              <a:t>‹#›</a:t>
            </a:fld>
            <a:endParaRPr lang="en-US"/>
          </a:p>
        </p:txBody>
      </p:sp>
    </p:spTree>
    <p:extLst>
      <p:ext uri="{BB962C8B-B14F-4D97-AF65-F5344CB8AC3E}">
        <p14:creationId xmlns:p14="http://schemas.microsoft.com/office/powerpoint/2010/main" val="3073478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7BFD4F4-0C04-4DB0-82EB-160270F19864}" type="slidenum">
              <a:rPr lang="en-US" smtClean="0"/>
              <a:t>1</a:t>
            </a:fld>
            <a:endParaRPr lang="en-US"/>
          </a:p>
        </p:txBody>
      </p:sp>
    </p:spTree>
    <p:extLst>
      <p:ext uri="{BB962C8B-B14F-4D97-AF65-F5344CB8AC3E}">
        <p14:creationId xmlns:p14="http://schemas.microsoft.com/office/powerpoint/2010/main" val="3266956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B510A1C-C7C4-4F5F-A9F1-A514CA17F9E6}" type="datetime1">
              <a:rPr lang="en-US" smtClean="0"/>
              <a:t>11/14/2023</a:t>
            </a:fld>
            <a:endParaRPr lang="en-US"/>
          </a:p>
        </p:txBody>
      </p:sp>
      <p:sp>
        <p:nvSpPr>
          <p:cNvPr id="5" name="Footer Placeholder 4"/>
          <p:cNvSpPr>
            <a:spLocks noGrp="1"/>
          </p:cNvSpPr>
          <p:nvPr>
            <p:ph type="ftr" sz="quarter" idx="11"/>
          </p:nvPr>
        </p:nvSpPr>
        <p:spPr/>
        <p:txBody>
          <a:bodyPr/>
          <a:lstStyle/>
          <a:p>
            <a:r>
              <a:rPr lang="mk-MK" smtClean="0">
                <a:solidFill>
                  <a:srgbClr val="600BB5"/>
                </a:solidFill>
              </a:rPr>
              <a:t>Роботика</a:t>
            </a:r>
            <a:endParaRPr lang="en-US" dirty="0">
              <a:solidFill>
                <a:srgbClr val="600BB5"/>
              </a:solidFill>
            </a:endParaRPr>
          </a:p>
        </p:txBody>
      </p:sp>
      <p:sp>
        <p:nvSpPr>
          <p:cNvPr id="6" name="Slide Number Placeholder 5"/>
          <p:cNvSpPr>
            <a:spLocks noGrp="1"/>
          </p:cNvSpPr>
          <p:nvPr>
            <p:ph type="sldNum" sz="quarter" idx="12"/>
          </p:nvPr>
        </p:nvSpPr>
        <p:spPr/>
        <p:txBody>
          <a:bodyPr/>
          <a:lstStyle/>
          <a:p>
            <a:fld id="{57FE94A7-AB5B-4483-A985-5C1CA8536C10}" type="slidenum">
              <a:rPr lang="en-US" smtClean="0"/>
              <a:t>‹#›</a:t>
            </a:fld>
            <a:endParaRPr lang="en-US"/>
          </a:p>
        </p:txBody>
      </p:sp>
    </p:spTree>
    <p:extLst>
      <p:ext uri="{BB962C8B-B14F-4D97-AF65-F5344CB8AC3E}">
        <p14:creationId xmlns:p14="http://schemas.microsoft.com/office/powerpoint/2010/main" val="3356853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09CEF26-F4DC-4D63-AE83-D918CB683D6E}" type="datetime1">
              <a:rPr lang="en-US" smtClean="0"/>
              <a:t>11/14/2023</a:t>
            </a:fld>
            <a:endParaRPr lang="en-US"/>
          </a:p>
        </p:txBody>
      </p:sp>
      <p:sp>
        <p:nvSpPr>
          <p:cNvPr id="5" name="Footer Placeholder 4"/>
          <p:cNvSpPr>
            <a:spLocks noGrp="1"/>
          </p:cNvSpPr>
          <p:nvPr>
            <p:ph type="ftr" sz="quarter" idx="11"/>
          </p:nvPr>
        </p:nvSpPr>
        <p:spPr/>
        <p:txBody>
          <a:bodyPr/>
          <a:lstStyle/>
          <a:p>
            <a:r>
              <a:rPr lang="mk-MK" smtClean="0"/>
              <a:t>Роботика</a:t>
            </a:r>
            <a:endParaRPr lang="en-US"/>
          </a:p>
        </p:txBody>
      </p:sp>
      <p:sp>
        <p:nvSpPr>
          <p:cNvPr id="6" name="Slide Number Placeholder 5"/>
          <p:cNvSpPr>
            <a:spLocks noGrp="1"/>
          </p:cNvSpPr>
          <p:nvPr>
            <p:ph type="sldNum" sz="quarter" idx="12"/>
          </p:nvPr>
        </p:nvSpPr>
        <p:spPr/>
        <p:txBody>
          <a:bodyPr/>
          <a:lstStyle/>
          <a:p>
            <a:fld id="{57FE94A7-AB5B-4483-A985-5C1CA8536C10}" type="slidenum">
              <a:rPr lang="en-US" smtClean="0"/>
              <a:t>‹#›</a:t>
            </a:fld>
            <a:endParaRPr lang="en-US"/>
          </a:p>
        </p:txBody>
      </p:sp>
    </p:spTree>
    <p:extLst>
      <p:ext uri="{BB962C8B-B14F-4D97-AF65-F5344CB8AC3E}">
        <p14:creationId xmlns:p14="http://schemas.microsoft.com/office/powerpoint/2010/main" val="1731281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80FCB8F-66F7-4F06-8896-15F46D88E961}" type="datetime1">
              <a:rPr lang="en-US" smtClean="0"/>
              <a:t>11/14/2023</a:t>
            </a:fld>
            <a:endParaRPr lang="en-US"/>
          </a:p>
        </p:txBody>
      </p:sp>
      <p:sp>
        <p:nvSpPr>
          <p:cNvPr id="5" name="Footer Placeholder 4"/>
          <p:cNvSpPr>
            <a:spLocks noGrp="1"/>
          </p:cNvSpPr>
          <p:nvPr>
            <p:ph type="ftr" sz="quarter" idx="11"/>
          </p:nvPr>
        </p:nvSpPr>
        <p:spPr/>
        <p:txBody>
          <a:bodyPr/>
          <a:lstStyle/>
          <a:p>
            <a:r>
              <a:rPr lang="mk-MK" smtClean="0"/>
              <a:t>Роботика</a:t>
            </a:r>
            <a:endParaRPr lang="en-US"/>
          </a:p>
        </p:txBody>
      </p:sp>
      <p:sp>
        <p:nvSpPr>
          <p:cNvPr id="6" name="Slide Number Placeholder 5"/>
          <p:cNvSpPr>
            <a:spLocks noGrp="1"/>
          </p:cNvSpPr>
          <p:nvPr>
            <p:ph type="sldNum" sz="quarter" idx="12"/>
          </p:nvPr>
        </p:nvSpPr>
        <p:spPr/>
        <p:txBody>
          <a:bodyPr/>
          <a:lstStyle/>
          <a:p>
            <a:fld id="{57FE94A7-AB5B-4483-A985-5C1CA8536C10}" type="slidenum">
              <a:rPr lang="en-US" smtClean="0"/>
              <a:t>‹#›</a:t>
            </a:fld>
            <a:endParaRPr lang="en-US"/>
          </a:p>
        </p:txBody>
      </p:sp>
    </p:spTree>
    <p:extLst>
      <p:ext uri="{BB962C8B-B14F-4D97-AF65-F5344CB8AC3E}">
        <p14:creationId xmlns:p14="http://schemas.microsoft.com/office/powerpoint/2010/main" val="30809601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D7CA115-3DF6-4C58-B5F7-8A40534FFB27}" type="datetime1">
              <a:rPr lang="en-US" smtClean="0"/>
              <a:t>11/14/2023</a:t>
            </a:fld>
            <a:endParaRPr lang="en-US"/>
          </a:p>
        </p:txBody>
      </p:sp>
      <p:sp>
        <p:nvSpPr>
          <p:cNvPr id="5" name="Footer Placeholder 4"/>
          <p:cNvSpPr>
            <a:spLocks noGrp="1"/>
          </p:cNvSpPr>
          <p:nvPr>
            <p:ph type="ftr" sz="quarter" idx="11"/>
          </p:nvPr>
        </p:nvSpPr>
        <p:spPr/>
        <p:txBody>
          <a:bodyPr/>
          <a:lstStyle/>
          <a:p>
            <a:r>
              <a:rPr lang="mk-MK" smtClean="0"/>
              <a:t>Роботика</a:t>
            </a:r>
            <a:endParaRPr lang="en-US"/>
          </a:p>
        </p:txBody>
      </p:sp>
      <p:sp>
        <p:nvSpPr>
          <p:cNvPr id="6" name="Slide Number Placeholder 5"/>
          <p:cNvSpPr>
            <a:spLocks noGrp="1"/>
          </p:cNvSpPr>
          <p:nvPr>
            <p:ph type="sldNum" sz="quarter" idx="12"/>
          </p:nvPr>
        </p:nvSpPr>
        <p:spPr/>
        <p:txBody>
          <a:bodyPr/>
          <a:lstStyle/>
          <a:p>
            <a:fld id="{E51AC48F-0764-481D-B8AD-8186762C9434}" type="slidenum">
              <a:rPr lang="en-US" smtClean="0"/>
              <a:t>‹#›</a:t>
            </a:fld>
            <a:endParaRPr lang="en-US"/>
          </a:p>
        </p:txBody>
      </p:sp>
    </p:spTree>
    <p:extLst>
      <p:ext uri="{BB962C8B-B14F-4D97-AF65-F5344CB8AC3E}">
        <p14:creationId xmlns:p14="http://schemas.microsoft.com/office/powerpoint/2010/main" val="18421276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801EE7-CE9A-4606-99BD-C75F37CDB49A}" type="datetime1">
              <a:rPr lang="en-US" smtClean="0"/>
              <a:t>11/14/2023</a:t>
            </a:fld>
            <a:endParaRPr lang="en-US"/>
          </a:p>
        </p:txBody>
      </p:sp>
      <p:sp>
        <p:nvSpPr>
          <p:cNvPr id="5" name="Footer Placeholder 4"/>
          <p:cNvSpPr>
            <a:spLocks noGrp="1"/>
          </p:cNvSpPr>
          <p:nvPr>
            <p:ph type="ftr" sz="quarter" idx="11"/>
          </p:nvPr>
        </p:nvSpPr>
        <p:spPr/>
        <p:txBody>
          <a:bodyPr/>
          <a:lstStyle/>
          <a:p>
            <a:r>
              <a:rPr lang="mk-MK" smtClean="0"/>
              <a:t>Роботика</a:t>
            </a:r>
            <a:endParaRPr lang="en-US"/>
          </a:p>
        </p:txBody>
      </p:sp>
      <p:sp>
        <p:nvSpPr>
          <p:cNvPr id="6" name="Slide Number Placeholder 5"/>
          <p:cNvSpPr>
            <a:spLocks noGrp="1"/>
          </p:cNvSpPr>
          <p:nvPr>
            <p:ph type="sldNum" sz="quarter" idx="12"/>
          </p:nvPr>
        </p:nvSpPr>
        <p:spPr/>
        <p:txBody>
          <a:bodyPr/>
          <a:lstStyle/>
          <a:p>
            <a:fld id="{E51AC48F-0764-481D-B8AD-8186762C9434}" type="slidenum">
              <a:rPr lang="en-US" smtClean="0"/>
              <a:t>‹#›</a:t>
            </a:fld>
            <a:endParaRPr lang="en-US"/>
          </a:p>
        </p:txBody>
      </p:sp>
    </p:spTree>
    <p:extLst>
      <p:ext uri="{BB962C8B-B14F-4D97-AF65-F5344CB8AC3E}">
        <p14:creationId xmlns:p14="http://schemas.microsoft.com/office/powerpoint/2010/main" val="2432319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F31D1F-2277-4311-AC67-73EDF9C86548}" type="datetime1">
              <a:rPr lang="en-US" smtClean="0"/>
              <a:t>11/14/2023</a:t>
            </a:fld>
            <a:endParaRPr lang="en-US"/>
          </a:p>
        </p:txBody>
      </p:sp>
      <p:sp>
        <p:nvSpPr>
          <p:cNvPr id="5" name="Footer Placeholder 4"/>
          <p:cNvSpPr>
            <a:spLocks noGrp="1"/>
          </p:cNvSpPr>
          <p:nvPr>
            <p:ph type="ftr" sz="quarter" idx="11"/>
          </p:nvPr>
        </p:nvSpPr>
        <p:spPr/>
        <p:txBody>
          <a:bodyPr/>
          <a:lstStyle/>
          <a:p>
            <a:r>
              <a:rPr lang="mk-MK" smtClean="0"/>
              <a:t>Роботика</a:t>
            </a:r>
            <a:endParaRPr lang="en-US"/>
          </a:p>
        </p:txBody>
      </p:sp>
      <p:sp>
        <p:nvSpPr>
          <p:cNvPr id="6" name="Slide Number Placeholder 5"/>
          <p:cNvSpPr>
            <a:spLocks noGrp="1"/>
          </p:cNvSpPr>
          <p:nvPr>
            <p:ph type="sldNum" sz="quarter" idx="12"/>
          </p:nvPr>
        </p:nvSpPr>
        <p:spPr/>
        <p:txBody>
          <a:bodyPr/>
          <a:lstStyle/>
          <a:p>
            <a:fld id="{E51AC48F-0764-481D-B8AD-8186762C9434}" type="slidenum">
              <a:rPr lang="en-US" smtClean="0"/>
              <a:t>‹#›</a:t>
            </a:fld>
            <a:endParaRPr lang="en-US"/>
          </a:p>
        </p:txBody>
      </p:sp>
    </p:spTree>
    <p:extLst>
      <p:ext uri="{BB962C8B-B14F-4D97-AF65-F5344CB8AC3E}">
        <p14:creationId xmlns:p14="http://schemas.microsoft.com/office/powerpoint/2010/main" val="2379131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7BDB12E-E062-4260-B4F2-A3234946B7E9}" type="datetime1">
              <a:rPr lang="en-US" smtClean="0"/>
              <a:t>11/14/2023</a:t>
            </a:fld>
            <a:endParaRPr lang="en-US"/>
          </a:p>
        </p:txBody>
      </p:sp>
      <p:sp>
        <p:nvSpPr>
          <p:cNvPr id="6" name="Footer Placeholder 5"/>
          <p:cNvSpPr>
            <a:spLocks noGrp="1"/>
          </p:cNvSpPr>
          <p:nvPr>
            <p:ph type="ftr" sz="quarter" idx="11"/>
          </p:nvPr>
        </p:nvSpPr>
        <p:spPr/>
        <p:txBody>
          <a:bodyPr/>
          <a:lstStyle/>
          <a:p>
            <a:r>
              <a:rPr lang="mk-MK" smtClean="0"/>
              <a:t>Роботика</a:t>
            </a:r>
            <a:endParaRPr lang="en-US"/>
          </a:p>
        </p:txBody>
      </p:sp>
      <p:sp>
        <p:nvSpPr>
          <p:cNvPr id="7" name="Slide Number Placeholder 6"/>
          <p:cNvSpPr>
            <a:spLocks noGrp="1"/>
          </p:cNvSpPr>
          <p:nvPr>
            <p:ph type="sldNum" sz="quarter" idx="12"/>
          </p:nvPr>
        </p:nvSpPr>
        <p:spPr/>
        <p:txBody>
          <a:bodyPr/>
          <a:lstStyle/>
          <a:p>
            <a:fld id="{E51AC48F-0764-481D-B8AD-8186762C9434}" type="slidenum">
              <a:rPr lang="en-US" smtClean="0"/>
              <a:t>‹#›</a:t>
            </a:fld>
            <a:endParaRPr lang="en-US"/>
          </a:p>
        </p:txBody>
      </p:sp>
    </p:spTree>
    <p:extLst>
      <p:ext uri="{BB962C8B-B14F-4D97-AF65-F5344CB8AC3E}">
        <p14:creationId xmlns:p14="http://schemas.microsoft.com/office/powerpoint/2010/main" val="25953608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C190569-DE4C-47FA-81B0-5C73CC274C34}" type="datetime1">
              <a:rPr lang="en-US" smtClean="0"/>
              <a:t>11/14/2023</a:t>
            </a:fld>
            <a:endParaRPr lang="en-US"/>
          </a:p>
        </p:txBody>
      </p:sp>
      <p:sp>
        <p:nvSpPr>
          <p:cNvPr id="8" name="Footer Placeholder 7"/>
          <p:cNvSpPr>
            <a:spLocks noGrp="1"/>
          </p:cNvSpPr>
          <p:nvPr>
            <p:ph type="ftr" sz="quarter" idx="11"/>
          </p:nvPr>
        </p:nvSpPr>
        <p:spPr/>
        <p:txBody>
          <a:bodyPr/>
          <a:lstStyle/>
          <a:p>
            <a:r>
              <a:rPr lang="mk-MK" smtClean="0"/>
              <a:t>Роботика</a:t>
            </a:r>
            <a:endParaRPr lang="en-US"/>
          </a:p>
        </p:txBody>
      </p:sp>
      <p:sp>
        <p:nvSpPr>
          <p:cNvPr id="9" name="Slide Number Placeholder 8"/>
          <p:cNvSpPr>
            <a:spLocks noGrp="1"/>
          </p:cNvSpPr>
          <p:nvPr>
            <p:ph type="sldNum" sz="quarter" idx="12"/>
          </p:nvPr>
        </p:nvSpPr>
        <p:spPr/>
        <p:txBody>
          <a:bodyPr/>
          <a:lstStyle/>
          <a:p>
            <a:fld id="{E51AC48F-0764-481D-B8AD-8186762C9434}" type="slidenum">
              <a:rPr lang="en-US" smtClean="0"/>
              <a:t>‹#›</a:t>
            </a:fld>
            <a:endParaRPr lang="en-US"/>
          </a:p>
        </p:txBody>
      </p:sp>
    </p:spTree>
    <p:extLst>
      <p:ext uri="{BB962C8B-B14F-4D97-AF65-F5344CB8AC3E}">
        <p14:creationId xmlns:p14="http://schemas.microsoft.com/office/powerpoint/2010/main" val="1073188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BD38794-93A3-43B9-8588-FB9C30368CF9}" type="datetime1">
              <a:rPr lang="en-US" smtClean="0"/>
              <a:t>11/14/2023</a:t>
            </a:fld>
            <a:endParaRPr lang="en-US"/>
          </a:p>
        </p:txBody>
      </p:sp>
      <p:sp>
        <p:nvSpPr>
          <p:cNvPr id="4" name="Footer Placeholder 3"/>
          <p:cNvSpPr>
            <a:spLocks noGrp="1"/>
          </p:cNvSpPr>
          <p:nvPr>
            <p:ph type="ftr" sz="quarter" idx="11"/>
          </p:nvPr>
        </p:nvSpPr>
        <p:spPr/>
        <p:txBody>
          <a:bodyPr/>
          <a:lstStyle/>
          <a:p>
            <a:r>
              <a:rPr lang="mk-MK" smtClean="0"/>
              <a:t>Роботика</a:t>
            </a:r>
            <a:endParaRPr lang="en-US"/>
          </a:p>
        </p:txBody>
      </p:sp>
      <p:sp>
        <p:nvSpPr>
          <p:cNvPr id="5" name="Slide Number Placeholder 4"/>
          <p:cNvSpPr>
            <a:spLocks noGrp="1"/>
          </p:cNvSpPr>
          <p:nvPr>
            <p:ph type="sldNum" sz="quarter" idx="12"/>
          </p:nvPr>
        </p:nvSpPr>
        <p:spPr/>
        <p:txBody>
          <a:bodyPr/>
          <a:lstStyle/>
          <a:p>
            <a:fld id="{E51AC48F-0764-481D-B8AD-8186762C9434}" type="slidenum">
              <a:rPr lang="en-US" smtClean="0"/>
              <a:t>‹#›</a:t>
            </a:fld>
            <a:endParaRPr lang="en-US"/>
          </a:p>
        </p:txBody>
      </p:sp>
    </p:spTree>
    <p:extLst>
      <p:ext uri="{BB962C8B-B14F-4D97-AF65-F5344CB8AC3E}">
        <p14:creationId xmlns:p14="http://schemas.microsoft.com/office/powerpoint/2010/main" val="26475730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D2F051-27B4-4D93-960B-7B101D27F2B3}" type="datetime1">
              <a:rPr lang="en-US" smtClean="0"/>
              <a:t>11/14/2023</a:t>
            </a:fld>
            <a:endParaRPr lang="en-US"/>
          </a:p>
        </p:txBody>
      </p:sp>
      <p:sp>
        <p:nvSpPr>
          <p:cNvPr id="3" name="Footer Placeholder 2"/>
          <p:cNvSpPr>
            <a:spLocks noGrp="1"/>
          </p:cNvSpPr>
          <p:nvPr>
            <p:ph type="ftr" sz="quarter" idx="11"/>
          </p:nvPr>
        </p:nvSpPr>
        <p:spPr/>
        <p:txBody>
          <a:bodyPr/>
          <a:lstStyle/>
          <a:p>
            <a:r>
              <a:rPr lang="mk-MK" smtClean="0"/>
              <a:t>Роботика</a:t>
            </a:r>
            <a:endParaRPr lang="en-US"/>
          </a:p>
        </p:txBody>
      </p:sp>
      <p:sp>
        <p:nvSpPr>
          <p:cNvPr id="4" name="Slide Number Placeholder 3"/>
          <p:cNvSpPr>
            <a:spLocks noGrp="1"/>
          </p:cNvSpPr>
          <p:nvPr>
            <p:ph type="sldNum" sz="quarter" idx="12"/>
          </p:nvPr>
        </p:nvSpPr>
        <p:spPr/>
        <p:txBody>
          <a:bodyPr/>
          <a:lstStyle/>
          <a:p>
            <a:fld id="{E51AC48F-0764-481D-B8AD-8186762C9434}" type="slidenum">
              <a:rPr lang="en-US" smtClean="0"/>
              <a:t>‹#›</a:t>
            </a:fld>
            <a:endParaRPr lang="en-US"/>
          </a:p>
        </p:txBody>
      </p:sp>
    </p:spTree>
    <p:extLst>
      <p:ext uri="{BB962C8B-B14F-4D97-AF65-F5344CB8AC3E}">
        <p14:creationId xmlns:p14="http://schemas.microsoft.com/office/powerpoint/2010/main" val="12895067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6FD158-5AFD-46E1-BDDB-30BB64F9A8F0}" type="datetime1">
              <a:rPr lang="en-US" smtClean="0"/>
              <a:t>11/14/2023</a:t>
            </a:fld>
            <a:endParaRPr lang="en-US"/>
          </a:p>
        </p:txBody>
      </p:sp>
      <p:sp>
        <p:nvSpPr>
          <p:cNvPr id="6" name="Footer Placeholder 5"/>
          <p:cNvSpPr>
            <a:spLocks noGrp="1"/>
          </p:cNvSpPr>
          <p:nvPr>
            <p:ph type="ftr" sz="quarter" idx="11"/>
          </p:nvPr>
        </p:nvSpPr>
        <p:spPr/>
        <p:txBody>
          <a:bodyPr/>
          <a:lstStyle/>
          <a:p>
            <a:r>
              <a:rPr lang="mk-MK" smtClean="0"/>
              <a:t>Роботика</a:t>
            </a:r>
            <a:endParaRPr lang="en-US"/>
          </a:p>
        </p:txBody>
      </p:sp>
      <p:sp>
        <p:nvSpPr>
          <p:cNvPr id="7" name="Slide Number Placeholder 6"/>
          <p:cNvSpPr>
            <a:spLocks noGrp="1"/>
          </p:cNvSpPr>
          <p:nvPr>
            <p:ph type="sldNum" sz="quarter" idx="12"/>
          </p:nvPr>
        </p:nvSpPr>
        <p:spPr/>
        <p:txBody>
          <a:bodyPr/>
          <a:lstStyle/>
          <a:p>
            <a:fld id="{E51AC48F-0764-481D-B8AD-8186762C9434}" type="slidenum">
              <a:rPr lang="en-US" smtClean="0"/>
              <a:t>‹#›</a:t>
            </a:fld>
            <a:endParaRPr lang="en-US"/>
          </a:p>
        </p:txBody>
      </p:sp>
    </p:spTree>
    <p:extLst>
      <p:ext uri="{BB962C8B-B14F-4D97-AF65-F5344CB8AC3E}">
        <p14:creationId xmlns:p14="http://schemas.microsoft.com/office/powerpoint/2010/main" val="713969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600BB5"/>
                </a:solidFill>
                <a:latin typeface="+mn-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rgbClr val="600BB5"/>
                </a:solidFill>
              </a:defRPr>
            </a:lvl1pPr>
            <a:lvl2pPr>
              <a:defRPr>
                <a:solidFill>
                  <a:srgbClr val="600BB5"/>
                </a:solidFill>
              </a:defRPr>
            </a:lvl2pPr>
            <a:lvl3pPr>
              <a:defRPr>
                <a:solidFill>
                  <a:srgbClr val="600BB5"/>
                </a:solidFill>
              </a:defRPr>
            </a:lvl3pPr>
            <a:lvl4pPr>
              <a:defRPr>
                <a:solidFill>
                  <a:srgbClr val="600BB5"/>
                </a:solidFill>
              </a:defRPr>
            </a:lvl4pPr>
            <a:lvl5pPr>
              <a:defRPr>
                <a:solidFill>
                  <a:srgbClr val="600BB5"/>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solidFill>
                  <a:srgbClr val="600BB5"/>
                </a:solidFill>
              </a:defRPr>
            </a:lvl1pPr>
          </a:lstStyle>
          <a:p>
            <a:fld id="{EA448F40-1FEF-4F2B-90F9-51C23499DBD8}" type="datetime1">
              <a:rPr lang="en-US" smtClean="0"/>
              <a:t>11/14/2023</a:t>
            </a:fld>
            <a:endParaRPr lang="en-US" dirty="0"/>
          </a:p>
        </p:txBody>
      </p:sp>
      <p:sp>
        <p:nvSpPr>
          <p:cNvPr id="5" name="Footer Placeholder 4"/>
          <p:cNvSpPr>
            <a:spLocks noGrp="1"/>
          </p:cNvSpPr>
          <p:nvPr>
            <p:ph type="ftr" sz="quarter" idx="11"/>
          </p:nvPr>
        </p:nvSpPr>
        <p:spPr/>
        <p:txBody>
          <a:bodyPr/>
          <a:lstStyle>
            <a:lvl1pPr>
              <a:defRPr>
                <a:solidFill>
                  <a:srgbClr val="600BB5"/>
                </a:solidFill>
              </a:defRPr>
            </a:lvl1pPr>
          </a:lstStyle>
          <a:p>
            <a:r>
              <a:rPr lang="mk-MK" smtClean="0"/>
              <a:t>Роботика</a:t>
            </a:r>
            <a:endParaRPr lang="en-US" dirty="0"/>
          </a:p>
        </p:txBody>
      </p:sp>
      <p:sp>
        <p:nvSpPr>
          <p:cNvPr id="6" name="Slide Number Placeholder 5"/>
          <p:cNvSpPr>
            <a:spLocks noGrp="1"/>
          </p:cNvSpPr>
          <p:nvPr>
            <p:ph type="sldNum" sz="quarter" idx="12"/>
          </p:nvPr>
        </p:nvSpPr>
        <p:spPr/>
        <p:txBody>
          <a:bodyPr/>
          <a:lstStyle>
            <a:lvl1pPr>
              <a:defRPr>
                <a:solidFill>
                  <a:srgbClr val="600BB5"/>
                </a:solidFill>
              </a:defRPr>
            </a:lvl1pPr>
          </a:lstStyle>
          <a:p>
            <a:fld id="{57FE94A7-AB5B-4483-A985-5C1CA8536C10}" type="slidenum">
              <a:rPr lang="en-US" smtClean="0"/>
              <a:pPr/>
              <a:t>‹#›</a:t>
            </a:fld>
            <a:endParaRPr lang="en-US" dirty="0"/>
          </a:p>
        </p:txBody>
      </p:sp>
      <p:pic>
        <p:nvPicPr>
          <p:cNvPr id="7" name="Picture 2" descr="http://www.montgomeryacademy.org/uploaded/documents/summer_camps/sun1.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732588" y="260350"/>
            <a:ext cx="2184400"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962360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0A3836-606C-43AD-B844-6CEE8ABCEA8B}" type="datetime1">
              <a:rPr lang="en-US" smtClean="0"/>
              <a:t>11/14/2023</a:t>
            </a:fld>
            <a:endParaRPr lang="en-US"/>
          </a:p>
        </p:txBody>
      </p:sp>
      <p:sp>
        <p:nvSpPr>
          <p:cNvPr id="6" name="Footer Placeholder 5"/>
          <p:cNvSpPr>
            <a:spLocks noGrp="1"/>
          </p:cNvSpPr>
          <p:nvPr>
            <p:ph type="ftr" sz="quarter" idx="11"/>
          </p:nvPr>
        </p:nvSpPr>
        <p:spPr/>
        <p:txBody>
          <a:bodyPr/>
          <a:lstStyle/>
          <a:p>
            <a:r>
              <a:rPr lang="mk-MK" smtClean="0"/>
              <a:t>Роботика</a:t>
            </a:r>
            <a:endParaRPr lang="en-US"/>
          </a:p>
        </p:txBody>
      </p:sp>
      <p:sp>
        <p:nvSpPr>
          <p:cNvPr id="7" name="Slide Number Placeholder 6"/>
          <p:cNvSpPr>
            <a:spLocks noGrp="1"/>
          </p:cNvSpPr>
          <p:nvPr>
            <p:ph type="sldNum" sz="quarter" idx="12"/>
          </p:nvPr>
        </p:nvSpPr>
        <p:spPr/>
        <p:txBody>
          <a:bodyPr/>
          <a:lstStyle/>
          <a:p>
            <a:fld id="{E51AC48F-0764-481D-B8AD-8186762C9434}" type="slidenum">
              <a:rPr lang="en-US" smtClean="0"/>
              <a:t>‹#›</a:t>
            </a:fld>
            <a:endParaRPr lang="en-US"/>
          </a:p>
        </p:txBody>
      </p:sp>
    </p:spTree>
    <p:extLst>
      <p:ext uri="{BB962C8B-B14F-4D97-AF65-F5344CB8AC3E}">
        <p14:creationId xmlns:p14="http://schemas.microsoft.com/office/powerpoint/2010/main" val="15643732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47A3D6-6203-43AC-960F-A82876767E72}" type="datetime1">
              <a:rPr lang="en-US" smtClean="0"/>
              <a:t>11/14/2023</a:t>
            </a:fld>
            <a:endParaRPr lang="en-US"/>
          </a:p>
        </p:txBody>
      </p:sp>
      <p:sp>
        <p:nvSpPr>
          <p:cNvPr id="5" name="Footer Placeholder 4"/>
          <p:cNvSpPr>
            <a:spLocks noGrp="1"/>
          </p:cNvSpPr>
          <p:nvPr>
            <p:ph type="ftr" sz="quarter" idx="11"/>
          </p:nvPr>
        </p:nvSpPr>
        <p:spPr/>
        <p:txBody>
          <a:bodyPr/>
          <a:lstStyle/>
          <a:p>
            <a:r>
              <a:rPr lang="mk-MK" smtClean="0"/>
              <a:t>Роботика</a:t>
            </a:r>
            <a:endParaRPr lang="en-US"/>
          </a:p>
        </p:txBody>
      </p:sp>
      <p:sp>
        <p:nvSpPr>
          <p:cNvPr id="6" name="Slide Number Placeholder 5"/>
          <p:cNvSpPr>
            <a:spLocks noGrp="1"/>
          </p:cNvSpPr>
          <p:nvPr>
            <p:ph type="sldNum" sz="quarter" idx="12"/>
          </p:nvPr>
        </p:nvSpPr>
        <p:spPr/>
        <p:txBody>
          <a:bodyPr/>
          <a:lstStyle/>
          <a:p>
            <a:fld id="{E51AC48F-0764-481D-B8AD-8186762C9434}" type="slidenum">
              <a:rPr lang="en-US" smtClean="0"/>
              <a:t>‹#›</a:t>
            </a:fld>
            <a:endParaRPr lang="en-US"/>
          </a:p>
        </p:txBody>
      </p:sp>
    </p:spTree>
    <p:extLst>
      <p:ext uri="{BB962C8B-B14F-4D97-AF65-F5344CB8AC3E}">
        <p14:creationId xmlns:p14="http://schemas.microsoft.com/office/powerpoint/2010/main" val="23479136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2FE34F-9821-4048-9319-1E2CFF2B6EBE}" type="datetime1">
              <a:rPr lang="en-US" smtClean="0"/>
              <a:t>11/14/2023</a:t>
            </a:fld>
            <a:endParaRPr lang="en-US"/>
          </a:p>
        </p:txBody>
      </p:sp>
      <p:sp>
        <p:nvSpPr>
          <p:cNvPr id="5" name="Footer Placeholder 4"/>
          <p:cNvSpPr>
            <a:spLocks noGrp="1"/>
          </p:cNvSpPr>
          <p:nvPr>
            <p:ph type="ftr" sz="quarter" idx="11"/>
          </p:nvPr>
        </p:nvSpPr>
        <p:spPr/>
        <p:txBody>
          <a:bodyPr/>
          <a:lstStyle/>
          <a:p>
            <a:r>
              <a:rPr lang="mk-MK" smtClean="0"/>
              <a:t>Роботика</a:t>
            </a:r>
            <a:endParaRPr lang="en-US"/>
          </a:p>
        </p:txBody>
      </p:sp>
      <p:sp>
        <p:nvSpPr>
          <p:cNvPr id="6" name="Slide Number Placeholder 5"/>
          <p:cNvSpPr>
            <a:spLocks noGrp="1"/>
          </p:cNvSpPr>
          <p:nvPr>
            <p:ph type="sldNum" sz="quarter" idx="12"/>
          </p:nvPr>
        </p:nvSpPr>
        <p:spPr/>
        <p:txBody>
          <a:bodyPr/>
          <a:lstStyle/>
          <a:p>
            <a:fld id="{E51AC48F-0764-481D-B8AD-8186762C9434}" type="slidenum">
              <a:rPr lang="en-US" smtClean="0"/>
              <a:t>‹#›</a:t>
            </a:fld>
            <a:endParaRPr lang="en-US"/>
          </a:p>
        </p:txBody>
      </p:sp>
    </p:spTree>
    <p:extLst>
      <p:ext uri="{BB962C8B-B14F-4D97-AF65-F5344CB8AC3E}">
        <p14:creationId xmlns:p14="http://schemas.microsoft.com/office/powerpoint/2010/main" val="4287398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solidFill>
                  <a:srgbClr val="600BB5"/>
                </a:solidFill>
                <a:latin typeface="+mn-lt"/>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rgbClr val="600BB5"/>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lvl1pPr>
              <a:defRPr>
                <a:solidFill>
                  <a:srgbClr val="600BB5"/>
                </a:solidFill>
              </a:defRPr>
            </a:lvl1pPr>
          </a:lstStyle>
          <a:p>
            <a:fld id="{52F5A5E7-3C43-44E2-AE9E-507CE2820AA5}" type="datetime1">
              <a:rPr lang="en-US" smtClean="0"/>
              <a:t>11/14/2023</a:t>
            </a:fld>
            <a:endParaRPr lang="en-US" dirty="0"/>
          </a:p>
        </p:txBody>
      </p:sp>
      <p:sp>
        <p:nvSpPr>
          <p:cNvPr id="5" name="Footer Placeholder 4"/>
          <p:cNvSpPr>
            <a:spLocks noGrp="1"/>
          </p:cNvSpPr>
          <p:nvPr>
            <p:ph type="ftr" sz="quarter" idx="11"/>
          </p:nvPr>
        </p:nvSpPr>
        <p:spPr/>
        <p:txBody>
          <a:bodyPr/>
          <a:lstStyle>
            <a:lvl1pPr>
              <a:defRPr>
                <a:solidFill>
                  <a:srgbClr val="600BB5"/>
                </a:solidFill>
              </a:defRPr>
            </a:lvl1pPr>
          </a:lstStyle>
          <a:p>
            <a:r>
              <a:rPr lang="mk-MK" smtClean="0"/>
              <a:t>Роботика</a:t>
            </a:r>
            <a:endParaRPr lang="mk-MK" dirty="0" smtClean="0"/>
          </a:p>
        </p:txBody>
      </p:sp>
      <p:sp>
        <p:nvSpPr>
          <p:cNvPr id="6" name="Slide Number Placeholder 5"/>
          <p:cNvSpPr>
            <a:spLocks noGrp="1"/>
          </p:cNvSpPr>
          <p:nvPr>
            <p:ph type="sldNum" sz="quarter" idx="12"/>
          </p:nvPr>
        </p:nvSpPr>
        <p:spPr/>
        <p:txBody>
          <a:bodyPr/>
          <a:lstStyle/>
          <a:p>
            <a:fld id="{57FE94A7-AB5B-4483-A985-5C1CA8536C10}" type="slidenum">
              <a:rPr lang="en-US" smtClean="0"/>
              <a:t>‹#›</a:t>
            </a:fld>
            <a:endParaRPr lang="en-US" dirty="0"/>
          </a:p>
        </p:txBody>
      </p:sp>
      <p:pic>
        <p:nvPicPr>
          <p:cNvPr id="7" name="Picture 2" descr="http://www.montgomeryacademy.org/uploaded/documents/summer_camps/sun1.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732588" y="260350"/>
            <a:ext cx="2184400"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3613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600BB5"/>
                </a:solidFill>
                <a:latin typeface="+mn-lt"/>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lvl1pPr>
              <a:defRPr>
                <a:solidFill>
                  <a:srgbClr val="600BB5"/>
                </a:solidFill>
              </a:defRPr>
            </a:lvl1pPr>
            <a:lvl2pPr>
              <a:defRPr>
                <a:solidFill>
                  <a:srgbClr val="600BB5"/>
                </a:solidFill>
              </a:defRPr>
            </a:lvl2pPr>
            <a:lvl3pPr>
              <a:defRPr>
                <a:solidFill>
                  <a:srgbClr val="600BB5"/>
                </a:solidFill>
              </a:defRPr>
            </a:lvl3pPr>
            <a:lvl4pPr>
              <a:defRPr>
                <a:solidFill>
                  <a:srgbClr val="600BB5"/>
                </a:solidFill>
              </a:defRPr>
            </a:lvl4pPr>
            <a:lvl5pPr>
              <a:defRPr>
                <a:solidFill>
                  <a:srgbClr val="600BB5"/>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lvl1pPr>
              <a:defRPr>
                <a:solidFill>
                  <a:srgbClr val="600BB5"/>
                </a:solidFill>
              </a:defRPr>
            </a:lvl1pPr>
            <a:lvl2pPr>
              <a:defRPr>
                <a:solidFill>
                  <a:srgbClr val="600BB5"/>
                </a:solidFill>
              </a:defRPr>
            </a:lvl2pPr>
            <a:lvl3pPr>
              <a:defRPr>
                <a:solidFill>
                  <a:srgbClr val="600BB5"/>
                </a:solidFill>
              </a:defRPr>
            </a:lvl3pPr>
            <a:lvl4pPr>
              <a:defRPr>
                <a:solidFill>
                  <a:srgbClr val="600BB5"/>
                </a:solidFill>
              </a:defRPr>
            </a:lvl4pPr>
            <a:lvl5pPr>
              <a:defRPr>
                <a:solidFill>
                  <a:srgbClr val="600BB5"/>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9D8F80AC-1B6E-4A9F-A9EA-B8C5A1ACB48F}" type="datetime1">
              <a:rPr lang="en-US" smtClean="0"/>
              <a:t>11/14/2023</a:t>
            </a:fld>
            <a:endParaRPr lang="en-US"/>
          </a:p>
        </p:txBody>
      </p:sp>
      <p:sp>
        <p:nvSpPr>
          <p:cNvPr id="6" name="Footer Placeholder 5"/>
          <p:cNvSpPr>
            <a:spLocks noGrp="1"/>
          </p:cNvSpPr>
          <p:nvPr>
            <p:ph type="ftr" sz="quarter" idx="11"/>
          </p:nvPr>
        </p:nvSpPr>
        <p:spPr/>
        <p:txBody>
          <a:bodyPr/>
          <a:lstStyle/>
          <a:p>
            <a:r>
              <a:rPr lang="mk-MK" smtClean="0"/>
              <a:t>Роботика</a:t>
            </a:r>
            <a:endParaRPr lang="en-US"/>
          </a:p>
        </p:txBody>
      </p:sp>
      <p:sp>
        <p:nvSpPr>
          <p:cNvPr id="7" name="Slide Number Placeholder 6"/>
          <p:cNvSpPr>
            <a:spLocks noGrp="1"/>
          </p:cNvSpPr>
          <p:nvPr>
            <p:ph type="sldNum" sz="quarter" idx="12"/>
          </p:nvPr>
        </p:nvSpPr>
        <p:spPr/>
        <p:txBody>
          <a:bodyPr/>
          <a:lstStyle/>
          <a:p>
            <a:fld id="{57FE94A7-AB5B-4483-A985-5C1CA8536C10}" type="slidenum">
              <a:rPr lang="en-US" smtClean="0"/>
              <a:t>‹#›</a:t>
            </a:fld>
            <a:endParaRPr lang="en-US"/>
          </a:p>
        </p:txBody>
      </p:sp>
      <p:pic>
        <p:nvPicPr>
          <p:cNvPr id="8" name="Picture 2" descr="http://www.montgomeryacademy.org/uploaded/documents/summer_camps/sun1.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02257" y="112305"/>
            <a:ext cx="2184400"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91826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A899811-1761-4566-85EA-4A0F20C93F3A}" type="datetime1">
              <a:rPr lang="en-US" smtClean="0"/>
              <a:t>11/14/2023</a:t>
            </a:fld>
            <a:endParaRPr lang="en-US"/>
          </a:p>
        </p:txBody>
      </p:sp>
      <p:sp>
        <p:nvSpPr>
          <p:cNvPr id="8" name="Footer Placeholder 7"/>
          <p:cNvSpPr>
            <a:spLocks noGrp="1"/>
          </p:cNvSpPr>
          <p:nvPr>
            <p:ph type="ftr" sz="quarter" idx="11"/>
          </p:nvPr>
        </p:nvSpPr>
        <p:spPr/>
        <p:txBody>
          <a:bodyPr/>
          <a:lstStyle/>
          <a:p>
            <a:r>
              <a:rPr lang="mk-MK" smtClean="0"/>
              <a:t>Роботика</a:t>
            </a:r>
            <a:endParaRPr lang="en-US"/>
          </a:p>
        </p:txBody>
      </p:sp>
      <p:sp>
        <p:nvSpPr>
          <p:cNvPr id="9" name="Slide Number Placeholder 8"/>
          <p:cNvSpPr>
            <a:spLocks noGrp="1"/>
          </p:cNvSpPr>
          <p:nvPr>
            <p:ph type="sldNum" sz="quarter" idx="12"/>
          </p:nvPr>
        </p:nvSpPr>
        <p:spPr/>
        <p:txBody>
          <a:bodyPr/>
          <a:lstStyle/>
          <a:p>
            <a:fld id="{57FE94A7-AB5B-4483-A985-5C1CA8536C10}" type="slidenum">
              <a:rPr lang="en-US" smtClean="0"/>
              <a:t>‹#›</a:t>
            </a:fld>
            <a:endParaRPr lang="en-US"/>
          </a:p>
        </p:txBody>
      </p:sp>
    </p:spTree>
    <p:extLst>
      <p:ext uri="{BB962C8B-B14F-4D97-AF65-F5344CB8AC3E}">
        <p14:creationId xmlns:p14="http://schemas.microsoft.com/office/powerpoint/2010/main" val="4000584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600BB5"/>
                </a:solidFill>
                <a:latin typeface="+mn-lt"/>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lvl1pPr>
              <a:defRPr>
                <a:solidFill>
                  <a:srgbClr val="600BB5"/>
                </a:solidFill>
              </a:defRPr>
            </a:lvl1pPr>
          </a:lstStyle>
          <a:p>
            <a:fld id="{5FBB1531-439E-498D-84E8-86FCB784BAE6}" type="datetime1">
              <a:rPr lang="en-US" smtClean="0"/>
              <a:t>11/14/2023</a:t>
            </a:fld>
            <a:endParaRPr lang="en-US" dirty="0"/>
          </a:p>
        </p:txBody>
      </p:sp>
      <p:sp>
        <p:nvSpPr>
          <p:cNvPr id="4" name="Footer Placeholder 3"/>
          <p:cNvSpPr>
            <a:spLocks noGrp="1"/>
          </p:cNvSpPr>
          <p:nvPr>
            <p:ph type="ftr" sz="quarter" idx="11"/>
          </p:nvPr>
        </p:nvSpPr>
        <p:spPr/>
        <p:txBody>
          <a:bodyPr/>
          <a:lstStyle/>
          <a:p>
            <a:r>
              <a:rPr lang="mk-MK" smtClean="0">
                <a:solidFill>
                  <a:srgbClr val="600BB5"/>
                </a:solidFill>
              </a:rPr>
              <a:t>Роботика</a:t>
            </a:r>
            <a:endParaRPr lang="en-US" dirty="0">
              <a:solidFill>
                <a:srgbClr val="600BB5"/>
              </a:solidFill>
            </a:endParaRPr>
          </a:p>
        </p:txBody>
      </p:sp>
      <p:sp>
        <p:nvSpPr>
          <p:cNvPr id="5" name="Slide Number Placeholder 4"/>
          <p:cNvSpPr>
            <a:spLocks noGrp="1"/>
          </p:cNvSpPr>
          <p:nvPr>
            <p:ph type="sldNum" sz="quarter" idx="12"/>
          </p:nvPr>
        </p:nvSpPr>
        <p:spPr/>
        <p:txBody>
          <a:bodyPr/>
          <a:lstStyle>
            <a:lvl1pPr>
              <a:defRPr>
                <a:solidFill>
                  <a:srgbClr val="600BB5"/>
                </a:solidFill>
              </a:defRPr>
            </a:lvl1pPr>
          </a:lstStyle>
          <a:p>
            <a:fld id="{57FE94A7-AB5B-4483-A985-5C1CA8536C10}" type="slidenum">
              <a:rPr lang="en-US" smtClean="0"/>
              <a:pPr/>
              <a:t>‹#›</a:t>
            </a:fld>
            <a:endParaRPr lang="en-US" dirty="0"/>
          </a:p>
        </p:txBody>
      </p:sp>
      <p:pic>
        <p:nvPicPr>
          <p:cNvPr id="6" name="Picture 2" descr="http://www.montgomeryacademy.org/uploaded/documents/summer_camps/sun1.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732588" y="260350"/>
            <a:ext cx="2184400"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55796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430560-BFCE-497C-BF72-72B4955B29E4}" type="datetime1">
              <a:rPr lang="en-US" smtClean="0"/>
              <a:t>11/14/2023</a:t>
            </a:fld>
            <a:endParaRPr lang="en-US"/>
          </a:p>
        </p:txBody>
      </p:sp>
      <p:sp>
        <p:nvSpPr>
          <p:cNvPr id="3" name="Footer Placeholder 2"/>
          <p:cNvSpPr>
            <a:spLocks noGrp="1"/>
          </p:cNvSpPr>
          <p:nvPr>
            <p:ph type="ftr" sz="quarter" idx="11"/>
          </p:nvPr>
        </p:nvSpPr>
        <p:spPr/>
        <p:txBody>
          <a:bodyPr/>
          <a:lstStyle/>
          <a:p>
            <a:r>
              <a:rPr lang="mk-MK" smtClean="0"/>
              <a:t>Роботика</a:t>
            </a:r>
            <a:endParaRPr lang="en-US"/>
          </a:p>
        </p:txBody>
      </p:sp>
      <p:sp>
        <p:nvSpPr>
          <p:cNvPr id="4" name="Slide Number Placeholder 3"/>
          <p:cNvSpPr>
            <a:spLocks noGrp="1"/>
          </p:cNvSpPr>
          <p:nvPr>
            <p:ph type="sldNum" sz="quarter" idx="12"/>
          </p:nvPr>
        </p:nvSpPr>
        <p:spPr/>
        <p:txBody>
          <a:bodyPr/>
          <a:lstStyle/>
          <a:p>
            <a:fld id="{57FE94A7-AB5B-4483-A985-5C1CA8536C10}" type="slidenum">
              <a:rPr lang="en-US" smtClean="0"/>
              <a:t>‹#›</a:t>
            </a:fld>
            <a:endParaRPr lang="en-US"/>
          </a:p>
        </p:txBody>
      </p:sp>
    </p:spTree>
    <p:extLst>
      <p:ext uri="{BB962C8B-B14F-4D97-AF65-F5344CB8AC3E}">
        <p14:creationId xmlns:p14="http://schemas.microsoft.com/office/powerpoint/2010/main" val="1305056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B664DB-2F61-4C27-8026-313F2BF86D9C}" type="datetime1">
              <a:rPr lang="en-US" smtClean="0"/>
              <a:t>11/14/2023</a:t>
            </a:fld>
            <a:endParaRPr lang="en-US"/>
          </a:p>
        </p:txBody>
      </p:sp>
      <p:sp>
        <p:nvSpPr>
          <p:cNvPr id="6" name="Footer Placeholder 5"/>
          <p:cNvSpPr>
            <a:spLocks noGrp="1"/>
          </p:cNvSpPr>
          <p:nvPr>
            <p:ph type="ftr" sz="quarter" idx="11"/>
          </p:nvPr>
        </p:nvSpPr>
        <p:spPr/>
        <p:txBody>
          <a:bodyPr/>
          <a:lstStyle/>
          <a:p>
            <a:r>
              <a:rPr lang="mk-MK" smtClean="0"/>
              <a:t>Роботика</a:t>
            </a:r>
            <a:endParaRPr lang="en-US"/>
          </a:p>
        </p:txBody>
      </p:sp>
      <p:sp>
        <p:nvSpPr>
          <p:cNvPr id="7" name="Slide Number Placeholder 6"/>
          <p:cNvSpPr>
            <a:spLocks noGrp="1"/>
          </p:cNvSpPr>
          <p:nvPr>
            <p:ph type="sldNum" sz="quarter" idx="12"/>
          </p:nvPr>
        </p:nvSpPr>
        <p:spPr/>
        <p:txBody>
          <a:bodyPr/>
          <a:lstStyle/>
          <a:p>
            <a:fld id="{57FE94A7-AB5B-4483-A985-5C1CA8536C10}" type="slidenum">
              <a:rPr lang="en-US" smtClean="0"/>
              <a:t>‹#›</a:t>
            </a:fld>
            <a:endParaRPr lang="en-US"/>
          </a:p>
        </p:txBody>
      </p:sp>
    </p:spTree>
    <p:extLst>
      <p:ext uri="{BB962C8B-B14F-4D97-AF65-F5344CB8AC3E}">
        <p14:creationId xmlns:p14="http://schemas.microsoft.com/office/powerpoint/2010/main" val="2852067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C71A0D-140F-48BE-9525-CAC46C9B17FF}" type="datetime1">
              <a:rPr lang="en-US" smtClean="0"/>
              <a:t>11/14/2023</a:t>
            </a:fld>
            <a:endParaRPr lang="en-US"/>
          </a:p>
        </p:txBody>
      </p:sp>
      <p:sp>
        <p:nvSpPr>
          <p:cNvPr id="6" name="Footer Placeholder 5"/>
          <p:cNvSpPr>
            <a:spLocks noGrp="1"/>
          </p:cNvSpPr>
          <p:nvPr>
            <p:ph type="ftr" sz="quarter" idx="11"/>
          </p:nvPr>
        </p:nvSpPr>
        <p:spPr/>
        <p:txBody>
          <a:bodyPr/>
          <a:lstStyle/>
          <a:p>
            <a:r>
              <a:rPr lang="mk-MK" smtClean="0"/>
              <a:t>Роботика</a:t>
            </a:r>
            <a:endParaRPr lang="en-US"/>
          </a:p>
        </p:txBody>
      </p:sp>
      <p:sp>
        <p:nvSpPr>
          <p:cNvPr id="7" name="Slide Number Placeholder 6"/>
          <p:cNvSpPr>
            <a:spLocks noGrp="1"/>
          </p:cNvSpPr>
          <p:nvPr>
            <p:ph type="sldNum" sz="quarter" idx="12"/>
          </p:nvPr>
        </p:nvSpPr>
        <p:spPr/>
        <p:txBody>
          <a:bodyPr/>
          <a:lstStyle/>
          <a:p>
            <a:fld id="{57FE94A7-AB5B-4483-A985-5C1CA8536C10}" type="slidenum">
              <a:rPr lang="en-US" smtClean="0"/>
              <a:t>‹#›</a:t>
            </a:fld>
            <a:endParaRPr lang="en-US"/>
          </a:p>
        </p:txBody>
      </p:sp>
    </p:spTree>
    <p:extLst>
      <p:ext uri="{BB962C8B-B14F-4D97-AF65-F5344CB8AC3E}">
        <p14:creationId xmlns:p14="http://schemas.microsoft.com/office/powerpoint/2010/main" val="1574618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rgbClr val="600BB5"/>
                </a:solidFill>
              </a:defRPr>
            </a:lvl1pPr>
          </a:lstStyle>
          <a:p>
            <a:fld id="{9E12F91F-2664-41FC-A193-0E05CEFCA4DF}" type="datetime1">
              <a:rPr lang="en-US" smtClean="0"/>
              <a:t>11/14/2023</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mk-MK" smtClean="0">
                <a:solidFill>
                  <a:srgbClr val="600BB5"/>
                </a:solidFill>
              </a:rPr>
              <a:t>Роботика</a:t>
            </a:r>
            <a:endParaRPr lang="en-US" dirty="0">
              <a:solidFill>
                <a:srgbClr val="600BB5"/>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rgbClr val="600BB5"/>
                </a:solidFill>
              </a:defRPr>
            </a:lvl1pPr>
          </a:lstStyle>
          <a:p>
            <a:fld id="{57FE94A7-AB5B-4483-A985-5C1CA8536C10}" type="slidenum">
              <a:rPr lang="en-US" smtClean="0"/>
              <a:pPr/>
              <a:t>‹#›</a:t>
            </a:fld>
            <a:endParaRPr lang="en-US" dirty="0"/>
          </a:p>
        </p:txBody>
      </p:sp>
      <p:pic>
        <p:nvPicPr>
          <p:cNvPr id="7" name="Picture 2" descr="http://www.montgomeryacademy.org/uploaded/documents/summer_camps/sun1.jp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732588" y="260350"/>
            <a:ext cx="2184400"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832792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90000"/>
        </a:lnSpc>
        <a:spcBef>
          <a:spcPct val="0"/>
        </a:spcBef>
        <a:buNone/>
        <a:defRPr sz="4400" kern="1200">
          <a:solidFill>
            <a:srgbClr val="600BB5"/>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600BB5"/>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600BB5"/>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600BB5"/>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600BB5"/>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600BB5"/>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EFC4C9-1BCB-4742-A2D6-7F4867AE48F0}" type="datetime1">
              <a:rPr lang="en-US" smtClean="0"/>
              <a:t>11/14/2023</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mk-MK" smtClean="0"/>
              <a:t>Роботика</a:t>
            </a: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1AC48F-0764-481D-B8AD-8186762C9434}" type="slidenum">
              <a:rPr lang="en-US" smtClean="0"/>
              <a:t>‹#›</a:t>
            </a:fld>
            <a:endParaRPr lang="en-US"/>
          </a:p>
        </p:txBody>
      </p:sp>
    </p:spTree>
    <p:extLst>
      <p:ext uri="{BB962C8B-B14F-4D97-AF65-F5344CB8AC3E}">
        <p14:creationId xmlns:p14="http://schemas.microsoft.com/office/powerpoint/2010/main" val="238902709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mk-MK" dirty="0" smtClean="0"/>
              <a:t>Роботика</a:t>
            </a:r>
            <a:endParaRPr lang="en-US" dirty="0">
              <a:solidFill>
                <a:srgbClr val="600BB5"/>
              </a:solidFill>
            </a:endParaRPr>
          </a:p>
        </p:txBody>
      </p:sp>
      <p:sp>
        <p:nvSpPr>
          <p:cNvPr id="3" name="Subtitle 2"/>
          <p:cNvSpPr>
            <a:spLocks noGrp="1"/>
          </p:cNvSpPr>
          <p:nvPr>
            <p:ph type="subTitle" idx="1"/>
          </p:nvPr>
        </p:nvSpPr>
        <p:spPr/>
        <p:txBody>
          <a:bodyPr/>
          <a:lstStyle/>
          <a:p>
            <a:endParaRPr lang="en-US" dirty="0">
              <a:solidFill>
                <a:srgbClr val="600BB5"/>
              </a:solidFill>
            </a:endParaRPr>
          </a:p>
        </p:txBody>
      </p:sp>
      <p:sp>
        <p:nvSpPr>
          <p:cNvPr id="4" name="Slide Number Placeholder 3"/>
          <p:cNvSpPr>
            <a:spLocks noGrp="1"/>
          </p:cNvSpPr>
          <p:nvPr>
            <p:ph type="sldNum" sz="quarter" idx="12"/>
          </p:nvPr>
        </p:nvSpPr>
        <p:spPr/>
        <p:txBody>
          <a:bodyPr/>
          <a:lstStyle/>
          <a:p>
            <a:fld id="{57FE94A7-AB5B-4483-A985-5C1CA8536C10}" type="slidenum">
              <a:rPr lang="en-US" smtClean="0"/>
              <a:t>1</a:t>
            </a:fld>
            <a:endParaRPr lang="en-US"/>
          </a:p>
        </p:txBody>
      </p:sp>
      <p:sp>
        <p:nvSpPr>
          <p:cNvPr id="6" name="Footer Placeholder 5"/>
          <p:cNvSpPr>
            <a:spLocks noGrp="1"/>
          </p:cNvSpPr>
          <p:nvPr>
            <p:ph type="ftr" sz="quarter" idx="11"/>
          </p:nvPr>
        </p:nvSpPr>
        <p:spPr/>
        <p:txBody>
          <a:bodyPr/>
          <a:lstStyle/>
          <a:p>
            <a:r>
              <a:rPr lang="mk-MK" smtClean="0">
                <a:solidFill>
                  <a:srgbClr val="600BB5"/>
                </a:solidFill>
              </a:rPr>
              <a:t>Роботика</a:t>
            </a:r>
            <a:endParaRPr lang="en-US" dirty="0">
              <a:solidFill>
                <a:srgbClr val="600BB5"/>
              </a:solidFill>
            </a:endParaRPr>
          </a:p>
        </p:txBody>
      </p:sp>
    </p:spTree>
    <p:extLst>
      <p:ext uri="{BB962C8B-B14F-4D97-AF65-F5344CB8AC3E}">
        <p14:creationId xmlns:p14="http://schemas.microsoft.com/office/powerpoint/2010/main" val="14857721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smtClean="0"/>
              <a:t>Системи за визија</a:t>
            </a:r>
            <a:endParaRPr lang="en-US" dirty="0"/>
          </a:p>
        </p:txBody>
      </p:sp>
      <p:sp>
        <p:nvSpPr>
          <p:cNvPr id="3" name="Content Placeholder 2"/>
          <p:cNvSpPr>
            <a:spLocks noGrp="1"/>
          </p:cNvSpPr>
          <p:nvPr>
            <p:ph idx="1"/>
          </p:nvPr>
        </p:nvSpPr>
        <p:spPr/>
        <p:txBody>
          <a:bodyPr>
            <a:normAutofit lnSpcReduction="10000"/>
          </a:bodyPr>
          <a:lstStyle/>
          <a:p>
            <a:r>
              <a:rPr lang="mk-MK" dirty="0" smtClean="0"/>
              <a:t>Постојат две техники на сегментирање</a:t>
            </a:r>
            <a:r>
              <a:rPr lang="en-US" dirty="0" smtClean="0"/>
              <a:t>:</a:t>
            </a:r>
          </a:p>
          <a:p>
            <a:pPr lvl="1"/>
            <a:r>
              <a:rPr lang="mk-MK" dirty="0" smtClean="0"/>
              <a:t>Со гранична вредност.</a:t>
            </a:r>
          </a:p>
          <a:p>
            <a:pPr lvl="1"/>
            <a:r>
              <a:rPr lang="mk-MK" dirty="0" smtClean="0"/>
              <a:t>Идентификација на рабовите.</a:t>
            </a:r>
            <a:endParaRPr lang="en-US" dirty="0" smtClean="0"/>
          </a:p>
          <a:p>
            <a:pPr lvl="1"/>
            <a:endParaRPr lang="en-US" dirty="0"/>
          </a:p>
          <a:p>
            <a:r>
              <a:rPr lang="mk-MK" dirty="0" smtClean="0"/>
              <a:t>По сегментацијата следува издвојување на карактеристиките на објектот (дожина,широчина, обем, центар на гравитација и слично).</a:t>
            </a:r>
          </a:p>
          <a:p>
            <a:r>
              <a:rPr lang="mk-MK" dirty="0" smtClean="0"/>
              <a:t>Интерпретација на сликата – препознавање на објектот со негово споредување со позната слика.</a:t>
            </a:r>
          </a:p>
          <a:p>
            <a:endParaRPr lang="en-US" dirty="0" smtClean="0"/>
          </a:p>
          <a:p>
            <a:pPr lvl="1"/>
            <a:endParaRPr lang="en-US" dirty="0"/>
          </a:p>
          <a:p>
            <a:pPr lvl="1"/>
            <a:endParaRPr lang="mk-MK" dirty="0" smtClean="0"/>
          </a:p>
        </p:txBody>
      </p:sp>
      <p:sp>
        <p:nvSpPr>
          <p:cNvPr id="4" name="Footer Placeholder 3"/>
          <p:cNvSpPr>
            <a:spLocks noGrp="1"/>
          </p:cNvSpPr>
          <p:nvPr>
            <p:ph type="ftr" sz="quarter" idx="11"/>
          </p:nvPr>
        </p:nvSpPr>
        <p:spPr/>
        <p:txBody>
          <a:bodyPr/>
          <a:lstStyle/>
          <a:p>
            <a:r>
              <a:rPr lang="mk-MK" smtClean="0"/>
              <a:t>Роботика</a:t>
            </a:r>
            <a:endParaRPr lang="en-US" dirty="0"/>
          </a:p>
        </p:txBody>
      </p:sp>
      <p:sp>
        <p:nvSpPr>
          <p:cNvPr id="5" name="Slide Number Placeholder 4"/>
          <p:cNvSpPr>
            <a:spLocks noGrp="1"/>
          </p:cNvSpPr>
          <p:nvPr>
            <p:ph type="sldNum" sz="quarter" idx="12"/>
          </p:nvPr>
        </p:nvSpPr>
        <p:spPr/>
        <p:txBody>
          <a:bodyPr/>
          <a:lstStyle/>
          <a:p>
            <a:fld id="{57FE94A7-AB5B-4483-A985-5C1CA8536C10}" type="slidenum">
              <a:rPr lang="en-US" smtClean="0"/>
              <a:pPr/>
              <a:t>10</a:t>
            </a:fld>
            <a:endParaRPr lang="en-US" dirty="0"/>
          </a:p>
        </p:txBody>
      </p:sp>
    </p:spTree>
    <p:extLst>
      <p:ext uri="{BB962C8B-B14F-4D97-AF65-F5344CB8AC3E}">
        <p14:creationId xmlns:p14="http://schemas.microsoft.com/office/powerpoint/2010/main" val="28454455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smtClean="0"/>
              <a:t>Одредување позиција на роботот</a:t>
            </a:r>
            <a:endParaRPr lang="en-US" dirty="0"/>
          </a:p>
        </p:txBody>
      </p:sp>
      <p:pic>
        <p:nvPicPr>
          <p:cNvPr id="6" name="Content Placeholder 5"/>
          <p:cNvPicPr>
            <a:picLocks noGrp="1" noChangeAspect="1"/>
          </p:cNvPicPr>
          <p:nvPr>
            <p:ph idx="1"/>
          </p:nvPr>
        </p:nvPicPr>
        <p:blipFill>
          <a:blip r:embed="rId2"/>
          <a:stretch>
            <a:fillRect/>
          </a:stretch>
        </p:blipFill>
        <p:spPr>
          <a:xfrm>
            <a:off x="2051371" y="2532943"/>
            <a:ext cx="5041258" cy="2936702"/>
          </a:xfrm>
          <a:prstGeom prst="rect">
            <a:avLst/>
          </a:prstGeom>
        </p:spPr>
      </p:pic>
      <p:sp>
        <p:nvSpPr>
          <p:cNvPr id="4" name="Footer Placeholder 3"/>
          <p:cNvSpPr>
            <a:spLocks noGrp="1"/>
          </p:cNvSpPr>
          <p:nvPr>
            <p:ph type="ftr" sz="quarter" idx="11"/>
          </p:nvPr>
        </p:nvSpPr>
        <p:spPr/>
        <p:txBody>
          <a:bodyPr/>
          <a:lstStyle/>
          <a:p>
            <a:r>
              <a:rPr lang="mk-MK" smtClean="0"/>
              <a:t>Роботика</a:t>
            </a:r>
            <a:endParaRPr lang="en-US" dirty="0"/>
          </a:p>
        </p:txBody>
      </p:sp>
      <p:sp>
        <p:nvSpPr>
          <p:cNvPr id="5" name="Slide Number Placeholder 4"/>
          <p:cNvSpPr>
            <a:spLocks noGrp="1"/>
          </p:cNvSpPr>
          <p:nvPr>
            <p:ph type="sldNum" sz="quarter" idx="12"/>
          </p:nvPr>
        </p:nvSpPr>
        <p:spPr/>
        <p:txBody>
          <a:bodyPr/>
          <a:lstStyle/>
          <a:p>
            <a:fld id="{57FE94A7-AB5B-4483-A985-5C1CA8536C10}" type="slidenum">
              <a:rPr lang="en-US" smtClean="0"/>
              <a:pPr/>
              <a:t>11</a:t>
            </a:fld>
            <a:endParaRPr lang="en-US" dirty="0"/>
          </a:p>
        </p:txBody>
      </p:sp>
      <p:pic>
        <p:nvPicPr>
          <p:cNvPr id="7" name="Picture 6"/>
          <p:cNvPicPr>
            <a:picLocks noChangeAspect="1"/>
          </p:cNvPicPr>
          <p:nvPr/>
        </p:nvPicPr>
        <p:blipFill>
          <a:blip r:embed="rId3"/>
          <a:stretch>
            <a:fillRect/>
          </a:stretch>
        </p:blipFill>
        <p:spPr>
          <a:xfrm>
            <a:off x="2051371" y="1727644"/>
            <a:ext cx="2738342" cy="406397"/>
          </a:xfrm>
          <a:prstGeom prst="rect">
            <a:avLst/>
          </a:prstGeom>
        </p:spPr>
      </p:pic>
    </p:spTree>
    <p:extLst>
      <p:ext uri="{BB962C8B-B14F-4D97-AF65-F5344CB8AC3E}">
        <p14:creationId xmlns:p14="http://schemas.microsoft.com/office/powerpoint/2010/main" val="10024770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smtClean="0"/>
              <a:t>Ориентација на роботот</a:t>
            </a:r>
            <a:endParaRPr lang="en-US" dirty="0"/>
          </a:p>
        </p:txBody>
      </p:sp>
      <p:pic>
        <p:nvPicPr>
          <p:cNvPr id="6" name="Content Placeholder 5"/>
          <p:cNvPicPr>
            <a:picLocks noGrp="1" noChangeAspect="1"/>
          </p:cNvPicPr>
          <p:nvPr>
            <p:ph idx="1"/>
          </p:nvPr>
        </p:nvPicPr>
        <p:blipFill>
          <a:blip r:embed="rId2"/>
          <a:stretch>
            <a:fillRect/>
          </a:stretch>
        </p:blipFill>
        <p:spPr>
          <a:xfrm>
            <a:off x="2469054" y="2294555"/>
            <a:ext cx="4205892" cy="3413478"/>
          </a:xfrm>
          <a:prstGeom prst="rect">
            <a:avLst/>
          </a:prstGeom>
        </p:spPr>
      </p:pic>
      <p:sp>
        <p:nvSpPr>
          <p:cNvPr id="4" name="Footer Placeholder 3"/>
          <p:cNvSpPr>
            <a:spLocks noGrp="1"/>
          </p:cNvSpPr>
          <p:nvPr>
            <p:ph type="ftr" sz="quarter" idx="11"/>
          </p:nvPr>
        </p:nvSpPr>
        <p:spPr/>
        <p:txBody>
          <a:bodyPr/>
          <a:lstStyle/>
          <a:p>
            <a:r>
              <a:rPr lang="mk-MK" smtClean="0"/>
              <a:t>Роботика</a:t>
            </a:r>
            <a:endParaRPr lang="en-US" dirty="0"/>
          </a:p>
        </p:txBody>
      </p:sp>
      <p:sp>
        <p:nvSpPr>
          <p:cNvPr id="5" name="Slide Number Placeholder 4"/>
          <p:cNvSpPr>
            <a:spLocks noGrp="1"/>
          </p:cNvSpPr>
          <p:nvPr>
            <p:ph type="sldNum" sz="quarter" idx="12"/>
          </p:nvPr>
        </p:nvSpPr>
        <p:spPr/>
        <p:txBody>
          <a:bodyPr/>
          <a:lstStyle/>
          <a:p>
            <a:fld id="{57FE94A7-AB5B-4483-A985-5C1CA8536C10}" type="slidenum">
              <a:rPr lang="en-US" smtClean="0"/>
              <a:pPr/>
              <a:t>12</a:t>
            </a:fld>
            <a:endParaRPr lang="en-US" dirty="0"/>
          </a:p>
        </p:txBody>
      </p:sp>
    </p:spTree>
    <p:extLst>
      <p:ext uri="{BB962C8B-B14F-4D97-AF65-F5344CB8AC3E}">
        <p14:creationId xmlns:p14="http://schemas.microsoft.com/office/powerpoint/2010/main" val="1156705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smtClean="0"/>
              <a:t>Да се знае</a:t>
            </a:r>
            <a:endParaRPr lang="en-US" dirty="0"/>
          </a:p>
        </p:txBody>
      </p:sp>
      <p:sp>
        <p:nvSpPr>
          <p:cNvPr id="4" name="Footer Placeholder 3"/>
          <p:cNvSpPr>
            <a:spLocks noGrp="1"/>
          </p:cNvSpPr>
          <p:nvPr>
            <p:ph type="ftr" sz="quarter" idx="11"/>
          </p:nvPr>
        </p:nvSpPr>
        <p:spPr/>
        <p:txBody>
          <a:bodyPr/>
          <a:lstStyle/>
          <a:p>
            <a:r>
              <a:rPr lang="mk-MK" smtClean="0"/>
              <a:t>Роботика</a:t>
            </a:r>
            <a:endParaRPr lang="en-US" dirty="0"/>
          </a:p>
        </p:txBody>
      </p:sp>
      <p:sp>
        <p:nvSpPr>
          <p:cNvPr id="5" name="Slide Number Placeholder 4"/>
          <p:cNvSpPr>
            <a:spLocks noGrp="1"/>
          </p:cNvSpPr>
          <p:nvPr>
            <p:ph type="sldNum" sz="quarter" idx="12"/>
          </p:nvPr>
        </p:nvSpPr>
        <p:spPr/>
        <p:txBody>
          <a:bodyPr/>
          <a:lstStyle/>
          <a:p>
            <a:fld id="{57FE94A7-AB5B-4483-A985-5C1CA8536C10}" type="slidenum">
              <a:rPr lang="en-US" smtClean="0"/>
              <a:pPr/>
              <a:t>13</a:t>
            </a:fld>
            <a:endParaRPr lang="en-US" dirty="0"/>
          </a:p>
        </p:txBody>
      </p:sp>
      <p:sp>
        <p:nvSpPr>
          <p:cNvPr id="3" name="Content Placeholder 2"/>
          <p:cNvSpPr>
            <a:spLocks noGrp="1"/>
          </p:cNvSpPr>
          <p:nvPr>
            <p:ph idx="1"/>
          </p:nvPr>
        </p:nvSpPr>
        <p:spPr/>
        <p:txBody>
          <a:bodyPr/>
          <a:lstStyle/>
          <a:p>
            <a:r>
              <a:rPr lang="mk-MK" dirty="0" smtClean="0"/>
              <a:t>Роботот е механизам, управуван од некој вид процесор, кој е во состојба самостојно да извршува одредени движења и задачи.</a:t>
            </a:r>
          </a:p>
          <a:p>
            <a:r>
              <a:rPr lang="mk-MK" dirty="0" smtClean="0"/>
              <a:t>Роботите може да се поделат на</a:t>
            </a:r>
            <a:r>
              <a:rPr lang="en-GB" dirty="0" smtClean="0"/>
              <a:t>:</a:t>
            </a:r>
          </a:p>
          <a:p>
            <a:pPr lvl="1"/>
            <a:r>
              <a:rPr lang="mk-MK" dirty="0" smtClean="0"/>
              <a:t>Фиксни секвенцијални роботи – извршуваат фиксно одредна низа последователни дејствија според однапред зададен и неменлив редослед</a:t>
            </a:r>
            <a:r>
              <a:rPr lang="en-GB" dirty="0" smtClean="0"/>
              <a:t>.</a:t>
            </a:r>
          </a:p>
          <a:p>
            <a:pPr lvl="1"/>
            <a:r>
              <a:rPr lang="mk-MK" dirty="0" smtClean="0"/>
              <a:t>Нефиксни секвенцијални роботи – исто како претходните, само што низата последователни дејствија што ги извршуваат овие роботи лесно може да се модифицираат.</a:t>
            </a:r>
            <a:endParaRPr lang="en-US" dirty="0"/>
          </a:p>
        </p:txBody>
      </p:sp>
    </p:spTree>
    <p:extLst>
      <p:ext uri="{BB962C8B-B14F-4D97-AF65-F5344CB8AC3E}">
        <p14:creationId xmlns:p14="http://schemas.microsoft.com/office/powerpoint/2010/main" val="16627231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smtClean="0"/>
              <a:t>Да се знае</a:t>
            </a:r>
            <a:endParaRPr lang="en-US" dirty="0"/>
          </a:p>
        </p:txBody>
      </p:sp>
      <p:sp>
        <p:nvSpPr>
          <p:cNvPr id="4" name="Footer Placeholder 3"/>
          <p:cNvSpPr>
            <a:spLocks noGrp="1"/>
          </p:cNvSpPr>
          <p:nvPr>
            <p:ph type="ftr" sz="quarter" idx="11"/>
          </p:nvPr>
        </p:nvSpPr>
        <p:spPr/>
        <p:txBody>
          <a:bodyPr/>
          <a:lstStyle/>
          <a:p>
            <a:r>
              <a:rPr lang="mk-MK" smtClean="0"/>
              <a:t>Роботика</a:t>
            </a:r>
            <a:endParaRPr lang="en-US" dirty="0"/>
          </a:p>
        </p:txBody>
      </p:sp>
      <p:sp>
        <p:nvSpPr>
          <p:cNvPr id="5" name="Slide Number Placeholder 4"/>
          <p:cNvSpPr>
            <a:spLocks noGrp="1"/>
          </p:cNvSpPr>
          <p:nvPr>
            <p:ph type="sldNum" sz="quarter" idx="12"/>
          </p:nvPr>
        </p:nvSpPr>
        <p:spPr/>
        <p:txBody>
          <a:bodyPr/>
          <a:lstStyle/>
          <a:p>
            <a:fld id="{57FE94A7-AB5B-4483-A985-5C1CA8536C10}" type="slidenum">
              <a:rPr lang="en-US" smtClean="0"/>
              <a:pPr/>
              <a:t>14</a:t>
            </a:fld>
            <a:endParaRPr lang="en-US" dirty="0"/>
          </a:p>
        </p:txBody>
      </p:sp>
      <p:sp>
        <p:nvSpPr>
          <p:cNvPr id="3" name="Content Placeholder 2"/>
          <p:cNvSpPr>
            <a:spLocks noGrp="1"/>
          </p:cNvSpPr>
          <p:nvPr>
            <p:ph idx="1"/>
          </p:nvPr>
        </p:nvSpPr>
        <p:spPr/>
        <p:txBody>
          <a:bodyPr/>
          <a:lstStyle/>
          <a:p>
            <a:pPr lvl="1"/>
            <a:r>
              <a:rPr lang="mk-MK" dirty="0" smtClean="0"/>
              <a:t>Роботи кои ги повторуваат движењата од човек –оператор – робото го запаметува движењето на човекот оператор и го повторува. Роботите од оваа класа дејствуваат во согласност со запометената информација.</a:t>
            </a:r>
          </a:p>
          <a:p>
            <a:pPr lvl="1"/>
            <a:r>
              <a:rPr lang="mk-MK" dirty="0" smtClean="0"/>
              <a:t>Нумерички упраувани роботи – движењето на роботот се задава преку одредена програма вградена во роботот.</a:t>
            </a:r>
          </a:p>
          <a:p>
            <a:pPr lvl="1"/>
            <a:r>
              <a:rPr lang="mk-MK" dirty="0" smtClean="0"/>
              <a:t>Интелигентни роботи – робот кој е во состојба успешно да се прилагодува кон промените во средината.</a:t>
            </a:r>
            <a:endParaRPr lang="en-US" dirty="0"/>
          </a:p>
        </p:txBody>
      </p:sp>
    </p:spTree>
    <p:extLst>
      <p:ext uri="{BB962C8B-B14F-4D97-AF65-F5344CB8AC3E}">
        <p14:creationId xmlns:p14="http://schemas.microsoft.com/office/powerpoint/2010/main" val="27106218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smtClean="0"/>
              <a:t>Да се знае</a:t>
            </a:r>
            <a:endParaRPr lang="en-US" dirty="0"/>
          </a:p>
        </p:txBody>
      </p:sp>
      <p:sp>
        <p:nvSpPr>
          <p:cNvPr id="4" name="Footer Placeholder 3"/>
          <p:cNvSpPr>
            <a:spLocks noGrp="1"/>
          </p:cNvSpPr>
          <p:nvPr>
            <p:ph type="ftr" sz="quarter" idx="11"/>
          </p:nvPr>
        </p:nvSpPr>
        <p:spPr/>
        <p:txBody>
          <a:bodyPr/>
          <a:lstStyle/>
          <a:p>
            <a:r>
              <a:rPr lang="mk-MK" smtClean="0"/>
              <a:t>Роботика</a:t>
            </a:r>
            <a:endParaRPr lang="en-US" dirty="0"/>
          </a:p>
        </p:txBody>
      </p:sp>
      <p:sp>
        <p:nvSpPr>
          <p:cNvPr id="5" name="Slide Number Placeholder 4"/>
          <p:cNvSpPr>
            <a:spLocks noGrp="1"/>
          </p:cNvSpPr>
          <p:nvPr>
            <p:ph type="sldNum" sz="quarter" idx="12"/>
          </p:nvPr>
        </p:nvSpPr>
        <p:spPr/>
        <p:txBody>
          <a:bodyPr/>
          <a:lstStyle/>
          <a:p>
            <a:fld id="{57FE94A7-AB5B-4483-A985-5C1CA8536C10}" type="slidenum">
              <a:rPr lang="en-US" smtClean="0"/>
              <a:pPr/>
              <a:t>15</a:t>
            </a:fld>
            <a:endParaRPr lang="en-US" dirty="0"/>
          </a:p>
        </p:txBody>
      </p:sp>
      <p:sp>
        <p:nvSpPr>
          <p:cNvPr id="3" name="Content Placeholder 2"/>
          <p:cNvSpPr>
            <a:spLocks noGrp="1"/>
          </p:cNvSpPr>
          <p:nvPr>
            <p:ph idx="1"/>
          </p:nvPr>
        </p:nvSpPr>
        <p:spPr/>
        <p:txBody>
          <a:bodyPr/>
          <a:lstStyle/>
          <a:p>
            <a:r>
              <a:rPr lang="mk-MK" dirty="0" smtClean="0"/>
              <a:t>Роботика е наука за проектирање и примена на роботи за извршување задачи и дејствија во човечката околина.</a:t>
            </a:r>
          </a:p>
          <a:p>
            <a:r>
              <a:rPr lang="mk-MK" dirty="0" smtClean="0"/>
              <a:t>Основни елементи на роботска рака</a:t>
            </a:r>
            <a:r>
              <a:rPr lang="en-GB" dirty="0" smtClean="0"/>
              <a:t>:</a:t>
            </a:r>
          </a:p>
          <a:p>
            <a:pPr lvl="1"/>
            <a:r>
              <a:rPr lang="mk-MK" b="1" dirty="0" smtClean="0"/>
              <a:t>Манипулатор</a:t>
            </a:r>
            <a:r>
              <a:rPr lang="mk-MK" dirty="0" smtClean="0"/>
              <a:t> – тело на роботот кое се состои од краци, зглобови и други структурни елементи.</a:t>
            </a:r>
          </a:p>
          <a:p>
            <a:pPr lvl="1"/>
            <a:r>
              <a:rPr lang="mk-MK" b="1" dirty="0" smtClean="0"/>
              <a:t>Краен извршен елемент </a:t>
            </a:r>
            <a:r>
              <a:rPr lang="mk-MK" dirty="0" smtClean="0"/>
              <a:t>– се приклучува на последниот зглоб од роботската рака и служи за фаќање предмети, поврзување со други машини, изведување на одредени задачи.</a:t>
            </a:r>
            <a:endParaRPr lang="en-US" dirty="0"/>
          </a:p>
        </p:txBody>
      </p:sp>
    </p:spTree>
    <p:extLst>
      <p:ext uri="{BB962C8B-B14F-4D97-AF65-F5344CB8AC3E}">
        <p14:creationId xmlns:p14="http://schemas.microsoft.com/office/powerpoint/2010/main" val="41608828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smtClean="0"/>
              <a:t>Да се знае</a:t>
            </a:r>
            <a:endParaRPr lang="en-US" dirty="0"/>
          </a:p>
        </p:txBody>
      </p:sp>
      <p:sp>
        <p:nvSpPr>
          <p:cNvPr id="4" name="Footer Placeholder 3"/>
          <p:cNvSpPr>
            <a:spLocks noGrp="1"/>
          </p:cNvSpPr>
          <p:nvPr>
            <p:ph type="ftr" sz="quarter" idx="11"/>
          </p:nvPr>
        </p:nvSpPr>
        <p:spPr/>
        <p:txBody>
          <a:bodyPr/>
          <a:lstStyle/>
          <a:p>
            <a:r>
              <a:rPr lang="mk-MK" smtClean="0"/>
              <a:t>Роботика</a:t>
            </a:r>
            <a:endParaRPr lang="en-US" dirty="0"/>
          </a:p>
        </p:txBody>
      </p:sp>
      <p:sp>
        <p:nvSpPr>
          <p:cNvPr id="5" name="Slide Number Placeholder 4"/>
          <p:cNvSpPr>
            <a:spLocks noGrp="1"/>
          </p:cNvSpPr>
          <p:nvPr>
            <p:ph type="sldNum" sz="quarter" idx="12"/>
          </p:nvPr>
        </p:nvSpPr>
        <p:spPr/>
        <p:txBody>
          <a:bodyPr/>
          <a:lstStyle/>
          <a:p>
            <a:fld id="{57FE94A7-AB5B-4483-A985-5C1CA8536C10}" type="slidenum">
              <a:rPr lang="en-US" smtClean="0"/>
              <a:pPr/>
              <a:t>16</a:t>
            </a:fld>
            <a:endParaRPr lang="en-US" dirty="0"/>
          </a:p>
        </p:txBody>
      </p:sp>
      <p:sp>
        <p:nvSpPr>
          <p:cNvPr id="3" name="Content Placeholder 2"/>
          <p:cNvSpPr>
            <a:spLocks noGrp="1"/>
          </p:cNvSpPr>
          <p:nvPr>
            <p:ph idx="1"/>
          </p:nvPr>
        </p:nvSpPr>
        <p:spPr/>
        <p:txBody>
          <a:bodyPr/>
          <a:lstStyle/>
          <a:p>
            <a:pPr lvl="1"/>
            <a:r>
              <a:rPr lang="mk-MK" b="1" dirty="0" smtClean="0"/>
              <a:t>Актуатори</a:t>
            </a:r>
            <a:r>
              <a:rPr lang="mk-MK" dirty="0" smtClean="0"/>
              <a:t> – сервомотори, чекорни мотори, пневматски и хидрауличен цилиндри.</a:t>
            </a:r>
          </a:p>
          <a:p>
            <a:pPr lvl="1"/>
            <a:r>
              <a:rPr lang="mk-MK" b="1" dirty="0" smtClean="0"/>
              <a:t>Сензори</a:t>
            </a:r>
            <a:r>
              <a:rPr lang="mk-MK" dirty="0" smtClean="0"/>
              <a:t> – обезбедуваат информации за внатрешната состојба на роботот или за надворешната средина.</a:t>
            </a:r>
          </a:p>
          <a:p>
            <a:pPr lvl="1"/>
            <a:r>
              <a:rPr lang="mk-MK" b="1" dirty="0" smtClean="0"/>
              <a:t>Управувачки елемент </a:t>
            </a:r>
            <a:r>
              <a:rPr lang="mk-MK" dirty="0" smtClean="0"/>
              <a:t>– ја управува работата на актуаторите и го координира движењето на роботот врз основа на повратните информации од внатрешните сензори.</a:t>
            </a:r>
            <a:endParaRPr lang="en-US" dirty="0"/>
          </a:p>
        </p:txBody>
      </p:sp>
    </p:spTree>
    <p:extLst>
      <p:ext uri="{BB962C8B-B14F-4D97-AF65-F5344CB8AC3E}">
        <p14:creationId xmlns:p14="http://schemas.microsoft.com/office/powerpoint/2010/main" val="3148540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smtClean="0"/>
              <a:t>Да се знае</a:t>
            </a:r>
            <a:endParaRPr lang="en-US" dirty="0"/>
          </a:p>
        </p:txBody>
      </p:sp>
      <p:sp>
        <p:nvSpPr>
          <p:cNvPr id="4" name="Footer Placeholder 3"/>
          <p:cNvSpPr>
            <a:spLocks noGrp="1"/>
          </p:cNvSpPr>
          <p:nvPr>
            <p:ph type="ftr" sz="quarter" idx="11"/>
          </p:nvPr>
        </p:nvSpPr>
        <p:spPr/>
        <p:txBody>
          <a:bodyPr/>
          <a:lstStyle/>
          <a:p>
            <a:r>
              <a:rPr lang="mk-MK" smtClean="0"/>
              <a:t>Роботика</a:t>
            </a:r>
            <a:endParaRPr lang="en-US" dirty="0"/>
          </a:p>
        </p:txBody>
      </p:sp>
      <p:sp>
        <p:nvSpPr>
          <p:cNvPr id="5" name="Slide Number Placeholder 4"/>
          <p:cNvSpPr>
            <a:spLocks noGrp="1"/>
          </p:cNvSpPr>
          <p:nvPr>
            <p:ph type="sldNum" sz="quarter" idx="12"/>
          </p:nvPr>
        </p:nvSpPr>
        <p:spPr/>
        <p:txBody>
          <a:bodyPr/>
          <a:lstStyle/>
          <a:p>
            <a:fld id="{57FE94A7-AB5B-4483-A985-5C1CA8536C10}" type="slidenum">
              <a:rPr lang="en-US" smtClean="0"/>
              <a:pPr/>
              <a:t>17</a:t>
            </a:fld>
            <a:endParaRPr lang="en-US" dirty="0"/>
          </a:p>
        </p:txBody>
      </p:sp>
      <p:sp>
        <p:nvSpPr>
          <p:cNvPr id="3" name="Content Placeholder 2"/>
          <p:cNvSpPr>
            <a:spLocks noGrp="1"/>
          </p:cNvSpPr>
          <p:nvPr>
            <p:ph idx="1"/>
          </p:nvPr>
        </p:nvSpPr>
        <p:spPr/>
        <p:txBody>
          <a:bodyPr/>
          <a:lstStyle/>
          <a:p>
            <a:r>
              <a:rPr lang="mk-MK" dirty="0" smtClean="0"/>
              <a:t>Видови зглобови кај роботите – Роботите можат да поседуваат различни видови на зглобови</a:t>
            </a:r>
            <a:r>
              <a:rPr lang="en-GB" dirty="0" smtClean="0"/>
              <a:t>: </a:t>
            </a:r>
            <a:r>
              <a:rPr lang="mk-MK" dirty="0" smtClean="0"/>
              <a:t>линеарни, ротациони и лизгачки или сферни. Иако сферните зглобови се сретнуваат кај многу системи, тие по правило не се применуваат во роботиката, освен за истражувачки цели, бидејќи поседуваат повеќе степени на слобода на движење и како такви тешко се управуваат. Најчестоо роботите поседуваат линеарни или ротациони зглобови.</a:t>
            </a:r>
            <a:endParaRPr lang="en-US" dirty="0"/>
          </a:p>
        </p:txBody>
      </p:sp>
    </p:spTree>
    <p:extLst>
      <p:ext uri="{BB962C8B-B14F-4D97-AF65-F5344CB8AC3E}">
        <p14:creationId xmlns:p14="http://schemas.microsoft.com/office/powerpoint/2010/main" val="34938071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smtClean="0"/>
              <a:t>Да се знае</a:t>
            </a:r>
            <a:endParaRPr lang="en-US" dirty="0"/>
          </a:p>
        </p:txBody>
      </p:sp>
      <p:sp>
        <p:nvSpPr>
          <p:cNvPr id="4" name="Footer Placeholder 3"/>
          <p:cNvSpPr>
            <a:spLocks noGrp="1"/>
          </p:cNvSpPr>
          <p:nvPr>
            <p:ph type="ftr" sz="quarter" idx="11"/>
          </p:nvPr>
        </p:nvSpPr>
        <p:spPr/>
        <p:txBody>
          <a:bodyPr/>
          <a:lstStyle/>
          <a:p>
            <a:r>
              <a:rPr lang="mk-MK" smtClean="0"/>
              <a:t>Роботика</a:t>
            </a:r>
            <a:endParaRPr lang="en-US" dirty="0"/>
          </a:p>
        </p:txBody>
      </p:sp>
      <p:sp>
        <p:nvSpPr>
          <p:cNvPr id="5" name="Slide Number Placeholder 4"/>
          <p:cNvSpPr>
            <a:spLocks noGrp="1"/>
          </p:cNvSpPr>
          <p:nvPr>
            <p:ph type="sldNum" sz="quarter" idx="12"/>
          </p:nvPr>
        </p:nvSpPr>
        <p:spPr/>
        <p:txBody>
          <a:bodyPr/>
          <a:lstStyle/>
          <a:p>
            <a:fld id="{57FE94A7-AB5B-4483-A985-5C1CA8536C10}" type="slidenum">
              <a:rPr lang="en-US" smtClean="0"/>
              <a:pPr/>
              <a:t>18</a:t>
            </a:fld>
            <a:endParaRPr lang="en-US" dirty="0"/>
          </a:p>
        </p:txBody>
      </p:sp>
      <p:sp>
        <p:nvSpPr>
          <p:cNvPr id="3" name="Content Placeholder 2"/>
          <p:cNvSpPr>
            <a:spLocks noGrp="1"/>
          </p:cNvSpPr>
          <p:nvPr>
            <p:ph idx="1"/>
          </p:nvPr>
        </p:nvSpPr>
        <p:spPr/>
        <p:txBody>
          <a:bodyPr/>
          <a:lstStyle/>
          <a:p>
            <a:r>
              <a:rPr lang="mk-MK" b="1" dirty="0" smtClean="0"/>
              <a:t>Роботска рака со три степени на слобода </a:t>
            </a:r>
            <a:r>
              <a:rPr lang="mk-MK" dirty="0" smtClean="0"/>
              <a:t>долж </a:t>
            </a:r>
            <a:r>
              <a:rPr lang="en-GB" dirty="0" err="1" smtClean="0"/>
              <a:t>x,y,z</a:t>
            </a:r>
            <a:r>
              <a:rPr lang="en-GB" dirty="0" smtClean="0"/>
              <a:t> </a:t>
            </a:r>
            <a:r>
              <a:rPr lang="mk-MK" dirty="0" smtClean="0"/>
              <a:t> оските – со оваа роботска рака не може да се зададе ореинтација на објект во просторот. Единствено може да го поместува објектот паралелно со координатните оски, додека ориентацијата на објектот останува постојано иста. </a:t>
            </a:r>
            <a:endParaRPr lang="en-US" dirty="0"/>
          </a:p>
        </p:txBody>
      </p:sp>
    </p:spTree>
    <p:extLst>
      <p:ext uri="{BB962C8B-B14F-4D97-AF65-F5344CB8AC3E}">
        <p14:creationId xmlns:p14="http://schemas.microsoft.com/office/powerpoint/2010/main" val="41927099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smtClean="0"/>
              <a:t>Да се знае</a:t>
            </a:r>
            <a:endParaRPr lang="en-US" dirty="0"/>
          </a:p>
        </p:txBody>
      </p:sp>
      <p:sp>
        <p:nvSpPr>
          <p:cNvPr id="4" name="Footer Placeholder 3"/>
          <p:cNvSpPr>
            <a:spLocks noGrp="1"/>
          </p:cNvSpPr>
          <p:nvPr>
            <p:ph type="ftr" sz="quarter" idx="11"/>
          </p:nvPr>
        </p:nvSpPr>
        <p:spPr/>
        <p:txBody>
          <a:bodyPr/>
          <a:lstStyle/>
          <a:p>
            <a:r>
              <a:rPr lang="mk-MK" smtClean="0"/>
              <a:t>Роботика</a:t>
            </a:r>
            <a:endParaRPr lang="en-US" dirty="0"/>
          </a:p>
        </p:txBody>
      </p:sp>
      <p:sp>
        <p:nvSpPr>
          <p:cNvPr id="5" name="Slide Number Placeholder 4"/>
          <p:cNvSpPr>
            <a:spLocks noGrp="1"/>
          </p:cNvSpPr>
          <p:nvPr>
            <p:ph type="sldNum" sz="quarter" idx="12"/>
          </p:nvPr>
        </p:nvSpPr>
        <p:spPr/>
        <p:txBody>
          <a:bodyPr/>
          <a:lstStyle/>
          <a:p>
            <a:fld id="{57FE94A7-AB5B-4483-A985-5C1CA8536C10}" type="slidenum">
              <a:rPr lang="en-US" smtClean="0"/>
              <a:pPr/>
              <a:t>19</a:t>
            </a:fld>
            <a:endParaRPr lang="en-US" dirty="0"/>
          </a:p>
        </p:txBody>
      </p:sp>
      <p:sp>
        <p:nvSpPr>
          <p:cNvPr id="3" name="Content Placeholder 2"/>
          <p:cNvSpPr>
            <a:spLocks noGrp="1"/>
          </p:cNvSpPr>
          <p:nvPr>
            <p:ph idx="1"/>
          </p:nvPr>
        </p:nvSpPr>
        <p:spPr/>
        <p:txBody>
          <a:bodyPr/>
          <a:lstStyle/>
          <a:p>
            <a:r>
              <a:rPr lang="mk-MK" dirty="0" smtClean="0"/>
              <a:t>Роботска рака со пет степени на слобода на движење, може да ротира околу сите три оски, но може да се поместува само долж </a:t>
            </a:r>
            <a:r>
              <a:rPr lang="en-GB" dirty="0" smtClean="0"/>
              <a:t>x </a:t>
            </a:r>
            <a:r>
              <a:rPr lang="mk-MK" dirty="0" smtClean="0"/>
              <a:t>и </a:t>
            </a:r>
            <a:r>
              <a:rPr lang="en-GB" dirty="0" smtClean="0"/>
              <a:t>y</a:t>
            </a:r>
            <a:r>
              <a:rPr lang="mk-MK" dirty="0" smtClean="0"/>
              <a:t>-оската.Еден објект со оваа роботска рака може да се ориентира во просторот, но не може да се поместува дож </a:t>
            </a:r>
            <a:r>
              <a:rPr lang="en-GB" dirty="0" smtClean="0"/>
              <a:t>z – </a:t>
            </a:r>
            <a:r>
              <a:rPr lang="mk-MK" dirty="0" smtClean="0"/>
              <a:t>оската.</a:t>
            </a:r>
            <a:endParaRPr lang="en-US" dirty="0"/>
          </a:p>
        </p:txBody>
      </p:sp>
    </p:spTree>
    <p:extLst>
      <p:ext uri="{BB962C8B-B14F-4D97-AF65-F5344CB8AC3E}">
        <p14:creationId xmlns:p14="http://schemas.microsoft.com/office/powerpoint/2010/main" val="5887609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smtClean="0"/>
              <a:t>Сензори кај роботите</a:t>
            </a:r>
            <a:endParaRPr lang="en-US" dirty="0"/>
          </a:p>
        </p:txBody>
      </p:sp>
      <p:sp>
        <p:nvSpPr>
          <p:cNvPr id="3" name="Content Placeholder 2"/>
          <p:cNvSpPr>
            <a:spLocks noGrp="1"/>
          </p:cNvSpPr>
          <p:nvPr>
            <p:ph idx="1"/>
          </p:nvPr>
        </p:nvSpPr>
        <p:spPr/>
        <p:txBody>
          <a:bodyPr/>
          <a:lstStyle/>
          <a:p>
            <a:r>
              <a:rPr lang="mk-MK" dirty="0" smtClean="0"/>
              <a:t>Во роботиката може да се дефинираат два вида на сензори</a:t>
            </a:r>
            <a:r>
              <a:rPr lang="en-US" dirty="0" smtClean="0"/>
              <a:t>:</a:t>
            </a:r>
          </a:p>
          <a:p>
            <a:pPr lvl="1"/>
            <a:r>
              <a:rPr lang="mk-MK" dirty="0" smtClean="0"/>
              <a:t>За мерење на внатрешната состојаба на кинематскиот систем на робото.</a:t>
            </a:r>
          </a:p>
          <a:p>
            <a:pPr lvl="1"/>
            <a:r>
              <a:rPr lang="mk-MK" dirty="0" smtClean="0"/>
              <a:t>За мерење на состојбата на околината со која роботот остварува своја интеракција.</a:t>
            </a:r>
            <a:endParaRPr lang="en-US" dirty="0"/>
          </a:p>
        </p:txBody>
      </p:sp>
      <p:sp>
        <p:nvSpPr>
          <p:cNvPr id="4" name="Footer Placeholder 3"/>
          <p:cNvSpPr>
            <a:spLocks noGrp="1"/>
          </p:cNvSpPr>
          <p:nvPr>
            <p:ph type="ftr" sz="quarter" idx="11"/>
          </p:nvPr>
        </p:nvSpPr>
        <p:spPr/>
        <p:txBody>
          <a:bodyPr/>
          <a:lstStyle/>
          <a:p>
            <a:r>
              <a:rPr lang="mk-MK" smtClean="0"/>
              <a:t>Роботика</a:t>
            </a:r>
            <a:endParaRPr lang="en-US" dirty="0"/>
          </a:p>
        </p:txBody>
      </p:sp>
      <p:sp>
        <p:nvSpPr>
          <p:cNvPr id="5" name="Slide Number Placeholder 4"/>
          <p:cNvSpPr>
            <a:spLocks noGrp="1"/>
          </p:cNvSpPr>
          <p:nvPr>
            <p:ph type="sldNum" sz="quarter" idx="12"/>
          </p:nvPr>
        </p:nvSpPr>
        <p:spPr/>
        <p:txBody>
          <a:bodyPr/>
          <a:lstStyle/>
          <a:p>
            <a:fld id="{57FE94A7-AB5B-4483-A985-5C1CA8536C10}" type="slidenum">
              <a:rPr lang="en-US" smtClean="0"/>
              <a:pPr/>
              <a:t>2</a:t>
            </a:fld>
            <a:endParaRPr lang="en-US" dirty="0"/>
          </a:p>
        </p:txBody>
      </p:sp>
    </p:spTree>
    <p:extLst>
      <p:ext uri="{BB962C8B-B14F-4D97-AF65-F5344CB8AC3E}">
        <p14:creationId xmlns:p14="http://schemas.microsoft.com/office/powerpoint/2010/main" val="19426186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smtClean="0"/>
              <a:t>Да се знае</a:t>
            </a:r>
            <a:endParaRPr lang="en-US" dirty="0"/>
          </a:p>
        </p:txBody>
      </p:sp>
      <p:sp>
        <p:nvSpPr>
          <p:cNvPr id="4" name="Footer Placeholder 3"/>
          <p:cNvSpPr>
            <a:spLocks noGrp="1"/>
          </p:cNvSpPr>
          <p:nvPr>
            <p:ph type="ftr" sz="quarter" idx="11"/>
          </p:nvPr>
        </p:nvSpPr>
        <p:spPr/>
        <p:txBody>
          <a:bodyPr/>
          <a:lstStyle/>
          <a:p>
            <a:r>
              <a:rPr lang="mk-MK" smtClean="0"/>
              <a:t>Роботика</a:t>
            </a:r>
            <a:endParaRPr lang="en-US" dirty="0"/>
          </a:p>
        </p:txBody>
      </p:sp>
      <p:sp>
        <p:nvSpPr>
          <p:cNvPr id="5" name="Slide Number Placeholder 4"/>
          <p:cNvSpPr>
            <a:spLocks noGrp="1"/>
          </p:cNvSpPr>
          <p:nvPr>
            <p:ph type="sldNum" sz="quarter" idx="12"/>
          </p:nvPr>
        </p:nvSpPr>
        <p:spPr/>
        <p:txBody>
          <a:bodyPr/>
          <a:lstStyle/>
          <a:p>
            <a:fld id="{57FE94A7-AB5B-4483-A985-5C1CA8536C10}" type="slidenum">
              <a:rPr lang="en-US" smtClean="0"/>
              <a:pPr/>
              <a:t>20</a:t>
            </a:fld>
            <a:endParaRPr lang="en-US" dirty="0"/>
          </a:p>
        </p:txBody>
      </p:sp>
      <p:sp>
        <p:nvSpPr>
          <p:cNvPr id="3" name="Content Placeholder 2"/>
          <p:cNvSpPr>
            <a:spLocks noGrp="1"/>
          </p:cNvSpPr>
          <p:nvPr>
            <p:ph idx="1"/>
          </p:nvPr>
        </p:nvSpPr>
        <p:spPr/>
        <p:txBody>
          <a:bodyPr>
            <a:normAutofit lnSpcReduction="10000"/>
          </a:bodyPr>
          <a:lstStyle/>
          <a:p>
            <a:r>
              <a:rPr lang="mk-MK" dirty="0" smtClean="0"/>
              <a:t>Систем со седум степени на слобода на движење нема единствено решени</a:t>
            </a:r>
            <a:r>
              <a:rPr lang="en-GB" smtClean="0"/>
              <a:t>e</a:t>
            </a:r>
            <a:r>
              <a:rPr lang="mk-MK" smtClean="0"/>
              <a:t>. </a:t>
            </a:r>
            <a:r>
              <a:rPr lang="mk-MK" dirty="0" smtClean="0"/>
              <a:t>Тоа значи дека роботот со седум степени слобода на движење може на бесконечен број начини да позиционира и ориентира еден објект во просторот.</a:t>
            </a:r>
          </a:p>
          <a:p>
            <a:r>
              <a:rPr lang="mk-MK" dirty="0" smtClean="0"/>
              <a:t>Човечката рака има 7 степени на слобода на движење, иако опсегот на некои движења е многу мал</a:t>
            </a:r>
            <a:r>
              <a:rPr lang="en-GB" dirty="0" smtClean="0"/>
              <a:t>:</a:t>
            </a:r>
            <a:r>
              <a:rPr lang="mk-MK" dirty="0" smtClean="0"/>
              <a:t> рамото има 3 степени слобода на движење, лактот има само еден степен слобода на движење и шаката има 3 степени слобода на движење.</a:t>
            </a:r>
            <a:endParaRPr lang="en-US" dirty="0"/>
          </a:p>
        </p:txBody>
      </p:sp>
    </p:spTree>
    <p:extLst>
      <p:ext uri="{BB962C8B-B14F-4D97-AF65-F5344CB8AC3E}">
        <p14:creationId xmlns:p14="http://schemas.microsoft.com/office/powerpoint/2010/main" val="21640202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mk-MK" sz="9600" dirty="0" smtClean="0"/>
              <a:t>Крај</a:t>
            </a:r>
            <a:endParaRPr lang="en-US" sz="9600" dirty="0"/>
          </a:p>
        </p:txBody>
      </p:sp>
      <p:sp>
        <p:nvSpPr>
          <p:cNvPr id="3" name="Subtitle 2"/>
          <p:cNvSpPr>
            <a:spLocks noGrp="1"/>
          </p:cNvSpPr>
          <p:nvPr>
            <p:ph type="subTitle" idx="1"/>
          </p:nvPr>
        </p:nvSpPr>
        <p:spPr/>
        <p:txBody>
          <a:bodyPr/>
          <a:lstStyle/>
          <a:p>
            <a:endParaRPr lang="en-US"/>
          </a:p>
        </p:txBody>
      </p:sp>
      <p:sp>
        <p:nvSpPr>
          <p:cNvPr id="4" name="Footer Placeholder 3"/>
          <p:cNvSpPr>
            <a:spLocks noGrp="1"/>
          </p:cNvSpPr>
          <p:nvPr>
            <p:ph type="ftr" sz="quarter" idx="11"/>
          </p:nvPr>
        </p:nvSpPr>
        <p:spPr/>
        <p:txBody>
          <a:bodyPr/>
          <a:lstStyle/>
          <a:p>
            <a:r>
              <a:rPr lang="mk-MK" smtClean="0">
                <a:solidFill>
                  <a:srgbClr val="600BB5"/>
                </a:solidFill>
              </a:rPr>
              <a:t>Роботика</a:t>
            </a:r>
            <a:endParaRPr lang="en-US" dirty="0">
              <a:solidFill>
                <a:srgbClr val="600BB5"/>
              </a:solidFill>
            </a:endParaRPr>
          </a:p>
        </p:txBody>
      </p:sp>
      <p:sp>
        <p:nvSpPr>
          <p:cNvPr id="5" name="Slide Number Placeholder 4"/>
          <p:cNvSpPr>
            <a:spLocks noGrp="1"/>
          </p:cNvSpPr>
          <p:nvPr>
            <p:ph type="sldNum" sz="quarter" idx="12"/>
          </p:nvPr>
        </p:nvSpPr>
        <p:spPr/>
        <p:txBody>
          <a:bodyPr/>
          <a:lstStyle/>
          <a:p>
            <a:fld id="{57FE94A7-AB5B-4483-A985-5C1CA8536C10}" type="slidenum">
              <a:rPr lang="en-US" smtClean="0"/>
              <a:t>21</a:t>
            </a:fld>
            <a:endParaRPr lang="en-US"/>
          </a:p>
        </p:txBody>
      </p:sp>
    </p:spTree>
    <p:extLst>
      <p:ext uri="{BB962C8B-B14F-4D97-AF65-F5344CB8AC3E}">
        <p14:creationId xmlns:p14="http://schemas.microsoft.com/office/powerpoint/2010/main" val="4057869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smtClean="0"/>
              <a:t>Сензори кај роботите</a:t>
            </a:r>
            <a:endParaRPr lang="en-US" dirty="0"/>
          </a:p>
        </p:txBody>
      </p:sp>
      <p:sp>
        <p:nvSpPr>
          <p:cNvPr id="3" name="Content Placeholder 2"/>
          <p:cNvSpPr>
            <a:spLocks noGrp="1"/>
          </p:cNvSpPr>
          <p:nvPr>
            <p:ph idx="1"/>
          </p:nvPr>
        </p:nvSpPr>
        <p:spPr/>
        <p:txBody>
          <a:bodyPr/>
          <a:lstStyle/>
          <a:p>
            <a:r>
              <a:rPr lang="mk-MK" dirty="0" smtClean="0"/>
              <a:t>Во првата група може да се вбројат сензорите за мерење на дожината на движењето,  за брзината, за забрзувањето и други параметри неопходни за упарвувањето на движењето на манипулаторот</a:t>
            </a:r>
            <a:r>
              <a:rPr lang="en-US" dirty="0" smtClean="0"/>
              <a:t>.</a:t>
            </a:r>
          </a:p>
          <a:p>
            <a:r>
              <a:rPr lang="mk-MK" dirty="0" smtClean="0"/>
              <a:t>Во втората група спаѓаат сензори со кои може да се идентификуваат облици, растојанија, разместување на предмети, препреки и сл., а кои може да бидат реализирани преку визуелни сензори за допир и сензори за сила и момент.</a:t>
            </a:r>
            <a:endParaRPr lang="en-US" dirty="0"/>
          </a:p>
        </p:txBody>
      </p:sp>
      <p:sp>
        <p:nvSpPr>
          <p:cNvPr id="4" name="Footer Placeholder 3"/>
          <p:cNvSpPr>
            <a:spLocks noGrp="1"/>
          </p:cNvSpPr>
          <p:nvPr>
            <p:ph type="ftr" sz="quarter" idx="11"/>
          </p:nvPr>
        </p:nvSpPr>
        <p:spPr/>
        <p:txBody>
          <a:bodyPr/>
          <a:lstStyle/>
          <a:p>
            <a:r>
              <a:rPr lang="mk-MK" smtClean="0"/>
              <a:t>Роботика</a:t>
            </a:r>
            <a:endParaRPr lang="en-US" dirty="0"/>
          </a:p>
        </p:txBody>
      </p:sp>
      <p:sp>
        <p:nvSpPr>
          <p:cNvPr id="5" name="Slide Number Placeholder 4"/>
          <p:cNvSpPr>
            <a:spLocks noGrp="1"/>
          </p:cNvSpPr>
          <p:nvPr>
            <p:ph type="sldNum" sz="quarter" idx="12"/>
          </p:nvPr>
        </p:nvSpPr>
        <p:spPr/>
        <p:txBody>
          <a:bodyPr/>
          <a:lstStyle/>
          <a:p>
            <a:fld id="{57FE94A7-AB5B-4483-A985-5C1CA8536C10}" type="slidenum">
              <a:rPr lang="en-US" smtClean="0"/>
              <a:pPr/>
              <a:t>3</a:t>
            </a:fld>
            <a:endParaRPr lang="en-US" dirty="0"/>
          </a:p>
        </p:txBody>
      </p:sp>
    </p:spTree>
    <p:extLst>
      <p:ext uri="{BB962C8B-B14F-4D97-AF65-F5344CB8AC3E}">
        <p14:creationId xmlns:p14="http://schemas.microsoft.com/office/powerpoint/2010/main" val="26651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smtClean="0"/>
              <a:t>Сензори за мерење на состојбата на околината</a:t>
            </a:r>
            <a:endParaRPr lang="en-US" dirty="0"/>
          </a:p>
        </p:txBody>
      </p:sp>
      <p:sp>
        <p:nvSpPr>
          <p:cNvPr id="3" name="Content Placeholder 2"/>
          <p:cNvSpPr>
            <a:spLocks noGrp="1"/>
          </p:cNvSpPr>
          <p:nvPr>
            <p:ph idx="1"/>
          </p:nvPr>
        </p:nvSpPr>
        <p:spPr/>
        <p:txBody>
          <a:bodyPr/>
          <a:lstStyle/>
          <a:p>
            <a:r>
              <a:rPr lang="mk-MK" dirty="0" smtClean="0"/>
              <a:t>Во оваа група на сензори спаѓаат </a:t>
            </a:r>
            <a:r>
              <a:rPr lang="en-US" dirty="0" smtClean="0"/>
              <a:t>:</a:t>
            </a:r>
            <a:endParaRPr lang="mk-MK" dirty="0" smtClean="0"/>
          </a:p>
          <a:p>
            <a:pPr lvl="1"/>
            <a:r>
              <a:rPr lang="mk-MK" dirty="0" smtClean="0"/>
              <a:t>Системите за визија.</a:t>
            </a:r>
          </a:p>
          <a:p>
            <a:pPr lvl="1"/>
            <a:r>
              <a:rPr lang="mk-MK" dirty="0" smtClean="0"/>
              <a:t>Локационите системи.</a:t>
            </a:r>
          </a:p>
          <a:p>
            <a:pPr lvl="1"/>
            <a:r>
              <a:rPr lang="mk-MK" dirty="0" smtClean="0"/>
              <a:t>Тактилнит системи.</a:t>
            </a:r>
          </a:p>
          <a:p>
            <a:pPr lvl="1"/>
            <a:r>
              <a:rPr lang="mk-MK" dirty="0" smtClean="0"/>
              <a:t>Системите за сензорирање на сила и момент.</a:t>
            </a:r>
          </a:p>
        </p:txBody>
      </p:sp>
      <p:sp>
        <p:nvSpPr>
          <p:cNvPr id="4" name="Footer Placeholder 3"/>
          <p:cNvSpPr>
            <a:spLocks noGrp="1"/>
          </p:cNvSpPr>
          <p:nvPr>
            <p:ph type="ftr" sz="quarter" idx="11"/>
          </p:nvPr>
        </p:nvSpPr>
        <p:spPr/>
        <p:txBody>
          <a:bodyPr/>
          <a:lstStyle/>
          <a:p>
            <a:r>
              <a:rPr lang="mk-MK" smtClean="0"/>
              <a:t>Роботика</a:t>
            </a:r>
            <a:endParaRPr lang="en-US" dirty="0"/>
          </a:p>
        </p:txBody>
      </p:sp>
      <p:sp>
        <p:nvSpPr>
          <p:cNvPr id="5" name="Slide Number Placeholder 4"/>
          <p:cNvSpPr>
            <a:spLocks noGrp="1"/>
          </p:cNvSpPr>
          <p:nvPr>
            <p:ph type="sldNum" sz="quarter" idx="12"/>
          </p:nvPr>
        </p:nvSpPr>
        <p:spPr/>
        <p:txBody>
          <a:bodyPr/>
          <a:lstStyle/>
          <a:p>
            <a:fld id="{57FE94A7-AB5B-4483-A985-5C1CA8536C10}" type="slidenum">
              <a:rPr lang="en-US" smtClean="0"/>
              <a:pPr/>
              <a:t>4</a:t>
            </a:fld>
            <a:endParaRPr lang="en-US" dirty="0"/>
          </a:p>
        </p:txBody>
      </p:sp>
    </p:spTree>
    <p:extLst>
      <p:ext uri="{BB962C8B-B14F-4D97-AF65-F5344CB8AC3E}">
        <p14:creationId xmlns:p14="http://schemas.microsoft.com/office/powerpoint/2010/main" val="3198413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smtClean="0"/>
              <a:t>Системи за визија</a:t>
            </a:r>
            <a:endParaRPr lang="en-US" dirty="0"/>
          </a:p>
        </p:txBody>
      </p:sp>
      <p:sp>
        <p:nvSpPr>
          <p:cNvPr id="3" name="Content Placeholder 2"/>
          <p:cNvSpPr>
            <a:spLocks noGrp="1"/>
          </p:cNvSpPr>
          <p:nvPr>
            <p:ph idx="1"/>
          </p:nvPr>
        </p:nvSpPr>
        <p:spPr/>
        <p:txBody>
          <a:bodyPr/>
          <a:lstStyle/>
          <a:p>
            <a:r>
              <a:rPr lang="mk-MK" dirty="0" smtClean="0"/>
              <a:t>Системите за визија може да бидат дефинирани како уреди кои собираат сликовни податоци, кои потоа ги обработуваат.</a:t>
            </a:r>
          </a:p>
          <a:p>
            <a:r>
              <a:rPr lang="mk-MK" dirty="0" smtClean="0"/>
              <a:t>Се делат на дводимензионални и тродимензионални.</a:t>
            </a:r>
          </a:p>
          <a:p>
            <a:r>
              <a:rPr lang="mk-MK" dirty="0" smtClean="0"/>
              <a:t>Дводимензионалните ја гледаат сцената како довдимензионална слика.</a:t>
            </a:r>
            <a:endParaRPr lang="en-US" dirty="0"/>
          </a:p>
        </p:txBody>
      </p:sp>
      <p:sp>
        <p:nvSpPr>
          <p:cNvPr id="4" name="Footer Placeholder 3"/>
          <p:cNvSpPr>
            <a:spLocks noGrp="1"/>
          </p:cNvSpPr>
          <p:nvPr>
            <p:ph type="ftr" sz="quarter" idx="11"/>
          </p:nvPr>
        </p:nvSpPr>
        <p:spPr/>
        <p:txBody>
          <a:bodyPr/>
          <a:lstStyle/>
          <a:p>
            <a:r>
              <a:rPr lang="mk-MK" smtClean="0"/>
              <a:t>Роботика</a:t>
            </a:r>
            <a:endParaRPr lang="en-US" dirty="0"/>
          </a:p>
        </p:txBody>
      </p:sp>
      <p:sp>
        <p:nvSpPr>
          <p:cNvPr id="5" name="Slide Number Placeholder 4"/>
          <p:cNvSpPr>
            <a:spLocks noGrp="1"/>
          </p:cNvSpPr>
          <p:nvPr>
            <p:ph type="sldNum" sz="quarter" idx="12"/>
          </p:nvPr>
        </p:nvSpPr>
        <p:spPr/>
        <p:txBody>
          <a:bodyPr/>
          <a:lstStyle/>
          <a:p>
            <a:fld id="{57FE94A7-AB5B-4483-A985-5C1CA8536C10}" type="slidenum">
              <a:rPr lang="en-US" smtClean="0"/>
              <a:pPr/>
              <a:t>5</a:t>
            </a:fld>
            <a:endParaRPr lang="en-US" dirty="0"/>
          </a:p>
        </p:txBody>
      </p:sp>
    </p:spTree>
    <p:extLst>
      <p:ext uri="{BB962C8B-B14F-4D97-AF65-F5344CB8AC3E}">
        <p14:creationId xmlns:p14="http://schemas.microsoft.com/office/powerpoint/2010/main" val="2410811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smtClean="0"/>
              <a:t>Системи за визија</a:t>
            </a:r>
            <a:endParaRPr lang="en-US" dirty="0"/>
          </a:p>
        </p:txBody>
      </p:sp>
      <p:sp>
        <p:nvSpPr>
          <p:cNvPr id="3" name="Content Placeholder 2"/>
          <p:cNvSpPr>
            <a:spLocks noGrp="1"/>
          </p:cNvSpPr>
          <p:nvPr>
            <p:ph idx="1"/>
          </p:nvPr>
        </p:nvSpPr>
        <p:spPr/>
        <p:txBody>
          <a:bodyPr/>
          <a:lstStyle/>
          <a:p>
            <a:r>
              <a:rPr lang="mk-MK" dirty="0" smtClean="0"/>
              <a:t>Основни функции системите за визија се</a:t>
            </a:r>
          </a:p>
          <a:p>
            <a:pPr lvl="1"/>
            <a:r>
              <a:rPr lang="mk-MK" dirty="0" smtClean="0"/>
              <a:t>Аквизиција на сликата и нејзина дигитализација</a:t>
            </a:r>
          </a:p>
          <a:p>
            <a:pPr lvl="1"/>
            <a:r>
              <a:rPr lang="mk-MK" dirty="0" smtClean="0"/>
              <a:t>Процесирање и анализа на сликата</a:t>
            </a:r>
          </a:p>
          <a:p>
            <a:pPr lvl="1"/>
            <a:r>
              <a:rPr lang="mk-MK" dirty="0" smtClean="0"/>
              <a:t>Интерпретација на сликата</a:t>
            </a:r>
            <a:endParaRPr lang="en-US" dirty="0"/>
          </a:p>
        </p:txBody>
      </p:sp>
      <p:sp>
        <p:nvSpPr>
          <p:cNvPr id="4" name="Footer Placeholder 3"/>
          <p:cNvSpPr>
            <a:spLocks noGrp="1"/>
          </p:cNvSpPr>
          <p:nvPr>
            <p:ph type="ftr" sz="quarter" idx="11"/>
          </p:nvPr>
        </p:nvSpPr>
        <p:spPr/>
        <p:txBody>
          <a:bodyPr/>
          <a:lstStyle/>
          <a:p>
            <a:r>
              <a:rPr lang="mk-MK" smtClean="0"/>
              <a:t>Роботика</a:t>
            </a:r>
            <a:endParaRPr lang="en-US" dirty="0"/>
          </a:p>
        </p:txBody>
      </p:sp>
      <p:sp>
        <p:nvSpPr>
          <p:cNvPr id="5" name="Slide Number Placeholder 4"/>
          <p:cNvSpPr>
            <a:spLocks noGrp="1"/>
          </p:cNvSpPr>
          <p:nvPr>
            <p:ph type="sldNum" sz="quarter" idx="12"/>
          </p:nvPr>
        </p:nvSpPr>
        <p:spPr/>
        <p:txBody>
          <a:bodyPr/>
          <a:lstStyle/>
          <a:p>
            <a:fld id="{57FE94A7-AB5B-4483-A985-5C1CA8536C10}" type="slidenum">
              <a:rPr lang="en-US" smtClean="0"/>
              <a:pPr/>
              <a:t>6</a:t>
            </a:fld>
            <a:endParaRPr lang="en-US" dirty="0"/>
          </a:p>
        </p:txBody>
      </p:sp>
    </p:spTree>
    <p:extLst>
      <p:ext uri="{BB962C8B-B14F-4D97-AF65-F5344CB8AC3E}">
        <p14:creationId xmlns:p14="http://schemas.microsoft.com/office/powerpoint/2010/main" val="2757942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smtClean="0"/>
              <a:t>Системи за визија</a:t>
            </a:r>
            <a:endParaRPr lang="en-US" dirty="0"/>
          </a:p>
        </p:txBody>
      </p:sp>
      <p:pic>
        <p:nvPicPr>
          <p:cNvPr id="6" name="Content Placeholder 5"/>
          <p:cNvPicPr>
            <a:picLocks noGrp="1" noChangeAspect="1"/>
          </p:cNvPicPr>
          <p:nvPr>
            <p:ph idx="1"/>
          </p:nvPr>
        </p:nvPicPr>
        <p:blipFill rotWithShape="1">
          <a:blip r:embed="rId2"/>
          <a:srcRect l="11386" t="31094" r="22419" b="24276"/>
          <a:stretch/>
        </p:blipFill>
        <p:spPr>
          <a:xfrm>
            <a:off x="1079863" y="2360023"/>
            <a:ext cx="6682093" cy="2534194"/>
          </a:xfrm>
          <a:prstGeom prst="rect">
            <a:avLst/>
          </a:prstGeom>
        </p:spPr>
      </p:pic>
      <p:sp>
        <p:nvSpPr>
          <p:cNvPr id="4" name="Footer Placeholder 3"/>
          <p:cNvSpPr>
            <a:spLocks noGrp="1"/>
          </p:cNvSpPr>
          <p:nvPr>
            <p:ph type="ftr" sz="quarter" idx="11"/>
          </p:nvPr>
        </p:nvSpPr>
        <p:spPr/>
        <p:txBody>
          <a:bodyPr/>
          <a:lstStyle/>
          <a:p>
            <a:r>
              <a:rPr lang="mk-MK" smtClean="0"/>
              <a:t>Роботика</a:t>
            </a:r>
            <a:endParaRPr lang="en-US" dirty="0"/>
          </a:p>
        </p:txBody>
      </p:sp>
      <p:sp>
        <p:nvSpPr>
          <p:cNvPr id="5" name="Slide Number Placeholder 4"/>
          <p:cNvSpPr>
            <a:spLocks noGrp="1"/>
          </p:cNvSpPr>
          <p:nvPr>
            <p:ph type="sldNum" sz="quarter" idx="12"/>
          </p:nvPr>
        </p:nvSpPr>
        <p:spPr/>
        <p:txBody>
          <a:bodyPr/>
          <a:lstStyle/>
          <a:p>
            <a:fld id="{57FE94A7-AB5B-4483-A985-5C1CA8536C10}" type="slidenum">
              <a:rPr lang="en-US" smtClean="0"/>
              <a:pPr/>
              <a:t>7</a:t>
            </a:fld>
            <a:endParaRPr lang="en-US" dirty="0"/>
          </a:p>
        </p:txBody>
      </p:sp>
    </p:spTree>
    <p:extLst>
      <p:ext uri="{BB962C8B-B14F-4D97-AF65-F5344CB8AC3E}">
        <p14:creationId xmlns:p14="http://schemas.microsoft.com/office/powerpoint/2010/main" val="774460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smtClean="0"/>
              <a:t>Системи за визија</a:t>
            </a:r>
            <a:endParaRPr lang="en-US" dirty="0"/>
          </a:p>
        </p:txBody>
      </p:sp>
      <p:sp>
        <p:nvSpPr>
          <p:cNvPr id="3" name="Content Placeholder 2"/>
          <p:cNvSpPr>
            <a:spLocks noGrp="1"/>
          </p:cNvSpPr>
          <p:nvPr>
            <p:ph idx="1"/>
          </p:nvPr>
        </p:nvSpPr>
        <p:spPr/>
        <p:txBody>
          <a:bodyPr/>
          <a:lstStyle/>
          <a:p>
            <a:r>
              <a:rPr lang="mk-MK" dirty="0" smtClean="0"/>
              <a:t>Аквизацијата и дигитализацијата на сликата се реализира со видео камера и систем за дигитализација. Камерата се фокусира на објектот и сликата се добива со делење на видното поле на матрица, составена од дискретни елементи на сликата (пиксели) и кај која секој елемент има вредност која е пропроционална на интензитоте на светлото на делот на сцената. Вредноста на интензитетот на секој пиксел се претвора во дигитален број со помош на аналогно дигитален конвертор.</a:t>
            </a:r>
          </a:p>
        </p:txBody>
      </p:sp>
      <p:sp>
        <p:nvSpPr>
          <p:cNvPr id="4" name="Footer Placeholder 3"/>
          <p:cNvSpPr>
            <a:spLocks noGrp="1"/>
          </p:cNvSpPr>
          <p:nvPr>
            <p:ph type="ftr" sz="quarter" idx="11"/>
          </p:nvPr>
        </p:nvSpPr>
        <p:spPr/>
        <p:txBody>
          <a:bodyPr/>
          <a:lstStyle/>
          <a:p>
            <a:r>
              <a:rPr lang="mk-MK" smtClean="0"/>
              <a:t>Роботика</a:t>
            </a:r>
            <a:endParaRPr lang="en-US" dirty="0"/>
          </a:p>
        </p:txBody>
      </p:sp>
      <p:sp>
        <p:nvSpPr>
          <p:cNvPr id="5" name="Slide Number Placeholder 4"/>
          <p:cNvSpPr>
            <a:spLocks noGrp="1"/>
          </p:cNvSpPr>
          <p:nvPr>
            <p:ph type="sldNum" sz="quarter" idx="12"/>
          </p:nvPr>
        </p:nvSpPr>
        <p:spPr/>
        <p:txBody>
          <a:bodyPr/>
          <a:lstStyle/>
          <a:p>
            <a:fld id="{57FE94A7-AB5B-4483-A985-5C1CA8536C10}" type="slidenum">
              <a:rPr lang="en-US" smtClean="0"/>
              <a:pPr/>
              <a:t>8</a:t>
            </a:fld>
            <a:endParaRPr lang="en-US" dirty="0"/>
          </a:p>
        </p:txBody>
      </p:sp>
    </p:spTree>
    <p:extLst>
      <p:ext uri="{BB962C8B-B14F-4D97-AF65-F5344CB8AC3E}">
        <p14:creationId xmlns:p14="http://schemas.microsoft.com/office/powerpoint/2010/main" val="1371753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smtClean="0"/>
              <a:t>Системи за визија</a:t>
            </a:r>
            <a:endParaRPr lang="en-US" dirty="0"/>
          </a:p>
        </p:txBody>
      </p:sp>
      <p:sp>
        <p:nvSpPr>
          <p:cNvPr id="3" name="Content Placeholder 2"/>
          <p:cNvSpPr>
            <a:spLocks noGrp="1"/>
          </p:cNvSpPr>
          <p:nvPr>
            <p:ph idx="1"/>
          </p:nvPr>
        </p:nvSpPr>
        <p:spPr/>
        <p:txBody>
          <a:bodyPr/>
          <a:lstStyle/>
          <a:p>
            <a:r>
              <a:rPr lang="mk-MK" dirty="0" smtClean="0"/>
              <a:t>Многу значаен елемент кај системите за визија е осветлувањето. Сцената мора да е добро осветлена со светлина која е непроменлива во времето.</a:t>
            </a:r>
          </a:p>
          <a:p>
            <a:r>
              <a:rPr lang="mk-MK" dirty="0" smtClean="0"/>
              <a:t>Втора многу важна функција кај системите за визија е процесирање на сликата и нејзина анализа. Постојат повеќе техники со кои се врши анализа на сликата. Сегментната техника се базира врз сегментирање на сликата на одделни делови. </a:t>
            </a:r>
          </a:p>
        </p:txBody>
      </p:sp>
      <p:sp>
        <p:nvSpPr>
          <p:cNvPr id="4" name="Footer Placeholder 3"/>
          <p:cNvSpPr>
            <a:spLocks noGrp="1"/>
          </p:cNvSpPr>
          <p:nvPr>
            <p:ph type="ftr" sz="quarter" idx="11"/>
          </p:nvPr>
        </p:nvSpPr>
        <p:spPr/>
        <p:txBody>
          <a:bodyPr/>
          <a:lstStyle/>
          <a:p>
            <a:r>
              <a:rPr lang="mk-MK" smtClean="0"/>
              <a:t>Роботика</a:t>
            </a:r>
            <a:endParaRPr lang="en-US" dirty="0"/>
          </a:p>
        </p:txBody>
      </p:sp>
      <p:sp>
        <p:nvSpPr>
          <p:cNvPr id="5" name="Slide Number Placeholder 4"/>
          <p:cNvSpPr>
            <a:spLocks noGrp="1"/>
          </p:cNvSpPr>
          <p:nvPr>
            <p:ph type="sldNum" sz="quarter" idx="12"/>
          </p:nvPr>
        </p:nvSpPr>
        <p:spPr/>
        <p:txBody>
          <a:bodyPr/>
          <a:lstStyle/>
          <a:p>
            <a:fld id="{57FE94A7-AB5B-4483-A985-5C1CA8536C10}" type="slidenum">
              <a:rPr lang="en-US" smtClean="0"/>
              <a:pPr/>
              <a:t>9</a:t>
            </a:fld>
            <a:endParaRPr lang="en-US" dirty="0"/>
          </a:p>
        </p:txBody>
      </p:sp>
    </p:spTree>
    <p:extLst>
      <p:ext uri="{BB962C8B-B14F-4D97-AF65-F5344CB8AC3E}">
        <p14:creationId xmlns:p14="http://schemas.microsoft.com/office/powerpoint/2010/main" val="34477731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2303</TotalTime>
  <Words>980</Words>
  <Application>Microsoft Office PowerPoint</Application>
  <PresentationFormat>On-screen Show (4:3)</PresentationFormat>
  <Paragraphs>110</Paragraphs>
  <Slides>21</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21</vt:i4>
      </vt:variant>
    </vt:vector>
  </HeadingPairs>
  <TitlesOfParts>
    <vt:vector size="26" baseType="lpstr">
      <vt:lpstr>Arial</vt:lpstr>
      <vt:lpstr>Calibri</vt:lpstr>
      <vt:lpstr>Calibri Light</vt:lpstr>
      <vt:lpstr>Office Theme</vt:lpstr>
      <vt:lpstr>Custom Design</vt:lpstr>
      <vt:lpstr>Роботика</vt:lpstr>
      <vt:lpstr>Сензори кај роботите</vt:lpstr>
      <vt:lpstr>Сензори кај роботите</vt:lpstr>
      <vt:lpstr>Сензори за мерење на состојбата на околината</vt:lpstr>
      <vt:lpstr>Системи за визија</vt:lpstr>
      <vt:lpstr>Системи за визија</vt:lpstr>
      <vt:lpstr>Системи за визија</vt:lpstr>
      <vt:lpstr>Системи за визија</vt:lpstr>
      <vt:lpstr>Системи за визија</vt:lpstr>
      <vt:lpstr>Системи за визија</vt:lpstr>
      <vt:lpstr>Одредување позиција на роботот</vt:lpstr>
      <vt:lpstr>Ориентација на роботот</vt:lpstr>
      <vt:lpstr>Да се знае</vt:lpstr>
      <vt:lpstr>Да се знае</vt:lpstr>
      <vt:lpstr>Да се знае</vt:lpstr>
      <vt:lpstr>Да се знае</vt:lpstr>
      <vt:lpstr>Да се знае</vt:lpstr>
      <vt:lpstr>Да се знае</vt:lpstr>
      <vt:lpstr>Да се знае</vt:lpstr>
      <vt:lpstr>Да се знае</vt:lpstr>
      <vt:lpstr>Крај</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128</cp:revision>
  <dcterms:created xsi:type="dcterms:W3CDTF">2022-08-12T14:16:43Z</dcterms:created>
  <dcterms:modified xsi:type="dcterms:W3CDTF">2023-11-14T14:56:49Z</dcterms:modified>
</cp:coreProperties>
</file>