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6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1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9EA093B-DDD6-49F2-843E-7EC51540E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4" r="1" b="2583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887E3-E980-49E4-9D2F-ADCC0BA70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Pirate Processor FP3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C7BCC-64AC-4F99-814B-7ABE23335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/>
              <a:t>By: Nik, Ben, Zach, Brycen and Garrett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10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02D0E-5436-493F-8374-0AE043E4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Decoder Tables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B488C28-90CF-4832-953E-4190D00E4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048316"/>
            <a:ext cx="6846363" cy="46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8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0B880-03AD-4FD3-8EBE-85F378E6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Code/Simulation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B4659A-B134-429D-A7E8-4545C50C7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48" b="2"/>
          <a:stretch/>
        </p:blipFill>
        <p:spPr bwMode="auto">
          <a:xfrm>
            <a:off x="419830" y="2128345"/>
            <a:ext cx="5577840" cy="408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1492D5-AF0D-4F5E-A9D0-4F20859C3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1997"/>
          <a:stretch/>
        </p:blipFill>
        <p:spPr bwMode="auto">
          <a:xfrm>
            <a:off x="6194332" y="2128367"/>
            <a:ext cx="5577840" cy="408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2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1D99-17EB-4D78-931A-7C9F139A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Found and Squashed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37F7-0E48-46B3-A4D7-D9FA9887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9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D115-8CB4-4B54-983A-D86C0DD1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249A-1065-4A7F-A31A-21915251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47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Neue Haas Grotesk Text Pro</vt:lpstr>
      <vt:lpstr>AccentBoxVTI</vt:lpstr>
      <vt:lpstr>Pirate Processor FP3</vt:lpstr>
      <vt:lpstr>Decoder Tables</vt:lpstr>
      <vt:lpstr>Code/Simulation</vt:lpstr>
      <vt:lpstr>Bugs Found and Squashed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Pirate Processor FP3</dc:title>
  <dc:creator>Brycen J Martin</dc:creator>
  <cp:lastModifiedBy>Brycen J Martin</cp:lastModifiedBy>
  <cp:revision>3</cp:revision>
  <dcterms:created xsi:type="dcterms:W3CDTF">2021-04-28T02:19:11Z</dcterms:created>
  <dcterms:modified xsi:type="dcterms:W3CDTF">2021-04-28T03:13:04Z</dcterms:modified>
</cp:coreProperties>
</file>