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</p:sld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87CAB8-DCAE-46A5-AADA-B3FAD11A54E0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3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9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FP_2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Niklas Roberts, </a:t>
            </a:r>
            <a:r>
              <a:rPr lang="en-US" sz="1200" dirty="0">
                <a:solidFill>
                  <a:schemeClr val="tx1"/>
                </a:solidFill>
              </a:rPr>
              <a:t>Zach Bowyer, Ben Greenwood, Brycen Martin, Garrett O’Shaughnessy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572-95AF-4CE5-B2D7-36855BF4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84E56-6686-4479-A7A2-FC3236E4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874" y="2081352"/>
            <a:ext cx="219105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AB6C2-0B62-43A8-B2F2-6FF5A1A1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32" y="432702"/>
            <a:ext cx="7211167" cy="59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Title Lorem Ipsum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53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FP_2 Presentation</vt:lpstr>
      <vt:lpstr>ALU Design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2021-04-17T21:48:23Z</dcterms:created>
  <dcterms:modified xsi:type="dcterms:W3CDTF">2021-04-17T22:00:31Z</dcterms:modified>
</cp:coreProperties>
</file>