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sldIdLst>
    <p:sldId id="257" r:id="rId2"/>
    <p:sldId id="262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20E59-578C-46DF-9623-0A375E12D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D8449B-D9E8-4DF0-B7DE-976A97FEB631}">
      <dgm:prSet/>
      <dgm:spPr/>
      <dgm:t>
        <a:bodyPr/>
        <a:lstStyle/>
        <a:p>
          <a:r>
            <a:rPr lang="en-US"/>
            <a:t>ALU: Performs computations</a:t>
          </a:r>
        </a:p>
      </dgm:t>
    </dgm:pt>
    <dgm:pt modelId="{259BBEC6-BC36-44D5-97A0-E4327A638EFC}" type="parTrans" cxnId="{BC4B7DE2-1F14-4AF1-A104-56620DBC1427}">
      <dgm:prSet/>
      <dgm:spPr/>
      <dgm:t>
        <a:bodyPr/>
        <a:lstStyle/>
        <a:p>
          <a:endParaRPr lang="en-US"/>
        </a:p>
      </dgm:t>
    </dgm:pt>
    <dgm:pt modelId="{A3454529-1C0A-4279-9027-121D41C9B1E2}" type="sibTrans" cxnId="{BC4B7DE2-1F14-4AF1-A104-56620DBC1427}">
      <dgm:prSet/>
      <dgm:spPr/>
      <dgm:t>
        <a:bodyPr/>
        <a:lstStyle/>
        <a:p>
          <a:endParaRPr lang="en-US"/>
        </a:p>
      </dgm:t>
    </dgm:pt>
    <dgm:pt modelId="{4BC794F5-872A-4DF1-8785-10041201D067}">
      <dgm:prSet/>
      <dgm:spPr/>
      <dgm:t>
        <a:bodyPr/>
        <a:lstStyle/>
        <a:p>
          <a:r>
            <a:rPr lang="en-US"/>
            <a:t>Regfile: Registers and Custom variables</a:t>
          </a:r>
        </a:p>
      </dgm:t>
    </dgm:pt>
    <dgm:pt modelId="{6DB0226B-82E6-4C35-8DE3-E9C677C8A60C}" type="parTrans" cxnId="{516A2DB6-0EC9-4B99-B977-4793CB2A2B95}">
      <dgm:prSet/>
      <dgm:spPr/>
      <dgm:t>
        <a:bodyPr/>
        <a:lstStyle/>
        <a:p>
          <a:endParaRPr lang="en-US"/>
        </a:p>
      </dgm:t>
    </dgm:pt>
    <dgm:pt modelId="{2ABA59BD-C281-4A8D-9E78-7F1CF9764071}" type="sibTrans" cxnId="{516A2DB6-0EC9-4B99-B977-4793CB2A2B95}">
      <dgm:prSet/>
      <dgm:spPr/>
      <dgm:t>
        <a:bodyPr/>
        <a:lstStyle/>
        <a:p>
          <a:endParaRPr lang="en-US"/>
        </a:p>
      </dgm:t>
    </dgm:pt>
    <dgm:pt modelId="{BB88E99F-7AB9-457B-9398-8D7AC46605D3}">
      <dgm:prSet/>
      <dgm:spPr/>
      <dgm:t>
        <a:bodyPr/>
        <a:lstStyle/>
        <a:p>
          <a:r>
            <a:rPr lang="en-US" dirty="0"/>
            <a:t>Data Memory:  The actual computer memory</a:t>
          </a:r>
        </a:p>
      </dgm:t>
    </dgm:pt>
    <dgm:pt modelId="{8294FC4E-3411-4907-894B-5CA2998809A8}" type="parTrans" cxnId="{022D337B-4E99-4106-A619-A8A938827BD3}">
      <dgm:prSet/>
      <dgm:spPr/>
      <dgm:t>
        <a:bodyPr/>
        <a:lstStyle/>
        <a:p>
          <a:endParaRPr lang="en-US"/>
        </a:p>
      </dgm:t>
    </dgm:pt>
    <dgm:pt modelId="{8C570B24-267D-4240-89D4-46AB3A6EBE81}" type="sibTrans" cxnId="{022D337B-4E99-4106-A619-A8A938827BD3}">
      <dgm:prSet/>
      <dgm:spPr/>
      <dgm:t>
        <a:bodyPr/>
        <a:lstStyle/>
        <a:p>
          <a:endParaRPr lang="en-US"/>
        </a:p>
      </dgm:t>
    </dgm:pt>
    <dgm:pt modelId="{609A283C-C23F-4C1A-A7A4-24E228578255}">
      <dgm:prSet/>
      <dgm:spPr/>
      <dgm:t>
        <a:bodyPr/>
        <a:lstStyle/>
        <a:p>
          <a:r>
            <a:rPr lang="en-US" dirty="0"/>
            <a:t>Instruction Memory: Holds the instructions</a:t>
          </a:r>
        </a:p>
      </dgm:t>
    </dgm:pt>
    <dgm:pt modelId="{EB067883-D371-46B9-933F-DE15B2013DE9}" type="parTrans" cxnId="{F799CCAD-3B9B-421A-BC06-34DB2889222F}">
      <dgm:prSet/>
      <dgm:spPr/>
      <dgm:t>
        <a:bodyPr/>
        <a:lstStyle/>
        <a:p>
          <a:endParaRPr lang="en-US"/>
        </a:p>
      </dgm:t>
    </dgm:pt>
    <dgm:pt modelId="{D8EE49FA-5D5F-479C-AD8B-6058769100B3}" type="sibTrans" cxnId="{F799CCAD-3B9B-421A-BC06-34DB2889222F}">
      <dgm:prSet/>
      <dgm:spPr/>
      <dgm:t>
        <a:bodyPr/>
        <a:lstStyle/>
        <a:p>
          <a:endParaRPr lang="en-US"/>
        </a:p>
      </dgm:t>
    </dgm:pt>
    <dgm:pt modelId="{CA3497AC-AC58-41E1-8C96-B9A807C88D15}">
      <dgm:prSet/>
      <dgm:spPr/>
      <dgm:t>
        <a:bodyPr/>
        <a:lstStyle/>
        <a:p>
          <a:r>
            <a:rPr lang="en-US" dirty="0"/>
            <a:t>PC Adder: Increments PC by 4 every clock cycle</a:t>
          </a:r>
        </a:p>
      </dgm:t>
    </dgm:pt>
    <dgm:pt modelId="{BFAB2E9E-0F7F-4614-A71E-EBDEBDD31FEC}" type="parTrans" cxnId="{9DB09896-E31C-4913-855A-F67ED9803CC2}">
      <dgm:prSet/>
      <dgm:spPr/>
      <dgm:t>
        <a:bodyPr/>
        <a:lstStyle/>
        <a:p>
          <a:endParaRPr lang="en-US"/>
        </a:p>
      </dgm:t>
    </dgm:pt>
    <dgm:pt modelId="{D5BDD9C3-2CDA-4433-A0D6-3AD3767B7B22}" type="sibTrans" cxnId="{9DB09896-E31C-4913-855A-F67ED9803CC2}">
      <dgm:prSet/>
      <dgm:spPr/>
      <dgm:t>
        <a:bodyPr/>
        <a:lstStyle/>
        <a:p>
          <a:endParaRPr lang="en-US"/>
        </a:p>
      </dgm:t>
    </dgm:pt>
    <dgm:pt modelId="{3BF52D34-96DB-4A48-9366-47E1E687E3FA}">
      <dgm:prSet/>
      <dgm:spPr/>
      <dgm:t>
        <a:bodyPr/>
        <a:lstStyle/>
        <a:p>
          <a:r>
            <a:rPr lang="en-US"/>
            <a:t>Bsrc: Mux controlling what goes into the B-input for the ALU</a:t>
          </a:r>
        </a:p>
      </dgm:t>
    </dgm:pt>
    <dgm:pt modelId="{D5E2598F-AC43-44B9-9A03-8A3F0885EA28}" type="parTrans" cxnId="{F6A53CF8-9768-4831-8184-B47F970CB1C1}">
      <dgm:prSet/>
      <dgm:spPr/>
      <dgm:t>
        <a:bodyPr/>
        <a:lstStyle/>
        <a:p>
          <a:endParaRPr lang="en-US"/>
        </a:p>
      </dgm:t>
    </dgm:pt>
    <dgm:pt modelId="{1C2A003B-C2D8-4BBD-A7C8-36567F09F092}" type="sibTrans" cxnId="{F6A53CF8-9768-4831-8184-B47F970CB1C1}">
      <dgm:prSet/>
      <dgm:spPr/>
      <dgm:t>
        <a:bodyPr/>
        <a:lstStyle/>
        <a:p>
          <a:endParaRPr lang="en-US"/>
        </a:p>
      </dgm:t>
    </dgm:pt>
    <dgm:pt modelId="{B497E9D2-2CF7-4FD1-9B93-007151BEF6E1}">
      <dgm:prSet/>
      <dgm:spPr/>
      <dgm:t>
        <a:bodyPr/>
        <a:lstStyle/>
        <a:p>
          <a:r>
            <a:rPr lang="en-US"/>
            <a:t>PCBranch: Used for branching, adds a compiler-computed offset to the start of main</a:t>
          </a:r>
        </a:p>
      </dgm:t>
    </dgm:pt>
    <dgm:pt modelId="{FD892AFA-27E1-4558-B98D-E9C8649BC891}" type="parTrans" cxnId="{D92CEDD6-F188-4C89-B8EF-A1D0737338CE}">
      <dgm:prSet/>
      <dgm:spPr/>
      <dgm:t>
        <a:bodyPr/>
        <a:lstStyle/>
        <a:p>
          <a:endParaRPr lang="en-US"/>
        </a:p>
      </dgm:t>
    </dgm:pt>
    <dgm:pt modelId="{E3C8DE75-68AE-482A-9940-B44D9FEA9392}" type="sibTrans" cxnId="{D92CEDD6-F188-4C89-B8EF-A1D0737338CE}">
      <dgm:prSet/>
      <dgm:spPr/>
      <dgm:t>
        <a:bodyPr/>
        <a:lstStyle/>
        <a:p>
          <a:endParaRPr lang="en-US"/>
        </a:p>
      </dgm:t>
    </dgm:pt>
    <dgm:pt modelId="{8E7257CD-F177-4C25-83EA-72712B7B4FB9}" type="pres">
      <dgm:prSet presAssocID="{35820E59-578C-46DF-9623-0A375E12D2DE}" presName="root" presStyleCnt="0">
        <dgm:presLayoutVars>
          <dgm:dir/>
          <dgm:resizeHandles val="exact"/>
        </dgm:presLayoutVars>
      </dgm:prSet>
      <dgm:spPr/>
    </dgm:pt>
    <dgm:pt modelId="{395DD803-83E4-41F6-98A8-4DD9416590B3}" type="pres">
      <dgm:prSet presAssocID="{B5D8449B-D9E8-4DF0-B7DE-976A97FEB631}" presName="compNode" presStyleCnt="0"/>
      <dgm:spPr/>
    </dgm:pt>
    <dgm:pt modelId="{5B9843EF-A025-4B96-BB40-722AD6A6D295}" type="pres">
      <dgm:prSet presAssocID="{B5D8449B-D9E8-4DF0-B7DE-976A97FEB631}" presName="bgRect" presStyleLbl="bgShp" presStyleIdx="0" presStyleCnt="7"/>
      <dgm:spPr/>
    </dgm:pt>
    <dgm:pt modelId="{47AF0BEC-E5FF-456B-AAAD-DB928968541D}" type="pres">
      <dgm:prSet presAssocID="{B5D8449B-D9E8-4DF0-B7DE-976A97FEB63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121C98-0EA7-45BA-9228-2F2588EC54AD}" type="pres">
      <dgm:prSet presAssocID="{B5D8449B-D9E8-4DF0-B7DE-976A97FEB631}" presName="spaceRect" presStyleCnt="0"/>
      <dgm:spPr/>
    </dgm:pt>
    <dgm:pt modelId="{34AE3061-96D6-4182-B8B7-CD1BA9A37703}" type="pres">
      <dgm:prSet presAssocID="{B5D8449B-D9E8-4DF0-B7DE-976A97FEB631}" presName="parTx" presStyleLbl="revTx" presStyleIdx="0" presStyleCnt="7">
        <dgm:presLayoutVars>
          <dgm:chMax val="0"/>
          <dgm:chPref val="0"/>
        </dgm:presLayoutVars>
      </dgm:prSet>
      <dgm:spPr/>
    </dgm:pt>
    <dgm:pt modelId="{2D37973B-97C5-475B-B51A-A8F0A9926F60}" type="pres">
      <dgm:prSet presAssocID="{A3454529-1C0A-4279-9027-121D41C9B1E2}" presName="sibTrans" presStyleCnt="0"/>
      <dgm:spPr/>
    </dgm:pt>
    <dgm:pt modelId="{207EE500-5BB4-490B-A09D-747AA633A397}" type="pres">
      <dgm:prSet presAssocID="{4BC794F5-872A-4DF1-8785-10041201D067}" presName="compNode" presStyleCnt="0"/>
      <dgm:spPr/>
    </dgm:pt>
    <dgm:pt modelId="{B93FEEFC-B5C5-4767-9070-824D09EC720E}" type="pres">
      <dgm:prSet presAssocID="{4BC794F5-872A-4DF1-8785-10041201D067}" presName="bgRect" presStyleLbl="bgShp" presStyleIdx="1" presStyleCnt="7"/>
      <dgm:spPr/>
    </dgm:pt>
    <dgm:pt modelId="{718F2534-9F41-4BE7-B699-47293FF410E9}" type="pres">
      <dgm:prSet presAssocID="{4BC794F5-872A-4DF1-8785-10041201D06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623D277-B379-4AF5-89C1-8EA314AD705B}" type="pres">
      <dgm:prSet presAssocID="{4BC794F5-872A-4DF1-8785-10041201D067}" presName="spaceRect" presStyleCnt="0"/>
      <dgm:spPr/>
    </dgm:pt>
    <dgm:pt modelId="{086D73AC-DA74-49C9-9B50-BB60625CC070}" type="pres">
      <dgm:prSet presAssocID="{4BC794F5-872A-4DF1-8785-10041201D067}" presName="parTx" presStyleLbl="revTx" presStyleIdx="1" presStyleCnt="7">
        <dgm:presLayoutVars>
          <dgm:chMax val="0"/>
          <dgm:chPref val="0"/>
        </dgm:presLayoutVars>
      </dgm:prSet>
      <dgm:spPr/>
    </dgm:pt>
    <dgm:pt modelId="{4470BF13-AEC7-4280-A081-904DC79E0AF7}" type="pres">
      <dgm:prSet presAssocID="{2ABA59BD-C281-4A8D-9E78-7F1CF9764071}" presName="sibTrans" presStyleCnt="0"/>
      <dgm:spPr/>
    </dgm:pt>
    <dgm:pt modelId="{99B2B554-C85B-440E-A77D-B51E37244340}" type="pres">
      <dgm:prSet presAssocID="{BB88E99F-7AB9-457B-9398-8D7AC46605D3}" presName="compNode" presStyleCnt="0"/>
      <dgm:spPr/>
    </dgm:pt>
    <dgm:pt modelId="{E07113A5-59D2-4D88-A8A0-4EC243514D9F}" type="pres">
      <dgm:prSet presAssocID="{BB88E99F-7AB9-457B-9398-8D7AC46605D3}" presName="bgRect" presStyleLbl="bgShp" presStyleIdx="2" presStyleCnt="7"/>
      <dgm:spPr/>
    </dgm:pt>
    <dgm:pt modelId="{857B896A-1413-4DB3-8A1B-3D3912CAF7AA}" type="pres">
      <dgm:prSet presAssocID="{BB88E99F-7AB9-457B-9398-8D7AC46605D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853072-5E82-4BB2-BB77-604B2C182A9E}" type="pres">
      <dgm:prSet presAssocID="{BB88E99F-7AB9-457B-9398-8D7AC46605D3}" presName="spaceRect" presStyleCnt="0"/>
      <dgm:spPr/>
    </dgm:pt>
    <dgm:pt modelId="{D37A2FD3-18DD-451A-9662-205BAED25DBB}" type="pres">
      <dgm:prSet presAssocID="{BB88E99F-7AB9-457B-9398-8D7AC46605D3}" presName="parTx" presStyleLbl="revTx" presStyleIdx="2" presStyleCnt="7">
        <dgm:presLayoutVars>
          <dgm:chMax val="0"/>
          <dgm:chPref val="0"/>
        </dgm:presLayoutVars>
      </dgm:prSet>
      <dgm:spPr/>
    </dgm:pt>
    <dgm:pt modelId="{1E01A12B-3C5B-4E77-B4EF-BC4C4C1AC7CE}" type="pres">
      <dgm:prSet presAssocID="{8C570B24-267D-4240-89D4-46AB3A6EBE81}" presName="sibTrans" presStyleCnt="0"/>
      <dgm:spPr/>
    </dgm:pt>
    <dgm:pt modelId="{112D6523-58FE-4BD2-8999-BF91AB3D106B}" type="pres">
      <dgm:prSet presAssocID="{609A283C-C23F-4C1A-A7A4-24E228578255}" presName="compNode" presStyleCnt="0"/>
      <dgm:spPr/>
    </dgm:pt>
    <dgm:pt modelId="{B4344225-9B0A-470A-9133-D6A0A067AA61}" type="pres">
      <dgm:prSet presAssocID="{609A283C-C23F-4C1A-A7A4-24E228578255}" presName="bgRect" presStyleLbl="bgShp" presStyleIdx="3" presStyleCnt="7"/>
      <dgm:spPr/>
    </dgm:pt>
    <dgm:pt modelId="{A0E3A3ED-B557-4D0C-B137-0C318F4AB130}" type="pres">
      <dgm:prSet presAssocID="{609A283C-C23F-4C1A-A7A4-24E2285782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25F11F9-B762-4CD3-9912-2389C681BD96}" type="pres">
      <dgm:prSet presAssocID="{609A283C-C23F-4C1A-A7A4-24E228578255}" presName="spaceRect" presStyleCnt="0"/>
      <dgm:spPr/>
    </dgm:pt>
    <dgm:pt modelId="{93876787-0642-46AC-97A8-D49821519678}" type="pres">
      <dgm:prSet presAssocID="{609A283C-C23F-4C1A-A7A4-24E228578255}" presName="parTx" presStyleLbl="revTx" presStyleIdx="3" presStyleCnt="7">
        <dgm:presLayoutVars>
          <dgm:chMax val="0"/>
          <dgm:chPref val="0"/>
        </dgm:presLayoutVars>
      </dgm:prSet>
      <dgm:spPr/>
    </dgm:pt>
    <dgm:pt modelId="{FFC0C277-A51A-4D7A-B305-448F198E872F}" type="pres">
      <dgm:prSet presAssocID="{D8EE49FA-5D5F-479C-AD8B-6058769100B3}" presName="sibTrans" presStyleCnt="0"/>
      <dgm:spPr/>
    </dgm:pt>
    <dgm:pt modelId="{424B6EDF-E28E-475D-AB96-1AEDFBE024A4}" type="pres">
      <dgm:prSet presAssocID="{CA3497AC-AC58-41E1-8C96-B9A807C88D15}" presName="compNode" presStyleCnt="0"/>
      <dgm:spPr/>
    </dgm:pt>
    <dgm:pt modelId="{672078BB-CE60-4600-9DB3-6C447E92D611}" type="pres">
      <dgm:prSet presAssocID="{CA3497AC-AC58-41E1-8C96-B9A807C88D15}" presName="bgRect" presStyleLbl="bgShp" presStyleIdx="4" presStyleCnt="7"/>
      <dgm:spPr/>
    </dgm:pt>
    <dgm:pt modelId="{EFD6C20C-BCED-4BC4-82FE-8DAB9145F465}" type="pres">
      <dgm:prSet presAssocID="{CA3497AC-AC58-41E1-8C96-B9A807C88D1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7E4E5C9-520D-4519-9A11-659630E8C899}" type="pres">
      <dgm:prSet presAssocID="{CA3497AC-AC58-41E1-8C96-B9A807C88D15}" presName="spaceRect" presStyleCnt="0"/>
      <dgm:spPr/>
    </dgm:pt>
    <dgm:pt modelId="{7239E18E-9FC2-4A53-9FD8-F4154ABA0EC6}" type="pres">
      <dgm:prSet presAssocID="{CA3497AC-AC58-41E1-8C96-B9A807C88D15}" presName="parTx" presStyleLbl="revTx" presStyleIdx="4" presStyleCnt="7">
        <dgm:presLayoutVars>
          <dgm:chMax val="0"/>
          <dgm:chPref val="0"/>
        </dgm:presLayoutVars>
      </dgm:prSet>
      <dgm:spPr/>
    </dgm:pt>
    <dgm:pt modelId="{275DDD7B-1B03-4C0A-90E4-9912B2C922D5}" type="pres">
      <dgm:prSet presAssocID="{D5BDD9C3-2CDA-4433-A0D6-3AD3767B7B22}" presName="sibTrans" presStyleCnt="0"/>
      <dgm:spPr/>
    </dgm:pt>
    <dgm:pt modelId="{B540DF3B-8986-4E57-B63A-BB639E5C3BD7}" type="pres">
      <dgm:prSet presAssocID="{3BF52D34-96DB-4A48-9366-47E1E687E3FA}" presName="compNode" presStyleCnt="0"/>
      <dgm:spPr/>
    </dgm:pt>
    <dgm:pt modelId="{9A6A2D13-7B03-494B-A449-A11305EAF4C3}" type="pres">
      <dgm:prSet presAssocID="{3BF52D34-96DB-4A48-9366-47E1E687E3FA}" presName="bgRect" presStyleLbl="bgShp" presStyleIdx="5" presStyleCnt="7"/>
      <dgm:spPr/>
    </dgm:pt>
    <dgm:pt modelId="{EC0B5417-9A90-406C-BEC5-46924FE226AC}" type="pres">
      <dgm:prSet presAssocID="{3BF52D34-96DB-4A48-9366-47E1E687E3F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67783A-8451-49D8-97DB-B038ADEF71AF}" type="pres">
      <dgm:prSet presAssocID="{3BF52D34-96DB-4A48-9366-47E1E687E3FA}" presName="spaceRect" presStyleCnt="0"/>
      <dgm:spPr/>
    </dgm:pt>
    <dgm:pt modelId="{05B0B6EE-99F6-47FF-877D-CB78CA451956}" type="pres">
      <dgm:prSet presAssocID="{3BF52D34-96DB-4A48-9366-47E1E687E3FA}" presName="parTx" presStyleLbl="revTx" presStyleIdx="5" presStyleCnt="7">
        <dgm:presLayoutVars>
          <dgm:chMax val="0"/>
          <dgm:chPref val="0"/>
        </dgm:presLayoutVars>
      </dgm:prSet>
      <dgm:spPr/>
    </dgm:pt>
    <dgm:pt modelId="{01A1E4D2-005C-43CF-A2FE-BDB18A0E4C5D}" type="pres">
      <dgm:prSet presAssocID="{1C2A003B-C2D8-4BBD-A7C8-36567F09F092}" presName="sibTrans" presStyleCnt="0"/>
      <dgm:spPr/>
    </dgm:pt>
    <dgm:pt modelId="{F3D1B699-7E93-4284-93B1-1395120FE1BF}" type="pres">
      <dgm:prSet presAssocID="{B497E9D2-2CF7-4FD1-9B93-007151BEF6E1}" presName="compNode" presStyleCnt="0"/>
      <dgm:spPr/>
    </dgm:pt>
    <dgm:pt modelId="{F8ACF3B0-2304-42EA-9974-16A8CB8D2CDC}" type="pres">
      <dgm:prSet presAssocID="{B497E9D2-2CF7-4FD1-9B93-007151BEF6E1}" presName="bgRect" presStyleLbl="bgShp" presStyleIdx="6" presStyleCnt="7"/>
      <dgm:spPr/>
    </dgm:pt>
    <dgm:pt modelId="{2EF5B759-D0F0-4A25-8DCF-F104EC89D042}" type="pres">
      <dgm:prSet presAssocID="{B497E9D2-2CF7-4FD1-9B93-007151BEF6E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AC26E16-8099-4EFA-821A-A4CD31968026}" type="pres">
      <dgm:prSet presAssocID="{B497E9D2-2CF7-4FD1-9B93-007151BEF6E1}" presName="spaceRect" presStyleCnt="0"/>
      <dgm:spPr/>
    </dgm:pt>
    <dgm:pt modelId="{40D98AF8-DD72-49B9-A81F-B3E4F2D43209}" type="pres">
      <dgm:prSet presAssocID="{B497E9D2-2CF7-4FD1-9B93-007151BEF6E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139C202-A674-4956-9328-B7954F3E03EC}" type="presOf" srcId="{609A283C-C23F-4C1A-A7A4-24E228578255}" destId="{93876787-0642-46AC-97A8-D49821519678}" srcOrd="0" destOrd="0" presId="urn:microsoft.com/office/officeart/2018/2/layout/IconVerticalSolidList"/>
    <dgm:cxn modelId="{FE0A376E-1B1B-4124-807F-E016004ED677}" type="presOf" srcId="{35820E59-578C-46DF-9623-0A375E12D2DE}" destId="{8E7257CD-F177-4C25-83EA-72712B7B4FB9}" srcOrd="0" destOrd="0" presId="urn:microsoft.com/office/officeart/2018/2/layout/IconVerticalSolidList"/>
    <dgm:cxn modelId="{DB47167A-8F5C-45FE-8E80-726252E8E2BB}" type="presOf" srcId="{B5D8449B-D9E8-4DF0-B7DE-976A97FEB631}" destId="{34AE3061-96D6-4182-B8B7-CD1BA9A37703}" srcOrd="0" destOrd="0" presId="urn:microsoft.com/office/officeart/2018/2/layout/IconVerticalSolidList"/>
    <dgm:cxn modelId="{E378D85A-9B4C-48DB-80D5-2D64F4902970}" type="presOf" srcId="{3BF52D34-96DB-4A48-9366-47E1E687E3FA}" destId="{05B0B6EE-99F6-47FF-877D-CB78CA451956}" srcOrd="0" destOrd="0" presId="urn:microsoft.com/office/officeart/2018/2/layout/IconVerticalSolidList"/>
    <dgm:cxn modelId="{022D337B-4E99-4106-A619-A8A938827BD3}" srcId="{35820E59-578C-46DF-9623-0A375E12D2DE}" destId="{BB88E99F-7AB9-457B-9398-8D7AC46605D3}" srcOrd="2" destOrd="0" parTransId="{8294FC4E-3411-4907-894B-5CA2998809A8}" sibTransId="{8C570B24-267D-4240-89D4-46AB3A6EBE81}"/>
    <dgm:cxn modelId="{5DDA3191-FEEA-4EAE-89EF-546906D9F45A}" type="presOf" srcId="{B497E9D2-2CF7-4FD1-9B93-007151BEF6E1}" destId="{40D98AF8-DD72-49B9-A81F-B3E4F2D43209}" srcOrd="0" destOrd="0" presId="urn:microsoft.com/office/officeart/2018/2/layout/IconVerticalSolidList"/>
    <dgm:cxn modelId="{9DB09896-E31C-4913-855A-F67ED9803CC2}" srcId="{35820E59-578C-46DF-9623-0A375E12D2DE}" destId="{CA3497AC-AC58-41E1-8C96-B9A807C88D15}" srcOrd="4" destOrd="0" parTransId="{BFAB2E9E-0F7F-4614-A71E-EBDEBDD31FEC}" sibTransId="{D5BDD9C3-2CDA-4433-A0D6-3AD3767B7B22}"/>
    <dgm:cxn modelId="{F799CCAD-3B9B-421A-BC06-34DB2889222F}" srcId="{35820E59-578C-46DF-9623-0A375E12D2DE}" destId="{609A283C-C23F-4C1A-A7A4-24E228578255}" srcOrd="3" destOrd="0" parTransId="{EB067883-D371-46B9-933F-DE15B2013DE9}" sibTransId="{D8EE49FA-5D5F-479C-AD8B-6058769100B3}"/>
    <dgm:cxn modelId="{516A2DB6-0EC9-4B99-B977-4793CB2A2B95}" srcId="{35820E59-578C-46DF-9623-0A375E12D2DE}" destId="{4BC794F5-872A-4DF1-8785-10041201D067}" srcOrd="1" destOrd="0" parTransId="{6DB0226B-82E6-4C35-8DE3-E9C677C8A60C}" sibTransId="{2ABA59BD-C281-4A8D-9E78-7F1CF9764071}"/>
    <dgm:cxn modelId="{D92CEDD6-F188-4C89-B8EF-A1D0737338CE}" srcId="{35820E59-578C-46DF-9623-0A375E12D2DE}" destId="{B497E9D2-2CF7-4FD1-9B93-007151BEF6E1}" srcOrd="6" destOrd="0" parTransId="{FD892AFA-27E1-4558-B98D-E9C8649BC891}" sibTransId="{E3C8DE75-68AE-482A-9940-B44D9FEA9392}"/>
    <dgm:cxn modelId="{BC4B7DE2-1F14-4AF1-A104-56620DBC1427}" srcId="{35820E59-578C-46DF-9623-0A375E12D2DE}" destId="{B5D8449B-D9E8-4DF0-B7DE-976A97FEB631}" srcOrd="0" destOrd="0" parTransId="{259BBEC6-BC36-44D5-97A0-E4327A638EFC}" sibTransId="{A3454529-1C0A-4279-9027-121D41C9B1E2}"/>
    <dgm:cxn modelId="{BA4A51ED-B608-42CC-AB6C-F7D5031F698E}" type="presOf" srcId="{CA3497AC-AC58-41E1-8C96-B9A807C88D15}" destId="{7239E18E-9FC2-4A53-9FD8-F4154ABA0EC6}" srcOrd="0" destOrd="0" presId="urn:microsoft.com/office/officeart/2018/2/layout/IconVerticalSolidList"/>
    <dgm:cxn modelId="{D9710DF8-599E-477E-890D-62BFCF298BF8}" type="presOf" srcId="{BB88E99F-7AB9-457B-9398-8D7AC46605D3}" destId="{D37A2FD3-18DD-451A-9662-205BAED25DBB}" srcOrd="0" destOrd="0" presId="urn:microsoft.com/office/officeart/2018/2/layout/IconVerticalSolidList"/>
    <dgm:cxn modelId="{F6A53CF8-9768-4831-8184-B47F970CB1C1}" srcId="{35820E59-578C-46DF-9623-0A375E12D2DE}" destId="{3BF52D34-96DB-4A48-9366-47E1E687E3FA}" srcOrd="5" destOrd="0" parTransId="{D5E2598F-AC43-44B9-9A03-8A3F0885EA28}" sibTransId="{1C2A003B-C2D8-4BBD-A7C8-36567F09F092}"/>
    <dgm:cxn modelId="{9501FBFF-A94D-4B25-905B-44DE73B51C25}" type="presOf" srcId="{4BC794F5-872A-4DF1-8785-10041201D067}" destId="{086D73AC-DA74-49C9-9B50-BB60625CC070}" srcOrd="0" destOrd="0" presId="urn:microsoft.com/office/officeart/2018/2/layout/IconVerticalSolidList"/>
    <dgm:cxn modelId="{E40A7EAC-00CA-403D-BE3A-0C4FE7228027}" type="presParOf" srcId="{8E7257CD-F177-4C25-83EA-72712B7B4FB9}" destId="{395DD803-83E4-41F6-98A8-4DD9416590B3}" srcOrd="0" destOrd="0" presId="urn:microsoft.com/office/officeart/2018/2/layout/IconVerticalSolidList"/>
    <dgm:cxn modelId="{1E94EE80-CF96-4589-9359-EBC4B3F8ED49}" type="presParOf" srcId="{395DD803-83E4-41F6-98A8-4DD9416590B3}" destId="{5B9843EF-A025-4B96-BB40-722AD6A6D295}" srcOrd="0" destOrd="0" presId="urn:microsoft.com/office/officeart/2018/2/layout/IconVerticalSolidList"/>
    <dgm:cxn modelId="{46AFA8C7-097A-4D87-9C05-3FF103D3E594}" type="presParOf" srcId="{395DD803-83E4-41F6-98A8-4DD9416590B3}" destId="{47AF0BEC-E5FF-456B-AAAD-DB928968541D}" srcOrd="1" destOrd="0" presId="urn:microsoft.com/office/officeart/2018/2/layout/IconVerticalSolidList"/>
    <dgm:cxn modelId="{A353EFA6-1DDC-4E77-9A48-E9A34B6387F9}" type="presParOf" srcId="{395DD803-83E4-41F6-98A8-4DD9416590B3}" destId="{5D121C98-0EA7-45BA-9228-2F2588EC54AD}" srcOrd="2" destOrd="0" presId="urn:microsoft.com/office/officeart/2018/2/layout/IconVerticalSolidList"/>
    <dgm:cxn modelId="{2CFC05F2-18B3-4CF6-982C-D6712DA292CD}" type="presParOf" srcId="{395DD803-83E4-41F6-98A8-4DD9416590B3}" destId="{34AE3061-96D6-4182-B8B7-CD1BA9A37703}" srcOrd="3" destOrd="0" presId="urn:microsoft.com/office/officeart/2018/2/layout/IconVerticalSolidList"/>
    <dgm:cxn modelId="{9D4AE197-F759-43B6-8B66-31CB54D94273}" type="presParOf" srcId="{8E7257CD-F177-4C25-83EA-72712B7B4FB9}" destId="{2D37973B-97C5-475B-B51A-A8F0A9926F60}" srcOrd="1" destOrd="0" presId="urn:microsoft.com/office/officeart/2018/2/layout/IconVerticalSolidList"/>
    <dgm:cxn modelId="{EC8B7D46-1B53-4604-8533-57331E420BFE}" type="presParOf" srcId="{8E7257CD-F177-4C25-83EA-72712B7B4FB9}" destId="{207EE500-5BB4-490B-A09D-747AA633A397}" srcOrd="2" destOrd="0" presId="urn:microsoft.com/office/officeart/2018/2/layout/IconVerticalSolidList"/>
    <dgm:cxn modelId="{1E1F4FA1-716E-4597-8AF0-770BFA3B4D4A}" type="presParOf" srcId="{207EE500-5BB4-490B-A09D-747AA633A397}" destId="{B93FEEFC-B5C5-4767-9070-824D09EC720E}" srcOrd="0" destOrd="0" presId="urn:microsoft.com/office/officeart/2018/2/layout/IconVerticalSolidList"/>
    <dgm:cxn modelId="{6A31F802-962B-4449-9E9C-1228726BBA42}" type="presParOf" srcId="{207EE500-5BB4-490B-A09D-747AA633A397}" destId="{718F2534-9F41-4BE7-B699-47293FF410E9}" srcOrd="1" destOrd="0" presId="urn:microsoft.com/office/officeart/2018/2/layout/IconVerticalSolidList"/>
    <dgm:cxn modelId="{591C53B8-4266-4D5B-B74F-E59BCE52A59A}" type="presParOf" srcId="{207EE500-5BB4-490B-A09D-747AA633A397}" destId="{B623D277-B379-4AF5-89C1-8EA314AD705B}" srcOrd="2" destOrd="0" presId="urn:microsoft.com/office/officeart/2018/2/layout/IconVerticalSolidList"/>
    <dgm:cxn modelId="{A7402D73-EA0F-46B0-94CA-2A785D4A3100}" type="presParOf" srcId="{207EE500-5BB4-490B-A09D-747AA633A397}" destId="{086D73AC-DA74-49C9-9B50-BB60625CC070}" srcOrd="3" destOrd="0" presId="urn:microsoft.com/office/officeart/2018/2/layout/IconVerticalSolidList"/>
    <dgm:cxn modelId="{FBB52C0B-212D-448C-BED8-91A76A27E9B1}" type="presParOf" srcId="{8E7257CD-F177-4C25-83EA-72712B7B4FB9}" destId="{4470BF13-AEC7-4280-A081-904DC79E0AF7}" srcOrd="3" destOrd="0" presId="urn:microsoft.com/office/officeart/2018/2/layout/IconVerticalSolidList"/>
    <dgm:cxn modelId="{67D02C89-E0B1-4507-AAE6-38EACAB77479}" type="presParOf" srcId="{8E7257CD-F177-4C25-83EA-72712B7B4FB9}" destId="{99B2B554-C85B-440E-A77D-B51E37244340}" srcOrd="4" destOrd="0" presId="urn:microsoft.com/office/officeart/2018/2/layout/IconVerticalSolidList"/>
    <dgm:cxn modelId="{E754CEDA-A85F-40A6-BD53-E4CE0B5A21B3}" type="presParOf" srcId="{99B2B554-C85B-440E-A77D-B51E37244340}" destId="{E07113A5-59D2-4D88-A8A0-4EC243514D9F}" srcOrd="0" destOrd="0" presId="urn:microsoft.com/office/officeart/2018/2/layout/IconVerticalSolidList"/>
    <dgm:cxn modelId="{6FF3F1FF-9BF1-4B82-9FEB-2E90213F2425}" type="presParOf" srcId="{99B2B554-C85B-440E-A77D-B51E37244340}" destId="{857B896A-1413-4DB3-8A1B-3D3912CAF7AA}" srcOrd="1" destOrd="0" presId="urn:microsoft.com/office/officeart/2018/2/layout/IconVerticalSolidList"/>
    <dgm:cxn modelId="{B9411DAF-09C0-4E73-9AFC-D463256ABAE3}" type="presParOf" srcId="{99B2B554-C85B-440E-A77D-B51E37244340}" destId="{9D853072-5E82-4BB2-BB77-604B2C182A9E}" srcOrd="2" destOrd="0" presId="urn:microsoft.com/office/officeart/2018/2/layout/IconVerticalSolidList"/>
    <dgm:cxn modelId="{DCAECF11-0D22-4C2F-80E9-DB02E80FD4C5}" type="presParOf" srcId="{99B2B554-C85B-440E-A77D-B51E37244340}" destId="{D37A2FD3-18DD-451A-9662-205BAED25DBB}" srcOrd="3" destOrd="0" presId="urn:microsoft.com/office/officeart/2018/2/layout/IconVerticalSolidList"/>
    <dgm:cxn modelId="{54B43879-00D7-4828-BF96-E48B66C1A908}" type="presParOf" srcId="{8E7257CD-F177-4C25-83EA-72712B7B4FB9}" destId="{1E01A12B-3C5B-4E77-B4EF-BC4C4C1AC7CE}" srcOrd="5" destOrd="0" presId="urn:microsoft.com/office/officeart/2018/2/layout/IconVerticalSolidList"/>
    <dgm:cxn modelId="{8881AC92-CF42-47CB-8D8C-FC931C167AAB}" type="presParOf" srcId="{8E7257CD-F177-4C25-83EA-72712B7B4FB9}" destId="{112D6523-58FE-4BD2-8999-BF91AB3D106B}" srcOrd="6" destOrd="0" presId="urn:microsoft.com/office/officeart/2018/2/layout/IconVerticalSolidList"/>
    <dgm:cxn modelId="{07870D1B-82B5-417C-8E97-3285428CB4EE}" type="presParOf" srcId="{112D6523-58FE-4BD2-8999-BF91AB3D106B}" destId="{B4344225-9B0A-470A-9133-D6A0A067AA61}" srcOrd="0" destOrd="0" presId="urn:microsoft.com/office/officeart/2018/2/layout/IconVerticalSolidList"/>
    <dgm:cxn modelId="{B5051894-90A0-4E54-B45F-BC481446ABAC}" type="presParOf" srcId="{112D6523-58FE-4BD2-8999-BF91AB3D106B}" destId="{A0E3A3ED-B557-4D0C-B137-0C318F4AB130}" srcOrd="1" destOrd="0" presId="urn:microsoft.com/office/officeart/2018/2/layout/IconVerticalSolidList"/>
    <dgm:cxn modelId="{DCDB98EC-A7B5-4521-A4E2-7ECB40BA2C0A}" type="presParOf" srcId="{112D6523-58FE-4BD2-8999-BF91AB3D106B}" destId="{925F11F9-B762-4CD3-9912-2389C681BD96}" srcOrd="2" destOrd="0" presId="urn:microsoft.com/office/officeart/2018/2/layout/IconVerticalSolidList"/>
    <dgm:cxn modelId="{40D884A7-6213-4AA2-AFE1-C1D2D1A01500}" type="presParOf" srcId="{112D6523-58FE-4BD2-8999-BF91AB3D106B}" destId="{93876787-0642-46AC-97A8-D49821519678}" srcOrd="3" destOrd="0" presId="urn:microsoft.com/office/officeart/2018/2/layout/IconVerticalSolidList"/>
    <dgm:cxn modelId="{42DD0810-2E8F-49F3-A21E-9D79AAB5A7DA}" type="presParOf" srcId="{8E7257CD-F177-4C25-83EA-72712B7B4FB9}" destId="{FFC0C277-A51A-4D7A-B305-448F198E872F}" srcOrd="7" destOrd="0" presId="urn:microsoft.com/office/officeart/2018/2/layout/IconVerticalSolidList"/>
    <dgm:cxn modelId="{43ED99A8-8C2E-42C7-A68F-6A8BEF7D72F6}" type="presParOf" srcId="{8E7257CD-F177-4C25-83EA-72712B7B4FB9}" destId="{424B6EDF-E28E-475D-AB96-1AEDFBE024A4}" srcOrd="8" destOrd="0" presId="urn:microsoft.com/office/officeart/2018/2/layout/IconVerticalSolidList"/>
    <dgm:cxn modelId="{E7E09BEA-8CDC-49BC-A187-F3780E788829}" type="presParOf" srcId="{424B6EDF-E28E-475D-AB96-1AEDFBE024A4}" destId="{672078BB-CE60-4600-9DB3-6C447E92D611}" srcOrd="0" destOrd="0" presId="urn:microsoft.com/office/officeart/2018/2/layout/IconVerticalSolidList"/>
    <dgm:cxn modelId="{797A5043-4DDE-4884-94CB-94EB09C5D986}" type="presParOf" srcId="{424B6EDF-E28E-475D-AB96-1AEDFBE024A4}" destId="{EFD6C20C-BCED-4BC4-82FE-8DAB9145F465}" srcOrd="1" destOrd="0" presId="urn:microsoft.com/office/officeart/2018/2/layout/IconVerticalSolidList"/>
    <dgm:cxn modelId="{8E3D0507-C28A-4F35-84BC-86D6C7245422}" type="presParOf" srcId="{424B6EDF-E28E-475D-AB96-1AEDFBE024A4}" destId="{47E4E5C9-520D-4519-9A11-659630E8C899}" srcOrd="2" destOrd="0" presId="urn:microsoft.com/office/officeart/2018/2/layout/IconVerticalSolidList"/>
    <dgm:cxn modelId="{FD7B20B5-51C8-45C5-87E7-7DAB65CAB208}" type="presParOf" srcId="{424B6EDF-E28E-475D-AB96-1AEDFBE024A4}" destId="{7239E18E-9FC2-4A53-9FD8-F4154ABA0EC6}" srcOrd="3" destOrd="0" presId="urn:microsoft.com/office/officeart/2018/2/layout/IconVerticalSolidList"/>
    <dgm:cxn modelId="{E691A19A-E64C-437C-8833-8C3134F4389C}" type="presParOf" srcId="{8E7257CD-F177-4C25-83EA-72712B7B4FB9}" destId="{275DDD7B-1B03-4C0A-90E4-9912B2C922D5}" srcOrd="9" destOrd="0" presId="urn:microsoft.com/office/officeart/2018/2/layout/IconVerticalSolidList"/>
    <dgm:cxn modelId="{83EBA2DB-006E-4462-BC2D-588E8B60172F}" type="presParOf" srcId="{8E7257CD-F177-4C25-83EA-72712B7B4FB9}" destId="{B540DF3B-8986-4E57-B63A-BB639E5C3BD7}" srcOrd="10" destOrd="0" presId="urn:microsoft.com/office/officeart/2018/2/layout/IconVerticalSolidList"/>
    <dgm:cxn modelId="{FEB32728-6961-4A40-BE1A-28788CC9B085}" type="presParOf" srcId="{B540DF3B-8986-4E57-B63A-BB639E5C3BD7}" destId="{9A6A2D13-7B03-494B-A449-A11305EAF4C3}" srcOrd="0" destOrd="0" presId="urn:microsoft.com/office/officeart/2018/2/layout/IconVerticalSolidList"/>
    <dgm:cxn modelId="{7086050A-3730-49B5-A19E-FD30DCA2A4C8}" type="presParOf" srcId="{B540DF3B-8986-4E57-B63A-BB639E5C3BD7}" destId="{EC0B5417-9A90-406C-BEC5-46924FE226AC}" srcOrd="1" destOrd="0" presId="urn:microsoft.com/office/officeart/2018/2/layout/IconVerticalSolidList"/>
    <dgm:cxn modelId="{5F114104-F40C-4809-8639-5809A816F829}" type="presParOf" srcId="{B540DF3B-8986-4E57-B63A-BB639E5C3BD7}" destId="{1567783A-8451-49D8-97DB-B038ADEF71AF}" srcOrd="2" destOrd="0" presId="urn:microsoft.com/office/officeart/2018/2/layout/IconVerticalSolidList"/>
    <dgm:cxn modelId="{46B1CB40-5D27-4A18-9645-5817C75A6FED}" type="presParOf" srcId="{B540DF3B-8986-4E57-B63A-BB639E5C3BD7}" destId="{05B0B6EE-99F6-47FF-877D-CB78CA451956}" srcOrd="3" destOrd="0" presId="urn:microsoft.com/office/officeart/2018/2/layout/IconVerticalSolidList"/>
    <dgm:cxn modelId="{1CCD3C9F-6ACB-41AA-B03E-558D65E4BF35}" type="presParOf" srcId="{8E7257CD-F177-4C25-83EA-72712B7B4FB9}" destId="{01A1E4D2-005C-43CF-A2FE-BDB18A0E4C5D}" srcOrd="11" destOrd="0" presId="urn:microsoft.com/office/officeart/2018/2/layout/IconVerticalSolidList"/>
    <dgm:cxn modelId="{9F307463-551A-4998-89A2-9B481493FC30}" type="presParOf" srcId="{8E7257CD-F177-4C25-83EA-72712B7B4FB9}" destId="{F3D1B699-7E93-4284-93B1-1395120FE1BF}" srcOrd="12" destOrd="0" presId="urn:microsoft.com/office/officeart/2018/2/layout/IconVerticalSolidList"/>
    <dgm:cxn modelId="{4D4407AB-B9B3-4F9A-A277-319EA7EFB925}" type="presParOf" srcId="{F3D1B699-7E93-4284-93B1-1395120FE1BF}" destId="{F8ACF3B0-2304-42EA-9974-16A8CB8D2CDC}" srcOrd="0" destOrd="0" presId="urn:microsoft.com/office/officeart/2018/2/layout/IconVerticalSolidList"/>
    <dgm:cxn modelId="{21A91E6B-B87B-48E5-B332-519707645F69}" type="presParOf" srcId="{F3D1B699-7E93-4284-93B1-1395120FE1BF}" destId="{2EF5B759-D0F0-4A25-8DCF-F104EC89D042}" srcOrd="1" destOrd="0" presId="urn:microsoft.com/office/officeart/2018/2/layout/IconVerticalSolidList"/>
    <dgm:cxn modelId="{6052947A-DCC9-443D-A2F7-799D39092827}" type="presParOf" srcId="{F3D1B699-7E93-4284-93B1-1395120FE1BF}" destId="{3AC26E16-8099-4EFA-821A-A4CD31968026}" srcOrd="2" destOrd="0" presId="urn:microsoft.com/office/officeart/2018/2/layout/IconVerticalSolidList"/>
    <dgm:cxn modelId="{17161D27-B187-41F0-8562-CB0056E66F34}" type="presParOf" srcId="{F3D1B699-7E93-4284-93B1-1395120FE1BF}" destId="{40D98AF8-DD72-49B9-A81F-B3E4F2D43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B3CA9-7955-4807-9D4A-C4C5FC7C51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CA0A8-FD2F-42B6-9B49-E8C22EE30F45}">
      <dgm:prSet/>
      <dgm:spPr/>
      <dgm:t>
        <a:bodyPr/>
        <a:lstStyle/>
        <a:p>
          <a:r>
            <a:rPr lang="en-US"/>
            <a:t>What went well?</a:t>
          </a:r>
        </a:p>
      </dgm:t>
    </dgm:pt>
    <dgm:pt modelId="{C91C3563-217C-4A48-A5D2-E2CEA6D93F06}" type="parTrans" cxnId="{57034A09-30C7-4A47-AB03-563894AFC698}">
      <dgm:prSet/>
      <dgm:spPr/>
      <dgm:t>
        <a:bodyPr/>
        <a:lstStyle/>
        <a:p>
          <a:endParaRPr lang="en-US"/>
        </a:p>
      </dgm:t>
    </dgm:pt>
    <dgm:pt modelId="{30B4FD97-ED60-49C0-8C0C-63BB6810D2DA}" type="sibTrans" cxnId="{57034A09-30C7-4A47-AB03-563894AFC698}">
      <dgm:prSet/>
      <dgm:spPr/>
      <dgm:t>
        <a:bodyPr/>
        <a:lstStyle/>
        <a:p>
          <a:endParaRPr lang="en-US"/>
        </a:p>
      </dgm:t>
    </dgm:pt>
    <dgm:pt modelId="{BC1DBD05-5E83-4F30-A0BD-454AC16090B3}">
      <dgm:prSet/>
      <dgm:spPr/>
      <dgm:t>
        <a:bodyPr/>
        <a:lstStyle/>
        <a:p>
          <a:r>
            <a:rPr lang="en-US"/>
            <a:t>ALU and ALUsim was pretty straightforward</a:t>
          </a:r>
        </a:p>
      </dgm:t>
    </dgm:pt>
    <dgm:pt modelId="{3D69EFA6-EF9A-4433-9F05-41DAD4936850}" type="parTrans" cxnId="{40B6EE85-3C2A-43D7-93A4-E9F0AC529930}">
      <dgm:prSet/>
      <dgm:spPr/>
      <dgm:t>
        <a:bodyPr/>
        <a:lstStyle/>
        <a:p>
          <a:endParaRPr lang="en-US"/>
        </a:p>
      </dgm:t>
    </dgm:pt>
    <dgm:pt modelId="{3CD635A3-DAC9-4A05-8664-8B42AFBE5A59}" type="sibTrans" cxnId="{40B6EE85-3C2A-43D7-93A4-E9F0AC529930}">
      <dgm:prSet/>
      <dgm:spPr/>
      <dgm:t>
        <a:bodyPr/>
        <a:lstStyle/>
        <a:p>
          <a:endParaRPr lang="en-US"/>
        </a:p>
      </dgm:t>
    </dgm:pt>
    <dgm:pt modelId="{24CDC60F-39C4-4E6C-BF1C-F5F9E59EB398}">
      <dgm:prSet/>
      <dgm:spPr/>
      <dgm:t>
        <a:bodyPr/>
        <a:lstStyle/>
        <a:p>
          <a:r>
            <a:rPr lang="en-US"/>
            <a:t>Integration from FP1 was smooth</a:t>
          </a:r>
        </a:p>
      </dgm:t>
    </dgm:pt>
    <dgm:pt modelId="{679D8376-F12F-4CA1-85A3-E2E4618FD0AA}" type="parTrans" cxnId="{24100427-5F2C-40AD-A13C-ADF6F3351700}">
      <dgm:prSet/>
      <dgm:spPr/>
      <dgm:t>
        <a:bodyPr/>
        <a:lstStyle/>
        <a:p>
          <a:endParaRPr lang="en-US"/>
        </a:p>
      </dgm:t>
    </dgm:pt>
    <dgm:pt modelId="{DCB49DF9-28AD-4106-A12B-5075191ECC94}" type="sibTrans" cxnId="{24100427-5F2C-40AD-A13C-ADF6F3351700}">
      <dgm:prSet/>
      <dgm:spPr/>
      <dgm:t>
        <a:bodyPr/>
        <a:lstStyle/>
        <a:p>
          <a:endParaRPr lang="en-US"/>
        </a:p>
      </dgm:t>
    </dgm:pt>
    <dgm:pt modelId="{7214BE19-5662-4281-A328-7BC0D504CC8C}">
      <dgm:prSet/>
      <dgm:spPr/>
      <dgm:t>
        <a:bodyPr/>
        <a:lstStyle/>
        <a:p>
          <a:r>
            <a:rPr lang="en-US"/>
            <a:t>What didn’t go well?</a:t>
          </a:r>
        </a:p>
      </dgm:t>
    </dgm:pt>
    <dgm:pt modelId="{3AF37444-D6C3-43C1-89C1-7C77635873EF}" type="parTrans" cxnId="{6F6519B3-0F55-4884-BF69-89DD859B97EC}">
      <dgm:prSet/>
      <dgm:spPr/>
      <dgm:t>
        <a:bodyPr/>
        <a:lstStyle/>
        <a:p>
          <a:endParaRPr lang="en-US"/>
        </a:p>
      </dgm:t>
    </dgm:pt>
    <dgm:pt modelId="{0FF9CD90-6783-4EA5-B405-C66854CFF0E4}" type="sibTrans" cxnId="{6F6519B3-0F55-4884-BF69-89DD859B97EC}">
      <dgm:prSet/>
      <dgm:spPr/>
      <dgm:t>
        <a:bodyPr/>
        <a:lstStyle/>
        <a:p>
          <a:endParaRPr lang="en-US"/>
        </a:p>
      </dgm:t>
    </dgm:pt>
    <dgm:pt modelId="{BC8C6D37-6A3D-4C7A-A6B6-917AFDCEB569}">
      <dgm:prSet/>
      <dgm:spPr/>
      <dgm:t>
        <a:bodyPr/>
        <a:lstStyle/>
        <a:p>
          <a:r>
            <a:rPr lang="en-US" dirty="0"/>
            <a:t>Floating point at first</a:t>
          </a:r>
        </a:p>
      </dgm:t>
    </dgm:pt>
    <dgm:pt modelId="{828E1217-ECBE-4906-8F49-86AF11398EAB}" type="parTrans" cxnId="{F68A227E-1F33-4046-9A0A-22267A4B2A8B}">
      <dgm:prSet/>
      <dgm:spPr/>
      <dgm:t>
        <a:bodyPr/>
        <a:lstStyle/>
        <a:p>
          <a:endParaRPr lang="en-US"/>
        </a:p>
      </dgm:t>
    </dgm:pt>
    <dgm:pt modelId="{DAF61322-60A5-409A-BEA2-A5C4BFB3D308}" type="sibTrans" cxnId="{F68A227E-1F33-4046-9A0A-22267A4B2A8B}">
      <dgm:prSet/>
      <dgm:spPr/>
      <dgm:t>
        <a:bodyPr/>
        <a:lstStyle/>
        <a:p>
          <a:endParaRPr lang="en-US"/>
        </a:p>
      </dgm:t>
    </dgm:pt>
    <dgm:pt modelId="{D294362D-8009-4452-B11F-677E63B15FBE}">
      <dgm:prSet/>
      <dgm:spPr/>
      <dgm:t>
        <a:bodyPr/>
        <a:lstStyle/>
        <a:p>
          <a:r>
            <a:rPr lang="en-US"/>
            <a:t>What are we happy with in our design?</a:t>
          </a:r>
        </a:p>
      </dgm:t>
    </dgm:pt>
    <dgm:pt modelId="{DFCE74F6-E72B-43BF-88E1-8796B80083F2}" type="parTrans" cxnId="{44F710F6-95E4-47DB-8B27-787A71FD754A}">
      <dgm:prSet/>
      <dgm:spPr/>
      <dgm:t>
        <a:bodyPr/>
        <a:lstStyle/>
        <a:p>
          <a:endParaRPr lang="en-US"/>
        </a:p>
      </dgm:t>
    </dgm:pt>
    <dgm:pt modelId="{C47F4FF5-62B9-488B-AC30-CA92C3AF0AE1}" type="sibTrans" cxnId="{44F710F6-95E4-47DB-8B27-787A71FD754A}">
      <dgm:prSet/>
      <dgm:spPr/>
      <dgm:t>
        <a:bodyPr/>
        <a:lstStyle/>
        <a:p>
          <a:endParaRPr lang="en-US"/>
        </a:p>
      </dgm:t>
    </dgm:pt>
    <dgm:pt modelId="{5607275D-FA44-4CD3-A7CF-6B73EA0CFA13}">
      <dgm:prSet/>
      <dgm:spPr/>
      <dgm:t>
        <a:bodyPr/>
        <a:lstStyle/>
        <a:p>
          <a:r>
            <a:rPr lang="en-US"/>
            <a:t>The floating point works</a:t>
          </a:r>
        </a:p>
      </dgm:t>
    </dgm:pt>
    <dgm:pt modelId="{F5A56E1A-AD24-48A2-BD5D-E0EFC1075877}" type="parTrans" cxnId="{5808494C-DE25-4544-8258-D928D1E2D189}">
      <dgm:prSet/>
      <dgm:spPr/>
      <dgm:t>
        <a:bodyPr/>
        <a:lstStyle/>
        <a:p>
          <a:endParaRPr lang="en-US"/>
        </a:p>
      </dgm:t>
    </dgm:pt>
    <dgm:pt modelId="{E36829CF-7AB0-4103-9AA7-A3A64D0F58C6}" type="sibTrans" cxnId="{5808494C-DE25-4544-8258-D928D1E2D189}">
      <dgm:prSet/>
      <dgm:spPr/>
      <dgm:t>
        <a:bodyPr/>
        <a:lstStyle/>
        <a:p>
          <a:endParaRPr lang="en-US"/>
        </a:p>
      </dgm:t>
    </dgm:pt>
    <dgm:pt modelId="{95B0CBA6-CC9F-4E2F-BBF7-C3E07462DAC7}">
      <dgm:prSet/>
      <dgm:spPr/>
      <dgm:t>
        <a:bodyPr/>
        <a:lstStyle/>
        <a:p>
          <a:r>
            <a:rPr lang="en-US" dirty="0"/>
            <a:t>DPU as a whole</a:t>
          </a:r>
        </a:p>
      </dgm:t>
    </dgm:pt>
    <dgm:pt modelId="{04758DD9-DCED-480F-B106-DB252B4789BB}" type="parTrans" cxnId="{5F2BC33F-50E9-4DE5-AFA5-1769C61A461C}">
      <dgm:prSet/>
      <dgm:spPr/>
      <dgm:t>
        <a:bodyPr/>
        <a:lstStyle/>
        <a:p>
          <a:endParaRPr lang="en-US"/>
        </a:p>
      </dgm:t>
    </dgm:pt>
    <dgm:pt modelId="{DAB40068-C9CA-4B32-9DD7-4EC2C16C103F}" type="sibTrans" cxnId="{5F2BC33F-50E9-4DE5-AFA5-1769C61A461C}">
      <dgm:prSet/>
      <dgm:spPr/>
      <dgm:t>
        <a:bodyPr/>
        <a:lstStyle/>
        <a:p>
          <a:endParaRPr lang="en-US"/>
        </a:p>
      </dgm:t>
    </dgm:pt>
    <dgm:pt modelId="{43D0EE6B-B1E2-4F07-B124-D7C4A0F3546A}">
      <dgm:prSet/>
      <dgm:spPr/>
      <dgm:t>
        <a:bodyPr/>
        <a:lstStyle/>
        <a:p>
          <a:r>
            <a:rPr lang="en-US"/>
            <a:t>ALU does what we want </a:t>
          </a:r>
        </a:p>
      </dgm:t>
    </dgm:pt>
    <dgm:pt modelId="{407A5958-CB8A-4888-8205-973F779589DD}" type="parTrans" cxnId="{7D15F895-3194-4DF5-8FC4-8387D73D3F41}">
      <dgm:prSet/>
      <dgm:spPr/>
      <dgm:t>
        <a:bodyPr/>
        <a:lstStyle/>
        <a:p>
          <a:endParaRPr lang="en-US"/>
        </a:p>
      </dgm:t>
    </dgm:pt>
    <dgm:pt modelId="{69BCE549-EDFC-44B7-854B-093A1C9C4408}" type="sibTrans" cxnId="{7D15F895-3194-4DF5-8FC4-8387D73D3F41}">
      <dgm:prSet/>
      <dgm:spPr/>
      <dgm:t>
        <a:bodyPr/>
        <a:lstStyle/>
        <a:p>
          <a:endParaRPr lang="en-US"/>
        </a:p>
      </dgm:t>
    </dgm:pt>
    <dgm:pt modelId="{D6CD17E7-EC1B-864F-8E0E-BB0B3B152FC5}">
      <dgm:prSet/>
      <dgm:spPr/>
      <dgm:t>
        <a:bodyPr/>
        <a:lstStyle/>
        <a:p>
          <a:r>
            <a:rPr lang="en-US" dirty="0"/>
            <a:t>Wiring the DPU/communication</a:t>
          </a:r>
        </a:p>
      </dgm:t>
    </dgm:pt>
    <dgm:pt modelId="{DA7211F2-80A5-8C44-A84D-BCA93E2B3A84}" type="parTrans" cxnId="{5CB06925-C9E7-2F4A-99FA-310FE6041A11}">
      <dgm:prSet/>
      <dgm:spPr/>
      <dgm:t>
        <a:bodyPr/>
        <a:lstStyle/>
        <a:p>
          <a:endParaRPr lang="en-US"/>
        </a:p>
      </dgm:t>
    </dgm:pt>
    <dgm:pt modelId="{08FCFA8D-9C22-7648-9CB1-A45105229863}" type="sibTrans" cxnId="{5CB06925-C9E7-2F4A-99FA-310FE6041A11}">
      <dgm:prSet/>
      <dgm:spPr/>
      <dgm:t>
        <a:bodyPr/>
        <a:lstStyle/>
        <a:p>
          <a:endParaRPr lang="en-US"/>
        </a:p>
      </dgm:t>
    </dgm:pt>
    <dgm:pt modelId="{5E01AC6F-5193-4F40-AE4D-4370BAD313C4}" type="pres">
      <dgm:prSet presAssocID="{A3FB3CA9-7955-4807-9D4A-C4C5FC7C5169}" presName="linear" presStyleCnt="0">
        <dgm:presLayoutVars>
          <dgm:animLvl val="lvl"/>
          <dgm:resizeHandles val="exact"/>
        </dgm:presLayoutVars>
      </dgm:prSet>
      <dgm:spPr/>
    </dgm:pt>
    <dgm:pt modelId="{70863B39-C9D6-E646-84C9-D477356CDE51}" type="pres">
      <dgm:prSet presAssocID="{1A9CA0A8-FD2F-42B6-9B49-E8C22EE30F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155494-9252-0443-BCE2-107A5E736DD8}" type="pres">
      <dgm:prSet presAssocID="{1A9CA0A8-FD2F-42B6-9B49-E8C22EE30F45}" presName="childText" presStyleLbl="revTx" presStyleIdx="0" presStyleCnt="3">
        <dgm:presLayoutVars>
          <dgm:bulletEnabled val="1"/>
        </dgm:presLayoutVars>
      </dgm:prSet>
      <dgm:spPr/>
    </dgm:pt>
    <dgm:pt modelId="{E74CA1EA-2ACF-1F4D-8603-705BA573A149}" type="pres">
      <dgm:prSet presAssocID="{7214BE19-5662-4281-A328-7BC0D504CC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306ED4-8E54-6B40-A7EF-A252D7B11E44}" type="pres">
      <dgm:prSet presAssocID="{7214BE19-5662-4281-A328-7BC0D504CC8C}" presName="childText" presStyleLbl="revTx" presStyleIdx="1" presStyleCnt="3">
        <dgm:presLayoutVars>
          <dgm:bulletEnabled val="1"/>
        </dgm:presLayoutVars>
      </dgm:prSet>
      <dgm:spPr/>
    </dgm:pt>
    <dgm:pt modelId="{FFC323CA-465E-C14E-A71F-BE3163C0D212}" type="pres">
      <dgm:prSet presAssocID="{D294362D-8009-4452-B11F-677E63B15F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320C0A-C19F-B941-9A24-03D487AE47D4}" type="pres">
      <dgm:prSet presAssocID="{D294362D-8009-4452-B11F-677E63B15FB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7629C03-11B3-F143-9B7D-72A0258A8717}" type="presOf" srcId="{D6CD17E7-EC1B-864F-8E0E-BB0B3B152FC5}" destId="{45306ED4-8E54-6B40-A7EF-A252D7B11E44}" srcOrd="0" destOrd="1" presId="urn:microsoft.com/office/officeart/2005/8/layout/vList2"/>
    <dgm:cxn modelId="{49143008-F019-CC49-9B21-9C2336D7F6DF}" type="presOf" srcId="{24CDC60F-39C4-4E6C-BF1C-F5F9E59EB398}" destId="{72155494-9252-0443-BCE2-107A5E736DD8}" srcOrd="0" destOrd="1" presId="urn:microsoft.com/office/officeart/2005/8/layout/vList2"/>
    <dgm:cxn modelId="{57034A09-30C7-4A47-AB03-563894AFC698}" srcId="{A3FB3CA9-7955-4807-9D4A-C4C5FC7C5169}" destId="{1A9CA0A8-FD2F-42B6-9B49-E8C22EE30F45}" srcOrd="0" destOrd="0" parTransId="{C91C3563-217C-4A48-A5D2-E2CEA6D93F06}" sibTransId="{30B4FD97-ED60-49C0-8C0C-63BB6810D2DA}"/>
    <dgm:cxn modelId="{3BC76D1A-0584-0B4A-8342-23C73AFE0921}" type="presOf" srcId="{5607275D-FA44-4CD3-A7CF-6B73EA0CFA13}" destId="{52320C0A-C19F-B941-9A24-03D487AE47D4}" srcOrd="0" destOrd="0" presId="urn:microsoft.com/office/officeart/2005/8/layout/vList2"/>
    <dgm:cxn modelId="{F6EC431B-6A62-FF48-B422-63EBB6C2DD15}" type="presOf" srcId="{D294362D-8009-4452-B11F-677E63B15FBE}" destId="{FFC323CA-465E-C14E-A71F-BE3163C0D212}" srcOrd="0" destOrd="0" presId="urn:microsoft.com/office/officeart/2005/8/layout/vList2"/>
    <dgm:cxn modelId="{E43BE01D-6BE3-554D-9C6E-2881846BD2F8}" type="presOf" srcId="{95B0CBA6-CC9F-4E2F-BBF7-C3E07462DAC7}" destId="{52320C0A-C19F-B941-9A24-03D487AE47D4}" srcOrd="0" destOrd="1" presId="urn:microsoft.com/office/officeart/2005/8/layout/vList2"/>
    <dgm:cxn modelId="{5CB06925-C9E7-2F4A-99FA-310FE6041A11}" srcId="{7214BE19-5662-4281-A328-7BC0D504CC8C}" destId="{D6CD17E7-EC1B-864F-8E0E-BB0B3B152FC5}" srcOrd="1" destOrd="0" parTransId="{DA7211F2-80A5-8C44-A84D-BCA93E2B3A84}" sibTransId="{08FCFA8D-9C22-7648-9CB1-A45105229863}"/>
    <dgm:cxn modelId="{24100427-5F2C-40AD-A13C-ADF6F3351700}" srcId="{1A9CA0A8-FD2F-42B6-9B49-E8C22EE30F45}" destId="{24CDC60F-39C4-4E6C-BF1C-F5F9E59EB398}" srcOrd="1" destOrd="0" parTransId="{679D8376-F12F-4CA1-85A3-E2E4618FD0AA}" sibTransId="{DCB49DF9-28AD-4106-A12B-5075191ECC94}"/>
    <dgm:cxn modelId="{F51E632F-07EF-EC4F-9EF3-823F41D2E387}" type="presOf" srcId="{1A9CA0A8-FD2F-42B6-9B49-E8C22EE30F45}" destId="{70863B39-C9D6-E646-84C9-D477356CDE51}" srcOrd="0" destOrd="0" presId="urn:microsoft.com/office/officeart/2005/8/layout/vList2"/>
    <dgm:cxn modelId="{5F2BC33F-50E9-4DE5-AFA5-1769C61A461C}" srcId="{D294362D-8009-4452-B11F-677E63B15FBE}" destId="{95B0CBA6-CC9F-4E2F-BBF7-C3E07462DAC7}" srcOrd="1" destOrd="0" parTransId="{04758DD9-DCED-480F-B106-DB252B4789BB}" sibTransId="{DAB40068-C9CA-4B32-9DD7-4EC2C16C103F}"/>
    <dgm:cxn modelId="{C6CF7240-2AC2-F949-ADD7-DC938D0ADAF7}" type="presOf" srcId="{BC1DBD05-5E83-4F30-A0BD-454AC16090B3}" destId="{72155494-9252-0443-BCE2-107A5E736DD8}" srcOrd="0" destOrd="0" presId="urn:microsoft.com/office/officeart/2005/8/layout/vList2"/>
    <dgm:cxn modelId="{E49A0648-ED25-9A47-A55C-FA74C014905E}" type="presOf" srcId="{A3FB3CA9-7955-4807-9D4A-C4C5FC7C5169}" destId="{5E01AC6F-5193-4F40-AE4D-4370BAD313C4}" srcOrd="0" destOrd="0" presId="urn:microsoft.com/office/officeart/2005/8/layout/vList2"/>
    <dgm:cxn modelId="{5808494C-DE25-4544-8258-D928D1E2D189}" srcId="{D294362D-8009-4452-B11F-677E63B15FBE}" destId="{5607275D-FA44-4CD3-A7CF-6B73EA0CFA13}" srcOrd="0" destOrd="0" parTransId="{F5A56E1A-AD24-48A2-BD5D-E0EFC1075877}" sibTransId="{E36829CF-7AB0-4103-9AA7-A3A64D0F58C6}"/>
    <dgm:cxn modelId="{F68A227E-1F33-4046-9A0A-22267A4B2A8B}" srcId="{7214BE19-5662-4281-A328-7BC0D504CC8C}" destId="{BC8C6D37-6A3D-4C7A-A6B6-917AFDCEB569}" srcOrd="0" destOrd="0" parTransId="{828E1217-ECBE-4906-8F49-86AF11398EAB}" sibTransId="{DAF61322-60A5-409A-BEA2-A5C4BFB3D308}"/>
    <dgm:cxn modelId="{0E844D80-66AC-6F4F-812F-8A5F16006935}" type="presOf" srcId="{43D0EE6B-B1E2-4F07-B124-D7C4A0F3546A}" destId="{52320C0A-C19F-B941-9A24-03D487AE47D4}" srcOrd="0" destOrd="2" presId="urn:microsoft.com/office/officeart/2005/8/layout/vList2"/>
    <dgm:cxn modelId="{40B6EE85-3C2A-43D7-93A4-E9F0AC529930}" srcId="{1A9CA0A8-FD2F-42B6-9B49-E8C22EE30F45}" destId="{BC1DBD05-5E83-4F30-A0BD-454AC16090B3}" srcOrd="0" destOrd="0" parTransId="{3D69EFA6-EF9A-4433-9F05-41DAD4936850}" sibTransId="{3CD635A3-DAC9-4A05-8664-8B42AFBE5A59}"/>
    <dgm:cxn modelId="{7D15F895-3194-4DF5-8FC4-8387D73D3F41}" srcId="{D294362D-8009-4452-B11F-677E63B15FBE}" destId="{43D0EE6B-B1E2-4F07-B124-D7C4A0F3546A}" srcOrd="2" destOrd="0" parTransId="{407A5958-CB8A-4888-8205-973F779589DD}" sibTransId="{69BCE549-EDFC-44B7-854B-093A1C9C4408}"/>
    <dgm:cxn modelId="{E87501AE-6B10-6F42-8F12-B8D97A9D2B18}" type="presOf" srcId="{BC8C6D37-6A3D-4C7A-A6B6-917AFDCEB569}" destId="{45306ED4-8E54-6B40-A7EF-A252D7B11E44}" srcOrd="0" destOrd="0" presId="urn:microsoft.com/office/officeart/2005/8/layout/vList2"/>
    <dgm:cxn modelId="{6F6519B3-0F55-4884-BF69-89DD859B97EC}" srcId="{A3FB3CA9-7955-4807-9D4A-C4C5FC7C5169}" destId="{7214BE19-5662-4281-A328-7BC0D504CC8C}" srcOrd="1" destOrd="0" parTransId="{3AF37444-D6C3-43C1-89C1-7C77635873EF}" sibTransId="{0FF9CD90-6783-4EA5-B405-C66854CFF0E4}"/>
    <dgm:cxn modelId="{C8A522BD-1FDA-A74F-B3D1-C70A8ABDFDA9}" type="presOf" srcId="{7214BE19-5662-4281-A328-7BC0D504CC8C}" destId="{E74CA1EA-2ACF-1F4D-8603-705BA573A149}" srcOrd="0" destOrd="0" presId="urn:microsoft.com/office/officeart/2005/8/layout/vList2"/>
    <dgm:cxn modelId="{44F710F6-95E4-47DB-8B27-787A71FD754A}" srcId="{A3FB3CA9-7955-4807-9D4A-C4C5FC7C5169}" destId="{D294362D-8009-4452-B11F-677E63B15FBE}" srcOrd="2" destOrd="0" parTransId="{DFCE74F6-E72B-43BF-88E1-8796B80083F2}" sibTransId="{C47F4FF5-62B9-488B-AC30-CA92C3AF0AE1}"/>
    <dgm:cxn modelId="{749D3F4A-BD76-4146-906C-1A69DFB0C155}" type="presParOf" srcId="{5E01AC6F-5193-4F40-AE4D-4370BAD313C4}" destId="{70863B39-C9D6-E646-84C9-D477356CDE51}" srcOrd="0" destOrd="0" presId="urn:microsoft.com/office/officeart/2005/8/layout/vList2"/>
    <dgm:cxn modelId="{A8F27CE9-BCF7-AF45-A7AA-6B248216A6C7}" type="presParOf" srcId="{5E01AC6F-5193-4F40-AE4D-4370BAD313C4}" destId="{72155494-9252-0443-BCE2-107A5E736DD8}" srcOrd="1" destOrd="0" presId="urn:microsoft.com/office/officeart/2005/8/layout/vList2"/>
    <dgm:cxn modelId="{C3F7F59F-A167-6D4B-BFED-122EF8442E69}" type="presParOf" srcId="{5E01AC6F-5193-4F40-AE4D-4370BAD313C4}" destId="{E74CA1EA-2ACF-1F4D-8603-705BA573A149}" srcOrd="2" destOrd="0" presId="urn:microsoft.com/office/officeart/2005/8/layout/vList2"/>
    <dgm:cxn modelId="{A50884C2-7EB5-3145-B4BA-C9FBB0594FD4}" type="presParOf" srcId="{5E01AC6F-5193-4F40-AE4D-4370BAD313C4}" destId="{45306ED4-8E54-6B40-A7EF-A252D7B11E44}" srcOrd="3" destOrd="0" presId="urn:microsoft.com/office/officeart/2005/8/layout/vList2"/>
    <dgm:cxn modelId="{FAB265EB-A9F9-4146-9872-61015474FD8F}" type="presParOf" srcId="{5E01AC6F-5193-4F40-AE4D-4370BAD313C4}" destId="{FFC323CA-465E-C14E-A71F-BE3163C0D212}" srcOrd="4" destOrd="0" presId="urn:microsoft.com/office/officeart/2005/8/layout/vList2"/>
    <dgm:cxn modelId="{E9D72583-33A4-AB41-A875-11F47FB61D9D}" type="presParOf" srcId="{5E01AC6F-5193-4F40-AE4D-4370BAD313C4}" destId="{52320C0A-C19F-B941-9A24-03D487AE47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43EF-A025-4B96-BB40-722AD6A6D295}">
      <dsp:nvSpPr>
        <dsp:cNvPr id="0" name=""/>
        <dsp:cNvSpPr/>
      </dsp:nvSpPr>
      <dsp:spPr>
        <a:xfrm>
          <a:off x="0" y="402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0BEC-E5FF-456B-AAAD-DB928968541D}">
      <dsp:nvSpPr>
        <dsp:cNvPr id="0" name=""/>
        <dsp:cNvSpPr/>
      </dsp:nvSpPr>
      <dsp:spPr>
        <a:xfrm>
          <a:off x="167561" y="125034"/>
          <a:ext cx="304656" cy="30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3061-96D6-4182-B8B7-CD1BA9A37703}">
      <dsp:nvSpPr>
        <dsp:cNvPr id="0" name=""/>
        <dsp:cNvSpPr/>
      </dsp:nvSpPr>
      <dsp:spPr>
        <a:xfrm>
          <a:off x="639778" y="402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ALU: Performs computations</a:t>
          </a:r>
        </a:p>
      </dsp:txBody>
      <dsp:txXfrm>
        <a:off x="639778" y="402"/>
        <a:ext cx="6372591" cy="553920"/>
      </dsp:txXfrm>
    </dsp:sp>
    <dsp:sp modelId="{B93FEEFC-B5C5-4767-9070-824D09EC720E}">
      <dsp:nvSpPr>
        <dsp:cNvPr id="0" name=""/>
        <dsp:cNvSpPr/>
      </dsp:nvSpPr>
      <dsp:spPr>
        <a:xfrm>
          <a:off x="0" y="692803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2534-9F41-4BE7-B699-47293FF410E9}">
      <dsp:nvSpPr>
        <dsp:cNvPr id="0" name=""/>
        <dsp:cNvSpPr/>
      </dsp:nvSpPr>
      <dsp:spPr>
        <a:xfrm>
          <a:off x="167561" y="817435"/>
          <a:ext cx="304656" cy="30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D73AC-DA74-49C9-9B50-BB60625CC070}">
      <dsp:nvSpPr>
        <dsp:cNvPr id="0" name=""/>
        <dsp:cNvSpPr/>
      </dsp:nvSpPr>
      <dsp:spPr>
        <a:xfrm>
          <a:off x="639778" y="692803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Regfile: Registers and Custom variables</a:t>
          </a:r>
        </a:p>
      </dsp:txBody>
      <dsp:txXfrm>
        <a:off x="639778" y="692803"/>
        <a:ext cx="6372591" cy="553920"/>
      </dsp:txXfrm>
    </dsp:sp>
    <dsp:sp modelId="{E07113A5-59D2-4D88-A8A0-4EC243514D9F}">
      <dsp:nvSpPr>
        <dsp:cNvPr id="0" name=""/>
        <dsp:cNvSpPr/>
      </dsp:nvSpPr>
      <dsp:spPr>
        <a:xfrm>
          <a:off x="0" y="1385204"/>
          <a:ext cx="7012370" cy="5539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B896A-1413-4DB3-8A1B-3D3912CAF7AA}">
      <dsp:nvSpPr>
        <dsp:cNvPr id="0" name=""/>
        <dsp:cNvSpPr/>
      </dsp:nvSpPr>
      <dsp:spPr>
        <a:xfrm>
          <a:off x="167561" y="1509836"/>
          <a:ext cx="304656" cy="30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2FD3-18DD-451A-9662-205BAED25DBB}">
      <dsp:nvSpPr>
        <dsp:cNvPr id="0" name=""/>
        <dsp:cNvSpPr/>
      </dsp:nvSpPr>
      <dsp:spPr>
        <a:xfrm>
          <a:off x="639778" y="1385204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Memory:  The actual computer memory</a:t>
          </a:r>
        </a:p>
      </dsp:txBody>
      <dsp:txXfrm>
        <a:off x="639778" y="1385204"/>
        <a:ext cx="6372591" cy="553920"/>
      </dsp:txXfrm>
    </dsp:sp>
    <dsp:sp modelId="{B4344225-9B0A-470A-9133-D6A0A067AA61}">
      <dsp:nvSpPr>
        <dsp:cNvPr id="0" name=""/>
        <dsp:cNvSpPr/>
      </dsp:nvSpPr>
      <dsp:spPr>
        <a:xfrm>
          <a:off x="0" y="2077605"/>
          <a:ext cx="7012370" cy="5539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3A3ED-B557-4D0C-B137-0C318F4AB130}">
      <dsp:nvSpPr>
        <dsp:cNvPr id="0" name=""/>
        <dsp:cNvSpPr/>
      </dsp:nvSpPr>
      <dsp:spPr>
        <a:xfrm>
          <a:off x="167561" y="2202237"/>
          <a:ext cx="304656" cy="30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76787-0642-46AC-97A8-D49821519678}">
      <dsp:nvSpPr>
        <dsp:cNvPr id="0" name=""/>
        <dsp:cNvSpPr/>
      </dsp:nvSpPr>
      <dsp:spPr>
        <a:xfrm>
          <a:off x="639778" y="2077605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 Memory: Holds the instructions</a:t>
          </a:r>
        </a:p>
      </dsp:txBody>
      <dsp:txXfrm>
        <a:off x="639778" y="2077605"/>
        <a:ext cx="6372591" cy="553920"/>
      </dsp:txXfrm>
    </dsp:sp>
    <dsp:sp modelId="{672078BB-CE60-4600-9DB3-6C447E92D611}">
      <dsp:nvSpPr>
        <dsp:cNvPr id="0" name=""/>
        <dsp:cNvSpPr/>
      </dsp:nvSpPr>
      <dsp:spPr>
        <a:xfrm>
          <a:off x="0" y="2770006"/>
          <a:ext cx="7012370" cy="5539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C20C-BCED-4BC4-82FE-8DAB9145F465}">
      <dsp:nvSpPr>
        <dsp:cNvPr id="0" name=""/>
        <dsp:cNvSpPr/>
      </dsp:nvSpPr>
      <dsp:spPr>
        <a:xfrm>
          <a:off x="167561" y="2894638"/>
          <a:ext cx="304656" cy="304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E18E-9FC2-4A53-9FD8-F4154ABA0EC6}">
      <dsp:nvSpPr>
        <dsp:cNvPr id="0" name=""/>
        <dsp:cNvSpPr/>
      </dsp:nvSpPr>
      <dsp:spPr>
        <a:xfrm>
          <a:off x="639778" y="27700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PC Adder: Increments PC by 4 every clock cycle</a:t>
          </a:r>
        </a:p>
      </dsp:txBody>
      <dsp:txXfrm>
        <a:off x="639778" y="2770006"/>
        <a:ext cx="6372591" cy="553920"/>
      </dsp:txXfrm>
    </dsp:sp>
    <dsp:sp modelId="{9A6A2D13-7B03-494B-A449-A11305EAF4C3}">
      <dsp:nvSpPr>
        <dsp:cNvPr id="0" name=""/>
        <dsp:cNvSpPr/>
      </dsp:nvSpPr>
      <dsp:spPr>
        <a:xfrm>
          <a:off x="0" y="3462406"/>
          <a:ext cx="7012370" cy="5539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B5417-9A90-406C-BEC5-46924FE226AC}">
      <dsp:nvSpPr>
        <dsp:cNvPr id="0" name=""/>
        <dsp:cNvSpPr/>
      </dsp:nvSpPr>
      <dsp:spPr>
        <a:xfrm>
          <a:off x="167561" y="3587039"/>
          <a:ext cx="304656" cy="304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B6EE-99F6-47FF-877D-CB78CA451956}">
      <dsp:nvSpPr>
        <dsp:cNvPr id="0" name=""/>
        <dsp:cNvSpPr/>
      </dsp:nvSpPr>
      <dsp:spPr>
        <a:xfrm>
          <a:off x="639778" y="34624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Bsrc: Mux controlling what goes into the B-input for the ALU</a:t>
          </a:r>
        </a:p>
      </dsp:txBody>
      <dsp:txXfrm>
        <a:off x="639778" y="3462406"/>
        <a:ext cx="6372591" cy="553920"/>
      </dsp:txXfrm>
    </dsp:sp>
    <dsp:sp modelId="{F8ACF3B0-2304-42EA-9974-16A8CB8D2CDC}">
      <dsp:nvSpPr>
        <dsp:cNvPr id="0" name=""/>
        <dsp:cNvSpPr/>
      </dsp:nvSpPr>
      <dsp:spPr>
        <a:xfrm>
          <a:off x="0" y="4154807"/>
          <a:ext cx="7012370" cy="5539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5B759-D0F0-4A25-8DCF-F104EC89D042}">
      <dsp:nvSpPr>
        <dsp:cNvPr id="0" name=""/>
        <dsp:cNvSpPr/>
      </dsp:nvSpPr>
      <dsp:spPr>
        <a:xfrm>
          <a:off x="167561" y="4279440"/>
          <a:ext cx="304656" cy="3046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98AF8-DD72-49B9-A81F-B3E4F2D43209}">
      <dsp:nvSpPr>
        <dsp:cNvPr id="0" name=""/>
        <dsp:cNvSpPr/>
      </dsp:nvSpPr>
      <dsp:spPr>
        <a:xfrm>
          <a:off x="639778" y="4154807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PCBranch: Used for branching, adds a compiler-computed offset to the start of main</a:t>
          </a:r>
        </a:p>
      </dsp:txBody>
      <dsp:txXfrm>
        <a:off x="639778" y="4154807"/>
        <a:ext cx="6372591" cy="55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63B39-C9D6-E646-84C9-D477356CDE51}">
      <dsp:nvSpPr>
        <dsp:cNvPr id="0" name=""/>
        <dsp:cNvSpPr/>
      </dsp:nvSpPr>
      <dsp:spPr>
        <a:xfrm>
          <a:off x="0" y="80312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went well?</a:t>
          </a:r>
        </a:p>
      </dsp:txBody>
      <dsp:txXfrm>
        <a:off x="35411" y="115723"/>
        <a:ext cx="6930264" cy="654577"/>
      </dsp:txXfrm>
    </dsp:sp>
    <dsp:sp modelId="{72155494-9252-0443-BCE2-107A5E736DD8}">
      <dsp:nvSpPr>
        <dsp:cNvPr id="0" name=""/>
        <dsp:cNvSpPr/>
      </dsp:nvSpPr>
      <dsp:spPr>
        <a:xfrm>
          <a:off x="0" y="805712"/>
          <a:ext cx="7001086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ALU and ALUsim was pretty straightforward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Integration from FP1 was smooth</a:t>
          </a:r>
        </a:p>
      </dsp:txBody>
      <dsp:txXfrm>
        <a:off x="0" y="805712"/>
        <a:ext cx="7001086" cy="786082"/>
      </dsp:txXfrm>
    </dsp:sp>
    <dsp:sp modelId="{E74CA1EA-2ACF-1F4D-8603-705BA573A149}">
      <dsp:nvSpPr>
        <dsp:cNvPr id="0" name=""/>
        <dsp:cNvSpPr/>
      </dsp:nvSpPr>
      <dsp:spPr>
        <a:xfrm>
          <a:off x="0" y="1591795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didn’t go well?</a:t>
          </a:r>
        </a:p>
      </dsp:txBody>
      <dsp:txXfrm>
        <a:off x="35411" y="1627206"/>
        <a:ext cx="6930264" cy="654577"/>
      </dsp:txXfrm>
    </dsp:sp>
    <dsp:sp modelId="{45306ED4-8E54-6B40-A7EF-A252D7B11E44}">
      <dsp:nvSpPr>
        <dsp:cNvPr id="0" name=""/>
        <dsp:cNvSpPr/>
      </dsp:nvSpPr>
      <dsp:spPr>
        <a:xfrm>
          <a:off x="0" y="2317195"/>
          <a:ext cx="7001086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Floating point at first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Wiring the DPU/communication</a:t>
          </a:r>
        </a:p>
      </dsp:txBody>
      <dsp:txXfrm>
        <a:off x="0" y="2317195"/>
        <a:ext cx="7001086" cy="786082"/>
      </dsp:txXfrm>
    </dsp:sp>
    <dsp:sp modelId="{FFC323CA-465E-C14E-A71F-BE3163C0D212}">
      <dsp:nvSpPr>
        <dsp:cNvPr id="0" name=""/>
        <dsp:cNvSpPr/>
      </dsp:nvSpPr>
      <dsp:spPr>
        <a:xfrm>
          <a:off x="0" y="3103277"/>
          <a:ext cx="7001086" cy="725399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are we happy with in our design?</a:t>
          </a:r>
        </a:p>
      </dsp:txBody>
      <dsp:txXfrm>
        <a:off x="35411" y="3138688"/>
        <a:ext cx="6930264" cy="654577"/>
      </dsp:txXfrm>
    </dsp:sp>
    <dsp:sp modelId="{52320C0A-C19F-B941-9A24-03D487AE47D4}">
      <dsp:nvSpPr>
        <dsp:cNvPr id="0" name=""/>
        <dsp:cNvSpPr/>
      </dsp:nvSpPr>
      <dsp:spPr>
        <a:xfrm>
          <a:off x="0" y="3828677"/>
          <a:ext cx="7001086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The floating point works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DPU as a whole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ALU does what we want </a:t>
          </a:r>
        </a:p>
      </dsp:txBody>
      <dsp:txXfrm>
        <a:off x="0" y="3828677"/>
        <a:ext cx="7001086" cy="118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87CAB8-DCAE-46A5-AADA-B3FAD11A54E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9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71440" y="1640670"/>
            <a:ext cx="6834511" cy="3844375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FP_2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EBEBEB"/>
                </a:solidFill>
              </a:rPr>
              <a:t>Niklas</a:t>
            </a:r>
            <a:r>
              <a:rPr lang="en-US" sz="2000" dirty="0">
                <a:solidFill>
                  <a:srgbClr val="EBEBEB"/>
                </a:solidFill>
              </a:rPr>
              <a:t> Roberts, Zach Bowyer, Ben Greenwood, Brycen Martin, Garrett O’Shaughnessy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572-95AF-4CE5-B2D7-36855BF4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84E56-6686-4479-A7A2-FC3236E4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76" y="2021456"/>
            <a:ext cx="219105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AB6C2-0B62-43A8-B2F2-6FF5A1A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32" y="432702"/>
            <a:ext cx="7211167" cy="5992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C7378-1430-F349-BEC0-1A5FDC23F912}"/>
              </a:ext>
            </a:extLst>
          </p:cNvPr>
          <p:cNvSpPr txBox="1"/>
          <p:nvPr/>
        </p:nvSpPr>
        <p:spPr>
          <a:xfrm>
            <a:off x="134628" y="2021456"/>
            <a:ext cx="219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MIPS uses separate control bits and opcodes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MIPS reuses some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use opcodes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fatty mux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ALU Implementation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7C802-0E32-4CF7-8442-CB0805D3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976" y="2273503"/>
            <a:ext cx="6306832" cy="3678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221F1-795D-48E3-9FCC-254CE810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" y="2172750"/>
            <a:ext cx="4698922" cy="4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C0E1E-ED00-E647-A6CF-AB02DF7C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DPU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F057D-203C-42E8-8C61-C46D7619B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04413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39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85F9-D21A-B049-B34A-A4302C8F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DPU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8CF6F2F-876E-4B5C-A772-000036918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3" y="2369275"/>
            <a:ext cx="8887089" cy="37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3BA1-6C98-AA46-863C-2E646D3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and Control Unit Prep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B300053-357A-B644-8D80-1A34A3D1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9753600" cy="2870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C796-44D5-1842-8E60-1F4468FE952E}"/>
              </a:ext>
            </a:extLst>
          </p:cNvPr>
          <p:cNvSpPr txBox="1"/>
          <p:nvPr/>
        </p:nvSpPr>
        <p:spPr>
          <a:xfrm>
            <a:off x="3574487" y="2250041"/>
            <a:ext cx="50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a single cycle FSM based control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using a multi-cycle control unit</a:t>
            </a:r>
          </a:p>
        </p:txBody>
      </p:sp>
    </p:spTree>
    <p:extLst>
      <p:ext uri="{BB962C8B-B14F-4D97-AF65-F5344CB8AC3E}">
        <p14:creationId xmlns:p14="http://schemas.microsoft.com/office/powerpoint/2010/main" val="34582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429E-6AA0-8542-8E99-BE971AC0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683B9-919B-4126-B8DB-AA84EC50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56280"/>
              </p:ext>
            </p:extLst>
          </p:nvPr>
        </p:nvGraphicFramePr>
        <p:xfrm>
          <a:off x="4598438" y="1037967"/>
          <a:ext cx="7001086" cy="509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5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FP_2 Presentation</vt:lpstr>
      <vt:lpstr>ALU Design</vt:lpstr>
      <vt:lpstr>ALU Implementation</vt:lpstr>
      <vt:lpstr>DPU Components</vt:lpstr>
      <vt:lpstr>DPU Diagram</vt:lpstr>
      <vt:lpstr>Control Signals and Control Unit Prep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2021-04-17T21:48:23Z</dcterms:created>
  <dcterms:modified xsi:type="dcterms:W3CDTF">2021-04-21T18:57:21Z</dcterms:modified>
</cp:coreProperties>
</file>