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150" d="100"/>
          <a:sy n="150" d="100"/>
        </p:scale>
        <p:origin x="-715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788-3B88-41D8-AC39-13E3C3A2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2F31-0BBE-4CD1-AB3F-F8F0DE81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442C-E5B8-451D-8EA8-F48D1062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0346-1DC1-45A2-9632-A642DFA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AEDD-1D59-4681-BCCF-2FEBA7E9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23C8-8A7F-46AE-B9C5-1D0033EE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573D-EA49-4593-9B6E-4BF3CAFC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669B-BD65-4269-BC5A-129CD8F4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0A93-2CA5-4982-896C-C447B7B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84AA-9F84-4E77-B92B-18C2C1D6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5E445-63A7-4301-94A6-D856823FD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7649-BF8E-49B7-8DC0-CBFFC87C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8462-5D0F-477B-A5BE-14E3C6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8165-CD0A-45BE-8DA8-979D105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F9EE-52F1-4190-9D36-7C507EAC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73D-20E9-49B5-B0D2-5481B870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A1A0-5F79-4144-A236-F8361558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CD8B-52B9-4D5E-8500-BAEBB144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5018-33DB-40C8-909A-4B203A0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C76C-EACE-4A5B-A980-4393590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71D3-62E0-4029-BBC6-BB273FFF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46BC-8800-4AC5-9040-63CF869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D500-67C7-44F1-847B-38ACB80F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6AC1-67A9-42A1-921B-1D40A50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60D3-9B68-4B99-8997-27AE9B8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D67-10D8-4124-B843-9A5EB67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4F9-A40F-4240-9C7D-D452FC3F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287F1-B2F4-40D9-AD9D-94A8126D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6850-E75A-4C1E-86E7-ADF6286E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4E6F-ACA7-4239-BEDD-31E68A61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3718-3B99-488D-8476-07FD6A14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90B8-88B8-4835-B0A1-141F3E25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0F65-ADC0-47F9-9603-B238F74E1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C5AB-008A-4D55-AEAA-5B680E9C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098D-1F74-4ECF-B7CA-7A9015D1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08C9F-919E-4AF1-9DA4-7F7660521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BA50-EFA5-4ECE-9DD6-2E9F1C76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4128-AB90-45ED-B3EA-EDF6B874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7FE-62F9-4ED9-97E4-8074CDD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046-6F47-4B53-B275-075BA5E6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9B5D-B052-4B41-856E-BD5F6625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ED353-FF34-408F-98FA-C55385C9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F226A-1976-47FE-A18C-F5BCB69F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960A-24C8-4A21-AA47-C0ACE36C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DB53-4252-45E0-B9DD-B0E935B6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17CE-4657-4B0D-B43E-16CCEA10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22E-0B17-48FE-BF1E-411FA26D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9E40-61EA-4C39-8C25-A58EC772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B58-43B8-4E01-8ED3-7EA86070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EAD4-E091-4209-AE3E-2A87E772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11993-A59F-4492-A9FC-E05C27A6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86BF-ADDF-4659-8F77-FCE7E503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826B-A087-470D-9394-D622DA31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675A-020C-447C-91EE-BF566861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5356B-AD86-40CD-A8A9-6F2BEA6A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F426-C817-410F-9E29-CEBEA16E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908F-09FF-4375-905D-ACAED826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F3E6-970B-45EE-8A02-9DEF5B97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B0917-9C58-417F-9887-2E5FA715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F04E-1301-4AE5-9907-A32BFC99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A637-29A8-4684-96F5-81D12B65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9969-8865-4CEF-8CB3-018CCB37D34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7C4-B7F6-4368-A7D1-A6DCDA86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7623-B366-493D-8F62-B932017AB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E708-968B-4C37-8D86-6557BE6D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1C364E-7195-4E06-9F49-6754B2D1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16013"/>
            <a:ext cx="104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C120DCE-0885-46F7-852B-BD5B906E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31775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932647F-DF0B-4B5B-9D70-08CC759D5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21336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1FB79C0-5032-489A-BB6C-C36BB5B6C6FF}"/>
              </a:ext>
            </a:extLst>
          </p:cNvPr>
          <p:cNvSpPr>
            <a:spLocks/>
          </p:cNvSpPr>
          <p:nvPr/>
        </p:nvSpPr>
        <p:spPr bwMode="auto">
          <a:xfrm>
            <a:off x="5024438" y="4616451"/>
            <a:ext cx="1106488" cy="368300"/>
          </a:xfrm>
          <a:custGeom>
            <a:avLst/>
            <a:gdLst>
              <a:gd name="T0" fmla="*/ 0 w 697"/>
              <a:gd name="T1" fmla="*/ 232 h 232"/>
              <a:gd name="T2" fmla="*/ 697 w 697"/>
              <a:gd name="T3" fmla="*/ 232 h 232"/>
              <a:gd name="T4" fmla="*/ 697 w 697"/>
              <a:gd name="T5" fmla="*/ 0 h 232"/>
              <a:gd name="T6" fmla="*/ 0 w 697"/>
              <a:gd name="T7" fmla="*/ 116 h 232"/>
              <a:gd name="T8" fmla="*/ 0 w 697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232">
                <a:moveTo>
                  <a:pt x="0" y="232"/>
                </a:moveTo>
                <a:lnTo>
                  <a:pt x="697" y="232"/>
                </a:lnTo>
                <a:lnTo>
                  <a:pt x="697" y="0"/>
                </a:lnTo>
                <a:lnTo>
                  <a:pt x="0" y="116"/>
                </a:lnTo>
                <a:lnTo>
                  <a:pt x="0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2DDACB6-6EB3-4728-8279-ECA6FE3C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592388"/>
            <a:ext cx="9207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5CA4FCF-BDFA-4D60-8851-1BD1300AA3FC}"/>
              </a:ext>
            </a:extLst>
          </p:cNvPr>
          <p:cNvSpPr>
            <a:spLocks/>
          </p:cNvSpPr>
          <p:nvPr/>
        </p:nvSpPr>
        <p:spPr bwMode="auto">
          <a:xfrm>
            <a:off x="8709026" y="2684463"/>
            <a:ext cx="1289050" cy="690563"/>
          </a:xfrm>
          <a:custGeom>
            <a:avLst/>
            <a:gdLst>
              <a:gd name="T0" fmla="*/ 0 w 812"/>
              <a:gd name="T1" fmla="*/ 435 h 435"/>
              <a:gd name="T2" fmla="*/ 0 w 812"/>
              <a:gd name="T3" fmla="*/ 0 h 435"/>
              <a:gd name="T4" fmla="*/ 812 w 812"/>
              <a:gd name="T5" fmla="*/ 0 h 435"/>
              <a:gd name="T6" fmla="*/ 812 w 812"/>
              <a:gd name="T7" fmla="*/ 3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2" h="435">
                <a:moveTo>
                  <a:pt x="0" y="435"/>
                </a:moveTo>
                <a:lnTo>
                  <a:pt x="0" y="0"/>
                </a:lnTo>
                <a:lnTo>
                  <a:pt x="812" y="0"/>
                </a:lnTo>
                <a:lnTo>
                  <a:pt x="812" y="317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A75221B-658B-450A-AA63-1D74251D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143251"/>
            <a:ext cx="369888" cy="0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8C8E550-DC21-406B-85AD-4D1C2167D228}"/>
              </a:ext>
            </a:extLst>
          </p:cNvPr>
          <p:cNvSpPr>
            <a:spLocks/>
          </p:cNvSpPr>
          <p:nvPr/>
        </p:nvSpPr>
        <p:spPr bwMode="auto">
          <a:xfrm>
            <a:off x="6588126" y="3511551"/>
            <a:ext cx="2211388" cy="368300"/>
          </a:xfrm>
          <a:custGeom>
            <a:avLst/>
            <a:gdLst>
              <a:gd name="T0" fmla="*/ 0 w 1393"/>
              <a:gd name="T1" fmla="*/ 0 h 232"/>
              <a:gd name="T2" fmla="*/ 0 w 1393"/>
              <a:gd name="T3" fmla="*/ 232 h 232"/>
              <a:gd name="T4" fmla="*/ 1393 w 1393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232">
                <a:moveTo>
                  <a:pt x="0" y="0"/>
                </a:moveTo>
                <a:lnTo>
                  <a:pt x="0" y="232"/>
                </a:lnTo>
                <a:lnTo>
                  <a:pt x="1393" y="232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CA84C49-7BD1-4C06-AF73-3048D94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248151"/>
            <a:ext cx="1365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DE159DA-732C-41B8-9073-1BB4BEF88F95}"/>
              </a:ext>
            </a:extLst>
          </p:cNvPr>
          <p:cNvSpPr>
            <a:spLocks/>
          </p:cNvSpPr>
          <p:nvPr/>
        </p:nvSpPr>
        <p:spPr bwMode="auto">
          <a:xfrm>
            <a:off x="4746626" y="397351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6FC31E83-E3A5-410E-B0BB-DC7599E0541D}"/>
              </a:ext>
            </a:extLst>
          </p:cNvPr>
          <p:cNvSpPr>
            <a:spLocks/>
          </p:cNvSpPr>
          <p:nvPr/>
        </p:nvSpPr>
        <p:spPr bwMode="auto">
          <a:xfrm>
            <a:off x="4746626" y="415766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CC36FC1-3973-49A7-94A8-2D88025B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657726"/>
            <a:ext cx="55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SignImm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57DFEC4-D249-4101-BF18-81D126699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6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D60C05-CE93-484C-A68F-1AAB4E868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A8F39C3-441B-423B-98AC-FCAAFF1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3052763"/>
            <a:ext cx="184150" cy="3683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4CB5AC91-0FC5-4085-BCDC-FCC9245CD6D8}"/>
              </a:ext>
            </a:extLst>
          </p:cNvPr>
          <p:cNvSpPr>
            <a:spLocks/>
          </p:cNvSpPr>
          <p:nvPr/>
        </p:nvSpPr>
        <p:spPr bwMode="auto">
          <a:xfrm>
            <a:off x="2998788" y="3052763"/>
            <a:ext cx="184150" cy="90488"/>
          </a:xfrm>
          <a:custGeom>
            <a:avLst/>
            <a:gdLst>
              <a:gd name="T0" fmla="*/ 0 w 116"/>
              <a:gd name="T1" fmla="*/ 0 h 57"/>
              <a:gd name="T2" fmla="*/ 57 w 116"/>
              <a:gd name="T3" fmla="*/ 57 h 57"/>
              <a:gd name="T4" fmla="*/ 116 w 116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7">
                <a:moveTo>
                  <a:pt x="0" y="0"/>
                </a:moveTo>
                <a:lnTo>
                  <a:pt x="57" y="57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D0230075-C77D-4C4A-AD3A-874272FF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6" y="2959101"/>
            <a:ext cx="0" cy="936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120B216-FDE4-4F4D-B3AA-5126E61D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817813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0922441-F585-42B4-8C0E-6AB74DB2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959101"/>
            <a:ext cx="7381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B1795D-1913-4AE7-9DC3-49BCBCE0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9AA2D1D-57A6-4143-BC7F-5B50FA17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162301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F467302-5258-4E9E-8B69-26C2EF20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1" y="3162301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F00BE38-466F-447C-93E9-34FBF5F6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1" y="3363913"/>
            <a:ext cx="7159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36FE8D90-0FDF-4DDA-A931-1FD33F1A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3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4B78E1AB-9140-4C05-8654-CB86DF4B733A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369888" cy="736600"/>
          </a:xfrm>
          <a:custGeom>
            <a:avLst/>
            <a:gdLst>
              <a:gd name="T0" fmla="*/ 0 w 233"/>
              <a:gd name="T1" fmla="*/ 464 h 464"/>
              <a:gd name="T2" fmla="*/ 233 w 233"/>
              <a:gd name="T3" fmla="*/ 407 h 464"/>
              <a:gd name="T4" fmla="*/ 233 w 233"/>
              <a:gd name="T5" fmla="*/ 59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464"/>
                </a:moveTo>
                <a:lnTo>
                  <a:pt x="233" y="407"/>
                </a:lnTo>
                <a:lnTo>
                  <a:pt x="233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CCD2CABF-387B-4106-81FE-B0EF1B40B8BB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185738" cy="736600"/>
          </a:xfrm>
          <a:custGeom>
            <a:avLst/>
            <a:gdLst>
              <a:gd name="T0" fmla="*/ 0 w 117"/>
              <a:gd name="T1" fmla="*/ 0 h 464"/>
              <a:gd name="T2" fmla="*/ 0 w 117"/>
              <a:gd name="T3" fmla="*/ 205 h 464"/>
              <a:gd name="T4" fmla="*/ 117 w 117"/>
              <a:gd name="T5" fmla="*/ 232 h 464"/>
              <a:gd name="T6" fmla="*/ 0 w 117"/>
              <a:gd name="T7" fmla="*/ 262 h 464"/>
              <a:gd name="T8" fmla="*/ 0 w 117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464">
                <a:moveTo>
                  <a:pt x="0" y="0"/>
                </a:moveTo>
                <a:lnTo>
                  <a:pt x="0" y="205"/>
                </a:lnTo>
                <a:lnTo>
                  <a:pt x="117" y="232"/>
                </a:lnTo>
                <a:lnTo>
                  <a:pt x="0" y="262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9276DF8C-C1F2-4D05-97DF-A5FB04E4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8466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50990D9B-DF21-440B-8045-6F79BFD41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3894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DAEC67F5-B5C4-4482-9978-410887CF9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61645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E54C5B4-1362-4526-A053-746DD8C4B1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56013" y="4467226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E86D368-7D1E-401E-995D-E50799F4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7736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99C0234F-3C93-41A8-8EA1-7575463D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959101"/>
            <a:ext cx="11064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BD892FE-4680-445C-9560-BCA829205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1432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125779F6-9D57-4C02-BC55-9FFC08D2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1432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92AF359-7C9D-4FE9-A4F8-5F0544C39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69570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070C6EF1-9A48-4C74-BFAB-35317F059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6" y="3879851"/>
            <a:ext cx="6461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83D4A40-1BB2-4CD0-A607-D4E41D912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5115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43EC65B9-05FC-49D9-B8C4-9041AA95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068638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C749074A-E7F2-4B73-A66D-0E3BCDF3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62267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7C3211E0-43E3-4A1B-B126-1C79DDE8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806826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A506CF57-F7F1-43DB-8071-D6901BF8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438526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2C1D7F4F-074A-42A6-9F65-063CBB78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068638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43EFE7E9-DE71-4FFD-8D57-971DF209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2978151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DF0A4E66-15C6-4CF3-A0CC-ECA97B91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2776538"/>
            <a:ext cx="0" cy="1825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4D477EC7-FF24-471B-B212-179ABFE42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5115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BC6B0F03-1254-4690-9E89-9508342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43852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2B07D864-AE7F-4E43-BBA4-E6F4528C0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8588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62F50BBB-FA1F-4BB0-A099-DA2F1150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9C71E09A-40CC-4E78-889E-0D4D93A4D589}"/>
              </a:ext>
            </a:extLst>
          </p:cNvPr>
          <p:cNvSpPr>
            <a:spLocks/>
          </p:cNvSpPr>
          <p:nvPr/>
        </p:nvSpPr>
        <p:spPr bwMode="auto">
          <a:xfrm>
            <a:off x="511492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9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9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286EF082-2361-41D6-AC8C-81B1710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19651"/>
            <a:ext cx="7921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 Extend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5E99759D-9086-4448-A12A-FE7B8951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1" y="3730626"/>
            <a:ext cx="566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D03A0AB0-EC57-4A1C-831A-A50FC885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878263"/>
            <a:ext cx="2778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5FFD77E3-B324-476C-82A6-3879F9A2DF83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366713" cy="736600"/>
          </a:xfrm>
          <a:custGeom>
            <a:avLst/>
            <a:gdLst>
              <a:gd name="T0" fmla="*/ 0 w 231"/>
              <a:gd name="T1" fmla="*/ 464 h 464"/>
              <a:gd name="T2" fmla="*/ 231 w 231"/>
              <a:gd name="T3" fmla="*/ 407 h 464"/>
              <a:gd name="T4" fmla="*/ 231 w 231"/>
              <a:gd name="T5" fmla="*/ 59 h 464"/>
              <a:gd name="T6" fmla="*/ 0 w 231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464">
                <a:moveTo>
                  <a:pt x="0" y="464"/>
                </a:moveTo>
                <a:lnTo>
                  <a:pt x="231" y="407"/>
                </a:lnTo>
                <a:lnTo>
                  <a:pt x="231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B05304BC-DC53-46ED-8560-4E1D65EC7ADD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184150" cy="736600"/>
          </a:xfrm>
          <a:custGeom>
            <a:avLst/>
            <a:gdLst>
              <a:gd name="T0" fmla="*/ 0 w 116"/>
              <a:gd name="T1" fmla="*/ 0 h 464"/>
              <a:gd name="T2" fmla="*/ 0 w 116"/>
              <a:gd name="T3" fmla="*/ 202 h 464"/>
              <a:gd name="T4" fmla="*/ 116 w 116"/>
              <a:gd name="T5" fmla="*/ 232 h 464"/>
              <a:gd name="T6" fmla="*/ 0 w 116"/>
              <a:gd name="T7" fmla="*/ 261 h 464"/>
              <a:gd name="T8" fmla="*/ 0 w 116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4">
                <a:moveTo>
                  <a:pt x="0" y="0"/>
                </a:moveTo>
                <a:lnTo>
                  <a:pt x="0" y="202"/>
                </a:lnTo>
                <a:lnTo>
                  <a:pt x="116" y="232"/>
                </a:lnTo>
                <a:lnTo>
                  <a:pt x="0" y="261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9">
            <a:extLst>
              <a:ext uri="{FF2B5EF4-FFF2-40B4-BE49-F238E27FC236}">
                <a16:creationId xmlns:a16="http://schemas.microsoft.com/office/drawing/2014/main" id="{5580AB07-1295-4A2D-81C8-6707FFF1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6052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4AFC876E-579F-4DCE-BF74-CFDD69DD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1432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4272E18A-C3FA-415E-877B-D3C5A968C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E2B67E79-985E-4206-84B0-0898DAB1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34181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82435645-E08C-4799-902D-463B2DF8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15766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4">
            <a:extLst>
              <a:ext uri="{FF2B5EF4-FFF2-40B4-BE49-F238E27FC236}">
                <a16:creationId xmlns:a16="http://schemas.microsoft.com/office/drawing/2014/main" id="{1188DBBB-BC36-4B28-B5A9-01AD910A3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7638" y="4248151"/>
            <a:ext cx="904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29C202B2-EBAD-4D69-9A43-DF50AF585594}"/>
              </a:ext>
            </a:extLst>
          </p:cNvPr>
          <p:cNvSpPr>
            <a:spLocks/>
          </p:cNvSpPr>
          <p:nvPr/>
        </p:nvSpPr>
        <p:spPr bwMode="auto">
          <a:xfrm>
            <a:off x="6313488" y="4064001"/>
            <a:ext cx="184150" cy="368300"/>
          </a:xfrm>
          <a:custGeom>
            <a:avLst/>
            <a:gdLst>
              <a:gd name="T0" fmla="*/ 0 w 116"/>
              <a:gd name="T1" fmla="*/ 0 h 232"/>
              <a:gd name="T2" fmla="*/ 0 w 116"/>
              <a:gd name="T3" fmla="*/ 232 h 232"/>
              <a:gd name="T4" fmla="*/ 116 w 116"/>
              <a:gd name="T5" fmla="*/ 205 h 232"/>
              <a:gd name="T6" fmla="*/ 116 w 116"/>
              <a:gd name="T7" fmla="*/ 30 h 232"/>
              <a:gd name="T8" fmla="*/ 0 w 116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32">
                <a:moveTo>
                  <a:pt x="0" y="0"/>
                </a:moveTo>
                <a:lnTo>
                  <a:pt x="0" y="232"/>
                </a:lnTo>
                <a:lnTo>
                  <a:pt x="116" y="205"/>
                </a:lnTo>
                <a:lnTo>
                  <a:pt x="116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B4FB5B12-1647-4F74-B502-CAE2ABFC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083051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FBFECD27-0C21-4ED4-89F4-A94E437B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6" y="3973513"/>
            <a:ext cx="0" cy="1158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5B33CE60-6E49-461B-B6DE-D6114F7F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26878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332E2C34-2B0B-42C2-98E1-474F232CB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69570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494FDBAB-8FF1-4540-92EC-E55911BB7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5115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0C68D848-E58D-4701-B0A4-BFFFB4479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8" y="36052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AEC8F09A-8190-4DA3-B492-F08D9D8EAC99}"/>
              </a:ext>
            </a:extLst>
          </p:cNvPr>
          <p:cNvSpPr>
            <a:spLocks/>
          </p:cNvSpPr>
          <p:nvPr/>
        </p:nvSpPr>
        <p:spPr bwMode="auto">
          <a:xfrm>
            <a:off x="6867526" y="34210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15098069-EB52-4D92-8A59-76AF4E42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43852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BA6B7072-55EE-4626-87D5-11B670736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3327401"/>
            <a:ext cx="0" cy="1174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47DD41D3-8575-46BD-8722-DF809669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6226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D51040A9-555E-49D7-A78A-95034040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2959101"/>
            <a:ext cx="646113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A20726C8-6898-449C-A4BA-AF750F5E2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375026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6E833F7C-97F0-44ED-8453-AFFD8316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26" y="3375026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0D212557-4C2D-4EE8-A3A1-C8F84503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300413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0BBDB5CE-D91D-47B1-8108-1D969CC0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1" y="330041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A4AA7741-7803-4908-B148-2D2DE6D5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6" y="3478213"/>
            <a:ext cx="336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3B0AEE85-5319-409D-A1BD-9776571E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3625851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83">
            <a:extLst>
              <a:ext uri="{FF2B5EF4-FFF2-40B4-BE49-F238E27FC236}">
                <a16:creationId xmlns:a16="http://schemas.microsoft.com/office/drawing/2014/main" id="{309FF065-C95F-4606-BCE1-99B07596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8798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AD2BD1BB-0163-45E0-B1A7-BE6E4ADA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806826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FFC87527-17A3-40C1-885B-97E04E5F6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2868613"/>
            <a:ext cx="0" cy="90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88284068-7EFD-4387-A2A3-289F262E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2978151"/>
            <a:ext cx="265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EA01B306-9E4A-4961-B018-5D0FFDB9F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CFB96777-53F7-47DA-B262-80106FA79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19087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9">
            <a:extLst>
              <a:ext uri="{FF2B5EF4-FFF2-40B4-BE49-F238E27FC236}">
                <a16:creationId xmlns:a16="http://schemas.microsoft.com/office/drawing/2014/main" id="{5CB9644E-7F10-4255-BEC5-56546D52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72713" y="3284538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0">
            <a:extLst>
              <a:ext uri="{FF2B5EF4-FFF2-40B4-BE49-F238E27FC236}">
                <a16:creationId xmlns:a16="http://schemas.microsoft.com/office/drawing/2014/main" id="{57FF45B4-FE10-4CDC-A6DD-2D03FB61CBCE}"/>
              </a:ext>
            </a:extLst>
          </p:cNvPr>
          <p:cNvSpPr>
            <a:spLocks/>
          </p:cNvSpPr>
          <p:nvPr/>
        </p:nvSpPr>
        <p:spPr bwMode="auto">
          <a:xfrm>
            <a:off x="10090151" y="3100388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2 h 232"/>
              <a:gd name="T6" fmla="*/ 115 w 115"/>
              <a:gd name="T7" fmla="*/ 27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2"/>
                </a:lnTo>
                <a:lnTo>
                  <a:pt x="115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7DCFDEF8-8C7D-48A9-88DC-C06F18D1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11626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Line 92">
            <a:extLst>
              <a:ext uri="{FF2B5EF4-FFF2-40B4-BE49-F238E27FC236}">
                <a16:creationId xmlns:a16="http://schemas.microsoft.com/office/drawing/2014/main" id="{D223A0B6-A3A7-4A41-8126-54C1CCAC5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2226" y="3006726"/>
            <a:ext cx="0" cy="1143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CC22E39F-231A-4B9E-ADBA-70B22DCB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3004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79490A87-771D-4F44-984A-AA3E4F8A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094038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Line 95">
            <a:extLst>
              <a:ext uri="{FF2B5EF4-FFF2-40B4-BE49-F238E27FC236}">
                <a16:creationId xmlns:a16="http://schemas.microsoft.com/office/drawing/2014/main" id="{C4EFFD41-1EF9-4F85-9DAC-6A0D40A63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6" y="3236913"/>
            <a:ext cx="2270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6">
            <a:extLst>
              <a:ext uri="{FF2B5EF4-FFF2-40B4-BE49-F238E27FC236}">
                <a16:creationId xmlns:a16="http://schemas.microsoft.com/office/drawing/2014/main" id="{3B0320D5-7C47-4A93-B20F-02E1D463B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3274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7">
            <a:extLst>
              <a:ext uri="{FF2B5EF4-FFF2-40B4-BE49-F238E27FC236}">
                <a16:creationId xmlns:a16="http://schemas.microsoft.com/office/drawing/2014/main" id="{E3423909-9178-40D0-B8EA-DEA36775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7FAEA7E3-E029-4C29-BE67-34DF3A128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9">
            <a:extLst>
              <a:ext uri="{FF2B5EF4-FFF2-40B4-BE49-F238E27FC236}">
                <a16:creationId xmlns:a16="http://schemas.microsoft.com/office/drawing/2014/main" id="{FA01FA68-B9B3-47C4-B5B6-6D4C0CB175FF}"/>
              </a:ext>
            </a:extLst>
          </p:cNvPr>
          <p:cNvSpPr>
            <a:spLocks/>
          </p:cNvSpPr>
          <p:nvPr/>
        </p:nvSpPr>
        <p:spPr bwMode="auto">
          <a:xfrm>
            <a:off x="2536826" y="30527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>
            <a:extLst>
              <a:ext uri="{FF2B5EF4-FFF2-40B4-BE49-F238E27FC236}">
                <a16:creationId xmlns:a16="http://schemas.microsoft.com/office/drawing/2014/main" id="{59CCC962-466E-47C3-ABC7-F46E0FC4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06863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F4152474-857E-478F-B3FD-E6712173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2543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BF7A3D25-0D27-4534-B051-59712C4C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094038"/>
            <a:ext cx="255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Line 103">
            <a:extLst>
              <a:ext uri="{FF2B5EF4-FFF2-40B4-BE49-F238E27FC236}">
                <a16:creationId xmlns:a16="http://schemas.microsoft.com/office/drawing/2014/main" id="{0D8B9C01-E595-455D-BF4B-5B15B55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3051" y="3236913"/>
            <a:ext cx="1270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4">
            <a:extLst>
              <a:ext uri="{FF2B5EF4-FFF2-40B4-BE49-F238E27FC236}">
                <a16:creationId xmlns:a16="http://schemas.microsoft.com/office/drawing/2014/main" id="{9C8230E1-2A0F-45A6-83D6-C7F699B49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5262563"/>
            <a:ext cx="497363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5">
            <a:extLst>
              <a:ext uri="{FF2B5EF4-FFF2-40B4-BE49-F238E27FC236}">
                <a16:creationId xmlns:a16="http://schemas.microsoft.com/office/drawing/2014/main" id="{B28D5D5A-3D98-4E53-896F-D4CF1282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6" y="3236913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68396494-01B7-4303-ACB4-D5D67789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940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107">
            <a:extLst>
              <a:ext uri="{FF2B5EF4-FFF2-40B4-BE49-F238E27FC236}">
                <a16:creationId xmlns:a16="http://schemas.microsoft.com/office/drawing/2014/main" id="{F3980554-FE88-445A-9DF0-F605FB109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133601"/>
            <a:ext cx="0" cy="276066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7C43474B-062D-4ECE-B127-FBA499F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543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25:21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>
            <a:extLst>
              <a:ext uri="{FF2B5EF4-FFF2-40B4-BE49-F238E27FC236}">
                <a16:creationId xmlns:a16="http://schemas.microsoft.com/office/drawing/2014/main" id="{49C79A8D-39BA-4F58-BA5E-F8E7CB2C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4226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E5F1FA77-539F-4060-BBF9-63F3DC0E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03776"/>
            <a:ext cx="2111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Line 111">
            <a:extLst>
              <a:ext uri="{FF2B5EF4-FFF2-40B4-BE49-F238E27FC236}">
                <a16:creationId xmlns:a16="http://schemas.microsoft.com/office/drawing/2014/main" id="{EB420D57-DC93-498E-9F51-8D70AFE70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143251"/>
            <a:ext cx="1158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2">
            <a:extLst>
              <a:ext uri="{FF2B5EF4-FFF2-40B4-BE49-F238E27FC236}">
                <a16:creationId xmlns:a16="http://schemas.microsoft.com/office/drawing/2014/main" id="{8B16F832-F9D8-43EC-8511-BFEE06ED6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511551"/>
            <a:ext cx="1238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3">
            <a:extLst>
              <a:ext uri="{FF2B5EF4-FFF2-40B4-BE49-F238E27FC236}">
                <a16:creationId xmlns:a16="http://schemas.microsoft.com/office/drawing/2014/main" id="{F7FE8D98-2386-40FA-B37A-4922BF368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894263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0AA8DCDA-7C46-4E91-A579-FAA03F92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2272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3A7585B0-B57C-4A2E-9191-135D7536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462338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116">
            <a:extLst>
              <a:ext uri="{FF2B5EF4-FFF2-40B4-BE49-F238E27FC236}">
                <a16:creationId xmlns:a16="http://schemas.microsoft.com/office/drawing/2014/main" id="{D3895829-0384-441E-9349-452966F3D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576" y="3605213"/>
            <a:ext cx="2794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7">
            <a:extLst>
              <a:ext uri="{FF2B5EF4-FFF2-40B4-BE49-F238E27FC236}">
                <a16:creationId xmlns:a16="http://schemas.microsoft.com/office/drawing/2014/main" id="{E84EC58A-DBD2-4053-934A-2F0F8E35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8">
            <a:extLst>
              <a:ext uri="{FF2B5EF4-FFF2-40B4-BE49-F238E27FC236}">
                <a16:creationId xmlns:a16="http://schemas.microsoft.com/office/drawing/2014/main" id="{96A5C184-8DB0-485C-91A7-F66091B9B827}"/>
              </a:ext>
            </a:extLst>
          </p:cNvPr>
          <p:cNvSpPr>
            <a:spLocks/>
          </p:cNvSpPr>
          <p:nvPr/>
        </p:nvSpPr>
        <p:spPr bwMode="auto">
          <a:xfrm>
            <a:off x="6130926" y="3695701"/>
            <a:ext cx="642938" cy="1104900"/>
          </a:xfrm>
          <a:custGeom>
            <a:avLst/>
            <a:gdLst>
              <a:gd name="T0" fmla="*/ 0 w 405"/>
              <a:gd name="T1" fmla="*/ 696 h 696"/>
              <a:gd name="T2" fmla="*/ 405 w 405"/>
              <a:gd name="T3" fmla="*/ 696 h 696"/>
              <a:gd name="T4" fmla="*/ 405 w 405"/>
              <a:gd name="T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696">
                <a:moveTo>
                  <a:pt x="0" y="696"/>
                </a:moveTo>
                <a:lnTo>
                  <a:pt x="405" y="696"/>
                </a:lnTo>
                <a:lnTo>
                  <a:pt x="40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>
            <a:extLst>
              <a:ext uri="{FF2B5EF4-FFF2-40B4-BE49-F238E27FC236}">
                <a16:creationId xmlns:a16="http://schemas.microsoft.com/office/drawing/2014/main" id="{8D231A56-946A-4741-A35D-3E769A77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06876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3611773A-42FB-4B96-98D1-6785E83F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25291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Freeform 121">
            <a:extLst>
              <a:ext uri="{FF2B5EF4-FFF2-40B4-BE49-F238E27FC236}">
                <a16:creationId xmlns:a16="http://schemas.microsoft.com/office/drawing/2014/main" id="{3FCB3FBA-4B00-4BC1-88B8-951045227F48}"/>
              </a:ext>
            </a:extLst>
          </p:cNvPr>
          <p:cNvSpPr>
            <a:spLocks/>
          </p:cNvSpPr>
          <p:nvPr/>
        </p:nvSpPr>
        <p:spPr bwMode="auto">
          <a:xfrm>
            <a:off x="6913563" y="4616451"/>
            <a:ext cx="458788" cy="368300"/>
          </a:xfrm>
          <a:custGeom>
            <a:avLst/>
            <a:gdLst>
              <a:gd name="T0" fmla="*/ 57 w 289"/>
              <a:gd name="T1" fmla="*/ 232 h 232"/>
              <a:gd name="T2" fmla="*/ 289 w 289"/>
              <a:gd name="T3" fmla="*/ 232 h 232"/>
              <a:gd name="T4" fmla="*/ 232 w 289"/>
              <a:gd name="T5" fmla="*/ 0 h 232"/>
              <a:gd name="T6" fmla="*/ 0 w 289"/>
              <a:gd name="T7" fmla="*/ 0 h 232"/>
              <a:gd name="T8" fmla="*/ 57 w 289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32">
                <a:moveTo>
                  <a:pt x="57" y="232"/>
                </a:moveTo>
                <a:lnTo>
                  <a:pt x="289" y="232"/>
                </a:lnTo>
                <a:lnTo>
                  <a:pt x="232" y="0"/>
                </a:lnTo>
                <a:lnTo>
                  <a:pt x="0" y="0"/>
                </a:lnTo>
                <a:lnTo>
                  <a:pt x="57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2C60122F-9B53-47FF-948D-BEC3CF21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4727576"/>
            <a:ext cx="274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Freeform 123">
            <a:extLst>
              <a:ext uri="{FF2B5EF4-FFF2-40B4-BE49-F238E27FC236}">
                <a16:creationId xmlns:a16="http://schemas.microsoft.com/office/drawing/2014/main" id="{DAB2832D-2B9D-4D50-AF7A-705D8CA4B10C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368300" cy="735013"/>
          </a:xfrm>
          <a:custGeom>
            <a:avLst/>
            <a:gdLst>
              <a:gd name="T0" fmla="*/ 0 w 232"/>
              <a:gd name="T1" fmla="*/ 463 h 463"/>
              <a:gd name="T2" fmla="*/ 232 w 232"/>
              <a:gd name="T3" fmla="*/ 406 h 463"/>
              <a:gd name="T4" fmla="*/ 232 w 232"/>
              <a:gd name="T5" fmla="*/ 58 h 463"/>
              <a:gd name="T6" fmla="*/ 0 w 232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63">
                <a:moveTo>
                  <a:pt x="0" y="463"/>
                </a:moveTo>
                <a:lnTo>
                  <a:pt x="232" y="406"/>
                </a:lnTo>
                <a:lnTo>
                  <a:pt x="232" y="58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4">
            <a:extLst>
              <a:ext uri="{FF2B5EF4-FFF2-40B4-BE49-F238E27FC236}">
                <a16:creationId xmlns:a16="http://schemas.microsoft.com/office/drawing/2014/main" id="{56C95F1B-9E71-430F-8C17-15DF35CCD22A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184150" cy="735013"/>
          </a:xfrm>
          <a:custGeom>
            <a:avLst/>
            <a:gdLst>
              <a:gd name="T0" fmla="*/ 0 w 116"/>
              <a:gd name="T1" fmla="*/ 0 h 463"/>
              <a:gd name="T2" fmla="*/ 0 w 116"/>
              <a:gd name="T3" fmla="*/ 202 h 463"/>
              <a:gd name="T4" fmla="*/ 116 w 116"/>
              <a:gd name="T5" fmla="*/ 231 h 463"/>
              <a:gd name="T6" fmla="*/ 0 w 116"/>
              <a:gd name="T7" fmla="*/ 261 h 463"/>
              <a:gd name="T8" fmla="*/ 0 w 116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3">
                <a:moveTo>
                  <a:pt x="0" y="0"/>
                </a:moveTo>
                <a:lnTo>
                  <a:pt x="0" y="202"/>
                </a:lnTo>
                <a:lnTo>
                  <a:pt x="116" y="231"/>
                </a:lnTo>
                <a:lnTo>
                  <a:pt x="0" y="261"/>
                </a:lnTo>
                <a:lnTo>
                  <a:pt x="0" y="46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5">
            <a:extLst>
              <a:ext uri="{FF2B5EF4-FFF2-40B4-BE49-F238E27FC236}">
                <a16:creationId xmlns:a16="http://schemas.microsoft.com/office/drawing/2014/main" id="{1012317C-26F3-4B1C-ADAC-095109C34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526256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6">
            <a:extLst>
              <a:ext uri="{FF2B5EF4-FFF2-40B4-BE49-F238E27FC236}">
                <a16:creationId xmlns:a16="http://schemas.microsoft.com/office/drawing/2014/main" id="{51DAF953-31B8-4C0F-911B-E0DFF34E2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48006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7">
            <a:extLst>
              <a:ext uri="{FF2B5EF4-FFF2-40B4-BE49-F238E27FC236}">
                <a16:creationId xmlns:a16="http://schemas.microsoft.com/office/drawing/2014/main" id="{3D45436C-1D1D-4B90-ACB8-0585E842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5030788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28">
            <a:extLst>
              <a:ext uri="{FF2B5EF4-FFF2-40B4-BE49-F238E27FC236}">
                <a16:creationId xmlns:a16="http://schemas.microsoft.com/office/drawing/2014/main" id="{710D925A-76CA-466B-8F61-7D2E06F6A0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88" y="4884738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9">
            <a:extLst>
              <a:ext uri="{FF2B5EF4-FFF2-40B4-BE49-F238E27FC236}">
                <a16:creationId xmlns:a16="http://schemas.microsoft.com/office/drawing/2014/main" id="{E3B96912-439E-4295-B826-4CC69AD1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209926"/>
            <a:ext cx="660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Line 130">
            <a:extLst>
              <a:ext uri="{FF2B5EF4-FFF2-40B4-BE49-F238E27FC236}">
                <a16:creationId xmlns:a16="http://schemas.microsoft.com/office/drawing/2014/main" id="{BDCCF686-A770-41D3-9367-1EA9E2E6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375026"/>
            <a:ext cx="8302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31">
            <a:extLst>
              <a:ext uri="{FF2B5EF4-FFF2-40B4-BE49-F238E27FC236}">
                <a16:creationId xmlns:a16="http://schemas.microsoft.com/office/drawing/2014/main" id="{CBEDE40F-0A58-4739-A955-B584E3FA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476" y="36957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A21730A7-7B37-4403-94B2-96C5996ED931}"/>
              </a:ext>
            </a:extLst>
          </p:cNvPr>
          <p:cNvSpPr>
            <a:spLocks/>
          </p:cNvSpPr>
          <p:nvPr/>
        </p:nvSpPr>
        <p:spPr bwMode="auto">
          <a:xfrm>
            <a:off x="4378326" y="3879851"/>
            <a:ext cx="5894388" cy="1751013"/>
          </a:xfrm>
          <a:custGeom>
            <a:avLst/>
            <a:gdLst>
              <a:gd name="T0" fmla="*/ 0 w 3713"/>
              <a:gd name="T1" fmla="*/ 0 h 1103"/>
              <a:gd name="T2" fmla="*/ 0 w 3713"/>
              <a:gd name="T3" fmla="*/ 1103 h 1103"/>
              <a:gd name="T4" fmla="*/ 3713 w 3713"/>
              <a:gd name="T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" h="1103">
                <a:moveTo>
                  <a:pt x="0" y="0"/>
                </a:moveTo>
                <a:lnTo>
                  <a:pt x="0" y="1103"/>
                </a:lnTo>
                <a:lnTo>
                  <a:pt x="3713" y="110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3">
            <a:extLst>
              <a:ext uri="{FF2B5EF4-FFF2-40B4-BE49-F238E27FC236}">
                <a16:creationId xmlns:a16="http://schemas.microsoft.com/office/drawing/2014/main" id="{8EFDF3D9-AA5B-44A4-B3BA-C68B0DC9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6" y="3209926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392FFD72-D6EF-4BC0-A031-42E6EBA96098}"/>
              </a:ext>
            </a:extLst>
          </p:cNvPr>
          <p:cNvSpPr>
            <a:spLocks/>
          </p:cNvSpPr>
          <p:nvPr/>
        </p:nvSpPr>
        <p:spPr bwMode="auto">
          <a:xfrm>
            <a:off x="10272713" y="3284538"/>
            <a:ext cx="93663" cy="2346325"/>
          </a:xfrm>
          <a:custGeom>
            <a:avLst/>
            <a:gdLst>
              <a:gd name="T0" fmla="*/ 59 w 59"/>
              <a:gd name="T1" fmla="*/ 0 h 1478"/>
              <a:gd name="T2" fmla="*/ 59 w 59"/>
              <a:gd name="T3" fmla="*/ 1478 h 1478"/>
              <a:gd name="T4" fmla="*/ 0 w 59"/>
              <a:gd name="T5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478">
                <a:moveTo>
                  <a:pt x="59" y="0"/>
                </a:moveTo>
                <a:lnTo>
                  <a:pt x="59" y="1478"/>
                </a:lnTo>
                <a:lnTo>
                  <a:pt x="0" y="147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5">
            <a:extLst>
              <a:ext uri="{FF2B5EF4-FFF2-40B4-BE49-F238E27FC236}">
                <a16:creationId xmlns:a16="http://schemas.microsoft.com/office/drawing/2014/main" id="{CDB305CD-FBBC-4C4F-93A0-3E6747B9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714751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01A31464-A02E-49B7-B0C5-2E21E919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00376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7">
            <a:extLst>
              <a:ext uri="{FF2B5EF4-FFF2-40B4-BE49-F238E27FC236}">
                <a16:creationId xmlns:a16="http://schemas.microsoft.com/office/drawing/2014/main" id="{177A1C98-A44D-45CB-85F9-5B96CF35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473576"/>
            <a:ext cx="547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PCPlus4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8">
            <a:extLst>
              <a:ext uri="{FF2B5EF4-FFF2-40B4-BE49-F238E27FC236}">
                <a16:creationId xmlns:a16="http://schemas.microsoft.com/office/drawing/2014/main" id="{23B2F9D9-FA1B-4F82-BABA-6BA04C4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4867276"/>
            <a:ext cx="631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9">
            <a:extLst>
              <a:ext uri="{FF2B5EF4-FFF2-40B4-BE49-F238E27FC236}">
                <a16:creationId xmlns:a16="http://schemas.microsoft.com/office/drawing/2014/main" id="{4A639BAC-DBEE-44AD-ADF9-8DB0B3FAC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9776" y="3375026"/>
            <a:ext cx="3683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40">
            <a:extLst>
              <a:ext uri="{FF2B5EF4-FFF2-40B4-BE49-F238E27FC236}">
                <a16:creationId xmlns:a16="http://schemas.microsoft.com/office/drawing/2014/main" id="{60E4BA3D-C536-4011-A868-CF7CCE139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6" y="240823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41">
            <a:extLst>
              <a:ext uri="{FF2B5EF4-FFF2-40B4-BE49-F238E27FC236}">
                <a16:creationId xmlns:a16="http://schemas.microsoft.com/office/drawing/2014/main" id="{F6DEE554-3BBD-4B3A-8CEB-B1084243D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2592388"/>
            <a:ext cx="0" cy="2079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2">
            <a:extLst>
              <a:ext uri="{FF2B5EF4-FFF2-40B4-BE49-F238E27FC236}">
                <a16:creationId xmlns:a16="http://schemas.microsoft.com/office/drawing/2014/main" id="{5F44F225-1724-46D0-8B77-C9683D01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1671638"/>
            <a:ext cx="0" cy="12192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43">
            <a:extLst>
              <a:ext uri="{FF2B5EF4-FFF2-40B4-BE49-F238E27FC236}">
                <a16:creationId xmlns:a16="http://schemas.microsoft.com/office/drawing/2014/main" id="{F56E8B4D-A187-455E-86A7-858D3F4F9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2226" y="148748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44">
            <a:extLst>
              <a:ext uri="{FF2B5EF4-FFF2-40B4-BE49-F238E27FC236}">
                <a16:creationId xmlns:a16="http://schemas.microsoft.com/office/drawing/2014/main" id="{B56269AB-7C68-4554-936A-552F7C87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435927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5">
            <a:extLst>
              <a:ext uri="{FF2B5EF4-FFF2-40B4-BE49-F238E27FC236}">
                <a16:creationId xmlns:a16="http://schemas.microsoft.com/office/drawing/2014/main" id="{FCA7B118-4016-47C0-B90F-45A8268A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44370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Freeform 146">
            <a:extLst>
              <a:ext uri="{FF2B5EF4-FFF2-40B4-BE49-F238E27FC236}">
                <a16:creationId xmlns:a16="http://schemas.microsoft.com/office/drawing/2014/main" id="{5F604F0A-5D23-4250-82E0-FEFA07504E99}"/>
              </a:ext>
            </a:extLst>
          </p:cNvPr>
          <p:cNvSpPr>
            <a:spLocks/>
          </p:cNvSpPr>
          <p:nvPr/>
        </p:nvSpPr>
        <p:spPr bwMode="auto">
          <a:xfrm>
            <a:off x="4562476" y="3695701"/>
            <a:ext cx="2119313" cy="830263"/>
          </a:xfrm>
          <a:custGeom>
            <a:avLst/>
            <a:gdLst>
              <a:gd name="T0" fmla="*/ 1335 w 1335"/>
              <a:gd name="T1" fmla="*/ 523 h 523"/>
              <a:gd name="T2" fmla="*/ 0 w 1335"/>
              <a:gd name="T3" fmla="*/ 523 h 523"/>
              <a:gd name="T4" fmla="*/ 0 w 1335"/>
              <a:gd name="T5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5" h="523">
                <a:moveTo>
                  <a:pt x="1335" y="523"/>
                </a:move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7">
            <a:extLst>
              <a:ext uri="{FF2B5EF4-FFF2-40B4-BE49-F238E27FC236}">
                <a16:creationId xmlns:a16="http://schemas.microsoft.com/office/drawing/2014/main" id="{DE84595B-D32F-4E46-91A0-23457EB7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76" y="5464176"/>
            <a:ext cx="414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Freeform 148">
            <a:extLst>
              <a:ext uri="{FF2B5EF4-FFF2-40B4-BE49-F238E27FC236}">
                <a16:creationId xmlns:a16="http://schemas.microsoft.com/office/drawing/2014/main" id="{438BBA55-F4C1-48C0-AA4E-112FEA884FF6}"/>
              </a:ext>
            </a:extLst>
          </p:cNvPr>
          <p:cNvSpPr>
            <a:spLocks/>
          </p:cNvSpPr>
          <p:nvPr/>
        </p:nvSpPr>
        <p:spPr bwMode="auto">
          <a:xfrm>
            <a:off x="5024438" y="1395413"/>
            <a:ext cx="460375" cy="1289050"/>
          </a:xfrm>
          <a:custGeom>
            <a:avLst/>
            <a:gdLst>
              <a:gd name="T0" fmla="*/ 57 w 290"/>
              <a:gd name="T1" fmla="*/ 812 h 812"/>
              <a:gd name="T2" fmla="*/ 232 w 290"/>
              <a:gd name="T3" fmla="*/ 812 h 812"/>
              <a:gd name="T4" fmla="*/ 250 w 290"/>
              <a:gd name="T5" fmla="*/ 810 h 812"/>
              <a:gd name="T6" fmla="*/ 266 w 290"/>
              <a:gd name="T7" fmla="*/ 801 h 812"/>
              <a:gd name="T8" fmla="*/ 278 w 290"/>
              <a:gd name="T9" fmla="*/ 788 h 812"/>
              <a:gd name="T10" fmla="*/ 288 w 290"/>
              <a:gd name="T11" fmla="*/ 772 h 812"/>
              <a:gd name="T12" fmla="*/ 290 w 290"/>
              <a:gd name="T13" fmla="*/ 754 h 812"/>
              <a:gd name="T14" fmla="*/ 290 w 290"/>
              <a:gd name="T15" fmla="*/ 58 h 812"/>
              <a:gd name="T16" fmla="*/ 288 w 290"/>
              <a:gd name="T17" fmla="*/ 41 h 812"/>
              <a:gd name="T18" fmla="*/ 278 w 290"/>
              <a:gd name="T19" fmla="*/ 24 h 812"/>
              <a:gd name="T20" fmla="*/ 266 w 290"/>
              <a:gd name="T21" fmla="*/ 11 h 812"/>
              <a:gd name="T22" fmla="*/ 250 w 290"/>
              <a:gd name="T23" fmla="*/ 4 h 812"/>
              <a:gd name="T24" fmla="*/ 232 w 290"/>
              <a:gd name="T25" fmla="*/ 0 h 812"/>
              <a:gd name="T26" fmla="*/ 57 w 290"/>
              <a:gd name="T27" fmla="*/ 0 h 812"/>
              <a:gd name="T28" fmla="*/ 40 w 290"/>
              <a:gd name="T29" fmla="*/ 4 h 812"/>
              <a:gd name="T30" fmla="*/ 23 w 290"/>
              <a:gd name="T31" fmla="*/ 11 h 812"/>
              <a:gd name="T32" fmla="*/ 11 w 290"/>
              <a:gd name="T33" fmla="*/ 24 h 812"/>
              <a:gd name="T34" fmla="*/ 3 w 290"/>
              <a:gd name="T35" fmla="*/ 41 h 812"/>
              <a:gd name="T36" fmla="*/ 0 w 290"/>
              <a:gd name="T37" fmla="*/ 58 h 812"/>
              <a:gd name="T38" fmla="*/ 0 w 290"/>
              <a:gd name="T39" fmla="*/ 754 h 812"/>
              <a:gd name="T40" fmla="*/ 3 w 290"/>
              <a:gd name="T41" fmla="*/ 772 h 812"/>
              <a:gd name="T42" fmla="*/ 11 w 290"/>
              <a:gd name="T43" fmla="*/ 788 h 812"/>
              <a:gd name="T44" fmla="*/ 23 w 290"/>
              <a:gd name="T45" fmla="*/ 801 h 812"/>
              <a:gd name="T46" fmla="*/ 40 w 290"/>
              <a:gd name="T47" fmla="*/ 810 h 812"/>
              <a:gd name="T48" fmla="*/ 57 w 290"/>
              <a:gd name="T49" fmla="*/ 812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812">
                <a:moveTo>
                  <a:pt x="57" y="812"/>
                </a:moveTo>
                <a:lnTo>
                  <a:pt x="232" y="812"/>
                </a:lnTo>
                <a:lnTo>
                  <a:pt x="250" y="810"/>
                </a:lnTo>
                <a:lnTo>
                  <a:pt x="266" y="801"/>
                </a:lnTo>
                <a:lnTo>
                  <a:pt x="278" y="788"/>
                </a:lnTo>
                <a:lnTo>
                  <a:pt x="288" y="772"/>
                </a:lnTo>
                <a:lnTo>
                  <a:pt x="290" y="754"/>
                </a:lnTo>
                <a:lnTo>
                  <a:pt x="290" y="58"/>
                </a:lnTo>
                <a:lnTo>
                  <a:pt x="288" y="41"/>
                </a:lnTo>
                <a:lnTo>
                  <a:pt x="278" y="24"/>
                </a:lnTo>
                <a:lnTo>
                  <a:pt x="266" y="11"/>
                </a:lnTo>
                <a:lnTo>
                  <a:pt x="250" y="4"/>
                </a:lnTo>
                <a:lnTo>
                  <a:pt x="232" y="0"/>
                </a:lnTo>
                <a:lnTo>
                  <a:pt x="57" y="0"/>
                </a:lnTo>
                <a:lnTo>
                  <a:pt x="40" y="4"/>
                </a:lnTo>
                <a:lnTo>
                  <a:pt x="23" y="11"/>
                </a:lnTo>
                <a:lnTo>
                  <a:pt x="11" y="24"/>
                </a:lnTo>
                <a:lnTo>
                  <a:pt x="3" y="41"/>
                </a:lnTo>
                <a:lnTo>
                  <a:pt x="0" y="58"/>
                </a:lnTo>
                <a:lnTo>
                  <a:pt x="0" y="754"/>
                </a:lnTo>
                <a:lnTo>
                  <a:pt x="3" y="772"/>
                </a:lnTo>
                <a:lnTo>
                  <a:pt x="11" y="788"/>
                </a:lnTo>
                <a:lnTo>
                  <a:pt x="23" y="801"/>
                </a:lnTo>
                <a:lnTo>
                  <a:pt x="40" y="810"/>
                </a:lnTo>
                <a:lnTo>
                  <a:pt x="57" y="81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9">
            <a:extLst>
              <a:ext uri="{FF2B5EF4-FFF2-40B4-BE49-F238E27FC236}">
                <a16:creationId xmlns:a16="http://schemas.microsoft.com/office/drawing/2014/main" id="{E6EFE65B-AF4E-483C-A301-5F1665A39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5446713"/>
            <a:ext cx="58007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50">
            <a:extLst>
              <a:ext uri="{FF2B5EF4-FFF2-40B4-BE49-F238E27FC236}">
                <a16:creationId xmlns:a16="http://schemas.microsoft.com/office/drawing/2014/main" id="{620CDC76-E1CC-474C-910F-69437ADCF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1303338"/>
            <a:ext cx="0" cy="598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1">
            <a:extLst>
              <a:ext uri="{FF2B5EF4-FFF2-40B4-BE49-F238E27FC236}">
                <a16:creationId xmlns:a16="http://schemas.microsoft.com/office/drawing/2014/main" id="{83190463-1C55-46F4-84E9-80B5572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2020888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31:26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2">
            <a:extLst>
              <a:ext uri="{FF2B5EF4-FFF2-40B4-BE49-F238E27FC236}">
                <a16:creationId xmlns:a16="http://schemas.microsoft.com/office/drawing/2014/main" id="{27891A52-D813-417F-A803-78110F51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265363"/>
            <a:ext cx="477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RegDst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3">
            <a:extLst>
              <a:ext uri="{FF2B5EF4-FFF2-40B4-BE49-F238E27FC236}">
                <a16:creationId xmlns:a16="http://schemas.microsoft.com/office/drawing/2014/main" id="{4C1C895F-5775-4ABE-904E-219782F8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712913"/>
            <a:ext cx="455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4">
            <a:extLst>
              <a:ext uri="{FF2B5EF4-FFF2-40B4-BE49-F238E27FC236}">
                <a16:creationId xmlns:a16="http://schemas.microsoft.com/office/drawing/2014/main" id="{0605CA38-EC34-439C-8756-2232E902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528763"/>
            <a:ext cx="639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5">
            <a:extLst>
              <a:ext uri="{FF2B5EF4-FFF2-40B4-BE49-F238E27FC236}">
                <a16:creationId xmlns:a16="http://schemas.microsoft.com/office/drawing/2014/main" id="{AA3273E2-B0BB-465D-9626-848B569D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344613"/>
            <a:ext cx="674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MemtoReg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6">
            <a:extLst>
              <a:ext uri="{FF2B5EF4-FFF2-40B4-BE49-F238E27FC236}">
                <a16:creationId xmlns:a16="http://schemas.microsoft.com/office/drawing/2014/main" id="{3003376D-C85C-48FC-9D06-D2CE5C3C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081213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7">
            <a:extLst>
              <a:ext uri="{FF2B5EF4-FFF2-40B4-BE49-F238E27FC236}">
                <a16:creationId xmlns:a16="http://schemas.microsoft.com/office/drawing/2014/main" id="{456559AC-C2A5-4363-9700-CFF15CE8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47332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8">
            <a:extLst>
              <a:ext uri="{FF2B5EF4-FFF2-40B4-BE49-F238E27FC236}">
                <a16:creationId xmlns:a16="http://schemas.microsoft.com/office/drawing/2014/main" id="{9F7EFAA3-3E36-4BFC-ABFE-9A18BED4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057401"/>
            <a:ext cx="223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9">
            <a:extLst>
              <a:ext uri="{FF2B5EF4-FFF2-40B4-BE49-F238E27FC236}">
                <a16:creationId xmlns:a16="http://schemas.microsoft.com/office/drawing/2014/main" id="{58E62338-9F0F-49B8-996E-304CDFDA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241551"/>
            <a:ext cx="371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Line 160">
            <a:extLst>
              <a:ext uri="{FF2B5EF4-FFF2-40B4-BE49-F238E27FC236}">
                <a16:creationId xmlns:a16="http://schemas.microsoft.com/office/drawing/2014/main" id="{18643A68-7F79-4880-B0F2-3FBF450C6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2408238"/>
            <a:ext cx="935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161">
            <a:extLst>
              <a:ext uri="{FF2B5EF4-FFF2-40B4-BE49-F238E27FC236}">
                <a16:creationId xmlns:a16="http://schemas.microsoft.com/office/drawing/2014/main" id="{CCB6756C-2D66-47D5-A0D2-07E631791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039938"/>
            <a:ext cx="2119313" cy="0"/>
          </a:xfrm>
          <a:prstGeom prst="line">
            <a:avLst/>
          </a:pr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62">
            <a:extLst>
              <a:ext uri="{FF2B5EF4-FFF2-40B4-BE49-F238E27FC236}">
                <a16:creationId xmlns:a16="http://schemas.microsoft.com/office/drawing/2014/main" id="{B6DDC81B-3FE0-4002-BB64-33261523C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2039938"/>
            <a:ext cx="0" cy="1012825"/>
          </a:xfrm>
          <a:prstGeom prst="line">
            <a:avLst/>
          </a:pr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3">
            <a:extLst>
              <a:ext uri="{FF2B5EF4-FFF2-40B4-BE49-F238E27FC236}">
                <a16:creationId xmlns:a16="http://schemas.microsoft.com/office/drawing/2014/main" id="{3CEDA6A8-904F-472C-B7D7-A7CB809C7AB1}"/>
              </a:ext>
            </a:extLst>
          </p:cNvPr>
          <p:cNvSpPr>
            <a:spLocks/>
          </p:cNvSpPr>
          <p:nvPr/>
        </p:nvSpPr>
        <p:spPr bwMode="auto">
          <a:xfrm>
            <a:off x="5484813" y="2224088"/>
            <a:ext cx="1473200" cy="1196975"/>
          </a:xfrm>
          <a:custGeom>
            <a:avLst/>
            <a:gdLst>
              <a:gd name="T0" fmla="*/ 0 w 928"/>
              <a:gd name="T1" fmla="*/ 0 h 754"/>
              <a:gd name="T2" fmla="*/ 928 w 928"/>
              <a:gd name="T3" fmla="*/ 0 h 754"/>
              <a:gd name="T4" fmla="*/ 928 w 928"/>
              <a:gd name="T5" fmla="*/ 75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754">
                <a:moveTo>
                  <a:pt x="0" y="0"/>
                </a:moveTo>
                <a:lnTo>
                  <a:pt x="928" y="0"/>
                </a:lnTo>
                <a:lnTo>
                  <a:pt x="928" y="754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64">
            <a:extLst>
              <a:ext uri="{FF2B5EF4-FFF2-40B4-BE49-F238E27FC236}">
                <a16:creationId xmlns:a16="http://schemas.microsoft.com/office/drawing/2014/main" id="{237C93D1-3E07-496D-9EB4-FCA6C36B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1855788"/>
            <a:ext cx="2671763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65">
            <a:extLst>
              <a:ext uri="{FF2B5EF4-FFF2-40B4-BE49-F238E27FC236}">
                <a16:creationId xmlns:a16="http://schemas.microsoft.com/office/drawing/2014/main" id="{DA110201-8DBD-476F-91AC-C5E0AB13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671638"/>
            <a:ext cx="378460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66">
            <a:extLst>
              <a:ext uri="{FF2B5EF4-FFF2-40B4-BE49-F238E27FC236}">
                <a16:creationId xmlns:a16="http://schemas.microsoft.com/office/drawing/2014/main" id="{85B5CF54-AA7D-4E09-9CCC-4450EEEFB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487488"/>
            <a:ext cx="470535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7">
            <a:extLst>
              <a:ext uri="{FF2B5EF4-FFF2-40B4-BE49-F238E27FC236}">
                <a16:creationId xmlns:a16="http://schemas.microsoft.com/office/drawing/2014/main" id="{7C55B158-88BC-465B-BB34-33CE5D28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1452563"/>
            <a:ext cx="5127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Control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8">
            <a:extLst>
              <a:ext uri="{FF2B5EF4-FFF2-40B4-BE49-F238E27FC236}">
                <a16:creationId xmlns:a16="http://schemas.microsoft.com/office/drawing/2014/main" id="{9CEC4586-F2D6-43A3-81C1-2064A539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1598613"/>
            <a:ext cx="3079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9">
            <a:extLst>
              <a:ext uri="{FF2B5EF4-FFF2-40B4-BE49-F238E27FC236}">
                <a16:creationId xmlns:a16="http://schemas.microsoft.com/office/drawing/2014/main" id="{D08549C2-9B8D-49D6-AC11-15B9668D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2978151"/>
            <a:ext cx="315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70">
            <a:extLst>
              <a:ext uri="{FF2B5EF4-FFF2-40B4-BE49-F238E27FC236}">
                <a16:creationId xmlns:a16="http://schemas.microsoft.com/office/drawing/2014/main" id="{E5EECAC2-3A49-4423-92E6-368B0D50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1827213"/>
            <a:ext cx="422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Line 171">
            <a:extLst>
              <a:ext uri="{FF2B5EF4-FFF2-40B4-BE49-F238E27FC236}">
                <a16:creationId xmlns:a16="http://schemas.microsoft.com/office/drawing/2014/main" id="{13BEFAD3-504F-4414-ACC2-AA5C6EC44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48006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BC38FADA-27DF-4593-8C19-4A03D4A5C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313" y="4800601"/>
            <a:ext cx="1397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3">
            <a:extLst>
              <a:ext uri="{FF2B5EF4-FFF2-40B4-BE49-F238E27FC236}">
                <a16:creationId xmlns:a16="http://schemas.microsoft.com/office/drawing/2014/main" id="{A66A2020-CE73-4147-BF72-27DBADEDAAFF}"/>
              </a:ext>
            </a:extLst>
          </p:cNvPr>
          <p:cNvSpPr>
            <a:spLocks/>
          </p:cNvSpPr>
          <p:nvPr/>
        </p:nvSpPr>
        <p:spPr bwMode="auto">
          <a:xfrm>
            <a:off x="889317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7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7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74">
            <a:extLst>
              <a:ext uri="{FF2B5EF4-FFF2-40B4-BE49-F238E27FC236}">
                <a16:creationId xmlns:a16="http://schemas.microsoft.com/office/drawing/2014/main" id="{76B62FFF-D084-447D-A49F-FFFFDC00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3663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75">
            <a:extLst>
              <a:ext uri="{FF2B5EF4-FFF2-40B4-BE49-F238E27FC236}">
                <a16:creationId xmlns:a16="http://schemas.microsoft.com/office/drawing/2014/main" id="{C126A60C-6DD8-4D2F-9B59-50014042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Line 176">
            <a:extLst>
              <a:ext uri="{FF2B5EF4-FFF2-40B4-BE49-F238E27FC236}">
                <a16:creationId xmlns:a16="http://schemas.microsoft.com/office/drawing/2014/main" id="{2696D422-B3AB-4760-A8AD-FC3725F7F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77">
            <a:extLst>
              <a:ext uri="{FF2B5EF4-FFF2-40B4-BE49-F238E27FC236}">
                <a16:creationId xmlns:a16="http://schemas.microsoft.com/office/drawing/2014/main" id="{F738778F-6825-4449-A5EC-1A1BF6F99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88" y="4248151"/>
            <a:ext cx="0" cy="277813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78">
            <a:extLst>
              <a:ext uri="{FF2B5EF4-FFF2-40B4-BE49-F238E27FC236}">
                <a16:creationId xmlns:a16="http://schemas.microsoft.com/office/drawing/2014/main" id="{A3DE49DA-50A8-4A91-93E7-28F6C0DF9C0D}"/>
              </a:ext>
            </a:extLst>
          </p:cNvPr>
          <p:cNvSpPr>
            <a:spLocks/>
          </p:cNvSpPr>
          <p:nvPr/>
        </p:nvSpPr>
        <p:spPr bwMode="auto">
          <a:xfrm>
            <a:off x="3321051" y="3236913"/>
            <a:ext cx="134938" cy="1152525"/>
          </a:xfrm>
          <a:custGeom>
            <a:avLst/>
            <a:gdLst>
              <a:gd name="T0" fmla="*/ 0 w 85"/>
              <a:gd name="T1" fmla="*/ 0 h 726"/>
              <a:gd name="T2" fmla="*/ 0 w 85"/>
              <a:gd name="T3" fmla="*/ 726 h 726"/>
              <a:gd name="T4" fmla="*/ 85 w 85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726">
                <a:moveTo>
                  <a:pt x="0" y="0"/>
                </a:moveTo>
                <a:lnTo>
                  <a:pt x="0" y="726"/>
                </a:lnTo>
                <a:lnTo>
                  <a:pt x="85" y="72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79">
            <a:extLst>
              <a:ext uri="{FF2B5EF4-FFF2-40B4-BE49-F238E27FC236}">
                <a16:creationId xmlns:a16="http://schemas.microsoft.com/office/drawing/2014/main" id="{E32E370B-3BAF-48A1-90EB-C2DCC132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873251"/>
            <a:ext cx="709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0">
            <a:extLst>
              <a:ext uri="{FF2B5EF4-FFF2-40B4-BE49-F238E27FC236}">
                <a16:creationId xmlns:a16="http://schemas.microsoft.com/office/drawing/2014/main" id="{A0525B4D-0A2F-4A4A-8E3A-1F7A9624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1949451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1">
            <a:extLst>
              <a:ext uri="{FF2B5EF4-FFF2-40B4-BE49-F238E27FC236}">
                <a16:creationId xmlns:a16="http://schemas.microsoft.com/office/drawing/2014/main" id="{0A1CD5B4-15FC-4D18-8919-C37B3DD343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3214688"/>
            <a:ext cx="3937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Line 182">
            <a:extLst>
              <a:ext uri="{FF2B5EF4-FFF2-40B4-BE49-F238E27FC236}">
                <a16:creationId xmlns:a16="http://schemas.microsoft.com/office/drawing/2014/main" id="{DD21C3A7-10F4-48BE-A04E-FFB309819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30788"/>
            <a:ext cx="0" cy="415925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531D5101-28DE-4FD2-8440-6A7D9D3F5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6" y="4616451"/>
            <a:ext cx="0" cy="6461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D10F2FAC-8D23-45DD-B378-7F0730F4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0" cy="11985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46A05F17-DA79-4858-8110-352D27B3D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33274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3015C8C-AD56-4F92-850B-CC2D6D9D4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855788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36E21FC3-569A-407C-99D0-311C1D86C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595CC193-CD7D-4702-BE23-954FD7487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1213" y="1901826"/>
            <a:ext cx="4762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9">
            <a:extLst>
              <a:ext uri="{FF2B5EF4-FFF2-40B4-BE49-F238E27FC236}">
                <a16:creationId xmlns:a16="http://schemas.microsoft.com/office/drawing/2014/main" id="{FB841851-D527-486A-BC79-CA7EF09E5A14}"/>
              </a:ext>
            </a:extLst>
          </p:cNvPr>
          <p:cNvSpPr>
            <a:spLocks/>
          </p:cNvSpPr>
          <p:nvPr/>
        </p:nvSpPr>
        <p:spPr bwMode="auto">
          <a:xfrm>
            <a:off x="8340726" y="1809751"/>
            <a:ext cx="90488" cy="185738"/>
          </a:xfrm>
          <a:custGeom>
            <a:avLst/>
            <a:gdLst>
              <a:gd name="T0" fmla="*/ 0 w 57"/>
              <a:gd name="T1" fmla="*/ 0 h 117"/>
              <a:gd name="T2" fmla="*/ 17 w 57"/>
              <a:gd name="T3" fmla="*/ 2 h 117"/>
              <a:gd name="T4" fmla="*/ 33 w 57"/>
              <a:gd name="T5" fmla="*/ 12 h 117"/>
              <a:gd name="T6" fmla="*/ 46 w 57"/>
              <a:gd name="T7" fmla="*/ 24 h 117"/>
              <a:gd name="T8" fmla="*/ 55 w 57"/>
              <a:gd name="T9" fmla="*/ 39 h 117"/>
              <a:gd name="T10" fmla="*/ 57 w 57"/>
              <a:gd name="T11" fmla="*/ 58 h 117"/>
              <a:gd name="T12" fmla="*/ 55 w 57"/>
              <a:gd name="T13" fmla="*/ 76 h 117"/>
              <a:gd name="T14" fmla="*/ 46 w 57"/>
              <a:gd name="T15" fmla="*/ 91 h 117"/>
              <a:gd name="T16" fmla="*/ 33 w 57"/>
              <a:gd name="T17" fmla="*/ 105 h 117"/>
              <a:gd name="T18" fmla="*/ 17 w 57"/>
              <a:gd name="T19" fmla="*/ 113 h 117"/>
              <a:gd name="T20" fmla="*/ 0 w 57"/>
              <a:gd name="T21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117">
                <a:moveTo>
                  <a:pt x="0" y="0"/>
                </a:moveTo>
                <a:lnTo>
                  <a:pt x="17" y="2"/>
                </a:lnTo>
                <a:lnTo>
                  <a:pt x="33" y="12"/>
                </a:lnTo>
                <a:lnTo>
                  <a:pt x="46" y="24"/>
                </a:lnTo>
                <a:lnTo>
                  <a:pt x="55" y="39"/>
                </a:lnTo>
                <a:lnTo>
                  <a:pt x="57" y="58"/>
                </a:lnTo>
                <a:lnTo>
                  <a:pt x="55" y="76"/>
                </a:lnTo>
                <a:lnTo>
                  <a:pt x="46" y="91"/>
                </a:lnTo>
                <a:lnTo>
                  <a:pt x="33" y="105"/>
                </a:lnTo>
                <a:lnTo>
                  <a:pt x="17" y="113"/>
                </a:lnTo>
                <a:lnTo>
                  <a:pt x="0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0">
            <a:extLst>
              <a:ext uri="{FF2B5EF4-FFF2-40B4-BE49-F238E27FC236}">
                <a16:creationId xmlns:a16="http://schemas.microsoft.com/office/drawing/2014/main" id="{551EB4F8-70A5-4D32-B870-155B38205A68}"/>
              </a:ext>
            </a:extLst>
          </p:cNvPr>
          <p:cNvSpPr>
            <a:spLocks/>
          </p:cNvSpPr>
          <p:nvPr/>
        </p:nvSpPr>
        <p:spPr bwMode="auto">
          <a:xfrm>
            <a:off x="8202613" y="1809751"/>
            <a:ext cx="138113" cy="185738"/>
          </a:xfrm>
          <a:custGeom>
            <a:avLst/>
            <a:gdLst>
              <a:gd name="T0" fmla="*/ 87 w 87"/>
              <a:gd name="T1" fmla="*/ 0 h 117"/>
              <a:gd name="T2" fmla="*/ 0 w 87"/>
              <a:gd name="T3" fmla="*/ 0 h 117"/>
              <a:gd name="T4" fmla="*/ 0 w 87"/>
              <a:gd name="T5" fmla="*/ 117 h 117"/>
              <a:gd name="T6" fmla="*/ 87 w 87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17">
                <a:moveTo>
                  <a:pt x="87" y="0"/>
                </a:moveTo>
                <a:lnTo>
                  <a:pt x="0" y="0"/>
                </a:lnTo>
                <a:lnTo>
                  <a:pt x="0" y="117"/>
                </a:lnTo>
                <a:lnTo>
                  <a:pt x="87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70B8851B-BD20-48C0-BE53-F5AE3E8B3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1901826"/>
            <a:ext cx="1857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0E73B4F-7021-4C78-AF93-FCD480130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3488" y="3143251"/>
            <a:ext cx="1106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9A2846CB-16B1-4B04-9961-F1EFF8EB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32740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95501601-B37B-4641-A124-B97EEB8B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5030788"/>
            <a:ext cx="1746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DAD9FBC7-2E60-4736-A8B2-CA92ED68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0" cy="177165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F245D81-F4A1-42DC-A72E-22025F5CA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599598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197">
            <a:extLst>
              <a:ext uri="{FF2B5EF4-FFF2-40B4-BE49-F238E27FC236}">
                <a16:creationId xmlns:a16="http://schemas.microsoft.com/office/drawing/2014/main" id="{C001B470-CBE8-49CC-A573-C25496D7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1C364E-7195-4E06-9F49-6754B2D1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16013"/>
            <a:ext cx="104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C120DCE-0885-46F7-852B-BD5B906E0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31775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932647F-DF0B-4B5B-9D70-08CC759D5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21336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1FB79C0-5032-489A-BB6C-C36BB5B6C6FF}"/>
              </a:ext>
            </a:extLst>
          </p:cNvPr>
          <p:cNvSpPr>
            <a:spLocks/>
          </p:cNvSpPr>
          <p:nvPr/>
        </p:nvSpPr>
        <p:spPr bwMode="auto">
          <a:xfrm>
            <a:off x="5024438" y="4616451"/>
            <a:ext cx="1106488" cy="368300"/>
          </a:xfrm>
          <a:custGeom>
            <a:avLst/>
            <a:gdLst>
              <a:gd name="T0" fmla="*/ 0 w 697"/>
              <a:gd name="T1" fmla="*/ 232 h 232"/>
              <a:gd name="T2" fmla="*/ 697 w 697"/>
              <a:gd name="T3" fmla="*/ 232 h 232"/>
              <a:gd name="T4" fmla="*/ 697 w 697"/>
              <a:gd name="T5" fmla="*/ 0 h 232"/>
              <a:gd name="T6" fmla="*/ 0 w 697"/>
              <a:gd name="T7" fmla="*/ 116 h 232"/>
              <a:gd name="T8" fmla="*/ 0 w 697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232">
                <a:moveTo>
                  <a:pt x="0" y="232"/>
                </a:moveTo>
                <a:lnTo>
                  <a:pt x="697" y="232"/>
                </a:lnTo>
                <a:lnTo>
                  <a:pt x="697" y="0"/>
                </a:lnTo>
                <a:lnTo>
                  <a:pt x="0" y="116"/>
                </a:lnTo>
                <a:lnTo>
                  <a:pt x="0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2DDACB6-6EB3-4728-8279-ECA6FE3C0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592388"/>
            <a:ext cx="9207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55CA4FCF-BDFA-4D60-8851-1BD1300AA3FC}"/>
              </a:ext>
            </a:extLst>
          </p:cNvPr>
          <p:cNvSpPr>
            <a:spLocks/>
          </p:cNvSpPr>
          <p:nvPr/>
        </p:nvSpPr>
        <p:spPr bwMode="auto">
          <a:xfrm>
            <a:off x="8709026" y="2684463"/>
            <a:ext cx="1289050" cy="690563"/>
          </a:xfrm>
          <a:custGeom>
            <a:avLst/>
            <a:gdLst>
              <a:gd name="T0" fmla="*/ 0 w 812"/>
              <a:gd name="T1" fmla="*/ 435 h 435"/>
              <a:gd name="T2" fmla="*/ 0 w 812"/>
              <a:gd name="T3" fmla="*/ 0 h 435"/>
              <a:gd name="T4" fmla="*/ 812 w 812"/>
              <a:gd name="T5" fmla="*/ 0 h 435"/>
              <a:gd name="T6" fmla="*/ 812 w 812"/>
              <a:gd name="T7" fmla="*/ 3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2" h="435">
                <a:moveTo>
                  <a:pt x="0" y="435"/>
                </a:moveTo>
                <a:lnTo>
                  <a:pt x="0" y="0"/>
                </a:lnTo>
                <a:lnTo>
                  <a:pt x="812" y="0"/>
                </a:lnTo>
                <a:lnTo>
                  <a:pt x="812" y="317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A75221B-658B-450A-AA63-1D74251D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143251"/>
            <a:ext cx="369888" cy="0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8C8E550-DC21-406B-85AD-4D1C2167D228}"/>
              </a:ext>
            </a:extLst>
          </p:cNvPr>
          <p:cNvSpPr>
            <a:spLocks/>
          </p:cNvSpPr>
          <p:nvPr/>
        </p:nvSpPr>
        <p:spPr bwMode="auto">
          <a:xfrm>
            <a:off x="6588126" y="3511551"/>
            <a:ext cx="2211388" cy="368300"/>
          </a:xfrm>
          <a:custGeom>
            <a:avLst/>
            <a:gdLst>
              <a:gd name="T0" fmla="*/ 0 w 1393"/>
              <a:gd name="T1" fmla="*/ 0 h 232"/>
              <a:gd name="T2" fmla="*/ 0 w 1393"/>
              <a:gd name="T3" fmla="*/ 232 h 232"/>
              <a:gd name="T4" fmla="*/ 1393 w 1393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3" h="232">
                <a:moveTo>
                  <a:pt x="0" y="0"/>
                </a:moveTo>
                <a:lnTo>
                  <a:pt x="0" y="232"/>
                </a:lnTo>
                <a:lnTo>
                  <a:pt x="1393" y="232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CA84C49-7BD1-4C06-AF73-3048D94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248151"/>
            <a:ext cx="1365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5DE159DA-732C-41B8-9073-1BB4BEF88F95}"/>
              </a:ext>
            </a:extLst>
          </p:cNvPr>
          <p:cNvSpPr>
            <a:spLocks/>
          </p:cNvSpPr>
          <p:nvPr/>
        </p:nvSpPr>
        <p:spPr bwMode="auto">
          <a:xfrm>
            <a:off x="4746626" y="397351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6FC31E83-E3A5-410E-B0BB-DC7599E0541D}"/>
              </a:ext>
            </a:extLst>
          </p:cNvPr>
          <p:cNvSpPr>
            <a:spLocks/>
          </p:cNvSpPr>
          <p:nvPr/>
        </p:nvSpPr>
        <p:spPr bwMode="auto">
          <a:xfrm>
            <a:off x="4746626" y="4157663"/>
            <a:ext cx="1474788" cy="184150"/>
          </a:xfrm>
          <a:custGeom>
            <a:avLst/>
            <a:gdLst>
              <a:gd name="T0" fmla="*/ 0 w 929"/>
              <a:gd name="T1" fmla="*/ 0 h 116"/>
              <a:gd name="T2" fmla="*/ 0 w 929"/>
              <a:gd name="T3" fmla="*/ 116 h 116"/>
              <a:gd name="T4" fmla="*/ 929 w 929"/>
              <a:gd name="T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9" h="116">
                <a:moveTo>
                  <a:pt x="0" y="0"/>
                </a:moveTo>
                <a:lnTo>
                  <a:pt x="0" y="116"/>
                </a:lnTo>
                <a:lnTo>
                  <a:pt x="929" y="11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CC36FC1-3973-49A7-94A8-2D88025B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657726"/>
            <a:ext cx="55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SignImm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57DFEC4-D249-4101-BF18-81D126699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6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03D60C05-CE93-484C-A68F-1AAB4E868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A8F39C3-441B-423B-98AC-FCAAFF1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3052763"/>
            <a:ext cx="184150" cy="3683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4CB5AC91-0FC5-4085-BCDC-FCC9245CD6D8}"/>
              </a:ext>
            </a:extLst>
          </p:cNvPr>
          <p:cNvSpPr>
            <a:spLocks/>
          </p:cNvSpPr>
          <p:nvPr/>
        </p:nvSpPr>
        <p:spPr bwMode="auto">
          <a:xfrm>
            <a:off x="2998788" y="3052763"/>
            <a:ext cx="184150" cy="90488"/>
          </a:xfrm>
          <a:custGeom>
            <a:avLst/>
            <a:gdLst>
              <a:gd name="T0" fmla="*/ 0 w 116"/>
              <a:gd name="T1" fmla="*/ 0 h 57"/>
              <a:gd name="T2" fmla="*/ 57 w 116"/>
              <a:gd name="T3" fmla="*/ 57 h 57"/>
              <a:gd name="T4" fmla="*/ 116 w 116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7">
                <a:moveTo>
                  <a:pt x="0" y="0"/>
                </a:moveTo>
                <a:lnTo>
                  <a:pt x="57" y="57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D0230075-C77D-4C4A-AD3A-874272FF3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6" y="2959101"/>
            <a:ext cx="0" cy="936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120B216-FDE4-4F4D-B3AA-5126E61D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2817813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0922441-F585-42B4-8C0E-6AB74DB2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959101"/>
            <a:ext cx="7381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B1795D-1913-4AE7-9DC3-49BCBCE0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32369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9AA2D1D-57A6-4143-BC7F-5B50FA17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162301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F467302-5258-4E9E-8B69-26C2EF20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1" y="3162301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7F00BE38-466F-447C-93E9-34FBF5F6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1" y="3363913"/>
            <a:ext cx="7159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36FE8D90-0FDF-4DDA-A931-1FD33F1A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509963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29">
            <a:extLst>
              <a:ext uri="{FF2B5EF4-FFF2-40B4-BE49-F238E27FC236}">
                <a16:creationId xmlns:a16="http://schemas.microsoft.com/office/drawing/2014/main" id="{4B78E1AB-9140-4C05-8654-CB86DF4B733A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369888" cy="736600"/>
          </a:xfrm>
          <a:custGeom>
            <a:avLst/>
            <a:gdLst>
              <a:gd name="T0" fmla="*/ 0 w 233"/>
              <a:gd name="T1" fmla="*/ 464 h 464"/>
              <a:gd name="T2" fmla="*/ 233 w 233"/>
              <a:gd name="T3" fmla="*/ 407 h 464"/>
              <a:gd name="T4" fmla="*/ 233 w 233"/>
              <a:gd name="T5" fmla="*/ 59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464"/>
                </a:moveTo>
                <a:lnTo>
                  <a:pt x="233" y="407"/>
                </a:lnTo>
                <a:lnTo>
                  <a:pt x="233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>
            <a:extLst>
              <a:ext uri="{FF2B5EF4-FFF2-40B4-BE49-F238E27FC236}">
                <a16:creationId xmlns:a16="http://schemas.microsoft.com/office/drawing/2014/main" id="{CCD2CABF-387B-4106-81FE-B0EF1B40B8BB}"/>
              </a:ext>
            </a:extLst>
          </p:cNvPr>
          <p:cNvSpPr>
            <a:spLocks/>
          </p:cNvSpPr>
          <p:nvPr/>
        </p:nvSpPr>
        <p:spPr bwMode="auto">
          <a:xfrm>
            <a:off x="3455988" y="4248151"/>
            <a:ext cx="185738" cy="736600"/>
          </a:xfrm>
          <a:custGeom>
            <a:avLst/>
            <a:gdLst>
              <a:gd name="T0" fmla="*/ 0 w 117"/>
              <a:gd name="T1" fmla="*/ 0 h 464"/>
              <a:gd name="T2" fmla="*/ 0 w 117"/>
              <a:gd name="T3" fmla="*/ 205 h 464"/>
              <a:gd name="T4" fmla="*/ 117 w 117"/>
              <a:gd name="T5" fmla="*/ 232 h 464"/>
              <a:gd name="T6" fmla="*/ 0 w 117"/>
              <a:gd name="T7" fmla="*/ 262 h 464"/>
              <a:gd name="T8" fmla="*/ 0 w 117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464">
                <a:moveTo>
                  <a:pt x="0" y="0"/>
                </a:moveTo>
                <a:lnTo>
                  <a:pt x="0" y="205"/>
                </a:lnTo>
                <a:lnTo>
                  <a:pt x="117" y="232"/>
                </a:lnTo>
                <a:lnTo>
                  <a:pt x="0" y="262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9276DF8C-C1F2-4D05-97DF-A5FB04E4C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8466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50990D9B-DF21-440B-8045-6F79BFD41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4389438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DAEC67F5-B5C4-4482-9978-410887CF9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61645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E54C5B4-1362-4526-A053-746DD8C4B1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56013" y="4467226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E86D368-7D1E-401E-995D-E50799F4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47736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99C0234F-3C93-41A8-8EA1-7575463D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2959101"/>
            <a:ext cx="1106488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BD892FE-4680-445C-9560-BCA829205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1432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125779F6-9D57-4C02-BC55-9FFC08D2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1432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92AF359-7C9D-4FE9-A4F8-5F0544C39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69570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070C6EF1-9A48-4C74-BFAB-35317F059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8326" y="3879851"/>
            <a:ext cx="6461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83D4A40-1BB2-4CD0-A607-D4E41D912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6" y="35115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43EC65B9-05FC-49D9-B8C4-9041AA95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068638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C749074A-E7F2-4B73-A66D-0E3BCDF3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62267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7C3211E0-43E3-4A1B-B126-1C79DDE8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806826"/>
            <a:ext cx="34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A506CF57-F7F1-43DB-8071-D6901BF8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438526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2C1D7F4F-074A-42A6-9F65-063CBB78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1" y="3068638"/>
            <a:ext cx="3095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43EFE7E9-DE71-4FFD-8D57-971DF209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2978151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DF0A4E66-15C6-4CF3-A0CC-ECA97B914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2776538"/>
            <a:ext cx="0" cy="1825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4D477EC7-FF24-471B-B212-179ABFE42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3511551"/>
            <a:ext cx="184150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BC6B0F03-1254-4690-9E89-9508342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3438526"/>
            <a:ext cx="209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2B07D864-AE7F-4E43-BBA4-E6F4528C0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8588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62F50BBB-FA1F-4BB0-A099-DA2F1150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9C71E09A-40CC-4E78-889E-0D4D93A4D589}"/>
              </a:ext>
            </a:extLst>
          </p:cNvPr>
          <p:cNvSpPr>
            <a:spLocks/>
          </p:cNvSpPr>
          <p:nvPr/>
        </p:nvSpPr>
        <p:spPr bwMode="auto">
          <a:xfrm>
            <a:off x="511492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9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9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286EF082-2361-41D6-AC8C-81B1710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819651"/>
            <a:ext cx="7921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 Extend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5E99759D-9086-4448-A12A-FE7B8951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1" y="3730626"/>
            <a:ext cx="566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D03A0AB0-EC57-4A1C-831A-A50FC885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878263"/>
            <a:ext cx="2778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5FFD77E3-B324-476C-82A6-3879F9A2DF83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366713" cy="736600"/>
          </a:xfrm>
          <a:custGeom>
            <a:avLst/>
            <a:gdLst>
              <a:gd name="T0" fmla="*/ 0 w 231"/>
              <a:gd name="T1" fmla="*/ 464 h 464"/>
              <a:gd name="T2" fmla="*/ 231 w 231"/>
              <a:gd name="T3" fmla="*/ 407 h 464"/>
              <a:gd name="T4" fmla="*/ 231 w 231"/>
              <a:gd name="T5" fmla="*/ 59 h 464"/>
              <a:gd name="T6" fmla="*/ 0 w 231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464">
                <a:moveTo>
                  <a:pt x="0" y="464"/>
                </a:moveTo>
                <a:lnTo>
                  <a:pt x="231" y="407"/>
                </a:lnTo>
                <a:lnTo>
                  <a:pt x="231" y="59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B05304BC-DC53-46ED-8560-4E1D65EC7ADD}"/>
              </a:ext>
            </a:extLst>
          </p:cNvPr>
          <p:cNvSpPr>
            <a:spLocks/>
          </p:cNvSpPr>
          <p:nvPr/>
        </p:nvSpPr>
        <p:spPr bwMode="auto">
          <a:xfrm>
            <a:off x="7419976" y="3006726"/>
            <a:ext cx="184150" cy="736600"/>
          </a:xfrm>
          <a:custGeom>
            <a:avLst/>
            <a:gdLst>
              <a:gd name="T0" fmla="*/ 0 w 116"/>
              <a:gd name="T1" fmla="*/ 0 h 464"/>
              <a:gd name="T2" fmla="*/ 0 w 116"/>
              <a:gd name="T3" fmla="*/ 202 h 464"/>
              <a:gd name="T4" fmla="*/ 116 w 116"/>
              <a:gd name="T5" fmla="*/ 232 h 464"/>
              <a:gd name="T6" fmla="*/ 0 w 116"/>
              <a:gd name="T7" fmla="*/ 261 h 464"/>
              <a:gd name="T8" fmla="*/ 0 w 116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4">
                <a:moveTo>
                  <a:pt x="0" y="0"/>
                </a:moveTo>
                <a:lnTo>
                  <a:pt x="0" y="202"/>
                </a:lnTo>
                <a:lnTo>
                  <a:pt x="116" y="232"/>
                </a:lnTo>
                <a:lnTo>
                  <a:pt x="0" y="261"/>
                </a:lnTo>
                <a:lnTo>
                  <a:pt x="0" y="46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9">
            <a:extLst>
              <a:ext uri="{FF2B5EF4-FFF2-40B4-BE49-F238E27FC236}">
                <a16:creationId xmlns:a16="http://schemas.microsoft.com/office/drawing/2014/main" id="{5580AB07-1295-4A2D-81C8-6707FFF1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6052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4AFC876E-579F-4DCE-BF74-CFDD69DD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31432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4272E18A-C3FA-415E-877B-D3C5A968C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E2B67E79-985E-4206-84B0-0898DAB1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34181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82435645-E08C-4799-902D-463B2DF8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4157663"/>
            <a:ext cx="9207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4">
            <a:extLst>
              <a:ext uri="{FF2B5EF4-FFF2-40B4-BE49-F238E27FC236}">
                <a16:creationId xmlns:a16="http://schemas.microsoft.com/office/drawing/2014/main" id="{1188DBBB-BC36-4B28-B5A9-01AD910A3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7638" y="4248151"/>
            <a:ext cx="904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29C202B2-EBAD-4D69-9A43-DF50AF585594}"/>
              </a:ext>
            </a:extLst>
          </p:cNvPr>
          <p:cNvSpPr>
            <a:spLocks/>
          </p:cNvSpPr>
          <p:nvPr/>
        </p:nvSpPr>
        <p:spPr bwMode="auto">
          <a:xfrm>
            <a:off x="6313488" y="4064001"/>
            <a:ext cx="184150" cy="368300"/>
          </a:xfrm>
          <a:custGeom>
            <a:avLst/>
            <a:gdLst>
              <a:gd name="T0" fmla="*/ 0 w 116"/>
              <a:gd name="T1" fmla="*/ 0 h 232"/>
              <a:gd name="T2" fmla="*/ 0 w 116"/>
              <a:gd name="T3" fmla="*/ 232 h 232"/>
              <a:gd name="T4" fmla="*/ 116 w 116"/>
              <a:gd name="T5" fmla="*/ 205 h 232"/>
              <a:gd name="T6" fmla="*/ 116 w 116"/>
              <a:gd name="T7" fmla="*/ 30 h 232"/>
              <a:gd name="T8" fmla="*/ 0 w 116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32">
                <a:moveTo>
                  <a:pt x="0" y="0"/>
                </a:moveTo>
                <a:lnTo>
                  <a:pt x="0" y="232"/>
                </a:lnTo>
                <a:lnTo>
                  <a:pt x="116" y="205"/>
                </a:lnTo>
                <a:lnTo>
                  <a:pt x="116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B4FB5B12-1647-4F74-B502-CAE2ABFC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083051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FBFECD27-0C21-4ED4-89F4-A94E437BC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6" y="3973513"/>
            <a:ext cx="0" cy="1158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5B33CE60-6E49-461B-B6DE-D6114F7F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26878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332E2C34-2B0B-42C2-98E1-474F232CB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69570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494FDBAB-8FF1-4540-92EC-E55911BB7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511551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0C68D848-E58D-4701-B0A4-BFFFB4479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8" y="360521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2">
            <a:extLst>
              <a:ext uri="{FF2B5EF4-FFF2-40B4-BE49-F238E27FC236}">
                <a16:creationId xmlns:a16="http://schemas.microsoft.com/office/drawing/2014/main" id="{AEC8F09A-8190-4DA3-B492-F08D9D8EAC99}"/>
              </a:ext>
            </a:extLst>
          </p:cNvPr>
          <p:cNvSpPr>
            <a:spLocks/>
          </p:cNvSpPr>
          <p:nvPr/>
        </p:nvSpPr>
        <p:spPr bwMode="auto">
          <a:xfrm>
            <a:off x="6867526" y="34210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15098069-EB52-4D92-8A59-76AF4E42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43852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BA6B7072-55EE-4626-87D5-11B670736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3327401"/>
            <a:ext cx="0" cy="1174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47DD41D3-8575-46BD-8722-DF809669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36226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D51040A9-555E-49D7-A78A-95034040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2959101"/>
            <a:ext cx="646113" cy="1104900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A20726C8-6898-449C-A4BA-AF750F5E2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375026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6E833F7C-97F0-44ED-8453-AFFD8316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26" y="3375026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0D212557-4C2D-4EE8-A3A1-C8F84503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300413"/>
            <a:ext cx="141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0BBDB5CE-D91D-47B1-8108-1D969CC0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1" y="330041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A4AA7741-7803-4908-B148-2D2DE6D5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6" y="3478213"/>
            <a:ext cx="336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3B0AEE85-5319-409D-A1BD-9776571E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3625851"/>
            <a:ext cx="542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83">
            <a:extLst>
              <a:ext uri="{FF2B5EF4-FFF2-40B4-BE49-F238E27FC236}">
                <a16:creationId xmlns:a16="http://schemas.microsoft.com/office/drawing/2014/main" id="{309FF065-C95F-4606-BCE1-99B07596D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3879851"/>
            <a:ext cx="1825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AD2BD1BB-0163-45E0-B1A7-BE6E4ADA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3806826"/>
            <a:ext cx="273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Line 85">
            <a:extLst>
              <a:ext uri="{FF2B5EF4-FFF2-40B4-BE49-F238E27FC236}">
                <a16:creationId xmlns:a16="http://schemas.microsoft.com/office/drawing/2014/main" id="{FFC87527-17A3-40C1-885B-97E04E5F6B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2868613"/>
            <a:ext cx="0" cy="90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88284068-7EFD-4387-A2A3-289F262E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2978151"/>
            <a:ext cx="2651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EA01B306-9E4A-4961-B018-5D0FFDB9F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37502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8">
            <a:extLst>
              <a:ext uri="{FF2B5EF4-FFF2-40B4-BE49-F238E27FC236}">
                <a16:creationId xmlns:a16="http://schemas.microsoft.com/office/drawing/2014/main" id="{CFB96777-53F7-47DA-B262-80106FA79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190876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9">
            <a:extLst>
              <a:ext uri="{FF2B5EF4-FFF2-40B4-BE49-F238E27FC236}">
                <a16:creationId xmlns:a16="http://schemas.microsoft.com/office/drawing/2014/main" id="{5CB9644E-7F10-4255-BEC5-56546D523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72713" y="3284538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0">
            <a:extLst>
              <a:ext uri="{FF2B5EF4-FFF2-40B4-BE49-F238E27FC236}">
                <a16:creationId xmlns:a16="http://schemas.microsoft.com/office/drawing/2014/main" id="{57FF45B4-FE10-4CDC-A6DD-2D03FB61CBCE}"/>
              </a:ext>
            </a:extLst>
          </p:cNvPr>
          <p:cNvSpPr>
            <a:spLocks/>
          </p:cNvSpPr>
          <p:nvPr/>
        </p:nvSpPr>
        <p:spPr bwMode="auto">
          <a:xfrm>
            <a:off x="10090151" y="3100388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2 h 232"/>
              <a:gd name="T6" fmla="*/ 115 w 115"/>
              <a:gd name="T7" fmla="*/ 27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2"/>
                </a:lnTo>
                <a:lnTo>
                  <a:pt x="115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7DCFDEF8-8C7D-48A9-88DC-C06F18D1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11626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Line 92">
            <a:extLst>
              <a:ext uri="{FF2B5EF4-FFF2-40B4-BE49-F238E27FC236}">
                <a16:creationId xmlns:a16="http://schemas.microsoft.com/office/drawing/2014/main" id="{D223A0B6-A3A7-4A41-8126-54C1CCAC5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2226" y="3006726"/>
            <a:ext cx="0" cy="1143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CC22E39F-231A-4B9E-ADBA-70B22DCB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3" y="3300413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79490A87-771D-4F44-984A-AA3E4F8A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094038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Line 95">
            <a:extLst>
              <a:ext uri="{FF2B5EF4-FFF2-40B4-BE49-F238E27FC236}">
                <a16:creationId xmlns:a16="http://schemas.microsoft.com/office/drawing/2014/main" id="{C4EFFD41-1EF9-4F85-9DAC-6A0D40A63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6" y="3236913"/>
            <a:ext cx="22701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6">
            <a:extLst>
              <a:ext uri="{FF2B5EF4-FFF2-40B4-BE49-F238E27FC236}">
                <a16:creationId xmlns:a16="http://schemas.microsoft.com/office/drawing/2014/main" id="{3B0320D5-7C47-4A93-B20F-02E1D463B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3274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7">
            <a:extLst>
              <a:ext uri="{FF2B5EF4-FFF2-40B4-BE49-F238E27FC236}">
                <a16:creationId xmlns:a16="http://schemas.microsoft.com/office/drawing/2014/main" id="{E3423909-9178-40D0-B8EA-DEA36775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7FAEA7E3-E029-4C29-BE67-34DF3A128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9388" y="3236913"/>
            <a:ext cx="936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9">
            <a:extLst>
              <a:ext uri="{FF2B5EF4-FFF2-40B4-BE49-F238E27FC236}">
                <a16:creationId xmlns:a16="http://schemas.microsoft.com/office/drawing/2014/main" id="{FA01FA68-B9B3-47C4-B5B6-6D4C0CB175FF}"/>
              </a:ext>
            </a:extLst>
          </p:cNvPr>
          <p:cNvSpPr>
            <a:spLocks/>
          </p:cNvSpPr>
          <p:nvPr/>
        </p:nvSpPr>
        <p:spPr bwMode="auto">
          <a:xfrm>
            <a:off x="2536826" y="3052763"/>
            <a:ext cx="182563" cy="368300"/>
          </a:xfrm>
          <a:custGeom>
            <a:avLst/>
            <a:gdLst>
              <a:gd name="T0" fmla="*/ 0 w 115"/>
              <a:gd name="T1" fmla="*/ 0 h 232"/>
              <a:gd name="T2" fmla="*/ 0 w 115"/>
              <a:gd name="T3" fmla="*/ 232 h 232"/>
              <a:gd name="T4" fmla="*/ 115 w 115"/>
              <a:gd name="T5" fmla="*/ 203 h 232"/>
              <a:gd name="T6" fmla="*/ 115 w 115"/>
              <a:gd name="T7" fmla="*/ 30 h 232"/>
              <a:gd name="T8" fmla="*/ 0 w 115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32">
                <a:moveTo>
                  <a:pt x="0" y="0"/>
                </a:moveTo>
                <a:lnTo>
                  <a:pt x="0" y="232"/>
                </a:lnTo>
                <a:lnTo>
                  <a:pt x="115" y="203"/>
                </a:lnTo>
                <a:lnTo>
                  <a:pt x="11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>
            <a:extLst>
              <a:ext uri="{FF2B5EF4-FFF2-40B4-BE49-F238E27FC236}">
                <a16:creationId xmlns:a16="http://schemas.microsoft.com/office/drawing/2014/main" id="{59CCC962-466E-47C3-ABC7-F46E0FC4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068638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F4152474-857E-478F-B3FD-E6712173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3254376"/>
            <a:ext cx="125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BF7A3D25-0D27-4534-B051-59712C4C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094038"/>
            <a:ext cx="255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Line 103">
            <a:extLst>
              <a:ext uri="{FF2B5EF4-FFF2-40B4-BE49-F238E27FC236}">
                <a16:creationId xmlns:a16="http://schemas.microsoft.com/office/drawing/2014/main" id="{0D8B9C01-E595-455D-BF4B-5B15B55E8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3051" y="3236913"/>
            <a:ext cx="1270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4">
            <a:extLst>
              <a:ext uri="{FF2B5EF4-FFF2-40B4-BE49-F238E27FC236}">
                <a16:creationId xmlns:a16="http://schemas.microsoft.com/office/drawing/2014/main" id="{9C8230E1-2A0F-45A6-83D6-C7F699B49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5262563"/>
            <a:ext cx="497363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05">
            <a:extLst>
              <a:ext uri="{FF2B5EF4-FFF2-40B4-BE49-F238E27FC236}">
                <a16:creationId xmlns:a16="http://schemas.microsoft.com/office/drawing/2014/main" id="{B28D5D5A-3D98-4E53-896F-D4CF12824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6" y="3236913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68396494-01B7-4303-ACB4-D5D67789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940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Line 107">
            <a:extLst>
              <a:ext uri="{FF2B5EF4-FFF2-40B4-BE49-F238E27FC236}">
                <a16:creationId xmlns:a16="http://schemas.microsoft.com/office/drawing/2014/main" id="{F3980554-FE88-445A-9DF0-F605FB109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2133601"/>
            <a:ext cx="0" cy="276066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7C43474B-062D-4ECE-B127-FBA499F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0543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25:21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>
            <a:extLst>
              <a:ext uri="{FF2B5EF4-FFF2-40B4-BE49-F238E27FC236}">
                <a16:creationId xmlns:a16="http://schemas.microsoft.com/office/drawing/2014/main" id="{49C79A8D-39BA-4F58-BA5E-F8E7CB2C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422651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E5F1FA77-539F-4060-BBF9-63F3DC0E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803776"/>
            <a:ext cx="2111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Line 111">
            <a:extLst>
              <a:ext uri="{FF2B5EF4-FFF2-40B4-BE49-F238E27FC236}">
                <a16:creationId xmlns:a16="http://schemas.microsoft.com/office/drawing/2014/main" id="{EB420D57-DC93-498E-9F51-8D70AFE70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143251"/>
            <a:ext cx="115888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2">
            <a:extLst>
              <a:ext uri="{FF2B5EF4-FFF2-40B4-BE49-F238E27FC236}">
                <a16:creationId xmlns:a16="http://schemas.microsoft.com/office/drawing/2014/main" id="{8B16F832-F9D8-43EC-8511-BFEE06ED6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6" y="3511551"/>
            <a:ext cx="123825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13">
            <a:extLst>
              <a:ext uri="{FF2B5EF4-FFF2-40B4-BE49-F238E27FC236}">
                <a16:creationId xmlns:a16="http://schemas.microsoft.com/office/drawing/2014/main" id="{F7FE8D98-2386-40FA-B37A-4922BF368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6" y="4894263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0AA8DCDA-7C46-4E91-A579-FAA03F92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1" y="22272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3A7585B0-B57C-4A2E-9191-135D7536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462338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Line 116">
            <a:extLst>
              <a:ext uri="{FF2B5EF4-FFF2-40B4-BE49-F238E27FC236}">
                <a16:creationId xmlns:a16="http://schemas.microsoft.com/office/drawing/2014/main" id="{D3895829-0384-441E-9349-452966F3D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576" y="3605213"/>
            <a:ext cx="2794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7">
            <a:extLst>
              <a:ext uri="{FF2B5EF4-FFF2-40B4-BE49-F238E27FC236}">
                <a16:creationId xmlns:a16="http://schemas.microsoft.com/office/drawing/2014/main" id="{E84EC58A-DBD2-4053-934A-2F0F8E35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8">
            <a:extLst>
              <a:ext uri="{FF2B5EF4-FFF2-40B4-BE49-F238E27FC236}">
                <a16:creationId xmlns:a16="http://schemas.microsoft.com/office/drawing/2014/main" id="{96A5C184-8DB0-485C-91A7-F66091B9B827}"/>
              </a:ext>
            </a:extLst>
          </p:cNvPr>
          <p:cNvSpPr>
            <a:spLocks/>
          </p:cNvSpPr>
          <p:nvPr/>
        </p:nvSpPr>
        <p:spPr bwMode="auto">
          <a:xfrm>
            <a:off x="6130926" y="3695701"/>
            <a:ext cx="642938" cy="1104900"/>
          </a:xfrm>
          <a:custGeom>
            <a:avLst/>
            <a:gdLst>
              <a:gd name="T0" fmla="*/ 0 w 405"/>
              <a:gd name="T1" fmla="*/ 696 h 696"/>
              <a:gd name="T2" fmla="*/ 405 w 405"/>
              <a:gd name="T3" fmla="*/ 696 h 696"/>
              <a:gd name="T4" fmla="*/ 405 w 405"/>
              <a:gd name="T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696">
                <a:moveTo>
                  <a:pt x="0" y="696"/>
                </a:moveTo>
                <a:lnTo>
                  <a:pt x="405" y="696"/>
                </a:lnTo>
                <a:lnTo>
                  <a:pt x="40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>
            <a:extLst>
              <a:ext uri="{FF2B5EF4-FFF2-40B4-BE49-F238E27FC236}">
                <a16:creationId xmlns:a16="http://schemas.microsoft.com/office/drawing/2014/main" id="{8D231A56-946A-4741-A35D-3E769A77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06876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20:16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3611773A-42FB-4B96-98D1-6785E83F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252913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15:11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Freeform 121">
            <a:extLst>
              <a:ext uri="{FF2B5EF4-FFF2-40B4-BE49-F238E27FC236}">
                <a16:creationId xmlns:a16="http://schemas.microsoft.com/office/drawing/2014/main" id="{3FCB3FBA-4B00-4BC1-88B8-951045227F48}"/>
              </a:ext>
            </a:extLst>
          </p:cNvPr>
          <p:cNvSpPr>
            <a:spLocks/>
          </p:cNvSpPr>
          <p:nvPr/>
        </p:nvSpPr>
        <p:spPr bwMode="auto">
          <a:xfrm>
            <a:off x="6913563" y="4616451"/>
            <a:ext cx="458788" cy="368300"/>
          </a:xfrm>
          <a:custGeom>
            <a:avLst/>
            <a:gdLst>
              <a:gd name="T0" fmla="*/ 57 w 289"/>
              <a:gd name="T1" fmla="*/ 232 h 232"/>
              <a:gd name="T2" fmla="*/ 289 w 289"/>
              <a:gd name="T3" fmla="*/ 232 h 232"/>
              <a:gd name="T4" fmla="*/ 232 w 289"/>
              <a:gd name="T5" fmla="*/ 0 h 232"/>
              <a:gd name="T6" fmla="*/ 0 w 289"/>
              <a:gd name="T7" fmla="*/ 0 h 232"/>
              <a:gd name="T8" fmla="*/ 57 w 289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32">
                <a:moveTo>
                  <a:pt x="57" y="232"/>
                </a:moveTo>
                <a:lnTo>
                  <a:pt x="289" y="232"/>
                </a:lnTo>
                <a:lnTo>
                  <a:pt x="232" y="0"/>
                </a:lnTo>
                <a:lnTo>
                  <a:pt x="0" y="0"/>
                </a:lnTo>
                <a:lnTo>
                  <a:pt x="57" y="232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2C60122F-9B53-47FF-948D-BEC3CF21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4727576"/>
            <a:ext cx="274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Freeform 123">
            <a:extLst>
              <a:ext uri="{FF2B5EF4-FFF2-40B4-BE49-F238E27FC236}">
                <a16:creationId xmlns:a16="http://schemas.microsoft.com/office/drawing/2014/main" id="{DAB2832D-2B9D-4D50-AF7A-705D8CA4B10C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368300" cy="735013"/>
          </a:xfrm>
          <a:custGeom>
            <a:avLst/>
            <a:gdLst>
              <a:gd name="T0" fmla="*/ 0 w 232"/>
              <a:gd name="T1" fmla="*/ 463 h 463"/>
              <a:gd name="T2" fmla="*/ 232 w 232"/>
              <a:gd name="T3" fmla="*/ 406 h 463"/>
              <a:gd name="T4" fmla="*/ 232 w 232"/>
              <a:gd name="T5" fmla="*/ 58 h 463"/>
              <a:gd name="T6" fmla="*/ 0 w 232"/>
              <a:gd name="T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63">
                <a:moveTo>
                  <a:pt x="0" y="463"/>
                </a:moveTo>
                <a:lnTo>
                  <a:pt x="232" y="406"/>
                </a:lnTo>
                <a:lnTo>
                  <a:pt x="232" y="58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4">
            <a:extLst>
              <a:ext uri="{FF2B5EF4-FFF2-40B4-BE49-F238E27FC236}">
                <a16:creationId xmlns:a16="http://schemas.microsoft.com/office/drawing/2014/main" id="{56C95F1B-9E71-430F-8C17-15DF35CCD22A}"/>
              </a:ext>
            </a:extLst>
          </p:cNvPr>
          <p:cNvSpPr>
            <a:spLocks/>
          </p:cNvSpPr>
          <p:nvPr/>
        </p:nvSpPr>
        <p:spPr bwMode="auto">
          <a:xfrm>
            <a:off x="7510463" y="4664076"/>
            <a:ext cx="184150" cy="735013"/>
          </a:xfrm>
          <a:custGeom>
            <a:avLst/>
            <a:gdLst>
              <a:gd name="T0" fmla="*/ 0 w 116"/>
              <a:gd name="T1" fmla="*/ 0 h 463"/>
              <a:gd name="T2" fmla="*/ 0 w 116"/>
              <a:gd name="T3" fmla="*/ 202 h 463"/>
              <a:gd name="T4" fmla="*/ 116 w 116"/>
              <a:gd name="T5" fmla="*/ 231 h 463"/>
              <a:gd name="T6" fmla="*/ 0 w 116"/>
              <a:gd name="T7" fmla="*/ 261 h 463"/>
              <a:gd name="T8" fmla="*/ 0 w 116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63">
                <a:moveTo>
                  <a:pt x="0" y="0"/>
                </a:moveTo>
                <a:lnTo>
                  <a:pt x="0" y="202"/>
                </a:lnTo>
                <a:lnTo>
                  <a:pt x="116" y="231"/>
                </a:lnTo>
                <a:lnTo>
                  <a:pt x="0" y="261"/>
                </a:lnTo>
                <a:lnTo>
                  <a:pt x="0" y="46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5">
            <a:extLst>
              <a:ext uri="{FF2B5EF4-FFF2-40B4-BE49-F238E27FC236}">
                <a16:creationId xmlns:a16="http://schemas.microsoft.com/office/drawing/2014/main" id="{1012317C-26F3-4B1C-ADAC-095109C34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5262563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6">
            <a:extLst>
              <a:ext uri="{FF2B5EF4-FFF2-40B4-BE49-F238E27FC236}">
                <a16:creationId xmlns:a16="http://schemas.microsoft.com/office/drawing/2014/main" id="{51DAF953-31B8-4C0F-911B-E0DFF34E2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976" y="4800601"/>
            <a:ext cx="90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7">
            <a:extLst>
              <a:ext uri="{FF2B5EF4-FFF2-40B4-BE49-F238E27FC236}">
                <a16:creationId xmlns:a16="http://schemas.microsoft.com/office/drawing/2014/main" id="{3D45436C-1D1D-4B90-ACB8-0585E842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5030788"/>
            <a:ext cx="9207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28">
            <a:extLst>
              <a:ext uri="{FF2B5EF4-FFF2-40B4-BE49-F238E27FC236}">
                <a16:creationId xmlns:a16="http://schemas.microsoft.com/office/drawing/2014/main" id="{710D925A-76CA-466B-8F61-7D2E06F6A0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10488" y="4884738"/>
            <a:ext cx="1698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9">
            <a:extLst>
              <a:ext uri="{FF2B5EF4-FFF2-40B4-BE49-F238E27FC236}">
                <a16:creationId xmlns:a16="http://schemas.microsoft.com/office/drawing/2014/main" id="{E3B96912-439E-4295-B826-4CC69AD1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209926"/>
            <a:ext cx="660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Line 130">
            <a:extLst>
              <a:ext uri="{FF2B5EF4-FFF2-40B4-BE49-F238E27FC236}">
                <a16:creationId xmlns:a16="http://schemas.microsoft.com/office/drawing/2014/main" id="{BDCCF686-A770-41D3-9367-1EA9E2E6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3375026"/>
            <a:ext cx="830263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131">
            <a:extLst>
              <a:ext uri="{FF2B5EF4-FFF2-40B4-BE49-F238E27FC236}">
                <a16:creationId xmlns:a16="http://schemas.microsoft.com/office/drawing/2014/main" id="{CBEDE40F-0A58-4739-A955-B584E3FA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476" y="3695701"/>
            <a:ext cx="277813" cy="0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A21730A7-7B37-4403-94B2-96C5996ED931}"/>
              </a:ext>
            </a:extLst>
          </p:cNvPr>
          <p:cNvSpPr>
            <a:spLocks/>
          </p:cNvSpPr>
          <p:nvPr/>
        </p:nvSpPr>
        <p:spPr bwMode="auto">
          <a:xfrm>
            <a:off x="4378326" y="3879851"/>
            <a:ext cx="5894388" cy="1751013"/>
          </a:xfrm>
          <a:custGeom>
            <a:avLst/>
            <a:gdLst>
              <a:gd name="T0" fmla="*/ 0 w 3713"/>
              <a:gd name="T1" fmla="*/ 0 h 1103"/>
              <a:gd name="T2" fmla="*/ 0 w 3713"/>
              <a:gd name="T3" fmla="*/ 1103 h 1103"/>
              <a:gd name="T4" fmla="*/ 3713 w 3713"/>
              <a:gd name="T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" h="1103">
                <a:moveTo>
                  <a:pt x="0" y="0"/>
                </a:moveTo>
                <a:lnTo>
                  <a:pt x="0" y="1103"/>
                </a:lnTo>
                <a:lnTo>
                  <a:pt x="3713" y="110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3">
            <a:extLst>
              <a:ext uri="{FF2B5EF4-FFF2-40B4-BE49-F238E27FC236}">
                <a16:creationId xmlns:a16="http://schemas.microsoft.com/office/drawing/2014/main" id="{8EFDF3D9-AA5B-44A4-B3BA-C68B0DC9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6" y="3209926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392FFD72-D6EF-4BC0-A031-42E6EBA96098}"/>
              </a:ext>
            </a:extLst>
          </p:cNvPr>
          <p:cNvSpPr>
            <a:spLocks/>
          </p:cNvSpPr>
          <p:nvPr/>
        </p:nvSpPr>
        <p:spPr bwMode="auto">
          <a:xfrm>
            <a:off x="10272713" y="3284538"/>
            <a:ext cx="93663" cy="2346325"/>
          </a:xfrm>
          <a:custGeom>
            <a:avLst/>
            <a:gdLst>
              <a:gd name="T0" fmla="*/ 59 w 59"/>
              <a:gd name="T1" fmla="*/ 0 h 1478"/>
              <a:gd name="T2" fmla="*/ 59 w 59"/>
              <a:gd name="T3" fmla="*/ 1478 h 1478"/>
              <a:gd name="T4" fmla="*/ 0 w 59"/>
              <a:gd name="T5" fmla="*/ 1478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478">
                <a:moveTo>
                  <a:pt x="59" y="0"/>
                </a:moveTo>
                <a:lnTo>
                  <a:pt x="59" y="1478"/>
                </a:lnTo>
                <a:lnTo>
                  <a:pt x="0" y="1478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5">
            <a:extLst>
              <a:ext uri="{FF2B5EF4-FFF2-40B4-BE49-F238E27FC236}">
                <a16:creationId xmlns:a16="http://schemas.microsoft.com/office/drawing/2014/main" id="{CDB305CD-FBBC-4C4F-93A0-3E6747B9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714751"/>
            <a:ext cx="625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01A31464-A02E-49B7-B0C5-2E21E919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000376"/>
            <a:ext cx="331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SrcA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7">
            <a:extLst>
              <a:ext uri="{FF2B5EF4-FFF2-40B4-BE49-F238E27FC236}">
                <a16:creationId xmlns:a16="http://schemas.microsoft.com/office/drawing/2014/main" id="{177A1C98-A44D-45CB-85F9-5B96CF35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473576"/>
            <a:ext cx="547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PCPlus4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8">
            <a:extLst>
              <a:ext uri="{FF2B5EF4-FFF2-40B4-BE49-F238E27FC236}">
                <a16:creationId xmlns:a16="http://schemas.microsoft.com/office/drawing/2014/main" id="{23B2F9D9-FA1B-4F82-BABA-6BA04C4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4867276"/>
            <a:ext cx="6318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Line 139">
            <a:extLst>
              <a:ext uri="{FF2B5EF4-FFF2-40B4-BE49-F238E27FC236}">
                <a16:creationId xmlns:a16="http://schemas.microsoft.com/office/drawing/2014/main" id="{4A639BAC-DBEE-44AD-ADF9-8DB0B3FAC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9776" y="3375026"/>
            <a:ext cx="3683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140">
            <a:extLst>
              <a:ext uri="{FF2B5EF4-FFF2-40B4-BE49-F238E27FC236}">
                <a16:creationId xmlns:a16="http://schemas.microsoft.com/office/drawing/2014/main" id="{60E4BA3D-C536-4011-A868-CF7CCE139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6" y="240823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141">
            <a:extLst>
              <a:ext uri="{FF2B5EF4-FFF2-40B4-BE49-F238E27FC236}">
                <a16:creationId xmlns:a16="http://schemas.microsoft.com/office/drawing/2014/main" id="{F6DEE554-3BBD-4B3A-8CEB-B1084243D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2592388"/>
            <a:ext cx="0" cy="207963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2">
            <a:extLst>
              <a:ext uri="{FF2B5EF4-FFF2-40B4-BE49-F238E27FC236}">
                <a16:creationId xmlns:a16="http://schemas.microsoft.com/office/drawing/2014/main" id="{5F44F225-1724-46D0-8B77-C9683D019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1476" y="1671638"/>
            <a:ext cx="0" cy="121920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143">
            <a:extLst>
              <a:ext uri="{FF2B5EF4-FFF2-40B4-BE49-F238E27FC236}">
                <a16:creationId xmlns:a16="http://schemas.microsoft.com/office/drawing/2014/main" id="{F56E8B4D-A187-455E-86A7-858D3F4F9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82226" y="1487488"/>
            <a:ext cx="0" cy="1565275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144">
            <a:extLst>
              <a:ext uri="{FF2B5EF4-FFF2-40B4-BE49-F238E27FC236}">
                <a16:creationId xmlns:a16="http://schemas.microsoft.com/office/drawing/2014/main" id="{B56269AB-7C68-4554-936A-552F7C87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435927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5">
            <a:extLst>
              <a:ext uri="{FF2B5EF4-FFF2-40B4-BE49-F238E27FC236}">
                <a16:creationId xmlns:a16="http://schemas.microsoft.com/office/drawing/2014/main" id="{FCA7B118-4016-47C0-B90F-45A8268A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4437063"/>
            <a:ext cx="1635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Freeform 146">
            <a:extLst>
              <a:ext uri="{FF2B5EF4-FFF2-40B4-BE49-F238E27FC236}">
                <a16:creationId xmlns:a16="http://schemas.microsoft.com/office/drawing/2014/main" id="{5F604F0A-5D23-4250-82E0-FEFA07504E99}"/>
              </a:ext>
            </a:extLst>
          </p:cNvPr>
          <p:cNvSpPr>
            <a:spLocks/>
          </p:cNvSpPr>
          <p:nvPr/>
        </p:nvSpPr>
        <p:spPr bwMode="auto">
          <a:xfrm>
            <a:off x="4562476" y="3695701"/>
            <a:ext cx="2119313" cy="830263"/>
          </a:xfrm>
          <a:custGeom>
            <a:avLst/>
            <a:gdLst>
              <a:gd name="T0" fmla="*/ 1335 w 1335"/>
              <a:gd name="T1" fmla="*/ 523 h 523"/>
              <a:gd name="T2" fmla="*/ 0 w 1335"/>
              <a:gd name="T3" fmla="*/ 523 h 523"/>
              <a:gd name="T4" fmla="*/ 0 w 1335"/>
              <a:gd name="T5" fmla="*/ 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5" h="523">
                <a:moveTo>
                  <a:pt x="1335" y="523"/>
                </a:move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7">
            <a:extLst>
              <a:ext uri="{FF2B5EF4-FFF2-40B4-BE49-F238E27FC236}">
                <a16:creationId xmlns:a16="http://schemas.microsoft.com/office/drawing/2014/main" id="{DE84595B-D32F-4E46-91A0-23457EB7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76" y="5464176"/>
            <a:ext cx="414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Freeform 148">
            <a:extLst>
              <a:ext uri="{FF2B5EF4-FFF2-40B4-BE49-F238E27FC236}">
                <a16:creationId xmlns:a16="http://schemas.microsoft.com/office/drawing/2014/main" id="{438BBA55-F4C1-48C0-AA4E-112FEA884FF6}"/>
              </a:ext>
            </a:extLst>
          </p:cNvPr>
          <p:cNvSpPr>
            <a:spLocks/>
          </p:cNvSpPr>
          <p:nvPr/>
        </p:nvSpPr>
        <p:spPr bwMode="auto">
          <a:xfrm>
            <a:off x="5024438" y="1395413"/>
            <a:ext cx="460375" cy="1289050"/>
          </a:xfrm>
          <a:custGeom>
            <a:avLst/>
            <a:gdLst>
              <a:gd name="T0" fmla="*/ 57 w 290"/>
              <a:gd name="T1" fmla="*/ 812 h 812"/>
              <a:gd name="T2" fmla="*/ 232 w 290"/>
              <a:gd name="T3" fmla="*/ 812 h 812"/>
              <a:gd name="T4" fmla="*/ 250 w 290"/>
              <a:gd name="T5" fmla="*/ 810 h 812"/>
              <a:gd name="T6" fmla="*/ 266 w 290"/>
              <a:gd name="T7" fmla="*/ 801 h 812"/>
              <a:gd name="T8" fmla="*/ 278 w 290"/>
              <a:gd name="T9" fmla="*/ 788 h 812"/>
              <a:gd name="T10" fmla="*/ 288 w 290"/>
              <a:gd name="T11" fmla="*/ 772 h 812"/>
              <a:gd name="T12" fmla="*/ 290 w 290"/>
              <a:gd name="T13" fmla="*/ 754 h 812"/>
              <a:gd name="T14" fmla="*/ 290 w 290"/>
              <a:gd name="T15" fmla="*/ 58 h 812"/>
              <a:gd name="T16" fmla="*/ 288 w 290"/>
              <a:gd name="T17" fmla="*/ 41 h 812"/>
              <a:gd name="T18" fmla="*/ 278 w 290"/>
              <a:gd name="T19" fmla="*/ 24 h 812"/>
              <a:gd name="T20" fmla="*/ 266 w 290"/>
              <a:gd name="T21" fmla="*/ 11 h 812"/>
              <a:gd name="T22" fmla="*/ 250 w 290"/>
              <a:gd name="T23" fmla="*/ 4 h 812"/>
              <a:gd name="T24" fmla="*/ 232 w 290"/>
              <a:gd name="T25" fmla="*/ 0 h 812"/>
              <a:gd name="T26" fmla="*/ 57 w 290"/>
              <a:gd name="T27" fmla="*/ 0 h 812"/>
              <a:gd name="T28" fmla="*/ 40 w 290"/>
              <a:gd name="T29" fmla="*/ 4 h 812"/>
              <a:gd name="T30" fmla="*/ 23 w 290"/>
              <a:gd name="T31" fmla="*/ 11 h 812"/>
              <a:gd name="T32" fmla="*/ 11 w 290"/>
              <a:gd name="T33" fmla="*/ 24 h 812"/>
              <a:gd name="T34" fmla="*/ 3 w 290"/>
              <a:gd name="T35" fmla="*/ 41 h 812"/>
              <a:gd name="T36" fmla="*/ 0 w 290"/>
              <a:gd name="T37" fmla="*/ 58 h 812"/>
              <a:gd name="T38" fmla="*/ 0 w 290"/>
              <a:gd name="T39" fmla="*/ 754 h 812"/>
              <a:gd name="T40" fmla="*/ 3 w 290"/>
              <a:gd name="T41" fmla="*/ 772 h 812"/>
              <a:gd name="T42" fmla="*/ 11 w 290"/>
              <a:gd name="T43" fmla="*/ 788 h 812"/>
              <a:gd name="T44" fmla="*/ 23 w 290"/>
              <a:gd name="T45" fmla="*/ 801 h 812"/>
              <a:gd name="T46" fmla="*/ 40 w 290"/>
              <a:gd name="T47" fmla="*/ 810 h 812"/>
              <a:gd name="T48" fmla="*/ 57 w 290"/>
              <a:gd name="T49" fmla="*/ 812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812">
                <a:moveTo>
                  <a:pt x="57" y="812"/>
                </a:moveTo>
                <a:lnTo>
                  <a:pt x="232" y="812"/>
                </a:lnTo>
                <a:lnTo>
                  <a:pt x="250" y="810"/>
                </a:lnTo>
                <a:lnTo>
                  <a:pt x="266" y="801"/>
                </a:lnTo>
                <a:lnTo>
                  <a:pt x="278" y="788"/>
                </a:lnTo>
                <a:lnTo>
                  <a:pt x="288" y="772"/>
                </a:lnTo>
                <a:lnTo>
                  <a:pt x="290" y="754"/>
                </a:lnTo>
                <a:lnTo>
                  <a:pt x="290" y="58"/>
                </a:lnTo>
                <a:lnTo>
                  <a:pt x="288" y="41"/>
                </a:lnTo>
                <a:lnTo>
                  <a:pt x="278" y="24"/>
                </a:lnTo>
                <a:lnTo>
                  <a:pt x="266" y="11"/>
                </a:lnTo>
                <a:lnTo>
                  <a:pt x="250" y="4"/>
                </a:lnTo>
                <a:lnTo>
                  <a:pt x="232" y="0"/>
                </a:lnTo>
                <a:lnTo>
                  <a:pt x="57" y="0"/>
                </a:lnTo>
                <a:lnTo>
                  <a:pt x="40" y="4"/>
                </a:lnTo>
                <a:lnTo>
                  <a:pt x="23" y="11"/>
                </a:lnTo>
                <a:lnTo>
                  <a:pt x="11" y="24"/>
                </a:lnTo>
                <a:lnTo>
                  <a:pt x="3" y="41"/>
                </a:lnTo>
                <a:lnTo>
                  <a:pt x="0" y="58"/>
                </a:lnTo>
                <a:lnTo>
                  <a:pt x="0" y="754"/>
                </a:lnTo>
                <a:lnTo>
                  <a:pt x="3" y="772"/>
                </a:lnTo>
                <a:lnTo>
                  <a:pt x="11" y="788"/>
                </a:lnTo>
                <a:lnTo>
                  <a:pt x="23" y="801"/>
                </a:lnTo>
                <a:lnTo>
                  <a:pt x="40" y="810"/>
                </a:lnTo>
                <a:lnTo>
                  <a:pt x="57" y="81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9">
            <a:extLst>
              <a:ext uri="{FF2B5EF4-FFF2-40B4-BE49-F238E27FC236}">
                <a16:creationId xmlns:a16="http://schemas.microsoft.com/office/drawing/2014/main" id="{E6EFE65B-AF4E-483C-A301-5F1665A39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5446713"/>
            <a:ext cx="58007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50">
            <a:extLst>
              <a:ext uri="{FF2B5EF4-FFF2-40B4-BE49-F238E27FC236}">
                <a16:creationId xmlns:a16="http://schemas.microsoft.com/office/drawing/2014/main" id="{620CDC76-E1CC-474C-910F-69437ADCF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1" y="1303338"/>
            <a:ext cx="0" cy="598488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51">
            <a:extLst>
              <a:ext uri="{FF2B5EF4-FFF2-40B4-BE49-F238E27FC236}">
                <a16:creationId xmlns:a16="http://schemas.microsoft.com/office/drawing/2014/main" id="{83190463-1C55-46F4-84E9-80B5572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2020888"/>
            <a:ext cx="2619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31:26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2">
            <a:extLst>
              <a:ext uri="{FF2B5EF4-FFF2-40B4-BE49-F238E27FC236}">
                <a16:creationId xmlns:a16="http://schemas.microsoft.com/office/drawing/2014/main" id="{27891A52-D813-417F-A803-78110F51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265363"/>
            <a:ext cx="477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RegDst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3">
            <a:extLst>
              <a:ext uri="{FF2B5EF4-FFF2-40B4-BE49-F238E27FC236}">
                <a16:creationId xmlns:a16="http://schemas.microsoft.com/office/drawing/2014/main" id="{4C1C895F-5775-4ABE-904E-219782F8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712913"/>
            <a:ext cx="455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Branch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4">
            <a:extLst>
              <a:ext uri="{FF2B5EF4-FFF2-40B4-BE49-F238E27FC236}">
                <a16:creationId xmlns:a16="http://schemas.microsoft.com/office/drawing/2014/main" id="{0605CA38-EC34-439C-8756-2232E902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528763"/>
            <a:ext cx="639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5">
            <a:extLst>
              <a:ext uri="{FF2B5EF4-FFF2-40B4-BE49-F238E27FC236}">
                <a16:creationId xmlns:a16="http://schemas.microsoft.com/office/drawing/2014/main" id="{AA3273E2-B0BB-465D-9626-848B569D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344613"/>
            <a:ext cx="6746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MemtoReg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6">
            <a:extLst>
              <a:ext uri="{FF2B5EF4-FFF2-40B4-BE49-F238E27FC236}">
                <a16:creationId xmlns:a16="http://schemas.microsoft.com/office/drawing/2014/main" id="{3003376D-C85C-48FC-9D06-D2CE5C3C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081213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ALUSrc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7">
            <a:extLst>
              <a:ext uri="{FF2B5EF4-FFF2-40B4-BE49-F238E27FC236}">
                <a16:creationId xmlns:a16="http://schemas.microsoft.com/office/drawing/2014/main" id="{456559AC-C2A5-4363-9700-CFF15CE8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2473326"/>
            <a:ext cx="590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RegWrite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8">
            <a:extLst>
              <a:ext uri="{FF2B5EF4-FFF2-40B4-BE49-F238E27FC236}">
                <a16:creationId xmlns:a16="http://schemas.microsoft.com/office/drawing/2014/main" id="{9F7EFAA3-3E36-4BFC-ABFE-9A18BED4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057401"/>
            <a:ext cx="223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9">
            <a:extLst>
              <a:ext uri="{FF2B5EF4-FFF2-40B4-BE49-F238E27FC236}">
                <a16:creationId xmlns:a16="http://schemas.microsoft.com/office/drawing/2014/main" id="{58E62338-9F0F-49B8-996E-304CDFDA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6" y="2241551"/>
            <a:ext cx="371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Line 160">
            <a:extLst>
              <a:ext uri="{FF2B5EF4-FFF2-40B4-BE49-F238E27FC236}">
                <a16:creationId xmlns:a16="http://schemas.microsoft.com/office/drawing/2014/main" id="{18643A68-7F79-4880-B0F2-3FBF450C6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2408238"/>
            <a:ext cx="935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161">
            <a:extLst>
              <a:ext uri="{FF2B5EF4-FFF2-40B4-BE49-F238E27FC236}">
                <a16:creationId xmlns:a16="http://schemas.microsoft.com/office/drawing/2014/main" id="{CCB6756C-2D66-47D5-A0D2-07E631791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2039938"/>
            <a:ext cx="2119313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65" name="Line 162">
            <a:extLst>
              <a:ext uri="{FF2B5EF4-FFF2-40B4-BE49-F238E27FC236}">
                <a16:creationId xmlns:a16="http://schemas.microsoft.com/office/drawing/2014/main" id="{B6DDC81B-3FE0-4002-BB64-33261523C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2039938"/>
            <a:ext cx="0" cy="101282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3">
            <a:extLst>
              <a:ext uri="{FF2B5EF4-FFF2-40B4-BE49-F238E27FC236}">
                <a16:creationId xmlns:a16="http://schemas.microsoft.com/office/drawing/2014/main" id="{3CEDA6A8-904F-472C-B7D7-A7CB809C7AB1}"/>
              </a:ext>
            </a:extLst>
          </p:cNvPr>
          <p:cNvSpPr>
            <a:spLocks/>
          </p:cNvSpPr>
          <p:nvPr/>
        </p:nvSpPr>
        <p:spPr bwMode="auto">
          <a:xfrm>
            <a:off x="5484813" y="2224088"/>
            <a:ext cx="1473200" cy="1196975"/>
          </a:xfrm>
          <a:custGeom>
            <a:avLst/>
            <a:gdLst>
              <a:gd name="T0" fmla="*/ 0 w 928"/>
              <a:gd name="T1" fmla="*/ 0 h 754"/>
              <a:gd name="T2" fmla="*/ 928 w 928"/>
              <a:gd name="T3" fmla="*/ 0 h 754"/>
              <a:gd name="T4" fmla="*/ 928 w 928"/>
              <a:gd name="T5" fmla="*/ 75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754">
                <a:moveTo>
                  <a:pt x="0" y="0"/>
                </a:moveTo>
                <a:lnTo>
                  <a:pt x="928" y="0"/>
                </a:lnTo>
                <a:lnTo>
                  <a:pt x="928" y="754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64">
            <a:extLst>
              <a:ext uri="{FF2B5EF4-FFF2-40B4-BE49-F238E27FC236}">
                <a16:creationId xmlns:a16="http://schemas.microsoft.com/office/drawing/2014/main" id="{237C93D1-3E07-496D-9EB4-FCA6C36B2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1855788"/>
            <a:ext cx="2671763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65">
            <a:extLst>
              <a:ext uri="{FF2B5EF4-FFF2-40B4-BE49-F238E27FC236}">
                <a16:creationId xmlns:a16="http://schemas.microsoft.com/office/drawing/2014/main" id="{DA110201-8DBD-476F-91AC-C5E0AB137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671638"/>
            <a:ext cx="378460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66">
            <a:extLst>
              <a:ext uri="{FF2B5EF4-FFF2-40B4-BE49-F238E27FC236}">
                <a16:creationId xmlns:a16="http://schemas.microsoft.com/office/drawing/2014/main" id="{85B5CF54-AA7D-4E09-9CCC-4450EEEFB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76" y="1487488"/>
            <a:ext cx="4705350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7">
            <a:extLst>
              <a:ext uri="{FF2B5EF4-FFF2-40B4-BE49-F238E27FC236}">
                <a16:creationId xmlns:a16="http://schemas.microsoft.com/office/drawing/2014/main" id="{7C55B158-88BC-465B-BB34-33CE5D28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1" y="1452563"/>
            <a:ext cx="5127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Control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8">
            <a:extLst>
              <a:ext uri="{FF2B5EF4-FFF2-40B4-BE49-F238E27FC236}">
                <a16:creationId xmlns:a16="http://schemas.microsoft.com/office/drawing/2014/main" id="{9CEC4586-F2D6-43A3-81C1-2064A539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1598613"/>
            <a:ext cx="3079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9">
            <a:extLst>
              <a:ext uri="{FF2B5EF4-FFF2-40B4-BE49-F238E27FC236}">
                <a16:creationId xmlns:a16="http://schemas.microsoft.com/office/drawing/2014/main" id="{D08549C2-9B8D-49D6-AC11-15B9668D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2978151"/>
            <a:ext cx="315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70">
            <a:extLst>
              <a:ext uri="{FF2B5EF4-FFF2-40B4-BE49-F238E27FC236}">
                <a16:creationId xmlns:a16="http://schemas.microsoft.com/office/drawing/2014/main" id="{E5EECAC2-3A49-4423-92E6-368B0D50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76" y="1827213"/>
            <a:ext cx="422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PCSrc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Line 171">
            <a:extLst>
              <a:ext uri="{FF2B5EF4-FFF2-40B4-BE49-F238E27FC236}">
                <a16:creationId xmlns:a16="http://schemas.microsoft.com/office/drawing/2014/main" id="{13BEFAD3-504F-4414-ACC2-AA5C6EC44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48006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BC38FADA-27DF-4593-8C19-4A03D4A5C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6313" y="4800601"/>
            <a:ext cx="13970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3">
            <a:extLst>
              <a:ext uri="{FF2B5EF4-FFF2-40B4-BE49-F238E27FC236}">
                <a16:creationId xmlns:a16="http://schemas.microsoft.com/office/drawing/2014/main" id="{A66A2020-CE73-4147-BF72-27DBADEDAAFF}"/>
              </a:ext>
            </a:extLst>
          </p:cNvPr>
          <p:cNvSpPr>
            <a:spLocks/>
          </p:cNvSpPr>
          <p:nvPr/>
        </p:nvSpPr>
        <p:spPr bwMode="auto">
          <a:xfrm>
            <a:off x="8893176" y="2959101"/>
            <a:ext cx="184150" cy="93663"/>
          </a:xfrm>
          <a:custGeom>
            <a:avLst/>
            <a:gdLst>
              <a:gd name="T0" fmla="*/ 0 w 116"/>
              <a:gd name="T1" fmla="*/ 0 h 59"/>
              <a:gd name="T2" fmla="*/ 57 w 116"/>
              <a:gd name="T3" fmla="*/ 59 h 59"/>
              <a:gd name="T4" fmla="*/ 116 w 116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59">
                <a:moveTo>
                  <a:pt x="0" y="0"/>
                </a:moveTo>
                <a:lnTo>
                  <a:pt x="57" y="59"/>
                </a:lnTo>
                <a:lnTo>
                  <a:pt x="116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74">
            <a:extLst>
              <a:ext uri="{FF2B5EF4-FFF2-40B4-BE49-F238E27FC236}">
                <a16:creationId xmlns:a16="http://schemas.microsoft.com/office/drawing/2014/main" id="{76B62FFF-D084-447D-A49F-FFFFDC00C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3663" y="2868613"/>
            <a:ext cx="0" cy="9048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75">
            <a:extLst>
              <a:ext uri="{FF2B5EF4-FFF2-40B4-BE49-F238E27FC236}">
                <a16:creationId xmlns:a16="http://schemas.microsoft.com/office/drawing/2014/main" id="{C126A60C-6DD8-4D2F-9B59-50014042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2725738"/>
            <a:ext cx="303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Line 176">
            <a:extLst>
              <a:ext uri="{FF2B5EF4-FFF2-40B4-BE49-F238E27FC236}">
                <a16:creationId xmlns:a16="http://schemas.microsoft.com/office/drawing/2014/main" id="{2696D422-B3AB-4760-A8AD-FC3725F7F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4325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Line 177">
            <a:extLst>
              <a:ext uri="{FF2B5EF4-FFF2-40B4-BE49-F238E27FC236}">
                <a16:creationId xmlns:a16="http://schemas.microsoft.com/office/drawing/2014/main" id="{F738778F-6825-4449-A5EC-1A1BF6F99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88" y="4248151"/>
            <a:ext cx="0" cy="277813"/>
          </a:xfrm>
          <a:prstGeom prst="line">
            <a:avLst/>
          </a:pr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78">
            <a:extLst>
              <a:ext uri="{FF2B5EF4-FFF2-40B4-BE49-F238E27FC236}">
                <a16:creationId xmlns:a16="http://schemas.microsoft.com/office/drawing/2014/main" id="{A3DE49DA-50A8-4A91-93E7-28F6C0DF9C0D}"/>
              </a:ext>
            </a:extLst>
          </p:cNvPr>
          <p:cNvSpPr>
            <a:spLocks/>
          </p:cNvSpPr>
          <p:nvPr/>
        </p:nvSpPr>
        <p:spPr bwMode="auto">
          <a:xfrm>
            <a:off x="3321051" y="3236913"/>
            <a:ext cx="134938" cy="1152525"/>
          </a:xfrm>
          <a:custGeom>
            <a:avLst/>
            <a:gdLst>
              <a:gd name="T0" fmla="*/ 0 w 85"/>
              <a:gd name="T1" fmla="*/ 0 h 726"/>
              <a:gd name="T2" fmla="*/ 0 w 85"/>
              <a:gd name="T3" fmla="*/ 726 h 726"/>
              <a:gd name="T4" fmla="*/ 85 w 85"/>
              <a:gd name="T5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726">
                <a:moveTo>
                  <a:pt x="0" y="0"/>
                </a:moveTo>
                <a:lnTo>
                  <a:pt x="0" y="726"/>
                </a:lnTo>
                <a:lnTo>
                  <a:pt x="85" y="726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79">
            <a:extLst>
              <a:ext uri="{FF2B5EF4-FFF2-40B4-BE49-F238E27FC236}">
                <a16:creationId xmlns:a16="http://schemas.microsoft.com/office/drawing/2014/main" id="{E32E370B-3BAF-48A1-90EB-C2DCC132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6" y="1873251"/>
            <a:ext cx="66043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normalizeH="0" baseline="0" dirty="0">
                <a:solidFill>
                  <a:srgbClr val="FF0000"/>
                </a:solidFill>
                <a:latin typeface="Arial" panose="020B0604020202020204" pitchFamily="34" charset="0"/>
              </a:rPr>
              <a:t>ALUControl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0">
            <a:extLst>
              <a:ext uri="{FF2B5EF4-FFF2-40B4-BE49-F238E27FC236}">
                <a16:creationId xmlns:a16="http://schemas.microsoft.com/office/drawing/2014/main" id="{A0525B4D-0A2F-4A4A-8E3A-1F7A9624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1" y="1949451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FF0000"/>
                </a:solidFill>
              </a:rPr>
              <a:t>3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1">
            <a:extLst>
              <a:ext uri="{FF2B5EF4-FFF2-40B4-BE49-F238E27FC236}">
                <a16:creationId xmlns:a16="http://schemas.microsoft.com/office/drawing/2014/main" id="{0A1CD5B4-15FC-4D18-8919-C37B3DD343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3214688"/>
            <a:ext cx="3937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Line 182">
            <a:extLst>
              <a:ext uri="{FF2B5EF4-FFF2-40B4-BE49-F238E27FC236}">
                <a16:creationId xmlns:a16="http://schemas.microsoft.com/office/drawing/2014/main" id="{DD21C3A7-10F4-48BE-A04E-FFB309819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30788"/>
            <a:ext cx="0" cy="415925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531D5101-28DE-4FD2-8440-6A7D9D3F5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6" y="4616451"/>
            <a:ext cx="0" cy="6461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D10F2FAC-8D23-45DD-B378-7F0730F4C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0" cy="1198563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46A05F17-DA79-4858-8110-352D27B3D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3327401"/>
            <a:ext cx="1841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3015C8C-AD56-4F92-850B-CC2D6D9D4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855788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36E21FC3-569A-407C-99D0-311C1D86C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6576" y="1949451"/>
            <a:ext cx="460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595CC193-CD7D-4702-BE23-954FD74874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1213" y="1901826"/>
            <a:ext cx="47625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9">
            <a:extLst>
              <a:ext uri="{FF2B5EF4-FFF2-40B4-BE49-F238E27FC236}">
                <a16:creationId xmlns:a16="http://schemas.microsoft.com/office/drawing/2014/main" id="{FB841851-D527-486A-BC79-CA7EF09E5A14}"/>
              </a:ext>
            </a:extLst>
          </p:cNvPr>
          <p:cNvSpPr>
            <a:spLocks/>
          </p:cNvSpPr>
          <p:nvPr/>
        </p:nvSpPr>
        <p:spPr bwMode="auto">
          <a:xfrm>
            <a:off x="8340726" y="1809751"/>
            <a:ext cx="90488" cy="185738"/>
          </a:xfrm>
          <a:custGeom>
            <a:avLst/>
            <a:gdLst>
              <a:gd name="T0" fmla="*/ 0 w 57"/>
              <a:gd name="T1" fmla="*/ 0 h 117"/>
              <a:gd name="T2" fmla="*/ 17 w 57"/>
              <a:gd name="T3" fmla="*/ 2 h 117"/>
              <a:gd name="T4" fmla="*/ 33 w 57"/>
              <a:gd name="T5" fmla="*/ 12 h 117"/>
              <a:gd name="T6" fmla="*/ 46 w 57"/>
              <a:gd name="T7" fmla="*/ 24 h 117"/>
              <a:gd name="T8" fmla="*/ 55 w 57"/>
              <a:gd name="T9" fmla="*/ 39 h 117"/>
              <a:gd name="T10" fmla="*/ 57 w 57"/>
              <a:gd name="T11" fmla="*/ 58 h 117"/>
              <a:gd name="T12" fmla="*/ 55 w 57"/>
              <a:gd name="T13" fmla="*/ 76 h 117"/>
              <a:gd name="T14" fmla="*/ 46 w 57"/>
              <a:gd name="T15" fmla="*/ 91 h 117"/>
              <a:gd name="T16" fmla="*/ 33 w 57"/>
              <a:gd name="T17" fmla="*/ 105 h 117"/>
              <a:gd name="T18" fmla="*/ 17 w 57"/>
              <a:gd name="T19" fmla="*/ 113 h 117"/>
              <a:gd name="T20" fmla="*/ 0 w 57"/>
              <a:gd name="T21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117">
                <a:moveTo>
                  <a:pt x="0" y="0"/>
                </a:moveTo>
                <a:lnTo>
                  <a:pt x="17" y="2"/>
                </a:lnTo>
                <a:lnTo>
                  <a:pt x="33" y="12"/>
                </a:lnTo>
                <a:lnTo>
                  <a:pt x="46" y="24"/>
                </a:lnTo>
                <a:lnTo>
                  <a:pt x="55" y="39"/>
                </a:lnTo>
                <a:lnTo>
                  <a:pt x="57" y="58"/>
                </a:lnTo>
                <a:lnTo>
                  <a:pt x="55" y="76"/>
                </a:lnTo>
                <a:lnTo>
                  <a:pt x="46" y="91"/>
                </a:lnTo>
                <a:lnTo>
                  <a:pt x="33" y="105"/>
                </a:lnTo>
                <a:lnTo>
                  <a:pt x="17" y="113"/>
                </a:lnTo>
                <a:lnTo>
                  <a:pt x="0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0">
            <a:extLst>
              <a:ext uri="{FF2B5EF4-FFF2-40B4-BE49-F238E27FC236}">
                <a16:creationId xmlns:a16="http://schemas.microsoft.com/office/drawing/2014/main" id="{551EB4F8-70A5-4D32-B870-155B38205A68}"/>
              </a:ext>
            </a:extLst>
          </p:cNvPr>
          <p:cNvSpPr>
            <a:spLocks/>
          </p:cNvSpPr>
          <p:nvPr/>
        </p:nvSpPr>
        <p:spPr bwMode="auto">
          <a:xfrm>
            <a:off x="8202613" y="1809751"/>
            <a:ext cx="138113" cy="185738"/>
          </a:xfrm>
          <a:custGeom>
            <a:avLst/>
            <a:gdLst>
              <a:gd name="T0" fmla="*/ 87 w 87"/>
              <a:gd name="T1" fmla="*/ 0 h 117"/>
              <a:gd name="T2" fmla="*/ 0 w 87"/>
              <a:gd name="T3" fmla="*/ 0 h 117"/>
              <a:gd name="T4" fmla="*/ 0 w 87"/>
              <a:gd name="T5" fmla="*/ 117 h 117"/>
              <a:gd name="T6" fmla="*/ 87 w 87"/>
              <a:gd name="T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117">
                <a:moveTo>
                  <a:pt x="87" y="0"/>
                </a:moveTo>
                <a:lnTo>
                  <a:pt x="0" y="0"/>
                </a:lnTo>
                <a:lnTo>
                  <a:pt x="0" y="117"/>
                </a:lnTo>
                <a:lnTo>
                  <a:pt x="87" y="117"/>
                </a:lnTo>
              </a:path>
            </a:pathLst>
          </a:cu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70B8851B-BD20-48C0-BE53-F5AE3E8B3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1901826"/>
            <a:ext cx="18573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0E73B4F-7021-4C78-AF93-FCD480130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3488" y="3143251"/>
            <a:ext cx="1106488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9A2846CB-16B1-4B04-9961-F1EFF8EB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327401"/>
            <a:ext cx="0" cy="2119313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95501601-B37B-4641-A124-B97EEB8B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5030788"/>
            <a:ext cx="174625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DAD9FBC7-2E60-4736-A8B2-CA92ED68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0" cy="177165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F245D81-F4A1-42DC-A72E-22025F5CA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1" y="1303338"/>
            <a:ext cx="5995988" cy="0"/>
          </a:xfrm>
          <a:prstGeom prst="line">
            <a:avLst/>
          </a:prstGeom>
          <a:noFill/>
          <a:ln w="4763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Line 197">
            <a:extLst>
              <a:ext uri="{FF2B5EF4-FFF2-40B4-BE49-F238E27FC236}">
                <a16:creationId xmlns:a16="http://schemas.microsoft.com/office/drawing/2014/main" id="{C001B470-CBE8-49CC-A573-C25496D7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3511551"/>
            <a:ext cx="552450" cy="0"/>
          </a:xfrm>
          <a:prstGeom prst="line">
            <a:avLst/>
          </a:pr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3288-90C8-4F10-8E0E-80B94CACBAE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525024" y="3327401"/>
            <a:ext cx="894952" cy="4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48B0068-458C-4C94-8D87-2F99E5F8AE83}"/>
              </a:ext>
            </a:extLst>
          </p:cNvPr>
          <p:cNvCxnSpPr>
            <a:cxnSpLocks/>
          </p:cNvCxnSpPr>
          <p:nvPr/>
        </p:nvCxnSpPr>
        <p:spPr>
          <a:xfrm flipV="1">
            <a:off x="6531296" y="3330179"/>
            <a:ext cx="1" cy="7246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Rectangle 136">
            <a:extLst>
              <a:ext uri="{FF2B5EF4-FFF2-40B4-BE49-F238E27FC236}">
                <a16:creationId xmlns:a16="http://schemas.microsoft.com/office/drawing/2014/main" id="{86A4C2C7-7E18-4907-946D-E2AAB158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769" y="3552305"/>
            <a:ext cx="35242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SHAMT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Line 161">
            <a:extLst>
              <a:ext uri="{FF2B5EF4-FFF2-40B4-BE49-F238E27FC236}">
                <a16:creationId xmlns:a16="http://schemas.microsoft.com/office/drawing/2014/main" id="{EF1DA8E5-A226-487E-ABFE-A4AA37CBC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1" y="4044952"/>
            <a:ext cx="2064543" cy="952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27" name="Rectangle 180">
            <a:extLst>
              <a:ext uri="{FF2B5EF4-FFF2-40B4-BE49-F238E27FC236}">
                <a16:creationId xmlns:a16="http://schemas.microsoft.com/office/drawing/2014/main" id="{32CC76E4-169F-4552-A6B8-1BA9F059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80" y="3602736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4:0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Line 161">
            <a:extLst>
              <a:ext uri="{FF2B5EF4-FFF2-40B4-BE49-F238E27FC236}">
                <a16:creationId xmlns:a16="http://schemas.microsoft.com/office/drawing/2014/main" id="{41395A46-2F41-4BF1-81AB-6C2AB0914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224" y="3692527"/>
            <a:ext cx="2351" cy="361946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229" name="Line 161">
            <a:extLst>
              <a:ext uri="{FF2B5EF4-FFF2-40B4-BE49-F238E27FC236}">
                <a16:creationId xmlns:a16="http://schemas.microsoft.com/office/drawing/2014/main" id="{D479D776-013C-43D1-BD93-C0885B5CF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8463" y="3686176"/>
            <a:ext cx="265113" cy="31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04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Widescreen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Jones</dc:creator>
  <cp:lastModifiedBy>Zachary Bowyer</cp:lastModifiedBy>
  <cp:revision>17</cp:revision>
  <dcterms:created xsi:type="dcterms:W3CDTF">2021-03-04T22:55:40Z</dcterms:created>
  <dcterms:modified xsi:type="dcterms:W3CDTF">2021-03-22T01:16:19Z</dcterms:modified>
</cp:coreProperties>
</file>