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339d0db4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339d0db4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339d0db4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339d0db4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339d0db4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339d0db4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Mips2</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Brycen, Sparsh, Garrett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Instructions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la - used to load string into program </a:t>
            </a:r>
            <a:endParaRPr/>
          </a:p>
          <a:p>
            <a:pPr indent="-342900" lvl="0" marL="457200" rtl="0" algn="l">
              <a:spcBef>
                <a:spcPts val="0"/>
              </a:spcBef>
              <a:spcAft>
                <a:spcPts val="0"/>
              </a:spcAft>
              <a:buSzPts val="1800"/>
              <a:buChar char="●"/>
            </a:pPr>
            <a:r>
              <a:rPr lang="en"/>
              <a:t>sw - used to </a:t>
            </a:r>
            <a:r>
              <a:rPr lang="en"/>
              <a:t>store ra</a:t>
            </a:r>
            <a:endParaRPr/>
          </a:p>
          <a:p>
            <a:pPr indent="-342900" lvl="0" marL="457200" rtl="0" algn="l">
              <a:spcBef>
                <a:spcPts val="0"/>
              </a:spcBef>
              <a:spcAft>
                <a:spcPts val="0"/>
              </a:spcAft>
              <a:buSzPts val="1800"/>
              <a:buChar char="●"/>
            </a:pPr>
            <a:r>
              <a:rPr lang="en"/>
              <a:t>Lw - used to show string</a:t>
            </a:r>
            <a:endParaRPr/>
          </a:p>
          <a:p>
            <a:pPr indent="-342900" lvl="0" marL="457200" rtl="0" algn="l">
              <a:spcBef>
                <a:spcPts val="0"/>
              </a:spcBef>
              <a:spcAft>
                <a:spcPts val="0"/>
              </a:spcAft>
              <a:buSzPts val="1800"/>
              <a:buChar char="●"/>
            </a:pPr>
            <a:r>
              <a:rPr lang="en"/>
              <a:t>Lb - used to get char bytes</a:t>
            </a:r>
            <a:endParaRPr/>
          </a:p>
          <a:p>
            <a:pPr indent="-342900" lvl="0" marL="457200" rtl="0" algn="l">
              <a:spcBef>
                <a:spcPts val="0"/>
              </a:spcBef>
              <a:spcAft>
                <a:spcPts val="0"/>
              </a:spcAft>
              <a:buSzPts val="1800"/>
              <a:buChar char="●"/>
            </a:pPr>
            <a:r>
              <a:rPr lang="en"/>
              <a:t>Sb - used to break up chars</a:t>
            </a:r>
            <a:endParaRPr/>
          </a:p>
          <a:p>
            <a:pPr indent="-342900" lvl="0" marL="457200" rtl="0" algn="l">
              <a:spcBef>
                <a:spcPts val="0"/>
              </a:spcBef>
              <a:spcAft>
                <a:spcPts val="0"/>
              </a:spcAft>
              <a:buSzPts val="1800"/>
              <a:buChar char="●"/>
            </a:pPr>
            <a:r>
              <a:rPr lang="en"/>
              <a:t>Addi - used to increment stack and through words</a:t>
            </a:r>
            <a:endParaRPr/>
          </a:p>
          <a:p>
            <a:pPr indent="-342900" lvl="0" marL="457200" rtl="0" algn="l">
              <a:spcBef>
                <a:spcPts val="0"/>
              </a:spcBef>
              <a:spcAft>
                <a:spcPts val="0"/>
              </a:spcAft>
              <a:buSzPts val="1800"/>
              <a:buChar char="●"/>
            </a:pPr>
            <a:r>
              <a:rPr lang="en"/>
              <a:t>Beq - used to decide if we are done in loop yet</a:t>
            </a:r>
            <a:endParaRPr/>
          </a:p>
          <a:p>
            <a:pPr indent="-342900" lvl="0" marL="457200" rtl="0" algn="l">
              <a:spcBef>
                <a:spcPts val="0"/>
              </a:spcBef>
              <a:spcAft>
                <a:spcPts val="0"/>
              </a:spcAft>
              <a:buSzPts val="1800"/>
              <a:buChar char="●"/>
            </a:pPr>
            <a:r>
              <a:rPr lang="en"/>
              <a:t>J - used to </a:t>
            </a:r>
            <a:r>
              <a:rPr lang="en"/>
              <a:t>recurse</a:t>
            </a:r>
            <a:r>
              <a:rPr lang="en"/>
              <a:t> method</a:t>
            </a:r>
            <a:endParaRPr/>
          </a:p>
          <a:p>
            <a:pPr indent="-342900" lvl="0" marL="457200" rtl="0" algn="l">
              <a:spcBef>
                <a:spcPts val="0"/>
              </a:spcBef>
              <a:spcAft>
                <a:spcPts val="0"/>
              </a:spcAft>
              <a:buSzPts val="1800"/>
              <a:buChar char="●"/>
            </a:pPr>
            <a:r>
              <a:rPr lang="en"/>
              <a:t>Jr - used to return ra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Neat listing</a:t>
            </a:r>
            <a:endParaRPr/>
          </a:p>
        </p:txBody>
      </p:sp>
      <p:sp>
        <p:nvSpPr>
          <p:cNvPr id="67" name="Google Shape;67;p15"/>
          <p:cNvSpPr txBox="1"/>
          <p:nvPr>
            <p:ph idx="1" type="body"/>
          </p:nvPr>
        </p:nvSpPr>
        <p:spPr>
          <a:xfrm>
            <a:off x="311700" y="1152475"/>
            <a:ext cx="3281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Code Showing</a:t>
            </a:r>
            <a:endParaRPr/>
          </a:p>
        </p:txBody>
      </p:sp>
      <p:pic>
        <p:nvPicPr>
          <p:cNvPr id="68" name="Google Shape;68;p15"/>
          <p:cNvPicPr preferRelativeResize="0"/>
          <p:nvPr/>
        </p:nvPicPr>
        <p:blipFill>
          <a:blip r:embed="rId3">
            <a:alphaModFix/>
          </a:blip>
          <a:stretch>
            <a:fillRect/>
          </a:stretch>
        </p:blipFill>
        <p:spPr>
          <a:xfrm>
            <a:off x="3593511" y="0"/>
            <a:ext cx="5550477" cy="5143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code was fun to make and every part seemed to flow really well into the next. The parts that were disliked were figuring out how the stack worked as it is weird to increment and decrement and for some reason the load word commands just </a:t>
            </a:r>
            <a:r>
              <a:rPr lang="en"/>
              <a:t>don't</a:t>
            </a:r>
            <a:r>
              <a:rPr lang="en"/>
              <a:t> seem right to use.  </a:t>
            </a:r>
            <a:endParaRPr/>
          </a:p>
          <a:p>
            <a:pPr indent="-342900" lvl="0" marL="457200" rtl="0" algn="l">
              <a:spcBef>
                <a:spcPts val="0"/>
              </a:spcBef>
              <a:spcAft>
                <a:spcPts val="0"/>
              </a:spcAft>
              <a:buSzPts val="1800"/>
              <a:buChar char="●"/>
            </a:pPr>
            <a:r>
              <a:rPr lang="en"/>
              <a:t>The algorithm is not super </a:t>
            </a:r>
            <a:r>
              <a:rPr lang="en"/>
              <a:t>efficient</a:t>
            </a:r>
            <a:r>
              <a:rPr lang="en"/>
              <a:t> due to the fact the stack increments by 4 bytes to store a single char and we have no idea if we can </a:t>
            </a:r>
            <a:r>
              <a:rPr lang="en"/>
              <a:t>increment</a:t>
            </a:r>
            <a:r>
              <a:rPr lang="en"/>
              <a:t> in smaller segments</a:t>
            </a:r>
            <a:endParaRPr/>
          </a:p>
          <a:p>
            <a:pPr indent="-342900" lvl="0" marL="457200" rtl="0" algn="l">
              <a:spcBef>
                <a:spcPts val="0"/>
              </a:spcBef>
              <a:spcAft>
                <a:spcPts val="0"/>
              </a:spcAft>
              <a:buSzPts val="1800"/>
              <a:buChar char="●"/>
            </a:pPr>
            <a:r>
              <a:rPr lang="en"/>
              <a:t>We </a:t>
            </a:r>
            <a:r>
              <a:rPr lang="en"/>
              <a:t>don't</a:t>
            </a:r>
            <a:r>
              <a:rPr lang="en"/>
              <a:t> see a huge use for this to test a </a:t>
            </a:r>
            <a:r>
              <a:rPr lang="en"/>
              <a:t>microprocessor</a:t>
            </a:r>
            <a:r>
              <a:rPr lang="en"/>
              <a:t> but we suppose to run a benchmark it </a:t>
            </a:r>
            <a:r>
              <a:rPr lang="en"/>
              <a:t>could be useful to test if it can run code that's not optimized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