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45D3E-B145-4D89-A79A-1356F25A935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D0464-8002-4906-B88E-CA5884AD9F96}">
      <dgm:prSet custT="1"/>
      <dgm:spPr/>
      <dgm:t>
        <a:bodyPr/>
        <a:lstStyle/>
        <a:p>
          <a:r>
            <a:rPr lang="en-US" sz="3200" dirty="0"/>
            <a:t>We wanted to make a processor that would handle mathematical calculations</a:t>
          </a:r>
        </a:p>
      </dgm:t>
    </dgm:pt>
    <dgm:pt modelId="{FA682286-9F0C-476C-8F0F-3E6A334D269F}" type="parTrans" cxnId="{2ADEC1A5-6280-4A8F-9440-205E5E5AB77A}">
      <dgm:prSet/>
      <dgm:spPr/>
      <dgm:t>
        <a:bodyPr/>
        <a:lstStyle/>
        <a:p>
          <a:endParaRPr lang="en-US"/>
        </a:p>
      </dgm:t>
    </dgm:pt>
    <dgm:pt modelId="{058AEBAD-44AB-49CB-AC20-56ECCFAD29A0}" type="sibTrans" cxnId="{2ADEC1A5-6280-4A8F-9440-205E5E5AB77A}">
      <dgm:prSet/>
      <dgm:spPr/>
      <dgm:t>
        <a:bodyPr/>
        <a:lstStyle/>
        <a:p>
          <a:endParaRPr lang="en-US"/>
        </a:p>
      </dgm:t>
    </dgm:pt>
    <dgm:pt modelId="{01D0DF9F-C6DF-4970-BFBE-CC43C86F3F1C}">
      <dgm:prSet custT="1"/>
      <dgm:spPr/>
      <dgm:t>
        <a:bodyPr/>
        <a:lstStyle/>
        <a:p>
          <a:r>
            <a:rPr lang="en-US" sz="3200" dirty="0"/>
            <a:t>Floating point numbers/arithmetic</a:t>
          </a:r>
        </a:p>
      </dgm:t>
    </dgm:pt>
    <dgm:pt modelId="{54EC5B3C-16C5-4012-98B1-96762FA5C87A}" type="parTrans" cxnId="{42580A26-C662-4B0C-99A1-2C69CA17A589}">
      <dgm:prSet/>
      <dgm:spPr/>
      <dgm:t>
        <a:bodyPr/>
        <a:lstStyle/>
        <a:p>
          <a:endParaRPr lang="en-US"/>
        </a:p>
      </dgm:t>
    </dgm:pt>
    <dgm:pt modelId="{67C8DF92-4A57-4BF5-9749-8567F9681CF4}" type="sibTrans" cxnId="{42580A26-C662-4B0C-99A1-2C69CA17A589}">
      <dgm:prSet/>
      <dgm:spPr/>
      <dgm:t>
        <a:bodyPr/>
        <a:lstStyle/>
        <a:p>
          <a:endParaRPr lang="en-US"/>
        </a:p>
      </dgm:t>
    </dgm:pt>
    <dgm:pt modelId="{7067B3D5-7329-4878-AD20-CC93508E3560}">
      <dgm:prSet custT="1"/>
      <dgm:spPr/>
      <dgm:t>
        <a:bodyPr/>
        <a:lstStyle/>
        <a:p>
          <a:r>
            <a:rPr lang="en-US" sz="3200" dirty="0"/>
            <a:t>64-bit instructions, 32-bit memory</a:t>
          </a:r>
        </a:p>
      </dgm:t>
    </dgm:pt>
    <dgm:pt modelId="{D3C9B7FC-AA8F-4129-8408-4207417B9DE9}" type="parTrans" cxnId="{C340CD25-0AFC-4E64-8FEC-E4B0FB4D32B6}">
      <dgm:prSet/>
      <dgm:spPr/>
      <dgm:t>
        <a:bodyPr/>
        <a:lstStyle/>
        <a:p>
          <a:endParaRPr lang="en-US"/>
        </a:p>
      </dgm:t>
    </dgm:pt>
    <dgm:pt modelId="{B4B2E49F-37C5-4C4B-9A3F-64D666501664}" type="sibTrans" cxnId="{C340CD25-0AFC-4E64-8FEC-E4B0FB4D32B6}">
      <dgm:prSet/>
      <dgm:spPr/>
      <dgm:t>
        <a:bodyPr/>
        <a:lstStyle/>
        <a:p>
          <a:endParaRPr lang="en-US"/>
        </a:p>
      </dgm:t>
    </dgm:pt>
    <dgm:pt modelId="{A7520F7B-E7F7-41D4-BEF0-DE2D6A888936}" type="pres">
      <dgm:prSet presAssocID="{CA745D3E-B145-4D89-A79A-1356F25A935A}" presName="vert0" presStyleCnt="0">
        <dgm:presLayoutVars>
          <dgm:dir/>
          <dgm:animOne val="branch"/>
          <dgm:animLvl val="lvl"/>
        </dgm:presLayoutVars>
      </dgm:prSet>
      <dgm:spPr/>
    </dgm:pt>
    <dgm:pt modelId="{6093BE58-19FA-4BD5-83A1-121952FF7558}" type="pres">
      <dgm:prSet presAssocID="{9E6D0464-8002-4906-B88E-CA5884AD9F96}" presName="thickLine" presStyleLbl="alignNode1" presStyleIdx="0" presStyleCnt="3"/>
      <dgm:spPr/>
    </dgm:pt>
    <dgm:pt modelId="{7FFB82D8-63DA-41A1-A62A-953783F08C00}" type="pres">
      <dgm:prSet presAssocID="{9E6D0464-8002-4906-B88E-CA5884AD9F96}" presName="horz1" presStyleCnt="0"/>
      <dgm:spPr/>
    </dgm:pt>
    <dgm:pt modelId="{B4804568-2974-4A23-824A-8D805DD600C9}" type="pres">
      <dgm:prSet presAssocID="{9E6D0464-8002-4906-B88E-CA5884AD9F96}" presName="tx1" presStyleLbl="revTx" presStyleIdx="0" presStyleCnt="3"/>
      <dgm:spPr/>
    </dgm:pt>
    <dgm:pt modelId="{3764C1C4-2E9A-4B2E-A95F-7FF633211FC0}" type="pres">
      <dgm:prSet presAssocID="{9E6D0464-8002-4906-B88E-CA5884AD9F96}" presName="vert1" presStyleCnt="0"/>
      <dgm:spPr/>
    </dgm:pt>
    <dgm:pt modelId="{EBE8BC84-5674-448D-B68A-930C9436B465}" type="pres">
      <dgm:prSet presAssocID="{01D0DF9F-C6DF-4970-BFBE-CC43C86F3F1C}" presName="thickLine" presStyleLbl="alignNode1" presStyleIdx="1" presStyleCnt="3"/>
      <dgm:spPr/>
    </dgm:pt>
    <dgm:pt modelId="{AB1FD419-1923-4778-9234-0876FF22BCBF}" type="pres">
      <dgm:prSet presAssocID="{01D0DF9F-C6DF-4970-BFBE-CC43C86F3F1C}" presName="horz1" presStyleCnt="0"/>
      <dgm:spPr/>
    </dgm:pt>
    <dgm:pt modelId="{A3D8FE9B-CBAB-4DA2-AF82-F2BAD9FC77C6}" type="pres">
      <dgm:prSet presAssocID="{01D0DF9F-C6DF-4970-BFBE-CC43C86F3F1C}" presName="tx1" presStyleLbl="revTx" presStyleIdx="1" presStyleCnt="3" custLinFactNeighborY="17221"/>
      <dgm:spPr/>
    </dgm:pt>
    <dgm:pt modelId="{F03D028F-6D90-4E58-90CD-B15EE4183613}" type="pres">
      <dgm:prSet presAssocID="{01D0DF9F-C6DF-4970-BFBE-CC43C86F3F1C}" presName="vert1" presStyleCnt="0"/>
      <dgm:spPr/>
    </dgm:pt>
    <dgm:pt modelId="{5DBC0D92-44E2-4E73-8DEF-1A7154192618}" type="pres">
      <dgm:prSet presAssocID="{7067B3D5-7329-4878-AD20-CC93508E3560}" presName="thickLine" presStyleLbl="alignNode1" presStyleIdx="2" presStyleCnt="3"/>
      <dgm:spPr/>
    </dgm:pt>
    <dgm:pt modelId="{9F28633F-1BD1-42BD-A6FD-AEC244AE4196}" type="pres">
      <dgm:prSet presAssocID="{7067B3D5-7329-4878-AD20-CC93508E3560}" presName="horz1" presStyleCnt="0"/>
      <dgm:spPr/>
    </dgm:pt>
    <dgm:pt modelId="{86A9E6B4-9C2B-4F5B-8D92-FFBB43019297}" type="pres">
      <dgm:prSet presAssocID="{7067B3D5-7329-4878-AD20-CC93508E3560}" presName="tx1" presStyleLbl="revTx" presStyleIdx="2" presStyleCnt="3"/>
      <dgm:spPr/>
    </dgm:pt>
    <dgm:pt modelId="{E5C9D4E3-1E55-49C9-BBDF-DC432D9885E1}" type="pres">
      <dgm:prSet presAssocID="{7067B3D5-7329-4878-AD20-CC93508E3560}" presName="vert1" presStyleCnt="0"/>
      <dgm:spPr/>
    </dgm:pt>
  </dgm:ptLst>
  <dgm:cxnLst>
    <dgm:cxn modelId="{50C2DE0F-DF5F-45D5-81A5-B9EA90046B2E}" type="presOf" srcId="{CA745D3E-B145-4D89-A79A-1356F25A935A}" destId="{A7520F7B-E7F7-41D4-BEF0-DE2D6A888936}" srcOrd="0" destOrd="0" presId="urn:microsoft.com/office/officeart/2008/layout/LinedList"/>
    <dgm:cxn modelId="{C340CD25-0AFC-4E64-8FEC-E4B0FB4D32B6}" srcId="{CA745D3E-B145-4D89-A79A-1356F25A935A}" destId="{7067B3D5-7329-4878-AD20-CC93508E3560}" srcOrd="2" destOrd="0" parTransId="{D3C9B7FC-AA8F-4129-8408-4207417B9DE9}" sibTransId="{B4B2E49F-37C5-4C4B-9A3F-64D666501664}"/>
    <dgm:cxn modelId="{42580A26-C662-4B0C-99A1-2C69CA17A589}" srcId="{CA745D3E-B145-4D89-A79A-1356F25A935A}" destId="{01D0DF9F-C6DF-4970-BFBE-CC43C86F3F1C}" srcOrd="1" destOrd="0" parTransId="{54EC5B3C-16C5-4012-98B1-96762FA5C87A}" sibTransId="{67C8DF92-4A57-4BF5-9749-8567F9681CF4}"/>
    <dgm:cxn modelId="{2ADEC1A5-6280-4A8F-9440-205E5E5AB77A}" srcId="{CA745D3E-B145-4D89-A79A-1356F25A935A}" destId="{9E6D0464-8002-4906-B88E-CA5884AD9F96}" srcOrd="0" destOrd="0" parTransId="{FA682286-9F0C-476C-8F0F-3E6A334D269F}" sibTransId="{058AEBAD-44AB-49CB-AC20-56ECCFAD29A0}"/>
    <dgm:cxn modelId="{6182F2D6-5625-42DC-82CD-5301A1339F3E}" type="presOf" srcId="{9E6D0464-8002-4906-B88E-CA5884AD9F96}" destId="{B4804568-2974-4A23-824A-8D805DD600C9}" srcOrd="0" destOrd="0" presId="urn:microsoft.com/office/officeart/2008/layout/LinedList"/>
    <dgm:cxn modelId="{2AF9A7F3-8A2A-48D6-879B-D2AA55103138}" type="presOf" srcId="{01D0DF9F-C6DF-4970-BFBE-CC43C86F3F1C}" destId="{A3D8FE9B-CBAB-4DA2-AF82-F2BAD9FC77C6}" srcOrd="0" destOrd="0" presId="urn:microsoft.com/office/officeart/2008/layout/LinedList"/>
    <dgm:cxn modelId="{8199C4F5-4CDA-4458-B483-A2816BCD6CD4}" type="presOf" srcId="{7067B3D5-7329-4878-AD20-CC93508E3560}" destId="{86A9E6B4-9C2B-4F5B-8D92-FFBB43019297}" srcOrd="0" destOrd="0" presId="urn:microsoft.com/office/officeart/2008/layout/LinedList"/>
    <dgm:cxn modelId="{1A264815-A608-433F-9BF9-DF46D3A36114}" type="presParOf" srcId="{A7520F7B-E7F7-41D4-BEF0-DE2D6A888936}" destId="{6093BE58-19FA-4BD5-83A1-121952FF7558}" srcOrd="0" destOrd="0" presId="urn:microsoft.com/office/officeart/2008/layout/LinedList"/>
    <dgm:cxn modelId="{2F86E5B5-CE2A-4FC5-B88E-B5BAF917A089}" type="presParOf" srcId="{A7520F7B-E7F7-41D4-BEF0-DE2D6A888936}" destId="{7FFB82D8-63DA-41A1-A62A-953783F08C00}" srcOrd="1" destOrd="0" presId="urn:microsoft.com/office/officeart/2008/layout/LinedList"/>
    <dgm:cxn modelId="{F0D35D58-4394-4F80-B940-4694306C0859}" type="presParOf" srcId="{7FFB82D8-63DA-41A1-A62A-953783F08C00}" destId="{B4804568-2974-4A23-824A-8D805DD600C9}" srcOrd="0" destOrd="0" presId="urn:microsoft.com/office/officeart/2008/layout/LinedList"/>
    <dgm:cxn modelId="{C35C5336-31D4-4101-B307-0CCC5EB97999}" type="presParOf" srcId="{7FFB82D8-63DA-41A1-A62A-953783F08C00}" destId="{3764C1C4-2E9A-4B2E-A95F-7FF633211FC0}" srcOrd="1" destOrd="0" presId="urn:microsoft.com/office/officeart/2008/layout/LinedList"/>
    <dgm:cxn modelId="{390DB47F-ABBF-405E-901F-3C5641B8B073}" type="presParOf" srcId="{A7520F7B-E7F7-41D4-BEF0-DE2D6A888936}" destId="{EBE8BC84-5674-448D-B68A-930C9436B465}" srcOrd="2" destOrd="0" presId="urn:microsoft.com/office/officeart/2008/layout/LinedList"/>
    <dgm:cxn modelId="{C6B70233-2B92-47A7-BE4A-6353346A3BE1}" type="presParOf" srcId="{A7520F7B-E7F7-41D4-BEF0-DE2D6A888936}" destId="{AB1FD419-1923-4778-9234-0876FF22BCBF}" srcOrd="3" destOrd="0" presId="urn:microsoft.com/office/officeart/2008/layout/LinedList"/>
    <dgm:cxn modelId="{9C45F254-9362-4446-800B-48C501488448}" type="presParOf" srcId="{AB1FD419-1923-4778-9234-0876FF22BCBF}" destId="{A3D8FE9B-CBAB-4DA2-AF82-F2BAD9FC77C6}" srcOrd="0" destOrd="0" presId="urn:microsoft.com/office/officeart/2008/layout/LinedList"/>
    <dgm:cxn modelId="{4BCB609B-0CC4-4142-A647-EE338100A5D2}" type="presParOf" srcId="{AB1FD419-1923-4778-9234-0876FF22BCBF}" destId="{F03D028F-6D90-4E58-90CD-B15EE4183613}" srcOrd="1" destOrd="0" presId="urn:microsoft.com/office/officeart/2008/layout/LinedList"/>
    <dgm:cxn modelId="{AD0F962B-7BA8-4E4C-99D1-86BB11C1D51B}" type="presParOf" srcId="{A7520F7B-E7F7-41D4-BEF0-DE2D6A888936}" destId="{5DBC0D92-44E2-4E73-8DEF-1A7154192618}" srcOrd="4" destOrd="0" presId="urn:microsoft.com/office/officeart/2008/layout/LinedList"/>
    <dgm:cxn modelId="{98479047-18CB-46C3-A3D8-3DBD36B1205E}" type="presParOf" srcId="{A7520F7B-E7F7-41D4-BEF0-DE2D6A888936}" destId="{9F28633F-1BD1-42BD-A6FD-AEC244AE4196}" srcOrd="5" destOrd="0" presId="urn:microsoft.com/office/officeart/2008/layout/LinedList"/>
    <dgm:cxn modelId="{90E90B58-DC4B-4A90-BBB1-B2382F9A5CF4}" type="presParOf" srcId="{9F28633F-1BD1-42BD-A6FD-AEC244AE4196}" destId="{86A9E6B4-9C2B-4F5B-8D92-FFBB43019297}" srcOrd="0" destOrd="0" presId="urn:microsoft.com/office/officeart/2008/layout/LinedList"/>
    <dgm:cxn modelId="{C4B4B135-67BF-4BBC-985F-BDC9812E0E9E}" type="presParOf" srcId="{9F28633F-1BD1-42BD-A6FD-AEC244AE4196}" destId="{E5C9D4E3-1E55-49C9-BBDF-DC432D9885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B5E10-ED9A-45A6-9BDE-0C369A1CCE7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DD1F53-0A03-4902-BD4F-4BAE8280C0A7}">
      <dgm:prSet/>
      <dgm:spPr/>
      <dgm:t>
        <a:bodyPr/>
        <a:lstStyle/>
        <a:p>
          <a:r>
            <a:rPr lang="en-US"/>
            <a:t>Registers:</a:t>
          </a:r>
        </a:p>
      </dgm:t>
    </dgm:pt>
    <dgm:pt modelId="{98D87591-93B4-4434-8DF9-58B8E4409DA1}" type="parTrans" cxnId="{4D0966A3-7E98-42CB-8AD3-CDAFF9875F1A}">
      <dgm:prSet/>
      <dgm:spPr/>
      <dgm:t>
        <a:bodyPr/>
        <a:lstStyle/>
        <a:p>
          <a:endParaRPr lang="en-US"/>
        </a:p>
      </dgm:t>
    </dgm:pt>
    <dgm:pt modelId="{63E6B8E0-13EE-4D96-ABD7-FA55E7ECB2AB}" type="sibTrans" cxnId="{4D0966A3-7E98-42CB-8AD3-CDAFF9875F1A}">
      <dgm:prSet/>
      <dgm:spPr/>
      <dgm:t>
        <a:bodyPr/>
        <a:lstStyle/>
        <a:p>
          <a:endParaRPr lang="en-US"/>
        </a:p>
      </dgm:t>
    </dgm:pt>
    <dgm:pt modelId="{9D4AA7C6-E055-41D9-8401-4A21190B3CC6}">
      <dgm:prSet/>
      <dgm:spPr/>
      <dgm:t>
        <a:bodyPr/>
        <a:lstStyle/>
        <a:p>
          <a:r>
            <a:rPr lang="en-US"/>
            <a:t>Eight 32-bit general-purpose registers, saved between calls</a:t>
          </a:r>
        </a:p>
      </dgm:t>
    </dgm:pt>
    <dgm:pt modelId="{64BE97BF-5828-41D3-BDB8-162236B8B8E5}" type="parTrans" cxnId="{FF1C59A3-3966-4787-ACF1-DFF8FBF3E29F}">
      <dgm:prSet/>
      <dgm:spPr/>
      <dgm:t>
        <a:bodyPr/>
        <a:lstStyle/>
        <a:p>
          <a:endParaRPr lang="en-US"/>
        </a:p>
      </dgm:t>
    </dgm:pt>
    <dgm:pt modelId="{43EC7EC5-2748-4D66-97C1-BEF6DF0DDC13}" type="sibTrans" cxnId="{FF1C59A3-3966-4787-ACF1-DFF8FBF3E29F}">
      <dgm:prSet/>
      <dgm:spPr/>
      <dgm:t>
        <a:bodyPr/>
        <a:lstStyle/>
        <a:p>
          <a:endParaRPr lang="en-US"/>
        </a:p>
      </dgm:t>
    </dgm:pt>
    <dgm:pt modelId="{9D5AA160-1862-46FE-848F-F95082C09030}">
      <dgm:prSet/>
      <dgm:spPr/>
      <dgm:t>
        <a:bodyPr/>
        <a:lstStyle/>
        <a:p>
          <a:r>
            <a:rPr lang="en-US"/>
            <a:t>Eight 32-bit general-purpose registers, not saved between calls</a:t>
          </a:r>
        </a:p>
      </dgm:t>
    </dgm:pt>
    <dgm:pt modelId="{6AA7CC0E-DF7E-475B-9821-DFBE5D2EB127}" type="parTrans" cxnId="{5DA21F57-F55F-4B25-A7CC-A4F4A1FC856D}">
      <dgm:prSet/>
      <dgm:spPr/>
      <dgm:t>
        <a:bodyPr/>
        <a:lstStyle/>
        <a:p>
          <a:endParaRPr lang="en-US"/>
        </a:p>
      </dgm:t>
    </dgm:pt>
    <dgm:pt modelId="{9C225987-0A38-4399-859D-E87105A13752}" type="sibTrans" cxnId="{5DA21F57-F55F-4B25-A7CC-A4F4A1FC856D}">
      <dgm:prSet/>
      <dgm:spPr/>
      <dgm:t>
        <a:bodyPr/>
        <a:lstStyle/>
        <a:p>
          <a:endParaRPr lang="en-US"/>
        </a:p>
      </dgm:t>
    </dgm:pt>
    <dgm:pt modelId="{322B290E-6DF4-44D7-9F85-A234510E8E3B}">
      <dgm:prSet/>
      <dgm:spPr/>
      <dgm:t>
        <a:bodyPr/>
        <a:lstStyle/>
        <a:p>
          <a:r>
            <a:rPr lang="en-US"/>
            <a:t>Constant zero register, non floating point</a:t>
          </a:r>
        </a:p>
      </dgm:t>
    </dgm:pt>
    <dgm:pt modelId="{440F70A4-C67E-462C-A062-32C3C2C64855}" type="parTrans" cxnId="{17E910E5-D31C-4018-9D6A-D0229D52248E}">
      <dgm:prSet/>
      <dgm:spPr/>
      <dgm:t>
        <a:bodyPr/>
        <a:lstStyle/>
        <a:p>
          <a:endParaRPr lang="en-US"/>
        </a:p>
      </dgm:t>
    </dgm:pt>
    <dgm:pt modelId="{FD00A989-D6D5-4399-9CE9-5DB78E512C68}" type="sibTrans" cxnId="{17E910E5-D31C-4018-9D6A-D0229D52248E}">
      <dgm:prSet/>
      <dgm:spPr/>
      <dgm:t>
        <a:bodyPr/>
        <a:lstStyle/>
        <a:p>
          <a:endParaRPr lang="en-US"/>
        </a:p>
      </dgm:t>
    </dgm:pt>
    <dgm:pt modelId="{3BE9DE75-7358-467A-949F-D54B24E485CE}">
      <dgm:prSet/>
      <dgm:spPr/>
      <dgm:t>
        <a:bodyPr/>
        <a:lstStyle/>
        <a:p>
          <a:r>
            <a:rPr lang="en-US"/>
            <a:t>Constant zero register, floating point</a:t>
          </a:r>
        </a:p>
      </dgm:t>
    </dgm:pt>
    <dgm:pt modelId="{C05E252B-1B72-4BBD-A021-06E86B719F36}" type="parTrans" cxnId="{F8B9967E-CE2A-43E5-B2F6-16088BB3F34E}">
      <dgm:prSet/>
      <dgm:spPr/>
      <dgm:t>
        <a:bodyPr/>
        <a:lstStyle/>
        <a:p>
          <a:endParaRPr lang="en-US"/>
        </a:p>
      </dgm:t>
    </dgm:pt>
    <dgm:pt modelId="{19C33DB3-A3B1-41E6-A841-9D1B79EF0C57}" type="sibTrans" cxnId="{F8B9967E-CE2A-43E5-B2F6-16088BB3F34E}">
      <dgm:prSet/>
      <dgm:spPr/>
      <dgm:t>
        <a:bodyPr/>
        <a:lstStyle/>
        <a:p>
          <a:endParaRPr lang="en-US"/>
        </a:p>
      </dgm:t>
    </dgm:pt>
    <dgm:pt modelId="{9946F761-B8FB-4C87-9D2B-85F2D6B123EE}">
      <dgm:prSet/>
      <dgm:spPr/>
      <dgm:t>
        <a:bodyPr/>
        <a:lstStyle/>
        <a:p>
          <a:r>
            <a:rPr lang="en-US"/>
            <a:t>Stack pointer register</a:t>
          </a:r>
        </a:p>
      </dgm:t>
    </dgm:pt>
    <dgm:pt modelId="{6A7DEDA2-F9A3-4FA5-AD7C-15FDE0E48182}" type="parTrans" cxnId="{7D61A642-FFD4-4BC4-8BAA-FE1DA50A250A}">
      <dgm:prSet/>
      <dgm:spPr/>
      <dgm:t>
        <a:bodyPr/>
        <a:lstStyle/>
        <a:p>
          <a:endParaRPr lang="en-US"/>
        </a:p>
      </dgm:t>
    </dgm:pt>
    <dgm:pt modelId="{E18E44B6-8F8D-420B-A33E-69CF021340EF}" type="sibTrans" cxnId="{7D61A642-FFD4-4BC4-8BAA-FE1DA50A250A}">
      <dgm:prSet/>
      <dgm:spPr/>
      <dgm:t>
        <a:bodyPr/>
        <a:lstStyle/>
        <a:p>
          <a:endParaRPr lang="en-US"/>
        </a:p>
      </dgm:t>
    </dgm:pt>
    <dgm:pt modelId="{9B77F9BD-B608-4F84-98DB-94FF76F9C33E}">
      <dgm:prSet/>
      <dgm:spPr/>
      <dgm:t>
        <a:bodyPr/>
        <a:lstStyle/>
        <a:p>
          <a:r>
            <a:rPr lang="en-US"/>
            <a:t>Return address</a:t>
          </a:r>
        </a:p>
      </dgm:t>
    </dgm:pt>
    <dgm:pt modelId="{68914D33-3D01-4F68-90FA-B90B6E07C982}" type="parTrans" cxnId="{23BA62DF-D057-4017-BFAF-885EA5FCE755}">
      <dgm:prSet/>
      <dgm:spPr/>
      <dgm:t>
        <a:bodyPr/>
        <a:lstStyle/>
        <a:p>
          <a:endParaRPr lang="en-US"/>
        </a:p>
      </dgm:t>
    </dgm:pt>
    <dgm:pt modelId="{F06EA55B-0B55-4DFE-A7E3-3DDD76C3573A}" type="sibTrans" cxnId="{23BA62DF-D057-4017-BFAF-885EA5FCE755}">
      <dgm:prSet/>
      <dgm:spPr/>
      <dgm:t>
        <a:bodyPr/>
        <a:lstStyle/>
        <a:p>
          <a:endParaRPr lang="en-US"/>
        </a:p>
      </dgm:t>
    </dgm:pt>
    <dgm:pt modelId="{7EC53004-5895-4CF9-B879-AEF7C115A9B5}">
      <dgm:prSet/>
      <dgm:spPr/>
      <dgm:t>
        <a:bodyPr/>
        <a:lstStyle/>
        <a:p>
          <a:r>
            <a:rPr lang="en-US"/>
            <a:t>Thirty-two 32-bit memory registers</a:t>
          </a:r>
        </a:p>
      </dgm:t>
    </dgm:pt>
    <dgm:pt modelId="{AA00B3E8-FBAB-41E4-88BA-0173565F8277}" type="parTrans" cxnId="{55C5C7D2-209D-4BB6-BC52-A889AF3D44B3}">
      <dgm:prSet/>
      <dgm:spPr/>
      <dgm:t>
        <a:bodyPr/>
        <a:lstStyle/>
        <a:p>
          <a:endParaRPr lang="en-US"/>
        </a:p>
      </dgm:t>
    </dgm:pt>
    <dgm:pt modelId="{811633F6-6803-4567-BB99-2234D0B2A777}" type="sibTrans" cxnId="{55C5C7D2-209D-4BB6-BC52-A889AF3D44B3}">
      <dgm:prSet/>
      <dgm:spPr/>
      <dgm:t>
        <a:bodyPr/>
        <a:lstStyle/>
        <a:p>
          <a:endParaRPr lang="en-US"/>
        </a:p>
      </dgm:t>
    </dgm:pt>
    <dgm:pt modelId="{87F03DD3-7141-46E2-B34A-2C672E79B55D}">
      <dgm:prSet/>
      <dgm:spPr/>
      <dgm:t>
        <a:bodyPr/>
        <a:lstStyle/>
        <a:p>
          <a:r>
            <a:rPr lang="en-US"/>
            <a:t>Instruction types:</a:t>
          </a:r>
        </a:p>
      </dgm:t>
    </dgm:pt>
    <dgm:pt modelId="{1FF3B811-56C8-40C9-9C08-CF3C25BB4F72}" type="parTrans" cxnId="{994A9143-C5FA-4173-B55D-64B5B54BB29B}">
      <dgm:prSet/>
      <dgm:spPr/>
      <dgm:t>
        <a:bodyPr/>
        <a:lstStyle/>
        <a:p>
          <a:endParaRPr lang="en-US"/>
        </a:p>
      </dgm:t>
    </dgm:pt>
    <dgm:pt modelId="{CB8CFCC9-FC9C-4067-9B03-F729FB9ADC50}" type="sibTrans" cxnId="{994A9143-C5FA-4173-B55D-64B5B54BB29B}">
      <dgm:prSet/>
      <dgm:spPr/>
      <dgm:t>
        <a:bodyPr/>
        <a:lstStyle/>
        <a:p>
          <a:endParaRPr lang="en-US"/>
        </a:p>
      </dgm:t>
    </dgm:pt>
    <dgm:pt modelId="{6E3C9599-7523-42FE-9450-B8AC587BC3AF}">
      <dgm:prSet/>
      <dgm:spPr/>
      <dgm:t>
        <a:bodyPr/>
        <a:lstStyle/>
        <a:p>
          <a:r>
            <a:rPr lang="en-US"/>
            <a:t>I-F-Type</a:t>
          </a:r>
        </a:p>
      </dgm:t>
    </dgm:pt>
    <dgm:pt modelId="{B3DEFA1C-C13A-4E3D-851A-16EB848017C1}" type="parTrans" cxnId="{D34B25A8-6160-4CE1-A2C9-E69B9F90CAEF}">
      <dgm:prSet/>
      <dgm:spPr/>
      <dgm:t>
        <a:bodyPr/>
        <a:lstStyle/>
        <a:p>
          <a:endParaRPr lang="en-US"/>
        </a:p>
      </dgm:t>
    </dgm:pt>
    <dgm:pt modelId="{E7B2F4B1-C11C-4E98-8842-ACFA0C91088A}" type="sibTrans" cxnId="{D34B25A8-6160-4CE1-A2C9-E69B9F90CAEF}">
      <dgm:prSet/>
      <dgm:spPr/>
      <dgm:t>
        <a:bodyPr/>
        <a:lstStyle/>
        <a:p>
          <a:endParaRPr lang="en-US"/>
        </a:p>
      </dgm:t>
    </dgm:pt>
    <dgm:pt modelId="{CED41F72-D5D0-4834-AEB9-AB9FAA0E68BA}">
      <dgm:prSet/>
      <dgm:spPr/>
      <dgm:t>
        <a:bodyPr/>
        <a:lstStyle/>
        <a:p>
          <a:r>
            <a:rPr lang="en-US"/>
            <a:t>R-Type</a:t>
          </a:r>
        </a:p>
      </dgm:t>
    </dgm:pt>
    <dgm:pt modelId="{5377241E-5F03-480E-8E71-787CAB60CAF1}" type="parTrans" cxnId="{714BAFFE-5E25-481F-BDD6-7A33EA4AFC93}">
      <dgm:prSet/>
      <dgm:spPr/>
      <dgm:t>
        <a:bodyPr/>
        <a:lstStyle/>
        <a:p>
          <a:endParaRPr lang="en-US"/>
        </a:p>
      </dgm:t>
    </dgm:pt>
    <dgm:pt modelId="{6AEBD999-BF69-420C-A372-204E14E1ADE3}" type="sibTrans" cxnId="{714BAFFE-5E25-481F-BDD6-7A33EA4AFC93}">
      <dgm:prSet/>
      <dgm:spPr/>
      <dgm:t>
        <a:bodyPr/>
        <a:lstStyle/>
        <a:p>
          <a:endParaRPr lang="en-US"/>
        </a:p>
      </dgm:t>
    </dgm:pt>
    <dgm:pt modelId="{22DF79B2-8177-4C59-9D4D-6E6F94F2D681}">
      <dgm:prSet/>
      <dgm:spPr/>
      <dgm:t>
        <a:bodyPr/>
        <a:lstStyle/>
        <a:p>
          <a:r>
            <a:rPr lang="en-US"/>
            <a:t>J-Type</a:t>
          </a:r>
        </a:p>
      </dgm:t>
    </dgm:pt>
    <dgm:pt modelId="{3359177D-2722-4FCC-9916-BC46F367D728}" type="parTrans" cxnId="{E9B7E905-79AD-4E43-B1E8-CE1196CD9CD7}">
      <dgm:prSet/>
      <dgm:spPr/>
      <dgm:t>
        <a:bodyPr/>
        <a:lstStyle/>
        <a:p>
          <a:endParaRPr lang="en-US"/>
        </a:p>
      </dgm:t>
    </dgm:pt>
    <dgm:pt modelId="{3C85C896-4D3C-454C-958C-17CB47C8A30C}" type="sibTrans" cxnId="{E9B7E905-79AD-4E43-B1E8-CE1196CD9CD7}">
      <dgm:prSet/>
      <dgm:spPr/>
      <dgm:t>
        <a:bodyPr/>
        <a:lstStyle/>
        <a:p>
          <a:endParaRPr lang="en-US"/>
        </a:p>
      </dgm:t>
    </dgm:pt>
    <dgm:pt modelId="{CCBA970C-FADD-4798-A6E2-8072803FF10A}">
      <dgm:prSet/>
      <dgm:spPr/>
      <dgm:t>
        <a:bodyPr/>
        <a:lstStyle/>
        <a:p>
          <a:r>
            <a:rPr lang="en-US"/>
            <a:t>M-Type</a:t>
          </a:r>
        </a:p>
      </dgm:t>
    </dgm:pt>
    <dgm:pt modelId="{6486FD97-9B8B-4168-9368-37BD4F676D4B}" type="parTrans" cxnId="{9AB5EB68-D0DD-4690-9492-381ECF54BDAC}">
      <dgm:prSet/>
      <dgm:spPr/>
      <dgm:t>
        <a:bodyPr/>
        <a:lstStyle/>
        <a:p>
          <a:endParaRPr lang="en-US"/>
        </a:p>
      </dgm:t>
    </dgm:pt>
    <dgm:pt modelId="{197BEE1A-D315-45EC-A4DD-C54D7994B473}" type="sibTrans" cxnId="{9AB5EB68-D0DD-4690-9492-381ECF54BDAC}">
      <dgm:prSet/>
      <dgm:spPr/>
      <dgm:t>
        <a:bodyPr/>
        <a:lstStyle/>
        <a:p>
          <a:endParaRPr lang="en-US"/>
        </a:p>
      </dgm:t>
    </dgm:pt>
    <dgm:pt modelId="{A822724B-02DC-4DAC-820E-E5FAFB52C7B6}" type="pres">
      <dgm:prSet presAssocID="{D8EB5E10-ED9A-45A6-9BDE-0C369A1CCE7F}" presName="Name0" presStyleCnt="0">
        <dgm:presLayoutVars>
          <dgm:dir/>
          <dgm:animLvl val="lvl"/>
          <dgm:resizeHandles val="exact"/>
        </dgm:presLayoutVars>
      </dgm:prSet>
      <dgm:spPr/>
    </dgm:pt>
    <dgm:pt modelId="{C9FB67FA-D4DE-4FC0-9D13-A6C7FF0FAFF6}" type="pres">
      <dgm:prSet presAssocID="{6ADD1F53-0A03-4902-BD4F-4BAE8280C0A7}" presName="composite" presStyleCnt="0"/>
      <dgm:spPr/>
    </dgm:pt>
    <dgm:pt modelId="{3359506E-72DB-4823-8EAA-6350165FAA8E}" type="pres">
      <dgm:prSet presAssocID="{6ADD1F53-0A03-4902-BD4F-4BAE8280C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728EAEC-BEA9-4A0C-9B1B-35019A0DD29E}" type="pres">
      <dgm:prSet presAssocID="{6ADD1F53-0A03-4902-BD4F-4BAE8280C0A7}" presName="desTx" presStyleLbl="alignAccFollowNode1" presStyleIdx="0" presStyleCnt="2">
        <dgm:presLayoutVars>
          <dgm:bulletEnabled val="1"/>
        </dgm:presLayoutVars>
      </dgm:prSet>
      <dgm:spPr/>
    </dgm:pt>
    <dgm:pt modelId="{444D5138-F28D-41B8-B4CF-C84A59807D2D}" type="pres">
      <dgm:prSet presAssocID="{63E6B8E0-13EE-4D96-ABD7-FA55E7ECB2AB}" presName="space" presStyleCnt="0"/>
      <dgm:spPr/>
    </dgm:pt>
    <dgm:pt modelId="{678A349C-027E-4AE3-A2D9-0A4AD61CC0DA}" type="pres">
      <dgm:prSet presAssocID="{87F03DD3-7141-46E2-B34A-2C672E79B55D}" presName="composite" presStyleCnt="0"/>
      <dgm:spPr/>
    </dgm:pt>
    <dgm:pt modelId="{D73BB496-2035-4A20-BB3B-3DE47EFCAAAA}" type="pres">
      <dgm:prSet presAssocID="{87F03DD3-7141-46E2-B34A-2C672E79B5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6DA9542-AA4E-4B35-955A-1E31D34BD394}" type="pres">
      <dgm:prSet presAssocID="{87F03DD3-7141-46E2-B34A-2C672E79B5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9B7E905-79AD-4E43-B1E8-CE1196CD9CD7}" srcId="{87F03DD3-7141-46E2-B34A-2C672E79B55D}" destId="{22DF79B2-8177-4C59-9D4D-6E6F94F2D681}" srcOrd="2" destOrd="0" parTransId="{3359177D-2722-4FCC-9916-BC46F367D728}" sibTransId="{3C85C896-4D3C-454C-958C-17CB47C8A30C}"/>
    <dgm:cxn modelId="{92173517-FB81-4763-B02C-E95D1C5CCA94}" type="presOf" srcId="{322B290E-6DF4-44D7-9F85-A234510E8E3B}" destId="{9728EAEC-BEA9-4A0C-9B1B-35019A0DD29E}" srcOrd="0" destOrd="2" presId="urn:microsoft.com/office/officeart/2005/8/layout/hList1"/>
    <dgm:cxn modelId="{92AA9918-D0A2-4CFA-9C99-69B9708668CD}" type="presOf" srcId="{3BE9DE75-7358-467A-949F-D54B24E485CE}" destId="{9728EAEC-BEA9-4A0C-9B1B-35019A0DD29E}" srcOrd="0" destOrd="3" presId="urn:microsoft.com/office/officeart/2005/8/layout/hList1"/>
    <dgm:cxn modelId="{EA59AE1A-C61D-4FC3-93D7-12DCD40F7B68}" type="presOf" srcId="{9D5AA160-1862-46FE-848F-F95082C09030}" destId="{9728EAEC-BEA9-4A0C-9B1B-35019A0DD29E}" srcOrd="0" destOrd="1" presId="urn:microsoft.com/office/officeart/2005/8/layout/hList1"/>
    <dgm:cxn modelId="{9D59AE5F-838F-4AEE-9A62-F2B86251F76C}" type="presOf" srcId="{D8EB5E10-ED9A-45A6-9BDE-0C369A1CCE7F}" destId="{A822724B-02DC-4DAC-820E-E5FAFB52C7B6}" srcOrd="0" destOrd="0" presId="urn:microsoft.com/office/officeart/2005/8/layout/hList1"/>
    <dgm:cxn modelId="{7D61A642-FFD4-4BC4-8BAA-FE1DA50A250A}" srcId="{6ADD1F53-0A03-4902-BD4F-4BAE8280C0A7}" destId="{9946F761-B8FB-4C87-9D2B-85F2D6B123EE}" srcOrd="4" destOrd="0" parTransId="{6A7DEDA2-F9A3-4FA5-AD7C-15FDE0E48182}" sibTransId="{E18E44B6-8F8D-420B-A33E-69CF021340EF}"/>
    <dgm:cxn modelId="{994A9143-C5FA-4173-B55D-64B5B54BB29B}" srcId="{D8EB5E10-ED9A-45A6-9BDE-0C369A1CCE7F}" destId="{87F03DD3-7141-46E2-B34A-2C672E79B55D}" srcOrd="1" destOrd="0" parTransId="{1FF3B811-56C8-40C9-9C08-CF3C25BB4F72}" sibTransId="{CB8CFCC9-FC9C-4067-9B03-F729FB9ADC50}"/>
    <dgm:cxn modelId="{B3B49866-487B-41EC-ABEF-C1664B5C57C1}" type="presOf" srcId="{6E3C9599-7523-42FE-9450-B8AC587BC3AF}" destId="{06DA9542-AA4E-4B35-955A-1E31D34BD394}" srcOrd="0" destOrd="0" presId="urn:microsoft.com/office/officeart/2005/8/layout/hList1"/>
    <dgm:cxn modelId="{9AB5EB68-D0DD-4690-9492-381ECF54BDAC}" srcId="{87F03DD3-7141-46E2-B34A-2C672E79B55D}" destId="{CCBA970C-FADD-4798-A6E2-8072803FF10A}" srcOrd="3" destOrd="0" parTransId="{6486FD97-9B8B-4168-9368-37BD4F676D4B}" sibTransId="{197BEE1A-D315-45EC-A4DD-C54D7994B473}"/>
    <dgm:cxn modelId="{5DA21F57-F55F-4B25-A7CC-A4F4A1FC856D}" srcId="{6ADD1F53-0A03-4902-BD4F-4BAE8280C0A7}" destId="{9D5AA160-1862-46FE-848F-F95082C09030}" srcOrd="1" destOrd="0" parTransId="{6AA7CC0E-DF7E-475B-9821-DFBE5D2EB127}" sibTransId="{9C225987-0A38-4399-859D-E87105A13752}"/>
    <dgm:cxn modelId="{F8B9967E-CE2A-43E5-B2F6-16088BB3F34E}" srcId="{6ADD1F53-0A03-4902-BD4F-4BAE8280C0A7}" destId="{3BE9DE75-7358-467A-949F-D54B24E485CE}" srcOrd="3" destOrd="0" parTransId="{C05E252B-1B72-4BBD-A021-06E86B719F36}" sibTransId="{19C33DB3-A3B1-41E6-A841-9D1B79EF0C57}"/>
    <dgm:cxn modelId="{6B0629A1-1DA0-410C-A4F4-C603325E3E95}" type="presOf" srcId="{9D4AA7C6-E055-41D9-8401-4A21190B3CC6}" destId="{9728EAEC-BEA9-4A0C-9B1B-35019A0DD29E}" srcOrd="0" destOrd="0" presId="urn:microsoft.com/office/officeart/2005/8/layout/hList1"/>
    <dgm:cxn modelId="{4D0966A3-7E98-42CB-8AD3-CDAFF9875F1A}" srcId="{D8EB5E10-ED9A-45A6-9BDE-0C369A1CCE7F}" destId="{6ADD1F53-0A03-4902-BD4F-4BAE8280C0A7}" srcOrd="0" destOrd="0" parTransId="{98D87591-93B4-4434-8DF9-58B8E4409DA1}" sibTransId="{63E6B8E0-13EE-4D96-ABD7-FA55E7ECB2AB}"/>
    <dgm:cxn modelId="{FF1C59A3-3966-4787-ACF1-DFF8FBF3E29F}" srcId="{6ADD1F53-0A03-4902-BD4F-4BAE8280C0A7}" destId="{9D4AA7C6-E055-41D9-8401-4A21190B3CC6}" srcOrd="0" destOrd="0" parTransId="{64BE97BF-5828-41D3-BDB8-162236B8B8E5}" sibTransId="{43EC7EC5-2748-4D66-97C1-BEF6DF0DDC13}"/>
    <dgm:cxn modelId="{F15E21A5-34D6-4FE5-9EEC-396C76B3F273}" type="presOf" srcId="{9946F761-B8FB-4C87-9D2B-85F2D6B123EE}" destId="{9728EAEC-BEA9-4A0C-9B1B-35019A0DD29E}" srcOrd="0" destOrd="4" presId="urn:microsoft.com/office/officeart/2005/8/layout/hList1"/>
    <dgm:cxn modelId="{D34B25A8-6160-4CE1-A2C9-E69B9F90CAEF}" srcId="{87F03DD3-7141-46E2-B34A-2C672E79B55D}" destId="{6E3C9599-7523-42FE-9450-B8AC587BC3AF}" srcOrd="0" destOrd="0" parTransId="{B3DEFA1C-C13A-4E3D-851A-16EB848017C1}" sibTransId="{E7B2F4B1-C11C-4E98-8842-ACFA0C91088A}"/>
    <dgm:cxn modelId="{30FAEDAA-709C-4B12-AE6D-7FBD60A6788C}" type="presOf" srcId="{9B77F9BD-B608-4F84-98DB-94FF76F9C33E}" destId="{9728EAEC-BEA9-4A0C-9B1B-35019A0DD29E}" srcOrd="0" destOrd="5" presId="urn:microsoft.com/office/officeart/2005/8/layout/hList1"/>
    <dgm:cxn modelId="{091E52B3-63FE-49DD-951A-372B4DC581AF}" type="presOf" srcId="{CCBA970C-FADD-4798-A6E2-8072803FF10A}" destId="{06DA9542-AA4E-4B35-955A-1E31D34BD394}" srcOrd="0" destOrd="3" presId="urn:microsoft.com/office/officeart/2005/8/layout/hList1"/>
    <dgm:cxn modelId="{ACCDE6BB-E2D1-401B-B9A5-2039A5627535}" type="presOf" srcId="{22DF79B2-8177-4C59-9D4D-6E6F94F2D681}" destId="{06DA9542-AA4E-4B35-955A-1E31D34BD394}" srcOrd="0" destOrd="2" presId="urn:microsoft.com/office/officeart/2005/8/layout/hList1"/>
    <dgm:cxn modelId="{1EF9AFBE-D504-410D-81A5-3215C6E54B06}" type="presOf" srcId="{87F03DD3-7141-46E2-B34A-2C672E79B55D}" destId="{D73BB496-2035-4A20-BB3B-3DE47EFCAAAA}" srcOrd="0" destOrd="0" presId="urn:microsoft.com/office/officeart/2005/8/layout/hList1"/>
    <dgm:cxn modelId="{81BCB1C9-F87D-4BA8-A9A4-2287E87626E1}" type="presOf" srcId="{7EC53004-5895-4CF9-B879-AEF7C115A9B5}" destId="{9728EAEC-BEA9-4A0C-9B1B-35019A0DD29E}" srcOrd="0" destOrd="6" presId="urn:microsoft.com/office/officeart/2005/8/layout/hList1"/>
    <dgm:cxn modelId="{11622FCC-9908-40C3-8906-6A55F1ABCD4A}" type="presOf" srcId="{CED41F72-D5D0-4834-AEB9-AB9FAA0E68BA}" destId="{06DA9542-AA4E-4B35-955A-1E31D34BD394}" srcOrd="0" destOrd="1" presId="urn:microsoft.com/office/officeart/2005/8/layout/hList1"/>
    <dgm:cxn modelId="{55C5C7D2-209D-4BB6-BC52-A889AF3D44B3}" srcId="{6ADD1F53-0A03-4902-BD4F-4BAE8280C0A7}" destId="{7EC53004-5895-4CF9-B879-AEF7C115A9B5}" srcOrd="6" destOrd="0" parTransId="{AA00B3E8-FBAB-41E4-88BA-0173565F8277}" sibTransId="{811633F6-6803-4567-BB99-2234D0B2A777}"/>
    <dgm:cxn modelId="{23BA62DF-D057-4017-BFAF-885EA5FCE755}" srcId="{6ADD1F53-0A03-4902-BD4F-4BAE8280C0A7}" destId="{9B77F9BD-B608-4F84-98DB-94FF76F9C33E}" srcOrd="5" destOrd="0" parTransId="{68914D33-3D01-4F68-90FA-B90B6E07C982}" sibTransId="{F06EA55B-0B55-4DFE-A7E3-3DDD76C3573A}"/>
    <dgm:cxn modelId="{17E910E5-D31C-4018-9D6A-D0229D52248E}" srcId="{6ADD1F53-0A03-4902-BD4F-4BAE8280C0A7}" destId="{322B290E-6DF4-44D7-9F85-A234510E8E3B}" srcOrd="2" destOrd="0" parTransId="{440F70A4-C67E-462C-A062-32C3C2C64855}" sibTransId="{FD00A989-D6D5-4399-9CE9-5DB78E512C68}"/>
    <dgm:cxn modelId="{3FA608F4-BEC8-490B-A59D-AE6047CAFBCC}" type="presOf" srcId="{6ADD1F53-0A03-4902-BD4F-4BAE8280C0A7}" destId="{3359506E-72DB-4823-8EAA-6350165FAA8E}" srcOrd="0" destOrd="0" presId="urn:microsoft.com/office/officeart/2005/8/layout/hList1"/>
    <dgm:cxn modelId="{714BAFFE-5E25-481F-BDD6-7A33EA4AFC93}" srcId="{87F03DD3-7141-46E2-B34A-2C672E79B55D}" destId="{CED41F72-D5D0-4834-AEB9-AB9FAA0E68BA}" srcOrd="1" destOrd="0" parTransId="{5377241E-5F03-480E-8E71-787CAB60CAF1}" sibTransId="{6AEBD999-BF69-420C-A372-204E14E1ADE3}"/>
    <dgm:cxn modelId="{A3E34D5A-D458-4CDA-B539-75C2246C35CD}" type="presParOf" srcId="{A822724B-02DC-4DAC-820E-E5FAFB52C7B6}" destId="{C9FB67FA-D4DE-4FC0-9D13-A6C7FF0FAFF6}" srcOrd="0" destOrd="0" presId="urn:microsoft.com/office/officeart/2005/8/layout/hList1"/>
    <dgm:cxn modelId="{45EB9BAB-1ACC-46E3-9A55-192168029723}" type="presParOf" srcId="{C9FB67FA-D4DE-4FC0-9D13-A6C7FF0FAFF6}" destId="{3359506E-72DB-4823-8EAA-6350165FAA8E}" srcOrd="0" destOrd="0" presId="urn:microsoft.com/office/officeart/2005/8/layout/hList1"/>
    <dgm:cxn modelId="{95EDB103-B5C1-4596-851C-881CCB354F08}" type="presParOf" srcId="{C9FB67FA-D4DE-4FC0-9D13-A6C7FF0FAFF6}" destId="{9728EAEC-BEA9-4A0C-9B1B-35019A0DD29E}" srcOrd="1" destOrd="0" presId="urn:microsoft.com/office/officeart/2005/8/layout/hList1"/>
    <dgm:cxn modelId="{12072487-3FC1-4332-9D2E-EE314B2F7D8E}" type="presParOf" srcId="{A822724B-02DC-4DAC-820E-E5FAFB52C7B6}" destId="{444D5138-F28D-41B8-B4CF-C84A59807D2D}" srcOrd="1" destOrd="0" presId="urn:microsoft.com/office/officeart/2005/8/layout/hList1"/>
    <dgm:cxn modelId="{5B19FC95-1B31-4A6A-9A60-1919BB1703D4}" type="presParOf" srcId="{A822724B-02DC-4DAC-820E-E5FAFB52C7B6}" destId="{678A349C-027E-4AE3-A2D9-0A4AD61CC0DA}" srcOrd="2" destOrd="0" presId="urn:microsoft.com/office/officeart/2005/8/layout/hList1"/>
    <dgm:cxn modelId="{B2822E08-70DE-4A5C-938E-A95B64C7D431}" type="presParOf" srcId="{678A349C-027E-4AE3-A2D9-0A4AD61CC0DA}" destId="{D73BB496-2035-4A20-BB3B-3DE47EFCAAAA}" srcOrd="0" destOrd="0" presId="urn:microsoft.com/office/officeart/2005/8/layout/hList1"/>
    <dgm:cxn modelId="{C6CAE719-A690-4B9A-AE0F-DAE9D31D859D}" type="presParOf" srcId="{678A349C-027E-4AE3-A2D9-0A4AD61CC0DA}" destId="{06DA9542-AA4E-4B35-955A-1E31D34BD3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24E7A-1211-489D-A205-D785DD9B3F4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2C2F97-D353-4B23-8264-387866403DEC}">
      <dgm:prSet/>
      <dgm:spPr/>
      <dgm:t>
        <a:bodyPr/>
        <a:lstStyle/>
        <a:p>
          <a:r>
            <a:rPr lang="en-US"/>
            <a:t>I/F-Type</a:t>
          </a:r>
        </a:p>
      </dgm:t>
    </dgm:pt>
    <dgm:pt modelId="{8AA3D614-1B63-499A-A0A1-9FBFE593F97D}" type="parTrans" cxnId="{D0ED7D3E-F17D-4623-B965-187FD6F970D9}">
      <dgm:prSet/>
      <dgm:spPr/>
      <dgm:t>
        <a:bodyPr/>
        <a:lstStyle/>
        <a:p>
          <a:endParaRPr lang="en-US"/>
        </a:p>
      </dgm:t>
    </dgm:pt>
    <dgm:pt modelId="{287CF999-DCD8-4D71-903F-CD064FAB25A8}" type="sibTrans" cxnId="{D0ED7D3E-F17D-4623-B965-187FD6F970D9}">
      <dgm:prSet/>
      <dgm:spPr/>
      <dgm:t>
        <a:bodyPr/>
        <a:lstStyle/>
        <a:p>
          <a:endParaRPr lang="en-US"/>
        </a:p>
      </dgm:t>
    </dgm:pt>
    <dgm:pt modelId="{5A9D045C-A727-4E37-B60C-E8FD79BCD7DC}">
      <dgm:prSet/>
      <dgm:spPr/>
      <dgm:t>
        <a:bodyPr/>
        <a:lstStyle/>
        <a:p>
          <a:r>
            <a:rPr lang="en-US"/>
            <a:t>[ 2-bit instruction type] [ 5-bit opcode] [19 extra bits] [6 RD ] [ 32 IMM ]</a:t>
          </a:r>
        </a:p>
      </dgm:t>
    </dgm:pt>
    <dgm:pt modelId="{DE45F395-86CB-4E84-AEAE-2BF0ED0E5F0A}" type="parTrans" cxnId="{2203CC76-4ACE-4DA9-8D7A-D3B5E5CEA9DA}">
      <dgm:prSet/>
      <dgm:spPr/>
      <dgm:t>
        <a:bodyPr/>
        <a:lstStyle/>
        <a:p>
          <a:endParaRPr lang="en-US"/>
        </a:p>
      </dgm:t>
    </dgm:pt>
    <dgm:pt modelId="{5B095C50-0AF5-45FC-BDC5-F8C599E296CE}" type="sibTrans" cxnId="{2203CC76-4ACE-4DA9-8D7A-D3B5E5CEA9DA}">
      <dgm:prSet/>
      <dgm:spPr/>
      <dgm:t>
        <a:bodyPr/>
        <a:lstStyle/>
        <a:p>
          <a:endParaRPr lang="en-US"/>
        </a:p>
      </dgm:t>
    </dgm:pt>
    <dgm:pt modelId="{0BCF03C5-94C9-4354-BF2E-F4703BF3B4BD}">
      <dgm:prSet/>
      <dgm:spPr/>
      <dgm:t>
        <a:bodyPr/>
        <a:lstStyle/>
        <a:p>
          <a:r>
            <a:rPr lang="en-US"/>
            <a:t>ADDFI </a:t>
          </a:r>
        </a:p>
      </dgm:t>
    </dgm:pt>
    <dgm:pt modelId="{6208E3C7-FD60-4DD2-AEF4-9EA1FDDC6CC0}" type="parTrans" cxnId="{FE9F7DC8-DB08-48A7-B0BF-C986FD18E47E}">
      <dgm:prSet/>
      <dgm:spPr/>
      <dgm:t>
        <a:bodyPr/>
        <a:lstStyle/>
        <a:p>
          <a:endParaRPr lang="en-US"/>
        </a:p>
      </dgm:t>
    </dgm:pt>
    <dgm:pt modelId="{6536E1BB-25D5-4541-9700-A8EBC81452B8}" type="sibTrans" cxnId="{FE9F7DC8-DB08-48A7-B0BF-C986FD18E47E}">
      <dgm:prSet/>
      <dgm:spPr/>
      <dgm:t>
        <a:bodyPr/>
        <a:lstStyle/>
        <a:p>
          <a:endParaRPr lang="en-US"/>
        </a:p>
      </dgm:t>
    </dgm:pt>
    <dgm:pt modelId="{CA5FF121-FEA1-4086-9CAF-52D02239427A}">
      <dgm:prSet/>
      <dgm:spPr/>
      <dgm:t>
        <a:bodyPr/>
        <a:lstStyle/>
        <a:p>
          <a:r>
            <a:rPr lang="en-US"/>
            <a:t>R-Type</a:t>
          </a:r>
        </a:p>
      </dgm:t>
    </dgm:pt>
    <dgm:pt modelId="{9064CA01-206E-44DA-B2C1-7E68C320877C}" type="parTrans" cxnId="{2463DEB3-BD9E-4451-99D5-6768674F4383}">
      <dgm:prSet/>
      <dgm:spPr/>
      <dgm:t>
        <a:bodyPr/>
        <a:lstStyle/>
        <a:p>
          <a:endParaRPr lang="en-US"/>
        </a:p>
      </dgm:t>
    </dgm:pt>
    <dgm:pt modelId="{F2C8F90E-D70D-4CD0-91C7-CCE5B25DC2B3}" type="sibTrans" cxnId="{2463DEB3-BD9E-4451-99D5-6768674F4383}">
      <dgm:prSet/>
      <dgm:spPr/>
      <dgm:t>
        <a:bodyPr/>
        <a:lstStyle/>
        <a:p>
          <a:endParaRPr lang="en-US"/>
        </a:p>
      </dgm:t>
    </dgm:pt>
    <dgm:pt modelId="{ACCA9D98-DF22-4F06-B655-84C656E4509E}">
      <dgm:prSet/>
      <dgm:spPr/>
      <dgm:t>
        <a:bodyPr/>
        <a:lstStyle/>
        <a:p>
          <a:r>
            <a:rPr lang="en-US"/>
            <a:t>[ 2-bit instruction type] [ 5-bit opcode][24 extra bits][6 RT][6 RD][6 RS]</a:t>
          </a:r>
        </a:p>
      </dgm:t>
    </dgm:pt>
    <dgm:pt modelId="{461E8729-278D-4788-9502-5BC2E6A3037D}" type="parTrans" cxnId="{BCBFB5D0-4B6F-4DE5-9C5D-79510259631C}">
      <dgm:prSet/>
      <dgm:spPr/>
      <dgm:t>
        <a:bodyPr/>
        <a:lstStyle/>
        <a:p>
          <a:endParaRPr lang="en-US"/>
        </a:p>
      </dgm:t>
    </dgm:pt>
    <dgm:pt modelId="{C9925DA3-32D5-499E-9A21-20F7553DDB2D}" type="sibTrans" cxnId="{BCBFB5D0-4B6F-4DE5-9C5D-79510259631C}">
      <dgm:prSet/>
      <dgm:spPr/>
      <dgm:t>
        <a:bodyPr/>
        <a:lstStyle/>
        <a:p>
          <a:endParaRPr lang="en-US"/>
        </a:p>
      </dgm:t>
    </dgm:pt>
    <dgm:pt modelId="{ED396017-FB37-4232-8885-E6198BC80DBF}">
      <dgm:prSet/>
      <dgm:spPr/>
      <dgm:t>
        <a:bodyPr/>
        <a:lstStyle/>
        <a:p>
          <a:r>
            <a:rPr lang="en-US"/>
            <a:t>ADD</a:t>
          </a:r>
        </a:p>
      </dgm:t>
    </dgm:pt>
    <dgm:pt modelId="{2F7AD685-EA61-4EDC-938F-EE58BFFD4792}" type="parTrans" cxnId="{DB7FDA1D-C2F4-4B23-B7AB-12A3A1C531F9}">
      <dgm:prSet/>
      <dgm:spPr/>
      <dgm:t>
        <a:bodyPr/>
        <a:lstStyle/>
        <a:p>
          <a:endParaRPr lang="en-US"/>
        </a:p>
      </dgm:t>
    </dgm:pt>
    <dgm:pt modelId="{12BC6193-B809-4E4A-BCDC-6586643BA3FF}" type="sibTrans" cxnId="{DB7FDA1D-C2F4-4B23-B7AB-12A3A1C531F9}">
      <dgm:prSet/>
      <dgm:spPr/>
      <dgm:t>
        <a:bodyPr/>
        <a:lstStyle/>
        <a:p>
          <a:endParaRPr lang="en-US"/>
        </a:p>
      </dgm:t>
    </dgm:pt>
    <dgm:pt modelId="{631366CA-A5A8-40D6-9116-0529DC9B1936}">
      <dgm:prSet/>
      <dgm:spPr/>
      <dgm:t>
        <a:bodyPr/>
        <a:lstStyle/>
        <a:p>
          <a:r>
            <a:rPr lang="en-US"/>
            <a:t>SUB</a:t>
          </a:r>
        </a:p>
      </dgm:t>
    </dgm:pt>
    <dgm:pt modelId="{8EEF9D1D-F7A3-49E1-9D6F-045F1A26B4E0}" type="parTrans" cxnId="{039E17A6-6012-4B1C-98B5-15D48A1CCCA4}">
      <dgm:prSet/>
      <dgm:spPr/>
      <dgm:t>
        <a:bodyPr/>
        <a:lstStyle/>
        <a:p>
          <a:endParaRPr lang="en-US"/>
        </a:p>
      </dgm:t>
    </dgm:pt>
    <dgm:pt modelId="{4EBF5A10-C4DA-48A1-96E5-A74AE3A7AA88}" type="sibTrans" cxnId="{039E17A6-6012-4B1C-98B5-15D48A1CCCA4}">
      <dgm:prSet/>
      <dgm:spPr/>
      <dgm:t>
        <a:bodyPr/>
        <a:lstStyle/>
        <a:p>
          <a:endParaRPr lang="en-US"/>
        </a:p>
      </dgm:t>
    </dgm:pt>
    <dgm:pt modelId="{7E9C98C5-5349-4A29-B85C-9E9DE92DE55F}">
      <dgm:prSet/>
      <dgm:spPr/>
      <dgm:t>
        <a:bodyPr/>
        <a:lstStyle/>
        <a:p>
          <a:r>
            <a:rPr lang="en-US"/>
            <a:t>MUL</a:t>
          </a:r>
        </a:p>
      </dgm:t>
    </dgm:pt>
    <dgm:pt modelId="{B4303BD9-79AC-41B9-B19D-69B9CFFA6054}" type="parTrans" cxnId="{35ED3B1E-5FFF-4C5A-9E79-3F2FD153E915}">
      <dgm:prSet/>
      <dgm:spPr/>
      <dgm:t>
        <a:bodyPr/>
        <a:lstStyle/>
        <a:p>
          <a:endParaRPr lang="en-US"/>
        </a:p>
      </dgm:t>
    </dgm:pt>
    <dgm:pt modelId="{833D4DD9-DE6B-4968-A23D-3210D5E08AAA}" type="sibTrans" cxnId="{35ED3B1E-5FFF-4C5A-9E79-3F2FD153E915}">
      <dgm:prSet/>
      <dgm:spPr/>
      <dgm:t>
        <a:bodyPr/>
        <a:lstStyle/>
        <a:p>
          <a:endParaRPr lang="en-US"/>
        </a:p>
      </dgm:t>
    </dgm:pt>
    <dgm:pt modelId="{51AF66D3-8121-4028-9DAC-F7E1AC1F6644}">
      <dgm:prSet/>
      <dgm:spPr/>
      <dgm:t>
        <a:bodyPr/>
        <a:lstStyle/>
        <a:p>
          <a:r>
            <a:rPr lang="en-US"/>
            <a:t>DIV</a:t>
          </a:r>
        </a:p>
      </dgm:t>
    </dgm:pt>
    <dgm:pt modelId="{A212764D-4EDB-4F5D-BA66-EF01DF2AAF73}" type="parTrans" cxnId="{D2D3D03E-37B6-490F-A641-FB0E7E5B8E32}">
      <dgm:prSet/>
      <dgm:spPr/>
      <dgm:t>
        <a:bodyPr/>
        <a:lstStyle/>
        <a:p>
          <a:endParaRPr lang="en-US"/>
        </a:p>
      </dgm:t>
    </dgm:pt>
    <dgm:pt modelId="{7D48B1A4-C219-4618-8DC1-9997E7B5D4D6}" type="sibTrans" cxnId="{D2D3D03E-37B6-490F-A641-FB0E7E5B8E32}">
      <dgm:prSet/>
      <dgm:spPr/>
      <dgm:t>
        <a:bodyPr/>
        <a:lstStyle/>
        <a:p>
          <a:endParaRPr lang="en-US"/>
        </a:p>
      </dgm:t>
    </dgm:pt>
    <dgm:pt modelId="{401CB724-0AB2-49EC-BD42-4233069597CA}">
      <dgm:prSet/>
      <dgm:spPr/>
      <dgm:t>
        <a:bodyPr/>
        <a:lstStyle/>
        <a:p>
          <a:r>
            <a:rPr lang="en-US"/>
            <a:t>MOD</a:t>
          </a:r>
        </a:p>
      </dgm:t>
    </dgm:pt>
    <dgm:pt modelId="{B5D52A44-2A73-4F42-BF1D-BF0AD573AF69}" type="parTrans" cxnId="{205A8830-3391-48FD-A7F7-41FB4890E80D}">
      <dgm:prSet/>
      <dgm:spPr/>
      <dgm:t>
        <a:bodyPr/>
        <a:lstStyle/>
        <a:p>
          <a:endParaRPr lang="en-US"/>
        </a:p>
      </dgm:t>
    </dgm:pt>
    <dgm:pt modelId="{582CDDAD-0EC9-48DF-BC43-1469A9178B45}" type="sibTrans" cxnId="{205A8830-3391-48FD-A7F7-41FB4890E80D}">
      <dgm:prSet/>
      <dgm:spPr/>
      <dgm:t>
        <a:bodyPr/>
        <a:lstStyle/>
        <a:p>
          <a:endParaRPr lang="en-US"/>
        </a:p>
      </dgm:t>
    </dgm:pt>
    <dgm:pt modelId="{A6497311-C550-4A18-9B65-84D00B0894AD}">
      <dgm:prSet/>
      <dgm:spPr/>
      <dgm:t>
        <a:bodyPr/>
        <a:lstStyle/>
        <a:p>
          <a:r>
            <a:rPr lang="en-US"/>
            <a:t>AND</a:t>
          </a:r>
        </a:p>
      </dgm:t>
    </dgm:pt>
    <dgm:pt modelId="{898DA399-BECF-4D32-A8CF-98CF1379F060}" type="parTrans" cxnId="{6D1E47EB-E638-4DC2-A0DE-9E31A3CB97D9}">
      <dgm:prSet/>
      <dgm:spPr/>
      <dgm:t>
        <a:bodyPr/>
        <a:lstStyle/>
        <a:p>
          <a:endParaRPr lang="en-US"/>
        </a:p>
      </dgm:t>
    </dgm:pt>
    <dgm:pt modelId="{ACFE5720-4E9B-4A38-8E44-FBAA201C31FD}" type="sibTrans" cxnId="{6D1E47EB-E638-4DC2-A0DE-9E31A3CB97D9}">
      <dgm:prSet/>
      <dgm:spPr/>
      <dgm:t>
        <a:bodyPr/>
        <a:lstStyle/>
        <a:p>
          <a:endParaRPr lang="en-US"/>
        </a:p>
      </dgm:t>
    </dgm:pt>
    <dgm:pt modelId="{72E33019-A85F-4D7D-9C41-E918D0D5D9CA}">
      <dgm:prSet/>
      <dgm:spPr/>
      <dgm:t>
        <a:bodyPr/>
        <a:lstStyle/>
        <a:p>
          <a:r>
            <a:rPr lang="en-US"/>
            <a:t>OR</a:t>
          </a:r>
        </a:p>
      </dgm:t>
    </dgm:pt>
    <dgm:pt modelId="{E9E413D8-32ED-455B-84A9-59D4CD0219DE}" type="parTrans" cxnId="{CFF9D1E4-5280-4897-B117-7CD21B9F0C11}">
      <dgm:prSet/>
      <dgm:spPr/>
      <dgm:t>
        <a:bodyPr/>
        <a:lstStyle/>
        <a:p>
          <a:endParaRPr lang="en-US"/>
        </a:p>
      </dgm:t>
    </dgm:pt>
    <dgm:pt modelId="{4869B3E5-760B-48C2-A25C-820791C211C7}" type="sibTrans" cxnId="{CFF9D1E4-5280-4897-B117-7CD21B9F0C11}">
      <dgm:prSet/>
      <dgm:spPr/>
      <dgm:t>
        <a:bodyPr/>
        <a:lstStyle/>
        <a:p>
          <a:endParaRPr lang="en-US"/>
        </a:p>
      </dgm:t>
    </dgm:pt>
    <dgm:pt modelId="{49348489-A582-4FDF-BA32-5CE7BF415698}">
      <dgm:prSet/>
      <dgm:spPr/>
      <dgm:t>
        <a:bodyPr/>
        <a:lstStyle/>
        <a:p>
          <a:r>
            <a:rPr lang="en-US"/>
            <a:t>J-Type </a:t>
          </a:r>
        </a:p>
      </dgm:t>
    </dgm:pt>
    <dgm:pt modelId="{AB6AB403-FC7C-4BA9-9DE9-DCDA9519D52A}" type="parTrans" cxnId="{99574489-389D-4595-8133-AE4FB9D32C56}">
      <dgm:prSet/>
      <dgm:spPr/>
      <dgm:t>
        <a:bodyPr/>
        <a:lstStyle/>
        <a:p>
          <a:endParaRPr lang="en-US"/>
        </a:p>
      </dgm:t>
    </dgm:pt>
    <dgm:pt modelId="{4C67464F-260B-4B70-92C0-32C6EF28FF42}" type="sibTrans" cxnId="{99574489-389D-4595-8133-AE4FB9D32C56}">
      <dgm:prSet/>
      <dgm:spPr/>
      <dgm:t>
        <a:bodyPr/>
        <a:lstStyle/>
        <a:p>
          <a:endParaRPr lang="en-US"/>
        </a:p>
      </dgm:t>
    </dgm:pt>
    <dgm:pt modelId="{56A688C8-BE31-4DEA-A433-0D4272315733}">
      <dgm:prSet/>
      <dgm:spPr/>
      <dgm:t>
        <a:bodyPr/>
        <a:lstStyle/>
        <a:p>
          <a:r>
            <a:rPr lang="en-US"/>
            <a:t>2-bit instruction type][5-bit opcode][6 RD] [32 IMM][19 bit offset]</a:t>
          </a:r>
        </a:p>
      </dgm:t>
    </dgm:pt>
    <dgm:pt modelId="{198F09D1-E59B-4552-BF7B-4F5E90B15EE5}" type="parTrans" cxnId="{51149942-1E89-4814-9778-047531521BEE}">
      <dgm:prSet/>
      <dgm:spPr/>
      <dgm:t>
        <a:bodyPr/>
        <a:lstStyle/>
        <a:p>
          <a:endParaRPr lang="en-US"/>
        </a:p>
      </dgm:t>
    </dgm:pt>
    <dgm:pt modelId="{1760BE6E-1B1D-47F0-966F-1A99EB9FFD6D}" type="sibTrans" cxnId="{51149942-1E89-4814-9778-047531521BEE}">
      <dgm:prSet/>
      <dgm:spPr/>
      <dgm:t>
        <a:bodyPr/>
        <a:lstStyle/>
        <a:p>
          <a:endParaRPr lang="en-US"/>
        </a:p>
      </dgm:t>
    </dgm:pt>
    <dgm:pt modelId="{4287A2A3-098F-41F2-A7C3-ECE71B372AA3}">
      <dgm:prSet/>
      <dgm:spPr/>
      <dgm:t>
        <a:bodyPr/>
        <a:lstStyle/>
        <a:p>
          <a:r>
            <a:rPr lang="en-US"/>
            <a:t>BEQ</a:t>
          </a:r>
        </a:p>
      </dgm:t>
    </dgm:pt>
    <dgm:pt modelId="{5110479A-3F8C-4A63-A3DE-315BF1CF1CAB}" type="parTrans" cxnId="{83C69CD6-F54E-4B7E-A94C-E9FC1D6A0DC6}">
      <dgm:prSet/>
      <dgm:spPr/>
      <dgm:t>
        <a:bodyPr/>
        <a:lstStyle/>
        <a:p>
          <a:endParaRPr lang="en-US"/>
        </a:p>
      </dgm:t>
    </dgm:pt>
    <dgm:pt modelId="{347D95AC-643A-4544-8E58-D70CF91ECD07}" type="sibTrans" cxnId="{83C69CD6-F54E-4B7E-A94C-E9FC1D6A0DC6}">
      <dgm:prSet/>
      <dgm:spPr/>
      <dgm:t>
        <a:bodyPr/>
        <a:lstStyle/>
        <a:p>
          <a:endParaRPr lang="en-US"/>
        </a:p>
      </dgm:t>
    </dgm:pt>
    <dgm:pt modelId="{0EECF259-6C8C-4CC2-B5B5-8B867130BDFB}">
      <dgm:prSet/>
      <dgm:spPr/>
      <dgm:t>
        <a:bodyPr/>
        <a:lstStyle/>
        <a:p>
          <a:r>
            <a:rPr lang="en-US"/>
            <a:t>BNE</a:t>
          </a:r>
        </a:p>
      </dgm:t>
    </dgm:pt>
    <dgm:pt modelId="{520B5BD4-A58F-49C4-857C-BD80A177CE8B}" type="parTrans" cxnId="{608FBA35-B758-46EA-BA31-FE0DA8763FEE}">
      <dgm:prSet/>
      <dgm:spPr/>
      <dgm:t>
        <a:bodyPr/>
        <a:lstStyle/>
        <a:p>
          <a:endParaRPr lang="en-US"/>
        </a:p>
      </dgm:t>
    </dgm:pt>
    <dgm:pt modelId="{898762B7-B6E7-4839-B39F-61F2989326C7}" type="sibTrans" cxnId="{608FBA35-B758-46EA-BA31-FE0DA8763FEE}">
      <dgm:prSet/>
      <dgm:spPr/>
      <dgm:t>
        <a:bodyPr/>
        <a:lstStyle/>
        <a:p>
          <a:endParaRPr lang="en-US"/>
        </a:p>
      </dgm:t>
    </dgm:pt>
    <dgm:pt modelId="{6C2D9FD1-9FF3-47F9-98D7-67B0655BE363}">
      <dgm:prSet/>
      <dgm:spPr/>
      <dgm:t>
        <a:bodyPr/>
        <a:lstStyle/>
        <a:p>
          <a:r>
            <a:rPr lang="en-US"/>
            <a:t>JUMP</a:t>
          </a:r>
        </a:p>
      </dgm:t>
    </dgm:pt>
    <dgm:pt modelId="{DBB0DCB1-F9F1-48DE-A0EA-B99477E7599D}" type="parTrans" cxnId="{B65955DD-0C0A-49C3-B484-680ED135EFC7}">
      <dgm:prSet/>
      <dgm:spPr/>
      <dgm:t>
        <a:bodyPr/>
        <a:lstStyle/>
        <a:p>
          <a:endParaRPr lang="en-US"/>
        </a:p>
      </dgm:t>
    </dgm:pt>
    <dgm:pt modelId="{D5E82E6D-4529-42EF-AFCD-7FBEDF2CF568}" type="sibTrans" cxnId="{B65955DD-0C0A-49C3-B484-680ED135EFC7}">
      <dgm:prSet/>
      <dgm:spPr/>
      <dgm:t>
        <a:bodyPr/>
        <a:lstStyle/>
        <a:p>
          <a:endParaRPr lang="en-US"/>
        </a:p>
      </dgm:t>
    </dgm:pt>
    <dgm:pt modelId="{F6902FD9-5F6B-4919-B18E-2966AE68A02F}">
      <dgm:prSet/>
      <dgm:spPr/>
      <dgm:t>
        <a:bodyPr/>
        <a:lstStyle/>
        <a:p>
          <a:r>
            <a:rPr lang="en-US"/>
            <a:t>M-Type </a:t>
          </a:r>
        </a:p>
      </dgm:t>
    </dgm:pt>
    <dgm:pt modelId="{208A2DA1-43B9-4609-9F4B-D9CF529CBAD3}" type="parTrans" cxnId="{2FBB3077-54A4-4C09-A76D-7442FCFC7DCE}">
      <dgm:prSet/>
      <dgm:spPr/>
      <dgm:t>
        <a:bodyPr/>
        <a:lstStyle/>
        <a:p>
          <a:endParaRPr lang="en-US"/>
        </a:p>
      </dgm:t>
    </dgm:pt>
    <dgm:pt modelId="{F5005436-3459-4ED6-BDF6-C1C82E3C1BBC}" type="sibTrans" cxnId="{2FBB3077-54A4-4C09-A76D-7442FCFC7DCE}">
      <dgm:prSet/>
      <dgm:spPr/>
      <dgm:t>
        <a:bodyPr/>
        <a:lstStyle/>
        <a:p>
          <a:endParaRPr lang="en-US"/>
        </a:p>
      </dgm:t>
    </dgm:pt>
    <dgm:pt modelId="{6BFE69D1-8D81-42D4-A136-CEF78DEE4221}">
      <dgm:prSet/>
      <dgm:spPr/>
      <dgm:t>
        <a:bodyPr/>
        <a:lstStyle/>
        <a:p>
          <a:r>
            <a:rPr lang="en-US"/>
            <a:t>[2-bit instruction type][5-bit opcode’[45 extra bits][6 RD][6-bit address]</a:t>
          </a:r>
        </a:p>
      </dgm:t>
    </dgm:pt>
    <dgm:pt modelId="{528ABEAB-B4B0-429E-8837-12C1C6387F8F}" type="parTrans" cxnId="{AFC9D3D8-0561-460E-A6F2-AB4DC5E84D7D}">
      <dgm:prSet/>
      <dgm:spPr/>
      <dgm:t>
        <a:bodyPr/>
        <a:lstStyle/>
        <a:p>
          <a:endParaRPr lang="en-US"/>
        </a:p>
      </dgm:t>
    </dgm:pt>
    <dgm:pt modelId="{A2681A7F-1AB4-498D-8D41-CC0E0F8E9122}" type="sibTrans" cxnId="{AFC9D3D8-0561-460E-A6F2-AB4DC5E84D7D}">
      <dgm:prSet/>
      <dgm:spPr/>
      <dgm:t>
        <a:bodyPr/>
        <a:lstStyle/>
        <a:p>
          <a:endParaRPr lang="en-US"/>
        </a:p>
      </dgm:t>
    </dgm:pt>
    <dgm:pt modelId="{E4C6AA2C-0DE3-4739-9EA4-EA5C11DF8869}">
      <dgm:prSet/>
      <dgm:spPr/>
      <dgm:t>
        <a:bodyPr/>
        <a:lstStyle/>
        <a:p>
          <a:r>
            <a:rPr lang="en-US"/>
            <a:t>LW</a:t>
          </a:r>
        </a:p>
      </dgm:t>
    </dgm:pt>
    <dgm:pt modelId="{01DAB003-2D79-4E2F-818E-B5BAD8EAEF36}" type="parTrans" cxnId="{0EAEBF36-C997-4D4D-BFE2-17DCFBCCB502}">
      <dgm:prSet/>
      <dgm:spPr/>
      <dgm:t>
        <a:bodyPr/>
        <a:lstStyle/>
        <a:p>
          <a:endParaRPr lang="en-US"/>
        </a:p>
      </dgm:t>
    </dgm:pt>
    <dgm:pt modelId="{A73E5EE4-F397-46ED-8617-FA4B98A27C19}" type="sibTrans" cxnId="{0EAEBF36-C997-4D4D-BFE2-17DCFBCCB502}">
      <dgm:prSet/>
      <dgm:spPr/>
      <dgm:t>
        <a:bodyPr/>
        <a:lstStyle/>
        <a:p>
          <a:endParaRPr lang="en-US"/>
        </a:p>
      </dgm:t>
    </dgm:pt>
    <dgm:pt modelId="{1AC51CE3-F560-40CE-B81C-40DF83E171D0}">
      <dgm:prSet/>
      <dgm:spPr/>
      <dgm:t>
        <a:bodyPr/>
        <a:lstStyle/>
        <a:p>
          <a:r>
            <a:rPr lang="en-US"/>
            <a:t>SW</a:t>
          </a:r>
        </a:p>
      </dgm:t>
    </dgm:pt>
    <dgm:pt modelId="{76AF0C12-22D0-46BF-8DD0-7D7127BA9C6F}" type="parTrans" cxnId="{88540BA1-6D6D-4A71-BD64-94728AE7A607}">
      <dgm:prSet/>
      <dgm:spPr/>
      <dgm:t>
        <a:bodyPr/>
        <a:lstStyle/>
        <a:p>
          <a:endParaRPr lang="en-US"/>
        </a:p>
      </dgm:t>
    </dgm:pt>
    <dgm:pt modelId="{4C552775-C6C3-4DCA-8F5E-A133AC5C1252}" type="sibTrans" cxnId="{88540BA1-6D6D-4A71-BD64-94728AE7A607}">
      <dgm:prSet/>
      <dgm:spPr/>
      <dgm:t>
        <a:bodyPr/>
        <a:lstStyle/>
        <a:p>
          <a:endParaRPr lang="en-US"/>
        </a:p>
      </dgm:t>
    </dgm:pt>
    <dgm:pt modelId="{AF217656-7976-436A-B2FD-83F0411C1369}" type="pres">
      <dgm:prSet presAssocID="{B9224E7A-1211-489D-A205-D785DD9B3F46}" presName="linear" presStyleCnt="0">
        <dgm:presLayoutVars>
          <dgm:dir/>
          <dgm:animLvl val="lvl"/>
          <dgm:resizeHandles val="exact"/>
        </dgm:presLayoutVars>
      </dgm:prSet>
      <dgm:spPr/>
    </dgm:pt>
    <dgm:pt modelId="{EFECC1E4-5B5F-48C7-9F61-289346BF3AA9}" type="pres">
      <dgm:prSet presAssocID="{1B2C2F97-D353-4B23-8264-387866403DEC}" presName="parentLin" presStyleCnt="0"/>
      <dgm:spPr/>
    </dgm:pt>
    <dgm:pt modelId="{4CE6A4FE-2FA3-4112-B05A-3055DE1C01CE}" type="pres">
      <dgm:prSet presAssocID="{1B2C2F97-D353-4B23-8264-387866403DEC}" presName="parentLeftMargin" presStyleLbl="node1" presStyleIdx="0" presStyleCnt="4"/>
      <dgm:spPr/>
    </dgm:pt>
    <dgm:pt modelId="{8955CEAA-6F63-4C86-B26F-13B79D182F7A}" type="pres">
      <dgm:prSet presAssocID="{1B2C2F97-D353-4B23-8264-387866403D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886942-44A0-47CC-82B8-2F0537A75A48}" type="pres">
      <dgm:prSet presAssocID="{1B2C2F97-D353-4B23-8264-387866403DEC}" presName="negativeSpace" presStyleCnt="0"/>
      <dgm:spPr/>
    </dgm:pt>
    <dgm:pt modelId="{110EB005-95C2-41A8-8EF8-4966166D22C5}" type="pres">
      <dgm:prSet presAssocID="{1B2C2F97-D353-4B23-8264-387866403DEC}" presName="childText" presStyleLbl="conFgAcc1" presStyleIdx="0" presStyleCnt="4">
        <dgm:presLayoutVars>
          <dgm:bulletEnabled val="1"/>
        </dgm:presLayoutVars>
      </dgm:prSet>
      <dgm:spPr/>
    </dgm:pt>
    <dgm:pt modelId="{EC0AF53E-C09D-4504-918E-84B31832B460}" type="pres">
      <dgm:prSet presAssocID="{287CF999-DCD8-4D71-903F-CD064FAB25A8}" presName="spaceBetweenRectangles" presStyleCnt="0"/>
      <dgm:spPr/>
    </dgm:pt>
    <dgm:pt modelId="{8A7D249A-94F2-4C25-ACD3-5BA169C5304B}" type="pres">
      <dgm:prSet presAssocID="{CA5FF121-FEA1-4086-9CAF-52D02239427A}" presName="parentLin" presStyleCnt="0"/>
      <dgm:spPr/>
    </dgm:pt>
    <dgm:pt modelId="{969C4243-5131-47FF-AB5C-6553D48A476B}" type="pres">
      <dgm:prSet presAssocID="{CA5FF121-FEA1-4086-9CAF-52D02239427A}" presName="parentLeftMargin" presStyleLbl="node1" presStyleIdx="0" presStyleCnt="4"/>
      <dgm:spPr/>
    </dgm:pt>
    <dgm:pt modelId="{D6BF949D-6721-4508-B59C-F38E959AE0D8}" type="pres">
      <dgm:prSet presAssocID="{CA5FF121-FEA1-4086-9CAF-52D0223942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3C2177-4DB3-4422-B4BB-2998EBACD340}" type="pres">
      <dgm:prSet presAssocID="{CA5FF121-FEA1-4086-9CAF-52D02239427A}" presName="negativeSpace" presStyleCnt="0"/>
      <dgm:spPr/>
    </dgm:pt>
    <dgm:pt modelId="{507558D1-C376-4036-8B4B-01922C9299AB}" type="pres">
      <dgm:prSet presAssocID="{CA5FF121-FEA1-4086-9CAF-52D02239427A}" presName="childText" presStyleLbl="conFgAcc1" presStyleIdx="1" presStyleCnt="4">
        <dgm:presLayoutVars>
          <dgm:bulletEnabled val="1"/>
        </dgm:presLayoutVars>
      </dgm:prSet>
      <dgm:spPr/>
    </dgm:pt>
    <dgm:pt modelId="{4102E4B9-D2B0-40CB-8F80-5C161B4FDE62}" type="pres">
      <dgm:prSet presAssocID="{F2C8F90E-D70D-4CD0-91C7-CCE5B25DC2B3}" presName="spaceBetweenRectangles" presStyleCnt="0"/>
      <dgm:spPr/>
    </dgm:pt>
    <dgm:pt modelId="{6CECE3AE-F5EF-4FA3-91FF-E86EC0B0E82E}" type="pres">
      <dgm:prSet presAssocID="{49348489-A582-4FDF-BA32-5CE7BF415698}" presName="parentLin" presStyleCnt="0"/>
      <dgm:spPr/>
    </dgm:pt>
    <dgm:pt modelId="{9AC08A17-19C2-403E-BF16-4F2BAF74E22F}" type="pres">
      <dgm:prSet presAssocID="{49348489-A582-4FDF-BA32-5CE7BF415698}" presName="parentLeftMargin" presStyleLbl="node1" presStyleIdx="1" presStyleCnt="4"/>
      <dgm:spPr/>
    </dgm:pt>
    <dgm:pt modelId="{008734ED-5C38-4A7F-891C-EF73F1268AFD}" type="pres">
      <dgm:prSet presAssocID="{49348489-A582-4FDF-BA32-5CE7BF4156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7BC60A-F6A3-41D5-A0F3-890525559313}" type="pres">
      <dgm:prSet presAssocID="{49348489-A582-4FDF-BA32-5CE7BF415698}" presName="negativeSpace" presStyleCnt="0"/>
      <dgm:spPr/>
    </dgm:pt>
    <dgm:pt modelId="{E1E0C399-7868-454D-8BDF-608F65954BB7}" type="pres">
      <dgm:prSet presAssocID="{49348489-A582-4FDF-BA32-5CE7BF415698}" presName="childText" presStyleLbl="conFgAcc1" presStyleIdx="2" presStyleCnt="4">
        <dgm:presLayoutVars>
          <dgm:bulletEnabled val="1"/>
        </dgm:presLayoutVars>
      </dgm:prSet>
      <dgm:spPr/>
    </dgm:pt>
    <dgm:pt modelId="{D5DE30B2-BE03-40B8-A8BB-5BC0CAAE6E29}" type="pres">
      <dgm:prSet presAssocID="{4C67464F-260B-4B70-92C0-32C6EF28FF42}" presName="spaceBetweenRectangles" presStyleCnt="0"/>
      <dgm:spPr/>
    </dgm:pt>
    <dgm:pt modelId="{0CF9D789-145F-4A09-86E1-64D6347392C4}" type="pres">
      <dgm:prSet presAssocID="{F6902FD9-5F6B-4919-B18E-2966AE68A02F}" presName="parentLin" presStyleCnt="0"/>
      <dgm:spPr/>
    </dgm:pt>
    <dgm:pt modelId="{60E96DB9-7E15-41DC-84B5-46F212FA72CE}" type="pres">
      <dgm:prSet presAssocID="{F6902FD9-5F6B-4919-B18E-2966AE68A02F}" presName="parentLeftMargin" presStyleLbl="node1" presStyleIdx="2" presStyleCnt="4"/>
      <dgm:spPr/>
    </dgm:pt>
    <dgm:pt modelId="{0795C754-5A13-45B5-86E2-4554BAA348CF}" type="pres">
      <dgm:prSet presAssocID="{F6902FD9-5F6B-4919-B18E-2966AE68A0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34CB67-2918-48CD-B972-517D4767A152}" type="pres">
      <dgm:prSet presAssocID="{F6902FD9-5F6B-4919-B18E-2966AE68A02F}" presName="negativeSpace" presStyleCnt="0"/>
      <dgm:spPr/>
    </dgm:pt>
    <dgm:pt modelId="{C541C06F-016E-492C-980D-F47846AD7FA1}" type="pres">
      <dgm:prSet presAssocID="{F6902FD9-5F6B-4919-B18E-2966AE68A02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49F504-0D0B-4F8A-89A7-CD98D45B2F74}" type="presOf" srcId="{A6497311-C550-4A18-9B65-84D00B0894AD}" destId="{507558D1-C376-4036-8B4B-01922C9299AB}" srcOrd="0" destOrd="6" presId="urn:microsoft.com/office/officeart/2005/8/layout/list1"/>
    <dgm:cxn modelId="{831ADC06-B073-4162-A8D2-A9BEB7CF81AB}" type="presOf" srcId="{0EECF259-6C8C-4CC2-B5B5-8B867130BDFB}" destId="{E1E0C399-7868-454D-8BDF-608F65954BB7}" srcOrd="0" destOrd="2" presId="urn:microsoft.com/office/officeart/2005/8/layout/list1"/>
    <dgm:cxn modelId="{D7E4F317-A301-4DA5-9C3B-FABC3EC10C34}" type="presOf" srcId="{5A9D045C-A727-4E37-B60C-E8FD79BCD7DC}" destId="{110EB005-95C2-41A8-8EF8-4966166D22C5}" srcOrd="0" destOrd="0" presId="urn:microsoft.com/office/officeart/2005/8/layout/list1"/>
    <dgm:cxn modelId="{70BDE61A-2F92-48C5-876F-20A555FA8FD4}" type="presOf" srcId="{6C2D9FD1-9FF3-47F9-98D7-67B0655BE363}" destId="{E1E0C399-7868-454D-8BDF-608F65954BB7}" srcOrd="0" destOrd="3" presId="urn:microsoft.com/office/officeart/2005/8/layout/list1"/>
    <dgm:cxn modelId="{03133B1B-F100-4D2A-947F-BE31C923155D}" type="presOf" srcId="{72E33019-A85F-4D7D-9C41-E918D0D5D9CA}" destId="{507558D1-C376-4036-8B4B-01922C9299AB}" srcOrd="0" destOrd="7" presId="urn:microsoft.com/office/officeart/2005/8/layout/list1"/>
    <dgm:cxn modelId="{CF1DCF1D-681C-4037-9C30-A32E66756A6E}" type="presOf" srcId="{F6902FD9-5F6B-4919-B18E-2966AE68A02F}" destId="{60E96DB9-7E15-41DC-84B5-46F212FA72CE}" srcOrd="0" destOrd="0" presId="urn:microsoft.com/office/officeart/2005/8/layout/list1"/>
    <dgm:cxn modelId="{DB7FDA1D-C2F4-4B23-B7AB-12A3A1C531F9}" srcId="{CA5FF121-FEA1-4086-9CAF-52D02239427A}" destId="{ED396017-FB37-4232-8885-E6198BC80DBF}" srcOrd="1" destOrd="0" parTransId="{2F7AD685-EA61-4EDC-938F-EE58BFFD4792}" sibTransId="{12BC6193-B809-4E4A-BCDC-6586643BA3FF}"/>
    <dgm:cxn modelId="{35ED3B1E-5FFF-4C5A-9E79-3F2FD153E915}" srcId="{CA5FF121-FEA1-4086-9CAF-52D02239427A}" destId="{7E9C98C5-5349-4A29-B85C-9E9DE92DE55F}" srcOrd="3" destOrd="0" parTransId="{B4303BD9-79AC-41B9-B19D-69B9CFFA6054}" sibTransId="{833D4DD9-DE6B-4968-A23D-3210D5E08AAA}"/>
    <dgm:cxn modelId="{D143501E-D35E-4191-8CB8-CDE4C0D65B21}" type="presOf" srcId="{ACCA9D98-DF22-4F06-B655-84C656E4509E}" destId="{507558D1-C376-4036-8B4B-01922C9299AB}" srcOrd="0" destOrd="0" presId="urn:microsoft.com/office/officeart/2005/8/layout/list1"/>
    <dgm:cxn modelId="{98502520-5A18-41A3-A2A9-4ECF1101CA43}" type="presOf" srcId="{1B2C2F97-D353-4B23-8264-387866403DEC}" destId="{4CE6A4FE-2FA3-4112-B05A-3055DE1C01CE}" srcOrd="0" destOrd="0" presId="urn:microsoft.com/office/officeart/2005/8/layout/list1"/>
    <dgm:cxn modelId="{7A607B2E-5B46-413B-BE38-03CE4E476B04}" type="presOf" srcId="{49348489-A582-4FDF-BA32-5CE7BF415698}" destId="{008734ED-5C38-4A7F-891C-EF73F1268AFD}" srcOrd="1" destOrd="0" presId="urn:microsoft.com/office/officeart/2005/8/layout/list1"/>
    <dgm:cxn modelId="{205A8830-3391-48FD-A7F7-41FB4890E80D}" srcId="{CA5FF121-FEA1-4086-9CAF-52D02239427A}" destId="{401CB724-0AB2-49EC-BD42-4233069597CA}" srcOrd="5" destOrd="0" parTransId="{B5D52A44-2A73-4F42-BF1D-BF0AD573AF69}" sibTransId="{582CDDAD-0EC9-48DF-BC43-1469A9178B45}"/>
    <dgm:cxn modelId="{73ECC431-BC79-41BF-A33E-1E026E54DC7A}" type="presOf" srcId="{CA5FF121-FEA1-4086-9CAF-52D02239427A}" destId="{969C4243-5131-47FF-AB5C-6553D48A476B}" srcOrd="0" destOrd="0" presId="urn:microsoft.com/office/officeart/2005/8/layout/list1"/>
    <dgm:cxn modelId="{608FBA35-B758-46EA-BA31-FE0DA8763FEE}" srcId="{49348489-A582-4FDF-BA32-5CE7BF415698}" destId="{0EECF259-6C8C-4CC2-B5B5-8B867130BDFB}" srcOrd="2" destOrd="0" parTransId="{520B5BD4-A58F-49C4-857C-BD80A177CE8B}" sibTransId="{898762B7-B6E7-4839-B39F-61F2989326C7}"/>
    <dgm:cxn modelId="{0EAEBF36-C997-4D4D-BFE2-17DCFBCCB502}" srcId="{F6902FD9-5F6B-4919-B18E-2966AE68A02F}" destId="{E4C6AA2C-0DE3-4739-9EA4-EA5C11DF8869}" srcOrd="1" destOrd="0" parTransId="{01DAB003-2D79-4E2F-818E-B5BAD8EAEF36}" sibTransId="{A73E5EE4-F397-46ED-8617-FA4B98A27C19}"/>
    <dgm:cxn modelId="{D0ED7D3E-F17D-4623-B965-187FD6F970D9}" srcId="{B9224E7A-1211-489D-A205-D785DD9B3F46}" destId="{1B2C2F97-D353-4B23-8264-387866403DEC}" srcOrd="0" destOrd="0" parTransId="{8AA3D614-1B63-499A-A0A1-9FBFE593F97D}" sibTransId="{287CF999-DCD8-4D71-903F-CD064FAB25A8}"/>
    <dgm:cxn modelId="{D2D3D03E-37B6-490F-A641-FB0E7E5B8E32}" srcId="{CA5FF121-FEA1-4086-9CAF-52D02239427A}" destId="{51AF66D3-8121-4028-9DAC-F7E1AC1F6644}" srcOrd="4" destOrd="0" parTransId="{A212764D-4EDB-4F5D-BA66-EF01DF2AAF73}" sibTransId="{7D48B1A4-C219-4618-8DC1-9997E7B5D4D6}"/>
    <dgm:cxn modelId="{5ACC0560-1108-40C5-A3B1-2443ED30F4A0}" type="presOf" srcId="{B9224E7A-1211-489D-A205-D785DD9B3F46}" destId="{AF217656-7976-436A-B2FD-83F0411C1369}" srcOrd="0" destOrd="0" presId="urn:microsoft.com/office/officeart/2005/8/layout/list1"/>
    <dgm:cxn modelId="{51149942-1E89-4814-9778-047531521BEE}" srcId="{49348489-A582-4FDF-BA32-5CE7BF415698}" destId="{56A688C8-BE31-4DEA-A433-0D4272315733}" srcOrd="0" destOrd="0" parTransId="{198F09D1-E59B-4552-BF7B-4F5E90B15EE5}" sibTransId="{1760BE6E-1B1D-47F0-966F-1A99EB9FFD6D}"/>
    <dgm:cxn modelId="{7F745D45-1590-4426-A2C2-533F455E85E3}" type="presOf" srcId="{4287A2A3-098F-41F2-A7C3-ECE71B372AA3}" destId="{E1E0C399-7868-454D-8BDF-608F65954BB7}" srcOrd="0" destOrd="1" presId="urn:microsoft.com/office/officeart/2005/8/layout/list1"/>
    <dgm:cxn modelId="{C7E3DE47-DC68-4730-92DF-6B9AD3A7DF20}" type="presOf" srcId="{49348489-A582-4FDF-BA32-5CE7BF415698}" destId="{9AC08A17-19C2-403E-BF16-4F2BAF74E22F}" srcOrd="0" destOrd="0" presId="urn:microsoft.com/office/officeart/2005/8/layout/list1"/>
    <dgm:cxn modelId="{34BB8D4F-06B0-43A3-AD4B-8DFFF87D4EE3}" type="presOf" srcId="{E4C6AA2C-0DE3-4739-9EA4-EA5C11DF8869}" destId="{C541C06F-016E-492C-980D-F47846AD7FA1}" srcOrd="0" destOrd="1" presId="urn:microsoft.com/office/officeart/2005/8/layout/list1"/>
    <dgm:cxn modelId="{62572675-288F-44BC-9831-5ECA85D8DC71}" type="presOf" srcId="{56A688C8-BE31-4DEA-A433-0D4272315733}" destId="{E1E0C399-7868-454D-8BDF-608F65954BB7}" srcOrd="0" destOrd="0" presId="urn:microsoft.com/office/officeart/2005/8/layout/list1"/>
    <dgm:cxn modelId="{2203CC76-4ACE-4DA9-8D7A-D3B5E5CEA9DA}" srcId="{1B2C2F97-D353-4B23-8264-387866403DEC}" destId="{5A9D045C-A727-4E37-B60C-E8FD79BCD7DC}" srcOrd="0" destOrd="0" parTransId="{DE45F395-86CB-4E84-AEAE-2BF0ED0E5F0A}" sibTransId="{5B095C50-0AF5-45FC-BDC5-F8C599E296CE}"/>
    <dgm:cxn modelId="{2FBB3077-54A4-4C09-A76D-7442FCFC7DCE}" srcId="{B9224E7A-1211-489D-A205-D785DD9B3F46}" destId="{F6902FD9-5F6B-4919-B18E-2966AE68A02F}" srcOrd="3" destOrd="0" parTransId="{208A2DA1-43B9-4609-9F4B-D9CF529CBAD3}" sibTransId="{F5005436-3459-4ED6-BDF6-C1C82E3C1BBC}"/>
    <dgm:cxn modelId="{3DA7D17C-0C33-4440-8F8A-3D8D1944C719}" type="presOf" srcId="{0BCF03C5-94C9-4354-BF2E-F4703BF3B4BD}" destId="{110EB005-95C2-41A8-8EF8-4966166D22C5}" srcOrd="0" destOrd="1" presId="urn:microsoft.com/office/officeart/2005/8/layout/list1"/>
    <dgm:cxn modelId="{5F7D4284-5921-428F-8796-513F7C5DD8C4}" type="presOf" srcId="{1B2C2F97-D353-4B23-8264-387866403DEC}" destId="{8955CEAA-6F63-4C86-B26F-13B79D182F7A}" srcOrd="1" destOrd="0" presId="urn:microsoft.com/office/officeart/2005/8/layout/list1"/>
    <dgm:cxn modelId="{A94B2A86-F919-47FB-876F-A827007EA4E4}" type="presOf" srcId="{401CB724-0AB2-49EC-BD42-4233069597CA}" destId="{507558D1-C376-4036-8B4B-01922C9299AB}" srcOrd="0" destOrd="5" presId="urn:microsoft.com/office/officeart/2005/8/layout/list1"/>
    <dgm:cxn modelId="{99574489-389D-4595-8133-AE4FB9D32C56}" srcId="{B9224E7A-1211-489D-A205-D785DD9B3F46}" destId="{49348489-A582-4FDF-BA32-5CE7BF415698}" srcOrd="2" destOrd="0" parTransId="{AB6AB403-FC7C-4BA9-9DE9-DCDA9519D52A}" sibTransId="{4C67464F-260B-4B70-92C0-32C6EF28FF42}"/>
    <dgm:cxn modelId="{3B976A9B-2A03-4B3C-93B5-D111743203EC}" type="presOf" srcId="{7E9C98C5-5349-4A29-B85C-9E9DE92DE55F}" destId="{507558D1-C376-4036-8B4B-01922C9299AB}" srcOrd="0" destOrd="3" presId="urn:microsoft.com/office/officeart/2005/8/layout/list1"/>
    <dgm:cxn modelId="{88540BA1-6D6D-4A71-BD64-94728AE7A607}" srcId="{F6902FD9-5F6B-4919-B18E-2966AE68A02F}" destId="{1AC51CE3-F560-40CE-B81C-40DF83E171D0}" srcOrd="2" destOrd="0" parTransId="{76AF0C12-22D0-46BF-8DD0-7D7127BA9C6F}" sibTransId="{4C552775-C6C3-4DCA-8F5E-A133AC5C1252}"/>
    <dgm:cxn modelId="{039E17A6-6012-4B1C-98B5-15D48A1CCCA4}" srcId="{CA5FF121-FEA1-4086-9CAF-52D02239427A}" destId="{631366CA-A5A8-40D6-9116-0529DC9B1936}" srcOrd="2" destOrd="0" parTransId="{8EEF9D1D-F7A3-49E1-9D6F-045F1A26B4E0}" sibTransId="{4EBF5A10-C4DA-48A1-96E5-A74AE3A7AA88}"/>
    <dgm:cxn modelId="{4AFD83AD-02B0-47D2-B365-A0C0536EBE80}" type="presOf" srcId="{ED396017-FB37-4232-8885-E6198BC80DBF}" destId="{507558D1-C376-4036-8B4B-01922C9299AB}" srcOrd="0" destOrd="1" presId="urn:microsoft.com/office/officeart/2005/8/layout/list1"/>
    <dgm:cxn modelId="{2463DEB3-BD9E-4451-99D5-6768674F4383}" srcId="{B9224E7A-1211-489D-A205-D785DD9B3F46}" destId="{CA5FF121-FEA1-4086-9CAF-52D02239427A}" srcOrd="1" destOrd="0" parTransId="{9064CA01-206E-44DA-B2C1-7E68C320877C}" sibTransId="{F2C8F90E-D70D-4CD0-91C7-CCE5B25DC2B3}"/>
    <dgm:cxn modelId="{02DA58B5-72D9-4D2E-9AD8-1EC7C1E55AC2}" type="presOf" srcId="{CA5FF121-FEA1-4086-9CAF-52D02239427A}" destId="{D6BF949D-6721-4508-B59C-F38E959AE0D8}" srcOrd="1" destOrd="0" presId="urn:microsoft.com/office/officeart/2005/8/layout/list1"/>
    <dgm:cxn modelId="{1EBD4DB7-E859-48B5-B013-5BC61A9F83CC}" type="presOf" srcId="{1AC51CE3-F560-40CE-B81C-40DF83E171D0}" destId="{C541C06F-016E-492C-980D-F47846AD7FA1}" srcOrd="0" destOrd="2" presId="urn:microsoft.com/office/officeart/2005/8/layout/list1"/>
    <dgm:cxn modelId="{B253A8B8-950D-4535-A43A-18BC635F60F4}" type="presOf" srcId="{51AF66D3-8121-4028-9DAC-F7E1AC1F6644}" destId="{507558D1-C376-4036-8B4B-01922C9299AB}" srcOrd="0" destOrd="4" presId="urn:microsoft.com/office/officeart/2005/8/layout/list1"/>
    <dgm:cxn modelId="{68C3FBC6-4901-4DB2-BD23-66193995BCB2}" type="presOf" srcId="{F6902FD9-5F6B-4919-B18E-2966AE68A02F}" destId="{0795C754-5A13-45B5-86E2-4554BAA348CF}" srcOrd="1" destOrd="0" presId="urn:microsoft.com/office/officeart/2005/8/layout/list1"/>
    <dgm:cxn modelId="{FE9F7DC8-DB08-48A7-B0BF-C986FD18E47E}" srcId="{1B2C2F97-D353-4B23-8264-387866403DEC}" destId="{0BCF03C5-94C9-4354-BF2E-F4703BF3B4BD}" srcOrd="1" destOrd="0" parTransId="{6208E3C7-FD60-4DD2-AEF4-9EA1FDDC6CC0}" sibTransId="{6536E1BB-25D5-4541-9700-A8EBC81452B8}"/>
    <dgm:cxn modelId="{00E317CF-2B05-42F7-8217-2EE12107934E}" type="presOf" srcId="{6BFE69D1-8D81-42D4-A136-CEF78DEE4221}" destId="{C541C06F-016E-492C-980D-F47846AD7FA1}" srcOrd="0" destOrd="0" presId="urn:microsoft.com/office/officeart/2005/8/layout/list1"/>
    <dgm:cxn modelId="{BCBFB5D0-4B6F-4DE5-9C5D-79510259631C}" srcId="{CA5FF121-FEA1-4086-9CAF-52D02239427A}" destId="{ACCA9D98-DF22-4F06-B655-84C656E4509E}" srcOrd="0" destOrd="0" parTransId="{461E8729-278D-4788-9502-5BC2E6A3037D}" sibTransId="{C9925DA3-32D5-499E-9A21-20F7553DDB2D}"/>
    <dgm:cxn modelId="{B3F95DD5-1370-4FD1-884A-A4BC8CC465AB}" type="presOf" srcId="{631366CA-A5A8-40D6-9116-0529DC9B1936}" destId="{507558D1-C376-4036-8B4B-01922C9299AB}" srcOrd="0" destOrd="2" presId="urn:microsoft.com/office/officeart/2005/8/layout/list1"/>
    <dgm:cxn modelId="{83C69CD6-F54E-4B7E-A94C-E9FC1D6A0DC6}" srcId="{49348489-A582-4FDF-BA32-5CE7BF415698}" destId="{4287A2A3-098F-41F2-A7C3-ECE71B372AA3}" srcOrd="1" destOrd="0" parTransId="{5110479A-3F8C-4A63-A3DE-315BF1CF1CAB}" sibTransId="{347D95AC-643A-4544-8E58-D70CF91ECD07}"/>
    <dgm:cxn modelId="{AFC9D3D8-0561-460E-A6F2-AB4DC5E84D7D}" srcId="{F6902FD9-5F6B-4919-B18E-2966AE68A02F}" destId="{6BFE69D1-8D81-42D4-A136-CEF78DEE4221}" srcOrd="0" destOrd="0" parTransId="{528ABEAB-B4B0-429E-8837-12C1C6387F8F}" sibTransId="{A2681A7F-1AB4-498D-8D41-CC0E0F8E9122}"/>
    <dgm:cxn modelId="{B65955DD-0C0A-49C3-B484-680ED135EFC7}" srcId="{49348489-A582-4FDF-BA32-5CE7BF415698}" destId="{6C2D9FD1-9FF3-47F9-98D7-67B0655BE363}" srcOrd="3" destOrd="0" parTransId="{DBB0DCB1-F9F1-48DE-A0EA-B99477E7599D}" sibTransId="{D5E82E6D-4529-42EF-AFCD-7FBEDF2CF568}"/>
    <dgm:cxn modelId="{CFF9D1E4-5280-4897-B117-7CD21B9F0C11}" srcId="{CA5FF121-FEA1-4086-9CAF-52D02239427A}" destId="{72E33019-A85F-4D7D-9C41-E918D0D5D9CA}" srcOrd="7" destOrd="0" parTransId="{E9E413D8-32ED-455B-84A9-59D4CD0219DE}" sibTransId="{4869B3E5-760B-48C2-A25C-820791C211C7}"/>
    <dgm:cxn modelId="{6D1E47EB-E638-4DC2-A0DE-9E31A3CB97D9}" srcId="{CA5FF121-FEA1-4086-9CAF-52D02239427A}" destId="{A6497311-C550-4A18-9B65-84D00B0894AD}" srcOrd="6" destOrd="0" parTransId="{898DA399-BECF-4D32-A8CF-98CF1379F060}" sibTransId="{ACFE5720-4E9B-4A38-8E44-FBAA201C31FD}"/>
    <dgm:cxn modelId="{7C6F4056-E7C4-4806-8A3A-72EAECBC788F}" type="presParOf" srcId="{AF217656-7976-436A-B2FD-83F0411C1369}" destId="{EFECC1E4-5B5F-48C7-9F61-289346BF3AA9}" srcOrd="0" destOrd="0" presId="urn:microsoft.com/office/officeart/2005/8/layout/list1"/>
    <dgm:cxn modelId="{6B4F08CA-CBD0-4F80-BEFE-5E932CD721FF}" type="presParOf" srcId="{EFECC1E4-5B5F-48C7-9F61-289346BF3AA9}" destId="{4CE6A4FE-2FA3-4112-B05A-3055DE1C01CE}" srcOrd="0" destOrd="0" presId="urn:microsoft.com/office/officeart/2005/8/layout/list1"/>
    <dgm:cxn modelId="{1637E395-C149-464E-B633-42DB78468A5E}" type="presParOf" srcId="{EFECC1E4-5B5F-48C7-9F61-289346BF3AA9}" destId="{8955CEAA-6F63-4C86-B26F-13B79D182F7A}" srcOrd="1" destOrd="0" presId="urn:microsoft.com/office/officeart/2005/8/layout/list1"/>
    <dgm:cxn modelId="{22DC3169-B768-4A6F-A4B2-DA6E52D6F2E2}" type="presParOf" srcId="{AF217656-7976-436A-B2FD-83F0411C1369}" destId="{78886942-44A0-47CC-82B8-2F0537A75A48}" srcOrd="1" destOrd="0" presId="urn:microsoft.com/office/officeart/2005/8/layout/list1"/>
    <dgm:cxn modelId="{5E58D94B-26F5-4D36-A5AA-638EC8ACD568}" type="presParOf" srcId="{AF217656-7976-436A-B2FD-83F0411C1369}" destId="{110EB005-95C2-41A8-8EF8-4966166D22C5}" srcOrd="2" destOrd="0" presId="urn:microsoft.com/office/officeart/2005/8/layout/list1"/>
    <dgm:cxn modelId="{BF9A0B36-FFE7-4523-A5C6-0AB202F24FA3}" type="presParOf" srcId="{AF217656-7976-436A-B2FD-83F0411C1369}" destId="{EC0AF53E-C09D-4504-918E-84B31832B460}" srcOrd="3" destOrd="0" presId="urn:microsoft.com/office/officeart/2005/8/layout/list1"/>
    <dgm:cxn modelId="{51C1D4E5-25EC-41C3-B627-5EF7EEF57773}" type="presParOf" srcId="{AF217656-7976-436A-B2FD-83F0411C1369}" destId="{8A7D249A-94F2-4C25-ACD3-5BA169C5304B}" srcOrd="4" destOrd="0" presId="urn:microsoft.com/office/officeart/2005/8/layout/list1"/>
    <dgm:cxn modelId="{6924FC96-EE0A-4101-B123-36E3C3EC536E}" type="presParOf" srcId="{8A7D249A-94F2-4C25-ACD3-5BA169C5304B}" destId="{969C4243-5131-47FF-AB5C-6553D48A476B}" srcOrd="0" destOrd="0" presId="urn:microsoft.com/office/officeart/2005/8/layout/list1"/>
    <dgm:cxn modelId="{82FE5628-9451-4E18-8B3F-2FACAA9639A3}" type="presParOf" srcId="{8A7D249A-94F2-4C25-ACD3-5BA169C5304B}" destId="{D6BF949D-6721-4508-B59C-F38E959AE0D8}" srcOrd="1" destOrd="0" presId="urn:microsoft.com/office/officeart/2005/8/layout/list1"/>
    <dgm:cxn modelId="{1BBC7C95-3751-4B6B-A80A-E2762B0408F8}" type="presParOf" srcId="{AF217656-7976-436A-B2FD-83F0411C1369}" destId="{7B3C2177-4DB3-4422-B4BB-2998EBACD340}" srcOrd="5" destOrd="0" presId="urn:microsoft.com/office/officeart/2005/8/layout/list1"/>
    <dgm:cxn modelId="{37B39196-DD57-45BB-A1E3-B2AD2129F868}" type="presParOf" srcId="{AF217656-7976-436A-B2FD-83F0411C1369}" destId="{507558D1-C376-4036-8B4B-01922C9299AB}" srcOrd="6" destOrd="0" presId="urn:microsoft.com/office/officeart/2005/8/layout/list1"/>
    <dgm:cxn modelId="{A7F1D274-8603-4402-9832-A084368083C9}" type="presParOf" srcId="{AF217656-7976-436A-B2FD-83F0411C1369}" destId="{4102E4B9-D2B0-40CB-8F80-5C161B4FDE62}" srcOrd="7" destOrd="0" presId="urn:microsoft.com/office/officeart/2005/8/layout/list1"/>
    <dgm:cxn modelId="{B7BEDAF7-91CB-4FF5-8628-4102A2FC4329}" type="presParOf" srcId="{AF217656-7976-436A-B2FD-83F0411C1369}" destId="{6CECE3AE-F5EF-4FA3-91FF-E86EC0B0E82E}" srcOrd="8" destOrd="0" presId="urn:microsoft.com/office/officeart/2005/8/layout/list1"/>
    <dgm:cxn modelId="{BA82DD05-945D-4029-AFF1-4BD0CB4837A5}" type="presParOf" srcId="{6CECE3AE-F5EF-4FA3-91FF-E86EC0B0E82E}" destId="{9AC08A17-19C2-403E-BF16-4F2BAF74E22F}" srcOrd="0" destOrd="0" presId="urn:microsoft.com/office/officeart/2005/8/layout/list1"/>
    <dgm:cxn modelId="{95015A44-DDEA-44FC-B00A-F1CC7249A6E7}" type="presParOf" srcId="{6CECE3AE-F5EF-4FA3-91FF-E86EC0B0E82E}" destId="{008734ED-5C38-4A7F-891C-EF73F1268AFD}" srcOrd="1" destOrd="0" presId="urn:microsoft.com/office/officeart/2005/8/layout/list1"/>
    <dgm:cxn modelId="{F3163A36-9F11-4CDC-858B-5E82EBA2D20C}" type="presParOf" srcId="{AF217656-7976-436A-B2FD-83F0411C1369}" destId="{E17BC60A-F6A3-41D5-A0F3-890525559313}" srcOrd="9" destOrd="0" presId="urn:microsoft.com/office/officeart/2005/8/layout/list1"/>
    <dgm:cxn modelId="{1C5A7A77-8593-47E5-9963-7EAD6602FA4E}" type="presParOf" srcId="{AF217656-7976-436A-B2FD-83F0411C1369}" destId="{E1E0C399-7868-454D-8BDF-608F65954BB7}" srcOrd="10" destOrd="0" presId="urn:microsoft.com/office/officeart/2005/8/layout/list1"/>
    <dgm:cxn modelId="{D0D325A1-5931-4B70-B4DE-382475E78AF9}" type="presParOf" srcId="{AF217656-7976-436A-B2FD-83F0411C1369}" destId="{D5DE30B2-BE03-40B8-A8BB-5BC0CAAE6E29}" srcOrd="11" destOrd="0" presId="urn:microsoft.com/office/officeart/2005/8/layout/list1"/>
    <dgm:cxn modelId="{FB244A85-A229-4287-84D5-746C5B8478A1}" type="presParOf" srcId="{AF217656-7976-436A-B2FD-83F0411C1369}" destId="{0CF9D789-145F-4A09-86E1-64D6347392C4}" srcOrd="12" destOrd="0" presId="urn:microsoft.com/office/officeart/2005/8/layout/list1"/>
    <dgm:cxn modelId="{E8C2408C-330F-4E5F-A1EE-42135667273B}" type="presParOf" srcId="{0CF9D789-145F-4A09-86E1-64D6347392C4}" destId="{60E96DB9-7E15-41DC-84B5-46F212FA72CE}" srcOrd="0" destOrd="0" presId="urn:microsoft.com/office/officeart/2005/8/layout/list1"/>
    <dgm:cxn modelId="{6272663F-8EDE-4871-A740-3383A69E9301}" type="presParOf" srcId="{0CF9D789-145F-4A09-86E1-64D6347392C4}" destId="{0795C754-5A13-45B5-86E2-4554BAA348CF}" srcOrd="1" destOrd="0" presId="urn:microsoft.com/office/officeart/2005/8/layout/list1"/>
    <dgm:cxn modelId="{97C7C3F9-E4F1-4045-9FBB-057B7D468580}" type="presParOf" srcId="{AF217656-7976-436A-B2FD-83F0411C1369}" destId="{BD34CB67-2918-48CD-B972-517D4767A152}" srcOrd="13" destOrd="0" presId="urn:microsoft.com/office/officeart/2005/8/layout/list1"/>
    <dgm:cxn modelId="{AEFD7EE5-92C4-4848-93B2-2909E5BB7203}" type="presParOf" srcId="{AF217656-7976-436A-B2FD-83F0411C1369}" destId="{C541C06F-016E-492C-980D-F47846AD7FA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DDC1E-6945-495C-9DA0-0BE576E4F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F6D143-0627-4323-B92F-73372ABFD9ED}">
      <dgm:prSet/>
      <dgm:spPr/>
      <dgm:t>
        <a:bodyPr/>
        <a:lstStyle/>
        <a:p>
          <a:r>
            <a:rPr lang="en-US"/>
            <a:t>Tests every instruction at least once</a:t>
          </a:r>
        </a:p>
      </dgm:t>
    </dgm:pt>
    <dgm:pt modelId="{3DADCE10-0250-4C50-9D5C-C8473939B91C}" type="parTrans" cxnId="{D6548FA2-D1CB-4030-AC68-253F8D5D679F}">
      <dgm:prSet/>
      <dgm:spPr/>
      <dgm:t>
        <a:bodyPr/>
        <a:lstStyle/>
        <a:p>
          <a:endParaRPr lang="en-US"/>
        </a:p>
      </dgm:t>
    </dgm:pt>
    <dgm:pt modelId="{74A3EC1B-000B-47CF-A365-BD24AC939AD8}" type="sibTrans" cxnId="{D6548FA2-D1CB-4030-AC68-253F8D5D679F}">
      <dgm:prSet/>
      <dgm:spPr/>
      <dgm:t>
        <a:bodyPr/>
        <a:lstStyle/>
        <a:p>
          <a:endParaRPr lang="en-US"/>
        </a:p>
      </dgm:t>
    </dgm:pt>
    <dgm:pt modelId="{A7D348D8-65F6-4DDE-9038-2DDE013B5600}">
      <dgm:prSet/>
      <dgm:spPr/>
      <dgm:t>
        <a:bodyPr/>
        <a:lstStyle/>
        <a:p>
          <a:r>
            <a:rPr lang="en-US"/>
            <a:t>Has variables and labels</a:t>
          </a:r>
        </a:p>
      </dgm:t>
    </dgm:pt>
    <dgm:pt modelId="{318A6AC6-3EF2-4787-BF9F-7D40461B4F3B}" type="parTrans" cxnId="{7ED9B7DF-D8C9-4E50-B6E1-7E27214BCA8A}">
      <dgm:prSet/>
      <dgm:spPr/>
      <dgm:t>
        <a:bodyPr/>
        <a:lstStyle/>
        <a:p>
          <a:endParaRPr lang="en-US"/>
        </a:p>
      </dgm:t>
    </dgm:pt>
    <dgm:pt modelId="{FFE14EFB-289E-426E-B04D-1410252E097F}" type="sibTrans" cxnId="{7ED9B7DF-D8C9-4E50-B6E1-7E27214BCA8A}">
      <dgm:prSet/>
      <dgm:spPr/>
      <dgm:t>
        <a:bodyPr/>
        <a:lstStyle/>
        <a:p>
          <a:endParaRPr lang="en-US"/>
        </a:p>
      </dgm:t>
    </dgm:pt>
    <dgm:pt modelId="{2ECC26AB-3C5A-4E28-B5C1-50287F69F3ED}">
      <dgm:prSet/>
      <dgm:spPr/>
      <dgm:t>
        <a:bodyPr/>
        <a:lstStyle/>
        <a:p>
          <a:r>
            <a:rPr lang="en-US"/>
            <a:t>.Data section</a:t>
          </a:r>
        </a:p>
      </dgm:t>
    </dgm:pt>
    <dgm:pt modelId="{820A32F8-A58D-4BDE-A724-FD809677DFB1}" type="parTrans" cxnId="{23E63DC8-E5BA-46D0-A153-6A22FB9C2EA6}">
      <dgm:prSet/>
      <dgm:spPr/>
      <dgm:t>
        <a:bodyPr/>
        <a:lstStyle/>
        <a:p>
          <a:endParaRPr lang="en-US"/>
        </a:p>
      </dgm:t>
    </dgm:pt>
    <dgm:pt modelId="{A8FC5E23-DD0F-4298-A7A1-8F49FA05BDD5}" type="sibTrans" cxnId="{23E63DC8-E5BA-46D0-A153-6A22FB9C2EA6}">
      <dgm:prSet/>
      <dgm:spPr/>
      <dgm:t>
        <a:bodyPr/>
        <a:lstStyle/>
        <a:p>
          <a:endParaRPr lang="en-US"/>
        </a:p>
      </dgm:t>
    </dgm:pt>
    <dgm:pt modelId="{EC9FC84F-A4ED-4FE4-BE92-4EAF6B179979}">
      <dgm:prSet/>
      <dgm:spPr/>
      <dgm:t>
        <a:bodyPr/>
        <a:lstStyle/>
        <a:p>
          <a:r>
            <a:rPr lang="en-US"/>
            <a:t>.Main section</a:t>
          </a:r>
        </a:p>
      </dgm:t>
    </dgm:pt>
    <dgm:pt modelId="{EFF0FC8A-CA2D-439A-83B2-A96D47DB2D63}" type="parTrans" cxnId="{1A961108-5131-41A0-A361-0AE5EBD67EDA}">
      <dgm:prSet/>
      <dgm:spPr/>
      <dgm:t>
        <a:bodyPr/>
        <a:lstStyle/>
        <a:p>
          <a:endParaRPr lang="en-US"/>
        </a:p>
      </dgm:t>
    </dgm:pt>
    <dgm:pt modelId="{D888C2FD-DBC8-46F7-AD63-C40EA73AC4FC}" type="sibTrans" cxnId="{1A961108-5131-41A0-A361-0AE5EBD67EDA}">
      <dgm:prSet/>
      <dgm:spPr/>
      <dgm:t>
        <a:bodyPr/>
        <a:lstStyle/>
        <a:p>
          <a:endParaRPr lang="en-US"/>
        </a:p>
      </dgm:t>
    </dgm:pt>
    <dgm:pt modelId="{606D4F71-73DA-4C39-ABB9-2C0A46878E28}">
      <dgm:prSet/>
      <dgm:spPr/>
      <dgm:t>
        <a:bodyPr/>
        <a:lstStyle/>
        <a:p>
          <a:r>
            <a:rPr lang="en-US"/>
            <a:t>C++ style comments</a:t>
          </a:r>
        </a:p>
      </dgm:t>
    </dgm:pt>
    <dgm:pt modelId="{30C6AA97-4031-4797-92C6-8DA8E45EAE2C}" type="parTrans" cxnId="{EB6A6272-899C-480B-9390-60AFF858EAF0}">
      <dgm:prSet/>
      <dgm:spPr/>
      <dgm:t>
        <a:bodyPr/>
        <a:lstStyle/>
        <a:p>
          <a:endParaRPr lang="en-US"/>
        </a:p>
      </dgm:t>
    </dgm:pt>
    <dgm:pt modelId="{B2BDBC04-DD96-48CE-B50D-8693F563084A}" type="sibTrans" cxnId="{EB6A6272-899C-480B-9390-60AFF858EAF0}">
      <dgm:prSet/>
      <dgm:spPr/>
      <dgm:t>
        <a:bodyPr/>
        <a:lstStyle/>
        <a:p>
          <a:endParaRPr lang="en-US"/>
        </a:p>
      </dgm:t>
    </dgm:pt>
    <dgm:pt modelId="{B5EFD28E-CEB6-459E-B92B-5D6FC61B2ABB}" type="pres">
      <dgm:prSet presAssocID="{84FDDC1E-6945-495C-9DA0-0BE576E4F130}" presName="linear" presStyleCnt="0">
        <dgm:presLayoutVars>
          <dgm:animLvl val="lvl"/>
          <dgm:resizeHandles val="exact"/>
        </dgm:presLayoutVars>
      </dgm:prSet>
      <dgm:spPr/>
    </dgm:pt>
    <dgm:pt modelId="{9D4FC8D3-84C5-41B0-9C81-8F69F47390FB}" type="pres">
      <dgm:prSet presAssocID="{18F6D143-0627-4323-B92F-73372ABFD9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4CD791-1D8E-453D-B201-46D473299A5C}" type="pres">
      <dgm:prSet presAssocID="{74A3EC1B-000B-47CF-A365-BD24AC939AD8}" presName="spacer" presStyleCnt="0"/>
      <dgm:spPr/>
    </dgm:pt>
    <dgm:pt modelId="{E4B164F4-4D76-4586-9EBF-1EE405914CEB}" type="pres">
      <dgm:prSet presAssocID="{A7D348D8-65F6-4DDE-9038-2DDE013B56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A8DC06-C74D-42B5-96AE-4CFBFAA1FC39}" type="pres">
      <dgm:prSet presAssocID="{FFE14EFB-289E-426E-B04D-1410252E097F}" presName="spacer" presStyleCnt="0"/>
      <dgm:spPr/>
    </dgm:pt>
    <dgm:pt modelId="{C88EBC3F-B9D4-47E3-ADEE-845FDAB3FE44}" type="pres">
      <dgm:prSet presAssocID="{2ECC26AB-3C5A-4E28-B5C1-50287F69F3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D671FA-1EAA-4E27-84A7-2FF2FFE14324}" type="pres">
      <dgm:prSet presAssocID="{A8FC5E23-DD0F-4298-A7A1-8F49FA05BDD5}" presName="spacer" presStyleCnt="0"/>
      <dgm:spPr/>
    </dgm:pt>
    <dgm:pt modelId="{E186B0BE-6E8C-4AAD-B726-8A0A69901093}" type="pres">
      <dgm:prSet presAssocID="{EC9FC84F-A4ED-4FE4-BE92-4EAF6B1799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FCA5E0-617A-4766-9D6E-515F07F29756}" type="pres">
      <dgm:prSet presAssocID="{D888C2FD-DBC8-46F7-AD63-C40EA73AC4FC}" presName="spacer" presStyleCnt="0"/>
      <dgm:spPr/>
    </dgm:pt>
    <dgm:pt modelId="{A128B708-EDFB-403B-A456-B4667E737F9C}" type="pres">
      <dgm:prSet presAssocID="{606D4F71-73DA-4C39-ABB9-2C0A46878E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A961108-5131-41A0-A361-0AE5EBD67EDA}" srcId="{84FDDC1E-6945-495C-9DA0-0BE576E4F130}" destId="{EC9FC84F-A4ED-4FE4-BE92-4EAF6B179979}" srcOrd="3" destOrd="0" parTransId="{EFF0FC8A-CA2D-439A-83B2-A96D47DB2D63}" sibTransId="{D888C2FD-DBC8-46F7-AD63-C40EA73AC4FC}"/>
    <dgm:cxn modelId="{2F7F4E42-A10F-4D53-B3A5-8CD362D22278}" type="presOf" srcId="{A7D348D8-65F6-4DDE-9038-2DDE013B5600}" destId="{E4B164F4-4D76-4586-9EBF-1EE405914CEB}" srcOrd="0" destOrd="0" presId="urn:microsoft.com/office/officeart/2005/8/layout/vList2"/>
    <dgm:cxn modelId="{EB6A6272-899C-480B-9390-60AFF858EAF0}" srcId="{84FDDC1E-6945-495C-9DA0-0BE576E4F130}" destId="{606D4F71-73DA-4C39-ABB9-2C0A46878E28}" srcOrd="4" destOrd="0" parTransId="{30C6AA97-4031-4797-92C6-8DA8E45EAE2C}" sibTransId="{B2BDBC04-DD96-48CE-B50D-8693F563084A}"/>
    <dgm:cxn modelId="{7D50CE84-CFBC-43FB-90DF-6218710B3968}" type="presOf" srcId="{2ECC26AB-3C5A-4E28-B5C1-50287F69F3ED}" destId="{C88EBC3F-B9D4-47E3-ADEE-845FDAB3FE44}" srcOrd="0" destOrd="0" presId="urn:microsoft.com/office/officeart/2005/8/layout/vList2"/>
    <dgm:cxn modelId="{D6548FA2-D1CB-4030-AC68-253F8D5D679F}" srcId="{84FDDC1E-6945-495C-9DA0-0BE576E4F130}" destId="{18F6D143-0627-4323-B92F-73372ABFD9ED}" srcOrd="0" destOrd="0" parTransId="{3DADCE10-0250-4C50-9D5C-C8473939B91C}" sibTransId="{74A3EC1B-000B-47CF-A365-BD24AC939AD8}"/>
    <dgm:cxn modelId="{615C31C1-1B04-4D7D-802B-8D887C2DCAB7}" type="presOf" srcId="{606D4F71-73DA-4C39-ABB9-2C0A46878E28}" destId="{A128B708-EDFB-403B-A456-B4667E737F9C}" srcOrd="0" destOrd="0" presId="urn:microsoft.com/office/officeart/2005/8/layout/vList2"/>
    <dgm:cxn modelId="{850DD6C2-9DF1-4BAE-9826-11C77F4F8EEE}" type="presOf" srcId="{EC9FC84F-A4ED-4FE4-BE92-4EAF6B179979}" destId="{E186B0BE-6E8C-4AAD-B726-8A0A69901093}" srcOrd="0" destOrd="0" presId="urn:microsoft.com/office/officeart/2005/8/layout/vList2"/>
    <dgm:cxn modelId="{23E63DC8-E5BA-46D0-A153-6A22FB9C2EA6}" srcId="{84FDDC1E-6945-495C-9DA0-0BE576E4F130}" destId="{2ECC26AB-3C5A-4E28-B5C1-50287F69F3ED}" srcOrd="2" destOrd="0" parTransId="{820A32F8-A58D-4BDE-A724-FD809677DFB1}" sibTransId="{A8FC5E23-DD0F-4298-A7A1-8F49FA05BDD5}"/>
    <dgm:cxn modelId="{5FF0C9D9-458C-48A9-9441-9A35DF1BFE90}" type="presOf" srcId="{84FDDC1E-6945-495C-9DA0-0BE576E4F130}" destId="{B5EFD28E-CEB6-459E-B92B-5D6FC61B2ABB}" srcOrd="0" destOrd="0" presId="urn:microsoft.com/office/officeart/2005/8/layout/vList2"/>
    <dgm:cxn modelId="{7ED9B7DF-D8C9-4E50-B6E1-7E27214BCA8A}" srcId="{84FDDC1E-6945-495C-9DA0-0BE576E4F130}" destId="{A7D348D8-65F6-4DDE-9038-2DDE013B5600}" srcOrd="1" destOrd="0" parTransId="{318A6AC6-3EF2-4787-BF9F-7D40461B4F3B}" sibTransId="{FFE14EFB-289E-426E-B04D-1410252E097F}"/>
    <dgm:cxn modelId="{4FD2BCF9-9C87-48BE-8D92-8DCABF0A9CB4}" type="presOf" srcId="{18F6D143-0627-4323-B92F-73372ABFD9ED}" destId="{9D4FC8D3-84C5-41B0-9C81-8F69F47390FB}" srcOrd="0" destOrd="0" presId="urn:microsoft.com/office/officeart/2005/8/layout/vList2"/>
    <dgm:cxn modelId="{73AE1D5E-4845-4042-BFF3-0EA38D2E324C}" type="presParOf" srcId="{B5EFD28E-CEB6-459E-B92B-5D6FC61B2ABB}" destId="{9D4FC8D3-84C5-41B0-9C81-8F69F47390FB}" srcOrd="0" destOrd="0" presId="urn:microsoft.com/office/officeart/2005/8/layout/vList2"/>
    <dgm:cxn modelId="{57751296-F331-4CE4-B1D9-53541D39105A}" type="presParOf" srcId="{B5EFD28E-CEB6-459E-B92B-5D6FC61B2ABB}" destId="{694CD791-1D8E-453D-B201-46D473299A5C}" srcOrd="1" destOrd="0" presId="urn:microsoft.com/office/officeart/2005/8/layout/vList2"/>
    <dgm:cxn modelId="{D90B93A3-3B2D-41D2-83FE-BB9A77E3947E}" type="presParOf" srcId="{B5EFD28E-CEB6-459E-B92B-5D6FC61B2ABB}" destId="{E4B164F4-4D76-4586-9EBF-1EE405914CEB}" srcOrd="2" destOrd="0" presId="urn:microsoft.com/office/officeart/2005/8/layout/vList2"/>
    <dgm:cxn modelId="{CAF4FA21-080F-4473-9AD9-F1605C558E58}" type="presParOf" srcId="{B5EFD28E-CEB6-459E-B92B-5D6FC61B2ABB}" destId="{10A8DC06-C74D-42B5-96AE-4CFBFAA1FC39}" srcOrd="3" destOrd="0" presId="urn:microsoft.com/office/officeart/2005/8/layout/vList2"/>
    <dgm:cxn modelId="{584962EC-D73F-4ED9-80D7-5FA7F8284479}" type="presParOf" srcId="{B5EFD28E-CEB6-459E-B92B-5D6FC61B2ABB}" destId="{C88EBC3F-B9D4-47E3-ADEE-845FDAB3FE44}" srcOrd="4" destOrd="0" presId="urn:microsoft.com/office/officeart/2005/8/layout/vList2"/>
    <dgm:cxn modelId="{D01B5BCE-8550-4EAF-B8AB-F4046E07949D}" type="presParOf" srcId="{B5EFD28E-CEB6-459E-B92B-5D6FC61B2ABB}" destId="{52D671FA-1EAA-4E27-84A7-2FF2FFE14324}" srcOrd="5" destOrd="0" presId="urn:microsoft.com/office/officeart/2005/8/layout/vList2"/>
    <dgm:cxn modelId="{376126E5-1B26-4E55-A1BB-C8D6508E4925}" type="presParOf" srcId="{B5EFD28E-CEB6-459E-B92B-5D6FC61B2ABB}" destId="{E186B0BE-6E8C-4AAD-B726-8A0A69901093}" srcOrd="6" destOrd="0" presId="urn:microsoft.com/office/officeart/2005/8/layout/vList2"/>
    <dgm:cxn modelId="{BAA80C71-9B35-4BB7-AB7D-B8BDD7591CB9}" type="presParOf" srcId="{B5EFD28E-CEB6-459E-B92B-5D6FC61B2ABB}" destId="{AEFCA5E0-617A-4766-9D6E-515F07F29756}" srcOrd="7" destOrd="0" presId="urn:microsoft.com/office/officeart/2005/8/layout/vList2"/>
    <dgm:cxn modelId="{7D7E81CB-F3E7-4E80-BC75-651F36D1A22C}" type="presParOf" srcId="{B5EFD28E-CEB6-459E-B92B-5D6FC61B2ABB}" destId="{A128B708-EDFB-403B-A456-B4667E737F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D914F-B906-4777-B4D7-755DD7A5B69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BE83A-B68E-47D0-B4E6-3C0744CB81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What type of processor we wanted</a:t>
          </a:r>
        </a:p>
      </dgm:t>
    </dgm:pt>
    <dgm:pt modelId="{1BED70B9-FF25-4344-B231-F18E29849464}" type="parTrans" cxnId="{32FB5DD7-41B7-4CC6-A544-BA5A77FCF5D3}">
      <dgm:prSet/>
      <dgm:spPr/>
      <dgm:t>
        <a:bodyPr/>
        <a:lstStyle/>
        <a:p>
          <a:endParaRPr lang="en-US"/>
        </a:p>
      </dgm:t>
    </dgm:pt>
    <dgm:pt modelId="{5287D1CC-700C-4696-961E-762A6EC7D2C0}" type="sibTrans" cxnId="{32FB5DD7-41B7-4CC6-A544-BA5A77FCF5D3}">
      <dgm:prSet/>
      <dgm:spPr/>
      <dgm:t>
        <a:bodyPr/>
        <a:lstStyle/>
        <a:p>
          <a:endParaRPr lang="en-US"/>
        </a:p>
      </dgm:t>
    </dgm:pt>
    <dgm:pt modelId="{9A752728-12A5-4B6F-85D8-AFECB350B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Graphics?</a:t>
          </a:r>
        </a:p>
      </dgm:t>
    </dgm:pt>
    <dgm:pt modelId="{A46926A9-075D-4987-B8FF-B10301EC9734}" type="parTrans" cxnId="{12ECD6EC-2039-43CD-A273-0F5C14D83538}">
      <dgm:prSet/>
      <dgm:spPr/>
      <dgm:t>
        <a:bodyPr/>
        <a:lstStyle/>
        <a:p>
          <a:endParaRPr lang="en-US"/>
        </a:p>
      </dgm:t>
    </dgm:pt>
    <dgm:pt modelId="{136C00C9-B780-47CB-82AC-ACFDF512C97C}" type="sibTrans" cxnId="{12ECD6EC-2039-43CD-A273-0F5C14D83538}">
      <dgm:prSet/>
      <dgm:spPr/>
      <dgm:t>
        <a:bodyPr/>
        <a:lstStyle/>
        <a:p>
          <a:endParaRPr lang="en-US"/>
        </a:p>
      </dgm:t>
    </dgm:pt>
    <dgm:pt modelId="{A9DC5F34-2A75-4B8C-A54C-B2057D0ECA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Audio?</a:t>
          </a:r>
        </a:p>
      </dgm:t>
    </dgm:pt>
    <dgm:pt modelId="{E1533129-AC3B-42BF-BD70-54C4E15D742E}" type="parTrans" cxnId="{909DA3F8-9823-436F-8BBD-6B82BBA90595}">
      <dgm:prSet/>
      <dgm:spPr/>
      <dgm:t>
        <a:bodyPr/>
        <a:lstStyle/>
        <a:p>
          <a:endParaRPr lang="en-US"/>
        </a:p>
      </dgm:t>
    </dgm:pt>
    <dgm:pt modelId="{7D79A258-0D45-4294-A815-4DFB7EF9BC6D}" type="sibTrans" cxnId="{909DA3F8-9823-436F-8BBD-6B82BBA90595}">
      <dgm:prSet/>
      <dgm:spPr/>
      <dgm:t>
        <a:bodyPr/>
        <a:lstStyle/>
        <a:p>
          <a:endParaRPr lang="en-US"/>
        </a:p>
      </dgm:t>
    </dgm:pt>
    <dgm:pt modelId="{6C67F153-4D5E-4823-8346-A208AB3F7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128-bit processor?</a:t>
          </a:r>
        </a:p>
      </dgm:t>
    </dgm:pt>
    <dgm:pt modelId="{4C8B5824-BF67-4F85-B920-63380D7485AF}" type="parTrans" cxnId="{162FF7E2-C921-4C66-ADE6-5CE876829F7A}">
      <dgm:prSet/>
      <dgm:spPr/>
      <dgm:t>
        <a:bodyPr/>
        <a:lstStyle/>
        <a:p>
          <a:endParaRPr lang="en-US"/>
        </a:p>
      </dgm:t>
    </dgm:pt>
    <dgm:pt modelId="{65D762F7-D946-4837-AFA8-1F876B71F50E}" type="sibTrans" cxnId="{162FF7E2-C921-4C66-ADE6-5CE876829F7A}">
      <dgm:prSet/>
      <dgm:spPr/>
      <dgm:t>
        <a:bodyPr/>
        <a:lstStyle/>
        <a:p>
          <a:endParaRPr lang="en-US"/>
        </a:p>
      </dgm:t>
    </dgm:pt>
    <dgm:pt modelId="{6E2358A3-41CA-4A41-9A7F-E7F1CA342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Scientific processor</a:t>
          </a:r>
        </a:p>
      </dgm:t>
    </dgm:pt>
    <dgm:pt modelId="{AE7B08C2-28F4-490E-9092-51A3C87857EA}" type="parTrans" cxnId="{B241A3CE-AEFA-47DB-8EE6-7F8197C71226}">
      <dgm:prSet/>
      <dgm:spPr/>
      <dgm:t>
        <a:bodyPr/>
        <a:lstStyle/>
        <a:p>
          <a:endParaRPr lang="en-US"/>
        </a:p>
      </dgm:t>
    </dgm:pt>
    <dgm:pt modelId="{24771A51-E99B-442C-8BF7-260884034BE6}" type="sibTrans" cxnId="{B241A3CE-AEFA-47DB-8EE6-7F8197C71226}">
      <dgm:prSet/>
      <dgm:spPr/>
      <dgm:t>
        <a:bodyPr/>
        <a:lstStyle/>
        <a:p>
          <a:endParaRPr lang="en-US"/>
        </a:p>
      </dgm:t>
    </dgm:pt>
    <dgm:pt modelId="{F2872B3F-FF17-4813-9A3B-33BBD6D3B2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Scheduling times to work together</a:t>
          </a:r>
        </a:p>
      </dgm:t>
    </dgm:pt>
    <dgm:pt modelId="{EA3C9A20-2CD7-407F-BF4A-0043A7FCB166}" type="parTrans" cxnId="{6FDF8B20-E3CD-4A15-A65D-AE7AFE36330E}">
      <dgm:prSet/>
      <dgm:spPr/>
      <dgm:t>
        <a:bodyPr/>
        <a:lstStyle/>
        <a:p>
          <a:endParaRPr lang="en-US"/>
        </a:p>
      </dgm:t>
    </dgm:pt>
    <dgm:pt modelId="{91AAEA98-1176-4F65-A28E-EB61F0FE70EA}" type="sibTrans" cxnId="{6FDF8B20-E3CD-4A15-A65D-AE7AFE36330E}">
      <dgm:prSet/>
      <dgm:spPr/>
      <dgm:t>
        <a:bodyPr/>
        <a:lstStyle/>
        <a:p>
          <a:endParaRPr lang="en-US"/>
        </a:p>
      </dgm:t>
    </dgm:pt>
    <dgm:pt modelId="{D263AFDF-8023-4EA8-8DA5-382FBA2610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Choosing instruction formats</a:t>
          </a:r>
        </a:p>
      </dgm:t>
    </dgm:pt>
    <dgm:pt modelId="{EB1FBCBC-C290-4448-A82E-A3858830F6A0}" type="parTrans" cxnId="{81DFEF2A-A906-43F9-B1A3-8B387DF29643}">
      <dgm:prSet/>
      <dgm:spPr/>
      <dgm:t>
        <a:bodyPr/>
        <a:lstStyle/>
        <a:p>
          <a:endParaRPr lang="en-US"/>
        </a:p>
      </dgm:t>
    </dgm:pt>
    <dgm:pt modelId="{080BC904-AFBC-4ED8-9209-8556EC0ECE2C}" type="sibTrans" cxnId="{81DFEF2A-A906-43F9-B1A3-8B387DF29643}">
      <dgm:prSet/>
      <dgm:spPr/>
      <dgm:t>
        <a:bodyPr/>
        <a:lstStyle/>
        <a:p>
          <a:endParaRPr lang="en-US"/>
        </a:p>
      </dgm:t>
    </dgm:pt>
    <dgm:pt modelId="{A4791625-0334-4E32-9F29-773534963E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Deciding on number of registers</a:t>
          </a:r>
        </a:p>
      </dgm:t>
    </dgm:pt>
    <dgm:pt modelId="{E01E92DC-C1D3-463D-931D-F417F282273C}" type="parTrans" cxnId="{FCAAA45A-D61D-49DF-A74F-BF446CB46E44}">
      <dgm:prSet/>
      <dgm:spPr/>
      <dgm:t>
        <a:bodyPr/>
        <a:lstStyle/>
        <a:p>
          <a:endParaRPr lang="en-US"/>
        </a:p>
      </dgm:t>
    </dgm:pt>
    <dgm:pt modelId="{09D94463-C09B-4482-9A76-DC586515EE05}" type="sibTrans" cxnId="{FCAAA45A-D61D-49DF-A74F-BF446CB46E44}">
      <dgm:prSet/>
      <dgm:spPr/>
      <dgm:t>
        <a:bodyPr/>
        <a:lstStyle/>
        <a:p>
          <a:endParaRPr lang="en-US"/>
        </a:p>
      </dgm:t>
    </dgm:pt>
    <dgm:pt modelId="{1214515C-E984-4C89-9348-DB570DDE03DF}" type="pres">
      <dgm:prSet presAssocID="{F03D914F-B906-4777-B4D7-755DD7A5B697}" presName="root" presStyleCnt="0">
        <dgm:presLayoutVars>
          <dgm:dir/>
          <dgm:resizeHandles val="exact"/>
        </dgm:presLayoutVars>
      </dgm:prSet>
      <dgm:spPr/>
    </dgm:pt>
    <dgm:pt modelId="{4D4000C9-83A0-45F1-8D81-4D79465CD776}" type="pres">
      <dgm:prSet presAssocID="{A35BE83A-B68E-47D0-B4E6-3C0744CB814E}" presName="compNode" presStyleCnt="0"/>
      <dgm:spPr/>
    </dgm:pt>
    <dgm:pt modelId="{3FD83B31-FF8C-46D5-8AAF-F46166C22F0E}" type="pres">
      <dgm:prSet presAssocID="{A35BE83A-B68E-47D0-B4E6-3C0744CB814E}" presName="iconRect" presStyleLbl="node1" presStyleIdx="0" presStyleCnt="4" custLinFactNeighborX="59822" custLinFactNeighborY="-15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A4BCDC3-1380-4E2D-A16D-E74AA204A0E1}" type="pres">
      <dgm:prSet presAssocID="{A35BE83A-B68E-47D0-B4E6-3C0744CB814E}" presName="iconSpace" presStyleCnt="0"/>
      <dgm:spPr/>
    </dgm:pt>
    <dgm:pt modelId="{F8835344-1F4F-45DA-A1BE-5F141C33356F}" type="pres">
      <dgm:prSet presAssocID="{A35BE83A-B68E-47D0-B4E6-3C0744CB814E}" presName="parTx" presStyleLbl="revTx" presStyleIdx="0" presStyleCnt="8">
        <dgm:presLayoutVars>
          <dgm:chMax val="0"/>
          <dgm:chPref val="0"/>
        </dgm:presLayoutVars>
      </dgm:prSet>
      <dgm:spPr/>
    </dgm:pt>
    <dgm:pt modelId="{40DD3E63-7B6E-4184-8CF8-D1F995803C32}" type="pres">
      <dgm:prSet presAssocID="{A35BE83A-B68E-47D0-B4E6-3C0744CB814E}" presName="txSpace" presStyleCnt="0"/>
      <dgm:spPr/>
    </dgm:pt>
    <dgm:pt modelId="{06E6C962-515F-4697-8ED1-81844E2154E6}" type="pres">
      <dgm:prSet presAssocID="{A35BE83A-B68E-47D0-B4E6-3C0744CB814E}" presName="desTx" presStyleLbl="revTx" presStyleIdx="1" presStyleCnt="8" custLinFactNeighborX="6891" custLinFactNeighborY="3642">
        <dgm:presLayoutVars/>
      </dgm:prSet>
      <dgm:spPr/>
    </dgm:pt>
    <dgm:pt modelId="{7ACDEBFA-2AC7-4C6A-8146-1958794D493F}" type="pres">
      <dgm:prSet presAssocID="{5287D1CC-700C-4696-961E-762A6EC7D2C0}" presName="sibTrans" presStyleCnt="0"/>
      <dgm:spPr/>
    </dgm:pt>
    <dgm:pt modelId="{DFAD6B4E-0951-40E6-AB0B-DF87547FCC16}" type="pres">
      <dgm:prSet presAssocID="{F2872B3F-FF17-4813-9A3B-33BBD6D3B2F9}" presName="compNode" presStyleCnt="0"/>
      <dgm:spPr/>
    </dgm:pt>
    <dgm:pt modelId="{FE764965-5AD2-4DF2-9717-F7F70221A4BA}" type="pres">
      <dgm:prSet presAssocID="{F2872B3F-FF17-4813-9A3B-33BBD6D3B2F9}" presName="iconRect" presStyleLbl="node1" presStyleIdx="1" presStyleCnt="4" custLinFactNeighborX="59065" custLinFactNeighborY="22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5EEBE8-9593-412E-BAD6-E6B2A09023F5}" type="pres">
      <dgm:prSet presAssocID="{F2872B3F-FF17-4813-9A3B-33BBD6D3B2F9}" presName="iconSpace" presStyleCnt="0"/>
      <dgm:spPr/>
    </dgm:pt>
    <dgm:pt modelId="{554F6120-1FD0-473F-B5B2-F081CA1C6C04}" type="pres">
      <dgm:prSet presAssocID="{F2872B3F-FF17-4813-9A3B-33BBD6D3B2F9}" presName="parTx" presStyleLbl="revTx" presStyleIdx="2" presStyleCnt="8">
        <dgm:presLayoutVars>
          <dgm:chMax val="0"/>
          <dgm:chPref val="0"/>
        </dgm:presLayoutVars>
      </dgm:prSet>
      <dgm:spPr/>
    </dgm:pt>
    <dgm:pt modelId="{BFF8C575-CF3C-42E6-B5A2-489EA74CDA22}" type="pres">
      <dgm:prSet presAssocID="{F2872B3F-FF17-4813-9A3B-33BBD6D3B2F9}" presName="txSpace" presStyleCnt="0"/>
      <dgm:spPr/>
    </dgm:pt>
    <dgm:pt modelId="{7114EDA1-8444-48AA-8BB0-E75A8E34C810}" type="pres">
      <dgm:prSet presAssocID="{F2872B3F-FF17-4813-9A3B-33BBD6D3B2F9}" presName="desTx" presStyleLbl="revTx" presStyleIdx="3" presStyleCnt="8">
        <dgm:presLayoutVars/>
      </dgm:prSet>
      <dgm:spPr/>
    </dgm:pt>
    <dgm:pt modelId="{E52AA559-09E0-40BB-B190-6EE2CBF1DEE1}" type="pres">
      <dgm:prSet presAssocID="{91AAEA98-1176-4F65-A28E-EB61F0FE70EA}" presName="sibTrans" presStyleCnt="0"/>
      <dgm:spPr/>
    </dgm:pt>
    <dgm:pt modelId="{62B0E78E-B3EB-4EF1-88C1-F72BE07D4C36}" type="pres">
      <dgm:prSet presAssocID="{D263AFDF-8023-4EA8-8DA5-382FBA2610BF}" presName="compNode" presStyleCnt="0"/>
      <dgm:spPr/>
    </dgm:pt>
    <dgm:pt modelId="{FCAD0D83-F61C-4C1D-BCC8-85AD8B29E5D0}" type="pres">
      <dgm:prSet presAssocID="{D263AFDF-8023-4EA8-8DA5-382FBA2610BF}" presName="iconRect" presStyleLbl="node1" presStyleIdx="2" presStyleCnt="4" custLinFactNeighborX="7193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9556C2E-9999-4740-86E3-60848491394B}" type="pres">
      <dgm:prSet presAssocID="{D263AFDF-8023-4EA8-8DA5-382FBA2610BF}" presName="iconSpace" presStyleCnt="0"/>
      <dgm:spPr/>
    </dgm:pt>
    <dgm:pt modelId="{51D23115-C54B-4109-8E10-104D8B443119}" type="pres">
      <dgm:prSet presAssocID="{D263AFDF-8023-4EA8-8DA5-382FBA2610BF}" presName="parTx" presStyleLbl="revTx" presStyleIdx="4" presStyleCnt="8">
        <dgm:presLayoutVars>
          <dgm:chMax val="0"/>
          <dgm:chPref val="0"/>
        </dgm:presLayoutVars>
      </dgm:prSet>
      <dgm:spPr/>
    </dgm:pt>
    <dgm:pt modelId="{DFA8DABE-ADBE-4F4B-A9AC-AF51F13DF330}" type="pres">
      <dgm:prSet presAssocID="{D263AFDF-8023-4EA8-8DA5-382FBA2610BF}" presName="txSpace" presStyleCnt="0"/>
      <dgm:spPr/>
    </dgm:pt>
    <dgm:pt modelId="{9378C7FB-20F7-4BB3-9CB8-B7A33E812D9C}" type="pres">
      <dgm:prSet presAssocID="{D263AFDF-8023-4EA8-8DA5-382FBA2610BF}" presName="desTx" presStyleLbl="revTx" presStyleIdx="5" presStyleCnt="8">
        <dgm:presLayoutVars/>
      </dgm:prSet>
      <dgm:spPr/>
    </dgm:pt>
    <dgm:pt modelId="{BCCF1D6B-01BC-4C74-AA45-BBB24C10E884}" type="pres">
      <dgm:prSet presAssocID="{080BC904-AFBC-4ED8-9209-8556EC0ECE2C}" presName="sibTrans" presStyleCnt="0"/>
      <dgm:spPr/>
    </dgm:pt>
    <dgm:pt modelId="{16803D88-A9D1-4F7E-B3A9-2DEB9E374445}" type="pres">
      <dgm:prSet presAssocID="{A4791625-0334-4E32-9F29-773534963E82}" presName="compNode" presStyleCnt="0"/>
      <dgm:spPr/>
    </dgm:pt>
    <dgm:pt modelId="{3DAA8307-8B68-444E-A604-5E0A785B1090}" type="pres">
      <dgm:prSet presAssocID="{A4791625-0334-4E32-9F29-773534963E82}" presName="iconRect" presStyleLbl="node1" presStyleIdx="3" presStyleCnt="4" custLinFactNeighborX="42231" custLinFactNeighborY="239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40D807-3ADE-41E4-A341-09F9EF333AFD}" type="pres">
      <dgm:prSet presAssocID="{A4791625-0334-4E32-9F29-773534963E82}" presName="iconSpace" presStyleCnt="0"/>
      <dgm:spPr/>
    </dgm:pt>
    <dgm:pt modelId="{FC19D21D-CF15-41FA-9DD2-935F749A53D9}" type="pres">
      <dgm:prSet presAssocID="{A4791625-0334-4E32-9F29-773534963E82}" presName="parTx" presStyleLbl="revTx" presStyleIdx="6" presStyleCnt="8">
        <dgm:presLayoutVars>
          <dgm:chMax val="0"/>
          <dgm:chPref val="0"/>
        </dgm:presLayoutVars>
      </dgm:prSet>
      <dgm:spPr/>
    </dgm:pt>
    <dgm:pt modelId="{99519A4B-AEE3-40F1-89AF-42B9AE5E60B8}" type="pres">
      <dgm:prSet presAssocID="{A4791625-0334-4E32-9F29-773534963E82}" presName="txSpace" presStyleCnt="0"/>
      <dgm:spPr/>
    </dgm:pt>
    <dgm:pt modelId="{DA02A1C2-57A8-410E-9C8C-F1A48B8E1859}" type="pres">
      <dgm:prSet presAssocID="{A4791625-0334-4E32-9F29-773534963E82}" presName="desTx" presStyleLbl="revTx" presStyleIdx="7" presStyleCnt="8">
        <dgm:presLayoutVars/>
      </dgm:prSet>
      <dgm:spPr/>
    </dgm:pt>
  </dgm:ptLst>
  <dgm:cxnLst>
    <dgm:cxn modelId="{54D26E08-6C35-4BB5-85B4-000AE80062A3}" type="presOf" srcId="{F03D914F-B906-4777-B4D7-755DD7A5B697}" destId="{1214515C-E984-4C89-9348-DB570DDE03DF}" srcOrd="0" destOrd="0" presId="urn:microsoft.com/office/officeart/2018/2/layout/IconLabelDescriptionList"/>
    <dgm:cxn modelId="{6FDF8B20-E3CD-4A15-A65D-AE7AFE36330E}" srcId="{F03D914F-B906-4777-B4D7-755DD7A5B697}" destId="{F2872B3F-FF17-4813-9A3B-33BBD6D3B2F9}" srcOrd="1" destOrd="0" parTransId="{EA3C9A20-2CD7-407F-BF4A-0043A7FCB166}" sibTransId="{91AAEA98-1176-4F65-A28E-EB61F0FE70EA}"/>
    <dgm:cxn modelId="{81DFEF2A-A906-43F9-B1A3-8B387DF29643}" srcId="{F03D914F-B906-4777-B4D7-755DD7A5B697}" destId="{D263AFDF-8023-4EA8-8DA5-382FBA2610BF}" srcOrd="2" destOrd="0" parTransId="{EB1FBCBC-C290-4448-A82E-A3858830F6A0}" sibTransId="{080BC904-AFBC-4ED8-9209-8556EC0ECE2C}"/>
    <dgm:cxn modelId="{EC124732-85A1-41C9-A3BB-9071725C438D}" type="presOf" srcId="{A4791625-0334-4E32-9F29-773534963E82}" destId="{FC19D21D-CF15-41FA-9DD2-935F749A53D9}" srcOrd="0" destOrd="0" presId="urn:microsoft.com/office/officeart/2018/2/layout/IconLabelDescriptionList"/>
    <dgm:cxn modelId="{ED85CE42-F669-42CE-8D0C-007896AE01FC}" type="presOf" srcId="{6E2358A3-41CA-4A41-9A7F-E7F1CA342FAA}" destId="{06E6C962-515F-4697-8ED1-81844E2154E6}" srcOrd="0" destOrd="3" presId="urn:microsoft.com/office/officeart/2018/2/layout/IconLabelDescriptionList"/>
    <dgm:cxn modelId="{3ED72468-2FF2-480D-BFC9-FC2BACD5C3AC}" type="presOf" srcId="{9A752728-12A5-4B6F-85D8-AFECB350BB24}" destId="{06E6C962-515F-4697-8ED1-81844E2154E6}" srcOrd="0" destOrd="0" presId="urn:microsoft.com/office/officeart/2018/2/layout/IconLabelDescriptionList"/>
    <dgm:cxn modelId="{2D92A753-AAD5-499F-BB09-4506FAC78DD7}" type="presOf" srcId="{A9DC5F34-2A75-4B8C-A54C-B2057D0ECA55}" destId="{06E6C962-515F-4697-8ED1-81844E2154E6}" srcOrd="0" destOrd="1" presId="urn:microsoft.com/office/officeart/2018/2/layout/IconLabelDescriptionList"/>
    <dgm:cxn modelId="{49EAFC56-5805-42CA-9DE3-2C386071FCD3}" type="presOf" srcId="{F2872B3F-FF17-4813-9A3B-33BBD6D3B2F9}" destId="{554F6120-1FD0-473F-B5B2-F081CA1C6C04}" srcOrd="0" destOrd="0" presId="urn:microsoft.com/office/officeart/2018/2/layout/IconLabelDescriptionList"/>
    <dgm:cxn modelId="{FCAAA45A-D61D-49DF-A74F-BF446CB46E44}" srcId="{F03D914F-B906-4777-B4D7-755DD7A5B697}" destId="{A4791625-0334-4E32-9F29-773534963E82}" srcOrd="3" destOrd="0" parTransId="{E01E92DC-C1D3-463D-931D-F417F282273C}" sibTransId="{09D94463-C09B-4482-9A76-DC586515EE05}"/>
    <dgm:cxn modelId="{F3DFF2AE-B4FE-4262-8FEC-57D2738B9D46}" type="presOf" srcId="{A35BE83A-B68E-47D0-B4E6-3C0744CB814E}" destId="{F8835344-1F4F-45DA-A1BE-5F141C33356F}" srcOrd="0" destOrd="0" presId="urn:microsoft.com/office/officeart/2018/2/layout/IconLabelDescriptionList"/>
    <dgm:cxn modelId="{E7C016AF-D978-4B79-BBDB-34AF284467D3}" type="presOf" srcId="{D263AFDF-8023-4EA8-8DA5-382FBA2610BF}" destId="{51D23115-C54B-4109-8E10-104D8B443119}" srcOrd="0" destOrd="0" presId="urn:microsoft.com/office/officeart/2018/2/layout/IconLabelDescriptionList"/>
    <dgm:cxn modelId="{B241A3CE-AEFA-47DB-8EE6-7F8197C71226}" srcId="{A35BE83A-B68E-47D0-B4E6-3C0744CB814E}" destId="{6E2358A3-41CA-4A41-9A7F-E7F1CA342FAA}" srcOrd="3" destOrd="0" parTransId="{AE7B08C2-28F4-490E-9092-51A3C87857EA}" sibTransId="{24771A51-E99B-442C-8BF7-260884034BE6}"/>
    <dgm:cxn modelId="{32FB5DD7-41B7-4CC6-A544-BA5A77FCF5D3}" srcId="{F03D914F-B906-4777-B4D7-755DD7A5B697}" destId="{A35BE83A-B68E-47D0-B4E6-3C0744CB814E}" srcOrd="0" destOrd="0" parTransId="{1BED70B9-FF25-4344-B231-F18E29849464}" sibTransId="{5287D1CC-700C-4696-961E-762A6EC7D2C0}"/>
    <dgm:cxn modelId="{162FF7E2-C921-4C66-ADE6-5CE876829F7A}" srcId="{A35BE83A-B68E-47D0-B4E6-3C0744CB814E}" destId="{6C67F153-4D5E-4823-8346-A208AB3F741E}" srcOrd="2" destOrd="0" parTransId="{4C8B5824-BF67-4F85-B920-63380D7485AF}" sibTransId="{65D762F7-D946-4837-AFA8-1F876B71F50E}"/>
    <dgm:cxn modelId="{12ECD6EC-2039-43CD-A273-0F5C14D83538}" srcId="{A35BE83A-B68E-47D0-B4E6-3C0744CB814E}" destId="{9A752728-12A5-4B6F-85D8-AFECB350BB24}" srcOrd="0" destOrd="0" parTransId="{A46926A9-075D-4987-B8FF-B10301EC9734}" sibTransId="{136C00C9-B780-47CB-82AC-ACFDF512C97C}"/>
    <dgm:cxn modelId="{909DA3F8-9823-436F-8BBD-6B82BBA90595}" srcId="{A35BE83A-B68E-47D0-B4E6-3C0744CB814E}" destId="{A9DC5F34-2A75-4B8C-A54C-B2057D0ECA55}" srcOrd="1" destOrd="0" parTransId="{E1533129-AC3B-42BF-BD70-54C4E15D742E}" sibTransId="{7D79A258-0D45-4294-A815-4DFB7EF9BC6D}"/>
    <dgm:cxn modelId="{54D480FC-439D-4C64-8DCB-2CBC7FE0E6C0}" type="presOf" srcId="{6C67F153-4D5E-4823-8346-A208AB3F741E}" destId="{06E6C962-515F-4697-8ED1-81844E2154E6}" srcOrd="0" destOrd="2" presId="urn:microsoft.com/office/officeart/2018/2/layout/IconLabelDescriptionList"/>
    <dgm:cxn modelId="{774C73ED-B5F0-4246-8D53-CE758881BCF3}" type="presParOf" srcId="{1214515C-E984-4C89-9348-DB570DDE03DF}" destId="{4D4000C9-83A0-45F1-8D81-4D79465CD776}" srcOrd="0" destOrd="0" presId="urn:microsoft.com/office/officeart/2018/2/layout/IconLabelDescriptionList"/>
    <dgm:cxn modelId="{CF98185E-5D75-4C9B-BE40-180A918F479D}" type="presParOf" srcId="{4D4000C9-83A0-45F1-8D81-4D79465CD776}" destId="{3FD83B31-FF8C-46D5-8AAF-F46166C22F0E}" srcOrd="0" destOrd="0" presId="urn:microsoft.com/office/officeart/2018/2/layout/IconLabelDescriptionList"/>
    <dgm:cxn modelId="{8FDD16E1-2DC3-475F-85F1-5107FF128345}" type="presParOf" srcId="{4D4000C9-83A0-45F1-8D81-4D79465CD776}" destId="{3A4BCDC3-1380-4E2D-A16D-E74AA204A0E1}" srcOrd="1" destOrd="0" presId="urn:microsoft.com/office/officeart/2018/2/layout/IconLabelDescriptionList"/>
    <dgm:cxn modelId="{8DA81740-63D2-47F9-A81E-472A39AB51B0}" type="presParOf" srcId="{4D4000C9-83A0-45F1-8D81-4D79465CD776}" destId="{F8835344-1F4F-45DA-A1BE-5F141C33356F}" srcOrd="2" destOrd="0" presId="urn:microsoft.com/office/officeart/2018/2/layout/IconLabelDescriptionList"/>
    <dgm:cxn modelId="{C14707D7-8C9A-4AB5-AA79-D1BE9FB862BB}" type="presParOf" srcId="{4D4000C9-83A0-45F1-8D81-4D79465CD776}" destId="{40DD3E63-7B6E-4184-8CF8-D1F995803C32}" srcOrd="3" destOrd="0" presId="urn:microsoft.com/office/officeart/2018/2/layout/IconLabelDescriptionList"/>
    <dgm:cxn modelId="{12548E86-68AF-4573-B5A5-89A6529A4290}" type="presParOf" srcId="{4D4000C9-83A0-45F1-8D81-4D79465CD776}" destId="{06E6C962-515F-4697-8ED1-81844E2154E6}" srcOrd="4" destOrd="0" presId="urn:microsoft.com/office/officeart/2018/2/layout/IconLabelDescriptionList"/>
    <dgm:cxn modelId="{2FE7EA20-177F-43FD-9782-459339C2C15D}" type="presParOf" srcId="{1214515C-E984-4C89-9348-DB570DDE03DF}" destId="{7ACDEBFA-2AC7-4C6A-8146-1958794D493F}" srcOrd="1" destOrd="0" presId="urn:microsoft.com/office/officeart/2018/2/layout/IconLabelDescriptionList"/>
    <dgm:cxn modelId="{0F209D3C-ED1B-4D7C-BE0E-092D2E5B6907}" type="presParOf" srcId="{1214515C-E984-4C89-9348-DB570DDE03DF}" destId="{DFAD6B4E-0951-40E6-AB0B-DF87547FCC16}" srcOrd="2" destOrd="0" presId="urn:microsoft.com/office/officeart/2018/2/layout/IconLabelDescriptionList"/>
    <dgm:cxn modelId="{FA566F19-A66B-4BE4-9A67-D62C062BB157}" type="presParOf" srcId="{DFAD6B4E-0951-40E6-AB0B-DF87547FCC16}" destId="{FE764965-5AD2-4DF2-9717-F7F70221A4BA}" srcOrd="0" destOrd="0" presId="urn:microsoft.com/office/officeart/2018/2/layout/IconLabelDescriptionList"/>
    <dgm:cxn modelId="{421EF371-2C3A-4981-A0C6-B32FACC92D98}" type="presParOf" srcId="{DFAD6B4E-0951-40E6-AB0B-DF87547FCC16}" destId="{F05EEBE8-9593-412E-BAD6-E6B2A09023F5}" srcOrd="1" destOrd="0" presId="urn:microsoft.com/office/officeart/2018/2/layout/IconLabelDescriptionList"/>
    <dgm:cxn modelId="{39F9D5D0-255B-4E89-92ED-253754252D6C}" type="presParOf" srcId="{DFAD6B4E-0951-40E6-AB0B-DF87547FCC16}" destId="{554F6120-1FD0-473F-B5B2-F081CA1C6C04}" srcOrd="2" destOrd="0" presId="urn:microsoft.com/office/officeart/2018/2/layout/IconLabelDescriptionList"/>
    <dgm:cxn modelId="{554A366F-43F4-49C0-967D-3C41F53126AC}" type="presParOf" srcId="{DFAD6B4E-0951-40E6-AB0B-DF87547FCC16}" destId="{BFF8C575-CF3C-42E6-B5A2-489EA74CDA22}" srcOrd="3" destOrd="0" presId="urn:microsoft.com/office/officeart/2018/2/layout/IconLabelDescriptionList"/>
    <dgm:cxn modelId="{8DAAF6D4-BF7B-4B96-A77F-88D241220973}" type="presParOf" srcId="{DFAD6B4E-0951-40E6-AB0B-DF87547FCC16}" destId="{7114EDA1-8444-48AA-8BB0-E75A8E34C810}" srcOrd="4" destOrd="0" presId="urn:microsoft.com/office/officeart/2018/2/layout/IconLabelDescriptionList"/>
    <dgm:cxn modelId="{83B975C3-1721-45F4-B779-AB18DE347ABE}" type="presParOf" srcId="{1214515C-E984-4C89-9348-DB570DDE03DF}" destId="{E52AA559-09E0-40BB-B190-6EE2CBF1DEE1}" srcOrd="3" destOrd="0" presId="urn:microsoft.com/office/officeart/2018/2/layout/IconLabelDescriptionList"/>
    <dgm:cxn modelId="{B1857573-6237-4C46-A438-A18CC6E96485}" type="presParOf" srcId="{1214515C-E984-4C89-9348-DB570DDE03DF}" destId="{62B0E78E-B3EB-4EF1-88C1-F72BE07D4C36}" srcOrd="4" destOrd="0" presId="urn:microsoft.com/office/officeart/2018/2/layout/IconLabelDescriptionList"/>
    <dgm:cxn modelId="{41A2A32F-40B8-4CD3-9A6E-42EDDBDFB77F}" type="presParOf" srcId="{62B0E78E-B3EB-4EF1-88C1-F72BE07D4C36}" destId="{FCAD0D83-F61C-4C1D-BCC8-85AD8B29E5D0}" srcOrd="0" destOrd="0" presId="urn:microsoft.com/office/officeart/2018/2/layout/IconLabelDescriptionList"/>
    <dgm:cxn modelId="{C1487867-1B42-4FEA-AF23-C7D61A5D7E2A}" type="presParOf" srcId="{62B0E78E-B3EB-4EF1-88C1-F72BE07D4C36}" destId="{99556C2E-9999-4740-86E3-60848491394B}" srcOrd="1" destOrd="0" presId="urn:microsoft.com/office/officeart/2018/2/layout/IconLabelDescriptionList"/>
    <dgm:cxn modelId="{58CBCF2A-5CBB-4E10-94AC-0FE6C7D3D8FC}" type="presParOf" srcId="{62B0E78E-B3EB-4EF1-88C1-F72BE07D4C36}" destId="{51D23115-C54B-4109-8E10-104D8B443119}" srcOrd="2" destOrd="0" presId="urn:microsoft.com/office/officeart/2018/2/layout/IconLabelDescriptionList"/>
    <dgm:cxn modelId="{B5136988-06A0-4D1F-A2E5-346915AA4C48}" type="presParOf" srcId="{62B0E78E-B3EB-4EF1-88C1-F72BE07D4C36}" destId="{DFA8DABE-ADBE-4F4B-A9AC-AF51F13DF330}" srcOrd="3" destOrd="0" presId="urn:microsoft.com/office/officeart/2018/2/layout/IconLabelDescriptionList"/>
    <dgm:cxn modelId="{A36B8DBE-D92C-4E31-93C7-A2C2892164FE}" type="presParOf" srcId="{62B0E78E-B3EB-4EF1-88C1-F72BE07D4C36}" destId="{9378C7FB-20F7-4BB3-9CB8-B7A33E812D9C}" srcOrd="4" destOrd="0" presId="urn:microsoft.com/office/officeart/2018/2/layout/IconLabelDescriptionList"/>
    <dgm:cxn modelId="{1A8D4154-326A-4CB6-AAE6-679E1DC8C285}" type="presParOf" srcId="{1214515C-E984-4C89-9348-DB570DDE03DF}" destId="{BCCF1D6B-01BC-4C74-AA45-BBB24C10E884}" srcOrd="5" destOrd="0" presId="urn:microsoft.com/office/officeart/2018/2/layout/IconLabelDescriptionList"/>
    <dgm:cxn modelId="{7BF71D4E-F151-4C0B-B462-108D7C1A4AC7}" type="presParOf" srcId="{1214515C-E984-4C89-9348-DB570DDE03DF}" destId="{16803D88-A9D1-4F7E-B3A9-2DEB9E374445}" srcOrd="6" destOrd="0" presId="urn:microsoft.com/office/officeart/2018/2/layout/IconLabelDescriptionList"/>
    <dgm:cxn modelId="{EB7E5AAA-8D34-4DEF-86C3-2A908B0665CA}" type="presParOf" srcId="{16803D88-A9D1-4F7E-B3A9-2DEB9E374445}" destId="{3DAA8307-8B68-444E-A604-5E0A785B1090}" srcOrd="0" destOrd="0" presId="urn:microsoft.com/office/officeart/2018/2/layout/IconLabelDescriptionList"/>
    <dgm:cxn modelId="{7EA19A11-240F-4434-A5EC-A56AB1492600}" type="presParOf" srcId="{16803D88-A9D1-4F7E-B3A9-2DEB9E374445}" destId="{6040D807-3ADE-41E4-A341-09F9EF333AFD}" srcOrd="1" destOrd="0" presId="urn:microsoft.com/office/officeart/2018/2/layout/IconLabelDescriptionList"/>
    <dgm:cxn modelId="{5157E243-16CC-4910-AF15-7B51FA85B250}" type="presParOf" srcId="{16803D88-A9D1-4F7E-B3A9-2DEB9E374445}" destId="{FC19D21D-CF15-41FA-9DD2-935F749A53D9}" srcOrd="2" destOrd="0" presId="urn:microsoft.com/office/officeart/2018/2/layout/IconLabelDescriptionList"/>
    <dgm:cxn modelId="{B8E31939-92FE-4761-8B12-3369F3D1FFEE}" type="presParOf" srcId="{16803D88-A9D1-4F7E-B3A9-2DEB9E374445}" destId="{99519A4B-AEE3-40F1-89AF-42B9AE5E60B8}" srcOrd="3" destOrd="0" presId="urn:microsoft.com/office/officeart/2018/2/layout/IconLabelDescriptionList"/>
    <dgm:cxn modelId="{FB88C715-72B9-4BF8-BA5F-FC5BF76D9A70}" type="presParOf" srcId="{16803D88-A9D1-4F7E-B3A9-2DEB9E374445}" destId="{DA02A1C2-57A8-410E-9C8C-F1A48B8E18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3BE58-19FA-4BD5-83A1-121952FF7558}">
      <dsp:nvSpPr>
        <dsp:cNvPr id="0" name=""/>
        <dsp:cNvSpPr/>
      </dsp:nvSpPr>
      <dsp:spPr>
        <a:xfrm>
          <a:off x="0" y="2324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4568-2974-4A23-824A-8D805DD600C9}">
      <dsp:nvSpPr>
        <dsp:cNvPr id="0" name=""/>
        <dsp:cNvSpPr/>
      </dsp:nvSpPr>
      <dsp:spPr>
        <a:xfrm>
          <a:off x="0" y="2324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wanted to make a processor that would handle mathematical calculations</a:t>
          </a:r>
        </a:p>
      </dsp:txBody>
      <dsp:txXfrm>
        <a:off x="0" y="2324"/>
        <a:ext cx="6373813" cy="1585018"/>
      </dsp:txXfrm>
    </dsp:sp>
    <dsp:sp modelId="{EBE8BC84-5674-448D-B68A-930C9436B465}">
      <dsp:nvSpPr>
        <dsp:cNvPr id="0" name=""/>
        <dsp:cNvSpPr/>
      </dsp:nvSpPr>
      <dsp:spPr>
        <a:xfrm>
          <a:off x="0" y="1587342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FE9B-CBAB-4DA2-AF82-F2BAD9FC77C6}">
      <dsp:nvSpPr>
        <dsp:cNvPr id="0" name=""/>
        <dsp:cNvSpPr/>
      </dsp:nvSpPr>
      <dsp:spPr>
        <a:xfrm>
          <a:off x="0" y="1860298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Floating point numbers/arithmetic</a:t>
          </a:r>
        </a:p>
      </dsp:txBody>
      <dsp:txXfrm>
        <a:off x="0" y="1860298"/>
        <a:ext cx="6373813" cy="1585018"/>
      </dsp:txXfrm>
    </dsp:sp>
    <dsp:sp modelId="{5DBC0D92-44E2-4E73-8DEF-1A7154192618}">
      <dsp:nvSpPr>
        <dsp:cNvPr id="0" name=""/>
        <dsp:cNvSpPr/>
      </dsp:nvSpPr>
      <dsp:spPr>
        <a:xfrm>
          <a:off x="0" y="3172361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9E6B4-9C2B-4F5B-8D92-FFBB43019297}">
      <dsp:nvSpPr>
        <dsp:cNvPr id="0" name=""/>
        <dsp:cNvSpPr/>
      </dsp:nvSpPr>
      <dsp:spPr>
        <a:xfrm>
          <a:off x="0" y="3172361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64-bit instructions, 32-bit memory</a:t>
          </a:r>
        </a:p>
      </dsp:txBody>
      <dsp:txXfrm>
        <a:off x="0" y="3172361"/>
        <a:ext cx="6373813" cy="158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9506E-72DB-4823-8EAA-6350165FAA8E}">
      <dsp:nvSpPr>
        <dsp:cNvPr id="0" name=""/>
        <dsp:cNvSpPr/>
      </dsp:nvSpPr>
      <dsp:spPr>
        <a:xfrm>
          <a:off x="31" y="285925"/>
          <a:ext cx="2978388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Registers:</a:t>
          </a:r>
        </a:p>
      </dsp:txBody>
      <dsp:txXfrm>
        <a:off x="31" y="285925"/>
        <a:ext cx="2978388" cy="576000"/>
      </dsp:txXfrm>
    </dsp:sp>
    <dsp:sp modelId="{9728EAEC-BEA9-4A0C-9B1B-35019A0DD29E}">
      <dsp:nvSpPr>
        <dsp:cNvPr id="0" name=""/>
        <dsp:cNvSpPr/>
      </dsp:nvSpPr>
      <dsp:spPr>
        <a:xfrm>
          <a:off x="31" y="861925"/>
          <a:ext cx="2978388" cy="46115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Eight 32-bit general-purpose registers, saved between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Eight 32-bit general-purpose registers, not saved between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Constant zero register, non floating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Constant zero register, floating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Stack pointer register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Return address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Thirty-two 32-bit memory registers</a:t>
          </a:r>
        </a:p>
      </dsp:txBody>
      <dsp:txXfrm>
        <a:off x="31" y="861925"/>
        <a:ext cx="2978388" cy="4611599"/>
      </dsp:txXfrm>
    </dsp:sp>
    <dsp:sp modelId="{D73BB496-2035-4A20-BB3B-3DE47EFCAAAA}">
      <dsp:nvSpPr>
        <dsp:cNvPr id="0" name=""/>
        <dsp:cNvSpPr/>
      </dsp:nvSpPr>
      <dsp:spPr>
        <a:xfrm>
          <a:off x="3395394" y="285925"/>
          <a:ext cx="2978388" cy="576000"/>
        </a:xfrm>
        <a:prstGeom prst="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Instruction types:</a:t>
          </a:r>
        </a:p>
      </dsp:txBody>
      <dsp:txXfrm>
        <a:off x="3395394" y="285925"/>
        <a:ext cx="2978388" cy="576000"/>
      </dsp:txXfrm>
    </dsp:sp>
    <dsp:sp modelId="{06DA9542-AA4E-4B35-955A-1E31D34BD394}">
      <dsp:nvSpPr>
        <dsp:cNvPr id="0" name=""/>
        <dsp:cNvSpPr/>
      </dsp:nvSpPr>
      <dsp:spPr>
        <a:xfrm>
          <a:off x="3395394" y="861925"/>
          <a:ext cx="2978388" cy="4611599"/>
        </a:xfrm>
        <a:prstGeom prst="rect">
          <a:avLst/>
        </a:prstGeom>
        <a:solidFill>
          <a:schemeClr val="accent5">
            <a:tint val="40000"/>
            <a:alpha val="90000"/>
            <a:hueOff val="259899"/>
            <a:satOff val="-11893"/>
            <a:lumOff val="-82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9899"/>
              <a:satOff val="-11893"/>
              <a:lumOff val="-8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I-F-Type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M-Type</a:t>
          </a:r>
        </a:p>
      </dsp:txBody>
      <dsp:txXfrm>
        <a:off x="3395394" y="861925"/>
        <a:ext cx="2978388" cy="4611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EB005-95C2-41A8-8EF8-4966166D22C5}">
      <dsp:nvSpPr>
        <dsp:cNvPr id="0" name=""/>
        <dsp:cNvSpPr/>
      </dsp:nvSpPr>
      <dsp:spPr>
        <a:xfrm>
          <a:off x="0" y="261804"/>
          <a:ext cx="6373813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[ 2-bit instruction type] [ 5-bit opcode] [19 extra bits] [6 RD ] [ 32 IMM 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ADDFI </a:t>
          </a:r>
        </a:p>
      </dsp:txBody>
      <dsp:txXfrm>
        <a:off x="0" y="261804"/>
        <a:ext cx="6373813" cy="718200"/>
      </dsp:txXfrm>
    </dsp:sp>
    <dsp:sp modelId="{8955CEAA-6F63-4C86-B26F-13B79D182F7A}">
      <dsp:nvSpPr>
        <dsp:cNvPr id="0" name=""/>
        <dsp:cNvSpPr/>
      </dsp:nvSpPr>
      <dsp:spPr>
        <a:xfrm>
          <a:off x="318690" y="84684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I/F-Type</a:t>
          </a:r>
        </a:p>
      </dsp:txBody>
      <dsp:txXfrm>
        <a:off x="335983" y="101977"/>
        <a:ext cx="4427083" cy="319654"/>
      </dsp:txXfrm>
    </dsp:sp>
    <dsp:sp modelId="{507558D1-C376-4036-8B4B-01922C9299AB}">
      <dsp:nvSpPr>
        <dsp:cNvPr id="0" name=""/>
        <dsp:cNvSpPr/>
      </dsp:nvSpPr>
      <dsp:spPr>
        <a:xfrm>
          <a:off x="0" y="1221925"/>
          <a:ext cx="6373813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[ 2-bit instruction type] [ 5-bit opcode][24 extra bits][6 RT][6 RD][6 RS]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SUB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MUL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OR</a:t>
          </a:r>
        </a:p>
      </dsp:txBody>
      <dsp:txXfrm>
        <a:off x="0" y="1221925"/>
        <a:ext cx="6373813" cy="1927800"/>
      </dsp:txXfrm>
    </dsp:sp>
    <dsp:sp modelId="{D6BF949D-6721-4508-B59C-F38E959AE0D8}">
      <dsp:nvSpPr>
        <dsp:cNvPr id="0" name=""/>
        <dsp:cNvSpPr/>
      </dsp:nvSpPr>
      <dsp:spPr>
        <a:xfrm>
          <a:off x="318690" y="1044805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R-Type</a:t>
          </a:r>
        </a:p>
      </dsp:txBody>
      <dsp:txXfrm>
        <a:off x="335983" y="1062098"/>
        <a:ext cx="4427083" cy="319654"/>
      </dsp:txXfrm>
    </dsp:sp>
    <dsp:sp modelId="{E1E0C399-7868-454D-8BDF-608F65954BB7}">
      <dsp:nvSpPr>
        <dsp:cNvPr id="0" name=""/>
        <dsp:cNvSpPr/>
      </dsp:nvSpPr>
      <dsp:spPr>
        <a:xfrm>
          <a:off x="0" y="3391645"/>
          <a:ext cx="6373813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2-bit instruction type][5-bit opcode][6 RD] [32 IMM][19 bit offset]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BEQ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JUMP</a:t>
          </a:r>
        </a:p>
      </dsp:txBody>
      <dsp:txXfrm>
        <a:off x="0" y="3391645"/>
        <a:ext cx="6373813" cy="1115100"/>
      </dsp:txXfrm>
    </dsp:sp>
    <dsp:sp modelId="{008734ED-5C38-4A7F-891C-EF73F1268AFD}">
      <dsp:nvSpPr>
        <dsp:cNvPr id="0" name=""/>
        <dsp:cNvSpPr/>
      </dsp:nvSpPr>
      <dsp:spPr>
        <a:xfrm>
          <a:off x="318690" y="3214524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J-Type </a:t>
          </a:r>
        </a:p>
      </dsp:txBody>
      <dsp:txXfrm>
        <a:off x="335983" y="3231817"/>
        <a:ext cx="4427083" cy="319654"/>
      </dsp:txXfrm>
    </dsp:sp>
    <dsp:sp modelId="{C541C06F-016E-492C-980D-F47846AD7FA1}">
      <dsp:nvSpPr>
        <dsp:cNvPr id="0" name=""/>
        <dsp:cNvSpPr/>
      </dsp:nvSpPr>
      <dsp:spPr>
        <a:xfrm>
          <a:off x="0" y="4748665"/>
          <a:ext cx="6373813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[2-bit instruction type][5-bit opcode’[45 extra bits][6 RD][6-bit address]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SW</a:t>
          </a:r>
        </a:p>
      </dsp:txBody>
      <dsp:txXfrm>
        <a:off x="0" y="4748665"/>
        <a:ext cx="6373813" cy="926100"/>
      </dsp:txXfrm>
    </dsp:sp>
    <dsp:sp modelId="{0795C754-5A13-45B5-86E2-4554BAA348CF}">
      <dsp:nvSpPr>
        <dsp:cNvPr id="0" name=""/>
        <dsp:cNvSpPr/>
      </dsp:nvSpPr>
      <dsp:spPr>
        <a:xfrm>
          <a:off x="318690" y="4571545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M-Type </a:t>
          </a:r>
        </a:p>
      </dsp:txBody>
      <dsp:txXfrm>
        <a:off x="335983" y="4588838"/>
        <a:ext cx="4427083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FC8D3-84C5-41B0-9C81-8F69F47390FB}">
      <dsp:nvSpPr>
        <dsp:cNvPr id="0" name=""/>
        <dsp:cNvSpPr/>
      </dsp:nvSpPr>
      <dsp:spPr>
        <a:xfrm>
          <a:off x="0" y="1086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Tests every instruction at least once</a:t>
          </a:r>
        </a:p>
      </dsp:txBody>
      <dsp:txXfrm>
        <a:off x="33583" y="142215"/>
        <a:ext cx="5714532" cy="620794"/>
      </dsp:txXfrm>
    </dsp:sp>
    <dsp:sp modelId="{E4B164F4-4D76-4586-9EBF-1EE405914CEB}">
      <dsp:nvSpPr>
        <dsp:cNvPr id="0" name=""/>
        <dsp:cNvSpPr/>
      </dsp:nvSpPr>
      <dsp:spPr>
        <a:xfrm>
          <a:off x="0" y="8772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 variables and labels</a:t>
          </a:r>
        </a:p>
      </dsp:txBody>
      <dsp:txXfrm>
        <a:off x="33583" y="910815"/>
        <a:ext cx="5714532" cy="620794"/>
      </dsp:txXfrm>
    </dsp:sp>
    <dsp:sp modelId="{C88EBC3F-B9D4-47E3-ADEE-845FDAB3FE44}">
      <dsp:nvSpPr>
        <dsp:cNvPr id="0" name=""/>
        <dsp:cNvSpPr/>
      </dsp:nvSpPr>
      <dsp:spPr>
        <a:xfrm>
          <a:off x="0" y="16458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.Data section</a:t>
          </a:r>
        </a:p>
      </dsp:txBody>
      <dsp:txXfrm>
        <a:off x="33583" y="1679415"/>
        <a:ext cx="5714532" cy="620794"/>
      </dsp:txXfrm>
    </dsp:sp>
    <dsp:sp modelId="{E186B0BE-6E8C-4AAD-B726-8A0A69901093}">
      <dsp:nvSpPr>
        <dsp:cNvPr id="0" name=""/>
        <dsp:cNvSpPr/>
      </dsp:nvSpPr>
      <dsp:spPr>
        <a:xfrm>
          <a:off x="0" y="24144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.Main section</a:t>
          </a:r>
        </a:p>
      </dsp:txBody>
      <dsp:txXfrm>
        <a:off x="33583" y="2448015"/>
        <a:ext cx="5714532" cy="620794"/>
      </dsp:txXfrm>
    </dsp:sp>
    <dsp:sp modelId="{A128B708-EDFB-403B-A456-B4667E737F9C}">
      <dsp:nvSpPr>
        <dsp:cNvPr id="0" name=""/>
        <dsp:cNvSpPr/>
      </dsp:nvSpPr>
      <dsp:spPr>
        <a:xfrm>
          <a:off x="0" y="31830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C++ style comments</a:t>
          </a:r>
        </a:p>
      </dsp:txBody>
      <dsp:txXfrm>
        <a:off x="33583" y="3216615"/>
        <a:ext cx="5714532" cy="620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83B31-FF8C-46D5-8AAF-F46166C22F0E}">
      <dsp:nvSpPr>
        <dsp:cNvPr id="0" name=""/>
        <dsp:cNvSpPr/>
      </dsp:nvSpPr>
      <dsp:spPr>
        <a:xfrm>
          <a:off x="521401" y="805985"/>
          <a:ext cx="856406" cy="85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5344-1F4F-45DA-A1BE-5F141C33356F}">
      <dsp:nvSpPr>
        <dsp:cNvPr id="0" name=""/>
        <dsp:cNvSpPr/>
      </dsp:nvSpPr>
      <dsp:spPr>
        <a:xfrm>
          <a:off x="9082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What type of processor we wanted</a:t>
          </a:r>
        </a:p>
      </dsp:txBody>
      <dsp:txXfrm>
        <a:off x="9082" y="1776051"/>
        <a:ext cx="2446875" cy="447319"/>
      </dsp:txXfrm>
    </dsp:sp>
    <dsp:sp modelId="{06E6C962-515F-4697-8ED1-81844E2154E6}">
      <dsp:nvSpPr>
        <dsp:cNvPr id="0" name=""/>
        <dsp:cNvSpPr/>
      </dsp:nvSpPr>
      <dsp:spPr>
        <a:xfrm>
          <a:off x="177696" y="2302636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Graphics?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Audio?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128-bit processor?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Scientific processor</a:t>
          </a:r>
        </a:p>
      </dsp:txBody>
      <dsp:txXfrm>
        <a:off x="177696" y="2302636"/>
        <a:ext cx="2446875" cy="890467"/>
      </dsp:txXfrm>
    </dsp:sp>
    <dsp:sp modelId="{FE764965-5AD2-4DF2-9717-F7F70221A4BA}">
      <dsp:nvSpPr>
        <dsp:cNvPr id="0" name=""/>
        <dsp:cNvSpPr/>
      </dsp:nvSpPr>
      <dsp:spPr>
        <a:xfrm>
          <a:off x="3389996" y="838409"/>
          <a:ext cx="856406" cy="85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F6120-1FD0-473F-B5B2-F081CA1C6C04}">
      <dsp:nvSpPr>
        <dsp:cNvPr id="0" name=""/>
        <dsp:cNvSpPr/>
      </dsp:nvSpPr>
      <dsp:spPr>
        <a:xfrm>
          <a:off x="2884160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Scheduling times to work together</a:t>
          </a:r>
        </a:p>
      </dsp:txBody>
      <dsp:txXfrm>
        <a:off x="2884160" y="1776051"/>
        <a:ext cx="2446875" cy="447319"/>
      </dsp:txXfrm>
    </dsp:sp>
    <dsp:sp modelId="{7114EDA1-8444-48AA-8BB0-E75A8E34C810}">
      <dsp:nvSpPr>
        <dsp:cNvPr id="0" name=""/>
        <dsp:cNvSpPr/>
      </dsp:nvSpPr>
      <dsp:spPr>
        <a:xfrm>
          <a:off x="2884160" y="2270205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0D83-F61C-4C1D-BCC8-85AD8B29E5D0}">
      <dsp:nvSpPr>
        <dsp:cNvPr id="0" name=""/>
        <dsp:cNvSpPr/>
      </dsp:nvSpPr>
      <dsp:spPr>
        <a:xfrm>
          <a:off x="6375328" y="818951"/>
          <a:ext cx="856406" cy="85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3115-C54B-4109-8E10-104D8B443119}">
      <dsp:nvSpPr>
        <dsp:cNvPr id="0" name=""/>
        <dsp:cNvSpPr/>
      </dsp:nvSpPr>
      <dsp:spPr>
        <a:xfrm>
          <a:off x="5759238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Choosing instruction formats</a:t>
          </a:r>
        </a:p>
      </dsp:txBody>
      <dsp:txXfrm>
        <a:off x="5759238" y="1776051"/>
        <a:ext cx="2446875" cy="447319"/>
      </dsp:txXfrm>
    </dsp:sp>
    <dsp:sp modelId="{9378C7FB-20F7-4BB3-9CB8-B7A33E812D9C}">
      <dsp:nvSpPr>
        <dsp:cNvPr id="0" name=""/>
        <dsp:cNvSpPr/>
      </dsp:nvSpPr>
      <dsp:spPr>
        <a:xfrm>
          <a:off x="5759238" y="2270205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A8307-8B68-444E-A604-5E0A785B1090}">
      <dsp:nvSpPr>
        <dsp:cNvPr id="0" name=""/>
        <dsp:cNvSpPr/>
      </dsp:nvSpPr>
      <dsp:spPr>
        <a:xfrm>
          <a:off x="8995985" y="839419"/>
          <a:ext cx="856406" cy="85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D21D-CF15-41FA-9DD2-935F749A53D9}">
      <dsp:nvSpPr>
        <dsp:cNvPr id="0" name=""/>
        <dsp:cNvSpPr/>
      </dsp:nvSpPr>
      <dsp:spPr>
        <a:xfrm>
          <a:off x="8634316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Deciding on number of registers</a:t>
          </a:r>
        </a:p>
      </dsp:txBody>
      <dsp:txXfrm>
        <a:off x="8634316" y="1776051"/>
        <a:ext cx="2446875" cy="447319"/>
      </dsp:txXfrm>
    </dsp:sp>
    <dsp:sp modelId="{DA02A1C2-57A8-410E-9C8C-F1A48B8E1859}">
      <dsp:nvSpPr>
        <dsp:cNvPr id="0" name=""/>
        <dsp:cNvSpPr/>
      </dsp:nvSpPr>
      <dsp:spPr>
        <a:xfrm>
          <a:off x="8634316" y="2270205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B7B6-59F2-43D3-814A-8377306613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34EC-F657-4B2D-B0B4-28AE5715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834EC-F657-4B2D-B0B4-28AE57158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05,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5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05,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05,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B6C0D-CEE2-4595-9B73-D3D88B87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71" y="632612"/>
            <a:ext cx="4871461" cy="2384898"/>
          </a:xfrm>
        </p:spPr>
        <p:txBody>
          <a:bodyPr anchor="b">
            <a:normAutofit/>
          </a:bodyPr>
          <a:lstStyle/>
          <a:p>
            <a:r>
              <a:rPr lang="en-US" sz="3200" dirty="0"/>
              <a:t>Micro-pirate-processor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B757-6B34-48B9-AAF2-6CA52670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Garrett O’Shaughnessy, Zachary Bowyer, Brycen Martin, Niklas Roberts, Benjamin Greenwood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Picture 3" descr="Closeup photo of a part of a circuit board">
            <a:extLst>
              <a:ext uri="{FF2B5EF4-FFF2-40B4-BE49-F238E27FC236}">
                <a16:creationId xmlns:a16="http://schemas.microsoft.com/office/drawing/2014/main" id="{CFC3748A-985C-4508-94E8-37C5F6A7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1" r="1843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ED2DD-9ADC-484B-AA37-8BE84DBD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68C25E-FEA4-4191-868B-79F2F0B7D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43642"/>
              </p:ext>
            </p:extLst>
          </p:nvPr>
        </p:nvGraphicFramePr>
        <p:xfrm>
          <a:off x="5184543" y="941197"/>
          <a:ext cx="6373814" cy="475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1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AE2CB-CBEA-444B-A832-E7C738E6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 dirty="0"/>
              <a:t>Processor design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44E0F86E-0FA8-433F-B417-69710648CA9F}"/>
              </a:ext>
            </a:extLst>
          </p:cNvPr>
          <p:cNvSpPr txBox="1">
            <a:spLocks/>
          </p:cNvSpPr>
          <p:nvPr/>
        </p:nvSpPr>
        <p:spPr>
          <a:xfrm>
            <a:off x="7410732" y="1881275"/>
            <a:ext cx="3616255" cy="284251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aphicFrame>
        <p:nvGraphicFramePr>
          <p:cNvPr id="63" name="Content Placeholder 8">
            <a:extLst>
              <a:ext uri="{FF2B5EF4-FFF2-40B4-BE49-F238E27FC236}">
                <a16:creationId xmlns:a16="http://schemas.microsoft.com/office/drawing/2014/main" id="{DDEDAB6F-66E2-4553-9BC6-2C19C058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6142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3AF30-5B8E-4D7F-9681-D4ABA27E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Instructions and formats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27C27F2-34FA-4695-984C-8232C76EB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8198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37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2C1D-18EE-44C9-9731-4A34FA27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F570CAD-50ED-4E87-9101-FF1B11019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6693" y="217688"/>
            <a:ext cx="3783527" cy="6422624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3E958E0-A23A-44CE-9667-B5FEFBBAB40E}"/>
              </a:ext>
            </a:extLst>
          </p:cNvPr>
          <p:cNvGraphicFramePr/>
          <p:nvPr/>
        </p:nvGraphicFramePr>
        <p:xfrm>
          <a:off x="550863" y="2113199"/>
          <a:ext cx="5781698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60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15D2-8D1C-4DBA-91D2-3F8CB47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8A717-963E-4634-B604-F39568633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184954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4679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241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Sitka Heading</vt:lpstr>
      <vt:lpstr>Source Sans Pro</vt:lpstr>
      <vt:lpstr>3DFloatVTI</vt:lpstr>
      <vt:lpstr>Micro-pirate-processor</vt:lpstr>
      <vt:lpstr>Overview</vt:lpstr>
      <vt:lpstr>Processor design</vt:lpstr>
      <vt:lpstr>Instructions and formats</vt:lpstr>
      <vt:lpstr>Assembly code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Micro-pirate-processor</dc:title>
  <dc:creator>Zachary Bowyer</dc:creator>
  <cp:lastModifiedBy>Zachary Bowyer</cp:lastModifiedBy>
  <cp:revision>9</cp:revision>
  <dcterms:created xsi:type="dcterms:W3CDTF">2021-04-05T19:54:32Z</dcterms:created>
  <dcterms:modified xsi:type="dcterms:W3CDTF">2021-04-05T20:44:47Z</dcterms:modified>
</cp:coreProperties>
</file>