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
  </p:notesMasterIdLst>
  <p:handoutMasterIdLst>
    <p:handoutMasterId r:id="rId7"/>
  </p:handoutMasterIdLst>
  <p:sldIdLst>
    <p:sldId id="263" r:id="rId2"/>
    <p:sldId id="261" r:id="rId3"/>
    <p:sldId id="264" r:id="rId4"/>
    <p:sldId id="265" r:id="rId5"/>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ander Hickelsberger" initials="AH" lastIdx="1" clrIdx="0">
    <p:extLst>
      <p:ext uri="{19B8F6BF-5375-455C-9EA6-DF929625EA0E}">
        <p15:presenceInfo xmlns:p15="http://schemas.microsoft.com/office/powerpoint/2012/main" userId="f122f4b449f3a12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A96"/>
    <a:srgbClr val="72777A"/>
    <a:srgbClr val="8B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652" autoAdjust="0"/>
  </p:normalViewPr>
  <p:slideViewPr>
    <p:cSldViewPr snapToGrid="0">
      <p:cViewPr varScale="1">
        <p:scale>
          <a:sx n="151" d="100"/>
          <a:sy n="151" d="100"/>
        </p:scale>
        <p:origin x="510" y="1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0" d="100"/>
          <a:sy n="70" d="100"/>
        </p:scale>
        <p:origin x="2514"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77B9070-9281-4B15-842B-9B135EE24603}" type="datetimeFigureOut">
              <a:rPr lang="de-AT" smtClean="0"/>
              <a:t>04.10.2023</a:t>
            </a:fld>
            <a:endParaRPr lang="de-AT"/>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7FC8AE-2100-403C-A265-5E8967C6F3BC}" type="slidenum">
              <a:rPr lang="de-AT" smtClean="0"/>
              <a:t>‹Nr.›</a:t>
            </a:fld>
            <a:endParaRPr lang="de-AT"/>
          </a:p>
        </p:txBody>
      </p:sp>
    </p:spTree>
    <p:extLst>
      <p:ext uri="{BB962C8B-B14F-4D97-AF65-F5344CB8AC3E}">
        <p14:creationId xmlns:p14="http://schemas.microsoft.com/office/powerpoint/2010/main" val="30652336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3A4CAD-2332-440A-B5F3-F5F26A7FAEC2}" type="datetimeFigureOut">
              <a:rPr lang="en-US" smtClean="0"/>
              <a:t>10/4/2023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FE4289-A74F-4222-9B90-D9BDCFD3E13B}" type="slidenum">
              <a:rPr lang="en-US" smtClean="0"/>
              <a:t>‹Nr.›</a:t>
            </a:fld>
            <a:endParaRPr lang="en-US"/>
          </a:p>
        </p:txBody>
      </p:sp>
    </p:spTree>
    <p:extLst>
      <p:ext uri="{BB962C8B-B14F-4D97-AF65-F5344CB8AC3E}">
        <p14:creationId xmlns:p14="http://schemas.microsoft.com/office/powerpoint/2010/main" val="3349702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Foto Technikum Ta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BEC87-611C-4FE7-801A-2BABE5B2689B}"/>
              </a:ext>
            </a:extLst>
          </p:cNvPr>
          <p:cNvSpPr>
            <a:spLocks noGrp="1"/>
          </p:cNvSpPr>
          <p:nvPr>
            <p:ph type="title" hasCustomPrompt="1"/>
          </p:nvPr>
        </p:nvSpPr>
        <p:spPr>
          <a:xfrm>
            <a:off x="3128963" y="3599414"/>
            <a:ext cx="5897562" cy="439153"/>
          </a:xfrm>
        </p:spPr>
        <p:txBody>
          <a:bodyPr/>
          <a:lstStyle>
            <a:lvl1pPr>
              <a:defRPr>
                <a:solidFill>
                  <a:schemeClr val="bg1"/>
                </a:solidFill>
                <a:highlight>
                  <a:srgbClr val="005A96"/>
                </a:highlight>
              </a:defRPr>
            </a:lvl1pPr>
          </a:lstStyle>
          <a:p>
            <a:r>
              <a:rPr lang="en-US" dirty="0" err="1"/>
              <a:t>Titel</a:t>
            </a:r>
            <a:endParaRPr lang="en-GB" dirty="0"/>
          </a:p>
        </p:txBody>
      </p:sp>
      <p:sp>
        <p:nvSpPr>
          <p:cNvPr id="5" name="Text Placeholder 4">
            <a:extLst>
              <a:ext uri="{FF2B5EF4-FFF2-40B4-BE49-F238E27FC236}">
                <a16:creationId xmlns:a16="http://schemas.microsoft.com/office/drawing/2014/main" id="{EE5C50F5-E4A6-49CB-8F10-BB04F428948E}"/>
              </a:ext>
            </a:extLst>
          </p:cNvPr>
          <p:cNvSpPr>
            <a:spLocks noGrp="1"/>
          </p:cNvSpPr>
          <p:nvPr>
            <p:ph type="body" sz="quarter" idx="10" hasCustomPrompt="1"/>
          </p:nvPr>
        </p:nvSpPr>
        <p:spPr>
          <a:xfrm>
            <a:off x="3128963" y="4294464"/>
            <a:ext cx="5897561" cy="359569"/>
          </a:xfrm>
        </p:spPr>
        <p:txBody>
          <a:bodyPr>
            <a:normAutofit/>
          </a:bodyPr>
          <a:lstStyle>
            <a:lvl1pPr marL="0" indent="0">
              <a:buNone/>
              <a:defRPr>
                <a:solidFill>
                  <a:schemeClr val="bg1"/>
                </a:solidFill>
                <a:highlight>
                  <a:srgbClr val="005A96"/>
                </a:highlight>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9" name="Grafik 8" descr="FH Technikum Wien - University of Applied Sciences">
            <a:extLst>
              <a:ext uri="{FF2B5EF4-FFF2-40B4-BE49-F238E27FC236}">
                <a16:creationId xmlns:a16="http://schemas.microsoft.com/office/drawing/2014/main" id="{E912822A-9B89-4584-AA9B-A21C38C24020}"/>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05018" y="1916907"/>
            <a:ext cx="3366982" cy="2121660"/>
          </a:xfrm>
          <a:prstGeom prst="rect">
            <a:avLst/>
          </a:prstGeom>
        </p:spPr>
      </p:pic>
    </p:spTree>
    <p:extLst>
      <p:ext uri="{BB962C8B-B14F-4D97-AF65-F5344CB8AC3E}">
        <p14:creationId xmlns:p14="http://schemas.microsoft.com/office/powerpoint/2010/main" val="2180494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ALTSFOLIE 01 Gr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7277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dirty="0"/>
          </a:p>
        </p:txBody>
      </p:sp>
      <p:sp>
        <p:nvSpPr>
          <p:cNvPr id="23" name="Titelplatzhalter 1"/>
          <p:cNvSpPr>
            <a:spLocks noGrp="1"/>
          </p:cNvSpPr>
          <p:nvPr>
            <p:ph type="title" hasCustomPrompt="1"/>
          </p:nvPr>
        </p:nvSpPr>
        <p:spPr>
          <a:xfrm>
            <a:off x="180001" y="114303"/>
            <a:ext cx="8768791"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6" name="Textplatzhalter 5">
            <a:extLst>
              <a:ext uri="{FF2B5EF4-FFF2-40B4-BE49-F238E27FC236}">
                <a16:creationId xmlns:a16="http://schemas.microsoft.com/office/drawing/2014/main" id="{3F425C1B-10D2-421C-8EE6-8F68F5FA0A06}"/>
              </a:ext>
            </a:extLst>
          </p:cNvPr>
          <p:cNvSpPr>
            <a:spLocks noGrp="1"/>
          </p:cNvSpPr>
          <p:nvPr>
            <p:ph type="body" sz="quarter" idx="14"/>
          </p:nvPr>
        </p:nvSpPr>
        <p:spPr>
          <a:xfrm>
            <a:off x="180000" y="607500"/>
            <a:ext cx="8768791"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BF34B061-0D40-4791-A41B-682280B19424}"/>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A7E1EF4B-A968-4425-8367-098DB2AEE2ED}"/>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‹Nr.›</a:t>
            </a:fld>
            <a:endParaRPr lang="en-GB"/>
          </a:p>
        </p:txBody>
      </p:sp>
      <p:pic>
        <p:nvPicPr>
          <p:cNvPr id="10" name="Grafik 9">
            <a:extLst>
              <a:ext uri="{FF2B5EF4-FFF2-40B4-BE49-F238E27FC236}">
                <a16:creationId xmlns:a16="http://schemas.microsoft.com/office/drawing/2014/main" id="{9D14491A-EBBE-4FB6-8BA1-C103D150F47E}"/>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3754758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HALTSFOLIE 02 Gr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7277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1" y="114303"/>
            <a:ext cx="8758517"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5" name="Textplatzhalter 4">
            <a:extLst>
              <a:ext uri="{FF2B5EF4-FFF2-40B4-BE49-F238E27FC236}">
                <a16:creationId xmlns:a16="http://schemas.microsoft.com/office/drawing/2014/main" id="{C099191E-06C2-47AD-9B0A-CAC1645FCDE3}"/>
              </a:ext>
            </a:extLst>
          </p:cNvPr>
          <p:cNvSpPr>
            <a:spLocks noGrp="1"/>
          </p:cNvSpPr>
          <p:nvPr>
            <p:ph type="body" sz="quarter" idx="15"/>
          </p:nvPr>
        </p:nvSpPr>
        <p:spPr>
          <a:xfrm>
            <a:off x="179388"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14" name="Textplatzhalter 4">
            <a:extLst>
              <a:ext uri="{FF2B5EF4-FFF2-40B4-BE49-F238E27FC236}">
                <a16:creationId xmlns:a16="http://schemas.microsoft.com/office/drawing/2014/main" id="{1FF655F9-8F0F-4E00-A8EE-9C12E1706B9C}"/>
              </a:ext>
            </a:extLst>
          </p:cNvPr>
          <p:cNvSpPr>
            <a:spLocks noGrp="1"/>
          </p:cNvSpPr>
          <p:nvPr>
            <p:ph type="body" sz="quarter" idx="16"/>
          </p:nvPr>
        </p:nvSpPr>
        <p:spPr>
          <a:xfrm>
            <a:off x="4615632" y="606217"/>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15" name="Gerader Verbinder 14">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CEA78A91-4834-4955-816B-A33BE7851562}"/>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F41B1D30-8D96-496B-A7F3-BDA41722B7FA}"/>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‹Nr.›</a:t>
            </a:fld>
            <a:endParaRPr lang="en-GB"/>
          </a:p>
        </p:txBody>
      </p:sp>
      <p:pic>
        <p:nvPicPr>
          <p:cNvPr id="12" name="Grafik 11">
            <a:extLst>
              <a:ext uri="{FF2B5EF4-FFF2-40B4-BE49-F238E27FC236}">
                <a16:creationId xmlns:a16="http://schemas.microsoft.com/office/drawing/2014/main" id="{6A200EBB-4D2E-465A-BA44-8D8FD4CE5E3B}"/>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976244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HALTSFOLIE 01 Bl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005A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1" y="114303"/>
            <a:ext cx="8758517"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10" name="Textplatzhalter 5">
            <a:extLst>
              <a:ext uri="{FF2B5EF4-FFF2-40B4-BE49-F238E27FC236}">
                <a16:creationId xmlns:a16="http://schemas.microsoft.com/office/drawing/2014/main" id="{0F4D230B-92FB-4F80-A5D8-47442699E09E}"/>
              </a:ext>
            </a:extLst>
          </p:cNvPr>
          <p:cNvSpPr>
            <a:spLocks noGrp="1"/>
          </p:cNvSpPr>
          <p:nvPr>
            <p:ph type="body" sz="quarter" idx="14"/>
          </p:nvPr>
        </p:nvSpPr>
        <p:spPr>
          <a:xfrm>
            <a:off x="180000" y="607500"/>
            <a:ext cx="8768791"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5107673A-A21E-4664-8E91-00B707F809AF}"/>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D3828A2C-43CF-4B24-AB3D-CA11C4FC4B0E}"/>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‹Nr.›</a:t>
            </a:fld>
            <a:endParaRPr lang="en-GB"/>
          </a:p>
        </p:txBody>
      </p:sp>
      <p:pic>
        <p:nvPicPr>
          <p:cNvPr id="12" name="Grafik 11">
            <a:extLst>
              <a:ext uri="{FF2B5EF4-FFF2-40B4-BE49-F238E27FC236}">
                <a16:creationId xmlns:a16="http://schemas.microsoft.com/office/drawing/2014/main" id="{E502DC7D-CE2C-49A4-AB84-DE425786F458}"/>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1061129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HALTSFOLIE 02 Bl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005A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0" y="114303"/>
            <a:ext cx="8784000"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14" name="Textplatzhalter 4">
            <a:extLst>
              <a:ext uri="{FF2B5EF4-FFF2-40B4-BE49-F238E27FC236}">
                <a16:creationId xmlns:a16="http://schemas.microsoft.com/office/drawing/2014/main" id="{C1810ADF-882B-4FFD-A401-52EBD2C3FFDA}"/>
              </a:ext>
            </a:extLst>
          </p:cNvPr>
          <p:cNvSpPr>
            <a:spLocks noGrp="1"/>
          </p:cNvSpPr>
          <p:nvPr>
            <p:ph type="body" sz="quarter" idx="15"/>
          </p:nvPr>
        </p:nvSpPr>
        <p:spPr>
          <a:xfrm>
            <a:off x="179388"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16" name="Textplatzhalter 4">
            <a:extLst>
              <a:ext uri="{FF2B5EF4-FFF2-40B4-BE49-F238E27FC236}">
                <a16:creationId xmlns:a16="http://schemas.microsoft.com/office/drawing/2014/main" id="{918F80D2-235B-4BC1-AB73-F792A6E717CD}"/>
              </a:ext>
            </a:extLst>
          </p:cNvPr>
          <p:cNvSpPr>
            <a:spLocks noGrp="1"/>
          </p:cNvSpPr>
          <p:nvPr>
            <p:ph type="body" sz="quarter" idx="16"/>
          </p:nvPr>
        </p:nvSpPr>
        <p:spPr>
          <a:xfrm>
            <a:off x="4644000"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9913C93F-4C12-40C1-A6ED-7A7506D85F4A}"/>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2589EC2F-2384-4108-93D2-F2F7A4384568}"/>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‹Nr.›</a:t>
            </a:fld>
            <a:endParaRPr lang="en-GB"/>
          </a:p>
        </p:txBody>
      </p:sp>
      <p:pic>
        <p:nvPicPr>
          <p:cNvPr id="12" name="Grafik 11">
            <a:extLst>
              <a:ext uri="{FF2B5EF4-FFF2-40B4-BE49-F238E27FC236}">
                <a16:creationId xmlns:a16="http://schemas.microsoft.com/office/drawing/2014/main" id="{B062C44E-6AED-4204-AA3F-E6AC415283B6}"/>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235048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Foto Technikum Nac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A86F4-3070-4C24-8038-34CAB4816F1D}"/>
              </a:ext>
            </a:extLst>
          </p:cNvPr>
          <p:cNvSpPr>
            <a:spLocks noGrp="1"/>
          </p:cNvSpPr>
          <p:nvPr>
            <p:ph type="title" hasCustomPrompt="1"/>
          </p:nvPr>
        </p:nvSpPr>
        <p:spPr>
          <a:xfrm>
            <a:off x="3133971" y="3599413"/>
            <a:ext cx="5861296" cy="439153"/>
          </a:xfrm>
        </p:spPr>
        <p:txBody>
          <a:bodyPr/>
          <a:lstStyle>
            <a:lvl1pPr>
              <a:defRPr>
                <a:solidFill>
                  <a:schemeClr val="bg1"/>
                </a:solidFill>
                <a:highlight>
                  <a:srgbClr val="72777A"/>
                </a:highlight>
              </a:defRPr>
            </a:lvl1pPr>
          </a:lstStyle>
          <a:p>
            <a:r>
              <a:rPr lang="de-DE" dirty="0"/>
              <a:t>Titel</a:t>
            </a:r>
            <a:endParaRPr lang="en-GB" dirty="0"/>
          </a:p>
        </p:txBody>
      </p:sp>
      <p:sp>
        <p:nvSpPr>
          <p:cNvPr id="9" name="Text Placeholder 4">
            <a:extLst>
              <a:ext uri="{FF2B5EF4-FFF2-40B4-BE49-F238E27FC236}">
                <a16:creationId xmlns:a16="http://schemas.microsoft.com/office/drawing/2014/main" id="{416AE9FB-C334-42DE-8F45-21484CB840FF}"/>
              </a:ext>
            </a:extLst>
          </p:cNvPr>
          <p:cNvSpPr>
            <a:spLocks noGrp="1"/>
          </p:cNvSpPr>
          <p:nvPr>
            <p:ph type="body" sz="quarter" idx="11" hasCustomPrompt="1"/>
          </p:nvPr>
        </p:nvSpPr>
        <p:spPr>
          <a:xfrm>
            <a:off x="3141785" y="4279053"/>
            <a:ext cx="5861295" cy="359569"/>
          </a:xfrm>
        </p:spPr>
        <p:txBody>
          <a:bodyPr wrap="square">
            <a:normAutofit/>
          </a:bodyPr>
          <a:lstStyle>
            <a:lvl1pPr marL="0" indent="0">
              <a:buNone/>
              <a:defRPr>
                <a:solidFill>
                  <a:schemeClr val="bg1"/>
                </a:solidFill>
                <a:highlight>
                  <a:srgbClr val="72777A"/>
                </a:highlight>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5" name="Grafik 4" descr="FH Technikum Wien - University of Applied Sciences">
            <a:extLst>
              <a:ext uri="{FF2B5EF4-FFF2-40B4-BE49-F238E27FC236}">
                <a16:creationId xmlns:a16="http://schemas.microsoft.com/office/drawing/2014/main" id="{36DE48FA-9F9C-4F81-A9C6-3FAA23DE1532}"/>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05018" y="1916906"/>
            <a:ext cx="3366982" cy="2121660"/>
          </a:xfrm>
          <a:prstGeom prst="rect">
            <a:avLst/>
          </a:prstGeom>
        </p:spPr>
      </p:pic>
    </p:spTree>
    <p:extLst>
      <p:ext uri="{BB962C8B-B14F-4D97-AF65-F5344CB8AC3E}">
        <p14:creationId xmlns:p14="http://schemas.microsoft.com/office/powerpoint/2010/main" val="934188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Balken Grau">
    <p:spTree>
      <p:nvGrpSpPr>
        <p:cNvPr id="1" name=""/>
        <p:cNvGrpSpPr/>
        <p:nvPr/>
      </p:nvGrpSpPr>
      <p:grpSpPr>
        <a:xfrm>
          <a:off x="0" y="0"/>
          <a:ext cx="0" cy="0"/>
          <a:chOff x="0" y="0"/>
          <a:chExt cx="0" cy="0"/>
        </a:xfrm>
      </p:grpSpPr>
      <p:sp>
        <p:nvSpPr>
          <p:cNvPr id="6" name="Titelplatzhalter 1"/>
          <p:cNvSpPr>
            <a:spLocks noGrp="1"/>
          </p:cNvSpPr>
          <p:nvPr>
            <p:ph type="title" hasCustomPrompt="1"/>
          </p:nvPr>
        </p:nvSpPr>
        <p:spPr>
          <a:xfrm>
            <a:off x="3331747" y="3216528"/>
            <a:ext cx="5694779" cy="433138"/>
          </a:xfrm>
          <a:prstGeom prst="rect">
            <a:avLst/>
          </a:prstGeom>
          <a:noFill/>
        </p:spPr>
        <p:txBody>
          <a:bodyPr vert="horz" lIns="91440" tIns="45720" rIns="91440" bIns="45720" rtlCol="0" anchor="ctr">
            <a:normAutofit/>
          </a:bodyPr>
          <a:lstStyle>
            <a:lvl1pPr>
              <a:defRPr sz="2700">
                <a:solidFill>
                  <a:schemeClr val="accent1"/>
                </a:solidFill>
              </a:defRPr>
            </a:lvl1pPr>
          </a:lstStyle>
          <a:p>
            <a:r>
              <a:rPr lang="de-DE" dirty="0"/>
              <a:t>Titel</a:t>
            </a:r>
            <a:endParaRPr lang="de-AT" dirty="0"/>
          </a:p>
        </p:txBody>
      </p:sp>
      <p:sp>
        <p:nvSpPr>
          <p:cNvPr id="5" name="Text Placeholder 4">
            <a:extLst>
              <a:ext uri="{FF2B5EF4-FFF2-40B4-BE49-F238E27FC236}">
                <a16:creationId xmlns:a16="http://schemas.microsoft.com/office/drawing/2014/main" id="{C1C28234-80A7-441C-9E93-EC38F62D8059}"/>
              </a:ext>
            </a:extLst>
          </p:cNvPr>
          <p:cNvSpPr>
            <a:spLocks noGrp="1"/>
          </p:cNvSpPr>
          <p:nvPr>
            <p:ph type="body" sz="quarter" idx="10" hasCustomPrompt="1"/>
          </p:nvPr>
        </p:nvSpPr>
        <p:spPr>
          <a:xfrm>
            <a:off x="3331746" y="3888000"/>
            <a:ext cx="5694779" cy="359569"/>
          </a:xfrm>
        </p:spPr>
        <p:txBody>
          <a:bodyPr wrap="square">
            <a:normAutofit/>
          </a:bodyPr>
          <a:lstStyle>
            <a:lvl1pPr marL="0" indent="0">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3" name="Grafik 2" descr="FH Technikum Wien - University of Applied Sciences">
            <a:extLst>
              <a:ext uri="{FF2B5EF4-FFF2-40B4-BE49-F238E27FC236}">
                <a16:creationId xmlns:a16="http://schemas.microsoft.com/office/drawing/2014/main" id="{297655D6-11DD-4FCD-A16D-41373134CF7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7656" y="1020766"/>
            <a:ext cx="4171950" cy="2628900"/>
          </a:xfrm>
          <a:prstGeom prst="rect">
            <a:avLst/>
          </a:prstGeom>
        </p:spPr>
      </p:pic>
    </p:spTree>
    <p:extLst>
      <p:ext uri="{BB962C8B-B14F-4D97-AF65-F5344CB8AC3E}">
        <p14:creationId xmlns:p14="http://schemas.microsoft.com/office/powerpoint/2010/main" val="3690216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FOLIE Balken Blau">
    <p:spTree>
      <p:nvGrpSpPr>
        <p:cNvPr id="1" name=""/>
        <p:cNvGrpSpPr/>
        <p:nvPr/>
      </p:nvGrpSpPr>
      <p:grpSpPr>
        <a:xfrm>
          <a:off x="0" y="0"/>
          <a:ext cx="0" cy="0"/>
          <a:chOff x="0" y="0"/>
          <a:chExt cx="0" cy="0"/>
        </a:xfrm>
      </p:grpSpPr>
      <p:sp>
        <p:nvSpPr>
          <p:cNvPr id="4" name="Titelplatzhalter 1"/>
          <p:cNvSpPr>
            <a:spLocks noGrp="1"/>
          </p:cNvSpPr>
          <p:nvPr>
            <p:ph type="title" hasCustomPrompt="1"/>
          </p:nvPr>
        </p:nvSpPr>
        <p:spPr>
          <a:xfrm>
            <a:off x="3331747" y="3216528"/>
            <a:ext cx="5694779" cy="433138"/>
          </a:xfrm>
          <a:prstGeom prst="rect">
            <a:avLst/>
          </a:prstGeom>
          <a:noFill/>
        </p:spPr>
        <p:txBody>
          <a:bodyPr vert="horz" lIns="91440" tIns="45720" rIns="91440" bIns="45720" rtlCol="0" anchor="ctr">
            <a:noAutofit/>
          </a:bodyPr>
          <a:lstStyle>
            <a:lvl1pPr>
              <a:defRPr sz="2700">
                <a:solidFill>
                  <a:srgbClr val="005A96"/>
                </a:solidFill>
              </a:defRPr>
            </a:lvl1pPr>
          </a:lstStyle>
          <a:p>
            <a:r>
              <a:rPr lang="de-DE" dirty="0"/>
              <a:t>Titel</a:t>
            </a:r>
            <a:endParaRPr lang="de-AT" dirty="0"/>
          </a:p>
        </p:txBody>
      </p:sp>
      <p:sp>
        <p:nvSpPr>
          <p:cNvPr id="6" name="Text Placeholder 4">
            <a:extLst>
              <a:ext uri="{FF2B5EF4-FFF2-40B4-BE49-F238E27FC236}">
                <a16:creationId xmlns:a16="http://schemas.microsoft.com/office/drawing/2014/main" id="{1993B6AF-0521-4A85-891D-947C2C556B45}"/>
              </a:ext>
            </a:extLst>
          </p:cNvPr>
          <p:cNvSpPr>
            <a:spLocks noGrp="1"/>
          </p:cNvSpPr>
          <p:nvPr>
            <p:ph type="body" sz="quarter" idx="10" hasCustomPrompt="1"/>
          </p:nvPr>
        </p:nvSpPr>
        <p:spPr>
          <a:xfrm>
            <a:off x="3331746" y="3888000"/>
            <a:ext cx="5694779" cy="359569"/>
          </a:xfrm>
        </p:spPr>
        <p:txBody>
          <a:bodyPr wrap="square">
            <a:normAutofit/>
          </a:bodyPr>
          <a:lstStyle>
            <a:lvl1pPr marL="0" indent="0">
              <a:buNone/>
              <a:defRPr>
                <a:solidFill>
                  <a:srgbClr val="005A96"/>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5" name="Grafik 4" descr="FH Technikum Wien - University of Applied Sciences">
            <a:extLst>
              <a:ext uri="{FF2B5EF4-FFF2-40B4-BE49-F238E27FC236}">
                <a16:creationId xmlns:a16="http://schemas.microsoft.com/office/drawing/2014/main" id="{521AFF37-CD1E-46E6-AE37-FDEED49D26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7656" y="1020766"/>
            <a:ext cx="4171950" cy="2628900"/>
          </a:xfrm>
          <a:prstGeom prst="rect">
            <a:avLst/>
          </a:prstGeom>
        </p:spPr>
      </p:pic>
    </p:spTree>
    <p:extLst>
      <p:ext uri="{BB962C8B-B14F-4D97-AF65-F5344CB8AC3E}">
        <p14:creationId xmlns:p14="http://schemas.microsoft.com/office/powerpoint/2010/main" val="3940876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ELFOLIE Balken Blau">
    <p:spTree>
      <p:nvGrpSpPr>
        <p:cNvPr id="1" name=""/>
        <p:cNvGrpSpPr/>
        <p:nvPr/>
      </p:nvGrpSpPr>
      <p:grpSpPr>
        <a:xfrm>
          <a:off x="0" y="0"/>
          <a:ext cx="0" cy="0"/>
          <a:chOff x="0" y="0"/>
          <a:chExt cx="0" cy="0"/>
        </a:xfrm>
      </p:grpSpPr>
      <p:sp>
        <p:nvSpPr>
          <p:cNvPr id="9" name="Titelplatzhalter 1">
            <a:extLst>
              <a:ext uri="{FF2B5EF4-FFF2-40B4-BE49-F238E27FC236}">
                <a16:creationId xmlns:a16="http://schemas.microsoft.com/office/drawing/2014/main" id="{3ED02347-5B9C-47C3-9770-0CA1C1115EBD}"/>
              </a:ext>
            </a:extLst>
          </p:cNvPr>
          <p:cNvSpPr>
            <a:spLocks noGrp="1"/>
          </p:cNvSpPr>
          <p:nvPr>
            <p:ph type="title" hasCustomPrompt="1"/>
          </p:nvPr>
        </p:nvSpPr>
        <p:spPr>
          <a:xfrm>
            <a:off x="3059084" y="3582896"/>
            <a:ext cx="5216215" cy="531903"/>
          </a:xfrm>
          <a:prstGeom prst="rect">
            <a:avLst/>
          </a:prstGeom>
          <a:noFill/>
        </p:spPr>
        <p:txBody>
          <a:bodyPr vert="horz" lIns="91440" tIns="45720" rIns="91440" bIns="45720" rtlCol="0" anchor="ctr">
            <a:normAutofit/>
          </a:bodyPr>
          <a:lstStyle>
            <a:lvl1pPr algn="r">
              <a:defRPr sz="2700">
                <a:solidFill>
                  <a:schemeClr val="accent1"/>
                </a:solidFill>
              </a:defRPr>
            </a:lvl1pPr>
          </a:lstStyle>
          <a:p>
            <a:r>
              <a:rPr lang="de-DE" dirty="0"/>
              <a:t>Titel</a:t>
            </a:r>
            <a:endParaRPr lang="de-AT" dirty="0"/>
          </a:p>
        </p:txBody>
      </p:sp>
      <p:sp>
        <p:nvSpPr>
          <p:cNvPr id="10" name="Text Placeholder 4">
            <a:extLst>
              <a:ext uri="{FF2B5EF4-FFF2-40B4-BE49-F238E27FC236}">
                <a16:creationId xmlns:a16="http://schemas.microsoft.com/office/drawing/2014/main" id="{C861E06E-01BF-45E4-B05F-CDFA812E7695}"/>
              </a:ext>
            </a:extLst>
          </p:cNvPr>
          <p:cNvSpPr>
            <a:spLocks noGrp="1"/>
          </p:cNvSpPr>
          <p:nvPr>
            <p:ph type="body" sz="quarter" idx="10" hasCustomPrompt="1"/>
          </p:nvPr>
        </p:nvSpPr>
        <p:spPr>
          <a:xfrm>
            <a:off x="3059084" y="4182295"/>
            <a:ext cx="5216215" cy="359569"/>
          </a:xfrm>
        </p:spPr>
        <p:txBody>
          <a:bodyPr wrap="square">
            <a:normAutofit/>
          </a:bodyPr>
          <a:lstStyle>
            <a:lvl1pPr marL="0" indent="0" algn="r">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4" name="Grafik 3">
            <a:extLst>
              <a:ext uri="{FF2B5EF4-FFF2-40B4-BE49-F238E27FC236}">
                <a16:creationId xmlns:a16="http://schemas.microsoft.com/office/drawing/2014/main" id="{13F895DB-6C5B-416C-840B-FDB951A38538}"/>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8701" y="-308648"/>
            <a:ext cx="7406598" cy="4166212"/>
          </a:xfrm>
          <a:prstGeom prst="rect">
            <a:avLst/>
          </a:prstGeom>
        </p:spPr>
      </p:pic>
      <p:pic>
        <p:nvPicPr>
          <p:cNvPr id="8" name="Grafik 7" descr="FH Technikum Wien - University of Applied Sciences">
            <a:extLst>
              <a:ext uri="{FF2B5EF4-FFF2-40B4-BE49-F238E27FC236}">
                <a16:creationId xmlns:a16="http://schemas.microsoft.com/office/drawing/2014/main" id="{1D30033D-611F-4A97-9A01-BE499811FCB6}"/>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2874" y="3214292"/>
            <a:ext cx="2622133" cy="1652303"/>
          </a:xfrm>
          <a:prstGeom prst="rect">
            <a:avLst/>
          </a:prstGeom>
        </p:spPr>
      </p:pic>
    </p:spTree>
    <p:extLst>
      <p:ext uri="{BB962C8B-B14F-4D97-AF65-F5344CB8AC3E}">
        <p14:creationId xmlns:p14="http://schemas.microsoft.com/office/powerpoint/2010/main" val="3279063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FOLIE nur Text Grau">
    <p:spTree>
      <p:nvGrpSpPr>
        <p:cNvPr id="1" name=""/>
        <p:cNvGrpSpPr/>
        <p:nvPr/>
      </p:nvGrpSpPr>
      <p:grpSpPr>
        <a:xfrm>
          <a:off x="0" y="0"/>
          <a:ext cx="0" cy="0"/>
          <a:chOff x="0" y="0"/>
          <a:chExt cx="0" cy="0"/>
        </a:xfrm>
      </p:grpSpPr>
      <p:sp>
        <p:nvSpPr>
          <p:cNvPr id="3" name="Titelplatzhalter 1"/>
          <p:cNvSpPr>
            <a:spLocks noGrp="1"/>
          </p:cNvSpPr>
          <p:nvPr>
            <p:ph type="title" hasCustomPrompt="1"/>
          </p:nvPr>
        </p:nvSpPr>
        <p:spPr>
          <a:xfrm>
            <a:off x="252000" y="1500740"/>
            <a:ext cx="8640000" cy="1080000"/>
          </a:xfrm>
          <a:prstGeom prst="rect">
            <a:avLst/>
          </a:prstGeom>
          <a:noFill/>
        </p:spPr>
        <p:txBody>
          <a:bodyPr vert="horz" lIns="91440" tIns="45720" rIns="91440" bIns="45720" rtlCol="0" anchor="ctr">
            <a:noAutofit/>
          </a:bodyPr>
          <a:lstStyle>
            <a:lvl1pPr algn="r">
              <a:defRPr sz="4050" baseline="0">
                <a:solidFill>
                  <a:srgbClr val="72777A"/>
                </a:solidFill>
              </a:defRPr>
            </a:lvl1pPr>
          </a:lstStyle>
          <a:p>
            <a:r>
              <a:rPr lang="de-DE" dirty="0" err="1"/>
              <a:t>Präsentations</a:t>
            </a:r>
            <a:r>
              <a:rPr lang="de-DE" dirty="0"/>
              <a:t> Titel</a:t>
            </a:r>
            <a:br>
              <a:rPr lang="de-DE" dirty="0"/>
            </a:br>
            <a:r>
              <a:rPr lang="de-DE" dirty="0"/>
              <a:t>(Arial </a:t>
            </a:r>
            <a:r>
              <a:rPr lang="de-DE" dirty="0" err="1"/>
              <a:t>Bold</a:t>
            </a:r>
            <a:r>
              <a:rPr lang="de-DE" dirty="0"/>
              <a:t>, 54pt)</a:t>
            </a:r>
            <a:endParaRPr lang="de-AT" dirty="0"/>
          </a:p>
        </p:txBody>
      </p:sp>
      <p:sp>
        <p:nvSpPr>
          <p:cNvPr id="5" name="Text Placeholder 4">
            <a:extLst>
              <a:ext uri="{FF2B5EF4-FFF2-40B4-BE49-F238E27FC236}">
                <a16:creationId xmlns:a16="http://schemas.microsoft.com/office/drawing/2014/main" id="{25A4DA91-D7A9-4048-B82C-A20ED8AA6C7D}"/>
              </a:ext>
            </a:extLst>
          </p:cNvPr>
          <p:cNvSpPr>
            <a:spLocks noGrp="1"/>
          </p:cNvSpPr>
          <p:nvPr>
            <p:ph type="body" sz="quarter" idx="10" hasCustomPrompt="1"/>
          </p:nvPr>
        </p:nvSpPr>
        <p:spPr>
          <a:xfrm>
            <a:off x="252000" y="2663034"/>
            <a:ext cx="8640000" cy="359569"/>
          </a:xfrm>
        </p:spPr>
        <p:txBody>
          <a:bodyPr wrap="square">
            <a:normAutofit/>
          </a:bodyPr>
          <a:lstStyle>
            <a:lvl1pPr marL="0" indent="0" algn="r">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6" name="Grafik 5" descr="FH Technikum Wien - University of Applied Sciences">
            <a:extLst>
              <a:ext uri="{FF2B5EF4-FFF2-40B4-BE49-F238E27FC236}">
                <a16:creationId xmlns:a16="http://schemas.microsoft.com/office/drawing/2014/main" id="{857FD1FE-107F-4E9C-BAAF-2F91441FA80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26" y="3208647"/>
            <a:ext cx="3242514" cy="2043228"/>
          </a:xfrm>
          <a:prstGeom prst="rect">
            <a:avLst/>
          </a:prstGeom>
        </p:spPr>
      </p:pic>
    </p:spTree>
    <p:extLst>
      <p:ext uri="{BB962C8B-B14F-4D97-AF65-F5344CB8AC3E}">
        <p14:creationId xmlns:p14="http://schemas.microsoft.com/office/powerpoint/2010/main" val="3687007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FOLIE nur Text Blau">
    <p:spTree>
      <p:nvGrpSpPr>
        <p:cNvPr id="1" name=""/>
        <p:cNvGrpSpPr/>
        <p:nvPr/>
      </p:nvGrpSpPr>
      <p:grpSpPr>
        <a:xfrm>
          <a:off x="0" y="0"/>
          <a:ext cx="0" cy="0"/>
          <a:chOff x="0" y="0"/>
          <a:chExt cx="0" cy="0"/>
        </a:xfrm>
      </p:grpSpPr>
      <p:sp>
        <p:nvSpPr>
          <p:cNvPr id="3" name="Titelplatzhalter 1"/>
          <p:cNvSpPr>
            <a:spLocks noGrp="1"/>
          </p:cNvSpPr>
          <p:nvPr>
            <p:ph type="title" hasCustomPrompt="1"/>
          </p:nvPr>
        </p:nvSpPr>
        <p:spPr>
          <a:xfrm>
            <a:off x="252000" y="1499456"/>
            <a:ext cx="8640000" cy="1080000"/>
          </a:xfrm>
          <a:prstGeom prst="rect">
            <a:avLst/>
          </a:prstGeom>
          <a:noFill/>
        </p:spPr>
        <p:txBody>
          <a:bodyPr vert="horz" lIns="91440" tIns="45720" rIns="91440" bIns="45720" rtlCol="0" anchor="ctr">
            <a:noAutofit/>
          </a:bodyPr>
          <a:lstStyle>
            <a:lvl1pPr algn="r">
              <a:defRPr sz="4050" baseline="0">
                <a:solidFill>
                  <a:srgbClr val="005A96"/>
                </a:solidFill>
              </a:defRPr>
            </a:lvl1pPr>
          </a:lstStyle>
          <a:p>
            <a:r>
              <a:rPr lang="de-DE" dirty="0" err="1"/>
              <a:t>Präsentations</a:t>
            </a:r>
            <a:r>
              <a:rPr lang="de-DE" dirty="0"/>
              <a:t> Titel</a:t>
            </a:r>
            <a:br>
              <a:rPr lang="de-DE" dirty="0"/>
            </a:br>
            <a:r>
              <a:rPr lang="de-DE" dirty="0"/>
              <a:t>(Arial </a:t>
            </a:r>
            <a:r>
              <a:rPr lang="de-DE" dirty="0" err="1"/>
              <a:t>Bold</a:t>
            </a:r>
            <a:r>
              <a:rPr lang="de-DE" dirty="0"/>
              <a:t>, 54pt)</a:t>
            </a:r>
            <a:endParaRPr lang="de-AT" dirty="0"/>
          </a:p>
        </p:txBody>
      </p:sp>
      <p:sp>
        <p:nvSpPr>
          <p:cNvPr id="5" name="Text Placeholder 4">
            <a:extLst>
              <a:ext uri="{FF2B5EF4-FFF2-40B4-BE49-F238E27FC236}">
                <a16:creationId xmlns:a16="http://schemas.microsoft.com/office/drawing/2014/main" id="{509247A6-7FA5-4C70-B8D4-64482CCCCA0A}"/>
              </a:ext>
            </a:extLst>
          </p:cNvPr>
          <p:cNvSpPr>
            <a:spLocks noGrp="1"/>
          </p:cNvSpPr>
          <p:nvPr>
            <p:ph type="body" sz="quarter" idx="10" hasCustomPrompt="1"/>
          </p:nvPr>
        </p:nvSpPr>
        <p:spPr>
          <a:xfrm>
            <a:off x="252000" y="2659502"/>
            <a:ext cx="8640000" cy="359569"/>
          </a:xfrm>
        </p:spPr>
        <p:txBody>
          <a:bodyPr wrap="square">
            <a:normAutofit/>
          </a:bodyPr>
          <a:lstStyle>
            <a:lvl1pPr marL="0" indent="0" algn="r">
              <a:buNone/>
              <a:defRPr>
                <a:solidFill>
                  <a:srgbClr val="005A96"/>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6" name="Grafik 5" descr="FH Technikum Wien - University of Applied Sciences">
            <a:extLst>
              <a:ext uri="{FF2B5EF4-FFF2-40B4-BE49-F238E27FC236}">
                <a16:creationId xmlns:a16="http://schemas.microsoft.com/office/drawing/2014/main" id="{6501A466-0610-40A9-AB61-914300F4FEB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312" y="3186162"/>
            <a:ext cx="3242514" cy="2043228"/>
          </a:xfrm>
          <a:prstGeom prst="rect">
            <a:avLst/>
          </a:prstGeom>
        </p:spPr>
      </p:pic>
    </p:spTree>
    <p:extLst>
      <p:ext uri="{BB962C8B-B14F-4D97-AF65-F5344CB8AC3E}">
        <p14:creationId xmlns:p14="http://schemas.microsoft.com/office/powerpoint/2010/main" val="2993908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SFOLIE 01 Weiß">
    <p:spTree>
      <p:nvGrpSpPr>
        <p:cNvPr id="1" name=""/>
        <p:cNvGrpSpPr/>
        <p:nvPr/>
      </p:nvGrpSpPr>
      <p:grpSpPr>
        <a:xfrm>
          <a:off x="0" y="0"/>
          <a:ext cx="0" cy="0"/>
          <a:chOff x="0" y="0"/>
          <a:chExt cx="0" cy="0"/>
        </a:xfrm>
      </p:grpSpPr>
      <p:sp>
        <p:nvSpPr>
          <p:cNvPr id="23" name="Titelplatzhalter 1"/>
          <p:cNvSpPr>
            <a:spLocks noGrp="1"/>
          </p:cNvSpPr>
          <p:nvPr>
            <p:ph type="title" hasCustomPrompt="1"/>
          </p:nvPr>
        </p:nvSpPr>
        <p:spPr>
          <a:xfrm>
            <a:off x="180000" y="114303"/>
            <a:ext cx="8775320" cy="439153"/>
          </a:xfrm>
          <a:prstGeom prst="rect">
            <a:avLst/>
          </a:prstGeom>
        </p:spPr>
        <p:txBody>
          <a:bodyPr vert="horz" lIns="91440" tIns="45720" rIns="91440" bIns="45720" rtlCol="0" anchor="t">
            <a:normAutofit/>
          </a:bodyPr>
          <a:lstStyle>
            <a:lvl1pPr>
              <a:defRPr baseline="0">
                <a:solidFill>
                  <a:schemeClr val="tx1"/>
                </a:solidFill>
              </a:defRPr>
            </a:lvl1pPr>
          </a:lstStyle>
          <a:p>
            <a:r>
              <a:rPr lang="de-DE" dirty="0"/>
              <a:t>Folien Überschrift 1 (Arial </a:t>
            </a:r>
            <a:r>
              <a:rPr lang="de-DE" dirty="0" err="1"/>
              <a:t>Bold</a:t>
            </a:r>
            <a:r>
              <a:rPr lang="de-DE" dirty="0"/>
              <a:t>, 36pt)</a:t>
            </a:r>
            <a:br>
              <a:rPr lang="de-DE" dirty="0"/>
            </a:br>
            <a:endParaRPr lang="de-AT" dirty="0"/>
          </a:p>
        </p:txBody>
      </p:sp>
      <p:sp>
        <p:nvSpPr>
          <p:cNvPr id="3" name="Textplatzhalter 2">
            <a:extLst>
              <a:ext uri="{FF2B5EF4-FFF2-40B4-BE49-F238E27FC236}">
                <a16:creationId xmlns:a16="http://schemas.microsoft.com/office/drawing/2014/main" id="{926306D8-CDF4-4F2E-9FBD-C5E3FF89EA62}"/>
              </a:ext>
            </a:extLst>
          </p:cNvPr>
          <p:cNvSpPr>
            <a:spLocks noGrp="1"/>
          </p:cNvSpPr>
          <p:nvPr>
            <p:ph type="body" sz="quarter" idx="14"/>
          </p:nvPr>
        </p:nvSpPr>
        <p:spPr>
          <a:xfrm>
            <a:off x="180001" y="607500"/>
            <a:ext cx="8775319" cy="405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10" name="Gerader Verbinder 9">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37152"/>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11" name="Fußzeilenplatzhalter 10">
            <a:extLst>
              <a:ext uri="{FF2B5EF4-FFF2-40B4-BE49-F238E27FC236}">
                <a16:creationId xmlns:a16="http://schemas.microsoft.com/office/drawing/2014/main" id="{6A27FB59-6516-4608-814D-69599966B78B}"/>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endParaRPr lang="en-GB" dirty="0"/>
          </a:p>
        </p:txBody>
      </p:sp>
      <p:sp>
        <p:nvSpPr>
          <p:cNvPr id="13" name="Foliennummernplatzhalter 12">
            <a:extLst>
              <a:ext uri="{FF2B5EF4-FFF2-40B4-BE49-F238E27FC236}">
                <a16:creationId xmlns:a16="http://schemas.microsoft.com/office/drawing/2014/main" id="{E27BF722-F8E8-4DC1-892E-9949A7422027}"/>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‹Nr.›</a:t>
            </a:fld>
            <a:endParaRPr lang="en-GB" dirty="0"/>
          </a:p>
        </p:txBody>
      </p:sp>
      <p:pic>
        <p:nvPicPr>
          <p:cNvPr id="9" name="Grafik 8">
            <a:extLst>
              <a:ext uri="{FF2B5EF4-FFF2-40B4-BE49-F238E27FC236}">
                <a16:creationId xmlns:a16="http://schemas.microsoft.com/office/drawing/2014/main" id="{585D0149-746E-4803-A83D-AA7F099F90FA}"/>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52649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HALTSFOLIE 02 Weiß">
    <p:spTree>
      <p:nvGrpSpPr>
        <p:cNvPr id="1" name=""/>
        <p:cNvGrpSpPr/>
        <p:nvPr/>
      </p:nvGrpSpPr>
      <p:grpSpPr>
        <a:xfrm>
          <a:off x="0" y="0"/>
          <a:ext cx="0" cy="0"/>
          <a:chOff x="0" y="0"/>
          <a:chExt cx="0" cy="0"/>
        </a:xfrm>
      </p:grpSpPr>
      <p:sp>
        <p:nvSpPr>
          <p:cNvPr id="23" name="Titelplatzhalter 1"/>
          <p:cNvSpPr>
            <a:spLocks noGrp="1"/>
          </p:cNvSpPr>
          <p:nvPr>
            <p:ph type="title" hasCustomPrompt="1"/>
          </p:nvPr>
        </p:nvSpPr>
        <p:spPr>
          <a:xfrm>
            <a:off x="180000" y="114303"/>
            <a:ext cx="8784000" cy="439153"/>
          </a:xfrm>
          <a:prstGeom prst="rect">
            <a:avLst/>
          </a:prstGeom>
        </p:spPr>
        <p:txBody>
          <a:bodyPr vert="horz" lIns="91440" tIns="45720" rIns="91440" bIns="45720" rtlCol="0" anchor="t">
            <a:normAutofit/>
          </a:bodyPr>
          <a:lstStyle>
            <a:lvl1pPr>
              <a:defRPr baseline="0">
                <a:solidFill>
                  <a:schemeClr val="tx1"/>
                </a:solidFill>
              </a:defRPr>
            </a:lvl1pPr>
          </a:lstStyle>
          <a:p>
            <a:r>
              <a:rPr lang="de-DE" dirty="0"/>
              <a:t>Folien Überschrift 1 (Arial </a:t>
            </a:r>
            <a:r>
              <a:rPr lang="de-DE" dirty="0" err="1"/>
              <a:t>Bold</a:t>
            </a:r>
            <a:r>
              <a:rPr lang="de-DE" dirty="0"/>
              <a:t>, 36pt)</a:t>
            </a:r>
            <a:br>
              <a:rPr lang="de-DE" dirty="0"/>
            </a:br>
            <a:endParaRPr lang="de-AT" dirty="0"/>
          </a:p>
        </p:txBody>
      </p:sp>
      <p:sp>
        <p:nvSpPr>
          <p:cNvPr id="3" name="Textplatzhalter 2">
            <a:extLst>
              <a:ext uri="{FF2B5EF4-FFF2-40B4-BE49-F238E27FC236}">
                <a16:creationId xmlns:a16="http://schemas.microsoft.com/office/drawing/2014/main" id="{9F491F86-EE9A-4115-A727-4BDFC52E9017}"/>
              </a:ext>
            </a:extLst>
          </p:cNvPr>
          <p:cNvSpPr>
            <a:spLocks noGrp="1"/>
          </p:cNvSpPr>
          <p:nvPr>
            <p:ph type="body" sz="quarter" idx="15"/>
          </p:nvPr>
        </p:nvSpPr>
        <p:spPr>
          <a:xfrm>
            <a:off x="179388" y="607500"/>
            <a:ext cx="4320000" cy="405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12" name="Textplatzhalter 2">
            <a:extLst>
              <a:ext uri="{FF2B5EF4-FFF2-40B4-BE49-F238E27FC236}">
                <a16:creationId xmlns:a16="http://schemas.microsoft.com/office/drawing/2014/main" id="{A54ADA3D-EE1E-4DDD-A462-1405A7DF6ACF}"/>
              </a:ext>
            </a:extLst>
          </p:cNvPr>
          <p:cNvSpPr>
            <a:spLocks noGrp="1"/>
          </p:cNvSpPr>
          <p:nvPr>
            <p:ph type="body" sz="quarter" idx="16"/>
          </p:nvPr>
        </p:nvSpPr>
        <p:spPr>
          <a:xfrm>
            <a:off x="4644614" y="607500"/>
            <a:ext cx="4320000" cy="405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Fußzeilenplatzhalter 4">
            <a:extLst>
              <a:ext uri="{FF2B5EF4-FFF2-40B4-BE49-F238E27FC236}">
                <a16:creationId xmlns:a16="http://schemas.microsoft.com/office/drawing/2014/main" id="{6379EACA-542A-420D-9102-D87CB5A1169C}"/>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endParaRPr lang="en-GB" dirty="0"/>
          </a:p>
        </p:txBody>
      </p:sp>
      <p:sp>
        <p:nvSpPr>
          <p:cNvPr id="6" name="Foliennummernplatzhalter 5">
            <a:extLst>
              <a:ext uri="{FF2B5EF4-FFF2-40B4-BE49-F238E27FC236}">
                <a16:creationId xmlns:a16="http://schemas.microsoft.com/office/drawing/2014/main" id="{3EEBB329-097D-444A-8D3F-2D2FDAAC49F8}"/>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‹Nr.›</a:t>
            </a:fld>
            <a:endParaRPr lang="en-GB" dirty="0"/>
          </a:p>
        </p:txBody>
      </p:sp>
      <p:pic>
        <p:nvPicPr>
          <p:cNvPr id="10" name="Grafik 9">
            <a:extLst>
              <a:ext uri="{FF2B5EF4-FFF2-40B4-BE49-F238E27FC236}">
                <a16:creationId xmlns:a16="http://schemas.microsoft.com/office/drawing/2014/main" id="{5395CAF2-D757-4B2C-A53F-C65EB56E59BE}"/>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2915513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6682" y="114303"/>
            <a:ext cx="8910638" cy="439153"/>
          </a:xfrm>
          <a:prstGeom prst="rect">
            <a:avLst/>
          </a:prstGeom>
        </p:spPr>
        <p:txBody>
          <a:bodyPr vert="horz" lIns="91440" tIns="45720" rIns="91440" bIns="45720" rtlCol="0" anchor="t">
            <a:normAutofit/>
          </a:bodyPr>
          <a:lstStyle/>
          <a:p>
            <a:r>
              <a:rPr lang="de-DE" dirty="0"/>
              <a:t>Folien Überschrift 1 (Arial </a:t>
            </a:r>
            <a:r>
              <a:rPr lang="de-DE" dirty="0" err="1"/>
              <a:t>Bold</a:t>
            </a:r>
            <a:r>
              <a:rPr lang="de-DE" dirty="0"/>
              <a:t>, 36pt)</a:t>
            </a:r>
            <a:br>
              <a:rPr lang="de-DE" dirty="0"/>
            </a:br>
            <a:endParaRPr lang="de-AT" dirty="0"/>
          </a:p>
        </p:txBody>
      </p:sp>
      <p:sp>
        <p:nvSpPr>
          <p:cNvPr id="3" name="Textplatzhalter 2"/>
          <p:cNvSpPr>
            <a:spLocks noGrp="1"/>
          </p:cNvSpPr>
          <p:nvPr>
            <p:ph type="body" idx="1"/>
          </p:nvPr>
        </p:nvSpPr>
        <p:spPr>
          <a:xfrm>
            <a:off x="116682" y="689434"/>
            <a:ext cx="8910638" cy="4042109"/>
          </a:xfrm>
          <a:prstGeom prst="rect">
            <a:avLst/>
          </a:prstGeom>
        </p:spPr>
        <p:txBody>
          <a:bodyPr vert="horz" lIns="91440" tIns="45720" rIns="91440" bIns="45720" rtlCol="0">
            <a:normAutofit/>
          </a:bodyPr>
          <a:lstStyle/>
          <a:p>
            <a:pPr lvl="0"/>
            <a:r>
              <a:rPr lang="de-DE" dirty="0"/>
              <a:t>Überschrift 2 (Arial </a:t>
            </a:r>
            <a:r>
              <a:rPr lang="de-DE" dirty="0" err="1"/>
              <a:t>Bold</a:t>
            </a:r>
            <a:r>
              <a:rPr lang="de-DE" dirty="0"/>
              <a:t>, 28pt)</a:t>
            </a:r>
          </a:p>
          <a:p>
            <a:pPr lvl="1"/>
            <a:r>
              <a:rPr lang="de-DE" dirty="0"/>
              <a:t>Überschrift 3 (Arial </a:t>
            </a:r>
            <a:r>
              <a:rPr lang="de-DE" dirty="0" err="1"/>
              <a:t>Bold</a:t>
            </a:r>
            <a:r>
              <a:rPr lang="de-DE" dirty="0"/>
              <a:t>, 24pt)</a:t>
            </a:r>
          </a:p>
          <a:p>
            <a:pPr marL="857228" marR="0" lvl="2"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dirty="0"/>
              <a:t>Laufschrift </a:t>
            </a:r>
            <a:r>
              <a:rPr lang="de-DE" dirty="0" err="1"/>
              <a:t>mindestgröße</a:t>
            </a:r>
            <a:r>
              <a:rPr lang="de-DE" dirty="0"/>
              <a:t> (Arial, 18pt)</a:t>
            </a:r>
          </a:p>
          <a:p>
            <a:pPr marL="1285843" marR="0" lvl="3"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dirty="0"/>
              <a:t>Laufschrift </a:t>
            </a:r>
            <a:r>
              <a:rPr lang="de-DE" dirty="0" err="1"/>
              <a:t>mindestgröße</a:t>
            </a:r>
            <a:r>
              <a:rPr lang="de-DE" dirty="0"/>
              <a:t> (Arial, 16pt)</a:t>
            </a:r>
          </a:p>
          <a:p>
            <a:pPr marL="1543012" marR="0" lvl="4"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dirty="0"/>
              <a:t>Fünfte Ebene</a:t>
            </a:r>
          </a:p>
        </p:txBody>
      </p:sp>
      <p:sp>
        <p:nvSpPr>
          <p:cNvPr id="4" name="Fußzeilenplatzhalter 3">
            <a:extLst>
              <a:ext uri="{FF2B5EF4-FFF2-40B4-BE49-F238E27FC236}">
                <a16:creationId xmlns:a16="http://schemas.microsoft.com/office/drawing/2014/main" id="{24E08F28-5ED9-497F-8AE1-EDBEA8C7CD00}"/>
              </a:ext>
              <a:ext uri="{C183D7F6-B498-43B3-948B-1728B52AA6E4}">
                <adec:decorative xmlns:adec="http://schemas.microsoft.com/office/drawing/2017/decorative" val="1"/>
              </a:ext>
            </a:extLst>
          </p:cNvPr>
          <p:cNvSpPr>
            <a:spLocks noGrp="1"/>
          </p:cNvSpPr>
          <p:nvPr>
            <p:ph type="ftr" sz="quarter" idx="3"/>
          </p:nvPr>
        </p:nvSpPr>
        <p:spPr>
          <a:xfrm>
            <a:off x="2793304" y="4812504"/>
            <a:ext cx="5674248" cy="273844"/>
          </a:xfrm>
          <a:prstGeom prst="rect">
            <a:avLst/>
          </a:prstGeom>
        </p:spPr>
        <p:txBody>
          <a:bodyPr vert="horz" lIns="91440" tIns="45720" rIns="91440" bIns="45720" rtlCol="0" anchor="ctr"/>
          <a:lstStyle>
            <a:lvl1pPr algn="r">
              <a:defRPr sz="750">
                <a:solidFill>
                  <a:schemeClr val="tx1"/>
                </a:solidFill>
              </a:defRPr>
            </a:lvl1pPr>
          </a:lstStyle>
          <a:p>
            <a:r>
              <a:rPr lang="en-GB"/>
              <a:t>Präsentationstitel | Name | Datum</a:t>
            </a:r>
            <a:endParaRPr lang="en-GB" dirty="0"/>
          </a:p>
        </p:txBody>
      </p:sp>
      <p:sp>
        <p:nvSpPr>
          <p:cNvPr id="5" name="Foliennummernplatzhalter 4">
            <a:extLst>
              <a:ext uri="{FF2B5EF4-FFF2-40B4-BE49-F238E27FC236}">
                <a16:creationId xmlns:a16="http://schemas.microsoft.com/office/drawing/2014/main" id="{565B2D6C-EFE7-43C3-BA49-A7C81C2B5A0C}"/>
              </a:ext>
              <a:ext uri="{C183D7F6-B498-43B3-948B-1728B52AA6E4}">
                <adec:decorative xmlns:adec="http://schemas.microsoft.com/office/drawing/2017/decorative" val="1"/>
              </a:ext>
            </a:extLst>
          </p:cNvPr>
          <p:cNvSpPr>
            <a:spLocks noGrp="1"/>
          </p:cNvSpPr>
          <p:nvPr>
            <p:ph type="sldNum" sz="quarter" idx="4"/>
          </p:nvPr>
        </p:nvSpPr>
        <p:spPr>
          <a:xfrm>
            <a:off x="8542066" y="4812504"/>
            <a:ext cx="485255" cy="273844"/>
          </a:xfrm>
          <a:prstGeom prst="rect">
            <a:avLst/>
          </a:prstGeom>
        </p:spPr>
        <p:txBody>
          <a:bodyPr vert="horz" lIns="91440" tIns="45720" rIns="91440" bIns="45720" rtlCol="0" anchor="ctr"/>
          <a:lstStyle>
            <a:lvl1pPr algn="r">
              <a:defRPr sz="900">
                <a:solidFill>
                  <a:schemeClr val="tx1"/>
                </a:solidFill>
              </a:defRPr>
            </a:lvl1pPr>
          </a:lstStyle>
          <a:p>
            <a:fld id="{9C057DB4-583E-41A7-BD94-987342018C17}" type="slidenum">
              <a:rPr lang="en-GB" smtClean="0"/>
              <a:pPr/>
              <a:t>‹Nr.›</a:t>
            </a:fld>
            <a:endParaRPr lang="en-GB"/>
          </a:p>
        </p:txBody>
      </p:sp>
    </p:spTree>
    <p:extLst>
      <p:ext uri="{BB962C8B-B14F-4D97-AF65-F5344CB8AC3E}">
        <p14:creationId xmlns:p14="http://schemas.microsoft.com/office/powerpoint/2010/main" val="2873087812"/>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7" r:id="rId4"/>
    <p:sldLayoutId id="2147483669" r:id="rId5"/>
    <p:sldLayoutId id="2147483660" r:id="rId6"/>
    <p:sldLayoutId id="2147483659" r:id="rId7"/>
    <p:sldLayoutId id="2147483662" r:id="rId8"/>
    <p:sldLayoutId id="2147483665" r:id="rId9"/>
    <p:sldLayoutId id="2147483661" r:id="rId10"/>
    <p:sldLayoutId id="2147483666" r:id="rId11"/>
    <p:sldLayoutId id="2147483664" r:id="rId12"/>
    <p:sldLayoutId id="2147483668" r:id="rId13"/>
  </p:sldLayoutIdLst>
  <p:hf hdr="0" dt="0"/>
  <p:txStyles>
    <p:titleStyle>
      <a:lvl1pPr algn="l" defTabSz="685783" rtl="0" eaLnBrk="1" latinLnBrk="0" hangingPunct="1">
        <a:lnSpc>
          <a:spcPct val="90000"/>
        </a:lnSpc>
        <a:spcBef>
          <a:spcPct val="0"/>
        </a:spcBef>
        <a:buNone/>
        <a:defRPr sz="2700" b="1" kern="1200" baseline="0">
          <a:solidFill>
            <a:schemeClr val="tx1"/>
          </a:solidFill>
          <a:latin typeface="Arial" panose="020B0604020202020204" pitchFamily="34" charset="0"/>
          <a:ea typeface="+mj-ea"/>
          <a:cs typeface="Arial" panose="020B0604020202020204" pitchFamily="34" charset="0"/>
        </a:defRPr>
      </a:lvl1pPr>
    </p:titleStyle>
    <p:bodyStyle>
      <a:lvl1pPr marL="171446" indent="-171446" algn="l" defTabSz="685783" rtl="0" eaLnBrk="1" latinLnBrk="0" hangingPunct="1">
        <a:lnSpc>
          <a:spcPct val="90000"/>
        </a:lnSpc>
        <a:spcBef>
          <a:spcPts val="375"/>
        </a:spcBef>
        <a:spcAft>
          <a:spcPts val="375"/>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spcAft>
          <a:spcPts val="375"/>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marR="0" indent="-171446" algn="l" defTabSz="685783" rtl="0" eaLnBrk="1" fontAlgn="auto" latinLnBrk="0" hangingPunct="1">
        <a:lnSpc>
          <a:spcPct val="90000"/>
        </a:lnSpc>
        <a:spcBef>
          <a:spcPts val="375"/>
        </a:spcBef>
        <a:spcAft>
          <a:spcPts val="375"/>
        </a:spcAft>
        <a:buClrTx/>
        <a:buSzTx/>
        <a:buFont typeface="Symbol" panose="05050102010706020507" pitchFamily="18" charset="2"/>
        <a:buChar char="-"/>
        <a:tabLst/>
        <a:defRPr sz="1350" kern="1200">
          <a:solidFill>
            <a:schemeClr val="tx1"/>
          </a:solidFill>
          <a:latin typeface="Arial" panose="020B0604020202020204" pitchFamily="34" charset="0"/>
          <a:ea typeface="+mn-ea"/>
          <a:cs typeface="Arial" panose="020B0604020202020204" pitchFamily="34" charset="0"/>
        </a:defRPr>
      </a:lvl3pPr>
      <a:lvl4pPr marL="1285843" marR="0"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sz="120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de-D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4" userDrawn="1">
          <p15:clr>
            <a:srgbClr val="F26B43"/>
          </p15:clr>
        </p15:guide>
        <p15:guide id="2" orient="horz" pos="72" userDrawn="1">
          <p15:clr>
            <a:srgbClr val="F26B43"/>
          </p15:clr>
        </p15:guide>
        <p15:guide id="3" orient="horz" pos="2981" userDrawn="1">
          <p15:clr>
            <a:srgbClr val="F26B43"/>
          </p15:clr>
        </p15:guide>
        <p15:guide id="4" pos="5687" userDrawn="1">
          <p15:clr>
            <a:srgbClr val="F26B43"/>
          </p15:clr>
        </p15:guide>
        <p15:guide id="5" orient="horz" pos="1620" userDrawn="1">
          <p15:clr>
            <a:srgbClr val="F26B43"/>
          </p15:clr>
        </p15:guide>
        <p15:guide id="6"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biking.michael-simons.eu/docs/index.html#section-solution-strategy" TargetMode="External"/><Relationship Id="rId2" Type="http://schemas.openxmlformats.org/officeDocument/2006/relationships/hyperlink" Target="https://docs.arc42.org/section-4/"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biking.michael-simons.eu/docs/index.html#section-design-decisions" TargetMode="External"/><Relationship Id="rId2" Type="http://schemas.openxmlformats.org/officeDocument/2006/relationships/hyperlink" Target="https://docs.arc42.org/section-9/" TargetMode="Externa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docs.arc42.org/examples/risk-htmlsc-1/" TargetMode="External"/><Relationship Id="rId2" Type="http://schemas.openxmlformats.org/officeDocument/2006/relationships/hyperlink" Target="https://docs.arc42.org/section-11/"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B1EE7A55-1D41-490E-91EF-6B1065D289E5}"/>
              </a:ext>
            </a:extLst>
          </p:cNvPr>
          <p:cNvSpPr>
            <a:spLocks noGrp="1"/>
          </p:cNvSpPr>
          <p:nvPr>
            <p:ph type="title"/>
          </p:nvPr>
        </p:nvSpPr>
        <p:spPr>
          <a:xfrm>
            <a:off x="3059084" y="3582896"/>
            <a:ext cx="5216215" cy="531903"/>
          </a:xfrm>
        </p:spPr>
        <p:txBody>
          <a:bodyPr>
            <a:normAutofit fontScale="90000"/>
          </a:bodyPr>
          <a:lstStyle/>
          <a:p>
            <a:r>
              <a:rPr lang="en-US" dirty="0"/>
              <a:t>Solutions, Decisions and Risks</a:t>
            </a:r>
          </a:p>
        </p:txBody>
      </p:sp>
      <p:sp>
        <p:nvSpPr>
          <p:cNvPr id="7" name="Textplatzhalter 6">
            <a:extLst>
              <a:ext uri="{FF2B5EF4-FFF2-40B4-BE49-F238E27FC236}">
                <a16:creationId xmlns:a16="http://schemas.microsoft.com/office/drawing/2014/main" id="{5441A083-FC77-4905-9200-20D18E8DDFA5}"/>
              </a:ext>
            </a:extLst>
          </p:cNvPr>
          <p:cNvSpPr>
            <a:spLocks noGrp="1"/>
          </p:cNvSpPr>
          <p:nvPr>
            <p:ph type="body" sz="quarter" idx="10"/>
          </p:nvPr>
        </p:nvSpPr>
        <p:spPr>
          <a:xfrm>
            <a:off x="3059084" y="4182295"/>
            <a:ext cx="5216215" cy="359569"/>
          </a:xfrm>
        </p:spPr>
        <p:txBody>
          <a:bodyPr>
            <a:normAutofit lnSpcReduction="10000"/>
          </a:bodyPr>
          <a:lstStyle/>
          <a:p>
            <a:r>
              <a:rPr lang="en-US" dirty="0"/>
              <a:t>Software Architecture</a:t>
            </a:r>
          </a:p>
        </p:txBody>
      </p:sp>
    </p:spTree>
    <p:extLst>
      <p:ext uri="{BB962C8B-B14F-4D97-AF65-F5344CB8AC3E}">
        <p14:creationId xmlns:p14="http://schemas.microsoft.com/office/powerpoint/2010/main" val="2734687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A4FD04E-F4E5-4C20-8824-ED6C28B10A98}"/>
              </a:ext>
            </a:extLst>
          </p:cNvPr>
          <p:cNvSpPr>
            <a:spLocks noGrp="1"/>
          </p:cNvSpPr>
          <p:nvPr>
            <p:ph type="title"/>
          </p:nvPr>
        </p:nvSpPr>
        <p:spPr/>
        <p:txBody>
          <a:bodyPr>
            <a:normAutofit fontScale="90000"/>
          </a:bodyPr>
          <a:lstStyle/>
          <a:p>
            <a:r>
              <a:rPr lang="en-US" dirty="0"/>
              <a:t>Solution Strategy</a:t>
            </a:r>
          </a:p>
        </p:txBody>
      </p:sp>
      <p:sp>
        <p:nvSpPr>
          <p:cNvPr id="4" name="Fußzeilenplatzhalter 3">
            <a:extLst>
              <a:ext uri="{FF2B5EF4-FFF2-40B4-BE49-F238E27FC236}">
                <a16:creationId xmlns:a16="http://schemas.microsoft.com/office/drawing/2014/main" id="{4FD62C21-1674-431C-9889-D591E8EF7681}"/>
              </a:ext>
              <a:ext uri="{C183D7F6-B498-43B3-948B-1728B52AA6E4}">
                <adec:decorative xmlns:adec="http://schemas.microsoft.com/office/drawing/2017/decorative" val="1"/>
              </a:ext>
            </a:extLst>
          </p:cNvPr>
          <p:cNvSpPr>
            <a:spLocks noGrp="1"/>
          </p:cNvSpPr>
          <p:nvPr>
            <p:ph type="ftr" sz="quarter" idx="12"/>
          </p:nvPr>
        </p:nvSpPr>
        <p:spPr>
          <a:xfrm>
            <a:off x="2793304" y="4812504"/>
            <a:ext cx="5674248" cy="273844"/>
          </a:xfrm>
        </p:spPr>
        <p:txBody>
          <a:bodyPr/>
          <a:lstStyle/>
          <a:p>
            <a:r>
              <a:rPr lang="en-GB" dirty="0"/>
              <a:t>Software Architecture</a:t>
            </a:r>
          </a:p>
        </p:txBody>
      </p:sp>
      <p:sp>
        <p:nvSpPr>
          <p:cNvPr id="5" name="Foliennummernplatzhalter 4">
            <a:extLst>
              <a:ext uri="{FF2B5EF4-FFF2-40B4-BE49-F238E27FC236}">
                <a16:creationId xmlns:a16="http://schemas.microsoft.com/office/drawing/2014/main" id="{76F73CB9-9AFC-44F1-9B35-8462F4B4D134}"/>
              </a:ext>
              <a:ext uri="{C183D7F6-B498-43B3-948B-1728B52AA6E4}">
                <adec:decorative xmlns:adec="http://schemas.microsoft.com/office/drawing/2017/decorative" val="1"/>
              </a:ext>
            </a:extLst>
          </p:cNvPr>
          <p:cNvSpPr>
            <a:spLocks noGrp="1"/>
          </p:cNvSpPr>
          <p:nvPr>
            <p:ph type="sldNum" sz="quarter" idx="13"/>
          </p:nvPr>
        </p:nvSpPr>
        <p:spPr>
          <a:xfrm>
            <a:off x="8542066" y="4812504"/>
            <a:ext cx="485255" cy="273844"/>
          </a:xfrm>
        </p:spPr>
        <p:txBody>
          <a:bodyPr/>
          <a:lstStyle/>
          <a:p>
            <a:fld id="{9C057DB4-583E-41A7-BD94-987342018C17}" type="slidenum">
              <a:rPr lang="en-GB" smtClean="0"/>
              <a:pPr/>
              <a:t>2</a:t>
            </a:fld>
            <a:endParaRPr lang="en-GB" dirty="0"/>
          </a:p>
        </p:txBody>
      </p:sp>
      <p:sp>
        <p:nvSpPr>
          <p:cNvPr id="3" name="Textplatzhalter 6">
            <a:extLst>
              <a:ext uri="{FF2B5EF4-FFF2-40B4-BE49-F238E27FC236}">
                <a16:creationId xmlns:a16="http://schemas.microsoft.com/office/drawing/2014/main" id="{9AABE087-B7CE-3DE7-D0EE-9F2FE99CC12F}"/>
              </a:ext>
            </a:extLst>
          </p:cNvPr>
          <p:cNvSpPr txBox="1">
            <a:spLocks/>
          </p:cNvSpPr>
          <p:nvPr/>
        </p:nvSpPr>
        <p:spPr>
          <a:xfrm>
            <a:off x="180001" y="2144904"/>
            <a:ext cx="8775319" cy="2512596"/>
          </a:xfrm>
          <a:prstGeom prst="rect">
            <a:avLst/>
          </a:prstGeom>
        </p:spPr>
        <p:txBody>
          <a:bodyPr vert="horz" lIns="91440" tIns="45720" rIns="91440" bIns="45720" rtlCol="0">
            <a:normAutofit/>
          </a:bodyPr>
          <a:lstStyle>
            <a:lvl1pPr marL="171446" indent="-171446" algn="l" defTabSz="685783" rtl="0" eaLnBrk="1" latinLnBrk="0" hangingPunct="1">
              <a:lnSpc>
                <a:spcPct val="90000"/>
              </a:lnSpc>
              <a:spcBef>
                <a:spcPts val="375"/>
              </a:spcBef>
              <a:spcAft>
                <a:spcPts val="375"/>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spcAft>
                <a:spcPts val="375"/>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marR="0" indent="-171446" algn="l" defTabSz="685783" rtl="0" eaLnBrk="1" fontAlgn="auto" latinLnBrk="0" hangingPunct="1">
              <a:lnSpc>
                <a:spcPct val="90000"/>
              </a:lnSpc>
              <a:spcBef>
                <a:spcPts val="375"/>
              </a:spcBef>
              <a:spcAft>
                <a:spcPts val="375"/>
              </a:spcAft>
              <a:buClrTx/>
              <a:buSzTx/>
              <a:buFont typeface="Symbol" panose="05050102010706020507" pitchFamily="18" charset="2"/>
              <a:buChar char="-"/>
              <a:tabLst/>
              <a:defRPr sz="1350" kern="1200">
                <a:solidFill>
                  <a:schemeClr val="tx1"/>
                </a:solidFill>
                <a:latin typeface="Arial" panose="020B0604020202020204" pitchFamily="34" charset="0"/>
                <a:ea typeface="+mn-ea"/>
                <a:cs typeface="Arial" panose="020B0604020202020204" pitchFamily="34" charset="0"/>
              </a:defRPr>
            </a:lvl3pPr>
            <a:lvl4pPr marL="1285843" marR="0"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sz="120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i="1" dirty="0">
                <a:solidFill>
                  <a:schemeClr val="tx2"/>
                </a:solidFill>
              </a:rPr>
              <a:t>These decisions form the cornerstones for your architecture. They are the basis for many other detailed decisions or implementation rules.</a:t>
            </a:r>
          </a:p>
          <a:p>
            <a:pPr marL="0" indent="0">
              <a:buFont typeface="Arial" panose="020B0604020202020204" pitchFamily="34" charset="0"/>
              <a:buNone/>
            </a:pPr>
            <a:r>
              <a:rPr lang="en-US" sz="1200" dirty="0">
                <a:solidFill>
                  <a:schemeClr val="tx2"/>
                </a:solidFill>
              </a:rPr>
              <a:t>Define three goals/requirements and their architectural approach. The first approach must be the decision between a Monolith, Service-Oriented Architecture or Microservice approach.</a:t>
            </a:r>
          </a:p>
          <a:p>
            <a:pPr marL="0" indent="0">
              <a:buFont typeface="Arial" panose="020B0604020202020204" pitchFamily="34" charset="0"/>
              <a:buNone/>
            </a:pPr>
            <a:r>
              <a:rPr lang="en-US" sz="1200" dirty="0">
                <a:solidFill>
                  <a:schemeClr val="tx2"/>
                </a:solidFill>
              </a:rPr>
              <a:t>Help: </a:t>
            </a:r>
            <a:r>
              <a:rPr lang="en-US" sz="1200" dirty="0">
                <a:solidFill>
                  <a:schemeClr val="tx2"/>
                </a:solidFill>
                <a:hlinkClick r:id="rId2"/>
              </a:rPr>
              <a:t>https://docs.arc42.org/section-4/</a:t>
            </a:r>
            <a:r>
              <a:rPr lang="en-US" sz="1200" dirty="0">
                <a:solidFill>
                  <a:schemeClr val="tx2"/>
                </a:solidFill>
              </a:rPr>
              <a:t> &amp; </a:t>
            </a:r>
            <a:r>
              <a:rPr lang="en-US" sz="1200" dirty="0">
                <a:solidFill>
                  <a:schemeClr val="tx2"/>
                </a:solidFill>
                <a:hlinkClick r:id="rId3"/>
              </a:rPr>
              <a:t>https://biking.michael-simons.eu/docs/index.html#section-solution-strategy</a:t>
            </a:r>
            <a:r>
              <a:rPr lang="en-US" sz="1200" dirty="0">
                <a:solidFill>
                  <a:schemeClr val="tx2"/>
                </a:solidFill>
              </a:rPr>
              <a:t> </a:t>
            </a:r>
          </a:p>
        </p:txBody>
      </p:sp>
      <p:graphicFrame>
        <p:nvGraphicFramePr>
          <p:cNvPr id="8" name="Table 7">
            <a:extLst>
              <a:ext uri="{FF2B5EF4-FFF2-40B4-BE49-F238E27FC236}">
                <a16:creationId xmlns:a16="http://schemas.microsoft.com/office/drawing/2014/main" id="{731D0967-8056-B975-8881-46DED55A6A9A}"/>
              </a:ext>
            </a:extLst>
          </p:cNvPr>
          <p:cNvGraphicFramePr>
            <a:graphicFrameLocks noGrp="1"/>
          </p:cNvGraphicFramePr>
          <p:nvPr>
            <p:extLst>
              <p:ext uri="{D42A27DB-BD31-4B8C-83A1-F6EECF244321}">
                <p14:modId xmlns:p14="http://schemas.microsoft.com/office/powerpoint/2010/main" val="1133189816"/>
              </p:ext>
            </p:extLst>
          </p:nvPr>
        </p:nvGraphicFramePr>
        <p:xfrm>
          <a:off x="179999" y="607500"/>
          <a:ext cx="8775319" cy="1615440"/>
        </p:xfrm>
        <a:graphic>
          <a:graphicData uri="http://schemas.openxmlformats.org/drawingml/2006/table">
            <a:tbl>
              <a:tblPr firstRow="1" bandRow="1">
                <a:tableStyleId>{5C22544A-7EE6-4342-B048-85BDC9FD1C3A}</a:tableStyleId>
              </a:tblPr>
              <a:tblGrid>
                <a:gridCol w="2328251">
                  <a:extLst>
                    <a:ext uri="{9D8B030D-6E8A-4147-A177-3AD203B41FA5}">
                      <a16:colId xmlns:a16="http://schemas.microsoft.com/office/drawing/2014/main" val="878654425"/>
                    </a:ext>
                  </a:extLst>
                </a:gridCol>
                <a:gridCol w="6447068">
                  <a:extLst>
                    <a:ext uri="{9D8B030D-6E8A-4147-A177-3AD203B41FA5}">
                      <a16:colId xmlns:a16="http://schemas.microsoft.com/office/drawing/2014/main" val="2853035927"/>
                    </a:ext>
                  </a:extLst>
                </a:gridCol>
              </a:tblGrid>
              <a:tr h="370840">
                <a:tc>
                  <a:txBody>
                    <a:bodyPr/>
                    <a:lstStyle/>
                    <a:p>
                      <a:r>
                        <a:rPr lang="en-US" dirty="0"/>
                        <a:t>Goal/Requirements</a:t>
                      </a:r>
                    </a:p>
                  </a:txBody>
                  <a:tcPr/>
                </a:tc>
                <a:tc>
                  <a:txBody>
                    <a:bodyPr/>
                    <a:lstStyle/>
                    <a:p>
                      <a:r>
                        <a:rPr lang="en-US" dirty="0"/>
                        <a:t>Architectural Approach</a:t>
                      </a:r>
                    </a:p>
                  </a:txBody>
                  <a:tcPr/>
                </a:tc>
                <a:extLst>
                  <a:ext uri="{0D108BD9-81ED-4DB2-BD59-A6C34878D82A}">
                    <a16:rowId xmlns:a16="http://schemas.microsoft.com/office/drawing/2014/main" val="2692723897"/>
                  </a:ext>
                </a:extLst>
              </a:tr>
              <a:tr h="337380">
                <a:tc>
                  <a:txBody>
                    <a:bodyPr/>
                    <a:lstStyle/>
                    <a:p>
                      <a:r>
                        <a:rPr lang="en-US" dirty="0"/>
                        <a:t>Reliability</a:t>
                      </a:r>
                    </a:p>
                  </a:txBody>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dirty="0"/>
                        <a:t>Through the possibility to fix certain areas with the entire system not crashing </a:t>
                      </a:r>
                      <a:r>
                        <a:rPr lang="en-US" dirty="0">
                          <a:sym typeface="Wingdings" panose="05000000000000000000" pitchFamily="2" charset="2"/>
                        </a:rPr>
                        <a:t></a:t>
                      </a:r>
                      <a:r>
                        <a:rPr lang="en-US" dirty="0"/>
                        <a:t>Microservice</a:t>
                      </a:r>
                    </a:p>
                  </a:txBody>
                  <a:tcPr/>
                </a:tc>
                <a:extLst>
                  <a:ext uri="{0D108BD9-81ED-4DB2-BD59-A6C34878D82A}">
                    <a16:rowId xmlns:a16="http://schemas.microsoft.com/office/drawing/2014/main" val="1989752836"/>
                  </a:ext>
                </a:extLst>
              </a:tr>
              <a:tr h="370840">
                <a:tc>
                  <a:txBody>
                    <a:bodyPr/>
                    <a:lstStyle/>
                    <a:p>
                      <a:r>
                        <a:rPr lang="en-US" dirty="0"/>
                        <a:t>Scalability</a:t>
                      </a:r>
                    </a:p>
                  </a:txBody>
                  <a:tcPr/>
                </a:tc>
                <a:tc>
                  <a:txBody>
                    <a:bodyPr/>
                    <a:lstStyle/>
                    <a:p>
                      <a:r>
                        <a:rPr lang="en-US" dirty="0"/>
                        <a:t>the possibility to expand our structure when the app gains a lot of attention</a:t>
                      </a:r>
                    </a:p>
                  </a:txBody>
                  <a:tcPr/>
                </a:tc>
                <a:extLst>
                  <a:ext uri="{0D108BD9-81ED-4DB2-BD59-A6C34878D82A}">
                    <a16:rowId xmlns:a16="http://schemas.microsoft.com/office/drawing/2014/main" val="1183577803"/>
                  </a:ext>
                </a:extLst>
              </a:tr>
              <a:tr h="370840">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dirty="0"/>
                        <a:t>User experience</a:t>
                      </a:r>
                    </a:p>
                  </a:txBody>
                  <a:tcPr/>
                </a:tc>
                <a:tc>
                  <a:txBody>
                    <a:bodyPr/>
                    <a:lstStyle/>
                    <a:p>
                      <a:r>
                        <a:rPr lang="en-US" dirty="0"/>
                        <a:t>Bootstrap (html &amp; </a:t>
                      </a:r>
                      <a:r>
                        <a:rPr lang="en-US" dirty="0" err="1"/>
                        <a:t>css</a:t>
                      </a:r>
                      <a:r>
                        <a:rPr lang="en-US" dirty="0"/>
                        <a:t>) in crafting visually appealing designs</a:t>
                      </a:r>
                    </a:p>
                  </a:txBody>
                  <a:tcPr/>
                </a:tc>
                <a:extLst>
                  <a:ext uri="{0D108BD9-81ED-4DB2-BD59-A6C34878D82A}">
                    <a16:rowId xmlns:a16="http://schemas.microsoft.com/office/drawing/2014/main" val="3046435761"/>
                  </a:ext>
                </a:extLst>
              </a:tr>
            </a:tbl>
          </a:graphicData>
        </a:graphic>
      </p:graphicFrame>
    </p:spTree>
    <p:extLst>
      <p:ext uri="{BB962C8B-B14F-4D97-AF65-F5344CB8AC3E}">
        <p14:creationId xmlns:p14="http://schemas.microsoft.com/office/powerpoint/2010/main" val="1881509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A4FD04E-F4E5-4C20-8824-ED6C28B10A98}"/>
              </a:ext>
            </a:extLst>
          </p:cNvPr>
          <p:cNvSpPr>
            <a:spLocks noGrp="1"/>
          </p:cNvSpPr>
          <p:nvPr>
            <p:ph type="title"/>
          </p:nvPr>
        </p:nvSpPr>
        <p:spPr/>
        <p:txBody>
          <a:bodyPr>
            <a:normAutofit fontScale="90000"/>
          </a:bodyPr>
          <a:lstStyle/>
          <a:p>
            <a:r>
              <a:rPr lang="en-US" dirty="0"/>
              <a:t>Architecture Decisions</a:t>
            </a:r>
          </a:p>
        </p:txBody>
      </p:sp>
      <p:sp>
        <p:nvSpPr>
          <p:cNvPr id="4" name="Fußzeilenplatzhalter 3">
            <a:extLst>
              <a:ext uri="{FF2B5EF4-FFF2-40B4-BE49-F238E27FC236}">
                <a16:creationId xmlns:a16="http://schemas.microsoft.com/office/drawing/2014/main" id="{4FD62C21-1674-431C-9889-D591E8EF7681}"/>
              </a:ext>
              <a:ext uri="{C183D7F6-B498-43B3-948B-1728B52AA6E4}">
                <adec:decorative xmlns:adec="http://schemas.microsoft.com/office/drawing/2017/decorative" val="1"/>
              </a:ext>
            </a:extLst>
          </p:cNvPr>
          <p:cNvSpPr>
            <a:spLocks noGrp="1"/>
          </p:cNvSpPr>
          <p:nvPr>
            <p:ph type="ftr" sz="quarter" idx="12"/>
          </p:nvPr>
        </p:nvSpPr>
        <p:spPr>
          <a:xfrm>
            <a:off x="2793304" y="4812504"/>
            <a:ext cx="5674248" cy="273844"/>
          </a:xfrm>
        </p:spPr>
        <p:txBody>
          <a:bodyPr/>
          <a:lstStyle/>
          <a:p>
            <a:r>
              <a:rPr lang="en-GB" dirty="0"/>
              <a:t>Software Architecture</a:t>
            </a:r>
          </a:p>
        </p:txBody>
      </p:sp>
      <p:sp>
        <p:nvSpPr>
          <p:cNvPr id="5" name="Foliennummernplatzhalter 4">
            <a:extLst>
              <a:ext uri="{FF2B5EF4-FFF2-40B4-BE49-F238E27FC236}">
                <a16:creationId xmlns:a16="http://schemas.microsoft.com/office/drawing/2014/main" id="{76F73CB9-9AFC-44F1-9B35-8462F4B4D134}"/>
              </a:ext>
              <a:ext uri="{C183D7F6-B498-43B3-948B-1728B52AA6E4}">
                <adec:decorative xmlns:adec="http://schemas.microsoft.com/office/drawing/2017/decorative" val="1"/>
              </a:ext>
            </a:extLst>
          </p:cNvPr>
          <p:cNvSpPr>
            <a:spLocks noGrp="1"/>
          </p:cNvSpPr>
          <p:nvPr>
            <p:ph type="sldNum" sz="quarter" idx="13"/>
          </p:nvPr>
        </p:nvSpPr>
        <p:spPr>
          <a:xfrm>
            <a:off x="8542066" y="4812504"/>
            <a:ext cx="485255" cy="273844"/>
          </a:xfrm>
        </p:spPr>
        <p:txBody>
          <a:bodyPr/>
          <a:lstStyle/>
          <a:p>
            <a:fld id="{9C057DB4-583E-41A7-BD94-987342018C17}" type="slidenum">
              <a:rPr lang="en-GB" smtClean="0"/>
              <a:pPr/>
              <a:t>3</a:t>
            </a:fld>
            <a:endParaRPr lang="en-GB" dirty="0"/>
          </a:p>
        </p:txBody>
      </p:sp>
      <p:sp>
        <p:nvSpPr>
          <p:cNvPr id="3" name="Textplatzhalter 6">
            <a:extLst>
              <a:ext uri="{FF2B5EF4-FFF2-40B4-BE49-F238E27FC236}">
                <a16:creationId xmlns:a16="http://schemas.microsoft.com/office/drawing/2014/main" id="{C24D457D-5EB1-6B00-E191-180EBAE91817}"/>
              </a:ext>
            </a:extLst>
          </p:cNvPr>
          <p:cNvSpPr txBox="1">
            <a:spLocks/>
          </p:cNvSpPr>
          <p:nvPr/>
        </p:nvSpPr>
        <p:spPr>
          <a:xfrm>
            <a:off x="180001" y="2144904"/>
            <a:ext cx="8775319" cy="2512596"/>
          </a:xfrm>
          <a:prstGeom prst="rect">
            <a:avLst/>
          </a:prstGeom>
        </p:spPr>
        <p:txBody>
          <a:bodyPr vert="horz" lIns="91440" tIns="45720" rIns="91440" bIns="45720" rtlCol="0">
            <a:normAutofit/>
          </a:bodyPr>
          <a:lstStyle>
            <a:lvl1pPr marL="171446" indent="-171446" algn="l" defTabSz="685783" rtl="0" eaLnBrk="1" latinLnBrk="0" hangingPunct="1">
              <a:lnSpc>
                <a:spcPct val="90000"/>
              </a:lnSpc>
              <a:spcBef>
                <a:spcPts val="375"/>
              </a:spcBef>
              <a:spcAft>
                <a:spcPts val="375"/>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spcAft>
                <a:spcPts val="375"/>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marR="0" indent="-171446" algn="l" defTabSz="685783" rtl="0" eaLnBrk="1" fontAlgn="auto" latinLnBrk="0" hangingPunct="1">
              <a:lnSpc>
                <a:spcPct val="90000"/>
              </a:lnSpc>
              <a:spcBef>
                <a:spcPts val="375"/>
              </a:spcBef>
              <a:spcAft>
                <a:spcPts val="375"/>
              </a:spcAft>
              <a:buClrTx/>
              <a:buSzTx/>
              <a:buFont typeface="Symbol" panose="05050102010706020507" pitchFamily="18" charset="2"/>
              <a:buChar char="-"/>
              <a:tabLst/>
              <a:defRPr sz="1350" kern="1200">
                <a:solidFill>
                  <a:schemeClr val="tx1"/>
                </a:solidFill>
                <a:latin typeface="Arial" panose="020B0604020202020204" pitchFamily="34" charset="0"/>
                <a:ea typeface="+mn-ea"/>
                <a:cs typeface="Arial" panose="020B0604020202020204" pitchFamily="34" charset="0"/>
              </a:defRPr>
            </a:lvl3pPr>
            <a:lvl4pPr marL="1285843" marR="0"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sz="120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i="1" dirty="0">
                <a:solidFill>
                  <a:schemeClr val="tx2"/>
                </a:solidFill>
              </a:rPr>
              <a:t>Stakeholders of your system should be able to comprehend and retrace your decisions.</a:t>
            </a:r>
          </a:p>
          <a:p>
            <a:pPr marL="0" indent="0">
              <a:buFont typeface="Arial" panose="020B0604020202020204" pitchFamily="34" charset="0"/>
              <a:buNone/>
            </a:pPr>
            <a:r>
              <a:rPr lang="en-US" sz="1200" dirty="0">
                <a:solidFill>
                  <a:schemeClr val="tx2"/>
                </a:solidFill>
              </a:rPr>
              <a:t>Define three important, expensive, large scale or risky architecture decisions including rationales. With “decisions” we mean selecting one alternative based on given criteria.</a:t>
            </a:r>
          </a:p>
          <a:p>
            <a:pPr marL="0" indent="0">
              <a:buFont typeface="Arial" panose="020B0604020202020204" pitchFamily="34" charset="0"/>
              <a:buNone/>
            </a:pPr>
            <a:r>
              <a:rPr lang="en-US" sz="1200" dirty="0">
                <a:solidFill>
                  <a:schemeClr val="tx2"/>
                </a:solidFill>
              </a:rPr>
              <a:t>Help: </a:t>
            </a:r>
            <a:r>
              <a:rPr lang="en-US" sz="1200" dirty="0">
                <a:solidFill>
                  <a:schemeClr val="tx2"/>
                </a:solidFill>
                <a:hlinkClick r:id="rId2"/>
              </a:rPr>
              <a:t>https://docs.arc42.org/section-9/</a:t>
            </a:r>
            <a:r>
              <a:rPr lang="en-US" sz="1200" dirty="0">
                <a:solidFill>
                  <a:schemeClr val="tx2"/>
                </a:solidFill>
              </a:rPr>
              <a:t> &amp; </a:t>
            </a:r>
            <a:r>
              <a:rPr lang="en-US" sz="1200" dirty="0">
                <a:solidFill>
                  <a:schemeClr val="tx2"/>
                </a:solidFill>
                <a:hlinkClick r:id="rId3"/>
              </a:rPr>
              <a:t>https://biking.michael-simons.eu/docs/index.html#section-design-decisions</a:t>
            </a:r>
            <a:r>
              <a:rPr lang="en-US" sz="1200" dirty="0">
                <a:solidFill>
                  <a:schemeClr val="tx2"/>
                </a:solidFill>
              </a:rPr>
              <a:t> </a:t>
            </a:r>
          </a:p>
        </p:txBody>
      </p:sp>
      <p:graphicFrame>
        <p:nvGraphicFramePr>
          <p:cNvPr id="8" name="Table 7">
            <a:extLst>
              <a:ext uri="{FF2B5EF4-FFF2-40B4-BE49-F238E27FC236}">
                <a16:creationId xmlns:a16="http://schemas.microsoft.com/office/drawing/2014/main" id="{85F9AEDF-D554-B3A6-F628-1864DEA33265}"/>
              </a:ext>
            </a:extLst>
          </p:cNvPr>
          <p:cNvGraphicFramePr>
            <a:graphicFrameLocks noGrp="1"/>
          </p:cNvGraphicFramePr>
          <p:nvPr>
            <p:extLst>
              <p:ext uri="{D42A27DB-BD31-4B8C-83A1-F6EECF244321}">
                <p14:modId xmlns:p14="http://schemas.microsoft.com/office/powerpoint/2010/main" val="1349717548"/>
              </p:ext>
            </p:extLst>
          </p:nvPr>
        </p:nvGraphicFramePr>
        <p:xfrm>
          <a:off x="179999" y="607500"/>
          <a:ext cx="8775318" cy="2291080"/>
        </p:xfrm>
        <a:graphic>
          <a:graphicData uri="http://schemas.openxmlformats.org/drawingml/2006/table">
            <a:tbl>
              <a:tblPr firstRow="1" bandRow="1">
                <a:tableStyleId>{5C22544A-7EE6-4342-B048-85BDC9FD1C3A}</a:tableStyleId>
              </a:tblPr>
              <a:tblGrid>
                <a:gridCol w="2455251">
                  <a:extLst>
                    <a:ext uri="{9D8B030D-6E8A-4147-A177-3AD203B41FA5}">
                      <a16:colId xmlns:a16="http://schemas.microsoft.com/office/drawing/2014/main" val="878654425"/>
                    </a:ext>
                  </a:extLst>
                </a:gridCol>
                <a:gridCol w="2997200">
                  <a:extLst>
                    <a:ext uri="{9D8B030D-6E8A-4147-A177-3AD203B41FA5}">
                      <a16:colId xmlns:a16="http://schemas.microsoft.com/office/drawing/2014/main" val="2853035927"/>
                    </a:ext>
                  </a:extLst>
                </a:gridCol>
                <a:gridCol w="3322867">
                  <a:extLst>
                    <a:ext uri="{9D8B030D-6E8A-4147-A177-3AD203B41FA5}">
                      <a16:colId xmlns:a16="http://schemas.microsoft.com/office/drawing/2014/main" val="886232727"/>
                    </a:ext>
                  </a:extLst>
                </a:gridCol>
              </a:tblGrid>
              <a:tr h="370840">
                <a:tc>
                  <a:txBody>
                    <a:bodyPr/>
                    <a:lstStyle/>
                    <a:p>
                      <a:r>
                        <a:rPr lang="en-US" dirty="0"/>
                        <a:t>Problem</a:t>
                      </a:r>
                    </a:p>
                  </a:txBody>
                  <a:tcPr/>
                </a:tc>
                <a:tc>
                  <a:txBody>
                    <a:bodyPr/>
                    <a:lstStyle/>
                    <a:p>
                      <a:r>
                        <a:rPr lang="en-US" dirty="0"/>
                        <a:t>Considered Alternatives</a:t>
                      </a:r>
                    </a:p>
                  </a:txBody>
                  <a:tcPr/>
                </a:tc>
                <a:tc>
                  <a:txBody>
                    <a:bodyPr/>
                    <a:lstStyle/>
                    <a:p>
                      <a:r>
                        <a:rPr lang="en-US" dirty="0"/>
                        <a:t>Decision</a:t>
                      </a:r>
                    </a:p>
                  </a:txBody>
                  <a:tcPr/>
                </a:tc>
                <a:extLst>
                  <a:ext uri="{0D108BD9-81ED-4DB2-BD59-A6C34878D82A}">
                    <a16:rowId xmlns:a16="http://schemas.microsoft.com/office/drawing/2014/main" val="2692723897"/>
                  </a:ext>
                </a:extLst>
              </a:tr>
              <a:tr h="370840">
                <a:tc>
                  <a:txBody>
                    <a:bodyPr/>
                    <a:lstStyle/>
                    <a:p>
                      <a:r>
                        <a:rPr lang="en-US" dirty="0"/>
                        <a:t>Database size unknown</a:t>
                      </a:r>
                    </a:p>
                  </a:txBody>
                  <a:tcPr/>
                </a:tc>
                <a:tc>
                  <a:txBody>
                    <a:bodyPr/>
                    <a:lstStyle/>
                    <a:p>
                      <a:pPr marL="285750" indent="-285750">
                        <a:buFont typeface="Arial" panose="020B0604020202020204" pitchFamily="34" charset="0"/>
                        <a:buChar char="•"/>
                      </a:pPr>
                      <a:r>
                        <a:rPr lang="en-US" dirty="0"/>
                        <a:t>In house database</a:t>
                      </a:r>
                    </a:p>
                    <a:p>
                      <a:pPr marL="285750" marR="0" lvl="0" indent="-285750" algn="l" defTabSz="685783"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Online NOSQL database</a:t>
                      </a:r>
                    </a:p>
                  </a:txBody>
                  <a:tcPr/>
                </a:tc>
                <a:tc>
                  <a:txBody>
                    <a:bodyPr/>
                    <a:lstStyle/>
                    <a:p>
                      <a:r>
                        <a:rPr lang="en-US" dirty="0"/>
                        <a:t>Online NOSQL database</a:t>
                      </a:r>
                    </a:p>
                  </a:txBody>
                  <a:tcPr/>
                </a:tc>
                <a:extLst>
                  <a:ext uri="{0D108BD9-81ED-4DB2-BD59-A6C34878D82A}">
                    <a16:rowId xmlns:a16="http://schemas.microsoft.com/office/drawing/2014/main" val="1989752836"/>
                  </a:ext>
                </a:extLst>
              </a:tr>
              <a:tr h="370840">
                <a:tc>
                  <a:txBody>
                    <a:bodyPr/>
                    <a:lstStyle/>
                    <a:p>
                      <a:r>
                        <a:rPr lang="en-US" dirty="0"/>
                        <a:t>Microservices cost more</a:t>
                      </a:r>
                    </a:p>
                  </a:txBody>
                  <a:tcPr/>
                </a:tc>
                <a:tc>
                  <a:txBody>
                    <a:bodyPr/>
                    <a:lstStyle/>
                    <a:p>
                      <a:pPr marL="285750" indent="-285750">
                        <a:buFont typeface="Arial" panose="020B0604020202020204" pitchFamily="34" charset="0"/>
                        <a:buChar char="•"/>
                      </a:pPr>
                      <a:r>
                        <a:rPr lang="en-US" dirty="0"/>
                        <a:t>Monolith</a:t>
                      </a:r>
                    </a:p>
                    <a:p>
                      <a:pPr marL="285750" indent="-285750">
                        <a:buFont typeface="Arial" panose="020B0604020202020204" pitchFamily="34" charset="0"/>
                        <a:buChar char="•"/>
                      </a:pPr>
                      <a:r>
                        <a:rPr lang="en-US" dirty="0"/>
                        <a:t>Microservices</a:t>
                      </a:r>
                    </a:p>
                    <a:p>
                      <a:pPr marL="285750" indent="-285750">
                        <a:buFont typeface="Arial" panose="020B0604020202020204" pitchFamily="34" charset="0"/>
                        <a:buChar char="•"/>
                      </a:pPr>
                      <a:r>
                        <a:rPr lang="en-US" dirty="0"/>
                        <a:t>SOA</a:t>
                      </a:r>
                    </a:p>
                  </a:txBody>
                  <a:tcPr/>
                </a:tc>
                <a:tc>
                  <a:txBody>
                    <a:bodyPr/>
                    <a:lstStyle/>
                    <a:p>
                      <a:r>
                        <a:rPr lang="en-US" dirty="0"/>
                        <a:t>Microservices (due to the easy scalability and the different </a:t>
                      </a:r>
                      <a:r>
                        <a:rPr lang="en-US" dirty="0" err="1"/>
                        <a:t>uis</a:t>
                      </a:r>
                      <a:r>
                        <a:rPr lang="en-US" dirty="0"/>
                        <a:t>)</a:t>
                      </a:r>
                    </a:p>
                  </a:txBody>
                  <a:tcPr/>
                </a:tc>
                <a:extLst>
                  <a:ext uri="{0D108BD9-81ED-4DB2-BD59-A6C34878D82A}">
                    <a16:rowId xmlns:a16="http://schemas.microsoft.com/office/drawing/2014/main" val="1183577803"/>
                  </a:ext>
                </a:extLst>
              </a:tr>
              <a:tr h="370840">
                <a:tc>
                  <a:txBody>
                    <a:bodyPr/>
                    <a:lstStyle/>
                    <a:p>
                      <a:r>
                        <a:rPr lang="en-US" dirty="0"/>
                        <a:t>Different types of data</a:t>
                      </a:r>
                    </a:p>
                  </a:txBody>
                  <a:tcPr/>
                </a:tc>
                <a:tc>
                  <a:txBody>
                    <a:bodyPr/>
                    <a:lstStyle/>
                    <a:p>
                      <a:pPr marL="285750" indent="-285750">
                        <a:buFont typeface="Arial" panose="020B0604020202020204" pitchFamily="34" charset="0"/>
                        <a:buChar char="•"/>
                      </a:pPr>
                      <a:r>
                        <a:rPr lang="en-US" dirty="0"/>
                        <a:t>Forcing users to use one type </a:t>
                      </a:r>
                    </a:p>
                    <a:p>
                      <a:pPr marL="285750" marR="0" lvl="0" indent="-285750" algn="l" defTabSz="685783"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Converting images when uploaded to a standard format</a:t>
                      </a:r>
                    </a:p>
                  </a:txBody>
                  <a:tcPr/>
                </a:tc>
                <a:tc>
                  <a:txBody>
                    <a:bodyPr/>
                    <a:lstStyle/>
                    <a:p>
                      <a:r>
                        <a:rPr lang="en-US" dirty="0"/>
                        <a:t>Converting images when uploaded to a standard format</a:t>
                      </a:r>
                    </a:p>
                  </a:txBody>
                  <a:tcPr/>
                </a:tc>
                <a:extLst>
                  <a:ext uri="{0D108BD9-81ED-4DB2-BD59-A6C34878D82A}">
                    <a16:rowId xmlns:a16="http://schemas.microsoft.com/office/drawing/2014/main" val="3046435761"/>
                  </a:ext>
                </a:extLst>
              </a:tr>
            </a:tbl>
          </a:graphicData>
        </a:graphic>
      </p:graphicFrame>
    </p:spTree>
    <p:extLst>
      <p:ext uri="{BB962C8B-B14F-4D97-AF65-F5344CB8AC3E}">
        <p14:creationId xmlns:p14="http://schemas.microsoft.com/office/powerpoint/2010/main" val="4260154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A4FD04E-F4E5-4C20-8824-ED6C28B10A98}"/>
              </a:ext>
            </a:extLst>
          </p:cNvPr>
          <p:cNvSpPr>
            <a:spLocks noGrp="1"/>
          </p:cNvSpPr>
          <p:nvPr>
            <p:ph type="title"/>
          </p:nvPr>
        </p:nvSpPr>
        <p:spPr/>
        <p:txBody>
          <a:bodyPr>
            <a:normAutofit fontScale="90000"/>
          </a:bodyPr>
          <a:lstStyle/>
          <a:p>
            <a:r>
              <a:rPr lang="en-US" dirty="0"/>
              <a:t>Risks and Technical Debt</a:t>
            </a:r>
          </a:p>
        </p:txBody>
      </p:sp>
      <p:sp>
        <p:nvSpPr>
          <p:cNvPr id="4" name="Fußzeilenplatzhalter 3">
            <a:extLst>
              <a:ext uri="{FF2B5EF4-FFF2-40B4-BE49-F238E27FC236}">
                <a16:creationId xmlns:a16="http://schemas.microsoft.com/office/drawing/2014/main" id="{4FD62C21-1674-431C-9889-D591E8EF7681}"/>
              </a:ext>
              <a:ext uri="{C183D7F6-B498-43B3-948B-1728B52AA6E4}">
                <adec:decorative xmlns:adec="http://schemas.microsoft.com/office/drawing/2017/decorative" val="1"/>
              </a:ext>
            </a:extLst>
          </p:cNvPr>
          <p:cNvSpPr>
            <a:spLocks noGrp="1"/>
          </p:cNvSpPr>
          <p:nvPr>
            <p:ph type="ftr" sz="quarter" idx="12"/>
          </p:nvPr>
        </p:nvSpPr>
        <p:spPr>
          <a:xfrm>
            <a:off x="2793304" y="4812504"/>
            <a:ext cx="5674248" cy="273844"/>
          </a:xfrm>
        </p:spPr>
        <p:txBody>
          <a:bodyPr/>
          <a:lstStyle/>
          <a:p>
            <a:r>
              <a:rPr lang="en-GB" dirty="0"/>
              <a:t>Software Architecture</a:t>
            </a:r>
          </a:p>
        </p:txBody>
      </p:sp>
      <p:sp>
        <p:nvSpPr>
          <p:cNvPr id="5" name="Foliennummernplatzhalter 4">
            <a:extLst>
              <a:ext uri="{FF2B5EF4-FFF2-40B4-BE49-F238E27FC236}">
                <a16:creationId xmlns:a16="http://schemas.microsoft.com/office/drawing/2014/main" id="{76F73CB9-9AFC-44F1-9B35-8462F4B4D134}"/>
              </a:ext>
              <a:ext uri="{C183D7F6-B498-43B3-948B-1728B52AA6E4}">
                <adec:decorative xmlns:adec="http://schemas.microsoft.com/office/drawing/2017/decorative" val="1"/>
              </a:ext>
            </a:extLst>
          </p:cNvPr>
          <p:cNvSpPr>
            <a:spLocks noGrp="1"/>
          </p:cNvSpPr>
          <p:nvPr>
            <p:ph type="sldNum" sz="quarter" idx="13"/>
          </p:nvPr>
        </p:nvSpPr>
        <p:spPr>
          <a:xfrm>
            <a:off x="8542066" y="4812504"/>
            <a:ext cx="485255" cy="273844"/>
          </a:xfrm>
        </p:spPr>
        <p:txBody>
          <a:bodyPr/>
          <a:lstStyle/>
          <a:p>
            <a:fld id="{9C057DB4-583E-41A7-BD94-987342018C17}" type="slidenum">
              <a:rPr lang="en-GB" smtClean="0"/>
              <a:pPr/>
              <a:t>4</a:t>
            </a:fld>
            <a:endParaRPr lang="en-GB" dirty="0"/>
          </a:p>
        </p:txBody>
      </p:sp>
      <p:sp>
        <p:nvSpPr>
          <p:cNvPr id="2" name="Textplatzhalter 6">
            <a:extLst>
              <a:ext uri="{FF2B5EF4-FFF2-40B4-BE49-F238E27FC236}">
                <a16:creationId xmlns:a16="http://schemas.microsoft.com/office/drawing/2014/main" id="{BE07B452-8C72-079E-20E6-5F0646EAD70D}"/>
              </a:ext>
            </a:extLst>
          </p:cNvPr>
          <p:cNvSpPr txBox="1">
            <a:spLocks/>
          </p:cNvSpPr>
          <p:nvPr/>
        </p:nvSpPr>
        <p:spPr>
          <a:xfrm>
            <a:off x="180001" y="2144904"/>
            <a:ext cx="8775319" cy="2512596"/>
          </a:xfrm>
          <a:prstGeom prst="rect">
            <a:avLst/>
          </a:prstGeom>
        </p:spPr>
        <p:txBody>
          <a:bodyPr vert="horz" lIns="91440" tIns="45720" rIns="91440" bIns="45720" rtlCol="0">
            <a:normAutofit/>
          </a:bodyPr>
          <a:lstStyle>
            <a:lvl1pPr marL="171446" indent="-171446" algn="l" defTabSz="685783" rtl="0" eaLnBrk="1" latinLnBrk="0" hangingPunct="1">
              <a:lnSpc>
                <a:spcPct val="90000"/>
              </a:lnSpc>
              <a:spcBef>
                <a:spcPts val="375"/>
              </a:spcBef>
              <a:spcAft>
                <a:spcPts val="375"/>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spcAft>
                <a:spcPts val="375"/>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marR="0" indent="-171446" algn="l" defTabSz="685783" rtl="0" eaLnBrk="1" fontAlgn="auto" latinLnBrk="0" hangingPunct="1">
              <a:lnSpc>
                <a:spcPct val="90000"/>
              </a:lnSpc>
              <a:spcBef>
                <a:spcPts val="375"/>
              </a:spcBef>
              <a:spcAft>
                <a:spcPts val="375"/>
              </a:spcAft>
              <a:buClrTx/>
              <a:buSzTx/>
              <a:buFont typeface="Symbol" panose="05050102010706020507" pitchFamily="18" charset="2"/>
              <a:buChar char="-"/>
              <a:tabLst/>
              <a:defRPr sz="1350" kern="1200">
                <a:solidFill>
                  <a:schemeClr val="tx1"/>
                </a:solidFill>
                <a:latin typeface="Arial" panose="020B0604020202020204" pitchFamily="34" charset="0"/>
                <a:ea typeface="+mn-ea"/>
                <a:cs typeface="Arial" panose="020B0604020202020204" pitchFamily="34" charset="0"/>
              </a:defRPr>
            </a:lvl3pPr>
            <a:lvl4pPr marL="1285843" marR="0"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sz="120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i="1" dirty="0">
                <a:solidFill>
                  <a:schemeClr val="tx2"/>
                </a:solidFill>
              </a:rPr>
              <a:t>This should be your motto for systematic detection and evaluation of risks and technical debts in the architecture, which will be needed by management stakeholders (e.g. project managers, product owners) as part of the overall risk analysis and measurement planning.</a:t>
            </a:r>
          </a:p>
          <a:p>
            <a:pPr marL="0" indent="0">
              <a:buFont typeface="Arial" panose="020B0604020202020204" pitchFamily="34" charset="0"/>
              <a:buNone/>
            </a:pPr>
            <a:r>
              <a:rPr lang="en-US" sz="1200" dirty="0">
                <a:solidFill>
                  <a:schemeClr val="tx2"/>
                </a:solidFill>
              </a:rPr>
              <a:t>Define three risks and/or technical debts, probably including suggested measures to minimize, mitigate or avoid risks or reduce technical debts.</a:t>
            </a:r>
          </a:p>
          <a:p>
            <a:pPr marL="0" indent="0">
              <a:buFont typeface="Arial" panose="020B0604020202020204" pitchFamily="34" charset="0"/>
              <a:buNone/>
            </a:pPr>
            <a:r>
              <a:rPr lang="en-US" sz="1200" dirty="0">
                <a:solidFill>
                  <a:schemeClr val="tx2"/>
                </a:solidFill>
              </a:rPr>
              <a:t>Help: </a:t>
            </a:r>
            <a:r>
              <a:rPr lang="en-US" sz="1200" dirty="0">
                <a:solidFill>
                  <a:schemeClr val="tx2"/>
                </a:solidFill>
                <a:hlinkClick r:id="rId2"/>
              </a:rPr>
              <a:t>https://docs.arc42.org/section-11/</a:t>
            </a:r>
            <a:r>
              <a:rPr lang="en-US" sz="1200" dirty="0">
                <a:solidFill>
                  <a:schemeClr val="tx2"/>
                </a:solidFill>
              </a:rPr>
              <a:t> &amp; </a:t>
            </a:r>
            <a:r>
              <a:rPr lang="en-US" sz="1200" dirty="0">
                <a:solidFill>
                  <a:schemeClr val="tx2"/>
                </a:solidFill>
                <a:hlinkClick r:id="rId3"/>
              </a:rPr>
              <a:t>https://docs.arc42.org/examples/risk-htmlsc-1/</a:t>
            </a:r>
            <a:r>
              <a:rPr lang="en-US" sz="1200" dirty="0">
                <a:solidFill>
                  <a:schemeClr val="tx2"/>
                </a:solidFill>
              </a:rPr>
              <a:t> </a:t>
            </a:r>
          </a:p>
        </p:txBody>
      </p:sp>
      <p:graphicFrame>
        <p:nvGraphicFramePr>
          <p:cNvPr id="3" name="Table 2">
            <a:extLst>
              <a:ext uri="{FF2B5EF4-FFF2-40B4-BE49-F238E27FC236}">
                <a16:creationId xmlns:a16="http://schemas.microsoft.com/office/drawing/2014/main" id="{3DC80293-11D7-A446-9378-11BD6A38D4B5}"/>
              </a:ext>
            </a:extLst>
          </p:cNvPr>
          <p:cNvGraphicFramePr>
            <a:graphicFrameLocks noGrp="1"/>
          </p:cNvGraphicFramePr>
          <p:nvPr>
            <p:extLst>
              <p:ext uri="{D42A27DB-BD31-4B8C-83A1-F6EECF244321}">
                <p14:modId xmlns:p14="http://schemas.microsoft.com/office/powerpoint/2010/main" val="1636630738"/>
              </p:ext>
            </p:extLst>
          </p:nvPr>
        </p:nvGraphicFramePr>
        <p:xfrm>
          <a:off x="179999" y="607500"/>
          <a:ext cx="8775319" cy="2085340"/>
        </p:xfrm>
        <a:graphic>
          <a:graphicData uri="http://schemas.openxmlformats.org/drawingml/2006/table">
            <a:tbl>
              <a:tblPr firstRow="1" bandRow="1">
                <a:tableStyleId>{5C22544A-7EE6-4342-B048-85BDC9FD1C3A}</a:tableStyleId>
              </a:tblPr>
              <a:tblGrid>
                <a:gridCol w="2569551">
                  <a:extLst>
                    <a:ext uri="{9D8B030D-6E8A-4147-A177-3AD203B41FA5}">
                      <a16:colId xmlns:a16="http://schemas.microsoft.com/office/drawing/2014/main" val="878654425"/>
                    </a:ext>
                  </a:extLst>
                </a:gridCol>
                <a:gridCol w="6205768">
                  <a:extLst>
                    <a:ext uri="{9D8B030D-6E8A-4147-A177-3AD203B41FA5}">
                      <a16:colId xmlns:a16="http://schemas.microsoft.com/office/drawing/2014/main" val="2853035927"/>
                    </a:ext>
                  </a:extLst>
                </a:gridCol>
              </a:tblGrid>
              <a:tr h="370840">
                <a:tc>
                  <a:txBody>
                    <a:bodyPr/>
                    <a:lstStyle/>
                    <a:p>
                      <a:r>
                        <a:rPr lang="en-US" dirty="0"/>
                        <a:t>Risk/Technical Debt</a:t>
                      </a:r>
                    </a:p>
                  </a:txBody>
                  <a:tcPr/>
                </a:tc>
                <a:tc>
                  <a:txBody>
                    <a:bodyPr/>
                    <a:lstStyle/>
                    <a:p>
                      <a:r>
                        <a:rPr lang="en-US" dirty="0"/>
                        <a:t>Description</a:t>
                      </a:r>
                    </a:p>
                  </a:txBody>
                  <a:tcPr/>
                </a:tc>
                <a:extLst>
                  <a:ext uri="{0D108BD9-81ED-4DB2-BD59-A6C34878D82A}">
                    <a16:rowId xmlns:a16="http://schemas.microsoft.com/office/drawing/2014/main" val="2692723897"/>
                  </a:ext>
                </a:extLst>
              </a:tr>
              <a:tr h="370840">
                <a:tc>
                  <a:txBody>
                    <a:bodyPr/>
                    <a:lstStyle/>
                    <a:p>
                      <a:r>
                        <a:rPr lang="en-US" dirty="0"/>
                        <a:t>Inadequate scalability</a:t>
                      </a:r>
                    </a:p>
                  </a:txBody>
                  <a:tcPr/>
                </a:tc>
                <a:tc>
                  <a:txBody>
                    <a:bodyPr/>
                    <a:lstStyle/>
                    <a:p>
                      <a:r>
                        <a:rPr lang="en-US" dirty="0"/>
                        <a:t>System could be slow, unresponsive or crash during high traffic periods. This can be avoided or at least minimized by using microservices</a:t>
                      </a:r>
                    </a:p>
                  </a:txBody>
                  <a:tcPr/>
                </a:tc>
                <a:extLst>
                  <a:ext uri="{0D108BD9-81ED-4DB2-BD59-A6C34878D82A}">
                    <a16:rowId xmlns:a16="http://schemas.microsoft.com/office/drawing/2014/main" val="1989752836"/>
                  </a:ext>
                </a:extLst>
              </a:tr>
              <a:tr h="370840">
                <a:tc>
                  <a:txBody>
                    <a:bodyPr/>
                    <a:lstStyle/>
                    <a:p>
                      <a:r>
                        <a:rPr lang="en-US" dirty="0"/>
                        <a:t>Documentation debt</a:t>
                      </a:r>
                    </a:p>
                  </a:txBody>
                  <a:tcPr/>
                </a:tc>
                <a:tc>
                  <a:txBody>
                    <a:bodyPr/>
                    <a:lstStyle/>
                    <a:p>
                      <a:r>
                        <a:rPr lang="en-US" dirty="0"/>
                        <a:t>Due to the fast growth of the system certain additions might be falsely or not documented at all. This can be reduced by continues reminders by the various features</a:t>
                      </a:r>
                    </a:p>
                  </a:txBody>
                  <a:tcPr/>
                </a:tc>
                <a:extLst>
                  <a:ext uri="{0D108BD9-81ED-4DB2-BD59-A6C34878D82A}">
                    <a16:rowId xmlns:a16="http://schemas.microsoft.com/office/drawing/2014/main" val="1183577803"/>
                  </a:ext>
                </a:extLst>
              </a:tr>
              <a:tr h="370840">
                <a:tc>
                  <a:txBody>
                    <a:bodyPr/>
                    <a:lstStyle/>
                    <a:p>
                      <a:r>
                        <a:rPr lang="en-US" dirty="0"/>
                        <a:t>Third-Party service dependencies</a:t>
                      </a:r>
                    </a:p>
                  </a:txBody>
                  <a:tcPr/>
                </a:tc>
                <a:tc>
                  <a:txBody>
                    <a:bodyPr/>
                    <a:lstStyle/>
                    <a:p>
                      <a:r>
                        <a:rPr lang="en-US" dirty="0"/>
                        <a:t>If the collaborator has problems or service difficulties, this sheds a bad light on our app. This can be avoided or at least minimized by using microservices</a:t>
                      </a:r>
                    </a:p>
                  </a:txBody>
                  <a:tcPr/>
                </a:tc>
                <a:extLst>
                  <a:ext uri="{0D108BD9-81ED-4DB2-BD59-A6C34878D82A}">
                    <a16:rowId xmlns:a16="http://schemas.microsoft.com/office/drawing/2014/main" val="3046435761"/>
                  </a:ext>
                </a:extLst>
              </a:tr>
            </a:tbl>
          </a:graphicData>
        </a:graphic>
      </p:graphicFrame>
    </p:spTree>
    <p:extLst>
      <p:ext uri="{BB962C8B-B14F-4D97-AF65-F5344CB8AC3E}">
        <p14:creationId xmlns:p14="http://schemas.microsoft.com/office/powerpoint/2010/main" val="4221326742"/>
      </p:ext>
    </p:extLst>
  </p:cSld>
  <p:clrMapOvr>
    <a:masterClrMapping/>
  </p:clrMapOvr>
</p:sld>
</file>

<file path=ppt/theme/theme1.xml><?xml version="1.0" encoding="utf-8"?>
<a:theme xmlns:a="http://schemas.openxmlformats.org/drawingml/2006/main" name="Office">
  <a:themeElements>
    <a:clrScheme name="Custom 2">
      <a:dk1>
        <a:sysClr val="windowText" lastClr="000000"/>
      </a:dk1>
      <a:lt1>
        <a:sysClr val="window" lastClr="FFFFFF"/>
      </a:lt1>
      <a:dk2>
        <a:srgbClr val="72777A"/>
      </a:dk2>
      <a:lt2>
        <a:srgbClr val="FFFFFF"/>
      </a:lt2>
      <a:accent1>
        <a:srgbClr val="72777A"/>
      </a:accent1>
      <a:accent2>
        <a:srgbClr val="AAADAF"/>
      </a:accent2>
      <a:accent3>
        <a:srgbClr val="8BB31D"/>
      </a:accent3>
      <a:accent4>
        <a:srgbClr val="B9D177"/>
      </a:accent4>
      <a:accent5>
        <a:srgbClr val="00649C"/>
      </a:accent5>
      <a:accent6>
        <a:srgbClr val="66A2C4"/>
      </a:accent6>
      <a:hlink>
        <a:srgbClr val="00649C"/>
      </a:hlink>
      <a:folHlink>
        <a:srgbClr val="323F4F"/>
      </a:folHlink>
    </a:clrScheme>
    <a:fontScheme name="Benutzerdefiniert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rmAutofit/>
      </a:bodyPr>
      <a:lstStyle>
        <a:defPPr algn="l">
          <a:defRPr sz="2800" dirty="0"/>
        </a:defPPr>
      </a:lstStyle>
    </a:txDef>
  </a:objectDefaults>
  <a:extraClrSchemeLst/>
  <a:extLst>
    <a:ext uri="{05A4C25C-085E-4340-85A3-A5531E510DB2}">
      <thm15:themeFamily xmlns:thm15="http://schemas.microsoft.com/office/thememl/2012/main" name="Präsentation3" id="{15EC8A32-EFA0-4B0B-AC0F-1D8CF766F1E4}" vid="{CE16643F-63A4-48FC-8B61-AF37F67178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FHTW_PowerPoint</Template>
  <TotalTime>0</TotalTime>
  <Words>474</Words>
  <Application>Microsoft Office PowerPoint</Application>
  <PresentationFormat>Bildschirmpräsentation (16:9)</PresentationFormat>
  <Paragraphs>52</Paragraphs>
  <Slides>4</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4</vt:i4>
      </vt:variant>
    </vt:vector>
  </HeadingPairs>
  <TitlesOfParts>
    <vt:vector size="9" baseType="lpstr">
      <vt:lpstr>Arial</vt:lpstr>
      <vt:lpstr>Calibri</vt:lpstr>
      <vt:lpstr>Symbol</vt:lpstr>
      <vt:lpstr>Wingdings</vt:lpstr>
      <vt:lpstr>Office</vt:lpstr>
      <vt:lpstr>Solutions, Decisions and Risks</vt:lpstr>
      <vt:lpstr>Solution Strategy</vt:lpstr>
      <vt:lpstr>Architecture Decisions</vt:lpstr>
      <vt:lpstr>Risks and Technical Debt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dc:title>
  <dc:creator>Marvin Kosmider</dc:creator>
  <cp:lastModifiedBy>Alexander Hickelsberger</cp:lastModifiedBy>
  <cp:revision>9</cp:revision>
  <dcterms:created xsi:type="dcterms:W3CDTF">2022-06-08T12:45:54Z</dcterms:created>
  <dcterms:modified xsi:type="dcterms:W3CDTF">2023-10-06T10:50:02Z</dcterms:modified>
</cp:coreProperties>
</file>