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4EBD1-C48B-4DA1-9890-5C2C06BC9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8" y="638170"/>
            <a:ext cx="5491163" cy="38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868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/>
              <a:t>Usability </a:t>
            </a:r>
          </a:p>
          <a:p>
            <a:r>
              <a:rPr lang="en-US" sz="1600" dirty="0"/>
              <a:t>It is designed to be accessible to users with disabilities. Features like screen reader, keyboard short cuts are implemented.</a:t>
            </a:r>
          </a:p>
          <a:p>
            <a:r>
              <a:rPr lang="en-US" sz="1600" dirty="0"/>
              <a:t>A user who does not know the system can operate it after 20 minutes of instruction.</a:t>
            </a:r>
          </a:p>
          <a:p>
            <a:pPr marL="0" indent="0">
              <a:buNone/>
            </a:pPr>
            <a:r>
              <a:rPr lang="en-US" sz="1600" i="1" dirty="0"/>
              <a:t>Reliability</a:t>
            </a:r>
          </a:p>
          <a:p>
            <a:r>
              <a:rPr lang="en-US" sz="1600" i="1" dirty="0"/>
              <a:t>User’s uploads are stored securely because of the apps backup mechanism.</a:t>
            </a:r>
          </a:p>
          <a:p>
            <a:r>
              <a:rPr lang="en-US" sz="1600" dirty="0"/>
              <a:t>Even under maximum and minimum capacity, the app always outputs at the same speed.</a:t>
            </a:r>
          </a:p>
          <a:p>
            <a:pPr marL="0" indent="0">
              <a:buNone/>
            </a:pPr>
            <a:r>
              <a:rPr lang="en-US" sz="1600" i="1" dirty="0"/>
              <a:t>Compatibility</a:t>
            </a:r>
          </a:p>
          <a:p>
            <a:r>
              <a:rPr lang="en-US" sz="1600" i="1" dirty="0"/>
              <a:t>If the third party integrations is used the uptime should be at least 99,95%, with a response time of maximum 1s.</a:t>
            </a:r>
          </a:p>
          <a:p>
            <a:r>
              <a:rPr lang="en-US" sz="1600" i="1" dirty="0"/>
              <a:t>The interface and functionality remains consistent no matter the </a:t>
            </a:r>
            <a:r>
              <a:rPr lang="en-US" sz="1600" i="1"/>
              <a:t>operating system.</a:t>
            </a:r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120</Words>
  <Application>Microsoft Office PowerPoint</Application>
  <PresentationFormat>Bildschirmpräsentation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Tree</vt:lpstr>
      <vt:lpstr>Quality Goals and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Hao Lin</cp:lastModifiedBy>
  <cp:revision>20</cp:revision>
  <dcterms:created xsi:type="dcterms:W3CDTF">2022-06-08T12:45:54Z</dcterms:created>
  <dcterms:modified xsi:type="dcterms:W3CDTF">2023-11-08T12:53:28Z</dcterms:modified>
</cp:coreProperties>
</file>