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1" r:id="rId3"/>
    <p:sldId id="265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10.10.2023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Introduction and Goals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Overview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592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1" dirty="0"/>
              <a:t>What is </a:t>
            </a:r>
            <a:r>
              <a:rPr lang="en-US" sz="1400" i="1" dirty="0" err="1"/>
              <a:t>Fancygram</a:t>
            </a:r>
            <a:r>
              <a:rPr lang="en-US" sz="1400" i="1" dirty="0"/>
              <a:t>?</a:t>
            </a:r>
          </a:p>
          <a:p>
            <a:pPr marL="0" indent="0">
              <a:buNone/>
            </a:pPr>
            <a:r>
              <a:rPr lang="en-US" sz="1600" dirty="0"/>
              <a:t>The main purpose of </a:t>
            </a:r>
            <a:r>
              <a:rPr lang="en-US" sz="1600" dirty="0" err="1"/>
              <a:t>Fancygram</a:t>
            </a:r>
            <a:r>
              <a:rPr lang="en-US" sz="1600" dirty="0"/>
              <a:t> is to allow users to share and discover high quality visual stunning images that are not found on other social media platforms and sharing them with the community.</a:t>
            </a:r>
          </a:p>
          <a:p>
            <a:pPr marL="0" indent="0">
              <a:buNone/>
            </a:pPr>
            <a:r>
              <a:rPr lang="en-US" sz="1400" i="1" dirty="0"/>
              <a:t>Main features</a:t>
            </a:r>
          </a:p>
          <a:p>
            <a:r>
              <a:rPr lang="en-US" sz="1600" dirty="0"/>
              <a:t>Editing Pictures with advanced tools</a:t>
            </a:r>
          </a:p>
          <a:p>
            <a:r>
              <a:rPr lang="en-US" sz="1600" dirty="0"/>
              <a:t>Sharing/Sorting Images</a:t>
            </a:r>
          </a:p>
          <a:p>
            <a:r>
              <a:rPr lang="en-US" sz="1600" dirty="0"/>
              <a:t>Connect with other users </a:t>
            </a:r>
          </a:p>
          <a:p>
            <a:r>
              <a:rPr lang="en-US" sz="1600" dirty="0"/>
              <a:t>Share editing tips and techniques </a:t>
            </a:r>
          </a:p>
          <a:p>
            <a:r>
              <a:rPr lang="en-US" sz="1600" dirty="0"/>
              <a:t>Create challenges and competitions between users</a:t>
            </a:r>
          </a:p>
          <a:p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36C18750-C4C7-DADC-F505-15ECC94827B0}"/>
              </a:ext>
            </a:extLst>
          </p:cNvPr>
          <p:cNvSpPr txBox="1">
            <a:spLocks/>
          </p:cNvSpPr>
          <p:nvPr/>
        </p:nvSpPr>
        <p:spPr>
          <a:xfrm>
            <a:off x="180001" y="3254444"/>
            <a:ext cx="8775319" cy="14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40AD3A-6CFE-E665-3D14-62258AE1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67108"/>
              </p:ext>
            </p:extLst>
          </p:nvPr>
        </p:nvGraphicFramePr>
        <p:xfrm>
          <a:off x="179999" y="607500"/>
          <a:ext cx="8548247" cy="251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364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022883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51043">
                <a:tc>
                  <a:txBody>
                    <a:bodyPr/>
                    <a:lstStyle/>
                    <a:p>
                      <a:r>
                        <a:rPr lang="en-US" dirty="0"/>
                        <a:t>Role/Name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416210">
                <a:tc>
                  <a:txBody>
                    <a:bodyPr/>
                    <a:lstStyle/>
                    <a:p>
                      <a:r>
                        <a:rPr lang="en-US" dirty="0"/>
                        <a:t>Photography enthusiast/expert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Multifunctional editing tool. Sharing their images/filters with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Pixlr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app which uses and incorporates good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Financial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good pricing to the app which provides the necessary funds for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selling points and features to highlight in promotional materials</a:t>
                      </a:r>
                    </a:p>
                    <a:p>
                      <a:r>
                        <a:rPr lang="en-US" dirty="0"/>
                        <a:t>Insight to the target 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5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friendly app with good community guidelines and no explicit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E389A9-77EF-27A3-10BD-3C4D67F9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42214"/>
              </p:ext>
            </p:extLst>
          </p:nvPr>
        </p:nvGraphicFramePr>
        <p:xfrm>
          <a:off x="179999" y="607500"/>
          <a:ext cx="877531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1">
                  <a:extLst>
                    <a:ext uri="{9D8B030D-6E8A-4147-A177-3AD203B41FA5}">
                      <a16:colId xmlns:a16="http://schemas.microsoft.com/office/drawing/2014/main" val="107279458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862867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are more likely to continue using the app, recommend it to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trustworthy app builds trust with users, and they are more likely to rely on it for sharing their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be able to use the app on their preferred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216</Words>
  <Application>Microsoft Office PowerPoint</Application>
  <PresentationFormat>Bildschirmpräsentation (16:9)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Introduction and Goals</vt:lpstr>
      <vt:lpstr>Requirements Overview</vt:lpstr>
      <vt:lpstr>Stakeholder</vt:lpstr>
      <vt:lpstr>Quality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Alexander Hickelsberger</cp:lastModifiedBy>
  <cp:revision>18</cp:revision>
  <dcterms:created xsi:type="dcterms:W3CDTF">2022-06-08T12:45:54Z</dcterms:created>
  <dcterms:modified xsi:type="dcterms:W3CDTF">2023-10-10T14:04:51Z</dcterms:modified>
</cp:coreProperties>
</file>