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54" d="100"/>
          <a:sy n="54" d="100"/>
        </p:scale>
        <p:origin x="5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 theorem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50A6F3-750E-742C-9AF7-61C1775AF569}"/>
              </a:ext>
            </a:extLst>
          </p:cNvPr>
          <p:cNvSpPr txBox="1"/>
          <p:nvPr/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AP prioritization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App remains accessible even during network partitions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User can interact with the app without significant disruptions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B67B649-63BD-78F3-5FD7-A515F995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9668" y="1638685"/>
            <a:ext cx="2831092" cy="28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057DB4-583E-41A7-BD94-987342018C17}" type="slidenum">
              <a:rPr lang="en-US" sz="8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8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62629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70810"/>
            <a:ext cx="7900987" cy="6130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diagram</a:t>
            </a:r>
          </a:p>
        </p:txBody>
      </p:sp>
      <p:pic>
        <p:nvPicPr>
          <p:cNvPr id="7" name="Grafik 6" descr="Ein Bild, das Diagramm, Text, Reihe, Plan enthält.&#10;&#10;Automatisch generierte Beschreibung">
            <a:extLst>
              <a:ext uri="{FF2B5EF4-FFF2-40B4-BE49-F238E27FC236}">
                <a16:creationId xmlns:a16="http://schemas.microsoft.com/office/drawing/2014/main" id="{A8A6DA65-A23A-2594-A9E9-FBCDF94F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17" y="1182725"/>
            <a:ext cx="6861364" cy="34821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057DB4-583E-41A7-BD94-987342018C17}" type="slidenum">
              <a:rPr lang="en-US" sz="8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8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32</Words>
  <Application>Microsoft Office PowerPoint</Application>
  <PresentationFormat>Bildschirmpräsentation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Symbol</vt:lpstr>
      <vt:lpstr>Office</vt:lpstr>
      <vt:lpstr>Deployment view</vt:lpstr>
      <vt:lpstr>CAP theorem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Daniel Kalarickal</cp:lastModifiedBy>
  <cp:revision>4</cp:revision>
  <dcterms:created xsi:type="dcterms:W3CDTF">2022-06-08T12:45:54Z</dcterms:created>
  <dcterms:modified xsi:type="dcterms:W3CDTF">2023-12-08T11:50:08Z</dcterms:modified>
</cp:coreProperties>
</file>