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20" d="100"/>
          <a:sy n="120" d="100"/>
        </p:scale>
        <p:origin x="39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P_theore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c42.org/section-7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iking.michael-simons.eu/docs/index.html#section-deployment-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Deployment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 theorem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B67B649-63BD-78F3-5FD7-A515F995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5" y="708460"/>
            <a:ext cx="3710075" cy="36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6">
            <a:extLst>
              <a:ext uri="{FF2B5EF4-FFF2-40B4-BE49-F238E27FC236}">
                <a16:creationId xmlns:a16="http://schemas.microsoft.com/office/drawing/2014/main" id="{6A60A37B-5C8F-9980-342C-CF813F8D1078}"/>
              </a:ext>
            </a:extLst>
          </p:cNvPr>
          <p:cNvSpPr txBox="1">
            <a:spLocks/>
          </p:cNvSpPr>
          <p:nvPr/>
        </p:nvSpPr>
        <p:spPr>
          <a:xfrm>
            <a:off x="5346700" y="553456"/>
            <a:ext cx="3608620" cy="410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The CAP theorem tells us that a distributed system can only provide two of the three desired properties: Consistency, Availability and Partition Tolerance.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Present your thoughts about your system and the CAP theorem.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tx2"/>
                </a:solidFill>
              </a:rPr>
              <a:t>Help: </a:t>
            </a:r>
            <a:r>
              <a:rPr lang="en-US" sz="1200">
                <a:solidFill>
                  <a:schemeClr val="tx2"/>
                </a:solidFill>
                <a:hlinkClick r:id="rId3"/>
              </a:rPr>
              <a:t>https://en.wikipedia.org/wiki/CAP_theorem</a:t>
            </a:r>
            <a:r>
              <a:rPr lang="en-US" sz="1200">
                <a:solidFill>
                  <a:schemeClr val="tx2"/>
                </a:solidFill>
              </a:rPr>
              <a:t> 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diagram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 descr="7 deployment">
            <a:extLst>
              <a:ext uri="{FF2B5EF4-FFF2-40B4-BE49-F238E27FC236}">
                <a16:creationId xmlns:a16="http://schemas.microsoft.com/office/drawing/2014/main" id="{BCD92976-A392-1325-3ECB-D56EB3B5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76556"/>
            <a:ext cx="4573587" cy="37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6">
            <a:extLst>
              <a:ext uri="{FF2B5EF4-FFF2-40B4-BE49-F238E27FC236}">
                <a16:creationId xmlns:a16="http://schemas.microsoft.com/office/drawing/2014/main" id="{DF41CE9E-3C5E-5C98-7CDF-C078759EBF6B}"/>
              </a:ext>
            </a:extLst>
          </p:cNvPr>
          <p:cNvSpPr txBox="1">
            <a:spLocks/>
          </p:cNvSpPr>
          <p:nvPr/>
        </p:nvSpPr>
        <p:spPr>
          <a:xfrm>
            <a:off x="5346700" y="553456"/>
            <a:ext cx="3608620" cy="410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Software does not run without hardware. This underlying infrastructure can and will influence your system and/or some cross-cutting concepts. Therefore, you need to know the infrastructure.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the deployment of your software.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https://docs.arc42.org/section-7/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4"/>
              </a:rPr>
              <a:t>https://biking.michael-simons.eu/docs/index.html#section-deployment-view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133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Deployment view</vt:lpstr>
      <vt:lpstr>CAP theorem</vt:lpstr>
      <vt:lpstr>Deployment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Marvin Kosmider</cp:lastModifiedBy>
  <cp:revision>3</cp:revision>
  <dcterms:created xsi:type="dcterms:W3CDTF">2022-06-08T12:45:54Z</dcterms:created>
  <dcterms:modified xsi:type="dcterms:W3CDTF">2023-06-09T09:52:42Z</dcterms:modified>
</cp:coreProperties>
</file>