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5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54" d="100"/>
          <a:sy n="54" d="100"/>
        </p:scale>
        <p:origin x="5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08.12.2023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Runtime 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-1371600" y="1501902"/>
            <a:ext cx="30861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 Architecture</a:t>
            </a:r>
          </a:p>
        </p:txBody>
      </p:sp>
      <p:pic>
        <p:nvPicPr>
          <p:cNvPr id="3" name="Picture 2" descr="Ein Bild, das Text, Screenshot, parallel, Reihe enthält.&#10;&#10;Automatisch generierte Beschreibung">
            <a:extLst>
              <a:ext uri="{FF2B5EF4-FFF2-40B4-BE49-F238E27FC236}">
                <a16:creationId xmlns:a16="http://schemas.microsoft.com/office/drawing/2014/main" id="{75C8EFB7-277E-8803-2D72-7CEDF2B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2454" y="50687"/>
            <a:ext cx="4478947" cy="50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057DB4-583E-41A7-BD94-987342018C17}" type="slidenum">
              <a:rPr lang="en-US" sz="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CB3AB7-3762-49A9-8AC6-FF8BEA63B4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-1371600" y="1501902"/>
            <a:ext cx="30861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Präsentationstitel | Name | Datum</a:t>
            </a:r>
          </a:p>
        </p:txBody>
      </p:sp>
      <p:pic>
        <p:nvPicPr>
          <p:cNvPr id="7" name="Grafik 6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A40CCDE9-8A8F-FA66-321D-573FA455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98" y="16561"/>
            <a:ext cx="4448903" cy="509902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0E2ED8-DB88-EA32-3377-8B6949E15E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057DB4-583E-41A7-BD94-987342018C17}" type="slidenum">
              <a:rPr lang="en-US" sz="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13</Words>
  <Application>Microsoft Office PowerPoint</Application>
  <PresentationFormat>Bildschirmpräsentation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Runtime View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Daniel Kalarickal</cp:lastModifiedBy>
  <cp:revision>5</cp:revision>
  <dcterms:created xsi:type="dcterms:W3CDTF">2022-06-08T12:45:54Z</dcterms:created>
  <dcterms:modified xsi:type="dcterms:W3CDTF">2023-12-08T11:17:16Z</dcterms:modified>
</cp:coreProperties>
</file>