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3" r:id="rId2"/>
    <p:sldId id="265" r:id="rId3"/>
    <p:sldId id="261" r:id="rId4"/>
    <p:sldId id="264" r:id="rId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652" autoAdjust="0"/>
  </p:normalViewPr>
  <p:slideViewPr>
    <p:cSldViewPr snapToGrid="0">
      <p:cViewPr varScale="1">
        <p:scale>
          <a:sx n="84" d="100"/>
          <a:sy n="84" d="100"/>
        </p:scale>
        <p:origin x="8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15.11.2023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1EE7A55-1D41-490E-91EF-6B1065D2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084" y="3582896"/>
            <a:ext cx="5216215" cy="531903"/>
          </a:xfrm>
        </p:spPr>
        <p:txBody>
          <a:bodyPr>
            <a:normAutofit/>
          </a:bodyPr>
          <a:lstStyle/>
          <a:p>
            <a:r>
              <a:rPr lang="en-US" dirty="0"/>
              <a:t>Building Block View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441A083-FC77-4905-9200-20D18E8DDF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084" y="4182295"/>
            <a:ext cx="5216215" cy="3595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3468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475449"/>
            <a:ext cx="1971675" cy="191044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Level 1</a:t>
            </a:r>
          </a:p>
        </p:txBody>
      </p:sp>
      <p:pic>
        <p:nvPicPr>
          <p:cNvPr id="7" name="Grafik 6" descr="Ein Bild, das Diagramm, Screenshot, Reihe, technische Zeichnung enthält.&#10;&#10;Automatisch generierte Beschreibung">
            <a:extLst>
              <a:ext uri="{FF2B5EF4-FFF2-40B4-BE49-F238E27FC236}">
                <a16:creationId xmlns:a16="http://schemas.microsoft.com/office/drawing/2014/main" id="{08096AD1-0CA9-F8B8-AD46-1DF038101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115" y="482599"/>
            <a:ext cx="4719269" cy="4176554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771525" y="4767262"/>
            <a:ext cx="4657725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275638" y="4767262"/>
            <a:ext cx="385761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>
                <a:solidFill>
                  <a:schemeClr val="tx1">
                    <a:alpha val="8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12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83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475449"/>
            <a:ext cx="1971675" cy="191044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Level 2</a:t>
            </a:r>
          </a:p>
        </p:txBody>
      </p:sp>
      <p:pic>
        <p:nvPicPr>
          <p:cNvPr id="3" name="Grafik 2" descr="Ein Bild, das Diagramm, Screenshot, Text, Rechteck enthält.&#10;&#10;Automatisch generierte Beschreibung">
            <a:extLst>
              <a:ext uri="{FF2B5EF4-FFF2-40B4-BE49-F238E27FC236}">
                <a16:creationId xmlns:a16="http://schemas.microsoft.com/office/drawing/2014/main" id="{6540DF9E-EA9E-6AF8-FF74-965D39DDE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883" y="482599"/>
            <a:ext cx="4539733" cy="4176554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771525" y="4767262"/>
            <a:ext cx="4657725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275638" y="4767262"/>
            <a:ext cx="385761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>
                <a:solidFill>
                  <a:schemeClr val="tx1">
                    <a:alpha val="8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2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475449"/>
            <a:ext cx="1971675" cy="191044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Level 3</a:t>
            </a:r>
          </a:p>
        </p:txBody>
      </p:sp>
      <p:pic>
        <p:nvPicPr>
          <p:cNvPr id="8" name="Grafik 7" descr="Ein Bild, das Text, Screenshot, Diagramm, Kreis enthält.&#10;&#10;Automatisch generierte Beschreibung">
            <a:extLst>
              <a:ext uri="{FF2B5EF4-FFF2-40B4-BE49-F238E27FC236}">
                <a16:creationId xmlns:a16="http://schemas.microsoft.com/office/drawing/2014/main" id="{AFD9BC5E-CE84-DFD2-B118-C4B7A5B5D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441" y="482599"/>
            <a:ext cx="4870617" cy="4176554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771525" y="4767262"/>
            <a:ext cx="4657725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275638" y="4767262"/>
            <a:ext cx="385761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057DB4-583E-41A7-BD94-987342018C17}" type="slidenum">
              <a:rPr lang="en-US" sz="1200">
                <a:solidFill>
                  <a:schemeClr val="tx1">
                    <a:alpha val="8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2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90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FHTW_PowerPoint</Template>
  <TotalTime>0</TotalTime>
  <Words>20</Words>
  <Application>Microsoft Office PowerPoint</Application>
  <PresentationFormat>Bildschirmpräsentation (16:9)</PresentationFormat>
  <Paragraphs>11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Symbol</vt:lpstr>
      <vt:lpstr>Office</vt:lpstr>
      <vt:lpstr>Building Block View</vt:lpstr>
      <vt:lpstr>Level 1</vt:lpstr>
      <vt:lpstr>Level 2</vt:lpstr>
      <vt:lpstr>Level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Marvin Kosmider</dc:creator>
  <cp:lastModifiedBy>Daniel Kalarickal</cp:lastModifiedBy>
  <cp:revision>6</cp:revision>
  <dcterms:created xsi:type="dcterms:W3CDTF">2022-06-08T12:45:54Z</dcterms:created>
  <dcterms:modified xsi:type="dcterms:W3CDTF">2023-11-15T14:11:04Z</dcterms:modified>
</cp:coreProperties>
</file>