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ânia Carvalho" initials="TC" lastIdx="2" clrIdx="0">
    <p:extLst>
      <p:ext uri="{19B8F6BF-5375-455C-9EA6-DF929625EA0E}">
        <p15:presenceInfo xmlns:p15="http://schemas.microsoft.com/office/powerpoint/2012/main" userId="S::up649898@ms.uporto.pt::988d0c08-0787-4b6a-a63c-d046a94646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9T11:19:33.803" idx="2">
    <p:pos x="2961" y="1872"/>
    <p:text>Inicialmente escolhi 'birth_city' por ter menos NaN mas o RL omite os registos on birth_city é NaN.</p:text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89F5-2575-7046-9F1A-6114DCD96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ED1-6DAE-1D48-86D4-920A7556D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62B9A-DB8D-F24F-B5B3-012094F0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9-E22D-4849-96EE-DB59FD7D8443}" type="datetimeFigureOut">
              <a:rPr lang="en-PT" smtClean="0"/>
              <a:t>08/11/2020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47C5-0519-A848-BD5C-DA6C9AB6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1CDEC-9D3C-A942-80C4-4253D131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89F-89D5-8E4D-875D-45CD90D9F8F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3767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0253-E4B0-1A45-A826-D2F52C47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3D8A7-9ECC-8842-9A94-CAD3A9093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7CC1F-4951-854B-AC7D-75B0F57F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9-E22D-4849-96EE-DB59FD7D8443}" type="datetimeFigureOut">
              <a:rPr lang="en-PT" smtClean="0"/>
              <a:t>08/11/2020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2E3D4-F6A8-6C44-AA73-46F31082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4DC6B-5397-5840-ABE9-B2922818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89F-89D5-8E4D-875D-45CD90D9F8F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4312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BFD91-2D25-8B47-A791-55FC02F30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D7D26-908C-E441-9424-D6BDDE33E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3EB4C-1325-B244-A8C7-0F16FFEF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9-E22D-4849-96EE-DB59FD7D8443}" type="datetimeFigureOut">
              <a:rPr lang="en-PT" smtClean="0"/>
              <a:t>08/11/2020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3027E-FC50-1A47-B4DA-D3E34E4D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16CD3-7500-7742-A519-923E940E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89F-89D5-8E4D-875D-45CD90D9F8F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2832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BE9B-532B-3248-A321-A812111C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D7B74-0841-9246-9A91-83053139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A027-BB63-3C40-A08E-B6144E46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9-E22D-4849-96EE-DB59FD7D8443}" type="datetimeFigureOut">
              <a:rPr lang="en-PT" smtClean="0"/>
              <a:t>08/11/2020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9A1E-6AC1-8345-97EA-9E1EFDE7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13C8B-E084-394C-9E37-52F7B4FE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89F-89D5-8E4D-875D-45CD90D9F8F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7737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D276-D728-6041-AB65-AC125804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66EFF-8D42-3A4C-951B-316F2E50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F9100-9EE8-934A-8614-31E1DF79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9-E22D-4849-96EE-DB59FD7D8443}" type="datetimeFigureOut">
              <a:rPr lang="en-PT" smtClean="0"/>
              <a:t>08/11/2020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AEB30-166E-D24F-8C47-5FE23BBD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139B1-B840-A549-93D5-2FA71E32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89F-89D5-8E4D-875D-45CD90D9F8F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4695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CE6E-26C5-6143-BB4E-BA3BFDE5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7F69A-1CB7-5D45-92A3-AA21211B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62B12-1E65-C340-A53C-057FE9084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BDBFA-8A8A-9943-86AE-2B3A14BB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9-E22D-4849-96EE-DB59FD7D8443}" type="datetimeFigureOut">
              <a:rPr lang="en-PT" smtClean="0"/>
              <a:t>08/11/2020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519A9-9CE8-9C41-8E82-E8C35C5A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E7C1E-24D1-354E-952E-0C00EE56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89F-89D5-8E4D-875D-45CD90D9F8F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7285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37F7-0FAD-C645-8D28-27D291E6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BC5B1-731E-7E46-B754-3EDDA4DCA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F06C9-D1C0-D246-AD02-240DAD363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8AD41-26FB-724C-9C45-C0C9B2D94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6C984-8851-C84A-8B68-78B88E01F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0D6B4-9CC2-6B47-B8A5-33876974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9-E22D-4849-96EE-DB59FD7D8443}" type="datetimeFigureOut">
              <a:rPr lang="en-PT" smtClean="0"/>
              <a:t>08/11/2020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4DA96-0163-1841-9024-08828CBC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1F9E4-F9A8-2645-BA31-F2DE6A05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89F-89D5-8E4D-875D-45CD90D9F8F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9309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EA15-BC17-E44E-B6A9-A82C6FF6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0EBAA-37C2-3746-A7E0-D02B6D70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9-E22D-4849-96EE-DB59FD7D8443}" type="datetimeFigureOut">
              <a:rPr lang="en-PT" smtClean="0"/>
              <a:t>08/11/2020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31D76-5BCB-C548-A569-6AB323E6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295E6-29FE-884A-9ECE-6B449887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89F-89D5-8E4D-875D-45CD90D9F8F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9409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8B615-36F0-E74E-A1F5-8E03E9B0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9-E22D-4849-96EE-DB59FD7D8443}" type="datetimeFigureOut">
              <a:rPr lang="en-PT" smtClean="0"/>
              <a:t>08/11/2020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DB992-E8FA-284E-92F4-01DB04D9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B7E09-AD16-734B-9C82-1E6A0877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89F-89D5-8E4D-875D-45CD90D9F8F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8074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201B-3B5F-B048-9909-0F66620C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48966-1EDC-EE45-BC4E-9F13C9D0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6E9A5-A2B5-B045-A7D6-497EB8EF9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E1595-4599-3A41-9422-4EA06E1E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9-E22D-4849-96EE-DB59FD7D8443}" type="datetimeFigureOut">
              <a:rPr lang="en-PT" smtClean="0"/>
              <a:t>08/11/2020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463CE-80FD-654A-A08E-E2813EB5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500C2-06CC-EA49-A05E-43566F65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89F-89D5-8E4D-875D-45CD90D9F8F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1314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02BE-61BA-2846-A79E-381BA223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D27E0-09A1-DE4E-BA85-9FD6F0489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82E6C-F96A-BA4C-9CDC-C644EFB65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4D941-9306-7B45-BBBA-19C2FAD6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9-E22D-4849-96EE-DB59FD7D8443}" type="datetimeFigureOut">
              <a:rPr lang="en-PT" smtClean="0"/>
              <a:t>08/11/2020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447D1-B2F9-F74E-956C-0ECD1C57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8A8BE-38A6-0C49-B895-4D497D35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89F-89D5-8E4D-875D-45CD90D9F8F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6696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4F2E8-8806-1140-8287-6FE34CAD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17D2B-9956-CE4C-92DF-BDDF07CE7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49666-21B9-5942-9546-B495CBC3D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215B9-E22D-4849-96EE-DB59FD7D8443}" type="datetimeFigureOut">
              <a:rPr lang="en-PT" smtClean="0"/>
              <a:t>08/11/2020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A9E9D-4CB0-A14B-B181-F9ACD314E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F751F-E0A2-CD4E-A46A-6FFE37291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7A89F-89D5-8E4D-875D-45CD90D9F8F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3836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3914A8-BAAA-5C45-8C5E-ABAC679F5A20}"/>
              </a:ext>
            </a:extLst>
          </p:cNvPr>
          <p:cNvSpPr txBox="1"/>
          <p:nvPr/>
        </p:nvSpPr>
        <p:spPr>
          <a:xfrm>
            <a:off x="601578" y="2615167"/>
            <a:ext cx="2201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u="sng" dirty="0"/>
              <a:t>Suppression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400B4-72F4-5B4E-AB78-0332D26E3B57}"/>
              </a:ext>
            </a:extLst>
          </p:cNvPr>
          <p:cNvSpPr txBox="1"/>
          <p:nvPr/>
        </p:nvSpPr>
        <p:spPr>
          <a:xfrm>
            <a:off x="601578" y="3178077"/>
            <a:ext cx="33207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1600" dirty="0"/>
              <a:t>Block: 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1600" dirty="0"/>
              <a:t>Score: 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1600" dirty="0"/>
              <a:t>Matches: </a:t>
            </a:r>
            <a:r>
              <a:rPr lang="en-PT" sz="1600" b="1" dirty="0"/>
              <a:t>3309</a:t>
            </a:r>
            <a:r>
              <a:rPr lang="en-PT" sz="1600" dirty="0"/>
              <a:t> – 100%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8D302-8DE8-224E-B2F5-1FE00A5BF8FE}"/>
              </a:ext>
            </a:extLst>
          </p:cNvPr>
          <p:cNvSpPr txBox="1"/>
          <p:nvPr/>
        </p:nvSpPr>
        <p:spPr>
          <a:xfrm>
            <a:off x="601578" y="1929361"/>
            <a:ext cx="3765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threshold = [0.7, 0.75, 0.8, 0.85, 0.9]</a:t>
            </a:r>
            <a:endParaRPr lang="en-PT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670681-FFA1-B94F-8FF9-69F3D1F17F90}"/>
              </a:ext>
            </a:extLst>
          </p:cNvPr>
          <p:cNvSpPr txBox="1"/>
          <p:nvPr/>
        </p:nvSpPr>
        <p:spPr>
          <a:xfrm>
            <a:off x="3497178" y="2615167"/>
            <a:ext cx="2201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u="sng" dirty="0"/>
              <a:t>Generalization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1ED2C-A4D4-D349-9221-7F55ED9D7DCF}"/>
              </a:ext>
            </a:extLst>
          </p:cNvPr>
          <p:cNvSpPr txBox="1"/>
          <p:nvPr/>
        </p:nvSpPr>
        <p:spPr>
          <a:xfrm>
            <a:off x="3497178" y="3178077"/>
            <a:ext cx="3320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1600" dirty="0"/>
              <a:t>Block: Full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1600" dirty="0"/>
              <a:t>Score: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1600" dirty="0"/>
              <a:t>Matches: </a:t>
            </a:r>
            <a:r>
              <a:rPr lang="en-PT" sz="1600" b="1" dirty="0"/>
              <a:t>3309</a:t>
            </a:r>
            <a:endParaRPr lang="en-PT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ED7BFD-C891-9946-8297-A6E33594AC36}"/>
                  </a:ext>
                </a:extLst>
              </p:cNvPr>
              <p:cNvSpPr txBox="1"/>
              <p:nvPr/>
            </p:nvSpPr>
            <p:spPr>
              <a:xfrm>
                <a:off x="543425" y="241366"/>
                <a:ext cx="11307679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accent2">
                        <a:lumMod val="75000"/>
                      </a:schemeClr>
                    </a:solidFill>
                  </a:rPr>
                  <a:t>K</a:t>
                </a:r>
                <a:r>
                  <a:rPr lang="en-PT" sz="1600" dirty="0">
                    <a:solidFill>
                      <a:schemeClr val="accent2">
                        <a:lumMod val="75000"/>
                      </a:schemeClr>
                    </a:solidFill>
                  </a:rPr>
                  <a:t>-quasis</a:t>
                </a:r>
                <a:r>
                  <a:rPr lang="en-PT" sz="1600" dirty="0"/>
                  <a:t>:  </a:t>
                </a:r>
                <a:r>
                  <a:rPr lang="en-GB" sz="1600" dirty="0"/>
                  <a:t>['height', 'weight', 'college', 'born', '</a:t>
                </a:r>
                <a:r>
                  <a:rPr lang="en-GB" sz="1600" dirty="0" err="1"/>
                  <a:t>birth_city</a:t>
                </a:r>
                <a:r>
                  <a:rPr lang="en-GB" sz="1600" dirty="0"/>
                  <a:t>', '</a:t>
                </a:r>
                <a:r>
                  <a:rPr lang="en-GB" sz="1600" dirty="0" err="1"/>
                  <a:t>birth_state</a:t>
                </a:r>
                <a:r>
                  <a:rPr lang="en-GB" sz="1600" dirty="0"/>
                  <a:t>', '</a:t>
                </a:r>
                <a:r>
                  <a:rPr lang="en-GB" sz="1600" dirty="0" err="1"/>
                  <a:t>year_start</a:t>
                </a:r>
                <a:r>
                  <a:rPr lang="en-GB" sz="1600" dirty="0"/>
                  <a:t>', '</a:t>
                </a:r>
                <a:r>
                  <a:rPr lang="en-GB" sz="1600" dirty="0" err="1"/>
                  <a:t>year_end</a:t>
                </a:r>
                <a:r>
                  <a:rPr lang="en-GB" sz="1600" dirty="0"/>
                  <a:t>’,  'Year', 'Age', '</a:t>
                </a:r>
                <a:r>
                  <a:rPr lang="en-GB" sz="1600" dirty="0" err="1"/>
                  <a:t>NBA_Years</a:t>
                </a:r>
                <a:r>
                  <a:rPr lang="en-GB" sz="1600" dirty="0"/>
                  <a:t>', '</a:t>
                </a:r>
                <a:r>
                  <a:rPr lang="en-GB" sz="1600" dirty="0" err="1"/>
                  <a:t>total_years</a:t>
                </a:r>
                <a:r>
                  <a:rPr lang="en-GB" sz="1600" dirty="0"/>
                  <a:t>']</a:t>
                </a:r>
                <a:endParaRPr lang="en-PT" sz="1600" dirty="0"/>
              </a:p>
              <a:p>
                <a14:m>
                  <m:oMath xmlns:m="http://schemas.openxmlformats.org/officeDocument/2006/math">
                    <m:r>
                      <a:rPr lang="en-PT" sz="16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PT" sz="1600" dirty="0">
                    <a:solidFill>
                      <a:schemeClr val="accent6">
                        <a:lumMod val="75000"/>
                      </a:schemeClr>
                    </a:solidFill>
                  </a:rPr>
                  <a:t>-quasis</a:t>
                </a:r>
                <a:r>
                  <a:rPr lang="en-PT" sz="1600" dirty="0"/>
                  <a:t>: </a:t>
                </a:r>
                <a:r>
                  <a:rPr lang="en-GB" sz="1600" dirty="0"/>
                  <a:t>['PER', 'G', 'GS', 'MP', 'ORB%', 'DRB%', 'TRB%', 'ORB', 'DRB', 'TRB', 'PTS']</a:t>
                </a:r>
                <a:endParaRPr lang="en-PT" sz="1600" dirty="0"/>
              </a:p>
              <a:p>
                <a:endParaRPr lang="en-PT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ED7BFD-C891-9946-8297-A6E33594A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25" y="241366"/>
                <a:ext cx="11307679" cy="892552"/>
              </a:xfrm>
              <a:prstGeom prst="rect">
                <a:avLst/>
              </a:prstGeom>
              <a:blipFill>
                <a:blip r:embed="rId2"/>
                <a:stretch>
                  <a:fillRect l="-224" t="-2817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8604A8B-EC26-AB45-9493-05740B3C30C8}"/>
              </a:ext>
            </a:extLst>
          </p:cNvPr>
          <p:cNvSpPr txBox="1"/>
          <p:nvPr/>
        </p:nvSpPr>
        <p:spPr>
          <a:xfrm>
            <a:off x="6934199" y="2615167"/>
            <a:ext cx="2201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u="sng" dirty="0"/>
              <a:t>Suppression &amp; Noise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774371-2B60-8346-B13C-434037D4B722}"/>
              </a:ext>
            </a:extLst>
          </p:cNvPr>
          <p:cNvSpPr txBox="1"/>
          <p:nvPr/>
        </p:nvSpPr>
        <p:spPr>
          <a:xfrm>
            <a:off x="6934199" y="3178077"/>
            <a:ext cx="453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1600" dirty="0"/>
              <a:t>Block: 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1600" dirty="0"/>
              <a:t>Score: &gt;=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1600" dirty="0"/>
              <a:t>Matches: </a:t>
            </a:r>
            <a:r>
              <a:rPr lang="en-PT" sz="1600" b="1" dirty="0"/>
              <a:t>3257</a:t>
            </a:r>
            <a:r>
              <a:rPr lang="en-PT" sz="1600" dirty="0"/>
              <a:t> – 100%,  52 – 50%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2741C0-97C6-7A4B-A83C-8D7F179E459E}"/>
              </a:ext>
            </a:extLst>
          </p:cNvPr>
          <p:cNvSpPr/>
          <p:nvPr/>
        </p:nvSpPr>
        <p:spPr>
          <a:xfrm>
            <a:off x="8590547" y="685800"/>
            <a:ext cx="974558" cy="369333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1600" dirty="0">
                <a:solidFill>
                  <a:schemeClr val="tx1"/>
                </a:solidFill>
              </a:rPr>
              <a:t>22 QI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ADD172-D328-1D4F-94A5-C557B87624B0}"/>
              </a:ext>
            </a:extLst>
          </p:cNvPr>
          <p:cNvSpPr txBox="1"/>
          <p:nvPr/>
        </p:nvSpPr>
        <p:spPr>
          <a:xfrm>
            <a:off x="543425" y="934427"/>
            <a:ext cx="104434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accent2">
                    <a:lumMod val="75000"/>
                  </a:schemeClr>
                </a:solidFill>
              </a:rPr>
              <a:t>Suppression</a:t>
            </a:r>
            <a:r>
              <a:rPr lang="en-PT" sz="1600" dirty="0"/>
              <a:t>: </a:t>
            </a:r>
            <a:r>
              <a:rPr lang="en-GB" sz="1600" dirty="0"/>
              <a:t>['collage', '</a:t>
            </a:r>
            <a:r>
              <a:rPr lang="en-GB" sz="1600" dirty="0" err="1"/>
              <a:t>birth_city</a:t>
            </a:r>
            <a:r>
              <a:rPr lang="en-GB" sz="1600" dirty="0"/>
              <a:t>', '</a:t>
            </a:r>
            <a:r>
              <a:rPr lang="en-GB" sz="1600" dirty="0" err="1"/>
              <a:t>year_start</a:t>
            </a:r>
            <a:r>
              <a:rPr lang="en-GB" sz="1600" dirty="0"/>
              <a:t>', '</a:t>
            </a:r>
            <a:r>
              <a:rPr lang="en-GB" sz="1600" dirty="0" err="1"/>
              <a:t>year_end</a:t>
            </a:r>
            <a:r>
              <a:rPr lang="en-GB" sz="1600" dirty="0"/>
              <a:t>', '</a:t>
            </a:r>
            <a:r>
              <a:rPr lang="en-GB" sz="1600" dirty="0" err="1"/>
              <a:t>birth_state</a:t>
            </a:r>
            <a:r>
              <a:rPr lang="en-GB" sz="1600" dirty="0"/>
              <a:t>’] 	           5 QI</a:t>
            </a:r>
            <a:br>
              <a:rPr lang="en-PT" sz="1600" dirty="0"/>
            </a:br>
            <a:r>
              <a:rPr lang="en-PT" sz="1600" dirty="0">
                <a:solidFill>
                  <a:schemeClr val="accent2">
                    <a:lumMod val="75000"/>
                  </a:schemeClr>
                </a:solidFill>
              </a:rPr>
              <a:t>Generalization</a:t>
            </a:r>
            <a:r>
              <a:rPr lang="en-PT" sz="1600" dirty="0"/>
              <a:t>: </a:t>
            </a:r>
            <a:r>
              <a:rPr lang="en-GB" sz="1600" dirty="0"/>
              <a:t>['</a:t>
            </a:r>
            <a:r>
              <a:rPr lang="en-GB" sz="1600" dirty="0" err="1"/>
              <a:t>NBA_Years</a:t>
            </a:r>
            <a:r>
              <a:rPr lang="en-GB" sz="1600" dirty="0"/>
              <a:t>', 'weight', 'Age', 'height', '</a:t>
            </a:r>
            <a:r>
              <a:rPr lang="en-GB" sz="1600" dirty="0" err="1"/>
              <a:t>total_years</a:t>
            </a:r>
            <a:r>
              <a:rPr lang="en-GB" sz="1600" dirty="0"/>
              <a:t>', 'Year', 'born’]       6 QI</a:t>
            </a:r>
            <a:br>
              <a:rPr lang="en-PT" sz="1600" dirty="0"/>
            </a:br>
            <a:r>
              <a:rPr lang="en-PT" sz="1600" dirty="0">
                <a:solidFill>
                  <a:schemeClr val="accent6">
                    <a:lumMod val="75000"/>
                  </a:schemeClr>
                </a:solidFill>
              </a:rPr>
              <a:t>Noise</a:t>
            </a:r>
            <a:r>
              <a:rPr lang="en-PT" sz="1600" dirty="0"/>
              <a:t>: </a:t>
            </a:r>
            <a:r>
              <a:rPr lang="en-GB" sz="1600" dirty="0"/>
              <a:t>['PER', 'G', 'GS', 'MP', 'ORB%', 'DRB%', 'TRB%', 'ORB', 'DRB', 'TRB', 'PTS’]            11 QI</a:t>
            </a:r>
            <a:endParaRPr lang="en-PT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6FEC77-77B0-E349-B9A2-A9E7C26C15EA}"/>
              </a:ext>
            </a:extLst>
          </p:cNvPr>
          <p:cNvSpPr txBox="1"/>
          <p:nvPr/>
        </p:nvSpPr>
        <p:spPr>
          <a:xfrm>
            <a:off x="543425" y="4730285"/>
            <a:ext cx="279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u="sng" dirty="0"/>
              <a:t>Suppression &amp; Generalization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13F87-54B4-524A-B201-716087B2EB18}"/>
              </a:ext>
            </a:extLst>
          </p:cNvPr>
          <p:cNvSpPr txBox="1"/>
          <p:nvPr/>
        </p:nvSpPr>
        <p:spPr>
          <a:xfrm>
            <a:off x="543425" y="5293195"/>
            <a:ext cx="3320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1600" dirty="0"/>
              <a:t>Block: Full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1600" dirty="0"/>
              <a:t>Score: &gt;=11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1600" dirty="0"/>
              <a:t>Matches: </a:t>
            </a:r>
            <a:r>
              <a:rPr lang="en-PT" sz="1600" b="1" dirty="0"/>
              <a:t>3309</a:t>
            </a:r>
            <a:r>
              <a:rPr lang="en-PT" sz="1600" dirty="0"/>
              <a:t> – 100%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2C078D-4CD5-DF48-9230-258952CADCC8}"/>
              </a:ext>
            </a:extLst>
          </p:cNvPr>
          <p:cNvSpPr txBox="1"/>
          <p:nvPr/>
        </p:nvSpPr>
        <p:spPr>
          <a:xfrm>
            <a:off x="3922294" y="4730285"/>
            <a:ext cx="279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u="sng" dirty="0"/>
              <a:t>Generalization &amp; Noise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78ADA1-50B9-3F45-9D6E-C9616FEA48A2}"/>
              </a:ext>
            </a:extLst>
          </p:cNvPr>
          <p:cNvSpPr txBox="1"/>
          <p:nvPr/>
        </p:nvSpPr>
        <p:spPr>
          <a:xfrm>
            <a:off x="3922294" y="5293195"/>
            <a:ext cx="3320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1600" dirty="0"/>
              <a:t>Block: Full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1600" dirty="0"/>
              <a:t>Score: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1600" dirty="0"/>
              <a:t>Matches: 1160 (100%), 498 (50%), 436, 424, 291, 213, 139, 97, 14, 11, 9, 4, 7, 3, 1,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809819-C6B5-B641-B0C0-79EB0878D691}"/>
              </a:ext>
            </a:extLst>
          </p:cNvPr>
          <p:cNvSpPr txBox="1"/>
          <p:nvPr/>
        </p:nvSpPr>
        <p:spPr>
          <a:xfrm>
            <a:off x="7301163" y="4730285"/>
            <a:ext cx="368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u="sng" dirty="0"/>
              <a:t>Suppression &amp; Generalization &amp; Noise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37680-0D4A-A54F-BCB0-CE61E6C13A41}"/>
              </a:ext>
            </a:extLst>
          </p:cNvPr>
          <p:cNvSpPr txBox="1"/>
          <p:nvPr/>
        </p:nvSpPr>
        <p:spPr>
          <a:xfrm>
            <a:off x="7301163" y="5293195"/>
            <a:ext cx="3320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1600" dirty="0"/>
              <a:t>Block: Full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1600" dirty="0"/>
              <a:t>Score: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1600" dirty="0"/>
              <a:t>Matches: 0</a:t>
            </a:r>
          </a:p>
        </p:txBody>
      </p:sp>
    </p:spTree>
    <p:extLst>
      <p:ext uri="{BB962C8B-B14F-4D97-AF65-F5344CB8AC3E}">
        <p14:creationId xmlns:p14="http://schemas.microsoft.com/office/powerpoint/2010/main" val="5621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7014</TotalTime>
  <Words>276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Tânia Carvalho</dc:creator>
  <cp:lastModifiedBy>Tânia Carvalho</cp:lastModifiedBy>
  <cp:revision>24</cp:revision>
  <dcterms:created xsi:type="dcterms:W3CDTF">2020-11-08T18:02:07Z</dcterms:created>
  <dcterms:modified xsi:type="dcterms:W3CDTF">2020-11-13T14:56:09Z</dcterms:modified>
</cp:coreProperties>
</file>