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4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elocity.apache.org/" TargetMode="External"/><Relationship Id="rId4" Type="http://schemas.openxmlformats.org/officeDocument/2006/relationships/hyperlink" Target="http://freemarker.org/" TargetMode="External"/><Relationship Id="rId5" Type="http://schemas.openxmlformats.org/officeDocument/2006/relationships/hyperlink" Target="http://httl.github.io/en/" TargetMode="External"/><Relationship Id="rId6" Type="http://schemas.openxmlformats.org/officeDocument/2006/relationships/hyperlink" Target="https://github.com/httl/htt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imeton-DevOps/jenkins/tree/master/templ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-open.com/21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DevOps</a:t>
            </a:r>
            <a:r>
              <a:rPr lang="zh-CN" altLang="en-US" sz="8000" dirty="0" smtClean="0"/>
              <a:t>模版管理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2016-11-22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Parameter Velocity Template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784" y="2438399"/>
            <a:ext cx="6613766" cy="25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Parameter Velocity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404" y="2438399"/>
            <a:ext cx="712052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9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Trigger Velocity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9023" y="2438399"/>
            <a:ext cx="5689288" cy="137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GithubPush</a:t>
            </a:r>
            <a:r>
              <a:rPr lang="en-US" dirty="0" smtClean="0"/>
              <a:t> Trigger Velocity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878" y="2438399"/>
            <a:ext cx="9065577" cy="130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25730"/>
            <a:ext cx="10018713" cy="1752599"/>
          </a:xfrm>
        </p:spPr>
        <p:txBody>
          <a:bodyPr/>
          <a:lstStyle/>
          <a:p>
            <a:r>
              <a:rPr lang="en-US" dirty="0" smtClean="0"/>
              <a:t>Pipeline Job Configuration Velocity Template (Begin)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491" y="1946913"/>
            <a:ext cx="7150351" cy="486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00" y="251460"/>
            <a:ext cx="8782971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001" y="217170"/>
            <a:ext cx="8803160" cy="63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5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62890"/>
            <a:ext cx="10018713" cy="1752599"/>
          </a:xfrm>
        </p:spPr>
        <p:txBody>
          <a:bodyPr/>
          <a:lstStyle/>
          <a:p>
            <a:r>
              <a:rPr lang="en-US" dirty="0"/>
              <a:t>Pipeline Job Configuration Velocity </a:t>
            </a:r>
            <a:r>
              <a:rPr lang="en-US" dirty="0" smtClean="0"/>
              <a:t>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(End)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61" y="2141219"/>
            <a:ext cx="7396050" cy="38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57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github.com/Primeton-DevOps/jenkins/tree/master/template</a:t>
            </a:r>
            <a:endParaRPr lang="en-US" dirty="0" smtClean="0"/>
          </a:p>
          <a:p>
            <a:r>
              <a:rPr lang="en-US" dirty="0">
                <a:hlinkClick r:id="rId3"/>
              </a:rPr>
              <a:t>http://velocity.apache.org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http://freemarker.org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http://httl.github.io/en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github.com/httl/httl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可能需要使用模版生成的资源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Jenkins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Job 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Configuration (Build Trigger, Build Parameter, Build Definition, etc. )</a:t>
            </a:r>
          </a:p>
          <a:p>
            <a:r>
              <a:rPr lang="en-US" dirty="0" smtClean="0"/>
              <a:t>Pipeline Groovy Code (Jenkins Plugins)</a:t>
            </a:r>
          </a:p>
          <a:p>
            <a:r>
              <a:rPr lang="en-US" dirty="0" err="1" smtClean="0"/>
              <a:t>OpenShift</a:t>
            </a:r>
            <a:r>
              <a:rPr lang="en-US" dirty="0" smtClean="0"/>
              <a:t> / Kubernetes Resource Descriptor (YAML / JSON)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 err="1" smtClean="0"/>
              <a:t>Paybook</a:t>
            </a:r>
            <a:r>
              <a:rPr lang="en-US" dirty="0" smtClean="0"/>
              <a:t>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可供选择模版引擎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Velocity</a:t>
            </a:r>
          </a:p>
          <a:p>
            <a:r>
              <a:rPr lang="en-US" altLang="zh-CN" dirty="0" smtClean="0"/>
              <a:t>Apache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Freemarker</a:t>
            </a:r>
            <a:endParaRPr lang="en-US" altLang="zh-CN" dirty="0" smtClean="0"/>
          </a:p>
          <a:p>
            <a:r>
              <a:rPr lang="en-US" dirty="0" smtClean="0"/>
              <a:t>HTTL</a:t>
            </a:r>
            <a:r>
              <a:rPr lang="zh-CN" altLang="en-US" dirty="0" smtClean="0"/>
              <a:t> </a:t>
            </a:r>
            <a:r>
              <a:rPr lang="en-US" dirty="0" smtClean="0"/>
              <a:t>(</a:t>
            </a:r>
            <a:r>
              <a:rPr lang="zh-CN" altLang="en-US" dirty="0" smtClean="0"/>
              <a:t>比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／</a:t>
            </a:r>
            <a:r>
              <a:rPr lang="en-US" altLang="zh-CN" dirty="0" err="1" smtClean="0"/>
              <a:t>Freemarker</a:t>
            </a:r>
            <a:r>
              <a:rPr lang="zh-CN" altLang="en-US" dirty="0" smtClean="0"/>
              <a:t>快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倍左右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Beetl</a:t>
            </a:r>
            <a:endParaRPr lang="en-US" dirty="0" smtClean="0"/>
          </a:p>
          <a:p>
            <a:r>
              <a:rPr lang="en-US" dirty="0" smtClean="0"/>
              <a:t>More to see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www.open-open.com/21.htm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</a:t>
            </a:r>
            <a:r>
              <a:rPr lang="zh-CN" altLang="en-US" dirty="0" smtClean="0"/>
              <a:t>本次使用无性能问题，因此大部分满足功能的模版引擎都可以使用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设计思路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穷举可能使用到的</a:t>
            </a:r>
            <a:r>
              <a:rPr lang="en-US" altLang="zh-CN" dirty="0"/>
              <a:t>Jenkins Plugin</a:t>
            </a:r>
            <a:r>
              <a:rPr lang="zh-CN" altLang="en-US" dirty="0"/>
              <a:t>，一个</a:t>
            </a:r>
            <a:r>
              <a:rPr lang="en-US" altLang="zh-CN" dirty="0"/>
              <a:t>Plugin</a:t>
            </a:r>
            <a:r>
              <a:rPr lang="zh-CN" altLang="en-US" dirty="0"/>
              <a:t>对应一个最小</a:t>
            </a:r>
            <a:r>
              <a:rPr lang="zh-CN" altLang="en-US" dirty="0" smtClean="0"/>
              <a:t>单元模板</a:t>
            </a:r>
            <a:r>
              <a:rPr lang="zh-CN" altLang="en-US" dirty="0"/>
              <a:t>文件，以</a:t>
            </a:r>
            <a:r>
              <a:rPr lang="en-US" altLang="zh-CN" dirty="0"/>
              <a:t>Plugin</a:t>
            </a:r>
            <a:r>
              <a:rPr lang="zh-CN" altLang="en-US" dirty="0"/>
              <a:t>名字（唯一性）作为模板文件</a:t>
            </a:r>
            <a:r>
              <a:rPr lang="zh-CN" altLang="en-US" dirty="0" smtClean="0"/>
              <a:t>名字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映射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划分</a:t>
            </a:r>
            <a:r>
              <a:rPr lang="en-US" altLang="zh-CN" dirty="0"/>
              <a:t>Jenkins Pipeline Job</a:t>
            </a:r>
            <a:r>
              <a:rPr lang="zh-CN" altLang="en-US" dirty="0"/>
              <a:t>配置文件（一般通用配置、构建触发器配置、任务参数配置、</a:t>
            </a:r>
            <a:r>
              <a:rPr lang="en-US" altLang="zh-CN" dirty="0"/>
              <a:t>Pipeline Code</a:t>
            </a:r>
            <a:r>
              <a:rPr lang="zh-CN" altLang="en-US" dirty="0"/>
              <a:t>配置</a:t>
            </a:r>
            <a:r>
              <a:rPr lang="en-US" altLang="zh-CN" dirty="0"/>
              <a:t>[</a:t>
            </a:r>
            <a:r>
              <a:rPr lang="zh-CN" altLang="en-US" dirty="0"/>
              <a:t>再细化</a:t>
            </a:r>
            <a:r>
              <a:rPr lang="en-US" altLang="zh-CN" dirty="0"/>
              <a:t>node -&gt; stage -&gt; step]</a:t>
            </a:r>
            <a:r>
              <a:rPr lang="zh-CN" altLang="en-US" dirty="0"/>
              <a:t>，通过</a:t>
            </a:r>
            <a:r>
              <a:rPr lang="en-US" altLang="zh-CN" dirty="0" err="1"/>
              <a:t>foreach</a:t>
            </a:r>
            <a:r>
              <a:rPr lang="zh-CN" altLang="en-US" dirty="0"/>
              <a:t>迭代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/>
              <a:t>根据划分的各个单元模板文件，组合出最终可创建</a:t>
            </a:r>
            <a:r>
              <a:rPr lang="en-US" altLang="zh-CN" dirty="0"/>
              <a:t>Jenkins Job</a:t>
            </a:r>
            <a:r>
              <a:rPr lang="zh-CN" altLang="en-US" dirty="0"/>
              <a:t>的配置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/>
              <a:t>模板参数支持传入 </a:t>
            </a:r>
            <a:r>
              <a:rPr lang="en-US" altLang="zh-CN" dirty="0"/>
              <a:t>JSON</a:t>
            </a:r>
            <a:r>
              <a:rPr lang="zh-CN" altLang="en-US" dirty="0"/>
              <a:t>、</a:t>
            </a:r>
            <a:r>
              <a:rPr lang="en-US" altLang="zh-CN" dirty="0"/>
              <a:t>YAML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以及</a:t>
            </a:r>
            <a:r>
              <a:rPr lang="en-US" altLang="zh-CN" dirty="0"/>
              <a:t>Java Bean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8623017" y="336015"/>
            <a:ext cx="3305908" cy="6332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233897" y="1519320"/>
            <a:ext cx="2686929" cy="46845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28510" y="1727102"/>
            <a:ext cx="2110962" cy="6503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Plugin Template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28510" y="2625090"/>
            <a:ext cx="2110962" cy="6503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</a:t>
            </a:r>
            <a:r>
              <a:rPr lang="en-US" dirty="0" smtClean="0"/>
              <a:t> Plugin Template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28510" y="3523078"/>
            <a:ext cx="2110962" cy="6503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SVN Plugin Template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944229" y="1055086"/>
            <a:ext cx="2686929" cy="24679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238842" y="1727102"/>
            <a:ext cx="2110962" cy="6503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238842" y="2625090"/>
            <a:ext cx="2110962" cy="6503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Step-2</a:t>
            </a:r>
            <a:endParaRPr lang="en-US" dirty="0"/>
          </a:p>
        </p:txBody>
      </p:sp>
      <p:cxnSp>
        <p:nvCxnSpPr>
          <p:cNvPr id="14" name="Straight Connector 13"/>
          <p:cNvCxnSpPr>
            <a:stCxn id="4" idx="3"/>
            <a:endCxn id="10" idx="1"/>
          </p:cNvCxnSpPr>
          <p:nvPr/>
        </p:nvCxnSpPr>
        <p:spPr>
          <a:xfrm>
            <a:off x="6639472" y="2052276"/>
            <a:ext cx="259937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4" idx="3"/>
            <a:endCxn id="11" idx="1"/>
          </p:cNvCxnSpPr>
          <p:nvPr/>
        </p:nvCxnSpPr>
        <p:spPr>
          <a:xfrm flipV="1">
            <a:off x="6639472" y="2950264"/>
            <a:ext cx="2599370" cy="179597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864339" y="1233950"/>
            <a:ext cx="8467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Stage1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944229" y="3870237"/>
            <a:ext cx="2686929" cy="25024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9238842" y="4542253"/>
            <a:ext cx="2110962" cy="6503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238842" y="5440241"/>
            <a:ext cx="2110962" cy="6503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Step-2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857126" y="4049101"/>
            <a:ext cx="86113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Stage2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" name="Straight Connector 27"/>
          <p:cNvCxnSpPr>
            <a:stCxn id="6" idx="3"/>
            <a:endCxn id="24" idx="1"/>
          </p:cNvCxnSpPr>
          <p:nvPr/>
        </p:nvCxnSpPr>
        <p:spPr>
          <a:xfrm>
            <a:off x="6639472" y="2950264"/>
            <a:ext cx="2599370" cy="1917163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3"/>
            <a:endCxn id="25" idx="1"/>
          </p:cNvCxnSpPr>
          <p:nvPr/>
        </p:nvCxnSpPr>
        <p:spPr>
          <a:xfrm>
            <a:off x="6639472" y="2950264"/>
            <a:ext cx="2599370" cy="2815151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528510" y="4421065"/>
            <a:ext cx="2110962" cy="6503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Maven Plugin Template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528510" y="5348364"/>
            <a:ext cx="2110962" cy="6503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901207" y="534412"/>
            <a:ext cx="77296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node1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284306" y="869875"/>
            <a:ext cx="259937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01498" y="685209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Reference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1951" y="1212952"/>
            <a:ext cx="1294227" cy="45238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122935" y="1826082"/>
            <a:ext cx="1294227" cy="45238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param2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131951" y="2439212"/>
            <a:ext cx="1294227" cy="45238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44" name="Straight Connector 43"/>
          <p:cNvCxnSpPr>
            <a:stCxn id="41" idx="6"/>
            <a:endCxn id="4" idx="1"/>
          </p:cNvCxnSpPr>
          <p:nvPr/>
        </p:nvCxnSpPr>
        <p:spPr>
          <a:xfrm>
            <a:off x="3426178" y="1439146"/>
            <a:ext cx="1102332" cy="61313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6"/>
            <a:endCxn id="4" idx="1"/>
          </p:cNvCxnSpPr>
          <p:nvPr/>
        </p:nvCxnSpPr>
        <p:spPr>
          <a:xfrm>
            <a:off x="3417162" y="2052276"/>
            <a:ext cx="111134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6"/>
            <a:endCxn id="4" idx="1"/>
          </p:cNvCxnSpPr>
          <p:nvPr/>
        </p:nvCxnSpPr>
        <p:spPr>
          <a:xfrm flipV="1">
            <a:off x="3426178" y="2052276"/>
            <a:ext cx="1102332" cy="61313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131951" y="3918178"/>
            <a:ext cx="1294227" cy="45238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param1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122935" y="4531308"/>
            <a:ext cx="1294227" cy="45238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param2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131951" y="5144438"/>
            <a:ext cx="1294227" cy="45238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56" name="Straight Connector 55"/>
          <p:cNvCxnSpPr>
            <a:stCxn id="53" idx="6"/>
            <a:endCxn id="34" idx="1"/>
          </p:cNvCxnSpPr>
          <p:nvPr/>
        </p:nvCxnSpPr>
        <p:spPr>
          <a:xfrm>
            <a:off x="3426178" y="4144372"/>
            <a:ext cx="1102332" cy="601867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4" idx="6"/>
            <a:endCxn id="34" idx="1"/>
          </p:cNvCxnSpPr>
          <p:nvPr/>
        </p:nvCxnSpPr>
        <p:spPr>
          <a:xfrm flipV="1">
            <a:off x="3417162" y="4746239"/>
            <a:ext cx="1111348" cy="1126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5" idx="6"/>
            <a:endCxn id="34" idx="1"/>
          </p:cNvCxnSpPr>
          <p:nvPr/>
        </p:nvCxnSpPr>
        <p:spPr>
          <a:xfrm flipV="1">
            <a:off x="3426178" y="4746239"/>
            <a:ext cx="1102332" cy="62439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1763" y="52158"/>
            <a:ext cx="560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Pipeline Job Groovy Code Template</a:t>
            </a:r>
            <a:endParaRPr lang="en-US" sz="2800" b="1" dirty="0"/>
          </a:p>
        </p:txBody>
      </p:sp>
      <p:sp>
        <p:nvSpPr>
          <p:cNvPr id="45" name="Rectangle 44"/>
          <p:cNvSpPr/>
          <p:nvPr/>
        </p:nvSpPr>
        <p:spPr>
          <a:xfrm>
            <a:off x="9185044" y="129102"/>
            <a:ext cx="221855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Pipeline Groovy Code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89095" y="1317958"/>
            <a:ext cx="298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Plugin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Template Groovy Code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98355" y="4837508"/>
            <a:ext cx="1706835" cy="8240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Step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203542" y="3282305"/>
            <a:ext cx="1706835" cy="8240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Plugin/General Groovy Code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2" idx="2"/>
            <a:endCxn id="51" idx="0"/>
          </p:cNvCxnSpPr>
          <p:nvPr/>
        </p:nvCxnSpPr>
        <p:spPr>
          <a:xfrm flipH="1">
            <a:off x="1051773" y="4106354"/>
            <a:ext cx="5187" cy="731154"/>
          </a:xfrm>
          <a:prstGeom prst="straightConnector1">
            <a:avLst/>
          </a:prstGeom>
          <a:ln w="254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98354" y="1727102"/>
            <a:ext cx="1706835" cy="8240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5" idx="2"/>
            <a:endCxn id="52" idx="0"/>
          </p:cNvCxnSpPr>
          <p:nvPr/>
        </p:nvCxnSpPr>
        <p:spPr>
          <a:xfrm>
            <a:off x="1051772" y="2551151"/>
            <a:ext cx="5188" cy="731154"/>
          </a:xfrm>
          <a:prstGeom prst="straightConnector1">
            <a:avLst/>
          </a:prstGeom>
          <a:ln w="254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8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5815814" y="1439145"/>
            <a:ext cx="2686929" cy="28451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306219" y="1206891"/>
            <a:ext cx="1294227" cy="45238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param1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9297203" y="1820021"/>
            <a:ext cx="1294227" cy="45238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param2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306219" y="2433151"/>
            <a:ext cx="1294227" cy="45238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56" name="Straight Connector 55"/>
          <p:cNvCxnSpPr>
            <a:stCxn id="53" idx="2"/>
            <a:endCxn id="46" idx="3"/>
          </p:cNvCxnSpPr>
          <p:nvPr/>
        </p:nvCxnSpPr>
        <p:spPr>
          <a:xfrm flipH="1">
            <a:off x="8221389" y="1433085"/>
            <a:ext cx="1084830" cy="53901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4" idx="2"/>
            <a:endCxn id="46" idx="3"/>
          </p:cNvCxnSpPr>
          <p:nvPr/>
        </p:nvCxnSpPr>
        <p:spPr>
          <a:xfrm flipH="1" flipV="1">
            <a:off x="8221389" y="1972101"/>
            <a:ext cx="1075814" cy="7411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5" idx="2"/>
            <a:endCxn id="46" idx="3"/>
          </p:cNvCxnSpPr>
          <p:nvPr/>
        </p:nvCxnSpPr>
        <p:spPr>
          <a:xfrm flipH="1" flipV="1">
            <a:off x="8221389" y="1972101"/>
            <a:ext cx="1084830" cy="68724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110427" y="1646927"/>
            <a:ext cx="2110962" cy="6503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Parameter Template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110427" y="2544915"/>
            <a:ext cx="2110962" cy="6503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Boolean Parameter Template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110427" y="3442903"/>
            <a:ext cx="2110962" cy="6503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r>
              <a:rPr lang="en-US" dirty="0" smtClean="0"/>
              <a:t> Parameter Template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321166" y="1519320"/>
            <a:ext cx="2686929" cy="28451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15779" y="1727102"/>
            <a:ext cx="2110962" cy="6503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Trigger Template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15779" y="2625090"/>
            <a:ext cx="2110962" cy="6503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GithubPush</a:t>
            </a:r>
            <a:r>
              <a:rPr lang="en-US" dirty="0" smtClean="0"/>
              <a:t> Trigger Template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15779" y="3523078"/>
            <a:ext cx="2110962" cy="6503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r>
              <a:rPr lang="en-US" dirty="0" smtClean="0"/>
              <a:t> Trigger Template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19220" y="1212952"/>
            <a:ext cx="1294227" cy="45238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10204" y="1826082"/>
            <a:ext cx="1294227" cy="45238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param2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19220" y="2439212"/>
            <a:ext cx="1294227" cy="45238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44" name="Straight Connector 43"/>
          <p:cNvCxnSpPr>
            <a:stCxn id="41" idx="6"/>
            <a:endCxn id="4" idx="1"/>
          </p:cNvCxnSpPr>
          <p:nvPr/>
        </p:nvCxnSpPr>
        <p:spPr>
          <a:xfrm>
            <a:off x="1513447" y="1439146"/>
            <a:ext cx="1102332" cy="61313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6"/>
            <a:endCxn id="4" idx="1"/>
          </p:cNvCxnSpPr>
          <p:nvPr/>
        </p:nvCxnSpPr>
        <p:spPr>
          <a:xfrm>
            <a:off x="1504431" y="2052276"/>
            <a:ext cx="111134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6"/>
            <a:endCxn id="4" idx="1"/>
          </p:cNvCxnSpPr>
          <p:nvPr/>
        </p:nvCxnSpPr>
        <p:spPr>
          <a:xfrm flipV="1">
            <a:off x="1513447" y="2052276"/>
            <a:ext cx="1102332" cy="61313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2933" y="52158"/>
            <a:ext cx="571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Job General Configuration Template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8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Plugin Velocity Template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369" y="2061210"/>
            <a:ext cx="5800596" cy="45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</a:t>
            </a:r>
            <a:r>
              <a:rPr lang="en-US" dirty="0" smtClean="0"/>
              <a:t> Plugin Velocity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983" y="2118360"/>
            <a:ext cx="8069368" cy="43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Parameter Velocity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551" y="2438399"/>
            <a:ext cx="6930231" cy="164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398</TotalTime>
  <Words>335</Words>
  <Application>Microsoft Macintosh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Corbel</vt:lpstr>
      <vt:lpstr>Mangal</vt:lpstr>
      <vt:lpstr>华文楷体</vt:lpstr>
      <vt:lpstr>Arial</vt:lpstr>
      <vt:lpstr>Parallax</vt:lpstr>
      <vt:lpstr>DevOps模版管理</vt:lpstr>
      <vt:lpstr>可能需要使用模版生成的资源</vt:lpstr>
      <vt:lpstr>可供选择模版引擎</vt:lpstr>
      <vt:lpstr>设计思路</vt:lpstr>
      <vt:lpstr>PowerPoint Presentation</vt:lpstr>
      <vt:lpstr>PowerPoint Presentation</vt:lpstr>
      <vt:lpstr>Git Plugin Velocity Template</vt:lpstr>
      <vt:lpstr>Sh Plugin Velocity Template</vt:lpstr>
      <vt:lpstr>String Parameter Velocity Template</vt:lpstr>
      <vt:lpstr>Boolean Parameter Velocity Template</vt:lpstr>
      <vt:lpstr>Choice Parameter Velocity Template</vt:lpstr>
      <vt:lpstr>Timer Trigger Velocity Template</vt:lpstr>
      <vt:lpstr>GithubPush Trigger Velocity Template</vt:lpstr>
      <vt:lpstr>Pipeline Job Configuration Velocity Template (Begin)</vt:lpstr>
      <vt:lpstr>PowerPoint Presentation</vt:lpstr>
      <vt:lpstr>PowerPoint Presentation</vt:lpstr>
      <vt:lpstr>Pipeline Job Configuration Velocity Template (End)</vt:lpstr>
      <vt:lpstr>Reference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DevOps模版管理</dc:title>
  <dc:creator>ZhongWen Li</dc:creator>
  <cp:lastModifiedBy>ZhongWen Li</cp:lastModifiedBy>
  <cp:revision>63</cp:revision>
  <dcterms:created xsi:type="dcterms:W3CDTF">2016-11-22T05:44:57Z</dcterms:created>
  <dcterms:modified xsi:type="dcterms:W3CDTF">2016-11-23T05:53:53Z</dcterms:modified>
</cp:coreProperties>
</file>