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4b518674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4b518674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a:t>
            </a:r>
            <a:r>
              <a:rPr lang="en"/>
              <a:t>originally</a:t>
            </a:r>
            <a:r>
              <a:rPr lang="en"/>
              <a:t> game, it </a:t>
            </a:r>
            <a:r>
              <a:rPr lang="en"/>
              <a:t>included</a:t>
            </a:r>
            <a:r>
              <a:rPr lang="en"/>
              <a:t> a score which in </a:t>
            </a:r>
            <a:r>
              <a:rPr lang="en"/>
              <a:t>recess</a:t>
            </a:r>
            <a:r>
              <a:rPr lang="en"/>
              <a:t> </a:t>
            </a:r>
            <a:r>
              <a:rPr lang="en"/>
              <a:t>every time</a:t>
            </a:r>
            <a:r>
              <a:rPr lang="en"/>
              <a:t> you </a:t>
            </a:r>
            <a:r>
              <a:rPr lang="en"/>
              <a:t>successfully</a:t>
            </a:r>
            <a:r>
              <a:rPr lang="en"/>
              <a:t> pass through the pipes. It also had the background, the character, as well as sounds and </a:t>
            </a:r>
            <a:r>
              <a:rPr lang="en"/>
              <a:t>everything</a:t>
            </a:r>
            <a:r>
              <a:rPr lang="en"/>
              <a:t> else needed to function.</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4b518674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4b518674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of changes: Buttons, Instructions, Music, </a:t>
            </a:r>
            <a:r>
              <a:rPr lang="en"/>
              <a:t>Increase</a:t>
            </a:r>
            <a:r>
              <a:rPr lang="en"/>
              <a:t> jump height, Death music changed, </a:t>
            </a:r>
            <a:endParaRPr/>
          </a:p>
          <a:p>
            <a:pPr indent="0" lvl="0" marL="0" rtl="0" algn="l">
              <a:spcBef>
                <a:spcPts val="0"/>
              </a:spcBef>
              <a:spcAft>
                <a:spcPts val="0"/>
              </a:spcAft>
              <a:buNone/>
            </a:pPr>
            <a:r>
              <a:rPr lang="en"/>
              <a:t>Started on skins but didnt time finish due to time </a:t>
            </a:r>
            <a:r>
              <a:rPr lang="en"/>
              <a:t>constraints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4b518674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4b518674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home screen. The play button starts the game. The skins button takes to the skins menu, and the instructions button takes you to the instructions screen</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4b5186742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4b5186742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screenshot of the skins menu. This is where you could change how your character looked. Classic looks like the one from the old game, original is the one that was there when we downloaded the game. The play button should work, </a:t>
            </a:r>
            <a:r>
              <a:rPr lang="en"/>
              <a:t>however the rest of it doesn’t, since, as previously mentioned, we couldn’t finish it due to time constraints.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4b51867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4b51867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instructions page it goes to when you click the instructions button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4b518674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4b518674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 </a:t>
            </a:r>
            <a:r>
              <a:rPr lang="en" sz="1200">
                <a:solidFill>
                  <a:schemeClr val="dk1"/>
                </a:solidFill>
              </a:rPr>
              <a:t>A loop is </a:t>
            </a:r>
            <a:r>
              <a:rPr lang="en" sz="1200">
                <a:solidFill>
                  <a:schemeClr val="dk1"/>
                </a:solidFill>
                <a:highlight>
                  <a:srgbClr val="FFFFFF"/>
                </a:highlight>
              </a:rPr>
              <a:t>a single statement or a block of statements that </a:t>
            </a:r>
            <a:r>
              <a:rPr i="1" lang="en" sz="1200">
                <a:solidFill>
                  <a:schemeClr val="dk1"/>
                </a:solidFill>
                <a:highlight>
                  <a:srgbClr val="FFFFFF"/>
                </a:highlight>
              </a:rPr>
              <a:t>can</a:t>
            </a:r>
            <a:r>
              <a:rPr lang="en" sz="1200">
                <a:solidFill>
                  <a:schemeClr val="dk1"/>
                </a:solidFill>
                <a:highlight>
                  <a:srgbClr val="FFFFFF"/>
                </a:highlight>
              </a:rPr>
              <a:t> be repeated. Loops are used to repeat a statement or block of statements inside a pair of curly braces. </a:t>
            </a:r>
            <a:r>
              <a:rPr lang="en" sz="1200">
                <a:solidFill>
                  <a:schemeClr val="dk1"/>
                </a:solidFill>
              </a:rPr>
              <a:t>We incorporated loops into this game by having the background music be an infinite loop, which is when the loop never ends.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A for loop is a loop that has a header with 3 optional parts: initialization, condition, and change. It does the initialization one time before the body of the loop executes, executes the body of the loop if the condition is true, and executes the change after the body of the loop executes before checking the condition again. In this case, the for loop </a:t>
            </a:r>
            <a:r>
              <a:rPr lang="en" sz="1200">
                <a:solidFill>
                  <a:schemeClr val="dk1"/>
                </a:solidFill>
              </a:rPr>
              <a:t>checks </a:t>
            </a:r>
            <a:r>
              <a:rPr lang="en" sz="1200">
                <a:solidFill>
                  <a:schemeClr val="dk1"/>
                </a:solidFill>
              </a:rPr>
              <a:t>whether</a:t>
            </a:r>
            <a:r>
              <a:rPr lang="en" sz="1200">
                <a:solidFill>
                  <a:schemeClr val="dk1"/>
                </a:solidFill>
              </a:rPr>
              <a:t> or not Flappy Bird with pass through the pipes.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4b518674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4b518674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array is like a following storage for many or multiple objects with the same type. To store a value in an array, use an index. Lists are like an interface, part of a package. Based on how you want to do it, it lets you define a type. Lists help hold objects in order. An arraylist uses the list interface to implement the array.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4b518674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4b518674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a:solidFill>
                  <a:srgbClr val="595959"/>
                </a:solidFill>
              </a:rPr>
              <a:t>Inheritance in java is w</a:t>
            </a:r>
            <a:r>
              <a:rPr lang="en">
                <a:solidFill>
                  <a:srgbClr val="595959"/>
                </a:solidFill>
              </a:rPr>
              <a:t>here one object acquires all the properties and behaviors of a parent object. This way, it connects with the child or subclasses to the class or the parent class. By this, it keeps the code more organized and easier to handle since many things can be under one class. For example, for the previous project we worked on with sbob, you can see on the picture to the right, we used inheritance by having the crabtrab and pirate gold underneath falling objects. With this we could just code for both of the falling objects just in the falling objects class.</a:t>
            </a:r>
            <a:endParaRPr>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56D4D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iwHHnT7DvE7-jyzws-K6xX3e61HYpPjr/view" TargetMode="External"/><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drive.google.com/file/d/19K_Cw56k_bl8F1xFecxoZCSY0ns0tuJ1/view" TargetMode="External"/><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gif"/><Relationship Id="rId4" Type="http://schemas.openxmlformats.org/officeDocument/2006/relationships/image" Target="../media/image6.png"/><Relationship Id="rId5" Type="http://schemas.openxmlformats.org/officeDocument/2006/relationships/image" Target="../media/image3.jp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Flappy Bird Game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By:</a:t>
            </a:r>
            <a:endParaRPr/>
          </a:p>
          <a:p>
            <a:pPr indent="0" lvl="0" marL="0" rtl="0" algn="ctr">
              <a:spcBef>
                <a:spcPts val="0"/>
              </a:spcBef>
              <a:spcAft>
                <a:spcPts val="0"/>
              </a:spcAft>
              <a:buNone/>
            </a:pPr>
            <a:r>
              <a:rPr lang="en"/>
              <a:t> Pavan Sidhu, Alina Shaikh, Rhea John, and Nathan Kantorov</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Original Game </a:t>
            </a:r>
            <a:endParaRPr/>
          </a:p>
        </p:txBody>
      </p:sp>
      <p:pic>
        <p:nvPicPr>
          <p:cNvPr id="61" name="Google Shape;61;p14" title="Intro FB Game.mp4">
            <a:hlinkClick r:id="rId3"/>
          </p:cNvPr>
          <p:cNvPicPr preferRelativeResize="0"/>
          <p:nvPr/>
        </p:nvPicPr>
        <p:blipFill>
          <a:blip r:embed="rId4">
            <a:alphaModFix/>
          </a:blip>
          <a:stretch>
            <a:fillRect/>
          </a:stretch>
        </p:blipFill>
        <p:spPr>
          <a:xfrm>
            <a:off x="1992563" y="1017725"/>
            <a:ext cx="5158876" cy="3843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Version</a:t>
            </a:r>
            <a:endParaRPr/>
          </a:p>
        </p:txBody>
      </p:sp>
      <p:pic>
        <p:nvPicPr>
          <p:cNvPr id="67" name="Google Shape;67;p15" title="Final Game.mp4">
            <a:hlinkClick r:id="rId3"/>
          </p:cNvPr>
          <p:cNvPicPr preferRelativeResize="0"/>
          <p:nvPr/>
        </p:nvPicPr>
        <p:blipFill>
          <a:blip r:embed="rId4">
            <a:alphaModFix/>
          </a:blip>
          <a:stretch>
            <a:fillRect/>
          </a:stretch>
        </p:blipFill>
        <p:spPr>
          <a:xfrm>
            <a:off x="1724025" y="1230425"/>
            <a:ext cx="5695950" cy="3771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rotWithShape="1">
          <a:blip r:embed="rId3">
            <a:alphaModFix/>
          </a:blip>
          <a:srcRect b="734" l="788" r="630" t="0"/>
          <a:stretch/>
        </p:blipFill>
        <p:spPr>
          <a:xfrm>
            <a:off x="1280575" y="211175"/>
            <a:ext cx="7110325" cy="4755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p:cNvPicPr preferRelativeResize="0"/>
          <p:nvPr/>
        </p:nvPicPr>
        <p:blipFill rotWithShape="1">
          <a:blip r:embed="rId3">
            <a:alphaModFix/>
          </a:blip>
          <a:srcRect b="0" l="631" r="680" t="1826"/>
          <a:stretch/>
        </p:blipFill>
        <p:spPr>
          <a:xfrm>
            <a:off x="1089550" y="240550"/>
            <a:ext cx="7124474" cy="4750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8"/>
          <p:cNvPicPr preferRelativeResize="0"/>
          <p:nvPr/>
        </p:nvPicPr>
        <p:blipFill rotWithShape="1">
          <a:blip r:embed="rId3">
            <a:alphaModFix/>
          </a:blip>
          <a:srcRect b="665" l="905" r="659" t="1448"/>
          <a:stretch/>
        </p:blipFill>
        <p:spPr>
          <a:xfrm>
            <a:off x="1514050" y="382050"/>
            <a:ext cx="6608001" cy="4414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Loops </a:t>
            </a:r>
            <a:endParaRPr/>
          </a:p>
        </p:txBody>
      </p:sp>
      <p:pic>
        <p:nvPicPr>
          <p:cNvPr id="88" name="Google Shape;88;p19"/>
          <p:cNvPicPr preferRelativeResize="0"/>
          <p:nvPr/>
        </p:nvPicPr>
        <p:blipFill rotWithShape="1">
          <a:blip r:embed="rId3">
            <a:alphaModFix/>
          </a:blip>
          <a:srcRect b="9275" l="2214" r="42561" t="45720"/>
          <a:stretch/>
        </p:blipFill>
        <p:spPr>
          <a:xfrm>
            <a:off x="2207525" y="1003412"/>
            <a:ext cx="4728950" cy="2047324"/>
          </a:xfrm>
          <a:prstGeom prst="rect">
            <a:avLst/>
          </a:prstGeom>
          <a:noFill/>
          <a:ln>
            <a:noFill/>
          </a:ln>
        </p:spPr>
      </p:pic>
      <p:pic>
        <p:nvPicPr>
          <p:cNvPr id="89" name="Google Shape;89;p19"/>
          <p:cNvPicPr preferRelativeResize="0"/>
          <p:nvPr/>
        </p:nvPicPr>
        <p:blipFill rotWithShape="1">
          <a:blip r:embed="rId4">
            <a:alphaModFix/>
          </a:blip>
          <a:srcRect b="9530" l="1744" r="13178" t="33741"/>
          <a:stretch/>
        </p:blipFill>
        <p:spPr>
          <a:xfrm>
            <a:off x="2207525" y="3367987"/>
            <a:ext cx="4728950" cy="1675026"/>
          </a:xfrm>
          <a:prstGeom prst="rect">
            <a:avLst/>
          </a:prstGeom>
          <a:noFill/>
          <a:ln>
            <a:noFill/>
          </a:ln>
        </p:spPr>
      </p:pic>
      <p:sp>
        <p:nvSpPr>
          <p:cNvPr id="90" name="Google Shape;90;p19"/>
          <p:cNvSpPr/>
          <p:nvPr/>
        </p:nvSpPr>
        <p:spPr>
          <a:xfrm>
            <a:off x="7077450" y="1875875"/>
            <a:ext cx="688500" cy="302400"/>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9"/>
          <p:cNvSpPr/>
          <p:nvPr/>
        </p:nvSpPr>
        <p:spPr>
          <a:xfrm>
            <a:off x="7077450" y="3876500"/>
            <a:ext cx="688500" cy="302400"/>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9"/>
          <p:cNvSpPr txBox="1"/>
          <p:nvPr/>
        </p:nvSpPr>
        <p:spPr>
          <a:xfrm>
            <a:off x="7906925" y="3827600"/>
            <a:ext cx="104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Loop</a:t>
            </a:r>
            <a:endParaRPr/>
          </a:p>
        </p:txBody>
      </p:sp>
      <p:sp>
        <p:nvSpPr>
          <p:cNvPr id="93" name="Google Shape;93;p19"/>
          <p:cNvSpPr txBox="1"/>
          <p:nvPr/>
        </p:nvSpPr>
        <p:spPr>
          <a:xfrm>
            <a:off x="7906925" y="1719263"/>
            <a:ext cx="104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Infinite Loop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Lists/Arrays </a:t>
            </a:r>
            <a:endParaRPr/>
          </a:p>
        </p:txBody>
      </p:sp>
      <p:pic>
        <p:nvPicPr>
          <p:cNvPr id="99" name="Google Shape;99;p20"/>
          <p:cNvPicPr preferRelativeResize="0"/>
          <p:nvPr/>
        </p:nvPicPr>
        <p:blipFill>
          <a:blip r:embed="rId3">
            <a:alphaModFix/>
          </a:blip>
          <a:stretch>
            <a:fillRect/>
          </a:stretch>
        </p:blipFill>
        <p:spPr>
          <a:xfrm>
            <a:off x="311701" y="1017720"/>
            <a:ext cx="4571999" cy="2337000"/>
          </a:xfrm>
          <a:prstGeom prst="rect">
            <a:avLst/>
          </a:prstGeom>
          <a:noFill/>
          <a:ln>
            <a:noFill/>
          </a:ln>
        </p:spPr>
      </p:pic>
      <p:pic>
        <p:nvPicPr>
          <p:cNvPr id="100" name="Google Shape;100;p20"/>
          <p:cNvPicPr preferRelativeResize="0"/>
          <p:nvPr/>
        </p:nvPicPr>
        <p:blipFill>
          <a:blip r:embed="rId4">
            <a:alphaModFix/>
          </a:blip>
          <a:stretch>
            <a:fillRect/>
          </a:stretch>
        </p:blipFill>
        <p:spPr>
          <a:xfrm>
            <a:off x="5172075" y="1017724"/>
            <a:ext cx="3660226" cy="1916826"/>
          </a:xfrm>
          <a:prstGeom prst="rect">
            <a:avLst/>
          </a:prstGeom>
          <a:noFill/>
          <a:ln>
            <a:noFill/>
          </a:ln>
        </p:spPr>
      </p:pic>
      <p:pic>
        <p:nvPicPr>
          <p:cNvPr id="101" name="Google Shape;101;p20"/>
          <p:cNvPicPr preferRelativeResize="0"/>
          <p:nvPr/>
        </p:nvPicPr>
        <p:blipFill>
          <a:blip r:embed="rId5">
            <a:alphaModFix/>
          </a:blip>
          <a:stretch>
            <a:fillRect/>
          </a:stretch>
        </p:blipFill>
        <p:spPr>
          <a:xfrm>
            <a:off x="5036100" y="3086950"/>
            <a:ext cx="3955501" cy="1861412"/>
          </a:xfrm>
          <a:prstGeom prst="rect">
            <a:avLst/>
          </a:prstGeom>
          <a:noFill/>
          <a:ln>
            <a:noFill/>
          </a:ln>
        </p:spPr>
      </p:pic>
      <p:pic>
        <p:nvPicPr>
          <p:cNvPr id="102" name="Google Shape;102;p20"/>
          <p:cNvPicPr preferRelativeResize="0"/>
          <p:nvPr/>
        </p:nvPicPr>
        <p:blipFill>
          <a:blip r:embed="rId6">
            <a:alphaModFix/>
          </a:blip>
          <a:stretch>
            <a:fillRect/>
          </a:stretch>
        </p:blipFill>
        <p:spPr>
          <a:xfrm>
            <a:off x="1500151" y="3477075"/>
            <a:ext cx="2376025" cy="15975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 </a:t>
            </a:r>
            <a:endParaRPr/>
          </a:p>
        </p:txBody>
      </p:sp>
      <p:pic>
        <p:nvPicPr>
          <p:cNvPr descr="17.2 — Basic inheritance in C++ | Learn C++" id="108" name="Google Shape;108;p21"/>
          <p:cNvPicPr preferRelativeResize="0"/>
          <p:nvPr/>
        </p:nvPicPr>
        <p:blipFill>
          <a:blip r:embed="rId3">
            <a:alphaModFix/>
          </a:blip>
          <a:stretch>
            <a:fillRect/>
          </a:stretch>
        </p:blipFill>
        <p:spPr>
          <a:xfrm>
            <a:off x="132200" y="1066256"/>
            <a:ext cx="2290625" cy="1891094"/>
          </a:xfrm>
          <a:prstGeom prst="rect">
            <a:avLst/>
          </a:prstGeom>
          <a:noFill/>
          <a:ln>
            <a:noFill/>
          </a:ln>
        </p:spPr>
      </p:pic>
      <p:pic>
        <p:nvPicPr>
          <p:cNvPr id="109" name="Google Shape;109;p21"/>
          <p:cNvPicPr preferRelativeResize="0"/>
          <p:nvPr/>
        </p:nvPicPr>
        <p:blipFill rotWithShape="1">
          <a:blip r:embed="rId4">
            <a:alphaModFix/>
          </a:blip>
          <a:srcRect b="0" l="5970" r="0" t="0"/>
          <a:stretch/>
        </p:blipFill>
        <p:spPr>
          <a:xfrm>
            <a:off x="132200" y="3077624"/>
            <a:ext cx="2290626" cy="1962425"/>
          </a:xfrm>
          <a:prstGeom prst="rect">
            <a:avLst/>
          </a:prstGeom>
          <a:noFill/>
          <a:ln>
            <a:noFill/>
          </a:ln>
        </p:spPr>
      </p:pic>
      <p:pic>
        <p:nvPicPr>
          <p:cNvPr descr="Inheritance in Java &amp;amp; Types of Inheritance - Simple Snippets" id="110" name="Google Shape;110;p21"/>
          <p:cNvPicPr preferRelativeResize="0"/>
          <p:nvPr/>
        </p:nvPicPr>
        <p:blipFill rotWithShape="1">
          <a:blip r:embed="rId5">
            <a:alphaModFix/>
          </a:blip>
          <a:srcRect b="3512" l="2242" r="3141" t="0"/>
          <a:stretch/>
        </p:blipFill>
        <p:spPr>
          <a:xfrm>
            <a:off x="2536250" y="1641400"/>
            <a:ext cx="4958400" cy="2844125"/>
          </a:xfrm>
          <a:prstGeom prst="rect">
            <a:avLst/>
          </a:prstGeom>
          <a:noFill/>
          <a:ln>
            <a:noFill/>
          </a:ln>
        </p:spPr>
      </p:pic>
      <p:pic>
        <p:nvPicPr>
          <p:cNvPr id="111" name="Google Shape;111;p21"/>
          <p:cNvPicPr preferRelativeResize="0"/>
          <p:nvPr/>
        </p:nvPicPr>
        <p:blipFill>
          <a:blip r:embed="rId6">
            <a:alphaModFix/>
          </a:blip>
          <a:stretch>
            <a:fillRect/>
          </a:stretch>
        </p:blipFill>
        <p:spPr>
          <a:xfrm>
            <a:off x="7608074" y="1756725"/>
            <a:ext cx="1425275" cy="26792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