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D17E4-E79B-419E-B0DC-65CC95DD8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953F8-A262-40D3-BB12-FE3A688F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E7E2-10C2-4165-A70E-03FA8FEE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DACEB-6B10-4530-8958-4664A396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214FF-026C-4AB6-9783-C682AEC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5F49-6560-406B-A468-FFF93990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FAC65-F0CF-4F63-ACC0-239B50C57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CE939-8269-42F6-83AC-4921ABD8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D14EF-AF73-44B7-AEBE-F74B07A3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6BBDC-58AA-4FE1-834F-E31CA11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54AF6-FB58-412E-96DF-221B9B230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D3242-DECE-4FB1-8E4A-B894326D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8918A-77DE-4383-AEB7-CE8A439F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9CFAB-CEE6-4B63-B759-BBAE54AF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6007B-A068-4AA7-B5F0-816BE9CC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9EE24-7879-477D-AD7B-17303F35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01D72-982D-4C12-8AB4-C0D15EAD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E3DC3-5529-4104-8DEB-0758B8CD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6DD46-C050-43DE-A9D6-2C4082BE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C13FE-6791-4FAD-AC74-29DD068C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ACE1-9EF4-4997-B612-8A0780F0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F9AE6-8DC0-4CD2-B013-5A21A46A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B7087-5FB9-4571-961F-A4B1B988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2941A-E922-4103-ABD4-10F249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C5723-4750-4386-98C8-1D4698A0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BBE7-9146-451E-9B2E-1043BB1F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49AAF-4087-4DB2-B1D3-548F4F5F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62153-3806-485A-9C98-4457B250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9E243-0365-4AA8-9916-EFEB359C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EA66F-B519-4408-AF99-F0D4232B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642E0-A136-4E10-B26A-956643FA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710E-FF91-44D5-B974-567F93D4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69E5C-4B0F-41F6-91FD-17463622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70C22-0510-4B00-842A-0A355428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6DEF1-208E-4D3A-BEE4-A13B46A9B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1EF815-9904-429D-B9D4-E960EECAC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1FFD7-37B3-4D34-8DFF-5DD859F4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18D3AE-05A5-410F-93CF-EF0B56FF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B6B6A5-E822-4B0A-802C-BC4273E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60750-E5E8-47C8-9F47-41E83168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D63F3-FCED-4A2F-829E-EA006C0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7CF58-07E1-4CD0-91F6-15446E7C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FEF01-BEC3-4475-8229-9CF076A4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8E80C-5D7F-4E0A-9690-CA2F82D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B9F8E-9B6A-4612-AC63-E51EA8C9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85D0F-3EF2-4039-8F02-670F848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98C12-31EA-4474-B3D8-80D6F2C1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3FDFB-9491-41F1-8A2B-70B98D70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F1AD1-95DF-440F-B1B3-FBB0BF48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CEF4D-8E79-42DF-9822-3487667F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104E1-47B2-45A3-A6A4-79A23044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66633-C9E8-42CF-9E12-6D733FB1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DE468-6EA9-4661-9E79-A9495C32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2DEBFA-B1CA-42FF-8544-CF3C2689D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95DCF-69FE-40A1-8A6C-7903C4D4C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49089-6471-4B9E-99F6-714D79C1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F4850-1FE1-460A-833B-263343A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A54C3-EDCB-46B3-8240-5B9383A9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5D498-9659-4C12-BDF7-6DF5ADBB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D8E9B-E747-4958-A136-A7A12835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CCD2B-5FA3-46DF-8A10-EF008A1CB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EFEF-ED49-4B39-AC28-5D8E83315DE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B7833-E51B-41FF-B573-26CCC35CB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37112-2014-4EBA-857D-0C3EFAD0C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29A1-D4BE-4CAD-A403-B4FCFFAE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1FEC5887-C6DE-4F3A-898F-FAFB6250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5" y="336265"/>
            <a:ext cx="10357482" cy="63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0E892-79F7-44F9-A3F8-E18988D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8D2EF-2A49-48F7-BB8F-E6FD31F2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5C2FE84B-E142-4C67-A04A-B635E132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283526" cy="61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7AC5-55F2-4EB2-A89D-68681B59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3CA4F-3D5A-41D2-8370-4C2FFDB7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图表, 条形图, 直方图, 瀑布图&#10;&#10;描述已自动生成">
            <a:extLst>
              <a:ext uri="{FF2B5EF4-FFF2-40B4-BE49-F238E27FC236}">
                <a16:creationId xmlns:a16="http://schemas.microsoft.com/office/drawing/2014/main" id="{34F48CAC-2170-4965-B55C-14FB6FCA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6" y="224324"/>
            <a:ext cx="10344664" cy="6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9DF3B-FCFB-416B-A665-74DCD62C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17C61-614B-4777-90B8-5AFF236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 descr="图表, 条形图, 直方图&#10;&#10;描述已自动生成">
            <a:extLst>
              <a:ext uri="{FF2B5EF4-FFF2-40B4-BE49-F238E27FC236}">
                <a16:creationId xmlns:a16="http://schemas.microsoft.com/office/drawing/2014/main" id="{1431AA3B-BC1C-436F-9BFD-223D881B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3" y="239290"/>
            <a:ext cx="10610124" cy="65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0C195214-2419-4FD5-9433-CD314E36B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60" y="153672"/>
            <a:ext cx="10828879" cy="67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6AA38-BF28-4A61-A2F9-44CD63C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AAE3-B36D-42D3-BE67-65641221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73CC76D9-CBDE-4FEE-8F94-63CF1104F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" y="365125"/>
            <a:ext cx="10664952" cy="66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F76C5-05A0-49D4-BDF6-85CA5414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US" altLang="zh-CN" dirty="0"/>
              <a:t>houghts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88AF2-AEE4-4472-B5E5-EF1B479A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challenging:</a:t>
            </a:r>
          </a:p>
          <a:p>
            <a:pPr marL="0" indent="0">
              <a:buNone/>
            </a:pPr>
            <a:r>
              <a:rPr lang="en-US" dirty="0"/>
              <a:t>	Organize Data by myself without any hints or instructions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learned:</a:t>
            </a:r>
          </a:p>
          <a:p>
            <a:pPr marL="0" indent="0">
              <a:buNone/>
            </a:pPr>
            <a:r>
              <a:rPr lang="en-US" dirty="0"/>
              <a:t>	1. How to create a	website by using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Mastered skills on data wrangling and graphing</a:t>
            </a:r>
          </a:p>
        </p:txBody>
      </p:sp>
    </p:spTree>
    <p:extLst>
      <p:ext uri="{BB962C8B-B14F-4D97-AF65-F5344CB8AC3E}">
        <p14:creationId xmlns:p14="http://schemas.microsoft.com/office/powerpoint/2010/main" val="55197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Primo Zeyuan</dc:creator>
  <cp:lastModifiedBy>Wang Primo Zeyuan</cp:lastModifiedBy>
  <cp:revision>3</cp:revision>
  <dcterms:created xsi:type="dcterms:W3CDTF">2020-12-14T20:59:49Z</dcterms:created>
  <dcterms:modified xsi:type="dcterms:W3CDTF">2020-12-14T21:38:36Z</dcterms:modified>
</cp:coreProperties>
</file>