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0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Algerian" panose="04020705040A02060702" pitchFamily="82" charset="0"/>
              </a:rPr>
              <a:t>WELCOME TO THE SEMINAR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N" u="sng" dirty="0">
                <a:latin typeface="Algerian" panose="04020705040A02060702" pitchFamily="82" charset="0"/>
              </a:rPr>
              <a:t>TEAM NAME :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WINNING ALLIANCE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u="sng" dirty="0">
                <a:latin typeface="Algerian" panose="04020705040A02060702" pitchFamily="82" charset="0"/>
              </a:rPr>
              <a:t>TAGLINE : </a:t>
            </a: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TOGETHER,WE ELEVATE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IN" u="sng" dirty="0">
                <a:latin typeface="Algerian" panose="04020705040A02060702" pitchFamily="82" charset="0"/>
              </a:rPr>
              <a:t>TEAM MEMBERS :</a:t>
            </a:r>
            <a:endParaRPr lang="en-IN" u="sng" dirty="0">
              <a:latin typeface="Algerian" panose="04020705040A02060702" pitchFamily="82" charset="0"/>
            </a:endParaRPr>
          </a:p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KANISH RAJ.B(2112408022)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NAVYASHREE.C(2112408032)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NITHYA.L(2112408034)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THARUNASHREE.M(2112408047)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130710" y="2249488"/>
          <a:ext cx="9916703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63703"/>
                <a:gridCol w="495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N-TYPE SEMICONDUCTOR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P-TYPE SEMICONDUCTOR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It is </a:t>
                      </a:r>
                      <a:r>
                        <a:rPr lang="en-IN" dirty="0" err="1"/>
                        <a:t>donar</a:t>
                      </a:r>
                      <a:r>
                        <a:rPr lang="en-IN" dirty="0"/>
                        <a:t> type.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It is acceptor type.</a:t>
                      </a:r>
                      <a:endParaRPr lang="en-IN" dirty="0"/>
                    </a:p>
                  </a:txBody>
                  <a:tcPr/>
                </a:tc>
              </a:tr>
              <a:tr h="3518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Pentavalent Impurity.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Trivalent Impurity.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Majority charge carries are free electrons.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Majority charge carries are hole.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Minority charge carries are holes.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Minority charge carries are free electrons.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It has 5 valence electrons.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It has 3 valence electrons.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Real Life Applications of Semiconductor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4" y="618517"/>
            <a:ext cx="9905998" cy="5506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u="sng" dirty="0">
                <a:latin typeface="Algerian" panose="04020705040A02060702" pitchFamily="82" charset="0"/>
              </a:rPr>
              <a:t>SUMMARY</a:t>
            </a:r>
            <a:endParaRPr lang="en-IN" sz="6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14148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Semiconductors are materials with electrical conductivity in between conductors and insulators.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of 2 types: Intrinsic (pure) and Extrinsic (doped with impurities)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carriers: n-type(electrons) and p-type(holes)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are widely used in smartphones, solar panels, radios, LED's etc.</a:t>
            </a:r>
            <a:endParaRPr lang="en-US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Silicon is the most commonly used semiconductor because of its abundance, cost-effectiveness and properties.</a:t>
            </a:r>
            <a:endParaRPr lang="en-IN" dirty="0">
              <a:solidFill>
                <a:schemeClr val="bg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9600" dirty="0">
                <a:latin typeface="Algerian" panose="04020705040A02060702" pitchFamily="82" charset="0"/>
              </a:rPr>
              <a:t>THANK YOU</a:t>
            </a:r>
            <a:endParaRPr lang="en-IN" sz="96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fractur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800" dirty="0">
                <a:latin typeface="Algerian" panose="04020705040A02060702" pitchFamily="82" charset="0"/>
              </a:rPr>
              <a:t>SEMICODUCTORS</a:t>
            </a:r>
            <a:endParaRPr lang="en-IN" sz="88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8000" u="sng" dirty="0">
                <a:latin typeface="Algerian" panose="04020705040A02060702" pitchFamily="82" charset="0"/>
              </a:rPr>
              <a:t>INTRODUCTION</a:t>
            </a:r>
            <a:endParaRPr lang="en-IN" sz="80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9000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Semiconductors are materials with electrical conductivity between conductors (like metals) and insulators (like glass).</a:t>
            </a:r>
            <a:endParaRPr lang="en-US" sz="9000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Algerian" panose="04020705040A02060702" pitchFamily="82" charset="0"/>
              </a:rPr>
              <a:t>CHARACTERISTICS OF SEMICONDUCTOR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2" y="1758190"/>
            <a:ext cx="98951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Variable Electrical Conductivity: 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Their conductivity can be adjusted through doping, 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allowing for precise control in electronic applications.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Temperature Dependence: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Unlike metals, their conductivity increases with temperature,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enabling temperature-sensitive electronic components.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Band Gap: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They have a band gap between the valence and conduction bands,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which is crucial for their function in devices like diodes and transistors.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Light Sensitivity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Certain semiconductors can absorb photons.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P-N Junctions: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combination of p-type and n-type semiconductors forms p-n junctions,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essential for the operation of diodes and transistors.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Black" panose="020B0A04020102020204" pitchFamily="34" charset="0"/>
              </a:rPr>
              <a:t>High Thermal Conductivity: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Some semiconductors possess high thermal conductivity.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u="sng" dirty="0">
                <a:latin typeface="Algerian" panose="04020705040A02060702" pitchFamily="82" charset="0"/>
              </a:rPr>
              <a:t>EXAMPLES OF SEMICONDUCTORS</a:t>
            </a:r>
            <a:endParaRPr lang="en-IN" sz="4000" u="sng" dirty="0">
              <a:latin typeface="Algerian" panose="04020705040A02060702" pitchFamily="82" charset="0"/>
            </a:endParaRPr>
          </a:p>
        </p:txBody>
      </p:sp>
      <p:pic>
        <p:nvPicPr>
          <p:cNvPr id="2050" name="Picture 2" descr="Silicon Semiconductor: The Key Material in the Tech World Explained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555" y="2097088"/>
            <a:ext cx="2969342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What Are the Applications of Gallium Arsenide Semiconductors? | Wafer Wor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825" y="2097087"/>
            <a:ext cx="3106994" cy="2456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ermanium | Properties, Uses, &amp; Facts | Britannic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73" y="2097088"/>
            <a:ext cx="3381069" cy="2456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2497" y="4748623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Germanium (Ge)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906297" y="4748623"/>
            <a:ext cx="2841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Gallium Arsenide (GaAs)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573162" y="4760913"/>
            <a:ext cx="745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Silicon (Si)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022555" y="5108984"/>
            <a:ext cx="2969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most widely used semiconductor, essential in computer chips and solar cells.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426245" y="5108984"/>
            <a:ext cx="2969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in early transistor technology and still important in high-speed electronics.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866967" y="5107325"/>
            <a:ext cx="29693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Known for high electron mobility, used in microwave and infrared applications.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Conductors, insulators, and semiconductors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u="sng" dirty="0">
                <a:effectLst/>
                <a:latin typeface="Arial Black" panose="020B0A04020102020204" pitchFamily="34" charset="0"/>
              </a:rPr>
              <a:t>Conductors: </a:t>
            </a:r>
            <a:endParaRPr lang="en-US" sz="2800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 a conductor, the valence band and conduction band are overlapped,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i.e. energy gap,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Eg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=0. Therefore electrons from valence band can easily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move into the conduction band. Therefore the conduction band is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completely filled by free electrons. As a result the resistance of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conductor is low and the conductivity is high. The resistance and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resistivity increases with increase in temperature. 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ookmanOldStyle-Bold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 All metals (Al, Cu, Fe, Au)</a:t>
            </a:r>
            <a:endParaRPr lang="en-IN" dirty="0"/>
          </a:p>
        </p:txBody>
      </p:sp>
      <p:pic>
        <p:nvPicPr>
          <p:cNvPr id="4098" name="Picture 2" descr="Electrical Revolutio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367" y="1926198"/>
            <a:ext cx="2979175" cy="2834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30477"/>
            <a:ext cx="9824012" cy="55951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b="1" u="sng" dirty="0">
                <a:effectLst/>
                <a:latin typeface="Arial Black" panose="020B0A04020102020204" pitchFamily="34" charset="0"/>
              </a:rPr>
              <a:t>Semiconductors:</a:t>
            </a:r>
            <a:endParaRPr lang="en-IN" sz="3600" b="1" u="sng" dirty="0"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 semiconductor, the valence band conduction band are separated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by a small energy gap. i.e.,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Eg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&lt;3eV. Because of the small band gap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at room temperature some electrons from valence band can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acquire enough energy to cross the energy gap and enter the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conduction band. Therefore conduction band is partially filled with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free electrons at room temperature. As a result the semiconductor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conducts the current at room temperature. The resistance and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resistivity decreases with increase in temperature.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ookmanOldStyle-Bold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 silicon, germanium, carbon.</a:t>
            </a:r>
            <a:endParaRPr lang="en-IN" dirty="0"/>
          </a:p>
        </p:txBody>
      </p:sp>
      <p:sp>
        <p:nvSpPr>
          <p:cNvPr id="11" name="AutoShape 2" descr="2 Band structure of insulators, semiconductors, and conductors. The... | Download Scientific Diagram"/>
          <p:cNvSpPr>
            <a:spLocks noChangeAspect="1" noChangeArrowheads="1"/>
          </p:cNvSpPr>
          <p:nvPr/>
        </p:nvSpPr>
        <p:spPr bwMode="auto">
          <a:xfrm>
            <a:off x="8696631" y="3011128"/>
            <a:ext cx="1932039" cy="193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 dirty="0"/>
          </a:p>
        </p:txBody>
      </p:sp>
      <p:sp>
        <p:nvSpPr>
          <p:cNvPr id="12" name="AutoShape 4" descr="2 Band structure of insulators, semiconductors, and conductors. The... | Download Scientific Diagram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3" name="AutoShape 6" descr="2 Band structure of insulators, semiconductors, and conductors. The... | Download Scientific Diagram"/>
          <p:cNvSpPr>
            <a:spLocks noChangeAspect="1" noChangeArrowheads="1"/>
          </p:cNvSpPr>
          <p:nvPr/>
        </p:nvSpPr>
        <p:spPr bwMode="auto">
          <a:xfrm>
            <a:off x="6095999" y="125361"/>
            <a:ext cx="3608439" cy="3608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4" name="AutoShape 10" descr="ENERGY BANDS- Semiconductor Physics - Electronics/Electrical (EE/EC/EX)"/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3084" name="Picture 12" descr="Basic Electronics - Energy Band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17" y="2272730"/>
            <a:ext cx="2930629" cy="257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41412" y="2517059"/>
            <a:ext cx="9905997" cy="327414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2800" b="1" u="sng" dirty="0">
                <a:effectLst/>
                <a:latin typeface="Arial Black" panose="020B0A04020102020204" pitchFamily="34" charset="0"/>
              </a:rPr>
              <a:t>Insulators:</a:t>
            </a:r>
            <a:endParaRPr lang="en-IN" sz="2800" b="1" u="sng" dirty="0">
              <a:effectLst/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In insulators, the valence band and conduction band are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separated by a large energy gap, i.e.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Eg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&gt;3eV.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Note that the energy gap is so large, the electrons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cannot be excited from the valence band to the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conduction band by thermal excitation. Therefore the </a:t>
            </a:r>
            <a:endParaRPr lang="en-US" sz="180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conduction band is completely empty, so no 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electrical conduction is possible at room temperature. </a:t>
            </a: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BookmanOldStyle-Bold"/>
              </a:rPr>
              <a:t>Ex</a:t>
            </a:r>
            <a:r>
              <a:rPr lang="en-US" sz="180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 plastic, wood, glass.</a:t>
            </a:r>
            <a:endParaRPr lang="en-IN" dirty="0"/>
          </a:p>
        </p:txBody>
      </p:sp>
      <p:pic>
        <p:nvPicPr>
          <p:cNvPr id="5124" name="Picture 4" descr="Basic Electronics - Energy Band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120" y="3215147"/>
            <a:ext cx="3506429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u="sng" dirty="0">
                <a:latin typeface="Algerian" panose="04020705040A02060702" pitchFamily="82" charset="0"/>
              </a:rPr>
              <a:t>TYPES OF SEMICONDUCTOR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3980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9600" b="1" u="sng" dirty="0">
                <a:latin typeface="Arial Black" panose="020B0A04020102020204" pitchFamily="34" charset="0"/>
              </a:rPr>
              <a:t>Intrinsic Semiconductors:</a:t>
            </a:r>
            <a:endParaRPr lang="en-IN" sz="9600" b="1" u="sng" dirty="0">
              <a:latin typeface="Arial Black" panose="020B0A04020102020204" pitchFamily="34" charset="0"/>
            </a:endParaRPr>
          </a:p>
          <a:p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semiconducting materials without impurities.</a:t>
            </a:r>
            <a:endParaRPr lang="en-IN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9600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Pure silicon</a:t>
            </a:r>
            <a:r>
              <a:rPr lang="en-IN" sz="7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7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600" b="1" u="sng" dirty="0">
                <a:latin typeface="Arial Black" panose="020B0A04020102020204" pitchFamily="34" charset="0"/>
              </a:rPr>
              <a:t>Extrinsic Semiconductors:</a:t>
            </a:r>
            <a:endParaRPr lang="en-IN" sz="9600" b="1" u="sng" dirty="0">
              <a:latin typeface="Arial Black" panose="020B0A04020102020204" pitchFamily="34" charset="0"/>
            </a:endParaRPr>
          </a:p>
          <a:p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Doped with impurities to enhance conductivity.</a:t>
            </a:r>
            <a:endParaRPr lang="en-IN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9600" b="1" u="sng" dirty="0">
                <a:latin typeface="Arial Black" panose="020B0A04020102020204" pitchFamily="34" charset="0"/>
              </a:rPr>
              <a:t>TYPES OF EXTRINSIC SEMICONDUCTORS:</a:t>
            </a:r>
            <a:endParaRPr lang="en-IN" sz="9600" b="1" u="sng" dirty="0">
              <a:latin typeface="Arial Black" panose="020B0A04020102020204" pitchFamily="34" charset="0"/>
            </a:endParaRPr>
          </a:p>
          <a:p>
            <a:r>
              <a:rPr lang="en-IN" sz="9600" u="sng" dirty="0">
                <a:latin typeface="Arial" panose="020B0604020202020204" pitchFamily="34" charset="0"/>
                <a:cs typeface="Arial" panose="020B0604020202020204" pitchFamily="34" charset="0"/>
              </a:rPr>
              <a:t>n-type:</a:t>
            </a:r>
            <a:r>
              <a:rPr lang="en-IN" sz="7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 electrons (negative charge carriers).</a:t>
            </a:r>
            <a:endParaRPr lang="en-IN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9600" u="sng" dirty="0">
                <a:latin typeface="Arial" panose="020B0604020202020204" pitchFamily="34" charset="0"/>
                <a:cs typeface="Arial" panose="020B0604020202020204" pitchFamily="34" charset="0"/>
              </a:rPr>
              <a:t>p-type: </a:t>
            </a:r>
            <a:r>
              <a:rPr lang="en-IN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Holes (positive charge carriers).</a:t>
            </a:r>
            <a:endParaRPr lang="en-IN" sz="9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3873</Words>
  <Application>WPS Presentation</Application>
  <PresentationFormat>Widescreen</PresentationFormat>
  <Paragraphs>127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Trebuchet MS</vt:lpstr>
      <vt:lpstr>Algerian</vt:lpstr>
      <vt:lpstr>Arial Black</vt:lpstr>
      <vt:lpstr>Bookman Old Style</vt:lpstr>
      <vt:lpstr>BookmanOldStyle-Bold</vt:lpstr>
      <vt:lpstr>Segoe Print</vt:lpstr>
      <vt:lpstr>Tw Cen MT</vt:lpstr>
      <vt:lpstr>Microsoft YaHei</vt:lpstr>
      <vt:lpstr>Arial Unicode MS</vt:lpstr>
      <vt:lpstr>Calibri</vt:lpstr>
      <vt:lpstr>Circuit</vt:lpstr>
      <vt:lpstr>WELCOME TO THE SEMINAR</vt:lpstr>
      <vt:lpstr>SEMICODUCTORS</vt:lpstr>
      <vt:lpstr>INTRODUCTION</vt:lpstr>
      <vt:lpstr>CHARACTERISTICS OF SEMICONDUCTOR</vt:lpstr>
      <vt:lpstr>EXAMPLES OF SEMICONDUCTORS</vt:lpstr>
      <vt:lpstr>Conductors, insulators, and semiconductors</vt:lpstr>
      <vt:lpstr>PowerPoint 演示文稿</vt:lpstr>
      <vt:lpstr>PowerPoint 演示文稿</vt:lpstr>
      <vt:lpstr>TYPES OF SEMICONDUCTOR</vt:lpstr>
      <vt:lpstr>PowerPoint 演示文稿</vt:lpstr>
      <vt:lpstr>PowerPoint 演示文稿</vt:lpstr>
      <vt:lpstr>SUMMARY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NITHYA L</dc:creator>
  <cp:lastModifiedBy>Nithya L gowda</cp:lastModifiedBy>
  <cp:revision>2</cp:revision>
  <dcterms:created xsi:type="dcterms:W3CDTF">2025-02-17T13:07:00Z</dcterms:created>
  <dcterms:modified xsi:type="dcterms:W3CDTF">2025-02-18T09:31:54Z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57A6CC22B644492D87347107F7616AA0_12</vt:lpwstr>
  </property>
  <property fmtid="{D5CDD505-2E9C-101B-9397-08002B2CF9AE}" pid="3" name="KSOProductBuildVer">
    <vt:lpwstr>1033-12.2.0.19805</vt:lpwstr>
  </property>
</Properties>
</file>