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F307EB-59EB-4652-97C1-D93F565F8EF3}">
  <a:tblStyle styleId="{E4F307EB-59EB-4652-97C1-D93F565F8E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dfdda7bb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dfdda7bb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dfdda7bb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dfdda7bb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dfdda7bb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dfdda7bb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6845425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6845425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dfdda7bb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dfdda7b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dfdda7bb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dfdda7bb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dfdda7bb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dfdda7bb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dfdda7bb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8dfdda7bb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dfdda7bb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dfdda7bb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dfdda7bb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dfdda7b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dfdda7bb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dfdda7bb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containerd/containerd/releases/download/v1.6.16/containerd-1.6.16-linux-amd64.tar.gz" TargetMode="External"/><Relationship Id="rId4" Type="http://schemas.openxmlformats.org/officeDocument/2006/relationships/hyperlink" Target="https://raw.githubusercontent.com/containerd/containerd/main/containerd.servic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875" y="1427100"/>
            <a:ext cx="27051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351725" y="3087550"/>
            <a:ext cx="55548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 KUBERNETES CLUSTER WITH KUBEADM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 on master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-1654875" y="1152475"/>
            <a:ext cx="11282100" cy="3416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kubeadm config images pull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kubeadm init --control-plane-endpoint "PUBLIC_IP:6443"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// install CNI plugin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kubectl apply -f https://github.com/weaveworks/weave/releases/download/v2.8.1/weave-daemonset-k8s.yaml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 on nodes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-1654875" y="1152475"/>
            <a:ext cx="11975400" cy="3416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Run the join command obtained from kubeadm init output on all Workers nodes. 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kubeadm join \   192.168.56.2:6443 --token … --discovery-token-ca-cert-hash sha256 . . .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Connect to cluster from local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Copy the content of the kubeconfig from ~/.kube/config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And create same folder locally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- for linux ~/.kube/config and paste the content inside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for windows C:\Users\</a:t>
            </a:r>
            <a:r>
              <a:rPr b="1" lang="en-GB"/>
              <a:t>user-name</a:t>
            </a:r>
            <a:r>
              <a:rPr lang="en-GB"/>
              <a:t>\.kube\config where </a:t>
            </a:r>
            <a:r>
              <a:rPr b="1" lang="en-GB"/>
              <a:t>user-name</a:t>
            </a:r>
            <a:r>
              <a:rPr lang="en-GB"/>
              <a:t> is your windows user name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- run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Kubectl config use-context </a:t>
            </a:r>
            <a:r>
              <a:rPr b="1" lang="en-GB"/>
              <a:t>context-name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Where </a:t>
            </a:r>
            <a:r>
              <a:rPr b="1" lang="en-GB"/>
              <a:t>context-name</a:t>
            </a:r>
            <a:r>
              <a:rPr lang="en-GB"/>
              <a:t> in the name of the context in the .kube/config file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650" y="152400"/>
            <a:ext cx="683562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Resources to create 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1 ec2 instance control plane ubuntu 20.04 LTS t2.medium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1 ec2 instance node </a:t>
            </a:r>
            <a:r>
              <a:rPr lang="en-GB"/>
              <a:t>ubuntu 20.04 LTS t2.medium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1 sg for control plane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1 sg for nodes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group config control plane</a:t>
            </a:r>
            <a:endParaRPr/>
          </a:p>
        </p:txBody>
      </p:sp>
      <p:graphicFrame>
        <p:nvGraphicFramePr>
          <p:cNvPr id="72" name="Google Shape;72;p16"/>
          <p:cNvGraphicFramePr/>
          <p:nvPr/>
        </p:nvGraphicFramePr>
        <p:xfrm>
          <a:off x="952500" y="117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{E4F307EB-59EB-4652-97C1-D93F565F8EF3}</a:tableStyleId>
              </a:tblPr>
              <a:tblGrid>
                <a:gridCol w="3619500"/>
                <a:gridCol w="3619500"/>
              </a:tblGrid>
              <a:tr h="39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6443/tcp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for Kubernetes API Server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2379-2380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for etcd server client API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1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6783/tcp,6784/udp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for Weavenet CNI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83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10248-10260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or Kubelet API, Kube-scheduler, Kube-controller-manager, Read-Only Kubelet API, Kubelet health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80,8080,443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Generic Ports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30000-32767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for NodePort Services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group config nodes</a:t>
            </a:r>
            <a:endParaRPr/>
          </a:p>
        </p:txBody>
      </p:sp>
      <p:graphicFrame>
        <p:nvGraphicFramePr>
          <p:cNvPr id="78" name="Google Shape;78;p17"/>
          <p:cNvGraphicFramePr/>
          <p:nvPr/>
        </p:nvGraphicFramePr>
        <p:xfrm>
          <a:off x="952500" y="117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{E4F307EB-59EB-4652-97C1-D93F565F8EF3}</a:tableStyleId>
              </a:tblPr>
              <a:tblGrid>
                <a:gridCol w="3619500"/>
                <a:gridCol w="3619500"/>
              </a:tblGrid>
              <a:tr h="39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	6783/tcp,6784/udp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for Weavenet CNI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	10248-10260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for Kubelet API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1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/>
                        <a:t>	</a:t>
                      </a:r>
                      <a:r>
                        <a:rPr lang="en-GB"/>
                        <a:t>30000-32767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for NodePort Services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1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        </a:t>
                      </a:r>
                      <a:r>
                        <a:rPr lang="en-GB"/>
                        <a:t>80,8080,443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Generic Ports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Commands to run on control plane and worker node</a:t>
            </a:r>
            <a:endParaRPr/>
          </a:p>
        </p:txBody>
      </p:sp>
      <p:sp>
        <p:nvSpPr>
          <p:cNvPr id="84" name="Google Shape;84;p18"/>
          <p:cNvSpPr txBox="1"/>
          <p:nvPr/>
        </p:nvSpPr>
        <p:spPr>
          <a:xfrm>
            <a:off x="134175" y="447250"/>
            <a:ext cx="90099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//disable swap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swapoff -a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sed -i '/ swap / s/^\(.*\)$/#\1/g' /etc/fstab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// install containerd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wget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https://github.com/containerd/containerd/releases/download/v1.6.16/containerd-1.6.16-linux-amd64.tar.gz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tar Cxzvf /usr/local containerd-1.6.16-linux-amd64.tar.gz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wget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https://raw.githubusercontent.com/containerd/containerd/main/containerd.service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mkdir -p /usr/local/lib/systemd/system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 containerd.service /usr/local/lib/systemd/system/containerd.service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systemctl daemon-reload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systemctl enable --now containerd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0" y="0"/>
            <a:ext cx="8710500" cy="53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</a:rPr>
              <a:t>// install runc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wget https://github.com/opencontainers/runc/releases/download/v1.1.4/runc.amd64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install -m 755 runc.amd64 /usr/local/sbin/runc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</a:rPr>
              <a:t>// install CNI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wget https://github.com/containernetworking/plugins/releases/download/v1.2.0/cni-plugins-linux-amd64-v1.2.0.tgz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mkdir -p /opt/cni/bin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tar Cxzvf /opt/cni/bin cni-plugins-linux-amd64-v1.2.0.tgz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</a:rPr>
              <a:t>// install CRICTL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VERSION="v1.26.0" # check latest version in /releases page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wget https://github.com/kubernetes-sigs/cri-tools/releases/download/$VERSION/crictl-$VERSION-linux-amd64.tar.gz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sudo tar zxvf crictl-$VERSION-linux-amd64.tar.gz -C /usr/local/bin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rm -f crictl-$VERSION-linux-amd64.tar.gz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0" y="0"/>
            <a:ext cx="871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0" y="0"/>
            <a:ext cx="89565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 &lt;&lt;EOF | sudo tee /etc/crictl.yaml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runtime-endpoint: unix:///run/containerd/containerd.sock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image-endpoint: unix:///run/containerd/containerd.sock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timeout: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debug: 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pull-image-on-create: 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// Forwarding IPv4 and letting iptables see bridged traffic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 &lt;&lt;EOF | sudo tee /etc/modules-load.d/k8s.conf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overlay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br_netfilter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sudo modprobe overlay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sudo modprobe br_netfilter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 &lt;&lt;EOF | sudo tee /etc/sysctl.d/k8s.conf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net.bridge.bridge-nf-call-iptables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net.bridge.bridge-nf-call-ip6tables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net.ipv4.ip_forward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/>
        </p:nvSpPr>
        <p:spPr>
          <a:xfrm>
            <a:off x="0" y="0"/>
            <a:ext cx="871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1" name="Google Shape;101;p21"/>
          <p:cNvSpPr txBox="1"/>
          <p:nvPr/>
        </p:nvSpPr>
        <p:spPr>
          <a:xfrm>
            <a:off x="0" y="0"/>
            <a:ext cx="89565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sudo sysctl --system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sysctl net.bridge.bridge-nf-call-iptables net.bridge.bridge-nf-call-ip6tables net.ipv4.ip_forward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modprobe br_netfilter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sysctl -p /etc/sysctl.conf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// install kubectl, kubelet and kubeadm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apt-get update &amp;&amp; sudo apt-get install -y apt-transport-https curl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curl -s https://packages.cloud.google.com/apt/doc/apt-key.gpg | sudo apt-key add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cat &lt;&lt;EOF | sudo tee /etc/apt/sources.list.d/kubernetes.list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 https://apt.kubernetes.io/ kubernetes-xenial main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EOF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apt update -y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apt install -y kubelet kubeadm kubectl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sudo apt-mark hold kubelet kubeadm kubectl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sudo apt-mark hold kubelet kubeadm kubectl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