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3"/>
  </p:sldMasterIdLst>
  <p:sldIdLst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0623CD-D506-4406-B7E0-7D4471BFAC05}" v="2" dt="2023-03-29T09:31:46.8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5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kar Zalewski" userId="S::162614@student.uwm.edu.pl::ddb06c1e-6dfa-472f-9001-13f186220ecc" providerId="AD" clId="Web-{150623CD-D506-4406-B7E0-7D4471BFAC05}"/>
    <pc:docChg chg="modSld">
      <pc:chgData name="Oskar Zalewski" userId="S::162614@student.uwm.edu.pl::ddb06c1e-6dfa-472f-9001-13f186220ecc" providerId="AD" clId="Web-{150623CD-D506-4406-B7E0-7D4471BFAC05}" dt="2023-03-29T09:31:46.840" v="1" actId="1076"/>
      <pc:docMkLst>
        <pc:docMk/>
      </pc:docMkLst>
      <pc:sldChg chg="modSp">
        <pc:chgData name="Oskar Zalewski" userId="S::162614@student.uwm.edu.pl::ddb06c1e-6dfa-472f-9001-13f186220ecc" providerId="AD" clId="Web-{150623CD-D506-4406-B7E0-7D4471BFAC05}" dt="2023-03-29T09:31:46.840" v="1" actId="1076"/>
        <pc:sldMkLst>
          <pc:docMk/>
          <pc:sldMk cId="0" sldId="271"/>
        </pc:sldMkLst>
        <pc:picChg chg="mod">
          <ac:chgData name="Oskar Zalewski" userId="S::162614@student.uwm.edu.pl::ddb06c1e-6dfa-472f-9001-13f186220ecc" providerId="AD" clId="Web-{150623CD-D506-4406-B7E0-7D4471BFAC05}" dt="2023-03-29T09:31:46.840" v="1" actId="1076"/>
          <ac:picMkLst>
            <pc:docMk/>
            <pc:sldMk cId="0" sldId="271"/>
            <ac:picMk id="9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8174-3AC0-42B4-9F3B-54059476617F}" type="datetimeFigureOut">
              <a:rPr lang="pl-PL" smtClean="0"/>
              <a:pPr/>
              <a:t>29.03.2023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5AC2-719C-4814-9D9C-52B42A41A98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8174-3AC0-42B4-9F3B-54059476617F}" type="datetimeFigureOut">
              <a:rPr lang="pl-PL" smtClean="0"/>
              <a:pPr/>
              <a:t>29.03.2023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5AC2-719C-4814-9D9C-52B42A41A98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8174-3AC0-42B4-9F3B-54059476617F}" type="datetimeFigureOut">
              <a:rPr lang="pl-PL" smtClean="0"/>
              <a:pPr/>
              <a:t>29.03.2023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5AC2-719C-4814-9D9C-52B42A41A98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8174-3AC0-42B4-9F3B-54059476617F}" type="datetimeFigureOut">
              <a:rPr lang="pl-PL" smtClean="0"/>
              <a:pPr/>
              <a:t>29.03.2023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5AC2-719C-4814-9D9C-52B42A41A98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8174-3AC0-42B4-9F3B-54059476617F}" type="datetimeFigureOut">
              <a:rPr lang="pl-PL" smtClean="0"/>
              <a:pPr/>
              <a:t>29.03.2023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5AC2-719C-4814-9D9C-52B42A41A98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8174-3AC0-42B4-9F3B-54059476617F}" type="datetimeFigureOut">
              <a:rPr lang="pl-PL" smtClean="0"/>
              <a:pPr/>
              <a:t>29.03.2023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5AC2-719C-4814-9D9C-52B42A41A98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8174-3AC0-42B4-9F3B-54059476617F}" type="datetimeFigureOut">
              <a:rPr lang="pl-PL" smtClean="0"/>
              <a:pPr/>
              <a:t>29.03.2023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5AC2-719C-4814-9D9C-52B42A41A98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8174-3AC0-42B4-9F3B-54059476617F}" type="datetimeFigureOut">
              <a:rPr lang="pl-PL" smtClean="0"/>
              <a:pPr/>
              <a:t>29.03.2023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5AC2-719C-4814-9D9C-52B42A41A98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8174-3AC0-42B4-9F3B-54059476617F}" type="datetimeFigureOut">
              <a:rPr lang="pl-PL" smtClean="0"/>
              <a:pPr/>
              <a:t>29.03.2023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5AC2-719C-4814-9D9C-52B42A41A98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8174-3AC0-42B4-9F3B-54059476617F}" type="datetimeFigureOut">
              <a:rPr lang="pl-PL" smtClean="0"/>
              <a:pPr/>
              <a:t>29.03.2023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5AC2-719C-4814-9D9C-52B42A41A98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C0C8174-3AC0-42B4-9F3B-54059476617F}" type="datetimeFigureOut">
              <a:rPr lang="pl-PL" smtClean="0"/>
              <a:pPr/>
              <a:t>29.03.2023</a:t>
            </a:fld>
            <a:endParaRPr lang="pl-PL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8705AC2-719C-4814-9D9C-52B42A41A98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C0C8174-3AC0-42B4-9F3B-54059476617F}" type="datetimeFigureOut">
              <a:rPr lang="pl-PL" smtClean="0"/>
              <a:pPr/>
              <a:t>29.03.2023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8705AC2-719C-4814-9D9C-52B42A41A985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8" y="214290"/>
            <a:ext cx="8077200" cy="285752"/>
          </a:xfrm>
        </p:spPr>
        <p:txBody>
          <a:bodyPr>
            <a:normAutofit/>
          </a:bodyPr>
          <a:lstStyle/>
          <a:p>
            <a:r>
              <a:rPr lang="pl-PL" sz="1800" dirty="0"/>
              <a:t>Systemy wbudowane</a:t>
            </a:r>
          </a:p>
        </p:txBody>
      </p:sp>
      <p:sp>
        <p:nvSpPr>
          <p:cNvPr id="3078" name="AutoShape 6" descr="Red paper box open empty packaging Royalty Free Vector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080" name="AutoShape 8" descr="Red paper box open empty packaging Royalty Free Vector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082" name="AutoShape 10" descr="Red paper box open empty packaging Royalty Free Vector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15" name="TextBox 14"/>
          <p:cNvSpPr txBox="1"/>
          <p:nvPr/>
        </p:nvSpPr>
        <p:spPr>
          <a:xfrm>
            <a:off x="0" y="2071678"/>
            <a:ext cx="8929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800" dirty="0"/>
              <a:t>TROCHĘ TEORII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8" y="214290"/>
            <a:ext cx="8077200" cy="285752"/>
          </a:xfrm>
        </p:spPr>
        <p:txBody>
          <a:bodyPr>
            <a:normAutofit/>
          </a:bodyPr>
          <a:lstStyle/>
          <a:p>
            <a:r>
              <a:rPr lang="pl-PL" sz="1800" dirty="0"/>
              <a:t>Systemy wbudowane</a:t>
            </a:r>
          </a:p>
        </p:txBody>
      </p:sp>
      <p:sp>
        <p:nvSpPr>
          <p:cNvPr id="3078" name="AutoShape 6" descr="Red paper box open empty packaging Royalty Free Vector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080" name="AutoShape 8" descr="Red paper box open empty packaging Royalty Free Vector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082" name="AutoShape 10" descr="Red paper box open empty packaging Royalty Free Vector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15" name="TextBox 14"/>
          <p:cNvSpPr txBox="1"/>
          <p:nvPr/>
        </p:nvSpPr>
        <p:spPr>
          <a:xfrm>
            <a:off x="214250" y="571480"/>
            <a:ext cx="8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/>
              <a:t>Reprezentacja binarna </a:t>
            </a:r>
          </a:p>
        </p:txBody>
      </p:sp>
      <p:pic>
        <p:nvPicPr>
          <p:cNvPr id="1026" name="Picture 2" descr="What is Binary Number System? Definition, Counting, Example, Uses and  Advantages of Binary Number System - Electronics Des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14422"/>
            <a:ext cx="3810000" cy="3905251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4810" y="1214422"/>
            <a:ext cx="4646918" cy="126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8" y="214290"/>
            <a:ext cx="8077200" cy="285752"/>
          </a:xfrm>
        </p:spPr>
        <p:txBody>
          <a:bodyPr>
            <a:normAutofit/>
          </a:bodyPr>
          <a:lstStyle/>
          <a:p>
            <a:r>
              <a:rPr lang="pl-PL" sz="1800" dirty="0"/>
              <a:t>Systemy wbudowane</a:t>
            </a:r>
          </a:p>
        </p:txBody>
      </p:sp>
      <p:sp>
        <p:nvSpPr>
          <p:cNvPr id="3078" name="AutoShape 6" descr="Red paper box open empty packaging Royalty Free Vector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080" name="AutoShape 8" descr="Red paper box open empty packaging Royalty Free Vector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082" name="AutoShape 10" descr="Red paper box open empty packaging Royalty Free Vector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15" name="TextBox 14"/>
          <p:cNvSpPr txBox="1"/>
          <p:nvPr/>
        </p:nvSpPr>
        <p:spPr>
          <a:xfrm>
            <a:off x="214250" y="571480"/>
            <a:ext cx="8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Kod</a:t>
            </a:r>
            <a:r>
              <a:rPr lang="en-US" sz="3600" dirty="0"/>
              <a:t> </a:t>
            </a:r>
            <a:r>
              <a:rPr lang="en-US" sz="3600" dirty="0" err="1"/>
              <a:t>Graya</a:t>
            </a:r>
            <a:endParaRPr lang="pl-PL" sz="36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1070987">
            <a:off x="48654" y="4926552"/>
            <a:ext cx="9391650" cy="135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214422"/>
            <a:ext cx="394335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2643182"/>
            <a:ext cx="383540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3438" y="1214422"/>
            <a:ext cx="3854450" cy="389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8" y="214290"/>
            <a:ext cx="8077200" cy="285752"/>
          </a:xfrm>
        </p:spPr>
        <p:txBody>
          <a:bodyPr>
            <a:normAutofit/>
          </a:bodyPr>
          <a:lstStyle/>
          <a:p>
            <a:r>
              <a:rPr lang="pl-PL" sz="1800" dirty="0"/>
              <a:t>Systemy wbudowane</a:t>
            </a:r>
          </a:p>
        </p:txBody>
      </p:sp>
      <p:sp>
        <p:nvSpPr>
          <p:cNvPr id="3078" name="AutoShape 6" descr="Red paper box open empty packaging Royalty Free Vector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080" name="AutoShape 8" descr="Red paper box open empty packaging Royalty Free Vector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082" name="AutoShape 10" descr="Red paper box open empty packaging Royalty Free Vector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15" name="TextBox 14"/>
          <p:cNvSpPr txBox="1"/>
          <p:nvPr/>
        </p:nvSpPr>
        <p:spPr>
          <a:xfrm>
            <a:off x="214250" y="571480"/>
            <a:ext cx="8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Kod</a:t>
            </a:r>
            <a:r>
              <a:rPr lang="en-US" sz="3600" dirty="0"/>
              <a:t> BCD</a:t>
            </a:r>
            <a:endParaRPr lang="pl-PL" sz="36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142984"/>
            <a:ext cx="2070100" cy="395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1142984"/>
            <a:ext cx="539115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86050" y="3000372"/>
            <a:ext cx="5189785" cy="898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8" y="214290"/>
            <a:ext cx="8077200" cy="285752"/>
          </a:xfrm>
        </p:spPr>
        <p:txBody>
          <a:bodyPr>
            <a:normAutofit/>
          </a:bodyPr>
          <a:lstStyle/>
          <a:p>
            <a:r>
              <a:rPr lang="pl-PL" sz="1800" dirty="0"/>
              <a:t>Systemy wbudowane</a:t>
            </a:r>
          </a:p>
        </p:txBody>
      </p:sp>
      <p:sp>
        <p:nvSpPr>
          <p:cNvPr id="3078" name="AutoShape 6" descr="Red paper box open empty packaging Royalty Free Vector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080" name="AutoShape 8" descr="Red paper box open empty packaging Royalty Free Vector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082" name="AutoShape 10" descr="Red paper box open empty packaging Royalty Free Vector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15" name="TextBox 14"/>
          <p:cNvSpPr txBox="1"/>
          <p:nvPr/>
        </p:nvSpPr>
        <p:spPr>
          <a:xfrm>
            <a:off x="214250" y="571480"/>
            <a:ext cx="8929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Wężyk</a:t>
            </a:r>
            <a:r>
              <a:rPr lang="en-US" sz="3600" dirty="0"/>
              <a:t>, </a:t>
            </a:r>
            <a:r>
              <a:rPr lang="en-US" sz="3600" dirty="0" err="1"/>
              <a:t>kolejka</a:t>
            </a:r>
            <a:endParaRPr lang="en-US" sz="3600" dirty="0"/>
          </a:p>
          <a:p>
            <a:pPr>
              <a:buFont typeface="Arial" pitchFamily="34" charset="0"/>
              <a:buChar char="•"/>
            </a:pPr>
            <a:r>
              <a:rPr lang="en-US" sz="1600" dirty="0"/>
              <a:t> </a:t>
            </a:r>
            <a:r>
              <a:rPr lang="en-US" dirty="0" err="1"/>
              <a:t>kolejne</a:t>
            </a:r>
            <a:r>
              <a:rPr lang="en-US" dirty="0"/>
              <a:t> </a:t>
            </a:r>
            <a:r>
              <a:rPr lang="en-US" dirty="0" err="1"/>
              <a:t>stany</a:t>
            </a:r>
            <a:r>
              <a:rPr lang="en-US" dirty="0"/>
              <a:t> </a:t>
            </a:r>
            <a:r>
              <a:rPr lang="en-US" dirty="0" err="1"/>
              <a:t>zapisane</a:t>
            </a:r>
            <a:r>
              <a:rPr lang="en-US" dirty="0"/>
              <a:t> w </a:t>
            </a:r>
            <a:r>
              <a:rPr lang="en-US" dirty="0" err="1"/>
              <a:t>tablicy</a:t>
            </a:r>
            <a:r>
              <a:rPr lang="en-US" dirty="0"/>
              <a:t> char-</a:t>
            </a:r>
            <a:r>
              <a:rPr lang="en-US" dirty="0" err="1"/>
              <a:t>ów</a:t>
            </a:r>
            <a:endParaRPr lang="en-US" sz="16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7" y="1643050"/>
            <a:ext cx="2196935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488" y="1643050"/>
            <a:ext cx="6055856" cy="48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3714752"/>
            <a:ext cx="5683250" cy="290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8" y="214290"/>
            <a:ext cx="8077200" cy="285752"/>
          </a:xfrm>
        </p:spPr>
        <p:txBody>
          <a:bodyPr>
            <a:normAutofit/>
          </a:bodyPr>
          <a:lstStyle/>
          <a:p>
            <a:r>
              <a:rPr lang="pl-PL" sz="1800" dirty="0"/>
              <a:t>Systemy wbudowane</a:t>
            </a:r>
          </a:p>
        </p:txBody>
      </p:sp>
      <p:sp>
        <p:nvSpPr>
          <p:cNvPr id="3078" name="AutoShape 6" descr="Red paper box open empty packaging Royalty Free Vector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080" name="AutoShape 8" descr="Red paper box open empty packaging Royalty Free Vector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082" name="AutoShape 10" descr="Red paper box open empty packaging Royalty Free Vector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15" name="TextBox 14"/>
          <p:cNvSpPr txBox="1"/>
          <p:nvPr/>
        </p:nvSpPr>
        <p:spPr>
          <a:xfrm>
            <a:off x="214250" y="571480"/>
            <a:ext cx="8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Generator </a:t>
            </a:r>
            <a:r>
              <a:rPr lang="en-US" sz="3600" dirty="0" err="1"/>
              <a:t>Pseudolosowy</a:t>
            </a:r>
            <a:r>
              <a:rPr lang="en-US" sz="3600" dirty="0"/>
              <a:t> LFSR</a:t>
            </a:r>
          </a:p>
        </p:txBody>
      </p:sp>
      <p:pic>
        <p:nvPicPr>
          <p:cNvPr id="18437" name="Picture 5" descr="Pseudorandom Number Generation using LFS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1285860"/>
            <a:ext cx="4357718" cy="22805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8" y="214290"/>
            <a:ext cx="8077200" cy="285752"/>
          </a:xfrm>
        </p:spPr>
        <p:txBody>
          <a:bodyPr>
            <a:normAutofit/>
          </a:bodyPr>
          <a:lstStyle/>
          <a:p>
            <a:r>
              <a:rPr lang="pl-PL" sz="1800" dirty="0"/>
              <a:t>Systemy wbudowane</a:t>
            </a:r>
          </a:p>
        </p:txBody>
      </p:sp>
      <p:sp>
        <p:nvSpPr>
          <p:cNvPr id="3078" name="AutoShape 6" descr="Red paper box open empty packaging Royalty Free Vector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080" name="AutoShape 8" descr="Red paper box open empty packaging Royalty Free Vector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082" name="AutoShape 10" descr="Red paper box open empty packaging Royalty Free Vector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15" name="TextBox 14"/>
          <p:cNvSpPr txBox="1"/>
          <p:nvPr/>
        </p:nvSpPr>
        <p:spPr>
          <a:xfrm>
            <a:off x="214250" y="571480"/>
            <a:ext cx="8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Generator </a:t>
            </a:r>
            <a:r>
              <a:rPr lang="en-US" sz="3600" dirty="0" err="1"/>
              <a:t>Pseudolosowy</a:t>
            </a:r>
            <a:r>
              <a:rPr lang="en-US" sz="3600" dirty="0"/>
              <a:t> LFSR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71612"/>
            <a:ext cx="8619876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8" y="214290"/>
            <a:ext cx="8077200" cy="285752"/>
          </a:xfrm>
        </p:spPr>
        <p:txBody>
          <a:bodyPr>
            <a:normAutofit/>
          </a:bodyPr>
          <a:lstStyle/>
          <a:p>
            <a:r>
              <a:rPr lang="pl-PL" sz="1800" dirty="0"/>
              <a:t>Systemy wbudowane</a:t>
            </a:r>
          </a:p>
        </p:txBody>
      </p:sp>
      <p:sp>
        <p:nvSpPr>
          <p:cNvPr id="3078" name="AutoShape 6" descr="Red paper box open empty packaging Royalty Free Vector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080" name="AutoShape 8" descr="Red paper box open empty packaging Royalty Free Vector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082" name="AutoShape 10" descr="Red paper box open empty packaging Royalty Free Vector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15" name="TextBox 14"/>
          <p:cNvSpPr txBox="1"/>
          <p:nvPr/>
        </p:nvSpPr>
        <p:spPr>
          <a:xfrm>
            <a:off x="214250" y="571480"/>
            <a:ext cx="89297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/>
              <a:t>Inne ważne sprawy dot. samplowego kodu</a:t>
            </a:r>
          </a:p>
          <a:p>
            <a:endParaRPr lang="pl-PL" sz="3600" dirty="0"/>
          </a:p>
          <a:p>
            <a:pPr>
              <a:buFont typeface="Arial" pitchFamily="34" charset="0"/>
              <a:buChar char="•"/>
            </a:pPr>
            <a:r>
              <a:rPr lang="pl-PL" sz="2400" dirty="0"/>
              <a:t> czas obliczany jest z pomocą zmiennej appData.rtc_lcd_update</a:t>
            </a:r>
          </a:p>
          <a:p>
            <a:pPr>
              <a:buFont typeface="Arial" pitchFamily="34" charset="0"/>
              <a:buChar char="•"/>
            </a:pPr>
            <a:r>
              <a:rPr lang="pl-PL" sz="2400" dirty="0"/>
              <a:t> </a:t>
            </a:r>
            <a:r>
              <a:rPr lang="pl-PL" sz="2400"/>
              <a:t>reszta obliczeń czasu </a:t>
            </a:r>
            <a:r>
              <a:rPr lang="pl-PL" sz="2400" dirty="0"/>
              <a:t>znajduje się w system.c </a:t>
            </a:r>
          </a:p>
          <a:p>
            <a:pPr>
              <a:buFont typeface="Arial" pitchFamily="34" charset="0"/>
              <a:buChar char="•"/>
            </a:pPr>
            <a:r>
              <a:rPr lang="pl-PL" sz="2400" dirty="0"/>
              <a:t> dwie diody zaświecane są wewnątrz system.c, warto się tego pozbyć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A27B0C08D5CBB4C868980FA659FE705" ma:contentTypeVersion="5" ma:contentTypeDescription="Utwórz nowy dokument." ma:contentTypeScope="" ma:versionID="7c00b9c48d407e60cb5d8f829b0063a1">
  <xsd:schema xmlns:xsd="http://www.w3.org/2001/XMLSchema" xmlns:xs="http://www.w3.org/2001/XMLSchema" xmlns:p="http://schemas.microsoft.com/office/2006/metadata/properties" xmlns:ns2="e5c45805-49a0-4128-9d2a-f95200602c39" xmlns:ns3="2e921018-c25b-4877-add5-5b680febf330" targetNamespace="http://schemas.microsoft.com/office/2006/metadata/properties" ma:root="true" ma:fieldsID="87ba6b7d3f75490135db79423488ae91" ns2:_="" ns3:_="">
    <xsd:import namespace="e5c45805-49a0-4128-9d2a-f95200602c39"/>
    <xsd:import namespace="2e921018-c25b-4877-add5-5b680febf3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c45805-49a0-4128-9d2a-f95200602c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921018-c25b-4877-add5-5b680febf33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52FA027-7D80-4A51-8BEB-4F93E659FC3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7FA7E6-F660-47A5-BA6F-4215277DE831}"/>
</file>

<file path=customXml/itemProps3.xml><?xml version="1.0" encoding="utf-8"?>
<ds:datastoreItem xmlns:ds="http://schemas.openxmlformats.org/officeDocument/2006/customXml" ds:itemID="{F7153A8D-72C3-4DD4-9BD4-880F6AA83856}"/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1401</TotalTime>
  <Words>75</Words>
  <Application>Microsoft Office PowerPoint</Application>
  <PresentationFormat>Pokaz na ekranie (4:3)</PresentationFormat>
  <Paragraphs>21</Paragraphs>
  <Slides>8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9" baseType="lpstr">
      <vt:lpstr>Module</vt:lpstr>
      <vt:lpstr>Systemy wbudowane</vt:lpstr>
      <vt:lpstr>Systemy wbudowane</vt:lpstr>
      <vt:lpstr>Systemy wbudowane</vt:lpstr>
      <vt:lpstr>Systemy wbudowane</vt:lpstr>
      <vt:lpstr>Systemy wbudowane</vt:lpstr>
      <vt:lpstr>Systemy wbudowane</vt:lpstr>
      <vt:lpstr>Systemy wbudowane</vt:lpstr>
      <vt:lpstr>Systemy wbudowane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Systemy wbudowane</dc:title>
  <dc:creator>Pioty Filipkowski</dc:creator>
  <cp:lastModifiedBy>Pioty Filipkowski</cp:lastModifiedBy>
  <cp:revision>110</cp:revision>
  <dcterms:created xsi:type="dcterms:W3CDTF">2023-02-17T14:43:46Z</dcterms:created>
  <dcterms:modified xsi:type="dcterms:W3CDTF">2023-03-29T09:31:54Z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0x0101001A27B0C08D5CBB4C868980FA659FE705</vt:lpwstr>
  </property>
</Properties>
</file>