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5" r:id="rId2"/>
    <p:sldId id="266" r:id="rId3"/>
    <p:sldId id="267" r:id="rId4"/>
    <p:sldId id="268" r:id="rId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7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8174-3AC0-42B4-9F3B-54059476617F}" type="datetimeFigureOut">
              <a:rPr lang="pl-PL" smtClean="0"/>
              <a:pPr/>
              <a:t>28.03.2023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5AC2-719C-4814-9D9C-52B42A41A98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8174-3AC0-42B4-9F3B-54059476617F}" type="datetimeFigureOut">
              <a:rPr lang="pl-PL" smtClean="0"/>
              <a:pPr/>
              <a:t>28.03.2023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5AC2-719C-4814-9D9C-52B42A41A98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8174-3AC0-42B4-9F3B-54059476617F}" type="datetimeFigureOut">
              <a:rPr lang="pl-PL" smtClean="0"/>
              <a:pPr/>
              <a:t>28.03.2023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5AC2-719C-4814-9D9C-52B42A41A98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8174-3AC0-42B4-9F3B-54059476617F}" type="datetimeFigureOut">
              <a:rPr lang="pl-PL" smtClean="0"/>
              <a:pPr/>
              <a:t>28.03.2023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5AC2-719C-4814-9D9C-52B42A41A98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8174-3AC0-42B4-9F3B-54059476617F}" type="datetimeFigureOut">
              <a:rPr lang="pl-PL" smtClean="0"/>
              <a:pPr/>
              <a:t>28.03.2023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5AC2-719C-4814-9D9C-52B42A41A98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8174-3AC0-42B4-9F3B-54059476617F}" type="datetimeFigureOut">
              <a:rPr lang="pl-PL" smtClean="0"/>
              <a:pPr/>
              <a:t>28.03.2023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5AC2-719C-4814-9D9C-52B42A41A98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8174-3AC0-42B4-9F3B-54059476617F}" type="datetimeFigureOut">
              <a:rPr lang="pl-PL" smtClean="0"/>
              <a:pPr/>
              <a:t>28.03.2023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5AC2-719C-4814-9D9C-52B42A41A98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8174-3AC0-42B4-9F3B-54059476617F}" type="datetimeFigureOut">
              <a:rPr lang="pl-PL" smtClean="0"/>
              <a:pPr/>
              <a:t>28.03.2023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5AC2-719C-4814-9D9C-52B42A41A98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8174-3AC0-42B4-9F3B-54059476617F}" type="datetimeFigureOut">
              <a:rPr lang="pl-PL" smtClean="0"/>
              <a:pPr/>
              <a:t>28.03.2023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5AC2-719C-4814-9D9C-52B42A41A98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8174-3AC0-42B4-9F3B-54059476617F}" type="datetimeFigureOut">
              <a:rPr lang="pl-PL" smtClean="0"/>
              <a:pPr/>
              <a:t>28.03.2023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5AC2-719C-4814-9D9C-52B42A41A98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C0C8174-3AC0-42B4-9F3B-54059476617F}" type="datetimeFigureOut">
              <a:rPr lang="pl-PL" smtClean="0"/>
              <a:pPr/>
              <a:t>28.03.2023</a:t>
            </a:fld>
            <a:endParaRPr lang="pl-PL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8705AC2-719C-4814-9D9C-52B42A41A98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C0C8174-3AC0-42B4-9F3B-54059476617F}" type="datetimeFigureOut">
              <a:rPr lang="pl-PL" smtClean="0"/>
              <a:pPr/>
              <a:t>28.03.2023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8705AC2-719C-4814-9D9C-52B42A41A985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214290"/>
            <a:ext cx="8077200" cy="285752"/>
          </a:xfrm>
        </p:spPr>
        <p:txBody>
          <a:bodyPr>
            <a:normAutofit/>
          </a:bodyPr>
          <a:lstStyle/>
          <a:p>
            <a:r>
              <a:rPr lang="pl-PL" sz="1800" dirty="0" smtClean="0"/>
              <a:t>Systemy wbudowane</a:t>
            </a:r>
            <a:endParaRPr lang="pl-PL" sz="1800" dirty="0"/>
          </a:p>
        </p:txBody>
      </p:sp>
      <p:sp>
        <p:nvSpPr>
          <p:cNvPr id="3078" name="AutoShape 6" descr="Red paper box open empty packaging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80" name="AutoShape 8" descr="Red paper box open empty packaging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82" name="AutoShape 10" descr="Red paper box open empty packaging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5" name="TextBox 14"/>
          <p:cNvSpPr txBox="1"/>
          <p:nvPr/>
        </p:nvSpPr>
        <p:spPr>
          <a:xfrm>
            <a:off x="0" y="2071678"/>
            <a:ext cx="8929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dirty="0" smtClean="0"/>
              <a:t>PRZYDATNE INFORMACJE</a:t>
            </a:r>
            <a:endParaRPr lang="pl-PL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214290"/>
            <a:ext cx="8077200" cy="285752"/>
          </a:xfrm>
        </p:spPr>
        <p:txBody>
          <a:bodyPr>
            <a:normAutofit/>
          </a:bodyPr>
          <a:lstStyle/>
          <a:p>
            <a:r>
              <a:rPr lang="pl-PL" sz="1800" dirty="0" smtClean="0"/>
              <a:t>Systemy wbudowane</a:t>
            </a:r>
            <a:endParaRPr lang="pl-PL" sz="1800" dirty="0"/>
          </a:p>
        </p:txBody>
      </p:sp>
      <p:sp>
        <p:nvSpPr>
          <p:cNvPr id="3078" name="AutoShape 6" descr="Red paper box open empty packaging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80" name="AutoShape 8" descr="Red paper box open empty packaging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82" name="AutoShape 10" descr="Red paper box open empty packaging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5" name="TextBox 14"/>
          <p:cNvSpPr txBox="1"/>
          <p:nvPr/>
        </p:nvSpPr>
        <p:spPr>
          <a:xfrm>
            <a:off x="155575" y="571480"/>
            <a:ext cx="89297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smtClean="0"/>
              <a:t>Debugger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 smtClean="0"/>
              <a:t>Umieść breakpoint w kodzie</a:t>
            </a:r>
          </a:p>
          <a:p>
            <a:pPr marL="342900" indent="-342900">
              <a:buFont typeface="Arial" pitchFamily="34" charset="0"/>
              <a:buChar char="•"/>
            </a:pPr>
            <a:endParaRPr lang="pl-PL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 smtClean="0"/>
              <a:t>Kliknij „Debug Main Project”</a:t>
            </a:r>
          </a:p>
          <a:p>
            <a:pPr marL="342900" indent="-342900">
              <a:buFont typeface="Arial" pitchFamily="34" charset="0"/>
              <a:buChar char="•"/>
            </a:pPr>
            <a:endParaRPr lang="pl-PL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 smtClean="0"/>
              <a:t>Przemieszczaj się po kodzie (linia po linii lub cyklami od breakpointu do breakpointu</a:t>
            </a:r>
          </a:p>
          <a:p>
            <a:pPr marL="342900" indent="-342900">
              <a:buFont typeface="Arial" pitchFamily="34" charset="0"/>
              <a:buChar char="•"/>
            </a:pPr>
            <a:endParaRPr lang="pl-PL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 smtClean="0"/>
              <a:t>Podejrzyj wartości zmiennych i określ czy są takie jakbyś sobie życzył</a:t>
            </a:r>
            <a:endParaRPr lang="pl-PL" sz="2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594" y="1700808"/>
            <a:ext cx="1006462" cy="901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38" y="1079311"/>
            <a:ext cx="40703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653136"/>
            <a:ext cx="70358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82925"/>
            <a:ext cx="29972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214290"/>
            <a:ext cx="8077200" cy="285752"/>
          </a:xfrm>
        </p:spPr>
        <p:txBody>
          <a:bodyPr>
            <a:normAutofit/>
          </a:bodyPr>
          <a:lstStyle/>
          <a:p>
            <a:r>
              <a:rPr lang="pl-PL" sz="1800" dirty="0" smtClean="0"/>
              <a:t>Systemy wbudowane</a:t>
            </a:r>
            <a:endParaRPr lang="pl-PL" sz="1800" dirty="0"/>
          </a:p>
        </p:txBody>
      </p:sp>
      <p:sp>
        <p:nvSpPr>
          <p:cNvPr id="3078" name="AutoShape 6" descr="Red paper box open empty packaging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80" name="AutoShape 8" descr="Red paper box open empty packaging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82" name="AutoShape 10" descr="Red paper box open empty packaging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5" name="TextBox 14"/>
          <p:cNvSpPr txBox="1"/>
          <p:nvPr/>
        </p:nvSpPr>
        <p:spPr>
          <a:xfrm>
            <a:off x="214250" y="571480"/>
            <a:ext cx="892975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smtClean="0"/>
              <a:t>Mierzenie czasu – wersja pierwsza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 smtClean="0"/>
              <a:t>Projekt przykładowy korzysta ze </a:t>
            </a:r>
            <a:r>
              <a:rPr lang="pl-PL" sz="2400" dirty="0"/>
              <a:t>zmiennej </a:t>
            </a:r>
            <a:r>
              <a:rPr lang="pl-PL" sz="2400" dirty="0" smtClean="0"/>
              <a:t>appData.</a:t>
            </a:r>
            <a:r>
              <a:rPr lang="pl-PL" sz="2400" dirty="0" smtClean="0">
                <a:solidFill>
                  <a:schemeClr val="accent4">
                    <a:lumMod val="75000"/>
                  </a:schemeClr>
                </a:solidFill>
              </a:rPr>
              <a:t>rtc_lcd_update </a:t>
            </a:r>
            <a:r>
              <a:rPr lang="pl-PL" sz="2400" dirty="0" smtClean="0"/>
              <a:t>którą raz na sekundę ustawia na wartość 1 (w funkcji _T1Interrupt w system.c), można więc cały kod wykonywalny umieścić wewnątrz warunku sprawdzającego tą zmienną </a:t>
            </a:r>
          </a:p>
          <a:p>
            <a:endParaRPr lang="pl-PL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93" y="3212976"/>
            <a:ext cx="742315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214290"/>
            <a:ext cx="8077200" cy="285752"/>
          </a:xfrm>
        </p:spPr>
        <p:txBody>
          <a:bodyPr>
            <a:normAutofit/>
          </a:bodyPr>
          <a:lstStyle/>
          <a:p>
            <a:r>
              <a:rPr lang="pl-PL" sz="1800" dirty="0" smtClean="0"/>
              <a:t>Systemy wbudowane</a:t>
            </a:r>
            <a:endParaRPr lang="pl-PL" sz="1800" dirty="0"/>
          </a:p>
        </p:txBody>
      </p:sp>
      <p:sp>
        <p:nvSpPr>
          <p:cNvPr id="3078" name="AutoShape 6" descr="Red paper box open empty packaging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80" name="AutoShape 8" descr="Red paper box open empty packaging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82" name="AutoShape 10" descr="Red paper box open empty packaging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5" name="TextBox 14"/>
          <p:cNvSpPr txBox="1"/>
          <p:nvPr/>
        </p:nvSpPr>
        <p:spPr>
          <a:xfrm>
            <a:off x="214250" y="571480"/>
            <a:ext cx="89297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smtClean="0"/>
              <a:t>Mierzenie czasu – wersja druga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 smtClean="0"/>
              <a:t>XC16 posiada biblioteki odpowiadające za wywołanie opóźnień, wystarczy jest załączyć w kodzie, wraz ze zmienną FCY (wartość dobrana empirycznie, od niej zależy liczba cykli, które CPU czeka, proszę sprawdzić jej poprawność)</a:t>
            </a:r>
          </a:p>
          <a:p>
            <a:pPr marL="342900" indent="-342900">
              <a:buFont typeface="Arial" pitchFamily="34" charset="0"/>
              <a:buChar char="•"/>
            </a:pPr>
            <a:endParaRPr lang="pl-PL" sz="2400" dirty="0"/>
          </a:p>
          <a:p>
            <a:pPr marL="342900" indent="-342900">
              <a:buFont typeface="Arial" pitchFamily="34" charset="0"/>
              <a:buChar char="•"/>
            </a:pPr>
            <a:endParaRPr lang="pl-PL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 smtClean="0"/>
              <a:t>Można wtedy korzystać z funkcji __delay_ms(wartość)</a:t>
            </a:r>
            <a:br>
              <a:rPr lang="pl-PL" sz="2400" dirty="0" smtClean="0"/>
            </a:br>
            <a:endParaRPr lang="pl-PL" sz="2400" dirty="0" smtClean="0"/>
          </a:p>
          <a:p>
            <a:endParaRPr lang="pl-PL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1" y="2780929"/>
            <a:ext cx="9055949" cy="504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89040"/>
            <a:ext cx="3100857" cy="1785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94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27B0C08D5CBB4C868980FA659FE705" ma:contentTypeVersion="5" ma:contentTypeDescription="Create a new document." ma:contentTypeScope="" ma:versionID="0ae9771b1c3eb51f3c97c6a72dc1f6dc">
  <xsd:schema xmlns:xsd="http://www.w3.org/2001/XMLSchema" xmlns:xs="http://www.w3.org/2001/XMLSchema" xmlns:p="http://schemas.microsoft.com/office/2006/metadata/properties" xmlns:ns2="e5c45805-49a0-4128-9d2a-f95200602c39" xmlns:ns3="2e921018-c25b-4877-add5-5b680febf330" targetNamespace="http://schemas.microsoft.com/office/2006/metadata/properties" ma:root="true" ma:fieldsID="327750d615442fa7b555d3c054929e16" ns2:_="" ns3:_="">
    <xsd:import namespace="e5c45805-49a0-4128-9d2a-f95200602c39"/>
    <xsd:import namespace="2e921018-c25b-4877-add5-5b680febf3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c45805-49a0-4128-9d2a-f95200602c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921018-c25b-4877-add5-5b680febf33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BF5E22-16E0-4F07-9184-027E8DC4A87E}"/>
</file>

<file path=customXml/itemProps2.xml><?xml version="1.0" encoding="utf-8"?>
<ds:datastoreItem xmlns:ds="http://schemas.openxmlformats.org/officeDocument/2006/customXml" ds:itemID="{6377919F-F803-43A6-AC48-BF8F5DE74DDF}"/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1429</TotalTime>
  <Words>135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Module</vt:lpstr>
      <vt:lpstr>Systemy wbudowane</vt:lpstr>
      <vt:lpstr>Systemy wbudowane</vt:lpstr>
      <vt:lpstr>Systemy wbudowane</vt:lpstr>
      <vt:lpstr>Systemy wbudowane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Systemy wbudowane</dc:title>
  <dc:creator>Pioty Filipkowski</dc:creator>
  <cp:lastModifiedBy>Pioty Filipkowski</cp:lastModifiedBy>
  <cp:revision>111</cp:revision>
  <dcterms:created xsi:type="dcterms:W3CDTF">2023-02-17T14:43:46Z</dcterms:created>
  <dcterms:modified xsi:type="dcterms:W3CDTF">2023-03-28T10:57:31Z</dcterms:modified>
</cp:coreProperties>
</file>