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63" r:id="rId3"/>
    <p:sldId id="262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76" y="-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0C8174-3AC0-42B4-9F3B-54059476617F}" type="datetimeFigureOut">
              <a:rPr lang="pl-PL" smtClean="0"/>
              <a:pPr/>
              <a:t>01.03.2023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705AC2-719C-4814-9D9C-52B42A41A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Systemy wbudowane</a:t>
            </a:r>
            <a:endParaRPr lang="pl-PL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000240"/>
            <a:ext cx="8077200" cy="3857652"/>
          </a:xfrm>
        </p:spPr>
        <p:txBody>
          <a:bodyPr>
            <a:normAutofit/>
          </a:bodyPr>
          <a:lstStyle/>
          <a:p>
            <a:r>
              <a:rPr lang="pl-PL" sz="3600" dirty="0" smtClean="0"/>
              <a:t>Maszynki: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PIC24FJ128GA010</a:t>
            </a:r>
          </a:p>
          <a:p>
            <a:pPr>
              <a:buFont typeface="Arial" pitchFamily="34" charset="0"/>
              <a:buChar char="•"/>
            </a:pPr>
            <a:endParaRPr lang="pl-PL" dirty="0" smtClean="0"/>
          </a:p>
          <a:p>
            <a:r>
              <a:rPr lang="pl-PL" sz="3600" dirty="0" smtClean="0"/>
              <a:t>IDE: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MPLAB X IDE</a:t>
            </a:r>
          </a:p>
          <a:p>
            <a:endParaRPr lang="pl-PL" dirty="0" smtClean="0"/>
          </a:p>
          <a:p>
            <a:r>
              <a:rPr lang="pl-PL" sz="3600" dirty="0" smtClean="0"/>
              <a:t>Symulator do poćwiczenia w </a:t>
            </a:r>
            <a:r>
              <a:rPr lang="pl-PL" sz="3600" dirty="0" smtClean="0"/>
              <a:t>domu</a:t>
            </a:r>
            <a:r>
              <a:rPr lang="pl-PL" sz="3600" dirty="0" smtClean="0"/>
              <a:t>:</a:t>
            </a:r>
            <a:endParaRPr lang="pl-PL" sz="3600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PicsimLab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Systemy wbudowane</a:t>
            </a:r>
            <a:endParaRPr lang="pl-PL" sz="1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28596" y="785794"/>
            <a:ext cx="8143932" cy="200026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Zamień skalę potencjomentru przykładowego progamu na taką o zakresie 0-100%</a:t>
            </a:r>
          </a:p>
          <a:p>
            <a:pPr marL="457200" indent="-457200">
              <a:buAutoNum type="arabicPeriod"/>
            </a:pPr>
            <a:r>
              <a:rPr lang="pl-PL" dirty="0" smtClean="0"/>
              <a:t>Niech diody D3-D6 zapalają się co 25% nowej skali</a:t>
            </a:r>
          </a:p>
          <a:p>
            <a:pPr marL="457200" indent="-457200">
              <a:buAutoNum type="arabicPeriod"/>
            </a:pPr>
            <a:endParaRPr lang="pl-PL" dirty="0" smtClean="0"/>
          </a:p>
          <a:p>
            <a:pPr marL="457200" indent="-457200">
              <a:buAutoNum type="arabicPeriod"/>
            </a:pPr>
            <a:endParaRPr lang="pl-PL" dirty="0" smtClean="0"/>
          </a:p>
          <a:p>
            <a:pPr marL="457200" indent="-457200">
              <a:buAutoNum type="arabicPeriod"/>
            </a:pPr>
            <a:endParaRPr lang="pl-PL" dirty="0" smtClean="0"/>
          </a:p>
          <a:p>
            <a:pPr marL="457200" indent="-457200">
              <a:buAutoNum type="arabicPeriod"/>
            </a:pPr>
            <a:endParaRPr lang="pl-PL" dirty="0" smtClean="0"/>
          </a:p>
        </p:txBody>
      </p:sp>
      <p:sp>
        <p:nvSpPr>
          <p:cNvPr id="2054" name="AutoShape 6" descr="Circuit diagram of XOR gate using basic logic gates"/>
          <p:cNvSpPr>
            <a:spLocks noChangeAspect="1" noChangeArrowheads="1"/>
          </p:cNvSpPr>
          <p:nvPr/>
        </p:nvSpPr>
        <p:spPr bwMode="auto">
          <a:xfrm>
            <a:off x="155575" y="-1127125"/>
            <a:ext cx="495300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56" name="AutoShape 8" descr="Circuit diagram of XOR gate using basic logic gates"/>
          <p:cNvSpPr>
            <a:spLocks noChangeAspect="1" noChangeArrowheads="1"/>
          </p:cNvSpPr>
          <p:nvPr/>
        </p:nvSpPr>
        <p:spPr bwMode="auto">
          <a:xfrm>
            <a:off x="155575" y="-1127125"/>
            <a:ext cx="495300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9" name="Picture 15" descr="C:\Users\ptfil\Desktop\szkola\zajęcia 2\Leds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500438"/>
            <a:ext cx="2800350" cy="1352550"/>
          </a:xfrm>
          <a:prstGeom prst="rect">
            <a:avLst/>
          </a:prstGeom>
          <a:noFill/>
        </p:spPr>
      </p:pic>
      <p:sp>
        <p:nvSpPr>
          <p:cNvPr id="1041" name="AutoShape 17" descr="Arduino – zabawy z diodami LED (1) – Zbiór Myśl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43" name="Picture 19" descr="SR PASSIVES CDE23N-60-B50K - Potencjometr: suwakow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928802"/>
            <a:ext cx="3381356" cy="253601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00562" y="2714620"/>
            <a:ext cx="192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PIC24FJ128GA010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077200" cy="28575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Systemy wbudowane</a:t>
            </a:r>
            <a:endParaRPr lang="pl-PL" sz="1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28596" y="785794"/>
            <a:ext cx="4814894" cy="1499616"/>
          </a:xfrm>
        </p:spPr>
        <p:txBody>
          <a:bodyPr/>
          <a:lstStyle/>
          <a:p>
            <a:r>
              <a:rPr lang="pl-PL" dirty="0" smtClean="0"/>
              <a:t>EPICKIE ZADANIE Z KAKTUSEM</a:t>
            </a:r>
            <a:endParaRPr lang="pl-PL" dirty="0"/>
          </a:p>
        </p:txBody>
      </p:sp>
      <p:sp>
        <p:nvSpPr>
          <p:cNvPr id="2054" name="AutoShape 6" descr="Circuit diagram of XOR gate using basic logic gates"/>
          <p:cNvSpPr>
            <a:spLocks noChangeAspect="1" noChangeArrowheads="1"/>
          </p:cNvSpPr>
          <p:nvPr/>
        </p:nvSpPr>
        <p:spPr bwMode="auto">
          <a:xfrm>
            <a:off x="155575" y="-1127125"/>
            <a:ext cx="495300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056" name="AutoShape 8" descr="Circuit diagram of XOR gate using basic logic gates"/>
          <p:cNvSpPr>
            <a:spLocks noChangeAspect="1" noChangeArrowheads="1"/>
          </p:cNvSpPr>
          <p:nvPr/>
        </p:nvSpPr>
        <p:spPr bwMode="auto">
          <a:xfrm>
            <a:off x="155575" y="-1127125"/>
            <a:ext cx="4953000" cy="23526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27B0C08D5CBB4C868980FA659FE705" ma:contentTypeVersion="5" ma:contentTypeDescription="Create a new document." ma:contentTypeScope="" ma:versionID="0ae9771b1c3eb51f3c97c6a72dc1f6dc">
  <xsd:schema xmlns:xsd="http://www.w3.org/2001/XMLSchema" xmlns:xs="http://www.w3.org/2001/XMLSchema" xmlns:p="http://schemas.microsoft.com/office/2006/metadata/properties" xmlns:ns2="e5c45805-49a0-4128-9d2a-f95200602c39" xmlns:ns3="2e921018-c25b-4877-add5-5b680febf330" targetNamespace="http://schemas.microsoft.com/office/2006/metadata/properties" ma:root="true" ma:fieldsID="327750d615442fa7b555d3c054929e16" ns2:_="" ns3:_="">
    <xsd:import namespace="e5c45805-49a0-4128-9d2a-f95200602c39"/>
    <xsd:import namespace="2e921018-c25b-4877-add5-5b680febf3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45805-49a0-4128-9d2a-f95200602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21018-c25b-4877-add5-5b680febf3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171238-C2AD-4A34-A70B-0AD9FB69D9DA}"/>
</file>

<file path=customXml/itemProps2.xml><?xml version="1.0" encoding="utf-8"?>
<ds:datastoreItem xmlns:ds="http://schemas.openxmlformats.org/officeDocument/2006/customXml" ds:itemID="{BF3425FC-540F-4BB0-A942-6FCBA29A5282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1190</TotalTime>
  <Words>49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Systemy wbudowane</vt:lpstr>
      <vt:lpstr>Systemy wbudowane</vt:lpstr>
      <vt:lpstr>Systemy wbudowane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wbudowane</dc:title>
  <dc:creator>Pioty Filipkowski</dc:creator>
  <cp:lastModifiedBy>Pioty Filipkowski</cp:lastModifiedBy>
  <cp:revision>85</cp:revision>
  <dcterms:created xsi:type="dcterms:W3CDTF">2023-02-17T14:43:46Z</dcterms:created>
  <dcterms:modified xsi:type="dcterms:W3CDTF">2023-03-01T13:53:12Z</dcterms:modified>
</cp:coreProperties>
</file>