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Profitability Analysis of Chemical Fertilizer Distribution to Farmers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675" y="5641340"/>
            <a:ext cx="6400800" cy="1037590"/>
          </a:xfrm>
        </p:spPr>
        <p:txBody>
          <a:bodyPr/>
          <a:lstStyle/>
          <a:p>
            <a:r>
              <a:rPr lang="en-GB"/>
              <a:t>RUKESHA Prince</a:t>
            </a:r>
            <a:r>
              <a:rPr>
                <a:sym typeface="+mn-ea"/>
              </a:rPr>
              <a:t>|</a:t>
            </a:r>
            <a:r>
              <a:rPr lang="en-GB">
                <a:sym typeface="+mn-ea"/>
              </a:rPr>
              <a:t>26474</a:t>
            </a:r>
            <a:r>
              <a:t>| Big Data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Analyzing if the chemical fertilizer distributed to farmers is profitable.</a:t>
            </a:r>
          </a:p>
          <a:p>
            <a:r>
              <a:t>Fertilizers significantly affect agricultural yield and economic returns.</a:t>
            </a:r>
          </a:p>
          <a:p>
            <a:r>
              <a:t>Objective: Determine if fertilizer use leads to sustainable profit.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SAGDA Synthetic Dataset (Agriculture)</a:t>
            </a:r>
          </a:p>
          <a:p>
            <a:r>
              <a:t>Contains records of farmer inputs, yield, profit, and regions.</a:t>
            </a:r>
          </a:p>
          <a:p>
            <a:r>
              <a:t>Important fields: Fertilizer Quantity, Cost, Crop Type, Revenue, Profit.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 Python , Power BI.</a:t>
            </a:r>
          </a:p>
          <a:p>
            <a:r>
              <a:t>Steps:</a:t>
            </a:r>
          </a:p>
          <a:p>
            <a:r>
              <a:t>- Data Cleaning and Preprocessing</a:t>
            </a:r>
          </a:p>
          <a:p>
            <a:r>
              <a:t>- Exploratory Data Analysis (EDA)</a:t>
            </a:r>
          </a:p>
          <a:p>
            <a:r>
              <a:t>- Regression Model Training</a:t>
            </a:r>
          </a:p>
          <a:p>
            <a:r>
              <a:t>- Power BI Dashboard Creation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Certain fertilizer types yield higher profit margins.</a:t>
            </a:r>
          </a:p>
          <a:p>
            <a:r>
              <a:t>Land size and rainfall correlate with yield.</a:t>
            </a:r>
          </a:p>
          <a:p>
            <a:r>
              <a:t>Regression model achieved strong prediction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dashboard visualizing fertilizer usage and profit trends.</a:t>
            </a:r>
          </a:p>
          <a:p>
            <a:r>
              <a:t>Charts include: Profit by Region, Fertilizer Type, and Crop.</a:t>
            </a:r>
          </a:p>
          <a:p>
            <a:r>
              <a:t>Users can filter by region or crop type.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Optimize fertilizer distribution based on regional profit trends.</a:t>
            </a:r>
          </a:p>
          <a:p>
            <a:r>
              <a:t>Train farmers on ideal fertilizer usage per crop type.</a:t>
            </a:r>
          </a:p>
          <a:p>
            <a:r>
              <a:t>Monitor and adjust strategies annually.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Incorporate real-time field data from IoT devices.</a:t>
            </a:r>
          </a:p>
          <a:p>
            <a:r>
              <a:t>Use time-series analysis across multiple seasons.</a:t>
            </a:r>
          </a:p>
          <a:p>
            <a:r>
              <a:t>Collaborate with government for policy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1377</Words>
  <Application>WPS Presentation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Profitability Analysis of Chemical Fertilizer Distribution to Farmers</vt:lpstr>
      <vt:lpstr>Project Introduction</vt:lpstr>
      <vt:lpstr>Dataset Overview</vt:lpstr>
      <vt:lpstr>Methodology</vt:lpstr>
      <vt:lpstr>Key Findings</vt:lpstr>
      <vt:lpstr>Power BI Dashboard</vt:lpstr>
      <vt:lpstr>Recommendations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princ</cp:lastModifiedBy>
  <cp:revision>2</cp:revision>
  <dcterms:created xsi:type="dcterms:W3CDTF">2013-01-27T09:14:00Z</dcterms:created>
  <dcterms:modified xsi:type="dcterms:W3CDTF">2025-08-04T03:51:53Z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8C92BF16DA8841948A11A9FBAD8A6D7B_13</vt:lpwstr>
  </property>
  <property fmtid="{D5CDD505-2E9C-101B-9397-08002B2CF9AE}" pid="3" name="KSOProductBuildVer">
    <vt:lpwstr>2057-12.2.0.22222</vt:lpwstr>
  </property>
</Properties>
</file>