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27DAF-2F3B-837C-976A-ED7CCB4413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72EEF8-F270-062F-E71A-40DF09002E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876A2F-A432-A382-11FB-F31707619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FCFB1-23B1-4CCE-8304-FE71C4CCA8A8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E920E-81A8-3AF4-D1AC-F62C49FDC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0A3B61-AD1B-FF89-7A37-4C5CE8A1C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2CB1B-25F0-4DB5-9EBE-11ABD0D93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801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57BAD-5CBE-64E6-AF3B-ACCCC7648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8695E2-0D8C-FBAE-395F-ABFA6CBB89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5616BA-E06A-BDD6-A628-0BFF8F8B1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FCFB1-23B1-4CCE-8304-FE71C4CCA8A8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4FE16-829E-8FB1-5E8C-8656E22A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A187A-CB24-F091-4296-5E8D8BD6A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2CB1B-25F0-4DB5-9EBE-11ABD0D93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829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6F0760-BAD0-5F56-A3D9-2C50AA4B8B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518181-F8D8-82CC-5F67-45AE125326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7FA41C-658B-4194-A7F5-74A78F553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FCFB1-23B1-4CCE-8304-FE71C4CCA8A8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B8A56B-E076-D5A0-1943-D709272AB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09161D-20B4-B4F8-6EDD-E44A0AE95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2CB1B-25F0-4DB5-9EBE-11ABD0D93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811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98006-102F-1022-4EEF-E3BFD62D4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9AD361-4CB9-4EB7-1452-BBDDDF6F97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4241E2-D265-C66B-5169-2034D987A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FCFB1-23B1-4CCE-8304-FE71C4CCA8A8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D7F7AF-6DDE-A23F-E43D-8CE3312F7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CC7DE7-B4F0-844C-A954-D324CE954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2CB1B-25F0-4DB5-9EBE-11ABD0D93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254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F496D-41A6-5290-1454-C1635AB9B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77718B-DD91-F6A7-3F1B-D9A3EDB2AD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09D9FA-E4A6-11C0-5488-FFD3211B6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FCFB1-23B1-4CCE-8304-FE71C4CCA8A8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D38722-096A-18A8-8E1D-A7A4A919B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68D92D-28DD-E369-4F12-DA14CA910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2CB1B-25F0-4DB5-9EBE-11ABD0D93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423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1DF5E-A4EE-C6B4-DA78-E83CC7790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F5F8A5-A120-5F70-A889-9096A0B606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8C1689-9853-3116-85B6-8F9EDB341F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3B5990-0B93-3648-5A3D-C3529EBEA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FCFB1-23B1-4CCE-8304-FE71C4CCA8A8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B6CED1-308E-3A0C-76E0-102327CCB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D3F70C-6743-1F0C-DA9C-B50A5A5C7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2CB1B-25F0-4DB5-9EBE-11ABD0D93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448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972D4-3566-81EA-89A0-F5D21C1A9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720ECF-AD50-9EB1-4566-26AA5122EB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10A8F9-B453-AA6B-4109-DAF110A229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12F3CF-B6BB-72ED-53D4-9039DB01B2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A2256C-A1D2-5EFF-3F4E-95AC0CFF56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753D74-36CE-00CF-22E9-41BDA1199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FCFB1-23B1-4CCE-8304-FE71C4CCA8A8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D7AC22-3D78-5329-12FB-2846B4B6E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E827B2-A52C-A456-AA25-9FC2A91C5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2CB1B-25F0-4DB5-9EBE-11ABD0D93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33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23544-62A4-6E5D-F5DC-00E1BC124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E72F10-64D0-7B5A-B860-AEC399510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FCFB1-23B1-4CCE-8304-FE71C4CCA8A8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EB5F15-5782-1518-5490-971344D0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E5C1BD-DF19-3465-3FF6-94CDCC417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2CB1B-25F0-4DB5-9EBE-11ABD0D93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415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CD7F9A-44B7-D9CB-D1AE-BE10EB02B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FCFB1-23B1-4CCE-8304-FE71C4CCA8A8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81AA34-B015-F0C0-EDFD-4316BBD88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0FE464-581D-0344-CA53-1F94CA2F7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2CB1B-25F0-4DB5-9EBE-11ABD0D93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596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1E9CC-9F06-F1B1-E946-8E3F8DFBD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A3FE75-D214-E2A8-4437-5C55E01B1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12A528-951B-8435-0BA1-43D9EF6128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C60F90-2349-E3FC-96A9-734A3C86C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FCFB1-23B1-4CCE-8304-FE71C4CCA8A8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5CC02D-10E0-A3A9-9B23-0FDB4509A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6DBB32-4EE2-14BB-8C52-478AF1DCB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2CB1B-25F0-4DB5-9EBE-11ABD0D93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393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45F16-ADCB-2E84-B1C4-78DF38A23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BE2CA6-76B3-002A-FB78-90573F3045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5F3EBD-2107-AFF2-E8BD-D498F221BD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82A51E-ECD9-FC87-550A-ED98BA649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FCFB1-23B1-4CCE-8304-FE71C4CCA8A8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EFF7B1-22F4-74B7-8343-EEEBC9AE8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996398-2A42-FBB3-943B-FAD705368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2CB1B-25F0-4DB5-9EBE-11ABD0D93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289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B64C75-A6B8-8AE6-5E9D-03B3FE12D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6B0B51-77C1-3471-465D-6F133BDCF0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00BFD5-515F-4221-D2B5-5D81945638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FFCFB1-23B1-4CCE-8304-FE71C4CCA8A8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9A455E-9ACF-F6A6-3869-8DEED181EC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EFCDA2-F301-E78B-6EFC-04B2BD50EF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82CB1B-25F0-4DB5-9EBE-11ABD0D93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761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47F9E-238E-D09B-3E80-761CB38CB6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4852309"/>
          </a:xfrm>
        </p:spPr>
        <p:txBody>
          <a:bodyPr/>
          <a:lstStyle/>
          <a:p>
            <a:r>
              <a:rPr lang="en-GB" b="1" dirty="0">
                <a:highlight>
                  <a:srgbClr val="FFFF00"/>
                </a:highlight>
              </a:rPr>
              <a:t>Case Study</a:t>
            </a:r>
            <a:endParaRPr lang="en-US" b="1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82477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DDDA4-2FAE-C016-ED0D-0CAEF417E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Page  1 </a:t>
            </a:r>
            <a:r>
              <a:rPr lang="en-GB" dirty="0" err="1"/>
              <a:t>Kpi’s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77D8D8E-C28B-2078-1554-902BB27088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6778" y="2141537"/>
            <a:ext cx="7778016" cy="4351338"/>
          </a:xfrm>
        </p:spPr>
      </p:pic>
    </p:spTree>
    <p:extLst>
      <p:ext uri="{BB962C8B-B14F-4D97-AF65-F5344CB8AC3E}">
        <p14:creationId xmlns:p14="http://schemas.microsoft.com/office/powerpoint/2010/main" val="1257566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6B25E-D1DF-9AF0-9462-F9668F82F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Outcomes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A1BB5-E612-F6A6-59D1-B142152EAE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2258"/>
            <a:ext cx="10515600" cy="4351338"/>
          </a:xfrm>
        </p:spPr>
        <p:txBody>
          <a:bodyPr/>
          <a:lstStyle/>
          <a:p>
            <a:r>
              <a:rPr lang="en-GB" dirty="0"/>
              <a:t>Average Licensed Bed Occupancy Rate is increasing  by Year</a:t>
            </a:r>
          </a:p>
          <a:p>
            <a:endParaRPr lang="en-GB" dirty="0"/>
          </a:p>
          <a:p>
            <a:r>
              <a:rPr lang="en-US" dirty="0"/>
              <a:t>Staff is becoming less responsive as compared to previous year</a:t>
            </a:r>
          </a:p>
          <a:p>
            <a:pPr marL="0" indent="0">
              <a:buNone/>
            </a:pPr>
            <a:r>
              <a:rPr lang="en-US" dirty="0"/>
              <a:t> or we can Just say Average of Staff Responsiveness Domain Top score</a:t>
            </a:r>
          </a:p>
          <a:p>
            <a:pPr marL="0" indent="0">
              <a:buNone/>
            </a:pPr>
            <a:r>
              <a:rPr lang="en-US" dirty="0"/>
              <a:t> Is also decreasing by year</a:t>
            </a:r>
          </a:p>
          <a:p>
            <a:endParaRPr lang="en-US" dirty="0"/>
          </a:p>
          <a:p>
            <a:r>
              <a:rPr lang="en-US" dirty="0"/>
              <a:t>Unassisted Fall % is </a:t>
            </a:r>
            <a:r>
              <a:rPr lang="en-US" dirty="0" err="1"/>
              <a:t>inceasing</a:t>
            </a:r>
            <a:r>
              <a:rPr lang="en-US" dirty="0"/>
              <a:t> by year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060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993FD-CE94-40A7-BD24-95EFE63F5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Page 2 </a:t>
            </a:r>
            <a:r>
              <a:rPr lang="en-GB" dirty="0" err="1"/>
              <a:t>Kpi’s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D08835F-6FB1-CC67-BDEE-A53567A2BB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8434" y="1825625"/>
            <a:ext cx="7655131" cy="4351338"/>
          </a:xfrm>
        </p:spPr>
      </p:pic>
    </p:spTree>
    <p:extLst>
      <p:ext uri="{BB962C8B-B14F-4D97-AF65-F5344CB8AC3E}">
        <p14:creationId xmlns:p14="http://schemas.microsoft.com/office/powerpoint/2010/main" val="3863951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953EA-8335-2A5E-CC03-58400CCCB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Outcomes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1707C7-FA83-00CF-14F8-1CF5E75828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dirty="0"/>
              <a:t>Average bed Occupancy is increasing by the time and Staff is becoming less responsive.  </a:t>
            </a:r>
            <a:r>
              <a:rPr lang="en-GB" sz="2000" dirty="0" err="1"/>
              <a:t>i.e</a:t>
            </a:r>
            <a:r>
              <a:rPr lang="en-GB" sz="2000" dirty="0"/>
              <a:t>  responsiveness is lower during high occupancy, it may indicate that staff struggle to manage workloads.</a:t>
            </a:r>
          </a:p>
          <a:p>
            <a:r>
              <a:rPr lang="en-GB" sz="2000" dirty="0"/>
              <a:t>Unassisted Fall % is increasing by year and Staff Responsiveness  is decreasing </a:t>
            </a:r>
            <a:r>
              <a:rPr lang="en-GB" sz="2000" dirty="0" err="1"/>
              <a:t>i.e</a:t>
            </a:r>
            <a:r>
              <a:rPr lang="en-GB" sz="2000" dirty="0"/>
              <a:t>  fall rates rise during low responsiveness periods, there’s a safety concern.</a:t>
            </a:r>
          </a:p>
          <a:p>
            <a:r>
              <a:rPr lang="en-GB" sz="2000" dirty="0"/>
              <a:t>Gauge Chart </a:t>
            </a:r>
          </a:p>
          <a:p>
            <a:r>
              <a:rPr lang="en-GB" sz="2000" dirty="0"/>
              <a:t>The </a:t>
            </a:r>
            <a:r>
              <a:rPr lang="en-GB" sz="2000" b="1" dirty="0"/>
              <a:t>average Staff Responsiveness Top Box Score (63)</a:t>
            </a:r>
            <a:r>
              <a:rPr lang="en-GB" sz="2000" dirty="0"/>
              <a:t> is below the </a:t>
            </a:r>
            <a:r>
              <a:rPr lang="en-GB" sz="2000" b="1" dirty="0"/>
              <a:t>benchmark (65)</a:t>
            </a:r>
            <a:r>
              <a:rPr lang="en-GB" sz="2000" dirty="0"/>
              <a:t>. This indicates that the hospital's staff responsiveness is underperforming by </a:t>
            </a:r>
            <a:r>
              <a:rPr lang="en-GB" sz="2000" b="1" dirty="0"/>
              <a:t>2 points</a:t>
            </a:r>
            <a:r>
              <a:rPr lang="en-GB" sz="2000" dirty="0"/>
              <a:t> compared to the industry or internal benchmark. The hospital's staff responsiveness needs improvement to meet or exceed the benchmark.</a:t>
            </a:r>
          </a:p>
          <a:p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3975186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607D3-07AA-8694-A6F9-325BD805B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Page 3  </a:t>
            </a:r>
            <a:r>
              <a:rPr lang="en-GB" dirty="0" err="1"/>
              <a:t>Kpi’s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99B7ED1-D33B-7D8D-DAEC-DD78F970F8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6150" y="1825625"/>
            <a:ext cx="8019699" cy="4351338"/>
          </a:xfrm>
        </p:spPr>
      </p:pic>
    </p:spTree>
    <p:extLst>
      <p:ext uri="{BB962C8B-B14F-4D97-AF65-F5344CB8AC3E}">
        <p14:creationId xmlns:p14="http://schemas.microsoft.com/office/powerpoint/2010/main" val="1874397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173</Words>
  <Application>Microsoft Office PowerPoint</Application>
  <PresentationFormat>Widescreen</PresentationFormat>
  <Paragraphs>17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Case Study</vt:lpstr>
      <vt:lpstr>Page  1 Kpi’s</vt:lpstr>
      <vt:lpstr>Outcomes </vt:lpstr>
      <vt:lpstr>Page 2 Kpi’s</vt:lpstr>
      <vt:lpstr>Outcomes</vt:lpstr>
      <vt:lpstr>Page 3  Kpi’s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Study</dc:title>
  <dc:creator>Hp</dc:creator>
  <cp:lastModifiedBy>Hp</cp:lastModifiedBy>
  <cp:revision>1</cp:revision>
  <dcterms:created xsi:type="dcterms:W3CDTF">2025-01-26T08:52:55Z</dcterms:created>
  <dcterms:modified xsi:type="dcterms:W3CDTF">2025-01-26T08:53:10Z</dcterms:modified>
</cp:coreProperties>
</file>