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7EF0DCE-2A6D-4435-922B-7EC1AD60DACD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74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887C4-4ED6-4E3D-86F8-F3CF1C8900A0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0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842A5-59D6-42D9-A828-EAB464A2B5CF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1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8EA38-4CA1-4345-8BB2-75F6A547C1EE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6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29CC-33ED-4BE6-82C3-2B3523DEDFD4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892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8988-2B56-439C-8129-3FE2C8BFFCDD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9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C1C4-D07E-4B39-B8FB-088252160033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1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1CA7-846D-432E-BCED-43C3173073EA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4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A9E91-7480-4CF7-A6F3-A07EB4EC643B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2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E23D2-C83C-4A81-ABD5-9C9C62F55D23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46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5105400"/>
            <a:ext cx="8417859" cy="17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17B4-984B-44CC-96C3-C3CE1000BFB4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7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0FCAB497-188F-4C52-8EB5-6F25111FB5D3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rgbClr val="FFFFFF"/>
                </a:solidFill>
              </a:rPr>
              <a:t>Digital Portfolio for IT Professional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1EFFC-26D2-233C-CCAB-BB2F020DC5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84" b="-5051"/>
          <a:stretch>
            <a:fillRect/>
          </a:stretch>
        </p:blipFill>
        <p:spPr>
          <a:xfrm>
            <a:off x="5972515" y="3289687"/>
            <a:ext cx="4339880" cy="414225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553" y="4583007"/>
            <a:ext cx="7063740" cy="169164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dirty="0">
                <a:solidFill>
                  <a:schemeClr val="tx1"/>
                </a:solidFill>
              </a:rPr>
              <a:t>Student Name: </a:t>
            </a:r>
            <a:r>
              <a:rPr dirty="0" err="1">
                <a:solidFill>
                  <a:schemeClr val="tx1"/>
                </a:solidFill>
              </a:rPr>
              <a:t>Prince.B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Register No: bru5b2426J1610</a:t>
            </a:r>
            <a:endParaRPr lang="en-US"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NMID: E792421DE295FA1A3964E581CC9AB510</a:t>
            </a:r>
          </a:p>
          <a:p>
            <a:r>
              <a:rPr dirty="0">
                <a:solidFill>
                  <a:schemeClr val="tx1"/>
                </a:solidFill>
              </a:rPr>
              <a:t>Department: </a:t>
            </a:r>
            <a:r>
              <a:rPr dirty="0" err="1">
                <a:solidFill>
                  <a:schemeClr val="tx1"/>
                </a:solidFill>
              </a:rPr>
              <a:t>B.Sc</a:t>
            </a:r>
            <a:r>
              <a:rPr dirty="0">
                <a:solidFill>
                  <a:schemeClr val="tx1"/>
                </a:solidFill>
              </a:rPr>
              <a:t> (IT)</a:t>
            </a:r>
          </a:p>
          <a:p>
            <a:r>
              <a:rPr dirty="0">
                <a:solidFill>
                  <a:schemeClr val="tx1"/>
                </a:solidFill>
              </a:rPr>
              <a:t>College: </a:t>
            </a:r>
            <a:r>
              <a:rPr dirty="0" err="1">
                <a:solidFill>
                  <a:schemeClr val="tx1"/>
                </a:solidFill>
              </a:rPr>
              <a:t>Dr.R.V</a:t>
            </a:r>
            <a:r>
              <a:rPr dirty="0">
                <a:solidFill>
                  <a:schemeClr val="tx1"/>
                </a:solidFill>
              </a:rPr>
              <a:t> Arts and Science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The digital portfolio for IT professionals is an essential tool for career development in today’s tech-driven world.</a:t>
            </a:r>
          </a:p>
          <a:p>
            <a:r>
              <a:rPr dirty="0"/>
              <a:t>• It provides an easy-to-share platform for showcasing projects, skills, and experience.</a:t>
            </a:r>
          </a:p>
          <a:p>
            <a:r>
              <a:rPr dirty="0"/>
              <a:t>• The project successfully demonstrates the potential of using web technologies to build an interactive, user-friendly portfolio.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Find my code on [GitHub]</a:t>
            </a:r>
            <a:endParaRPr lang="en-IN"/>
          </a:p>
          <a:p>
            <a:r>
              <a:rPr lang="en-IN"/>
              <a:t> </a:t>
            </a:r>
            <a:r>
              <a:rPr lang="en-IN" dirty="0"/>
              <a:t>https://github.com/Prince-09062006/Digital-portfolio-By-Prince.B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9E79-84EF-33E0-1A5C-F72FEB6D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8402-CD50-375C-634F-BFF67F86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dirty="0"/>
              <a:t>1. Problem Statement</a:t>
            </a:r>
            <a:endParaRPr lang="en-IN" dirty="0"/>
          </a:p>
          <a:p>
            <a:r>
              <a:rPr lang="en-US" dirty="0"/>
              <a:t>2. Project Overview</a:t>
            </a:r>
            <a:endParaRPr lang="en-IN" dirty="0"/>
          </a:p>
          <a:p>
            <a:r>
              <a:rPr lang="en-US" dirty="0"/>
              <a:t>3.End Users</a:t>
            </a:r>
            <a:endParaRPr lang="en-IN" dirty="0"/>
          </a:p>
          <a:p>
            <a:r>
              <a:rPr lang="en-US" dirty="0"/>
              <a:t>4. Tools and Technologies</a:t>
            </a:r>
            <a:endParaRPr lang="en-IN" dirty="0"/>
          </a:p>
          <a:p>
            <a:r>
              <a:rPr lang="en-US" dirty="0"/>
              <a:t>5.Portfolio design and Layout</a:t>
            </a:r>
            <a:endParaRPr lang="en-IN" dirty="0"/>
          </a:p>
          <a:p>
            <a:r>
              <a:rPr lang="en-US" dirty="0"/>
              <a:t>6. Features and Functionality</a:t>
            </a:r>
            <a:endParaRPr lang="en-IN" dirty="0"/>
          </a:p>
          <a:p>
            <a:r>
              <a:rPr lang="en-US" dirty="0"/>
              <a:t>7.Results and Screenshots</a:t>
            </a:r>
            <a:endParaRPr lang="en-IN" dirty="0"/>
          </a:p>
          <a:p>
            <a:r>
              <a:rPr lang="en-US" dirty="0"/>
              <a:t>8.Conclusion</a:t>
            </a:r>
            <a:endParaRPr lang="en-IN" dirty="0"/>
          </a:p>
          <a:p>
            <a:r>
              <a:rPr lang="en-US" dirty="0"/>
              <a:t>9.Github Link</a:t>
            </a:r>
          </a:p>
        </p:txBody>
      </p:sp>
    </p:spTree>
    <p:extLst>
      <p:ext uri="{BB962C8B-B14F-4D97-AF65-F5344CB8AC3E}">
        <p14:creationId xmlns:p14="http://schemas.microsoft.com/office/powerpoint/2010/main" val="363149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• With the rapid growth in technology, there is an increasing demand for IT professionals to showcase their skills and projects.</a:t>
            </a:r>
          </a:p>
          <a:p>
            <a:r>
              <a:t>• A digital portfolio allows professionals to present their work effectively, making it easier for potential employers to assess their abilities.</a:t>
            </a:r>
          </a:p>
          <a:p>
            <a:r>
              <a:t>• The problem is that many IT professionals lack an organized platform to display their projects, achievements, and skills.</a:t>
            </a:r>
          </a:p>
          <a:p>
            <a:r>
              <a:t>• This project aims to provide a customizable digital portfolio for IT professionals that is easy to maintain and share.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• This project focuses on creating a digital portfolio for IT professionals to display their skills, experience, projects, and accomplishments.</a:t>
            </a:r>
          </a:p>
          <a:p>
            <a:r>
              <a:t>• The portfolio will include sections for personal information, educational background, work experience, skills, and projects.</a:t>
            </a:r>
          </a:p>
          <a:p>
            <a:r>
              <a:t>• The digital portfolio will be responsive, visually appealing, and easy to navigate.</a:t>
            </a:r>
          </a:p>
          <a:p>
            <a:r>
              <a:t>• Technologies such as HTML, CSS, and JavaScript will be used to create a modern, interactive design.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Are the End Users?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IT professionals who wish to showcase their skills and work.</a:t>
            </a:r>
          </a:p>
          <a:p>
            <a:r>
              <a:t>• Students in IT-related fields looking to build a portfolio for internships or job applications.</a:t>
            </a:r>
          </a:p>
          <a:p>
            <a:r>
              <a:t>• Employers who want to view the portfolios of potential candidates.</a:t>
            </a:r>
          </a:p>
          <a:p>
            <a:r>
              <a:t>• Freelancers looking to create an online presence and display their previous projects.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Frontend: HTML, CSS, JavaScript for creating the structure and styling of the portfolio.</a:t>
            </a:r>
          </a:p>
          <a:p>
            <a:r>
              <a:t>• Backend (optional): Node.js for any server-side functionality, if required.</a:t>
            </a:r>
          </a:p>
          <a:p>
            <a:r>
              <a:t>• Version Control: GitHub for storing and managing the code.</a:t>
            </a:r>
          </a:p>
          <a:p>
            <a:r>
              <a:t>• Libraries: Bootstrap (for responsive design), jQuery (for enhanced interactivity), and other libraries as necessary.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Clean, modern design with a focus on simplicity and readability.</a:t>
            </a:r>
          </a:p>
          <a:p>
            <a:r>
              <a:t>• Navigation bar for easy access to sections like About, Projects, Skills, and Contact.</a:t>
            </a:r>
          </a:p>
          <a:p>
            <a:r>
              <a:t>• Use of large, high-quality images to showcase projects.</a:t>
            </a:r>
          </a:p>
          <a:p>
            <a:r>
              <a:t>• A grid or card layout to display projects, with detailed descriptions and links to project pages or GitHub repositories.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• Interactive UI: Smooth scrolling, hover effects, and pop-ups for project details.</a:t>
            </a:r>
          </a:p>
          <a:p>
            <a:r>
              <a:t>• Responsive Design: The portfolio will be mobile-friendly and adjust to different screen sizes.</a:t>
            </a:r>
          </a:p>
          <a:p>
            <a:r>
              <a:t>• Contact Form: A section for visitors to contact the professional directly.</a:t>
            </a:r>
          </a:p>
          <a:p>
            <a:r>
              <a:t>• Project Showcase: A dedicated section where users can display their work with detailed descriptions and technologies used.</a:t>
            </a:r>
          </a:p>
          <a:p>
            <a:r>
              <a:t>• GitHub Integration: Direct links to GitHub repositories for each project.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Display screenshots or mockups of the portfolio design.</a:t>
            </a:r>
          </a:p>
          <a:p>
            <a:r>
              <a:rPr dirty="0"/>
              <a:t>• Include before and after images, if applicable, to showcase improvements made.</a:t>
            </a:r>
          </a:p>
          <a:p>
            <a:r>
              <a:rPr dirty="0"/>
              <a:t>• Example: Screenshot of the homepage, project section, and contact form.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589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View</vt:lpstr>
      <vt:lpstr>Digital Portfolio for IT Professional</vt:lpstr>
      <vt:lpstr>AGENDA</vt:lpstr>
      <vt:lpstr>Problem Statement</vt:lpstr>
      <vt:lpstr>Project Overview</vt:lpstr>
      <vt:lpstr>Who Are the End Users?</vt:lpstr>
      <vt:lpstr>Tools and Technologies</vt:lpstr>
      <vt:lpstr>Portfolio Design and Layout</vt:lpstr>
      <vt:lpstr>Features and Functionality</vt:lpstr>
      <vt:lpstr>Results and Screenshots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for IT Professional</dc:title>
  <dc:subject/>
  <dc:creator/>
  <cp:keywords/>
  <dc:description>generated using python-pptx</dc:description>
  <cp:lastModifiedBy>B. Prince B.Prince</cp:lastModifiedBy>
  <cp:revision>23</cp:revision>
  <dcterms:created xsi:type="dcterms:W3CDTF">2013-01-27T09:14:16Z</dcterms:created>
  <dcterms:modified xsi:type="dcterms:W3CDTF">2025-09-03T05:14:40Z</dcterms:modified>
  <cp:category/>
</cp:coreProperties>
</file>