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8bed67855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8bed67855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8bed67855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8bed67855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8bed67855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8bed67855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8bed67855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8bed67855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8bed67855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8bed67855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8bed67855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8bed67855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8bed67855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8bed67855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8bed67855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8bed67855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8bed678552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8bed67855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8bed678552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8bed678552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8bed6785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8bed6785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8bed678552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8bed678552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8bed678552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8bed678552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8bed678552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8bed678552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8bed678552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8bed678552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922936da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922936da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8bed678552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8bed678552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8bed67855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8bed67855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8bed67855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8bed67855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8bed67855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8bed67855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8bed67855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8bed67855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8bed67855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8bed67855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8bed67855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8bed67855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reactjs.org/" TargetMode="External"/><Relationship Id="rId4" Type="http://schemas.openxmlformats.org/officeDocument/2006/relationships/hyperlink" Target="https://nodejs.org/en/" TargetMode="External"/><Relationship Id="rId5" Type="http://schemas.openxmlformats.org/officeDocument/2006/relationships/hyperlink" Target="https://www.postman.com/" TargetMode="External"/><Relationship Id="rId6" Type="http://schemas.openxmlformats.org/officeDocument/2006/relationships/hyperlink" Target="https://jestjs.io/" TargetMode="External"/><Relationship Id="rId7" Type="http://schemas.openxmlformats.org/officeDocument/2006/relationships/hyperlink" Target="https://code.visualstudio.com/" TargetMode="External"/><Relationship Id="rId8" Type="http://schemas.openxmlformats.org/officeDocument/2006/relationships/hyperlink" Target="https://www.mongodb.com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2435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UmangWellness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Internship at : NextWave Logic., Inc		     Mentor : Jaykumar Chellappan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Name : Rahul H. Prajapati (2019033800125516)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3338" y="152400"/>
            <a:ext cx="463732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7463" y="262125"/>
            <a:ext cx="446907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4"/>
          <p:cNvPicPr preferRelativeResize="0"/>
          <p:nvPr/>
        </p:nvPicPr>
        <p:blipFill rotWithShape="1">
          <a:blip r:embed="rId3">
            <a:alphaModFix/>
          </a:blip>
          <a:srcRect b="0" l="0" r="1107" t="0"/>
          <a:stretch/>
        </p:blipFill>
        <p:spPr>
          <a:xfrm>
            <a:off x="2094175" y="234700"/>
            <a:ext cx="490097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Subscriptions</a:t>
            </a:r>
            <a:endParaRPr/>
          </a:p>
        </p:txBody>
      </p:sp>
      <p:sp>
        <p:nvSpPr>
          <p:cNvPr id="124" name="Google Shape;12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2 types of Subscriptions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Counsellor Subscriptions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Client Subscriptions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3.(a)  Counsellor Subscriptions </a:t>
            </a:r>
            <a:endParaRPr/>
          </a:p>
        </p:txBody>
      </p:sp>
      <p:sp>
        <p:nvSpPr>
          <p:cNvPr id="130" name="Google Shape;13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Concept of platform charges is removed.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Counsellors now earn the whole amount which they charge for sessions.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order to keep delivering more sessions, Counsellors need to upgrade to a higher subscription tier.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Counsellor Subscription controls -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Session limit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Client Limit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 of services that can be offered (Call, Chat, Video)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7"/>
          <p:cNvPicPr preferRelativeResize="0"/>
          <p:nvPr/>
        </p:nvPicPr>
        <p:blipFill rotWithShape="1">
          <a:blip r:embed="rId3">
            <a:alphaModFix/>
          </a:blip>
          <a:srcRect b="774" l="0" r="0" t="1157"/>
          <a:stretch/>
        </p:blipFill>
        <p:spPr>
          <a:xfrm>
            <a:off x="1560575" y="246900"/>
            <a:ext cx="5498801" cy="462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Continued…</a:t>
            </a:r>
            <a:endParaRPr/>
          </a:p>
        </p:txBody>
      </p:sp>
      <p:sp>
        <p:nvSpPr>
          <p:cNvPr id="141" name="Google Shape;14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default, when you sign-up as Counsellor, you’ll be subscribed to the free subscription plan.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Subscription plans are monthly.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always upgrade/downgrade the Subscription.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refund in case of Subscription cancellation.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Platform Services</a:t>
            </a:r>
            <a:endParaRPr/>
          </a:p>
        </p:txBody>
      </p:sp>
      <p:sp>
        <p:nvSpPr>
          <p:cNvPr id="147" name="Google Shape;14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Admins of the platform can create a set of services which they think the platform can offer outside its Scope.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Plantform services provides -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custom layout for creating your services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0488" y="152400"/>
            <a:ext cx="374302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214601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1" y="1156525"/>
            <a:ext cx="4472199" cy="3834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Software/Tools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UmangWelleness Introduction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Modules of UmangWellness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Testing with Jest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Reserve Session</a:t>
            </a:r>
            <a:endParaRPr/>
          </a:p>
        </p:txBody>
      </p:sp>
      <p:sp>
        <p:nvSpPr>
          <p:cNvPr id="164" name="Google Shape;164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Counsellors now have the ability to reserve a session for </a:t>
            </a:r>
            <a:r>
              <a:rPr lang="en"/>
              <a:t>their</a:t>
            </a:r>
            <a:r>
              <a:rPr lang="en"/>
              <a:t> Clients.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can book a session on behalf of their </a:t>
            </a:r>
            <a:r>
              <a:rPr lang="en"/>
              <a:t>clients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Client will then get a payment link to fulfil the session amount.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113" y="152400"/>
            <a:ext cx="633448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5700" y="152400"/>
            <a:ext cx="556328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Jest ? </a:t>
            </a:r>
            <a:endParaRPr/>
          </a:p>
        </p:txBody>
      </p:sp>
      <p:sp>
        <p:nvSpPr>
          <p:cNvPr id="180" name="Google Shape;18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Jest is basically a javascript testing framework with which you can perform unit and Integration based tests.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works with projects that use Node and popular frontend frameworks like React, Angular and Vue.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install jetsin your project by type following command </a:t>
            </a:r>
            <a:endParaRPr/>
          </a:p>
          <a:p>
            <a:pPr indent="0" lvl="0" marL="914400" rtl="0" algn="l">
              <a:lnSpc>
                <a:spcPct val="107916"/>
              </a:lnSpc>
              <a:spcBef>
                <a:spcPts val="1200"/>
              </a:spcBef>
              <a:spcAft>
                <a:spcPts val="800"/>
              </a:spcAft>
              <a:buNone/>
            </a:pPr>
            <a:r>
              <a:rPr lang="en" sz="1100">
                <a:solidFill>
                  <a:srgbClr val="FFFF00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npm </a:t>
            </a:r>
            <a:r>
              <a:rPr lang="en" sz="1100">
                <a:solidFill>
                  <a:srgbClr val="FFFFFF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install -D jest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 txBox="1"/>
          <p:nvPr>
            <p:ph type="title"/>
          </p:nvPr>
        </p:nvSpPr>
        <p:spPr>
          <a:xfrm>
            <a:off x="361350" y="2351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Software/Tools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ReactJs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NodeJs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Postman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Jest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VS Code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MongoDB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UmangWellness?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recent years, People who are suffered from Mental health are increased.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Like, Stress, Depression, anxiety,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UmangWelleness is a online counselling platform.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goal of the UmangWelleness is to make psychological therapy accessible to more people in a private and confidential way in an online setting.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Utilize the power of technology to touch more people’s lives in a positive way.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 of UmangWellness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Multi-Role Platform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Counsellor Public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Subscription for Counsellor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Platform Services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Reserve Session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Multi-Role Platform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can now have upto 2 role simultaneously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user can be -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Client</a:t>
            </a:r>
            <a:r>
              <a:rPr lang="en"/>
              <a:t> 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Counsellor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Or Both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10575"/>
            <a:ext cx="7254250" cy="4080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44725"/>
            <a:ext cx="8839202" cy="4098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Counsellor Public Page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Counsellors now have their own Public Page.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Everyone who visits the web-app can view them.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page shows all the relevant information about the Counsellor.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Page shows -</a:t>
            </a:r>
            <a:endParaRPr/>
          </a:p>
          <a:p>
            <a:pPr indent="-334327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Counsellor Description</a:t>
            </a:r>
            <a:endParaRPr/>
          </a:p>
          <a:p>
            <a:pPr indent="-334327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Available Timings</a:t>
            </a:r>
            <a:endParaRPr/>
          </a:p>
          <a:p>
            <a:pPr indent="-334327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Session Pricing</a:t>
            </a:r>
            <a:endParaRPr/>
          </a:p>
          <a:p>
            <a:pPr indent="-334327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Subscription Plans Pricing</a:t>
            </a:r>
            <a:endParaRPr/>
          </a:p>
          <a:p>
            <a:pPr indent="-334327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Services</a:t>
            </a:r>
            <a:endParaRPr/>
          </a:p>
          <a:p>
            <a:pPr indent="-334327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Social Links</a:t>
            </a:r>
            <a:endParaRPr/>
          </a:p>
          <a:p>
            <a:pPr indent="-334327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Quick Book-session, Start Chat and Service button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