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7" r:id="rId2"/>
  </p:sldMasterIdLst>
  <p:notesMasterIdLst>
    <p:notesMasterId r:id="rId21"/>
  </p:notesMasterIdLst>
  <p:sldIdLst>
    <p:sldId id="256" r:id="rId3"/>
    <p:sldId id="303" r:id="rId4"/>
    <p:sldId id="258" r:id="rId5"/>
    <p:sldId id="260" r:id="rId6"/>
    <p:sldId id="312" r:id="rId7"/>
    <p:sldId id="304" r:id="rId8"/>
    <p:sldId id="311" r:id="rId9"/>
    <p:sldId id="314" r:id="rId10"/>
    <p:sldId id="315" r:id="rId11"/>
    <p:sldId id="317" r:id="rId12"/>
    <p:sldId id="318" r:id="rId13"/>
    <p:sldId id="320" r:id="rId14"/>
    <p:sldId id="310" r:id="rId15"/>
    <p:sldId id="313" r:id="rId16"/>
    <p:sldId id="309" r:id="rId17"/>
    <p:sldId id="308" r:id="rId18"/>
    <p:sldId id="305" r:id="rId19"/>
    <p:sldId id="30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E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83256-89ED-449E-843D-BF643330493E}">
  <a:tblStyle styleId="{08B83256-89ED-449E-843D-BF6433304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690" y="2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7c531ed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7c531ed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7c531ed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7c531ed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65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94" name="Google Shape;99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0" name="Google Shape;1020;p2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021" name="Google Shape;102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5" name="Google Shape;103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6" name="Google Shape;103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1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61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595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137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85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4281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372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088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55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581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269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641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006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592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075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469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36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13225" y="981075"/>
            <a:ext cx="7699200" cy="3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730588" y="3540100"/>
            <a:ext cx="2826825" cy="3197650"/>
          </a:xfrm>
          <a:custGeom>
            <a:avLst/>
            <a:gdLst/>
            <a:ahLst/>
            <a:cxnLst/>
            <a:rect l="l" t="t" r="r" b="b"/>
            <a:pathLst>
              <a:path w="113073" h="127906" extrusionOk="0">
                <a:moveTo>
                  <a:pt x="44044" y="127906"/>
                </a:moveTo>
                <a:cubicBezTo>
                  <a:pt x="62798" y="127632"/>
                  <a:pt x="78421" y="113224"/>
                  <a:pt x="80762" y="94622"/>
                </a:cubicBezTo>
                <a:cubicBezTo>
                  <a:pt x="81826" y="86020"/>
                  <a:pt x="82829" y="77388"/>
                  <a:pt x="87297" y="71826"/>
                </a:cubicBezTo>
                <a:cubicBezTo>
                  <a:pt x="93315" y="64166"/>
                  <a:pt x="103923" y="60792"/>
                  <a:pt x="109060" y="52524"/>
                </a:cubicBezTo>
                <a:cubicBezTo>
                  <a:pt x="113073" y="46020"/>
                  <a:pt x="112860" y="37327"/>
                  <a:pt x="109212" y="30548"/>
                </a:cubicBezTo>
                <a:cubicBezTo>
                  <a:pt x="105565" y="23801"/>
                  <a:pt x="98878" y="18998"/>
                  <a:pt x="91552" y="16718"/>
                </a:cubicBezTo>
                <a:cubicBezTo>
                  <a:pt x="84865" y="14652"/>
                  <a:pt x="77145" y="14317"/>
                  <a:pt x="72190" y="9424"/>
                </a:cubicBezTo>
                <a:cubicBezTo>
                  <a:pt x="67874" y="5168"/>
                  <a:pt x="66111" y="1"/>
                  <a:pt x="59120" y="62"/>
                </a:cubicBezTo>
                <a:cubicBezTo>
                  <a:pt x="54014" y="153"/>
                  <a:pt x="49758" y="4712"/>
                  <a:pt x="49090" y="9728"/>
                </a:cubicBezTo>
                <a:cubicBezTo>
                  <a:pt x="48573" y="14074"/>
                  <a:pt x="49849" y="18421"/>
                  <a:pt x="49849" y="22798"/>
                </a:cubicBezTo>
                <a:cubicBezTo>
                  <a:pt x="49849" y="33831"/>
                  <a:pt x="41643" y="43102"/>
                  <a:pt x="33223" y="50154"/>
                </a:cubicBezTo>
                <a:cubicBezTo>
                  <a:pt x="24743" y="57266"/>
                  <a:pt x="15168" y="63801"/>
                  <a:pt x="10426" y="73741"/>
                </a:cubicBezTo>
                <a:cubicBezTo>
                  <a:pt x="9879" y="74865"/>
                  <a:pt x="9393" y="75990"/>
                  <a:pt x="8967" y="77175"/>
                </a:cubicBezTo>
                <a:cubicBezTo>
                  <a:pt x="1" y="101401"/>
                  <a:pt x="17296" y="127602"/>
                  <a:pt x="43132" y="127814"/>
                </a:cubicBezTo>
                <a:cubicBezTo>
                  <a:pt x="43436" y="127906"/>
                  <a:pt x="43740" y="127906"/>
                  <a:pt x="44044" y="1279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7" name="Google Shape;177;p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2" name="Google Shape;192;p5"/>
          <p:cNvSpPr/>
          <p:nvPr/>
        </p:nvSpPr>
        <p:spPr>
          <a:xfrm>
            <a:off x="4772050" y="2057975"/>
            <a:ext cx="4600481" cy="325226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729875" y="1451238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2"/>
          </p:nvPr>
        </p:nvSpPr>
        <p:spPr>
          <a:xfrm>
            <a:off x="729875" y="1782213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729875" y="3158583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4"/>
          </p:nvPr>
        </p:nvSpPr>
        <p:spPr>
          <a:xfrm>
            <a:off x="729875" y="3489562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46" name="Google Shape;246;p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47" name="Google Shape;247;p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73" name="Google Shape;273;p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7" name="Google Shape;287;p7"/>
          <p:cNvSpPr/>
          <p:nvPr/>
        </p:nvSpPr>
        <p:spPr>
          <a:xfrm rot="1266953">
            <a:off x="7809962" y="3860611"/>
            <a:ext cx="1093403" cy="1194993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 rot="441087">
            <a:off x="491225" y="3567990"/>
            <a:ext cx="5240534" cy="2748699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8142725" y="402525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1"/>
          </p:nvPr>
        </p:nvSpPr>
        <p:spPr>
          <a:xfrm>
            <a:off x="4590900" y="1383000"/>
            <a:ext cx="34863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r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40" name="Google Shape;340;p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41" name="Google Shape;341;p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Google Shape;366;p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67" name="Google Shape;367;p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1" name="Google Shape;381;p9"/>
          <p:cNvSpPr/>
          <p:nvPr/>
        </p:nvSpPr>
        <p:spPr>
          <a:xfrm>
            <a:off x="4209050" y="2071175"/>
            <a:ext cx="5731862" cy="5056501"/>
          </a:xfrm>
          <a:custGeom>
            <a:avLst/>
            <a:gdLst/>
            <a:ahLst/>
            <a:cxnLst/>
            <a:rect l="l" t="t" r="r" b="b"/>
            <a:pathLst>
              <a:path w="130277" h="114927" extrusionOk="0">
                <a:moveTo>
                  <a:pt x="25107" y="105808"/>
                </a:moveTo>
                <a:cubicBezTo>
                  <a:pt x="41521" y="114926"/>
                  <a:pt x="62220" y="110215"/>
                  <a:pt x="73497" y="95169"/>
                </a:cubicBezTo>
                <a:cubicBezTo>
                  <a:pt x="78695" y="88269"/>
                  <a:pt x="83862" y="81309"/>
                  <a:pt x="90519" y="78634"/>
                </a:cubicBezTo>
                <a:cubicBezTo>
                  <a:pt x="99577" y="75047"/>
                  <a:pt x="110428" y="77357"/>
                  <a:pt x="119030" y="72768"/>
                </a:cubicBezTo>
                <a:cubicBezTo>
                  <a:pt x="125747" y="69120"/>
                  <a:pt x="129881" y="61491"/>
                  <a:pt x="130064" y="53801"/>
                </a:cubicBezTo>
                <a:cubicBezTo>
                  <a:pt x="130276" y="46141"/>
                  <a:pt x="126872" y="38633"/>
                  <a:pt x="121644" y="33010"/>
                </a:cubicBezTo>
                <a:cubicBezTo>
                  <a:pt x="116902" y="27934"/>
                  <a:pt x="110367" y="23770"/>
                  <a:pt x="108483" y="17052"/>
                </a:cubicBezTo>
                <a:cubicBezTo>
                  <a:pt x="106841" y="11217"/>
                  <a:pt x="107905" y="5837"/>
                  <a:pt x="101795" y="2463"/>
                </a:cubicBezTo>
                <a:cubicBezTo>
                  <a:pt x="97327" y="1"/>
                  <a:pt x="91339" y="1824"/>
                  <a:pt x="88269" y="5837"/>
                </a:cubicBezTo>
                <a:cubicBezTo>
                  <a:pt x="85655" y="9332"/>
                  <a:pt x="84592" y="13800"/>
                  <a:pt x="82433" y="17539"/>
                </a:cubicBezTo>
                <a:cubicBezTo>
                  <a:pt x="76901" y="27113"/>
                  <a:pt x="65199" y="31065"/>
                  <a:pt x="54348" y="33010"/>
                </a:cubicBezTo>
                <a:cubicBezTo>
                  <a:pt x="43466" y="34955"/>
                  <a:pt x="31885" y="35867"/>
                  <a:pt x="22797" y="42129"/>
                </a:cubicBezTo>
                <a:cubicBezTo>
                  <a:pt x="21794" y="42828"/>
                  <a:pt x="20791" y="43588"/>
                  <a:pt x="19849" y="44378"/>
                </a:cubicBezTo>
                <a:cubicBezTo>
                  <a:pt x="0" y="60944"/>
                  <a:pt x="1976" y="92251"/>
                  <a:pt x="24286" y="105321"/>
                </a:cubicBezTo>
                <a:cubicBezTo>
                  <a:pt x="24560" y="105504"/>
                  <a:pt x="24834" y="105656"/>
                  <a:pt x="25107" y="10580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1062125" y="1765602"/>
            <a:ext cx="3512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title" idx="2"/>
          </p:nvPr>
        </p:nvSpPr>
        <p:spPr>
          <a:xfrm>
            <a:off x="1062125" y="2282377"/>
            <a:ext cx="3512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37" name="Google Shape;437;p1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63" name="Google Shape;463;p1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7" name="Google Shape;477;p13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13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6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93" name="Google Shape;793;p2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94" name="Google Shape;794;p2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2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2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2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2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2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2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2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2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2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2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9" name="Google Shape;819;p2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20" name="Google Shape;820;p2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2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2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2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2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2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2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2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2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2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4" name="Google Shape;834;p20"/>
          <p:cNvSpPr/>
          <p:nvPr/>
        </p:nvSpPr>
        <p:spPr>
          <a:xfrm>
            <a:off x="7602745" y="4144170"/>
            <a:ext cx="1865273" cy="131840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>
            <a:off x="921763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subTitle" idx="2"/>
          </p:nvPr>
        </p:nvSpPr>
        <p:spPr>
          <a:xfrm>
            <a:off x="4784442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7" name="Google Shape;837;p20"/>
          <p:cNvSpPr txBox="1">
            <a:spLocks noGrp="1"/>
          </p:cNvSpPr>
          <p:nvPr>
            <p:ph type="subTitle" idx="3"/>
          </p:nvPr>
        </p:nvSpPr>
        <p:spPr>
          <a:xfrm>
            <a:off x="921763" y="3870480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8" name="Google Shape;838;p20"/>
          <p:cNvSpPr txBox="1">
            <a:spLocks noGrp="1"/>
          </p:cNvSpPr>
          <p:nvPr>
            <p:ph type="subTitle" idx="4"/>
          </p:nvPr>
        </p:nvSpPr>
        <p:spPr>
          <a:xfrm>
            <a:off x="4784442" y="3861105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5"/>
          </p:nvPr>
        </p:nvSpPr>
        <p:spPr>
          <a:xfrm>
            <a:off x="921763" y="1512029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6"/>
          </p:nvPr>
        </p:nvSpPr>
        <p:spPr>
          <a:xfrm>
            <a:off x="4784442" y="151202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7"/>
          </p:nvPr>
        </p:nvSpPr>
        <p:spPr>
          <a:xfrm>
            <a:off x="921763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3" name="Google Shape;843;p20"/>
          <p:cNvSpPr txBox="1">
            <a:spLocks noGrp="1"/>
          </p:cNvSpPr>
          <p:nvPr>
            <p:ph type="subTitle" idx="8"/>
          </p:nvPr>
        </p:nvSpPr>
        <p:spPr>
          <a:xfrm>
            <a:off x="4784442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49" name="Google Shape;94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50" name="Google Shape;95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2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76" name="Google Shape;97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0" name="Google Shape;99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9" r:id="rId7"/>
    <p:sldLayoutId id="2147483666" r:id="rId8"/>
    <p:sldLayoutId id="2147483669" r:id="rId9"/>
    <p:sldLayoutId id="2147483670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23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8"/>
          <p:cNvGrpSpPr/>
          <p:nvPr/>
        </p:nvGrpSpPr>
        <p:grpSpPr>
          <a:xfrm flipH="1">
            <a:off x="7282710" y="771775"/>
            <a:ext cx="356339" cy="772858"/>
            <a:chOff x="7139725" y="911275"/>
            <a:chExt cx="356339" cy="772858"/>
          </a:xfrm>
        </p:grpSpPr>
        <p:sp>
          <p:nvSpPr>
            <p:cNvPr id="1048" name="Google Shape;1048;p28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 flipH="1">
            <a:off x="6191350" y="895128"/>
            <a:ext cx="766496" cy="950175"/>
            <a:chOff x="7510728" y="1301978"/>
            <a:chExt cx="766496" cy="950175"/>
          </a:xfrm>
        </p:grpSpPr>
        <p:sp>
          <p:nvSpPr>
            <p:cNvPr id="1052" name="Google Shape;1052;p28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rgbClr val="F7D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 rot="-900151">
            <a:off x="6480610" y="2648127"/>
            <a:ext cx="1735316" cy="1587356"/>
            <a:chOff x="6048300" y="2461800"/>
            <a:chExt cx="2143162" cy="1960427"/>
          </a:xfrm>
        </p:grpSpPr>
        <p:sp>
          <p:nvSpPr>
            <p:cNvPr id="1058" name="Google Shape;1058;p28"/>
            <p:cNvSpPr/>
            <p:nvPr/>
          </p:nvSpPr>
          <p:spPr>
            <a:xfrm>
              <a:off x="6050050" y="2464688"/>
              <a:ext cx="2139655" cy="1954652"/>
            </a:xfrm>
            <a:custGeom>
              <a:avLst/>
              <a:gdLst/>
              <a:ahLst/>
              <a:cxnLst/>
              <a:rect l="l" t="t" r="r" b="b"/>
              <a:pathLst>
                <a:path w="52260" h="47870" extrusionOk="0">
                  <a:moveTo>
                    <a:pt x="16943" y="1"/>
                  </a:moveTo>
                  <a:cubicBezTo>
                    <a:pt x="16650" y="1"/>
                    <a:pt x="16423" y="229"/>
                    <a:pt x="16423" y="521"/>
                  </a:cubicBezTo>
                  <a:lnTo>
                    <a:pt x="16423" y="2472"/>
                  </a:lnTo>
                  <a:cubicBezTo>
                    <a:pt x="16423" y="2765"/>
                    <a:pt x="16650" y="2993"/>
                    <a:pt x="16943" y="2993"/>
                  </a:cubicBezTo>
                  <a:lnTo>
                    <a:pt x="18211" y="2993"/>
                  </a:lnTo>
                  <a:lnTo>
                    <a:pt x="18211" y="7545"/>
                  </a:lnTo>
                  <a:lnTo>
                    <a:pt x="6374" y="7545"/>
                  </a:lnTo>
                  <a:cubicBezTo>
                    <a:pt x="2830" y="7545"/>
                    <a:pt x="0" y="10407"/>
                    <a:pt x="0" y="13952"/>
                  </a:cubicBezTo>
                  <a:lnTo>
                    <a:pt x="0" y="41496"/>
                  </a:lnTo>
                  <a:cubicBezTo>
                    <a:pt x="0" y="45040"/>
                    <a:pt x="2830" y="47870"/>
                    <a:pt x="6374" y="47870"/>
                  </a:cubicBezTo>
                  <a:lnTo>
                    <a:pt x="45886" y="47870"/>
                  </a:lnTo>
                  <a:cubicBezTo>
                    <a:pt x="49430" y="47870"/>
                    <a:pt x="52259" y="45040"/>
                    <a:pt x="52259" y="41496"/>
                  </a:cubicBezTo>
                  <a:lnTo>
                    <a:pt x="52259" y="13952"/>
                  </a:lnTo>
                  <a:cubicBezTo>
                    <a:pt x="52227" y="10407"/>
                    <a:pt x="49398" y="7545"/>
                    <a:pt x="45853" y="7545"/>
                  </a:cubicBezTo>
                  <a:lnTo>
                    <a:pt x="34016" y="7545"/>
                  </a:lnTo>
                  <a:lnTo>
                    <a:pt x="34016" y="2993"/>
                  </a:lnTo>
                  <a:lnTo>
                    <a:pt x="35284" y="2993"/>
                  </a:lnTo>
                  <a:cubicBezTo>
                    <a:pt x="35577" y="2993"/>
                    <a:pt x="35805" y="2765"/>
                    <a:pt x="35805" y="2472"/>
                  </a:cubicBezTo>
                  <a:lnTo>
                    <a:pt x="35805" y="521"/>
                  </a:lnTo>
                  <a:cubicBezTo>
                    <a:pt x="35805" y="229"/>
                    <a:pt x="35577" y="1"/>
                    <a:pt x="3528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59" name="Google Shape;1059;p28"/>
            <p:cNvGrpSpPr/>
            <p:nvPr/>
          </p:nvGrpSpPr>
          <p:grpSpPr>
            <a:xfrm>
              <a:off x="6048300" y="2461800"/>
              <a:ext cx="2143162" cy="1960427"/>
              <a:chOff x="6048300" y="2461800"/>
              <a:chExt cx="2143162" cy="1960427"/>
            </a:xfrm>
          </p:grpSpPr>
          <p:sp>
            <p:nvSpPr>
              <p:cNvPr id="1060" name="Google Shape;1060;p28"/>
              <p:cNvSpPr/>
              <p:nvPr/>
            </p:nvSpPr>
            <p:spPr>
              <a:xfrm>
                <a:off x="6795153" y="2508440"/>
                <a:ext cx="648165" cy="316119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7205" fill="none" extrusionOk="0">
                    <a:moveTo>
                      <a:pt x="13800" y="1"/>
                    </a:moveTo>
                    <a:lnTo>
                      <a:pt x="973" y="1"/>
                    </a:lnTo>
                    <a:cubicBezTo>
                      <a:pt x="456" y="1"/>
                      <a:pt x="0" y="457"/>
                      <a:pt x="0" y="974"/>
                    </a:cubicBezTo>
                    <a:lnTo>
                      <a:pt x="0" y="7205"/>
                    </a:lnTo>
                    <a:lnTo>
                      <a:pt x="14773" y="7205"/>
                    </a:lnTo>
                    <a:lnTo>
                      <a:pt x="14773" y="974"/>
                    </a:lnTo>
                    <a:cubicBezTo>
                      <a:pt x="14773" y="457"/>
                      <a:pt x="14347" y="1"/>
                      <a:pt x="1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6048300" y="2768534"/>
                <a:ext cx="2143162" cy="1653693"/>
              </a:xfrm>
              <a:custGeom>
                <a:avLst/>
                <a:gdLst/>
                <a:ahLst/>
                <a:cxnLst/>
                <a:rect l="l" t="t" r="r" b="b"/>
                <a:pathLst>
                  <a:path w="48847" h="37691" extrusionOk="0">
                    <a:moveTo>
                      <a:pt x="5958" y="0"/>
                    </a:moveTo>
                    <a:cubicBezTo>
                      <a:pt x="2645" y="0"/>
                      <a:pt x="1" y="2644"/>
                      <a:pt x="1" y="5958"/>
                    </a:cubicBezTo>
                    <a:lnTo>
                      <a:pt x="1" y="31733"/>
                    </a:lnTo>
                    <a:cubicBezTo>
                      <a:pt x="1" y="35016"/>
                      <a:pt x="2645" y="37691"/>
                      <a:pt x="5958" y="37691"/>
                    </a:cubicBezTo>
                    <a:lnTo>
                      <a:pt x="42889" y="37691"/>
                    </a:lnTo>
                    <a:cubicBezTo>
                      <a:pt x="46172" y="37691"/>
                      <a:pt x="48847" y="35016"/>
                      <a:pt x="48847" y="31733"/>
                    </a:cubicBezTo>
                    <a:lnTo>
                      <a:pt x="48847" y="5958"/>
                    </a:lnTo>
                    <a:cubicBezTo>
                      <a:pt x="48847" y="2644"/>
                      <a:pt x="46202" y="0"/>
                      <a:pt x="4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6721793" y="2461800"/>
                <a:ext cx="796200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2767" extrusionOk="0">
                    <a:moveTo>
                      <a:pt x="487" y="0"/>
                    </a:moveTo>
                    <a:cubicBezTo>
                      <a:pt x="213" y="0"/>
                      <a:pt x="1" y="213"/>
                      <a:pt x="1" y="486"/>
                    </a:cubicBezTo>
                    <a:lnTo>
                      <a:pt x="1" y="2280"/>
                    </a:lnTo>
                    <a:cubicBezTo>
                      <a:pt x="1" y="2553"/>
                      <a:pt x="213" y="2766"/>
                      <a:pt x="487" y="2766"/>
                    </a:cubicBezTo>
                    <a:lnTo>
                      <a:pt x="17630" y="2766"/>
                    </a:lnTo>
                    <a:cubicBezTo>
                      <a:pt x="17934" y="2766"/>
                      <a:pt x="18147" y="2553"/>
                      <a:pt x="18116" y="2310"/>
                    </a:cubicBezTo>
                    <a:lnTo>
                      <a:pt x="18116" y="486"/>
                    </a:lnTo>
                    <a:cubicBezTo>
                      <a:pt x="18116" y="213"/>
                      <a:pt x="17904" y="0"/>
                      <a:pt x="176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6997860" y="3195269"/>
                <a:ext cx="242760" cy="802869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8299" extrusionOk="0">
                    <a:moveTo>
                      <a:pt x="0" y="1"/>
                    </a:moveTo>
                    <a:lnTo>
                      <a:pt x="0" y="18299"/>
                    </a:lnTo>
                    <a:lnTo>
                      <a:pt x="5532" y="18299"/>
                    </a:lnTo>
                    <a:lnTo>
                      <a:pt x="553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6717800" y="3475327"/>
                <a:ext cx="804185" cy="242760"/>
              </a:xfrm>
              <a:custGeom>
                <a:avLst/>
                <a:gdLst/>
                <a:ahLst/>
                <a:cxnLst/>
                <a:rect l="l" t="t" r="r" b="b"/>
                <a:pathLst>
                  <a:path w="18329" h="5533" extrusionOk="0">
                    <a:moveTo>
                      <a:pt x="0" y="1"/>
                    </a:moveTo>
                    <a:lnTo>
                      <a:pt x="0" y="5533"/>
                    </a:lnTo>
                    <a:lnTo>
                      <a:pt x="18329" y="5533"/>
                    </a:lnTo>
                    <a:lnTo>
                      <a:pt x="1832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1 Mg Homeopathic</a:t>
            </a:r>
            <a:endParaRPr sz="4700" dirty="0"/>
          </a:p>
        </p:txBody>
      </p:sp>
      <p:sp>
        <p:nvSpPr>
          <p:cNvPr id="1066" name="Google Shape;1066;p28"/>
          <p:cNvSpPr/>
          <p:nvPr/>
        </p:nvSpPr>
        <p:spPr>
          <a:xfrm>
            <a:off x="713225" y="3489600"/>
            <a:ext cx="41826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28"/>
          <p:cNvSpPr txBox="1"/>
          <p:nvPr/>
        </p:nvSpPr>
        <p:spPr>
          <a:xfrm>
            <a:off x="713225" y="2708700"/>
            <a:ext cx="5190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W</a:t>
            </a:r>
            <a:r>
              <a:rPr lang="en-I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 Scraping Project</a:t>
            </a:r>
            <a:endParaRPr dirty="0"/>
          </a:p>
        </p:txBody>
      </p:sp>
      <p:cxnSp>
        <p:nvCxnSpPr>
          <p:cNvPr id="1069" name="Google Shape;1069;p28"/>
          <p:cNvCxnSpPr/>
          <p:nvPr/>
        </p:nvCxnSpPr>
        <p:spPr>
          <a:xfrm>
            <a:off x="4179425" y="1378754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058FAC-4454-F816-1ECC-231C96D0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9659" cy="1105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6503F-E3D1-436B-B115-D6CACBEE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56" y="274160"/>
            <a:ext cx="962054" cy="2787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163A7-1A73-8687-A205-8A92611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31387"/>
            <a:ext cx="7717500" cy="704100"/>
          </a:xfrm>
        </p:spPr>
        <p:txBody>
          <a:bodyPr/>
          <a:lstStyle/>
          <a:p>
            <a:pPr algn="ctr"/>
            <a:r>
              <a:rPr lang="en-US" u="sng" dirty="0"/>
              <a:t>INGREDIENTS AND THEIR IMPACT</a:t>
            </a:r>
            <a:endParaRPr lang="en-IN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0F338-B7C3-E8EE-F573-81FC735D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853076"/>
            <a:ext cx="7642860" cy="4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163A7-1A73-8687-A205-8A92611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31387"/>
            <a:ext cx="8763000" cy="704100"/>
          </a:xfrm>
        </p:spPr>
        <p:txBody>
          <a:bodyPr/>
          <a:lstStyle/>
          <a:p>
            <a:pPr algn="ctr"/>
            <a:r>
              <a:rPr lang="en-US" sz="2200" u="sng" dirty="0"/>
              <a:t>INGREDIENTS AVAILABILITY WITH DISCOUNTED PRICE</a:t>
            </a:r>
            <a:endParaRPr lang="en-IN" sz="2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8B94C-8090-F120-42C3-D9C4D0A6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828870"/>
            <a:ext cx="7717500" cy="40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163A7-1A73-8687-A205-8A92611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31387"/>
            <a:ext cx="8869680" cy="704100"/>
          </a:xfrm>
        </p:spPr>
        <p:txBody>
          <a:bodyPr/>
          <a:lstStyle/>
          <a:p>
            <a:pPr algn="ctr"/>
            <a:r>
              <a:rPr lang="en-US" sz="2200" u="sng" dirty="0"/>
              <a:t>INGREDIENTS AVAILABILITY WITH DISCOUNTED PRICE</a:t>
            </a:r>
            <a:endParaRPr lang="en-IN" sz="2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BA2E-D305-6D48-FF77-836049FC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935487"/>
            <a:ext cx="7383780" cy="39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9905-B4E2-18DF-2ED5-4A17CDD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5F0D-632E-C0CA-121D-09732F66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00062-F2BD-077A-A294-F8C6CCF334C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1B71D-F7AF-DF9C-1880-6E14F1DF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66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329C5C-79DC-A645-C27A-670991BF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10" y="9079"/>
            <a:ext cx="7717500" cy="704100"/>
          </a:xfrm>
        </p:spPr>
        <p:txBody>
          <a:bodyPr/>
          <a:lstStyle/>
          <a:p>
            <a:pPr algn="ctr"/>
            <a:r>
              <a:rPr lang="en-US" dirty="0"/>
              <a:t>CUSTOMER REVIEWS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0A785-0781-7D49-CE32-84482B70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80" y="713179"/>
            <a:ext cx="7411442" cy="41542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5CAC95-C6FC-0BF6-FD1A-49FDEE98FB7A}"/>
              </a:ext>
            </a:extLst>
          </p:cNvPr>
          <p:cNvSpPr/>
          <p:nvPr/>
        </p:nvSpPr>
        <p:spPr>
          <a:xfrm>
            <a:off x="1522604" y="1927861"/>
            <a:ext cx="1866900" cy="109728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Star ratings gives us an insight about the user feedback after the product usage. 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490952" y="836659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+mj-lt"/>
              </a:rPr>
              <a:t>DASHBOARD</a:t>
            </a:r>
            <a:endParaRPr sz="4600" dirty="0">
              <a:latin typeface="+mj-lt"/>
            </a:endParaRPr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A21A-CB35-E3BB-A5C3-CC2CB9E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41DBF-86E0-3C16-1B7D-E0EDCB502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3A6F1F-E0F7-3A73-0AAA-7287DD0252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D9E13-00F8-595E-32E0-7779CC52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42"/>
            <a:ext cx="9144000" cy="49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159486" y="1764159"/>
            <a:ext cx="9193204" cy="2617599"/>
            <a:chOff x="-225460" y="1872760"/>
            <a:chExt cx="12257605" cy="34901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3065" y="2592692"/>
                  <a:ext cx="3987398" cy="2932058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4205" y="3315711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201661" y="2645022"/>
                  <a:ext cx="2359945" cy="65423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id="{D470212A-81E5-4531-8A48-435675BDC698}"/>
                  </a:ext>
                </a:extLst>
              </p:cNvPr>
              <p:cNvSpPr txBox="1"/>
              <p:nvPr/>
            </p:nvSpPr>
            <p:spPr>
              <a:xfrm>
                <a:off x="3361109" y="1781046"/>
                <a:ext cx="1655573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Georgia" panose="02040502050405020303" pitchFamily="18" charset="0"/>
                  </a:rPr>
                  <a:t>DATA SCRAPING &amp; CLEANING</a:t>
                </a: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311917" y="2672717"/>
                <a:ext cx="2519537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Concept was new to us. We had to explore various sources to understand how it works. Then performing EDA on the data and segregating it were hard.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81167"/>
              <a:chOff x="1428529" y="1092831"/>
              <a:chExt cx="4807613" cy="348116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81167"/>
                <a:chOff x="1562998" y="1724841"/>
                <a:chExt cx="5296401" cy="383509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79201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9" y="2406094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238118" y="2628838"/>
                  <a:ext cx="2359945" cy="770535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3DFC0242-AB42-4620-9086-936D6D4B92F7}"/>
                  </a:ext>
                </a:extLst>
              </p:cNvPr>
              <p:cNvSpPr txBox="1"/>
              <p:nvPr/>
            </p:nvSpPr>
            <p:spPr>
              <a:xfrm>
                <a:off x="3423849" y="1730187"/>
                <a:ext cx="1394375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50" b="1" dirty="0">
                    <a:latin typeface="Georgia" panose="02040502050405020303" pitchFamily="18" charset="0"/>
                  </a:rPr>
                  <a:t>TIME MANAGEMENT</a:t>
                </a: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321512" y="2795230"/>
                <a:ext cx="2489757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We are all from diverse fields, and work at different times. So we had to take individual ownership of tasks and ensure their timely completion.</a:t>
                </a:r>
              </a:p>
            </p:txBody>
          </p:sp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100" dirty="0">
                  <a:solidFill>
                    <a:schemeClr val="bg1"/>
                  </a:solidFill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3882" cy="3490132"/>
              <a:chOff x="1428529" y="1092831"/>
              <a:chExt cx="4773882" cy="34901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3882" cy="3490132"/>
                <a:chOff x="1562998" y="1724841"/>
                <a:chExt cx="5259241" cy="3844973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4500" y="2064442"/>
                  <a:ext cx="2224584" cy="437089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4" y="2289078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8" y="2406095"/>
                  <a:ext cx="3987399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268433" y="2616788"/>
                  <a:ext cx="2359945" cy="847158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2F82D6-F4DD-4E3E-BB94-0C72EE58C55F}"/>
                  </a:ext>
                </a:extLst>
              </p:cNvPr>
              <p:cNvSpPr txBox="1"/>
              <p:nvPr/>
            </p:nvSpPr>
            <p:spPr>
              <a:xfrm>
                <a:off x="3463450" y="1766048"/>
                <a:ext cx="159743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75" b="1" dirty="0">
                    <a:latin typeface="Georgia" panose="02040502050405020303" pitchFamily="18" charset="0"/>
                  </a:rPr>
                  <a:t>WORKING</a:t>
                </a:r>
              </a:p>
              <a:p>
                <a:r>
                  <a:rPr lang="en-US" sz="1275" b="1" dirty="0">
                    <a:latin typeface="Georgia" panose="02040502050405020303" pitchFamily="18" charset="0"/>
                  </a:rPr>
                  <a:t>ON</a:t>
                </a:r>
                <a:br>
                  <a:rPr lang="en-US" sz="1275" b="1" dirty="0">
                    <a:latin typeface="Georgia" panose="02040502050405020303" pitchFamily="18" charset="0"/>
                  </a:rPr>
                </a:br>
                <a:r>
                  <a:rPr lang="en-US" sz="1275" b="1" dirty="0">
                    <a:latin typeface="Georgia" panose="02040502050405020303" pitchFamily="18" charset="0"/>
                  </a:rPr>
                  <a:t>EXCEL</a:t>
                </a: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42498" y="2795258"/>
                <a:ext cx="2286738" cy="107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450"/>
                  </a:spcBef>
                </a:pPr>
                <a:r>
                  <a:rPr lang="en-US" sz="1050" dirty="0">
                    <a:latin typeface="Georgia Pro Light" panose="02040302050405020303" pitchFamily="18" charset="0"/>
                  </a:rPr>
                  <a:t>Laborious, time-consuming efforts were taken on segregating the key benefit areas and targeting the key ingredients on Excel.</a:t>
                </a:r>
              </a:p>
            </p:txBody>
          </p:sp>
          <p:sp>
            <p:nvSpPr>
              <p:cNvPr id="12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100" dirty="0">
                  <a:solidFill>
                    <a:schemeClr val="bg1"/>
                  </a:solidFill>
                  <a:latin typeface="Georgia Pro" panose="02040802050405020203" pitchFamily="18" charset="0"/>
                </a:endParaRPr>
              </a:p>
            </p:txBody>
          </p:sp>
        </p:grpSp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90471094-5E59-4FDE-9BB7-D055C4B496A2}"/>
              </a:ext>
            </a:extLst>
          </p:cNvPr>
          <p:cNvSpPr txBox="1"/>
          <p:nvPr/>
        </p:nvSpPr>
        <p:spPr>
          <a:xfrm>
            <a:off x="-75905" y="701231"/>
            <a:ext cx="90604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5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CHALLENGES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7C47E-DABC-A893-6E5F-62A7AAEE6855}"/>
              </a:ext>
            </a:extLst>
          </p:cNvPr>
          <p:cNvSpPr txBox="1"/>
          <p:nvPr/>
        </p:nvSpPr>
        <p:spPr>
          <a:xfrm>
            <a:off x="659415" y="327102"/>
            <a:ext cx="769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/>
              <a:t>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91814" y="184616"/>
            <a:ext cx="4935055" cy="99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 dirty="0">
                <a:latin typeface="+mj-lt"/>
              </a:rPr>
              <a:t>CONCLUSION</a:t>
            </a:r>
            <a:r>
              <a:rPr lang="en" sz="4400" u="sng" dirty="0">
                <a:latin typeface="+mj-lt"/>
              </a:rPr>
              <a:t> </a:t>
            </a:r>
            <a:endParaRPr u="sng" dirty="0">
              <a:latin typeface="+mj-lt"/>
            </a:endParaRPr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E2CA41-1DCD-EA9E-9B92-BACBD4FA3203}"/>
              </a:ext>
            </a:extLst>
          </p:cNvPr>
          <p:cNvSpPr txBox="1"/>
          <p:nvPr/>
        </p:nvSpPr>
        <p:spPr>
          <a:xfrm>
            <a:off x="198120" y="1293473"/>
            <a:ext cx="37662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insights, we can suggest the homeopathic store, the following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trusted and available brand is </a:t>
            </a:r>
            <a:r>
              <a:rPr lang="en-US" sz="1200" b="1" dirty="0" err="1"/>
              <a:t>Bakson’s</a:t>
            </a:r>
            <a:r>
              <a:rPr lang="en-US" sz="1200" b="1" dirty="0"/>
              <a:t> Homeopathy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economic brand is </a:t>
            </a:r>
            <a:r>
              <a:rPr lang="en-US" sz="1200" b="1" dirty="0"/>
              <a:t>LDD Bioscience.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per our analysis, </a:t>
            </a:r>
            <a:r>
              <a:rPr lang="en-US" sz="1200" b="1" dirty="0"/>
              <a:t>SBL Pvt. Ltd. f</a:t>
            </a:r>
            <a:r>
              <a:rPr lang="en-US" sz="1200" dirty="0"/>
              <a:t>ocuses on the entire Key body segments such as Hair, Joint, Eyes &amp; Skin because of their highest listed medicines.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Average price by segments for the Eyes, Joints and Skin lie at </a:t>
            </a:r>
            <a:r>
              <a:rPr lang="en-US" sz="1200" b="1" dirty="0"/>
              <a:t>INR 95 </a:t>
            </a:r>
            <a:r>
              <a:rPr lang="en-US" sz="1200" dirty="0"/>
              <a:t>while for Hair, it is valued at </a:t>
            </a:r>
            <a:r>
              <a:rPr lang="en-US" sz="1200" b="1" dirty="0"/>
              <a:t>INR 185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commonly used medicines:</a:t>
            </a:r>
          </a:p>
          <a:p>
            <a:r>
              <a:rPr lang="en-US" sz="1200" dirty="0"/>
              <a:t>	Eyes – </a:t>
            </a:r>
            <a:r>
              <a:rPr lang="en-US" sz="1200" dirty="0" err="1"/>
              <a:t>Bakson’s</a:t>
            </a:r>
            <a:r>
              <a:rPr lang="en-US" sz="1200" dirty="0"/>
              <a:t> Mid Aid Tablet</a:t>
            </a:r>
          </a:p>
          <a:p>
            <a:r>
              <a:rPr lang="en-US" sz="1200" dirty="0"/>
              <a:t>	Hair – </a:t>
            </a:r>
            <a:r>
              <a:rPr lang="en-US" sz="1200" dirty="0" err="1"/>
              <a:t>Boericke</a:t>
            </a:r>
            <a:r>
              <a:rPr lang="en-US" sz="1200" dirty="0"/>
              <a:t> Tafel </a:t>
            </a:r>
            <a:r>
              <a:rPr lang="en-US" sz="1200" dirty="0" err="1"/>
              <a:t>Amica</a:t>
            </a:r>
            <a:r>
              <a:rPr lang="en-US" sz="1200" dirty="0"/>
              <a:t> Shampoo</a:t>
            </a:r>
          </a:p>
          <a:p>
            <a:r>
              <a:rPr lang="en-US" sz="1200" dirty="0"/>
              <a:t>	Joint –</a:t>
            </a:r>
            <a:r>
              <a:rPr lang="en-US" sz="1200" dirty="0" err="1"/>
              <a:t>Bakson’s</a:t>
            </a:r>
            <a:r>
              <a:rPr lang="en-US" sz="1200" dirty="0"/>
              <a:t> </a:t>
            </a:r>
            <a:r>
              <a:rPr lang="en-US" sz="1200" dirty="0" err="1"/>
              <a:t>Calceria</a:t>
            </a:r>
            <a:r>
              <a:rPr lang="en-US" sz="1200" dirty="0"/>
              <a:t> </a:t>
            </a:r>
            <a:r>
              <a:rPr lang="en-US" sz="1200" dirty="0" err="1"/>
              <a:t>Fluorica</a:t>
            </a:r>
            <a:r>
              <a:rPr lang="en-US" sz="1200" dirty="0"/>
              <a:t> Tab</a:t>
            </a:r>
          </a:p>
          <a:p>
            <a:r>
              <a:rPr lang="en-US" sz="1200" dirty="0"/>
              <a:t>	Skin - </a:t>
            </a:r>
            <a:r>
              <a:rPr lang="en-US" sz="1200" dirty="0" err="1"/>
              <a:t>Bakson’s</a:t>
            </a:r>
            <a:r>
              <a:rPr lang="en-US" sz="1200" dirty="0"/>
              <a:t> </a:t>
            </a:r>
            <a:r>
              <a:rPr lang="en-US" sz="1200" dirty="0" err="1"/>
              <a:t>Calceria</a:t>
            </a:r>
            <a:r>
              <a:rPr lang="en-US" sz="1200" dirty="0"/>
              <a:t> </a:t>
            </a:r>
            <a:r>
              <a:rPr lang="en-US" sz="1200" dirty="0" err="1"/>
              <a:t>Fluorica</a:t>
            </a:r>
            <a:r>
              <a:rPr lang="en-US" sz="1200" dirty="0"/>
              <a:t>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C3EE1E-799F-1824-907F-7E44DA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18" y="2779314"/>
            <a:ext cx="962054" cy="2787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F0ED0A-1DDF-238C-7EAE-21F52CD72E92}"/>
              </a:ext>
            </a:extLst>
          </p:cNvPr>
          <p:cNvSpPr/>
          <p:nvPr/>
        </p:nvSpPr>
        <p:spPr>
          <a:xfrm>
            <a:off x="2102707" y="91084"/>
            <a:ext cx="4640993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</a:t>
            </a:r>
            <a:endParaRPr lang="en-US" sz="405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DCF43-0C7A-44FF-CFF8-DD13F9D4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95" y="3250856"/>
            <a:ext cx="1220166" cy="135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E77358-39E5-D08C-F84D-338E998D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9340" y="1277429"/>
            <a:ext cx="1358213" cy="1230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07BECFB-56E8-24AC-4EB6-54728602B4DC}"/>
              </a:ext>
            </a:extLst>
          </p:cNvPr>
          <p:cNvSpPr txBox="1"/>
          <p:nvPr/>
        </p:nvSpPr>
        <p:spPr>
          <a:xfrm>
            <a:off x="1886023" y="2710919"/>
            <a:ext cx="1262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Rahul Bisht</a:t>
            </a:r>
          </a:p>
          <a:p>
            <a:r>
              <a:rPr lang="en-US" sz="1050" dirty="0"/>
              <a:t>PT DA 16_304</a:t>
            </a:r>
            <a:endParaRPr lang="en-IN" sz="105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14DF8F-F03D-AC76-6C33-529366D1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23" y="3250856"/>
            <a:ext cx="1220166" cy="135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F4670C-3B00-2B23-455D-2A35140C1F8A}"/>
              </a:ext>
            </a:extLst>
          </p:cNvPr>
          <p:cNvSpPr txBox="1"/>
          <p:nvPr/>
        </p:nvSpPr>
        <p:spPr>
          <a:xfrm>
            <a:off x="5959102" y="2710919"/>
            <a:ext cx="1436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Prince Kr. Singh</a:t>
            </a:r>
          </a:p>
          <a:p>
            <a:r>
              <a:rPr lang="en-US" sz="1050" dirty="0"/>
              <a:t>PT DA 17_059</a:t>
            </a:r>
            <a:endParaRPr lang="en-IN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3F76A-7D1D-7584-D7B2-075B8E88DAD6}"/>
              </a:ext>
            </a:extLst>
          </p:cNvPr>
          <p:cNvSpPr txBox="1"/>
          <p:nvPr/>
        </p:nvSpPr>
        <p:spPr>
          <a:xfrm>
            <a:off x="1886023" y="4657178"/>
            <a:ext cx="1543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Praveen Sharma</a:t>
            </a:r>
          </a:p>
          <a:p>
            <a:r>
              <a:rPr lang="en-US" sz="1050" dirty="0"/>
              <a:t>PT DA 17_138</a:t>
            </a:r>
            <a:endParaRPr lang="en-IN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9434D3-73E3-43AA-FEEA-BD24E7F9590C}"/>
              </a:ext>
            </a:extLst>
          </p:cNvPr>
          <p:cNvSpPr txBox="1"/>
          <p:nvPr/>
        </p:nvSpPr>
        <p:spPr>
          <a:xfrm>
            <a:off x="6026733" y="4657178"/>
            <a:ext cx="1262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Rajat Tokas</a:t>
            </a:r>
          </a:p>
          <a:p>
            <a:r>
              <a:rPr lang="en-US" sz="1050" dirty="0"/>
              <a:t>PT DA 17_159</a:t>
            </a:r>
            <a:endParaRPr lang="en-IN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D1D4-B3D9-937A-4C0E-381C3583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233" y="1200440"/>
            <a:ext cx="1220166" cy="1371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8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0"/>
          <p:cNvSpPr/>
          <p:nvPr/>
        </p:nvSpPr>
        <p:spPr>
          <a:xfrm>
            <a:off x="4749400" y="3326816"/>
            <a:ext cx="1086300" cy="97755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30"/>
          <p:cNvSpPr/>
          <p:nvPr/>
        </p:nvSpPr>
        <p:spPr>
          <a:xfrm>
            <a:off x="4662244" y="136717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30"/>
          <p:cNvSpPr/>
          <p:nvPr/>
        </p:nvSpPr>
        <p:spPr>
          <a:xfrm>
            <a:off x="747650" y="2428864"/>
            <a:ext cx="1086300" cy="102206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7" name="Google Shape;1087;p30"/>
          <p:cNvSpPr/>
          <p:nvPr/>
        </p:nvSpPr>
        <p:spPr>
          <a:xfrm>
            <a:off x="747650" y="48325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30"/>
          <p:cNvSpPr/>
          <p:nvPr/>
        </p:nvSpPr>
        <p:spPr>
          <a:xfrm>
            <a:off x="5900949" y="1367174"/>
            <a:ext cx="2529776" cy="154287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30"/>
          <p:cNvSpPr/>
          <p:nvPr/>
        </p:nvSpPr>
        <p:spPr>
          <a:xfrm>
            <a:off x="1995351" y="2432892"/>
            <a:ext cx="2495400" cy="16330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30"/>
          <p:cNvSpPr/>
          <p:nvPr/>
        </p:nvSpPr>
        <p:spPr>
          <a:xfrm>
            <a:off x="5966200" y="3334250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30"/>
          <p:cNvSpPr/>
          <p:nvPr/>
        </p:nvSpPr>
        <p:spPr>
          <a:xfrm>
            <a:off x="1986350" y="506115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 flipH="1">
            <a:off x="2051600" y="59784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 flipH="1">
            <a:off x="2116850" y="24879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95" name="Google Shape;1095;p30"/>
          <p:cNvSpPr txBox="1">
            <a:spLocks noGrp="1"/>
          </p:cNvSpPr>
          <p:nvPr>
            <p:ph type="subTitle" idx="7"/>
          </p:nvPr>
        </p:nvSpPr>
        <p:spPr>
          <a:xfrm>
            <a:off x="5900949" y="1385312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subTitle" idx="8"/>
          </p:nvPr>
        </p:nvSpPr>
        <p:spPr>
          <a:xfrm>
            <a:off x="5983387" y="33878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title"/>
          </p:nvPr>
        </p:nvSpPr>
        <p:spPr>
          <a:xfrm flipH="1">
            <a:off x="766226" y="63028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8" name="Google Shape;1098;p30"/>
          <p:cNvSpPr txBox="1">
            <a:spLocks noGrp="1"/>
          </p:cNvSpPr>
          <p:nvPr>
            <p:ph type="title" idx="9"/>
          </p:nvPr>
        </p:nvSpPr>
        <p:spPr>
          <a:xfrm flipH="1">
            <a:off x="747650" y="251123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00" name="Google Shape;1100;p30"/>
          <p:cNvSpPr txBox="1">
            <a:spLocks noGrp="1"/>
          </p:cNvSpPr>
          <p:nvPr>
            <p:ph type="title" idx="14"/>
          </p:nvPr>
        </p:nvSpPr>
        <p:spPr>
          <a:xfrm>
            <a:off x="4749400" y="3372043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1"/>
          </p:nvPr>
        </p:nvSpPr>
        <p:spPr>
          <a:xfrm flipH="1">
            <a:off x="2051600" y="840897"/>
            <a:ext cx="2364900" cy="76228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Scraped t</a:t>
            </a:r>
            <a:r>
              <a:rPr lang="en-IN" sz="1300" dirty="0"/>
              <a:t>h</a:t>
            </a:r>
            <a:r>
              <a:rPr lang="en" sz="1300" dirty="0"/>
              <a:t>e site data and created a dashboard with useful insights.</a:t>
            </a:r>
            <a:endParaRPr sz="1300" dirty="0"/>
          </a:p>
        </p:txBody>
      </p:sp>
      <p:sp>
        <p:nvSpPr>
          <p:cNvPr id="1102" name="Google Shape;1102;p30"/>
          <p:cNvSpPr txBox="1">
            <a:spLocks noGrp="1"/>
          </p:cNvSpPr>
          <p:nvPr>
            <p:ph type="subTitle" idx="2"/>
          </p:nvPr>
        </p:nvSpPr>
        <p:spPr>
          <a:xfrm flipH="1">
            <a:off x="1995351" y="2727120"/>
            <a:ext cx="2364900" cy="134363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Data scraping, data cleaning using Python IDE &amp; its libraries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Data </a:t>
            </a:r>
            <a:r>
              <a:rPr lang="en-US" sz="1300" dirty="0" err="1"/>
              <a:t>visualisation</a:t>
            </a:r>
            <a:r>
              <a:rPr lang="en-US" sz="1300" dirty="0"/>
              <a:t> and insights generation using Excel and </a:t>
            </a:r>
            <a:r>
              <a:rPr lang="en-US" sz="1300" dirty="0" err="1"/>
              <a:t>PowerBi</a:t>
            </a:r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3"/>
          </p:nvPr>
        </p:nvSpPr>
        <p:spPr>
          <a:xfrm>
            <a:off x="5929038" y="1653050"/>
            <a:ext cx="2364900" cy="1120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speak of :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Brands’ Market’s Standing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Most Used Ingredient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Reviews Rating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Price Analysis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Brand’s Key Focus Areas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4"/>
          </p:nvPr>
        </p:nvSpPr>
        <p:spPr>
          <a:xfrm>
            <a:off x="6031450" y="3606207"/>
            <a:ext cx="2364900" cy="820229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After analyzing the insights, we can suggest the useful ideas for upscaling the homeopathic store.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2"/>
          <p:cNvSpPr/>
          <p:nvPr/>
        </p:nvSpPr>
        <p:spPr>
          <a:xfrm>
            <a:off x="713225" y="1550025"/>
            <a:ext cx="4210200" cy="1993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2"/>
          <p:cNvGrpSpPr/>
          <p:nvPr/>
        </p:nvGrpSpPr>
        <p:grpSpPr>
          <a:xfrm>
            <a:off x="7300876" y="642535"/>
            <a:ext cx="798455" cy="796946"/>
            <a:chOff x="7300876" y="642535"/>
            <a:chExt cx="798455" cy="796946"/>
          </a:xfrm>
        </p:grpSpPr>
        <p:sp>
          <p:nvSpPr>
            <p:cNvPr id="1176" name="Google Shape;1176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 rot="2700000">
              <a:off x="7398274" y="95306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 rot="2700000">
              <a:off x="7692032" y="72497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2"/>
          <p:cNvGrpSpPr/>
          <p:nvPr/>
        </p:nvGrpSpPr>
        <p:grpSpPr>
          <a:xfrm>
            <a:off x="7476963" y="3627159"/>
            <a:ext cx="693913" cy="847458"/>
            <a:chOff x="7476963" y="3627159"/>
            <a:chExt cx="693913" cy="847458"/>
          </a:xfrm>
        </p:grpSpPr>
        <p:sp>
          <p:nvSpPr>
            <p:cNvPr id="1180" name="Google Shape;1180;p32"/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 rot="8999189">
              <a:off x="7595913" y="3677838"/>
              <a:ext cx="311019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 rot="8999189">
              <a:off x="7741158" y="4020154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2"/>
          <p:cNvGrpSpPr/>
          <p:nvPr/>
        </p:nvGrpSpPr>
        <p:grpSpPr>
          <a:xfrm>
            <a:off x="7632326" y="2652585"/>
            <a:ext cx="798455" cy="796946"/>
            <a:chOff x="7632326" y="2652585"/>
            <a:chExt cx="798455" cy="796946"/>
          </a:xfrm>
        </p:grpSpPr>
        <p:sp>
          <p:nvSpPr>
            <p:cNvPr id="1184" name="Google Shape;1184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 rot="2700000">
              <a:off x="7729724" y="2963116"/>
              <a:ext cx="311018" cy="404312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 rot="2700000">
              <a:off x="8023482" y="2735026"/>
              <a:ext cx="309810" cy="404070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32"/>
          <p:cNvSpPr/>
          <p:nvPr/>
        </p:nvSpPr>
        <p:spPr>
          <a:xfrm>
            <a:off x="5261325" y="767600"/>
            <a:ext cx="1804140" cy="1804140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2"/>
          <p:cNvSpPr txBox="1">
            <a:spLocks noGrp="1"/>
          </p:cNvSpPr>
          <p:nvPr>
            <p:ph type="title"/>
          </p:nvPr>
        </p:nvSpPr>
        <p:spPr>
          <a:xfrm>
            <a:off x="1062125" y="1765601"/>
            <a:ext cx="3512400" cy="1607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HOMEO INSIGHTS</a:t>
            </a:r>
            <a:endParaRPr dirty="0"/>
          </a:p>
        </p:txBody>
      </p:sp>
      <p:grpSp>
        <p:nvGrpSpPr>
          <p:cNvPr id="1189" name="Google Shape;1189;p32"/>
          <p:cNvGrpSpPr/>
          <p:nvPr/>
        </p:nvGrpSpPr>
        <p:grpSpPr>
          <a:xfrm>
            <a:off x="5325845" y="1436688"/>
            <a:ext cx="1804165" cy="2802176"/>
            <a:chOff x="5325845" y="1436688"/>
            <a:chExt cx="1804165" cy="2802176"/>
          </a:xfrm>
        </p:grpSpPr>
        <p:sp>
          <p:nvSpPr>
            <p:cNvPr id="1190" name="Google Shape;1190;p32"/>
            <p:cNvSpPr/>
            <p:nvPr/>
          </p:nvSpPr>
          <p:spPr>
            <a:xfrm>
              <a:off x="5325850" y="1436688"/>
              <a:ext cx="1804140" cy="2802176"/>
            </a:xfrm>
            <a:custGeom>
              <a:avLst/>
              <a:gdLst/>
              <a:ahLst/>
              <a:cxnLst/>
              <a:rect l="l" t="t" r="r" b="b"/>
              <a:pathLst>
                <a:path w="39057" h="60663" extrusionOk="0">
                  <a:moveTo>
                    <a:pt x="27405" y="0"/>
                  </a:moveTo>
                  <a:cubicBezTo>
                    <a:pt x="27247" y="0"/>
                    <a:pt x="27087" y="12"/>
                    <a:pt x="26926" y="36"/>
                  </a:cubicBezTo>
                  <a:lnTo>
                    <a:pt x="14959" y="2019"/>
                  </a:lnTo>
                  <a:lnTo>
                    <a:pt x="2927" y="3971"/>
                  </a:lnTo>
                  <a:cubicBezTo>
                    <a:pt x="1171" y="4231"/>
                    <a:pt x="0" y="5889"/>
                    <a:pt x="260" y="7710"/>
                  </a:cubicBezTo>
                  <a:lnTo>
                    <a:pt x="8390" y="57888"/>
                  </a:lnTo>
                  <a:cubicBezTo>
                    <a:pt x="8654" y="59500"/>
                    <a:pt x="10000" y="60662"/>
                    <a:pt x="11549" y="60662"/>
                  </a:cubicBezTo>
                  <a:cubicBezTo>
                    <a:pt x="11719" y="60662"/>
                    <a:pt x="11891" y="60648"/>
                    <a:pt x="12065" y="60620"/>
                  </a:cubicBezTo>
                  <a:lnTo>
                    <a:pt x="24097" y="58668"/>
                  </a:lnTo>
                  <a:lnTo>
                    <a:pt x="36130" y="56717"/>
                  </a:lnTo>
                  <a:cubicBezTo>
                    <a:pt x="37886" y="56425"/>
                    <a:pt x="39056" y="54766"/>
                    <a:pt x="38764" y="52977"/>
                  </a:cubicBezTo>
                  <a:lnTo>
                    <a:pt x="30634" y="2767"/>
                  </a:lnTo>
                  <a:cubicBezTo>
                    <a:pt x="30368" y="1142"/>
                    <a:pt x="28974" y="0"/>
                    <a:pt x="274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32"/>
            <p:cNvGrpSpPr/>
            <p:nvPr/>
          </p:nvGrpSpPr>
          <p:grpSpPr>
            <a:xfrm>
              <a:off x="5325845" y="1440168"/>
              <a:ext cx="1804165" cy="2795199"/>
              <a:chOff x="4754275" y="1204200"/>
              <a:chExt cx="978875" cy="1516575"/>
            </a:xfrm>
          </p:grpSpPr>
          <p:sp>
            <p:nvSpPr>
              <p:cNvPr id="1192" name="Google Shape;1192;p32"/>
              <p:cNvSpPr/>
              <p:nvPr/>
            </p:nvSpPr>
            <p:spPr>
              <a:xfrm>
                <a:off x="5129075" y="1204200"/>
                <a:ext cx="604075" cy="14667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69" extrusionOk="0">
                    <a:moveTo>
                      <a:pt x="12510" y="0"/>
                    </a:moveTo>
                    <a:cubicBezTo>
                      <a:pt x="12353" y="0"/>
                      <a:pt x="12193" y="12"/>
                      <a:pt x="12032" y="36"/>
                    </a:cubicBezTo>
                    <a:lnTo>
                      <a:pt x="0" y="1987"/>
                    </a:lnTo>
                    <a:lnTo>
                      <a:pt x="9203" y="58668"/>
                    </a:lnTo>
                    <a:lnTo>
                      <a:pt x="21235" y="56717"/>
                    </a:lnTo>
                    <a:cubicBezTo>
                      <a:pt x="22959" y="56424"/>
                      <a:pt x="24162" y="54766"/>
                      <a:pt x="23870" y="52977"/>
                    </a:cubicBezTo>
                    <a:lnTo>
                      <a:pt x="15740" y="2767"/>
                    </a:lnTo>
                    <a:cubicBezTo>
                      <a:pt x="15474" y="1142"/>
                      <a:pt x="14080" y="0"/>
                      <a:pt x="12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4754275" y="1253850"/>
                <a:ext cx="604075" cy="14669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58677" extrusionOk="0">
                    <a:moveTo>
                      <a:pt x="14992" y="1"/>
                    </a:moveTo>
                    <a:lnTo>
                      <a:pt x="2927" y="1952"/>
                    </a:lnTo>
                    <a:cubicBezTo>
                      <a:pt x="1171" y="2245"/>
                      <a:pt x="1" y="3903"/>
                      <a:pt x="293" y="5692"/>
                    </a:cubicBezTo>
                    <a:lnTo>
                      <a:pt x="8423" y="55902"/>
                    </a:lnTo>
                    <a:cubicBezTo>
                      <a:pt x="8687" y="57514"/>
                      <a:pt x="10060" y="58676"/>
                      <a:pt x="11614" y="58676"/>
                    </a:cubicBezTo>
                    <a:cubicBezTo>
                      <a:pt x="11784" y="58676"/>
                      <a:pt x="11957" y="58662"/>
                      <a:pt x="12130" y="58633"/>
                    </a:cubicBezTo>
                    <a:lnTo>
                      <a:pt x="24163" y="56682"/>
                    </a:lnTo>
                    <a:lnTo>
                      <a:pt x="149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5238825" y="1320050"/>
                <a:ext cx="2227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67" extrusionOk="0">
                    <a:moveTo>
                      <a:pt x="4466" y="0"/>
                    </a:moveTo>
                    <a:cubicBezTo>
                      <a:pt x="4248" y="0"/>
                      <a:pt x="4028" y="17"/>
                      <a:pt x="3805" y="52"/>
                    </a:cubicBezTo>
                    <a:cubicBezTo>
                      <a:pt x="1561" y="410"/>
                      <a:pt x="0" y="2523"/>
                      <a:pt x="390" y="4800"/>
                    </a:cubicBezTo>
                    <a:cubicBezTo>
                      <a:pt x="713" y="6824"/>
                      <a:pt x="2465" y="8266"/>
                      <a:pt x="4477" y="8266"/>
                    </a:cubicBezTo>
                    <a:cubicBezTo>
                      <a:pt x="4695" y="8266"/>
                      <a:pt x="4916" y="8249"/>
                      <a:pt x="5138" y="8214"/>
                    </a:cubicBezTo>
                    <a:cubicBezTo>
                      <a:pt x="7382" y="7857"/>
                      <a:pt x="8911" y="5710"/>
                      <a:pt x="8553" y="3467"/>
                    </a:cubicBezTo>
                    <a:cubicBezTo>
                      <a:pt x="8201" y="1442"/>
                      <a:pt x="6472" y="0"/>
                      <a:pt x="4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5274600" y="1573700"/>
                <a:ext cx="23415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8299" extrusionOk="0">
                    <a:moveTo>
                      <a:pt x="4688" y="1"/>
                    </a:moveTo>
                    <a:cubicBezTo>
                      <a:pt x="2991" y="1"/>
                      <a:pt x="1394" y="1065"/>
                      <a:pt x="781" y="2751"/>
                    </a:cubicBezTo>
                    <a:cubicBezTo>
                      <a:pt x="0" y="4897"/>
                      <a:pt x="1138" y="7271"/>
                      <a:pt x="3285" y="8052"/>
                    </a:cubicBezTo>
                    <a:cubicBezTo>
                      <a:pt x="3745" y="8219"/>
                      <a:pt x="4216" y="8298"/>
                      <a:pt x="4681" y="8298"/>
                    </a:cubicBezTo>
                    <a:cubicBezTo>
                      <a:pt x="6386" y="8298"/>
                      <a:pt x="7998" y="7234"/>
                      <a:pt x="8585" y="5548"/>
                    </a:cubicBezTo>
                    <a:cubicBezTo>
                      <a:pt x="9366" y="3402"/>
                      <a:pt x="8260" y="1028"/>
                      <a:pt x="6081" y="247"/>
                    </a:cubicBezTo>
                    <a:cubicBezTo>
                      <a:pt x="5621" y="80"/>
                      <a:pt x="5151" y="1"/>
                      <a:pt x="4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5321750" y="1828975"/>
                <a:ext cx="2219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3" y="52"/>
                    </a:cubicBezTo>
                    <a:cubicBezTo>
                      <a:pt x="1529" y="410"/>
                      <a:pt x="0" y="2524"/>
                      <a:pt x="358" y="4800"/>
                    </a:cubicBezTo>
                    <a:cubicBezTo>
                      <a:pt x="679" y="6812"/>
                      <a:pt x="2411" y="8274"/>
                      <a:pt x="4406" y="8274"/>
                    </a:cubicBezTo>
                    <a:cubicBezTo>
                      <a:pt x="4636" y="8274"/>
                      <a:pt x="4870" y="8255"/>
                      <a:pt x="5106" y="8215"/>
                    </a:cubicBezTo>
                    <a:cubicBezTo>
                      <a:pt x="7350" y="7857"/>
                      <a:pt x="8878" y="5711"/>
                      <a:pt x="8520" y="3467"/>
                    </a:cubicBezTo>
                    <a:cubicBezTo>
                      <a:pt x="8198" y="1442"/>
                      <a:pt x="6446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5362400" y="2083225"/>
                <a:ext cx="2236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8276" extrusionOk="0">
                    <a:moveTo>
                      <a:pt x="4472" y="1"/>
                    </a:moveTo>
                    <a:cubicBezTo>
                      <a:pt x="4242" y="1"/>
                      <a:pt x="4008" y="20"/>
                      <a:pt x="3773" y="61"/>
                    </a:cubicBezTo>
                    <a:cubicBezTo>
                      <a:pt x="1529" y="418"/>
                      <a:pt x="0" y="2532"/>
                      <a:pt x="358" y="4809"/>
                    </a:cubicBezTo>
                    <a:cubicBezTo>
                      <a:pt x="681" y="6833"/>
                      <a:pt x="2433" y="8275"/>
                      <a:pt x="4444" y="8275"/>
                    </a:cubicBezTo>
                    <a:cubicBezTo>
                      <a:pt x="4662" y="8275"/>
                      <a:pt x="4883" y="8258"/>
                      <a:pt x="5106" y="8223"/>
                    </a:cubicBezTo>
                    <a:cubicBezTo>
                      <a:pt x="7382" y="7865"/>
                      <a:pt x="8943" y="5687"/>
                      <a:pt x="8520" y="3475"/>
                    </a:cubicBezTo>
                    <a:cubicBezTo>
                      <a:pt x="8200" y="1464"/>
                      <a:pt x="6468" y="1"/>
                      <a:pt x="4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5403850" y="2337075"/>
                <a:ext cx="2228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8912" h="8276" extrusionOk="0">
                    <a:moveTo>
                      <a:pt x="4435" y="1"/>
                    </a:moveTo>
                    <a:cubicBezTo>
                      <a:pt x="4217" y="1"/>
                      <a:pt x="3996" y="18"/>
                      <a:pt x="3773" y="53"/>
                    </a:cubicBezTo>
                    <a:cubicBezTo>
                      <a:pt x="1529" y="411"/>
                      <a:pt x="1" y="2524"/>
                      <a:pt x="358" y="4801"/>
                    </a:cubicBezTo>
                    <a:cubicBezTo>
                      <a:pt x="679" y="6812"/>
                      <a:pt x="2411" y="8275"/>
                      <a:pt x="4407" y="8275"/>
                    </a:cubicBezTo>
                    <a:cubicBezTo>
                      <a:pt x="4637" y="8275"/>
                      <a:pt x="4871" y="8256"/>
                      <a:pt x="5106" y="8215"/>
                    </a:cubicBezTo>
                    <a:cubicBezTo>
                      <a:pt x="7350" y="7857"/>
                      <a:pt x="8911" y="5744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4859150" y="1381825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5" y="1"/>
                    </a:moveTo>
                    <a:cubicBezTo>
                      <a:pt x="4217" y="1"/>
                      <a:pt x="3995" y="17"/>
                      <a:pt x="3773" y="52"/>
                    </a:cubicBezTo>
                    <a:cubicBezTo>
                      <a:pt x="1529" y="410"/>
                      <a:pt x="1" y="2524"/>
                      <a:pt x="358" y="4800"/>
                    </a:cubicBezTo>
                    <a:cubicBezTo>
                      <a:pt x="679" y="6812"/>
                      <a:pt x="2411" y="8275"/>
                      <a:pt x="4406" y="8275"/>
                    </a:cubicBezTo>
                    <a:cubicBezTo>
                      <a:pt x="4637" y="8275"/>
                      <a:pt x="4871" y="8255"/>
                      <a:pt x="5106" y="8215"/>
                    </a:cubicBezTo>
                    <a:cubicBezTo>
                      <a:pt x="7350" y="7857"/>
                      <a:pt x="8911" y="5711"/>
                      <a:pt x="8521" y="3467"/>
                    </a:cubicBezTo>
                    <a:cubicBezTo>
                      <a:pt x="8198" y="1443"/>
                      <a:pt x="6446" y="1"/>
                      <a:pt x="4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899800" y="1635500"/>
                <a:ext cx="222775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9" extrusionOk="0">
                    <a:moveTo>
                      <a:pt x="4424" y="0"/>
                    </a:moveTo>
                    <a:cubicBezTo>
                      <a:pt x="4209" y="0"/>
                      <a:pt x="3992" y="17"/>
                      <a:pt x="3773" y="52"/>
                    </a:cubicBezTo>
                    <a:cubicBezTo>
                      <a:pt x="1529" y="442"/>
                      <a:pt x="1" y="2588"/>
                      <a:pt x="358" y="4832"/>
                    </a:cubicBezTo>
                    <a:cubicBezTo>
                      <a:pt x="681" y="6856"/>
                      <a:pt x="2433" y="8298"/>
                      <a:pt x="4444" y="8298"/>
                    </a:cubicBezTo>
                    <a:cubicBezTo>
                      <a:pt x="4662" y="8298"/>
                      <a:pt x="4884" y="8281"/>
                      <a:pt x="5106" y="8246"/>
                    </a:cubicBezTo>
                    <a:cubicBezTo>
                      <a:pt x="7383" y="7889"/>
                      <a:pt x="8911" y="5710"/>
                      <a:pt x="8521" y="3499"/>
                    </a:cubicBezTo>
                    <a:cubicBezTo>
                      <a:pt x="8197" y="1471"/>
                      <a:pt x="6440" y="0"/>
                      <a:pt x="4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4941275" y="1889950"/>
                <a:ext cx="222775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75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08" y="6812"/>
                      <a:pt x="2417" y="8274"/>
                      <a:pt x="4430" y="8274"/>
                    </a:cubicBezTo>
                    <a:cubicBezTo>
                      <a:pt x="4663" y="8274"/>
                      <a:pt x="4899" y="8255"/>
                      <a:pt x="5138" y="8214"/>
                    </a:cubicBezTo>
                    <a:cubicBezTo>
                      <a:pt x="7350" y="7857"/>
                      <a:pt x="8910" y="5743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4981925" y="2145225"/>
                <a:ext cx="223575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8267" extrusionOk="0">
                    <a:moveTo>
                      <a:pt x="4434" y="0"/>
                    </a:moveTo>
                    <a:cubicBezTo>
                      <a:pt x="4216" y="0"/>
                      <a:pt x="3995" y="17"/>
                      <a:pt x="3772" y="52"/>
                    </a:cubicBezTo>
                    <a:cubicBezTo>
                      <a:pt x="1561" y="410"/>
                      <a:pt x="0" y="2524"/>
                      <a:pt x="358" y="4800"/>
                    </a:cubicBezTo>
                    <a:cubicBezTo>
                      <a:pt x="710" y="6824"/>
                      <a:pt x="2438" y="8267"/>
                      <a:pt x="4469" y="8267"/>
                    </a:cubicBezTo>
                    <a:cubicBezTo>
                      <a:pt x="4689" y="8267"/>
                      <a:pt x="4912" y="8250"/>
                      <a:pt x="5138" y="8215"/>
                    </a:cubicBezTo>
                    <a:cubicBezTo>
                      <a:pt x="7415" y="7857"/>
                      <a:pt x="8943" y="5678"/>
                      <a:pt x="8520" y="3467"/>
                    </a:cubicBezTo>
                    <a:cubicBezTo>
                      <a:pt x="8197" y="1442"/>
                      <a:pt x="6445" y="0"/>
                      <a:pt x="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023375" y="2398900"/>
                <a:ext cx="222775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298" extrusionOk="0">
                    <a:moveTo>
                      <a:pt x="4457" y="0"/>
                    </a:moveTo>
                    <a:cubicBezTo>
                      <a:pt x="4242" y="0"/>
                      <a:pt x="4025" y="17"/>
                      <a:pt x="3805" y="51"/>
                    </a:cubicBezTo>
                    <a:cubicBezTo>
                      <a:pt x="1561" y="409"/>
                      <a:pt x="1" y="2555"/>
                      <a:pt x="391" y="4832"/>
                    </a:cubicBezTo>
                    <a:cubicBezTo>
                      <a:pt x="714" y="6830"/>
                      <a:pt x="2472" y="8297"/>
                      <a:pt x="4487" y="8297"/>
                    </a:cubicBezTo>
                    <a:cubicBezTo>
                      <a:pt x="4702" y="8297"/>
                      <a:pt x="4919" y="8281"/>
                      <a:pt x="5139" y="8246"/>
                    </a:cubicBezTo>
                    <a:cubicBezTo>
                      <a:pt x="7383" y="7856"/>
                      <a:pt x="8911" y="5710"/>
                      <a:pt x="8553" y="3466"/>
                    </a:cubicBezTo>
                    <a:cubicBezTo>
                      <a:pt x="8230" y="1467"/>
                      <a:pt x="6472" y="0"/>
                      <a:pt x="4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921750" y="1418075"/>
                <a:ext cx="1366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36" extrusionOk="0">
                    <a:moveTo>
                      <a:pt x="3870" y="1"/>
                    </a:moveTo>
                    <a:lnTo>
                      <a:pt x="1" y="5301"/>
                    </a:lnTo>
                    <a:cubicBezTo>
                      <a:pt x="572" y="5691"/>
                      <a:pt x="1226" y="5935"/>
                      <a:pt x="1913" y="5935"/>
                    </a:cubicBezTo>
                    <a:cubicBezTo>
                      <a:pt x="2087" y="5935"/>
                      <a:pt x="2262" y="5920"/>
                      <a:pt x="2440" y="5887"/>
                    </a:cubicBezTo>
                    <a:cubicBezTo>
                      <a:pt x="4228" y="5594"/>
                      <a:pt x="5464" y="3903"/>
                      <a:pt x="5171" y="2115"/>
                    </a:cubicBezTo>
                    <a:cubicBezTo>
                      <a:pt x="5041" y="1237"/>
                      <a:pt x="4521" y="489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4881100" y="140255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4" y="1"/>
                    </a:moveTo>
                    <a:cubicBezTo>
                      <a:pt x="3351" y="1"/>
                      <a:pt x="3187" y="12"/>
                      <a:pt x="3025" y="36"/>
                    </a:cubicBezTo>
                    <a:cubicBezTo>
                      <a:pt x="1236" y="329"/>
                      <a:pt x="1" y="2020"/>
                      <a:pt x="293" y="3809"/>
                    </a:cubicBezTo>
                    <a:cubicBezTo>
                      <a:pt x="456" y="4719"/>
                      <a:pt x="944" y="5467"/>
                      <a:pt x="1627" y="5987"/>
                    </a:cubicBezTo>
                    <a:lnTo>
                      <a:pt x="5496" y="654"/>
                    </a:lnTo>
                    <a:cubicBezTo>
                      <a:pt x="4940" y="230"/>
                      <a:pt x="4232" y="1"/>
                      <a:pt x="35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4962400" y="1672550"/>
                <a:ext cx="1366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68" extrusionOk="0">
                    <a:moveTo>
                      <a:pt x="3870" y="0"/>
                    </a:moveTo>
                    <a:lnTo>
                      <a:pt x="1" y="5334"/>
                    </a:lnTo>
                    <a:cubicBezTo>
                      <a:pt x="572" y="5723"/>
                      <a:pt x="1226" y="5967"/>
                      <a:pt x="1913" y="5967"/>
                    </a:cubicBezTo>
                    <a:cubicBezTo>
                      <a:pt x="2087" y="5967"/>
                      <a:pt x="2262" y="5952"/>
                      <a:pt x="2440" y="5919"/>
                    </a:cubicBezTo>
                    <a:cubicBezTo>
                      <a:pt x="4228" y="5626"/>
                      <a:pt x="5464" y="3903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4923375" y="1657000"/>
                <a:ext cx="1366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5956" extrusionOk="0">
                    <a:moveTo>
                      <a:pt x="3495" y="1"/>
                    </a:moveTo>
                    <a:cubicBezTo>
                      <a:pt x="3330" y="1"/>
                      <a:pt x="3162" y="13"/>
                      <a:pt x="2992" y="37"/>
                    </a:cubicBezTo>
                    <a:cubicBezTo>
                      <a:pt x="1204" y="297"/>
                      <a:pt x="1" y="2021"/>
                      <a:pt x="261" y="3809"/>
                    </a:cubicBezTo>
                    <a:cubicBezTo>
                      <a:pt x="423" y="4687"/>
                      <a:pt x="911" y="5468"/>
                      <a:pt x="1627" y="5956"/>
                    </a:cubicBezTo>
                    <a:lnTo>
                      <a:pt x="5464" y="622"/>
                    </a:lnTo>
                    <a:cubicBezTo>
                      <a:pt x="4882" y="226"/>
                      <a:pt x="4214" y="1"/>
                      <a:pt x="34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5004675" y="1927000"/>
                <a:ext cx="135800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40" extrusionOk="0">
                    <a:moveTo>
                      <a:pt x="3838" y="1"/>
                    </a:moveTo>
                    <a:lnTo>
                      <a:pt x="1" y="5334"/>
                    </a:lnTo>
                    <a:cubicBezTo>
                      <a:pt x="536" y="5717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594"/>
                      <a:pt x="5431" y="3903"/>
                      <a:pt x="5139" y="2115"/>
                    </a:cubicBezTo>
                    <a:cubicBezTo>
                      <a:pt x="5041" y="1269"/>
                      <a:pt x="4488" y="489"/>
                      <a:pt x="3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964025" y="1911175"/>
                <a:ext cx="136600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6000" extrusionOk="0">
                    <a:moveTo>
                      <a:pt x="3534" y="0"/>
                    </a:moveTo>
                    <a:cubicBezTo>
                      <a:pt x="3355" y="0"/>
                      <a:pt x="3175" y="16"/>
                      <a:pt x="2992" y="49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3" y="4731"/>
                      <a:pt x="911" y="5512"/>
                      <a:pt x="1627" y="6000"/>
                    </a:cubicBezTo>
                    <a:lnTo>
                      <a:pt x="5464" y="666"/>
                    </a:lnTo>
                    <a:cubicBezTo>
                      <a:pt x="4918" y="250"/>
                      <a:pt x="4246" y="0"/>
                      <a:pt x="35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5045325" y="2180675"/>
                <a:ext cx="135800" cy="1488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52" extrusionOk="0">
                    <a:moveTo>
                      <a:pt x="3838" y="0"/>
                    </a:moveTo>
                    <a:lnTo>
                      <a:pt x="1" y="5333"/>
                    </a:lnTo>
                    <a:cubicBezTo>
                      <a:pt x="528" y="5710"/>
                      <a:pt x="1153" y="5951"/>
                      <a:pt x="1830" y="5951"/>
                    </a:cubicBezTo>
                    <a:cubicBezTo>
                      <a:pt x="2029" y="5951"/>
                      <a:pt x="2233" y="5930"/>
                      <a:pt x="2440" y="5886"/>
                    </a:cubicBezTo>
                    <a:cubicBezTo>
                      <a:pt x="4228" y="5626"/>
                      <a:pt x="5431" y="3902"/>
                      <a:pt x="5139" y="2114"/>
                    </a:cubicBezTo>
                    <a:cubicBezTo>
                      <a:pt x="5041" y="1268"/>
                      <a:pt x="4553" y="488"/>
                      <a:pt x="38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5005500" y="2165550"/>
                <a:ext cx="137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1" extrusionOk="0">
                    <a:moveTo>
                      <a:pt x="3562" y="1"/>
                    </a:moveTo>
                    <a:cubicBezTo>
                      <a:pt x="3375" y="1"/>
                      <a:pt x="3185" y="18"/>
                      <a:pt x="2992" y="52"/>
                    </a:cubicBezTo>
                    <a:cubicBezTo>
                      <a:pt x="1203" y="345"/>
                      <a:pt x="0" y="2036"/>
                      <a:pt x="293" y="3824"/>
                    </a:cubicBezTo>
                    <a:cubicBezTo>
                      <a:pt x="455" y="4735"/>
                      <a:pt x="943" y="5483"/>
                      <a:pt x="1626" y="5971"/>
                    </a:cubicBezTo>
                    <a:lnTo>
                      <a:pt x="5496" y="670"/>
                    </a:lnTo>
                    <a:cubicBezTo>
                      <a:pt x="4907" y="234"/>
                      <a:pt x="4257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5086800" y="2435125"/>
                <a:ext cx="13577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936" extrusionOk="0">
                    <a:moveTo>
                      <a:pt x="3870" y="1"/>
                    </a:moveTo>
                    <a:lnTo>
                      <a:pt x="0" y="5334"/>
                    </a:lnTo>
                    <a:cubicBezTo>
                      <a:pt x="544" y="5696"/>
                      <a:pt x="1191" y="5935"/>
                      <a:pt x="1892" y="5935"/>
                    </a:cubicBezTo>
                    <a:cubicBezTo>
                      <a:pt x="2071" y="5935"/>
                      <a:pt x="2254" y="5920"/>
                      <a:pt x="2439" y="5887"/>
                    </a:cubicBezTo>
                    <a:cubicBezTo>
                      <a:pt x="4228" y="5594"/>
                      <a:pt x="5431" y="3903"/>
                      <a:pt x="5171" y="2114"/>
                    </a:cubicBezTo>
                    <a:cubicBezTo>
                      <a:pt x="5041" y="1269"/>
                      <a:pt x="4520" y="521"/>
                      <a:pt x="3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5046150" y="2419900"/>
                <a:ext cx="137400" cy="1494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976" extrusionOk="0">
                    <a:moveTo>
                      <a:pt x="3440" y="0"/>
                    </a:moveTo>
                    <a:cubicBezTo>
                      <a:pt x="3292" y="0"/>
                      <a:pt x="3142" y="8"/>
                      <a:pt x="2992" y="24"/>
                    </a:cubicBezTo>
                    <a:cubicBezTo>
                      <a:pt x="1203" y="317"/>
                      <a:pt x="0" y="2040"/>
                      <a:pt x="293" y="3829"/>
                    </a:cubicBezTo>
                    <a:cubicBezTo>
                      <a:pt x="455" y="4707"/>
                      <a:pt x="943" y="5488"/>
                      <a:pt x="1626" y="5975"/>
                    </a:cubicBezTo>
                    <a:lnTo>
                      <a:pt x="5496" y="642"/>
                    </a:lnTo>
                    <a:cubicBezTo>
                      <a:pt x="4899" y="208"/>
                      <a:pt x="4188" y="0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5302225" y="1357100"/>
                <a:ext cx="13580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6" extrusionOk="0">
                    <a:moveTo>
                      <a:pt x="3871" y="1"/>
                    </a:moveTo>
                    <a:lnTo>
                      <a:pt x="1" y="5301"/>
                    </a:lnTo>
                    <a:cubicBezTo>
                      <a:pt x="546" y="5691"/>
                      <a:pt x="1195" y="5935"/>
                      <a:pt x="1898" y="5935"/>
                    </a:cubicBezTo>
                    <a:cubicBezTo>
                      <a:pt x="2075" y="5935"/>
                      <a:pt x="2256" y="5920"/>
                      <a:pt x="2440" y="5887"/>
                    </a:cubicBezTo>
                    <a:cubicBezTo>
                      <a:pt x="4228" y="5594"/>
                      <a:pt x="5432" y="3903"/>
                      <a:pt x="5171" y="2115"/>
                    </a:cubicBezTo>
                    <a:cubicBezTo>
                      <a:pt x="5041" y="1204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5262400" y="1341275"/>
                <a:ext cx="1374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6000" extrusionOk="0">
                    <a:moveTo>
                      <a:pt x="3547" y="0"/>
                    </a:moveTo>
                    <a:cubicBezTo>
                      <a:pt x="3375" y="0"/>
                      <a:pt x="3200" y="16"/>
                      <a:pt x="3025" y="48"/>
                    </a:cubicBezTo>
                    <a:cubicBezTo>
                      <a:pt x="1236" y="341"/>
                      <a:pt x="0" y="2032"/>
                      <a:pt x="293" y="3821"/>
                    </a:cubicBezTo>
                    <a:cubicBezTo>
                      <a:pt x="456" y="4731"/>
                      <a:pt x="943" y="5479"/>
                      <a:pt x="1626" y="6000"/>
                    </a:cubicBezTo>
                    <a:lnTo>
                      <a:pt x="5496" y="666"/>
                    </a:lnTo>
                    <a:cubicBezTo>
                      <a:pt x="4898" y="250"/>
                      <a:pt x="4237" y="0"/>
                      <a:pt x="35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5342875" y="1610750"/>
                <a:ext cx="13580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9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36" y="5716"/>
                      <a:pt x="1171" y="5939"/>
                      <a:pt x="1859" y="5939"/>
                    </a:cubicBezTo>
                    <a:cubicBezTo>
                      <a:pt x="2049" y="5939"/>
                      <a:pt x="2243" y="5922"/>
                      <a:pt x="2440" y="5887"/>
                    </a:cubicBezTo>
                    <a:cubicBezTo>
                      <a:pt x="4228" y="5627"/>
                      <a:pt x="5432" y="3903"/>
                      <a:pt x="5171" y="2115"/>
                    </a:cubicBezTo>
                    <a:cubicBezTo>
                      <a:pt x="5041" y="1269"/>
                      <a:pt x="4554" y="489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5303050" y="1595650"/>
                <a:ext cx="13742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71" extrusionOk="0">
                    <a:moveTo>
                      <a:pt x="3590" y="0"/>
                    </a:moveTo>
                    <a:cubicBezTo>
                      <a:pt x="3402" y="0"/>
                      <a:pt x="3213" y="17"/>
                      <a:pt x="3025" y="52"/>
                    </a:cubicBezTo>
                    <a:cubicBezTo>
                      <a:pt x="1236" y="312"/>
                      <a:pt x="0" y="2036"/>
                      <a:pt x="293" y="3824"/>
                    </a:cubicBezTo>
                    <a:cubicBezTo>
                      <a:pt x="456" y="4702"/>
                      <a:pt x="943" y="5483"/>
                      <a:pt x="1626" y="5971"/>
                    </a:cubicBezTo>
                    <a:lnTo>
                      <a:pt x="5496" y="637"/>
                    </a:lnTo>
                    <a:cubicBezTo>
                      <a:pt x="4959" y="228"/>
                      <a:pt x="4282" y="0"/>
                      <a:pt x="35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5384350" y="1865225"/>
                <a:ext cx="135800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35" extrusionOk="0">
                    <a:moveTo>
                      <a:pt x="3870" y="0"/>
                    </a:moveTo>
                    <a:lnTo>
                      <a:pt x="0" y="5301"/>
                    </a:lnTo>
                    <a:cubicBezTo>
                      <a:pt x="545" y="5691"/>
                      <a:pt x="1215" y="5935"/>
                      <a:pt x="1910" y="5935"/>
                    </a:cubicBezTo>
                    <a:cubicBezTo>
                      <a:pt x="2085" y="5935"/>
                      <a:pt x="2262" y="5919"/>
                      <a:pt x="2439" y="5887"/>
                    </a:cubicBezTo>
                    <a:cubicBezTo>
                      <a:pt x="4228" y="5594"/>
                      <a:pt x="5431" y="3870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5344500" y="1849700"/>
                <a:ext cx="137425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88" extrusionOk="0">
                    <a:moveTo>
                      <a:pt x="3511" y="0"/>
                    </a:moveTo>
                    <a:cubicBezTo>
                      <a:pt x="3350" y="0"/>
                      <a:pt x="3188" y="12"/>
                      <a:pt x="3025" y="36"/>
                    </a:cubicBezTo>
                    <a:cubicBezTo>
                      <a:pt x="1237" y="329"/>
                      <a:pt x="1" y="2020"/>
                      <a:pt x="293" y="3808"/>
                    </a:cubicBezTo>
                    <a:cubicBezTo>
                      <a:pt x="456" y="4719"/>
                      <a:pt x="944" y="5499"/>
                      <a:pt x="1627" y="5987"/>
                    </a:cubicBezTo>
                    <a:lnTo>
                      <a:pt x="5497" y="654"/>
                    </a:lnTo>
                    <a:cubicBezTo>
                      <a:pt x="4914" y="230"/>
                      <a:pt x="4222" y="0"/>
                      <a:pt x="35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5425000" y="2119700"/>
                <a:ext cx="13580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968" extrusionOk="0">
                    <a:moveTo>
                      <a:pt x="3870" y="0"/>
                    </a:moveTo>
                    <a:lnTo>
                      <a:pt x="0" y="5333"/>
                    </a:lnTo>
                    <a:cubicBezTo>
                      <a:pt x="545" y="5723"/>
                      <a:pt x="1194" y="5967"/>
                      <a:pt x="1897" y="5967"/>
                    </a:cubicBezTo>
                    <a:cubicBezTo>
                      <a:pt x="2075" y="5967"/>
                      <a:pt x="2256" y="5951"/>
                      <a:pt x="2439" y="5919"/>
                    </a:cubicBezTo>
                    <a:cubicBezTo>
                      <a:pt x="4228" y="5626"/>
                      <a:pt x="5431" y="3902"/>
                      <a:pt x="5171" y="2114"/>
                    </a:cubicBezTo>
                    <a:cubicBezTo>
                      <a:pt x="5041" y="1236"/>
                      <a:pt x="4553" y="488"/>
                      <a:pt x="3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5385150" y="2104075"/>
                <a:ext cx="13742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959" extrusionOk="0">
                    <a:moveTo>
                      <a:pt x="3554" y="1"/>
                    </a:moveTo>
                    <a:cubicBezTo>
                      <a:pt x="3378" y="1"/>
                      <a:pt x="3201" y="14"/>
                      <a:pt x="3025" y="40"/>
                    </a:cubicBezTo>
                    <a:cubicBezTo>
                      <a:pt x="1237" y="300"/>
                      <a:pt x="1" y="2023"/>
                      <a:pt x="293" y="3812"/>
                    </a:cubicBezTo>
                    <a:cubicBezTo>
                      <a:pt x="456" y="4690"/>
                      <a:pt x="944" y="5470"/>
                      <a:pt x="1627" y="5958"/>
                    </a:cubicBezTo>
                    <a:lnTo>
                      <a:pt x="5497" y="625"/>
                    </a:lnTo>
                    <a:cubicBezTo>
                      <a:pt x="4950" y="209"/>
                      <a:pt x="4258" y="1"/>
                      <a:pt x="35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5466450" y="2374150"/>
                <a:ext cx="1366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936" extrusionOk="0">
                    <a:moveTo>
                      <a:pt x="3871" y="1"/>
                    </a:moveTo>
                    <a:lnTo>
                      <a:pt x="1" y="5334"/>
                    </a:lnTo>
                    <a:cubicBezTo>
                      <a:pt x="571" y="5697"/>
                      <a:pt x="1223" y="5935"/>
                      <a:pt x="1909" y="5935"/>
                    </a:cubicBezTo>
                    <a:cubicBezTo>
                      <a:pt x="2084" y="5935"/>
                      <a:pt x="2261" y="5920"/>
                      <a:pt x="2440" y="5887"/>
                    </a:cubicBezTo>
                    <a:cubicBezTo>
                      <a:pt x="4228" y="5594"/>
                      <a:pt x="5464" y="3903"/>
                      <a:pt x="5171" y="2114"/>
                    </a:cubicBezTo>
                    <a:cubicBezTo>
                      <a:pt x="5041" y="1269"/>
                      <a:pt x="4554" y="488"/>
                      <a:pt x="3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5427425" y="2358325"/>
                <a:ext cx="13662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6000" extrusionOk="0">
                    <a:moveTo>
                      <a:pt x="3531" y="0"/>
                    </a:moveTo>
                    <a:cubicBezTo>
                      <a:pt x="3354" y="0"/>
                      <a:pt x="3175" y="16"/>
                      <a:pt x="2993" y="48"/>
                    </a:cubicBezTo>
                    <a:cubicBezTo>
                      <a:pt x="1204" y="341"/>
                      <a:pt x="1" y="2065"/>
                      <a:pt x="261" y="3853"/>
                    </a:cubicBezTo>
                    <a:cubicBezTo>
                      <a:pt x="424" y="4731"/>
                      <a:pt x="911" y="5512"/>
                      <a:pt x="1627" y="5999"/>
                    </a:cubicBezTo>
                    <a:lnTo>
                      <a:pt x="5464" y="666"/>
                    </a:lnTo>
                    <a:cubicBezTo>
                      <a:pt x="4892" y="250"/>
                      <a:pt x="4236" y="0"/>
                      <a:pt x="35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4907925" y="1427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195"/>
                      <a:pt x="1" y="1398"/>
                      <a:pt x="196" y="2699"/>
                    </a:cubicBezTo>
                    <a:cubicBezTo>
                      <a:pt x="228" y="3024"/>
                      <a:pt x="358" y="3284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5287600" y="136605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78" y="196"/>
                      <a:pt x="0" y="1366"/>
                      <a:pt x="228" y="2667"/>
                    </a:cubicBezTo>
                    <a:cubicBezTo>
                      <a:pt x="261" y="2992"/>
                      <a:pt x="391" y="3285"/>
                      <a:pt x="553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4949400" y="168230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4" y="1"/>
                    </a:moveTo>
                    <a:cubicBezTo>
                      <a:pt x="846" y="196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13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5329875" y="1619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6" y="2700"/>
                    </a:cubicBezTo>
                    <a:cubicBezTo>
                      <a:pt x="228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4990050" y="1932700"/>
                <a:ext cx="528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6" fill="none" extrusionOk="0">
                    <a:moveTo>
                      <a:pt x="2114" y="1"/>
                    </a:moveTo>
                    <a:cubicBezTo>
                      <a:pt x="846" y="228"/>
                      <a:pt x="0" y="1399"/>
                      <a:pt x="195" y="2700"/>
                    </a:cubicBezTo>
                    <a:cubicBezTo>
                      <a:pt x="260" y="3025"/>
                      <a:pt x="358" y="3318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2"/>
              <p:cNvSpPr/>
              <p:nvPr/>
            </p:nvSpPr>
            <p:spPr>
              <a:xfrm>
                <a:off x="5370525" y="1870925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98"/>
                      <a:pt x="196" y="2699"/>
                    </a:cubicBezTo>
                    <a:cubicBezTo>
                      <a:pt x="228" y="3024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2"/>
              <p:cNvSpPr/>
              <p:nvPr/>
            </p:nvSpPr>
            <p:spPr>
              <a:xfrm>
                <a:off x="5030700" y="2187175"/>
                <a:ext cx="528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5" y="2667"/>
                    </a:cubicBezTo>
                    <a:cubicBezTo>
                      <a:pt x="260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5411175" y="212620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4" y="0"/>
                    </a:moveTo>
                    <a:cubicBezTo>
                      <a:pt x="846" y="195"/>
                      <a:pt x="0" y="1366"/>
                      <a:pt x="196" y="2667"/>
                    </a:cubicBezTo>
                    <a:cubicBezTo>
                      <a:pt x="228" y="2992"/>
                      <a:pt x="358" y="3285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5072150" y="2442450"/>
                <a:ext cx="52875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13" fill="none" extrusionOk="0">
                    <a:moveTo>
                      <a:pt x="2115" y="0"/>
                    </a:moveTo>
                    <a:cubicBezTo>
                      <a:pt x="846" y="195"/>
                      <a:pt x="1" y="1366"/>
                      <a:pt x="228" y="2667"/>
                    </a:cubicBezTo>
                    <a:cubicBezTo>
                      <a:pt x="261" y="2992"/>
                      <a:pt x="391" y="3285"/>
                      <a:pt x="554" y="3512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5452625" y="2379850"/>
                <a:ext cx="5287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3545" fill="none" extrusionOk="0">
                    <a:moveTo>
                      <a:pt x="2115" y="0"/>
                    </a:moveTo>
                    <a:cubicBezTo>
                      <a:pt x="846" y="228"/>
                      <a:pt x="1" y="1399"/>
                      <a:pt x="196" y="2699"/>
                    </a:cubicBezTo>
                    <a:cubicBezTo>
                      <a:pt x="229" y="3025"/>
                      <a:pt x="359" y="3317"/>
                      <a:pt x="521" y="3545"/>
                    </a:cubicBezTo>
                  </a:path>
                </a:pathLst>
              </a:custGeom>
              <a:solidFill>
                <a:schemeClr val="lt2"/>
              </a:solidFill>
              <a:ln w="10575" cap="rnd" cmpd="sng">
                <a:solidFill>
                  <a:srgbClr val="FC46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32"/>
          <p:cNvGrpSpPr/>
          <p:nvPr/>
        </p:nvGrpSpPr>
        <p:grpSpPr>
          <a:xfrm rot="4188766">
            <a:off x="314508" y="4071532"/>
            <a:ext cx="798503" cy="796971"/>
            <a:chOff x="7300864" y="642535"/>
            <a:chExt cx="798477" cy="796946"/>
          </a:xfrm>
        </p:grpSpPr>
        <p:sp>
          <p:nvSpPr>
            <p:cNvPr id="1235" name="Google Shape;1235;p32"/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2"/>
          <p:cNvGrpSpPr/>
          <p:nvPr/>
        </p:nvGrpSpPr>
        <p:grpSpPr>
          <a:xfrm>
            <a:off x="926714" y="338535"/>
            <a:ext cx="798477" cy="796946"/>
            <a:chOff x="7632314" y="2652585"/>
            <a:chExt cx="798477" cy="796946"/>
          </a:xfrm>
        </p:grpSpPr>
        <p:sp>
          <p:nvSpPr>
            <p:cNvPr id="1239" name="Google Shape;1239;p32"/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59294-9DC0-C041-B92B-7D22D91E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2342"/>
            <a:ext cx="7717500" cy="704100"/>
          </a:xfrm>
        </p:spPr>
        <p:txBody>
          <a:bodyPr/>
          <a:lstStyle/>
          <a:p>
            <a:pPr algn="ctr"/>
            <a:r>
              <a:rPr lang="en-US" dirty="0"/>
              <a:t>Brands’ Market Standing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7F5E6-EA52-742B-CD02-C0F28778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873877"/>
            <a:ext cx="7717500" cy="42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DFAC36-A9E4-4C12-DCBC-0498B784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6" y="0"/>
            <a:ext cx="5032364" cy="2659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AC9B6F-3D5F-3377-4B5A-3CFA7744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4533"/>
            <a:ext cx="5032364" cy="28779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76BC6F-9494-31CB-0FDE-60697668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549" y="2102153"/>
            <a:ext cx="968901" cy="9606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BA6926-2CC7-4143-69B3-A6D7243F98D8}"/>
              </a:ext>
            </a:extLst>
          </p:cNvPr>
          <p:cNvSpPr/>
          <p:nvPr/>
        </p:nvSpPr>
        <p:spPr>
          <a:xfrm>
            <a:off x="-92919" y="98405"/>
            <a:ext cx="42045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Brands’ Key Focus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C6CA2-09B9-3CF6-29EA-C846D25D30B9}"/>
              </a:ext>
            </a:extLst>
          </p:cNvPr>
          <p:cNvSpPr txBox="1"/>
          <p:nvPr/>
        </p:nvSpPr>
        <p:spPr>
          <a:xfrm>
            <a:off x="5381302" y="2816621"/>
            <a:ext cx="3413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BRANDS’ KEY FOCUS </a:t>
            </a:r>
            <a:r>
              <a:rPr lang="en-US" sz="1200" dirty="0"/>
              <a:t>gives an insight about how the brands are targeting the specific body parts.</a:t>
            </a:r>
          </a:p>
          <a:p>
            <a:endParaRPr lang="en-US" b="1" dirty="0"/>
          </a:p>
          <a:p>
            <a:r>
              <a:rPr lang="en-US" sz="1200" dirty="0"/>
              <a:t>Key Focus are on :</a:t>
            </a:r>
          </a:p>
          <a:p>
            <a:pPr marL="342900" indent="-342900">
              <a:buAutoNum type="arabicPeriod"/>
            </a:pPr>
            <a:r>
              <a:rPr lang="en-US" sz="1200" b="1" dirty="0"/>
              <a:t>Eyes</a:t>
            </a:r>
          </a:p>
          <a:p>
            <a:pPr marL="342900" indent="-342900">
              <a:buAutoNum type="arabicPeriod"/>
            </a:pPr>
            <a:r>
              <a:rPr lang="en-US" sz="1200" b="1" dirty="0"/>
              <a:t>Hair</a:t>
            </a:r>
          </a:p>
          <a:p>
            <a:pPr marL="342900" indent="-342900">
              <a:buAutoNum type="arabicPeriod"/>
            </a:pPr>
            <a:r>
              <a:rPr lang="en-US" sz="1200" b="1" dirty="0"/>
              <a:t>Skin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Joints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198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0D59C0-1426-62DF-DA03-9A8FD8B90EF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73EEF-B3E9-F340-5CB8-359B2A95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83"/>
            <a:ext cx="4571999" cy="2550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E50C7-AF56-1FCD-C903-1AB6394F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92732"/>
            <a:ext cx="4572000" cy="2550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21524-0A45-7D04-BB5A-419F2F3B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87746"/>
            <a:ext cx="4571999" cy="25557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5F85CD-54E4-DFC5-0094-BBE3B0C6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0983"/>
            <a:ext cx="454974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A6791F-1718-3872-509A-0701A132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</a:rPr>
              <a:t>Star ratings gives us an insight about the user feedback after the product </a:t>
            </a:r>
            <a:r>
              <a:rPr lang="en-US" dirty="0" err="1">
                <a:solidFill>
                  <a:schemeClr val="tx1"/>
                </a:solidFill>
              </a:rPr>
              <a:t>usa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1C1CC-4152-FF35-A9D0-D5D2C38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84900"/>
            <a:ext cx="7717500" cy="704100"/>
          </a:xfrm>
        </p:spPr>
        <p:txBody>
          <a:bodyPr/>
          <a:lstStyle/>
          <a:p>
            <a:pPr algn="ctr"/>
            <a:r>
              <a:rPr lang="en-US" u="sng" dirty="0"/>
              <a:t>MOST USED INGREDIENTS 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4235C-102E-AAB4-4625-C7029C32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851575"/>
            <a:ext cx="7193280" cy="40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163A7-1A73-8687-A205-8A92611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31387"/>
            <a:ext cx="7717500" cy="704100"/>
          </a:xfrm>
        </p:spPr>
        <p:txBody>
          <a:bodyPr/>
          <a:lstStyle/>
          <a:p>
            <a:pPr algn="ctr"/>
            <a:r>
              <a:rPr lang="en-US" u="sng" dirty="0"/>
              <a:t>INGREDIENTS AND THEIR IMPACT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7AA23-2389-7C4D-1A96-65C89C0D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935487"/>
            <a:ext cx="7338060" cy="41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7486"/>
      </p:ext>
    </p:extLst>
  </p:cSld>
  <p:clrMapOvr>
    <a:masterClrMapping/>
  </p:clrMapOvr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421</Words>
  <Application>Microsoft Office PowerPoint</Application>
  <PresentationFormat>On-screen Show (16:9)</PresentationFormat>
  <Paragraphs>76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Montserrat</vt:lpstr>
      <vt:lpstr>Georgia</vt:lpstr>
      <vt:lpstr>Times New Roman</vt:lpstr>
      <vt:lpstr>Georgia Pro</vt:lpstr>
      <vt:lpstr>Inconsolata</vt:lpstr>
      <vt:lpstr>Anaheim</vt:lpstr>
      <vt:lpstr>Arial</vt:lpstr>
      <vt:lpstr>Open Sans</vt:lpstr>
      <vt:lpstr>Josefin Sans</vt:lpstr>
      <vt:lpstr>Alata</vt:lpstr>
      <vt:lpstr>Roboto Condensed Light</vt:lpstr>
      <vt:lpstr>Georgia Pro Light</vt:lpstr>
      <vt:lpstr>Alcoholism Treatment Drugs Breakthrough by Slidesgo</vt:lpstr>
      <vt:lpstr>Healthcare Center Website by Slidesgo</vt:lpstr>
      <vt:lpstr>1 Mg Homeopathic</vt:lpstr>
      <vt:lpstr>PowerPoint Presentation</vt:lpstr>
      <vt:lpstr>01</vt:lpstr>
      <vt:lpstr>HOMEO INSIGHTS</vt:lpstr>
      <vt:lpstr>Brands’ Market Standing</vt:lpstr>
      <vt:lpstr>PowerPoint Presentation</vt:lpstr>
      <vt:lpstr>PowerPoint Presentation</vt:lpstr>
      <vt:lpstr>MOST USED INGREDIENTS </vt:lpstr>
      <vt:lpstr>INGREDIENTS AND THEIR IMPACT</vt:lpstr>
      <vt:lpstr>INGREDIENTS AND THEIR IMPACT</vt:lpstr>
      <vt:lpstr>INGREDIENTS AVAILABILITY WITH DISCOUNTED PRICE</vt:lpstr>
      <vt:lpstr>INGREDIENTS AVAILABILITY WITH DISCOUNTED PRICE</vt:lpstr>
      <vt:lpstr>PowerPoint Presentation</vt:lpstr>
      <vt:lpstr>CUSTOMER REVIEWS</vt:lpstr>
      <vt:lpstr>DASHBOARD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Mg Homeopathic</dc:title>
  <dc:creator>Rajat Tokas</dc:creator>
  <cp:lastModifiedBy>Rajat Tokas</cp:lastModifiedBy>
  <cp:revision>6</cp:revision>
  <dcterms:modified xsi:type="dcterms:W3CDTF">2023-04-18T18:25:15Z</dcterms:modified>
</cp:coreProperties>
</file>