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143"/>
  </p:normalViewPr>
  <p:slideViewPr>
    <p:cSldViewPr snapToGrid="0">
      <p:cViewPr varScale="1">
        <p:scale>
          <a:sx n="126" d="100"/>
          <a:sy n="126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15A0-DC8A-A339-7281-9A679294F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Intuit Craft Demo: Hiring Portal</a:t>
            </a:r>
          </a:p>
        </p:txBody>
      </p:sp>
    </p:spTree>
    <p:extLst>
      <p:ext uri="{BB962C8B-B14F-4D97-AF65-F5344CB8AC3E}">
        <p14:creationId xmlns:p14="http://schemas.microsoft.com/office/powerpoint/2010/main" val="311504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AA70-9878-1121-26AF-C3CD8DAB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 Portal Snapshots: Freelancer 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679C60-9E79-F9E8-51F7-22BC79738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46" y="2160588"/>
            <a:ext cx="774214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2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1200-28F4-1C06-CE51-5A257194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 Portal Snapshots: Freelancer Applied Jobs 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E8962B-8848-29E4-0961-FF15A0449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932" y="2160588"/>
            <a:ext cx="770617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4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AC76-665B-31F0-B1F2-E04591B2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 Portal Snapshots: Freelancer Profile 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8E95E4-F41D-8D0B-A0C5-E52A03BD6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176" y="2160588"/>
            <a:ext cx="769568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3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26A4-8FAD-7439-BB9F-64A8193D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 Portal Snapshots: Employer 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CE87DC-F502-C490-03A2-D5690EB8B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292" y="2160588"/>
            <a:ext cx="766545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7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2DD6-0592-6625-65FA-3DC92809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 Portal Snapshots: Employer view to create new job post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493EDB-3827-FD1E-A96E-28767E9D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222" y="2160588"/>
            <a:ext cx="767559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89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49A41C-35CA-3696-2495-1B42F3FDA25A}"/>
              </a:ext>
            </a:extLst>
          </p:cNvPr>
          <p:cNvSpPr txBox="1"/>
          <p:nvPr/>
        </p:nvSpPr>
        <p:spPr>
          <a:xfrm>
            <a:off x="3576320" y="2950755"/>
            <a:ext cx="3108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178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A712-84CD-6751-0A9E-056CB78E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033D5-189A-5A5C-074E-A905E4837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2721"/>
            <a:ext cx="8596668" cy="4598642"/>
          </a:xfrm>
        </p:spPr>
        <p:txBody>
          <a:bodyPr>
            <a:normAutofit/>
          </a:bodyPr>
          <a:lstStyle/>
          <a:p>
            <a:r>
              <a:rPr lang="en-US" dirty="0"/>
              <a:t>Myself P S K Abdul Nawaz having 7.6 years of experience in front end development in technologies Angular, ReactJS, Typescript, JavaScript, HTML5, CSS3, jQuery, Bootstrap, Ajax, High Charts, and Web components.</a:t>
            </a:r>
          </a:p>
          <a:p>
            <a:r>
              <a:rPr lang="en-US" dirty="0"/>
              <a:t>Currently working as Senior Manager at Morgan Stanley India Pvt Ltd, Bangalore.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Employment Experience:</a:t>
            </a:r>
          </a:p>
          <a:p>
            <a:r>
              <a:rPr lang="en-US" dirty="0"/>
              <a:t>Senior Manager at Morgan Stanley India Pvt Ltd. (</a:t>
            </a:r>
            <a:r>
              <a:rPr lang="en-IN" sz="1800" i="1" dirty="0">
                <a:solidFill>
                  <a:srgbClr val="26B2A0"/>
                </a:solidFill>
                <a:effectLst/>
                <a:latin typeface="Ubuntu" panose="020F0502020204030204" pitchFamily="34" charset="0"/>
              </a:rPr>
              <a:t>06/2022 - Present</a:t>
            </a:r>
            <a:r>
              <a:rPr lang="en-IN" i="1" dirty="0">
                <a:solidFill>
                  <a:srgbClr val="26B2A0"/>
                </a:solidFill>
                <a:latin typeface="Ubuntu" panose="020F0502020204030204" pitchFamily="34" charset="0"/>
              </a:rPr>
              <a:t>)</a:t>
            </a:r>
            <a:endParaRPr lang="en-US" dirty="0"/>
          </a:p>
          <a:p>
            <a:r>
              <a:rPr lang="en-US" dirty="0"/>
              <a:t>Senior Associate Experience Technology L1 at Sapient Consulting Pvt Ltd. (</a:t>
            </a:r>
            <a:r>
              <a:rPr lang="en-IN" sz="1800" i="1" dirty="0">
                <a:solidFill>
                  <a:srgbClr val="26B2A0"/>
                </a:solidFill>
                <a:effectLst/>
                <a:latin typeface="Ubuntu" panose="020B0504030602030204" pitchFamily="34" charset="0"/>
              </a:rPr>
              <a:t>04/2020 - 06/2022</a:t>
            </a:r>
            <a:r>
              <a:rPr lang="en-IN" i="1" dirty="0">
                <a:solidFill>
                  <a:srgbClr val="26B2A0"/>
                </a:solidFill>
                <a:latin typeface="Ubuntu" panose="020B0504030602030204" pitchFamily="34" charset="0"/>
              </a:rPr>
              <a:t>)</a:t>
            </a:r>
            <a:endParaRPr lang="en-US" dirty="0"/>
          </a:p>
          <a:p>
            <a:r>
              <a:rPr lang="en-US" dirty="0"/>
              <a:t>Software Engineer UI at Azuga Telematics Pvt Ltd.</a:t>
            </a:r>
            <a:r>
              <a:rPr lang="en-IN" sz="1800" i="1" dirty="0">
                <a:solidFill>
                  <a:srgbClr val="26B2A0"/>
                </a:solidFill>
                <a:effectLst/>
                <a:latin typeface="Ubuntu" panose="020B0504030602030204" pitchFamily="34" charset="0"/>
              </a:rPr>
              <a:t> (09/2019 - 03/2020</a:t>
            </a:r>
            <a:r>
              <a:rPr lang="en-IN" i="1" dirty="0">
                <a:solidFill>
                  <a:srgbClr val="26B2A0"/>
                </a:solidFill>
                <a:latin typeface="Ubuntu" panose="020B0504030602030204" pitchFamily="34" charset="0"/>
              </a:rPr>
              <a:t>)</a:t>
            </a:r>
            <a:endParaRPr lang="en-US" dirty="0"/>
          </a:p>
          <a:p>
            <a:r>
              <a:rPr lang="en-US" dirty="0"/>
              <a:t>Associate at Cognizant Technology Solutions. (</a:t>
            </a:r>
            <a:r>
              <a:rPr lang="en-IN" sz="1800" i="1" dirty="0">
                <a:solidFill>
                  <a:srgbClr val="26B2A0"/>
                </a:solidFill>
                <a:effectLst/>
                <a:latin typeface="Ubuntu" panose="020B0504030602030204" pitchFamily="34" charset="0"/>
              </a:rPr>
              <a:t>11/2015 - 09/2019</a:t>
            </a:r>
            <a:r>
              <a:rPr lang="en-IN" i="1" dirty="0">
                <a:solidFill>
                  <a:srgbClr val="26B2A0"/>
                </a:solidFill>
                <a:latin typeface="Ubuntu" panose="020B0504030602030204" pitchFamily="34" charset="0"/>
              </a:rPr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66EB-62FF-BB38-3B7F-8757E9A0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 Demo: Hiring Portal High Level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25C0-C839-73CD-9E8A-3A7C4962A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Hiring Portal is a job portal where people can view/ post, contract jobs to be performed. There are two sections to this portal: Freelancer, Employer.</a:t>
            </a:r>
          </a:p>
          <a:p>
            <a:r>
              <a:rPr lang="en-US" dirty="0"/>
              <a:t>Tech Stack Used: React JS, JavaScript, HTML, CSS.</a:t>
            </a:r>
          </a:p>
          <a:p>
            <a:r>
              <a:rPr lang="en-US" dirty="0"/>
              <a:t>Libraries &amp; Packages Used: React, React DOM, React Router DOM, </a:t>
            </a:r>
            <a:r>
              <a:rPr lang="en-US" dirty="0" err="1"/>
              <a:t>Formik</a:t>
            </a:r>
            <a:r>
              <a:rPr lang="en-US" dirty="0"/>
              <a:t>, Yup, React Redux, Redux Toolkit, React Switch, React Input Tags.</a:t>
            </a:r>
          </a:p>
          <a:p>
            <a:r>
              <a:rPr lang="en-US" dirty="0"/>
              <a:t>Assumptions: Freelancer/Employer can be anyone with a valid Email Id &amp; Password of min 6 characters. No real time API’s integrated, no session management in backend.</a:t>
            </a:r>
          </a:p>
          <a:p>
            <a:r>
              <a:rPr lang="en-US" dirty="0"/>
              <a:t>Stretch Goals: Dark mode, RWD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1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B0DA-94E2-FFEA-3C53-218113BD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 Portal: Freelancer Section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45126-F434-0C29-851E-17C58AF7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0371"/>
          </a:xfrm>
        </p:spPr>
        <p:txBody>
          <a:bodyPr>
            <a:normAutofit/>
          </a:bodyPr>
          <a:lstStyle/>
          <a:p>
            <a:r>
              <a:rPr lang="en-US" dirty="0"/>
              <a:t>Profile Creation / Sign Up: Create a professional profile showcasing your skills, experience, and portfolio and adding GitHub projects to his profile.</a:t>
            </a:r>
          </a:p>
          <a:p>
            <a:r>
              <a:rPr lang="en-US" dirty="0"/>
              <a:t>Login Page: Login as a freelancer with email and password.</a:t>
            </a:r>
          </a:p>
          <a:p>
            <a:r>
              <a:rPr lang="en-US" dirty="0"/>
              <a:t>Form Validations: Basic form validations for signup and login fields.</a:t>
            </a:r>
          </a:p>
          <a:p>
            <a:r>
              <a:rPr lang="en-US" dirty="0"/>
              <a:t>Job Search: Access a diverse range of contract jobs posted by employers across industries and search them using skills or min salary/hour.</a:t>
            </a:r>
          </a:p>
          <a:p>
            <a:r>
              <a:rPr lang="en-US" dirty="0"/>
              <a:t>Application Submission: Submitting applications for jobs that match their skills and interests with single click.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1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2CE7-5B4C-4F24-5B1C-4AC31B9F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 Portal: Employer Section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0003F-0843-A384-3742-EB0DA141F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Profile Creation / Sign Up: Create a Employer profile by singing up.</a:t>
            </a:r>
          </a:p>
          <a:p>
            <a:r>
              <a:rPr lang="en-US" dirty="0"/>
              <a:t>Login Page: Login as an Employer with the credentials email and password</a:t>
            </a:r>
          </a:p>
          <a:p>
            <a:r>
              <a:rPr lang="en-US" dirty="0"/>
              <a:t>Form Validations: Basic form validations for signup and login fields.</a:t>
            </a:r>
          </a:p>
          <a:p>
            <a:r>
              <a:rPr lang="en-US" dirty="0"/>
              <a:t>Job Posting: Create detailed job listings with project descriptions, required skills, and budget.</a:t>
            </a:r>
          </a:p>
          <a:p>
            <a:r>
              <a:rPr lang="en-US" dirty="0"/>
              <a:t>Jobs View: Able to see the jobs posted by the employer and the applications for those jobs</a:t>
            </a:r>
          </a:p>
          <a:p>
            <a:r>
              <a:rPr lang="en-US" dirty="0"/>
              <a:t>User Profile View: Able to see the applicants user profile by clicking on View Applicants on a particular job posting.</a:t>
            </a:r>
          </a:p>
        </p:txBody>
      </p:sp>
    </p:spTree>
    <p:extLst>
      <p:ext uri="{BB962C8B-B14F-4D97-AF65-F5344CB8AC3E}">
        <p14:creationId xmlns:p14="http://schemas.microsoft.com/office/powerpoint/2010/main" val="161208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C13A-78D0-A523-3526-4378DD9A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 Portal Snapshots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360C7C-3487-C661-C5C4-E5CCC9174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180" y="2160588"/>
            <a:ext cx="775767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3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82B1-2B5B-5CF1-0E6B-93E5C56E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 Portal Snapshots: Freelancer Login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AF9E94-9679-DA08-1E78-77D9BC15A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771" y="2160588"/>
            <a:ext cx="817423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EB5-9911-B6B4-CD03-7B0B70C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 Portal Snapshots: Freelancer Sign 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DF097F-1A6D-3227-E96E-E5693C21B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379" y="2160588"/>
            <a:ext cx="777327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2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1C4D-8967-6D62-4AE5-1E4A444D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 Portal Snapshots: Employer Login / Sign 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B15EB5-E74A-7F53-19BD-0893D4764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952" y="2160588"/>
            <a:ext cx="779413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495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1416</TotalTime>
  <Words>510</Words>
  <Application>Microsoft Macintosh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Ubuntu</vt:lpstr>
      <vt:lpstr>Wingdings 3</vt:lpstr>
      <vt:lpstr>Facet</vt:lpstr>
      <vt:lpstr>Intuit Craft Demo: Hiring Portal</vt:lpstr>
      <vt:lpstr>Introduction</vt:lpstr>
      <vt:lpstr>Craft Demo: Hiring Portal High Level Design</vt:lpstr>
      <vt:lpstr>Hiring Portal: Freelancer Section Features</vt:lpstr>
      <vt:lpstr>Hiring Portal: Employer Section Features</vt:lpstr>
      <vt:lpstr>Hiring Portal Snapshots</vt:lpstr>
      <vt:lpstr>Hiring Portal Snapshots: Freelancer Login</vt:lpstr>
      <vt:lpstr>Hiring Portal Snapshots: Freelancer Sign Up</vt:lpstr>
      <vt:lpstr>Hiring Portal Snapshots: Employer Login / Sign Up</vt:lpstr>
      <vt:lpstr>Hiring Portal Snapshots: Freelancer Dashboard</vt:lpstr>
      <vt:lpstr>Hiring Portal Snapshots: Freelancer Applied Jobs View</vt:lpstr>
      <vt:lpstr>Hiring Portal Snapshots: Freelancer Profile View</vt:lpstr>
      <vt:lpstr>Hiring Portal Snapshots: Employer Dashboard</vt:lpstr>
      <vt:lpstr>Hiring Portal Snapshots: Employer view to create new job post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Intuit Craft Demo: Hiring Portal</dc:title>
  <dc:creator>Microsoft Office User</dc:creator>
  <cp:lastModifiedBy>Microsoft Office User</cp:lastModifiedBy>
  <cp:revision>9</cp:revision>
  <dcterms:created xsi:type="dcterms:W3CDTF">2023-07-01T03:58:17Z</dcterms:created>
  <dcterms:modified xsi:type="dcterms:W3CDTF">2023-07-02T03:35:13Z</dcterms:modified>
</cp:coreProperties>
</file>