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BDEE-F335-2156-B60A-176920C7D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61810-45DC-C565-6FA0-806605050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77E97-50CA-12E2-0042-9857F1AF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EDD5-0C9F-4D73-56FE-525B978F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F8ED-5F2C-67BE-6AE9-8B48CD0E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1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DBFF-97ED-15C5-C4FB-A8D767CE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7518C-AFEF-514E-4005-B203F13C5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6523D-5B51-89F6-31F3-B5B3B258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5016-CE72-6DDA-12EC-6FCA93F7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B555-07B7-E3FE-2201-C49A0969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3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A0014-A1D9-70E1-DCEF-F55F6404D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358E4-832E-FFD5-F716-B788A05E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3A4CE-836F-C255-680B-65290E4B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ABF5-2722-9F9E-F5B7-AA49038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C4CC-81BC-4395-8C2F-8713E231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9515-62AB-94C7-6E81-8747FC13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9303-8321-A191-1FAD-537767F13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4C19-5407-A0B6-1027-898C8A2A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CC46-6723-8F3F-8F74-7AF4E2F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19583-F4FB-CD01-9379-550EBFB5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06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2255-4AD4-6AAE-DC2C-F9552ED5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8DB6E-2E57-C5E2-9B84-A7112413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AED7D-332F-54F1-A11C-71D7F289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704A0-71A1-3181-D361-C6626829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E5EA5-4CD3-D610-5789-9F906211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A370-3386-F4AB-F90B-27563F55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35A3-1234-CCE1-12C5-B902CEEBE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E81B5-1A86-55A5-C0C8-F7DB39602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0B80F-0CF2-13DF-C904-AE6A8C08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6126-B49C-EC36-6089-A3CA5E8B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0B8A4-3333-CBC1-8F92-3CD9BED9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7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ECDD-E765-C5E9-4718-E7D85E06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ABEB-25FF-8703-FC74-017A2BD8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3533C-C177-7E85-0374-F47BB4C39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B53AB-6C8B-8462-0E7F-21B8913C9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26A09-9BEC-1678-F2CA-A3B74250E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ADA6F-DC35-8962-7D9D-4F460FB8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4A3EE-83ED-CFC3-9860-4E5A9934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AFA16-BCA0-68B9-C7BB-1F4B91CD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4D56-90D8-2F7C-ABE6-B5E6025C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D807-BB1A-CE5D-F16B-273C234E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F1FF7-23BA-83D0-5A86-61F70CA7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8EEFA-9A71-6D93-201B-8758F2A3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8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39371-BBD5-CB5F-8BF8-9E0DE45F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284A1-494C-8F6C-66FC-FEE6E06B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D1228-54DF-AA91-EB78-A19F105F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1BC2-2C23-7D98-BF5B-A3443BDBD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A3DE-B71F-9C29-3113-345CC00B3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87A5F-C60D-B08B-1CBD-D8C90C13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BB857-6F00-BEF5-B0A9-EA1BCFF9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DBA7C-89DC-8009-7E2C-E9DE7A07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9D67D-FB50-1DB8-5773-6AF73D41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2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7201-3759-1170-6B6E-9797966C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0CA59-69C8-96C1-1461-5E37804D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612D-310F-073E-3C65-93997ED5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BD336-40D5-26C9-2223-8B826F1D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22090-B402-67A2-487B-DC2CA098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1081-341C-F319-3D00-AF20B624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20352-9125-6114-246F-2729E814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16B31-CD78-E4C3-043D-F16BA942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8587-6B29-14EB-947E-6A7AB26AD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218E9-EAA2-4F3E-BB1F-A6FA6E254FE5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9FD8-B08D-37B5-732F-AB9861826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D402-D206-6B0B-790C-EA358D98D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0F9E2-8F71-473F-AFA8-4337171790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22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CE21-3D72-788D-2428-1695B9B0A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DBF4-B908-7762-138F-ACBF1F74C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F4C700C-E95D-E732-2917-D164AC8C3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" y="0"/>
            <a:ext cx="12076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0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F8337-AFE7-B7DA-BC47-E3DE3B20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" y="-1524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2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7FA32-2C30-3D54-BDF9-EFF3FAB4D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C69866-8C05-34B6-4483-42F386565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8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FA82D-1E76-545C-7E6B-DD46EDAD4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8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C11D5-3636-F281-C3F3-CF1DF2F59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9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C310E-A3AF-44DD-3AF0-0E3E5A9A3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7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B50B0-4E90-3889-C10E-5940E4E7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506E9A-82F7-CDA1-A805-924FEE8A9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C1C3A-9DC8-70DE-870D-F232F6FA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61ED4-0659-2292-DB7C-E955733D6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1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4BBC4-94C2-3352-992E-939F973F5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0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84E08-61F8-11BB-E83E-11466DFC1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5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9036B-4C54-16BF-A52E-6961F428F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DADFF-E44C-FBB0-EE43-47FD7F86B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6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99BCD-6453-11B2-6D54-585ADC37C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70B8A-C4DD-5C8C-EDD0-0BB27226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Patel</dc:creator>
  <cp:lastModifiedBy>Prince Patel</cp:lastModifiedBy>
  <cp:revision>1</cp:revision>
  <dcterms:created xsi:type="dcterms:W3CDTF">2025-03-31T09:02:41Z</dcterms:created>
  <dcterms:modified xsi:type="dcterms:W3CDTF">2025-03-31T09:02:51Z</dcterms:modified>
</cp:coreProperties>
</file>