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4T09:14:06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11589 423 0,'0'53'156,"0"0"-140,0-18 0,0 1-16,0 17 0,0 70 15,35-52 17,-35-1-17,0-17 1,35-18-1,-35 1 1,0-1 0</inkml:trace>
  <inkml:trace contextRef="#ctx0" brushRef="#br0" timeOffset="771.8733">11695 459 0,'0'17'62,"35"19"-30,-35 34-17,0-35-15,0-17 16,0 17-16,0 89 31,35-36-15,-35 18-1,53-71 1,-53 18 0,0 0-1,0-18 1</inkml:trace>
  <inkml:trace contextRef="#ctx0" brushRef="#br0" timeOffset="1640.3653">11518 582 0,'0'-35'15,"0"0"17,0-1-1,18 36-31,-18-35 16,35 0-1,0 35 1,1-36-1,-19 36 1,89 0 0,-88 0-1,52 0 17,-34 0-17,-1 0 1,-35 18-16,0 53 15,35-36-15,-35 35 16,0-17 0,0 18-1,0-53 1,0 52 0,-35-17-1,0-18 1,-1-35-1,1 36 1,-18-36 0,18 0 15,0 0-31,35-18 31</inkml:trace>
  <inkml:trace contextRef="#ctx0" brushRef="#br0" timeOffset="9122.018">12224 670 0,'88'0'16,"-18"0"15,-34 0-15,-19 0 0,54 0-1,-18 0 1,-18 0-1,0 0 1,1 0 15</inkml:trace>
  <inkml:trace contextRef="#ctx0" brushRef="#br0" timeOffset="9620.7169">12259 882 0,'18'35'63,"17"-35"-63,0 0 15,18 0 1,18 0 15,-36 0-31,0 35 16,18-35-16,-18 0 31,-52 0 16</inkml:trace>
  <inkml:trace contextRef="#ctx0" brushRef="#br0" timeOffset="12521.7688">13476 459 0,'0'-36'32,"0"1"15,-18 35-32,-17 0 1,0 0-1,0 0 17,-1 0-32,1 0 15,35 18 1,-35-18 0,35 35-1,17 0 16,19 1-15,-1-36-16,-35 35 16,71-35-1,-36 35 1,0 0 0,0 1 15,-35-1 0,-17-35-15,17 35 46,0 0-31,0 18-15,0 36-16,0-54 16,0 18-1,0 0 1,0 0 0,0-18-1,0 0 16,17-35-15,19 35 0,-19-35-1,19 36 1,-1-36 0,18 0-1</inkml:trace>
  <inkml:trace contextRef="#ctx0" brushRef="#br0" timeOffset="13340.2849">14076 582 0,'0'35'94,"53"1"-79,-53-1 1,0 0-16,0 0 16,0 18-1,0-17-15,0-1 16,0 0-16,0 0 15,0 1 17</inkml:trace>
  <inkml:trace contextRef="#ctx0" brushRef="#br0" timeOffset="13685.0915">14482 847 0,'35'17'16,"-35"19"15,35-36-15,-35 105 15,-18-34-31,-34-18 31,16 0-31,1-53 31</inkml:trace>
  <inkml:trace contextRef="#ctx0" brushRef="#br0" timeOffset="15332.9788">15064 776 0,'0'-35'15,"0"0"17,17 35-1,-17-36-31,36 36 15,-1-35 17,18 0-17,-18 35 1,0 0 0,1 0-1,-36 17 1,0 19-1,0 17 1,-36 35 0,-34-18-1,34-34 1,19-36 0,-18 35-1,35-18 32,17-17-31,36 0-1,-18 0 1,18 0 0,18 0-1,-1 0 1,-52 0-1</inkml:trace>
  <inkml:trace contextRef="#ctx0" brushRef="#br0" timeOffset="15640.769">15716 935 0,'0'35'46,"0"0"-14,0-17-17,-17 35 1,17-18 0</inkml:trace>
  <inkml:trace contextRef="#ctx0" brushRef="#br0" timeOffset="16551.3561">16210 564 0,'0'-17'16,"35"17"78,1 0-79,-1 0 1,0 17 15,-35 19-15,0-1-1,0-17 1,-17-18 0,17 35-1,17-35 63,-17 35-78,53 0 16,-53 36 0,0-36 15,0-17-16,-17-18 1,-36 53 15,35-53-15,-17 0 0,-1 0-1,36 35 1,-35-35-1</inkml:trace>
  <inkml:trace contextRef="#ctx0" brushRef="#br0" timeOffset="16886.6341">16722 952 0,'0'36'47,"0"-1"-31,-18-35-1,18 35 1,-35-35 0</inkml:trace>
  <inkml:trace contextRef="#ctx0" brushRef="#br0" timeOffset="17351.4111">17057 935 0,'0'17'47,"35"-17"15</inkml:trace>
  <inkml:trace contextRef="#ctx0" brushRef="#br0" timeOffset="17575.199">17233 952 0,'35'0'62</inkml:trace>
  <inkml:trace contextRef="#ctx0" brushRef="#br0" timeOffset="17837.1934">17586 917 0,'0'35'0</inkml:trace>
  <inkml:trace contextRef="#ctx0" brushRef="#br0" timeOffset="20000.091">17886 512 0,'35'0'109,"0"0"-93,1 0 15,-1 0 1,0 0-17,-35 35 32,0 0-31,0 0-1,0 1 1,0-1 15,-17-35-31,17 35 16,-36-35-1,36 35 1,0 1 15,18-36-15,17 35 15,1-35-15,-36 35 109,-18 1-110,18-1 1,0 0-16,0 0 16,0 1-16,0-1 15,0 0 1,0 18 0,0-18-16,0 1 31,-35-36 16,-1 0-32,-34 0 1,17 0-16</inkml:trace>
  <inkml:trace contextRef="#ctx0" brushRef="#br0" timeOffset="26037.3462">11659 1764 0,'0'35'172,"0"0"-156,0 1-1,0-1-15,0 0 16,0 18-1,0 18 1,0-36 0,0-17-1,0 52 1,0-35 0,0 1-1,0-1 1,-35-35-1,35 35 1</inkml:trace>
  <inkml:trace contextRef="#ctx0" brushRef="#br0" timeOffset="27114.2945">11853 1834 0,'-17'0'15,"-19"0"79,36 36 172,0-1-251,0 0 1,0 1-16,0-1 0,0 0 15,0 36 1,0-1 0,0 36-1,0-71 1,0-17 15,0 17-15,0-52 31,0-54-32,0 36-15</inkml:trace>
  <inkml:trace contextRef="#ctx0" brushRef="#br0" timeOffset="28628.3741">11695 1799 0,'-36'0'0,"36"-35"15,0 53 298,18 17-298,17-35-15,-35 35 16,36 0 0,-1 1-1,0-1 1,0 0 0,1-17-1,17 17 1,-18 0-1,0 36 1,0-36 0,1 0 15,-1-35-15,-35 36-1,35-1 1,-35-70 249,0-36-249,0 18 0,0 18-1,0 0 1,0-1 0,0 19-1,0-18 1,0-36-1,0 36 1,0 17 0,0-17 15,-17 35 0</inkml:trace>
  <inkml:trace contextRef="#ctx0" brushRef="#br0" timeOffset="29718.9239">12365 1923 0,'17'17'93,"19"-17"-77,17 0 0,-18 0-16,0 0 15,1 0-15,16 0 16,-16 0 0,-1 0 46</inkml:trace>
  <inkml:trace contextRef="#ctx0" brushRef="#br0" timeOffset="30171.9448">12400 2170 0,'18'0'94,"35"0"-78,0 0-1,0 0 1,-18 0 0,0 0-1,-53 0 48</inkml:trace>
  <inkml:trace contextRef="#ctx0" brushRef="#br0" timeOffset="32146.3163">13652 1605 0,'0'-35'109,"-17"35"-93,-36-35 15,35 35-15,-17 0-1,0 0 1,35 17-16,-36 19 31,36-1 0,0 0-15,0 18 15,53-18-15,-17 1-1,-1-1 17,0-35-1,-35 35-31,0 0 31,0 1-15,-17-36-1,17 35 1,-36-35 0,-17 0-1,18 0 1,53 35 78,-18 0-94,35 1 15,-35 17 1,0 17-16,0-17 0,0 18 16,0-18-1,0 17 16,0-35-15,0 1 0,35-36-1,18 0 1,-18-36 0,36 1-1</inkml:trace>
  <inkml:trace contextRef="#ctx0" brushRef="#br0" timeOffset="34164.2149">14446 1817 0,'0'-35'15,"0"-1"32,-17 36-15,-19 0-17,1 18 16,17-18-31,18 35 16,-52 0 0,52 18-1,0 18 1,0-18 0,0 0-1,0 35 1,17-35-1,18 17 1,1-70 15,-1 0-15,18 0 0,-53-35-16,106-35 31,-106 17-31,35-36 31,-35 37-15,0 16-1,-18-34-15,18 52 16,-70-35-16,17 53 31,18 0-15</inkml:trace>
  <inkml:trace contextRef="#ctx0" brushRef="#br0" timeOffset="34544.4655">14940 2134 0,'0'36'16,"0"-1"0,0 18 15,0-18-15,-18 0-1,-17 1 1</inkml:trace>
  <inkml:trace contextRef="#ctx0" brushRef="#br0" timeOffset="35085.9242">15452 1764 0,'0'-18'16,"35"18"15,-35 36 31,0-1-46,0 0 0,0 0-16,0-17 0,0 17 15,0 36 1,-18-1 0,18-17-1,0 0 1,0-18 15</inkml:trace>
  <inkml:trace contextRef="#ctx0" brushRef="#br0" timeOffset="35378.269">15840 2011 0,'0'17'31,"0"19"-16,0 17 1,-36 0 0,1 17 15,-18-35-31</inkml:trace>
  <inkml:trace contextRef="#ctx0" brushRef="#br0" timeOffset="36310.28">16263 1834 0,'0'-35'16,"0"0"15,18 0-16,35 35 1,-18 0 0,0 0-1,0 0 1,-35 17 0,36 19-1,-36 34 1,0-17 15,-36 0-31,1 17 16,-35-34-16,70 17 15,-36-53 1,36 35 0,0 0-1,36-35 48,52 0-48,-53 0-15,0 0 16,1 0-16,17 0 16,-18 0-1,0 0 1,0 0-1</inkml:trace>
  <inkml:trace contextRef="#ctx0" brushRef="#br0" timeOffset="36627.9118">16863 2152 0,'0'35'15,"0"0"16,0 1-15,0 17 0,-18-53-1,-17 53 1,0 17 0</inkml:trace>
  <inkml:trace contextRef="#ctx0" brushRef="#br0" timeOffset="38476.8408">17057 1834 0,'0'-35'16,"17"35"109,-17-35-125,36 35 16,-1 0-1,0 18 1,-35 17 0,0 18-1,0 0 1,-17-18-1,-19-35-15,36 35 32,-35-35-32,53 0 78,17 0-63,0 35 1,-35 1 0,36-1 15,-36 0-15,-18 1-1,18-1 1,-53-35-1,-18 35 1,36-35 0</inkml:trace>
  <inkml:trace contextRef="#ctx0" brushRef="#br0" timeOffset="38876.9466">17533 2205 0,'0'35'16,"0"-17"31,0 17-32,-18 36 17,18-36-17,-35-35 1</inkml:trace>
  <inkml:trace contextRef="#ctx0" brushRef="#br0" timeOffset="39234.7728">17939 2222 0,'35'0'93</inkml:trace>
  <inkml:trace contextRef="#ctx0" brushRef="#br0" timeOffset="39494.0868">18274 2222 0,'0'36'16</inkml:trace>
  <inkml:trace contextRef="#ctx0" brushRef="#br0" timeOffset="39759.729">18433 2240 0,'35'0'31,"0"0"32</inkml:trace>
  <inkml:trace contextRef="#ctx0" brushRef="#br0" timeOffset="40035.6862">18768 2222 0</inkml:trace>
  <inkml:trace contextRef="#ctx0" brushRef="#br0" timeOffset="42309.5053">18909 1711 0,'35'0'109,"0"0"-78,1 0-15,-1 0 15,-35 18 1,0 17-1,0 0-16,-18-35 1,18 35 0,-35 1-1,35-1 1,-35-35 0,35 35-1,0 1 1,0-1-1,0 0 32,17-35-31,19 0 0,-1 0-1,-17 0 16,-18 53 79,0-18-95,0 18 1,-36-53 0,36 53-1,0-18 1,0 1 0,0-1-1,0 0 1,-35-35-1,35 36 17,-35-36 15,0 0-16,-1 0-16</inkml:trace>
  <inkml:trace contextRef="#ctx0" brushRef="#br0" timeOffset="53922.582">6315 547 0,'0'35'157,"0"36"-142,0-54 1,0 19-16,0-1 16,0 0-16,0 0 15,0 18-15,0 18 16,35-18-16,-35-18 15,0 18 1,35-18 0,-35 1-1,36-36 32,-36-18-31</inkml:trace>
  <inkml:trace contextRef="#ctx0" brushRef="#br0" timeOffset="54438.6819">6473 670 0,'0'-35'15,"0"53"95,0 35-95,53-18 1,-53 0-16,0 18 15,0-18-15,36 36 16,-36-36-16,0 18 16,35-53-1,-35 71-15,0-36 16,0-17 15,0-54 0</inkml:trace>
  <inkml:trace contextRef="#ctx0" brushRef="#br0" timeOffset="55462.8719">6279 617 0,'0'-35'31,"0"0"16,0 0-16,0-1-15,36 1 31,-1 35-32,-35-35 1,18 35-1,35-36 1,-18 36 15,-18 0-15,19 0 0,-1 0-1,0 0 1,1 0-1,-1 18 1,-35 17 0,35-35-1,0 36 1,-35-1 0,0 0-1,36 0 1,-36 1-1,0-1 1,0 0 15,0-17 1,-18-18-17,18 35 1,-35-35-1,0 0 1,-1 35 0,1-35 15,17 0-15,-17 0-1,0 0 16</inkml:trace>
  <inkml:trace contextRef="#ctx0" brushRef="#br0" timeOffset="70288.3931">11765 2999 0,'-35'0'15,"53"0"126,52 0-126,-35 0-15,-17 0 16,17 0-16,1 0 16,34 0-1,-17 0-15,35 0 16,-53 0-16,1 0 16,17 0-1,-18 0 1,0 0-1,0 0 17,1 0-17,-36-36 17,35 36-17,0 0 110,-35 18-31,-17-18-78,-19 71-16,1-36 15,-35 0 1,17 0-16,-71 54 15,71-54-15,0 0 16,0 0 0,1 36-1,16-18 1,1 70 0,0-87-1,35-1 1,0 0 15,-36-35-31,36 35 31,18-35 79,70-35-95,-52 35 1,-1 0-16,71-35 16,35 35-1,-35 0 1,-71 0-16,18-35 15,-36 35 1,-52 0 78</inkml:trace>
  <inkml:trace contextRef="#ctx0" brushRef="#br0" timeOffset="71205.5691">12277 3069 0,'35'-35'62,"0"35"1,0 0-48,-35-35-15,36 35 16,-19 0 15,-17 17 313</inkml:trace>
  <inkml:trace contextRef="#ctx0" brushRef="#br0" timeOffset="73897.1248">12594 3104 0,'-35'0'157,"35"-35"-32,-35 35-16,17 0-15,18 18-63,-35-18-31,-1 35 31,36 0-15,-35-35-16,35 36 15,-35-36 1,35 17 0,-35 36-1,35-18 1,-71-35 0,71 18-1,-35-18-15,35 35 16,-18-35-1,18 36 1,-53-1 15,53 0 1,-35-35-32,35 35 46,-18-35-14,-35 36-17,18 17 1,35-36 78,-35-17-79,35 36 1</inkml:trace>
  <inkml:trace contextRef="#ctx0" brushRef="#br0" timeOffset="75390.5733">13000 3281 0,'18'-35'78,"52"35"-62,-35 0-1,1 0-15,17-53 16,17 53 0,1 0-1,-18 0 1</inkml:trace>
  <inkml:trace contextRef="#ctx0" brushRef="#br0" timeOffset="75732.5624">13053 3351 0,'53'0'32,"-18"0"-17,53 0 16,-35 0-15,-18 0 0,1 0-1</inkml:trace>
  <inkml:trace contextRef="#ctx0" brushRef="#br0" timeOffset="76797.7315">14464 2752 0,'-18'0'46,"-17"0"-30,0 0 0,-53 0-1,52 0 1,1 17-16,-18 19 31,18-1-15,-1-35-1,36 35 1,0 0 0,18-35-1,-18 36 1,35-36 0,36 35-1,-18-35 1,17 88-1,-70-53 1,36 1 0,-36-1-1,-18 0 1,-17 1 15,0-36-15,-1 0-1,36-18 1,18 18 0,17 0-1,-35 18 1,35 17 0,-35 71-1,0-53-15,-17 88 16,17-88-1,-35-18-15,35 35 16,35-34 0,0-36 15,106 0-31,0-53 31,0-18-15,-105 1-1</inkml:trace>
  <inkml:trace contextRef="#ctx0" brushRef="#br0" timeOffset="78921.2249">15399 3651 0</inkml:trace>
  <inkml:trace contextRef="#ctx0" brushRef="#br0" timeOffset="79160.2539">15787 3581 0,'17'0'94</inkml:trace>
  <inkml:trace contextRef="#ctx0" brushRef="#br0" timeOffset="79379.3786">16051 3545 0,'36'0'16,"-1"0"47</inkml:trace>
  <inkml:trace contextRef="#ctx0" brushRef="#br0" timeOffset="79621.6099">16298 3528 0,'18'0'15,"17"0"79</inkml:trace>
  <inkml:trace contextRef="#ctx0" brushRef="#br0" timeOffset="79861.6159">16581 3510 0,'0'0'0,"52"0"15,-52 18 32,0 17-16</inkml:trace>
  <inkml:trace contextRef="#ctx0" brushRef="#br0" timeOffset="81332.3292">16704 3545 0,'0'36'125,"0"-1"-110,0 0 1,-35 18-1,-36-18 17</inkml:trace>
  <inkml:trace contextRef="#ctx0" brushRef="#br0" timeOffset="82163.344">17251 3210 0,'0'36'78,"17"-36"-62,89 0-1,-70 0 1,-1 0-16,0 0 16,18 0-1,-18 0 1</inkml:trace>
  <inkml:trace contextRef="#ctx0" brushRef="#br0" timeOffset="83027.9944">17780 3052 0,'0'-36'63,"18"36"-48,17 0 1,35 0 0,-34-35-1,-1 35 1,0 0 0,-35 18-1,18 17 1,-18 0-1,0 0 1,-71 18 0,18-17-1,18-1 1,70-35 62,18 53-62,-35-53-1,-18 17-15,35-17 16,-35 36 0,0-1-1,-35 18 1,0-18-1,-1-35 1,1 35 0,-18-35-1,-17 36 1,17-36 0,18 0-1</inkml:trace>
  <inkml:trace contextRef="#ctx0" brushRef="#br0" timeOffset="83379.0555">18309 3440 0,'0'17'16,"0"18"15,-17-35-15,17 36-16,-36-36 15,1 53 1</inkml:trace>
  <inkml:trace contextRef="#ctx0" brushRef="#br0" timeOffset="84444.5834">18680 3281 0,'35'0'78,"53"0"-46,-53 0-32,36 0 15,-53 0 1,17 0-1</inkml:trace>
  <inkml:trace contextRef="#ctx0" brushRef="#br0" timeOffset="85243.7201">19138 3193 0,'0'-36'15,"35"1"17,1 35-17,-1 0 1,0-35 0,1 35-1,-1 0 1,0 0-1,-35 35 1,35 18 0,-35-35-1,-70 52 1,17-17 0,0 18-16,53-36 15,-35-35-15,-1 35 31,54-35 48,70 0-64,-52 0-15,-19 0 16,19 0-16,-1 0 15,0 0-15,18 0 16,-18 0 15</inkml:trace>
  <inkml:trace contextRef="#ctx0" brushRef="#br0" timeOffset="85644.2319">19773 3422 0,'0'35'46,"0"0"-30,0 1 0,-17-36-1,17 35-15,-36 0 16,1 1 0</inkml:trace>
  <inkml:trace contextRef="#ctx0" brushRef="#br0" timeOffset="86240.4289">20073 3069 0,'18'0'63,"35"18"-47,0-18-1,-18 0 1,0 0-16,0 0 15,18 0 1,-17 0 0</inkml:trace>
  <inkml:trace contextRef="#ctx0" brushRef="#br0" timeOffset="87372.3661">20726 3016 0,'35'0'157,"-35"53"-142,35 71 17,-35-89-32,36 35 15,-36-17 1,0-17 15,0-1-15,0 0-1</inkml:trace>
  <inkml:trace contextRef="#ctx0" brushRef="#br0" timeOffset="87808.3867">21290 3334 0,'0'35'16,"0"0"-1,0 1 17,-18-36-32,-34 35 31,16 0-16</inkml:trace>
  <inkml:trace contextRef="#ctx0" brushRef="#br0" timeOffset="88986.4019">21802 2981 0,'0'-35'47,"-18"35"-31,-17 0-1,35 35 1,-53-35-16,53 71 16,-35-36-16,35 18 15,0 0-15,0 0 16,0 17-16,0-52 16,0 17-16,17 36 15,18-36 1,1-35-1,-1 0 1,53-53 0,-88 18-1,53-1-15,-53 1 16,0 0-16,0 0 0,0-1 16,0 1-16,0 17 15,0-17 1,0 0-1,-17 35 1,17-35 0,-36 35-16,19 0 15</inkml:trace>
  <inkml:trace contextRef="#ctx0" brushRef="#br0" timeOffset="96161.8247">22049 3581 0,'0'35'109,"0"0"-93,-18-35-16,-17 53 15,-18-18-15,18-35 16</inkml:trace>
  <inkml:trace contextRef="#ctx0" brushRef="#br0" timeOffset="96807.0103">22560 3140 0,'0'35'94,"0"0"-94,0 71 31,0-53-15,0-18-16,0 18 15,-18 0 1</inkml:trace>
  <inkml:trace contextRef="#ctx0" brushRef="#br0" timeOffset="97057.7425">23001 3404 0,'0'36'15,"0"-1"17,0 0-17,-18 0 1,-52 1-1</inkml:trace>
  <inkml:trace contextRef="#ctx0" brushRef="#br0" timeOffset="97741.2318">23283 3034 0,'0'-35'16,"36"35"15,-36-36-31,35 36 16,0 0-1,0 0 1,18 0 0,-17 53-1,-36 0 1,0 35-1,-18-17 1,-17-36-16,-36 53 16,36-88-1,35 36-15,-35-36 32,70 0-1,35 0-16,1 0 1,-18 0 0,0 0-1,-18 0 1</inkml:trace>
  <inkml:trace contextRef="#ctx0" brushRef="#br0" timeOffset="97974.1759">23777 3404 0,'0'36'15,"0"-1"16,0 18-31,-70 17 32,17-17-32</inkml:trace>
  <inkml:trace contextRef="#ctx0" brushRef="#br0" timeOffset="98872.6526">24130 3175 0,'0'-35'31,"18"-1"1,17 36-17,0 0 1,0 0-1,18 0 1,-17 0 0,-36 36 15,-36-1-15,36 0-1,-35-35 1,35 36-1,0-1 17,18-35-17,-18 35 1,35-35-16,-35 35 16,0 1-1,35-36-15,-35 35 16,-17-35 15,17 18-31,-53-18 16,-35 0-16,35 0 15</inkml:trace>
  <inkml:trace contextRef="#ctx0" brushRef="#br0" timeOffset="99206.2013">24589 3404 0,'35'0'16,"-35"36"15,0-1-15,-18-35-16,18 35 15,-35 0 1,0-35-1,35 36 1</inkml:trace>
  <inkml:trace contextRef="#ctx0" brushRef="#br0" timeOffset="99858.7095">24924 2893 0,'0'35'62,"0"0"-46,0 1-16,0-1 15,0 18 1,0-18 0,35 0-1,18-35 1,-18 0 15,0-17-15,1-71-1,17 17 1,-18 124 62,-35 53-62,0-71-1,0-17-15,0 52 16,-18-70-16,-17 53 16,35-18-1</inkml:trace>
  <inkml:trace contextRef="#ctx0" brushRef="#br0" timeOffset="100121.8494">25329 3281 0,'0'35'15,"0"0"1,-17-35-1,17 36-15,-35-1 16,-1 18 0,-34-18-1,17-35 1</inkml:trace>
  <inkml:trace contextRef="#ctx0" brushRef="#br0" timeOffset="101257.0812">25400 3369 0,'0'35'94,"35"-35"-79,1 0 32</inkml:trace>
  <inkml:trace contextRef="#ctx0" brushRef="#br0" timeOffset="101615.1119">25753 3387 0</inkml:trace>
  <inkml:trace contextRef="#ctx0" brushRef="#br0" timeOffset="101863.6881">25929 3387 0,'35'0'93</inkml:trace>
  <inkml:trace contextRef="#ctx0" brushRef="#br0" timeOffset="102076.3406">26035 3422 0,'35'0'32,"1"0"30</inkml:trace>
  <inkml:trace contextRef="#ctx0" brushRef="#br0" timeOffset="103254.3545">26423 2840 0,'0'-18'31,"0"-17"47,0 0-31,35 35-47,1 0 32,-36 17-17,0 19 1,35-36-16,-35 17 15,0 54 1,-18-18 0,18-18-16,-35 18 15,35-18 1,-35-35-16,-1 53 31,36-18-31,0 1 16,-35-36-1,35 35 1,18-35 15,17 0-31,0 0 16,-35 35 31,0 0-16,0 18-15,0 0-1,0-17 1,0 34-16,-17-17 16,17-18 15,-36-35-16,36 36 1,-35-36 0,-35 35-1,-1-35 1,36 0-16</inkml:trace>
  <inkml:trace contextRef="#ctx0" brushRef="#br0" timeOffset="115335.7619">11994 4410 0,'0'-36'78,"0"1"-15,-17 35-32,-18 0-15,-1 0-1,1 0 1,17 0-1,18 18 1,-35-18-16,35 35 31,-35 0-31,0 1 16,35 17 0,-53-18-1,53 35 1,-36-34-1,36 17-15,0-1 16,0 1 0,0 0-1,0 18 1,18-71 0,35 53-16,17-18 15,19 0 1,-36-35-1,17 36 1,36-36 15,-36 0-15,1 0 0,0-18-1,-19 18 1,1-53-1,18-17 1,-18-19 0,17 19-1,-34-36 1,-36 35 0,0 1-1,0-1 1,0 1-1,-18 17 1,-35-18 15,0 36-15,0 0 0,18 35-16,-88 17 15,70-17-15,0 71 16,-53-18-1,71-18 1,-36 18 0</inkml:trace>
  <inkml:trace contextRef="#ctx0" brushRef="#br0" timeOffset="116389.0844">11836 4463 0,'0'35'94,"0"35"-79,0-34-15,0-19 16,0 19-16,0-1 16,0 35-1,0-34 1,0 17 0,0 0-1,0-18 1,0 0-1,0 36 1,0-36 0,35-35 31</inkml:trace>
  <inkml:trace contextRef="#ctx0" brushRef="#br0" timeOffset="117412.1551">11730 4886 0,'18'0'63,"17"0"-16,0 0-32,-35 35 1,18-35-16,52 0 16,-17 36-1,-18-1 1,36 0-1,52-35 17,-87 53-32,34-53 15,-34 35-15,-1-35 16,0 0 0,18 53-16,-18-53 15,1 35 1,-1-35-1</inkml:trace>
  <inkml:trace contextRef="#ctx0" brushRef="#br0" timeOffset="118741.3444">13335 4727 0,'35'0'94,"36"0"-78,17 0 15,-53 0-31,1 0 15,-1 0-15,0 0 16</inkml:trace>
  <inkml:trace contextRef="#ctx0" brushRef="#br0" timeOffset="119204.4817">13247 4939 0,'17'0'62,"54"0"-46,-18 0-1,17 0 1,-34 0-16,-1 0 16,36 0-1,-36 0 1,-53 0 15</inkml:trace>
  <inkml:trace contextRef="#ctx0" brushRef="#br0" timeOffset="122547.8807">14446 4339 0,'0'-35'125,"-17"35"-94,-19 0-15,-17 0-1,18 0 1,0 0 31,35 18-47,0-1 15,0 18 17,0 1-32,0-1 15,0 0 1,35-35 0,0 36-1,1-36 1,-36 52-16,35 1 15,-35-17 1,0 17 0,-18-18-1,-35 0 1,1-35 0,16 0 15,54 53 63,-18 88-63,0-123-16,0 17-15,0 36 16,0-18 0,0 17-1,35-70-15,0 35 16,18-35 0,-17 0-1,-1 0 1,0-70-16</inkml:trace>
  <inkml:trace contextRef="#ctx0" brushRef="#br0" timeOffset="124947.3482">14764 4674 0,'0'-35'16,"17"0"15,19 35 0,-1 0 0,0 0-15,0 17 0,1 19-16,-36-1 31,35 0-16,-35 0 1,0 1 0,0-54 77,35-17-61,-35 0-17,36-1-15,17 36 16,-53-35 0,35 35-1,0 0 16,-35 18 1,0 17-17,35-35 1,-35 35-16,36-35 156,-1 0-125,-35 35 94,0 1 32,0-54-32,35-17-110,0 0 1,-35-1 0,36 36-1,-1 0 32,0 18-31,-35 17-1,36-35 17,-36 35-32,35 1 31,18-36-16</inkml:trace>
  <inkml:trace contextRef="#ctx0" brushRef="#br0" timeOffset="125549.6736">14711 5027 0,'17'0'63,"19"0"-48,-1 0-15,71 35 16,35-35-1,71 0 1,17 0 15,-123-35-31,-18 35 0,-17 0 0,-1 0 16,-52 0-16,-54 0 62</inkml:trace>
  <inkml:trace contextRef="#ctx0" brushRef="#br0" timeOffset="126614.3772">14993 5345 0,'0'-36'0,"35"36"31,-35-35-15,36 35-1,-1 0 1,0 0 0,-35 53-1,18-18 1,17 18 15,-35-18-31,0 1 16,0-19-1,0-87 64,0 35-64,35 35-15,-35-53 16,71 17-16,-18 1 31,-18 35-31,0-35 16,1 35 15,-36 17-15,35-17-1,-35 53-15,0 18 16,0-18-1,0-18 1,0 0 0,35-35-1,1 0 1</inkml:trace>
  <inkml:trace contextRef="#ctx0" brushRef="#br0" timeOffset="128066.0102">15998 4427 0,'0'-35'47,"0"53"31,0 35-63,0 17-15,0-52 16,0 17 0,0 0-16,0 54 15,0 34 1,0-17-1,0 35 1,-17-35 0,17-71-1,0 0 1,0 1 15,0-89 0</inkml:trace>
  <inkml:trace contextRef="#ctx0" brushRef="#br0" timeOffset="129745.718">16686 4762 0,'0'-35'16,"36"35"-1,-1 0 32,-35 18-47,0 17 16,35 18-1,1-18 1,-36 1 0,0-1 15,0-53 31,0-35-46,17 53 0,-17-70-16,35 70 15,36 0 16,-36 0-15,1 17 0,-36 19-1,0-54 79,35 18-63,-35-18-31,35 18 32,-17 0-17,17 0 1,0 53 15,-35-17-15,0-19 15</inkml:trace>
  <inkml:trace contextRef="#ctx0" brushRef="#br0" timeOffset="130546.7587">17974 4639 0,'-71'0'31,"36"0"-15,18 0-1,-19 0-15,-17 18 16,36-18-16,-36 88 16,0 0-1,18-17 1,35-18-1,0 17 1,17-35 0,54-35-1,17 0 1,0 0 0,-53 0-1,36 0-15,-71-17 16</inkml:trace>
  <inkml:trace contextRef="#ctx0" brushRef="#br0" timeOffset="130895.8904">17551 4904 0,'-36'0'0,"54"0"31,17 0-16,18 0-15,53 0 32,-35 0-17,-1 0 1,-35 0 0</inkml:trace>
  <inkml:trace contextRef="#ctx0" brushRef="#br0" timeOffset="133271.383">18274 4410 0,'35'0'141,"0"0"-141,89 0 31,-71 0-31,0 0 16,53 0-1,-89 0-15,54 0 16,-36 0-16,18 0 15,-18 0 17,-35 35 61,-17 36-61,-54-71-32,36 35 15,-71 0 1,71 18-16,-1-53 16,-17 71-16,18-36 15,-35 18 1,-1 0-1,1 0 1,17-18 0,70-35 77,36 0-77,-18 0-16,1 0 16,17 0-16,0 0 15,52 0 1,19 0 0,-18 0-1,-18 0 1,18 0-1,-71 0 1,-53 0 62</inkml:trace>
  <inkml:trace contextRef="#ctx0" brushRef="#br0" timeOffset="134320.2363">18979 4568 0,'-17'0'156,"-18"0"-140,35 18-1,-36-18 1,1 35 0,0-35-1,17 36 1,-35-1 15,18 0-15,0 0-1,-1-35 17,-17 0-17,53 36 1,-35-36-1,0 0 79</inkml:trace>
  <inkml:trace contextRef="#ctx0" brushRef="#br0" timeOffset="139626.5039">19526 4974 0,'36'0'15,"-36"53"110,-18-18-109,-17 1 0,-1-1-1,1 0 1</inkml:trace>
  <inkml:trace contextRef="#ctx0" brushRef="#br0" timeOffset="140625.703">20038 4692 0,'17'0'31,"19"0"16,-1 0-31,-35 53-1,35-18 1,-35 0 0,0 1-1,36-36-15,-36 35 16,0-17-1,0-89 79,52 71-94,-52-53 16,36 53-16,-36-35 15,35 35 1,0 0 0,1 0-1,-1 0 1,0 17 0,-35 19-1,0-1 1,0 0 15,0 1-15,0-1-1,18-35 1</inkml:trace>
  <inkml:trace contextRef="#ctx0" brushRef="#br0" timeOffset="141392.0186">21396 4710 0,'0'-36'0,"0"1"31,-18 35 0,-35 0-15,-35 0-1,18 0 1,-1 18 0,36 70-1,-18-53-15,0 36 16,53-36 0,0 0-1,0 1 1,18-36-16,52 0 15,54 35 1,-36-35 15,-53 0-15,18 0-16,-18-53 16</inkml:trace>
  <inkml:trace contextRef="#ctx0" brushRef="#br0" timeOffset="141976.0859">20937 4815 0,'36'0'32,"17"0"-17,-18 0 1,35 0 0,-17 0-1,-17 0 1,-1 0-1,0 0 1,-35 18 0</inkml:trace>
  <inkml:trace contextRef="#ctx0" brushRef="#br0" timeOffset="149558.0056">21890 4322 0,'0'88'110,"0"-53"-110,0 71 31,-18-36-31,18-17 0,0 0 16,0 18-1,0-36-15,0 0 16,0 1-16,-35 17 16,35-18-1,0 0 1</inkml:trace>
  <inkml:trace contextRef="#ctx0" brushRef="#br0" timeOffset="150062.2925">22084 4463 0,'0'-36'63,"0"89"-16,0-17-32,0 34-15,-35-17 16,35 53 0,-36 17-1,36-87-15,0-1 16,0 18 0,0 0-1,-35-18 1</inkml:trace>
  <inkml:trace contextRef="#ctx0" brushRef="#br0" timeOffset="151005.4173">21837 4392 0,'0'-35'0,"0"0"47,18 35-16,-18-36 0,35 36-31,0 0 16,0 0-1,-17 0 1,53 0 0,-18 0-1,-18 0 1,-35 18-1,35-18 1,-35 70 0,35-34-1,-35-19 1,0 19 0,0-1-1,36 0 1,-36 0-1,0 1 1,0-1 15,-18-35-31,18 35 16,-35-35 15,35 36-15,-36-36-1,-16 0 1,16 0 0,-34 0-1,52 0 1</inkml:trace>
  <inkml:trace contextRef="#ctx0" brushRef="#br0" timeOffset="171332.1772">22525 4039 0,'17'0'31,"19"0"47,-1 0-62,0 0 0,-35 18 31,0 17-32,36-35 1,-36 36-16,0-19 15,0 18 17,0 1-32,-18 34 15,-53-17 17,36-18-17,0 1 1,0-36-1,35 35 1,0 0 15,52-35-15,-16 0 0,-36 36-1,17-36 1,54 0-1,-36 0 17,-88 35 46,18 0-63,35 36-15,-35-1 16,35-17 0,0 18-1,-36-18-15,36 17 16,-52-17 0,52 0-1,0 18 1,-36-36-1,36 0 1,0 0 15,-35-35-15,0 0 15,17 0-15,-52-35-1,34 35 1,1 0-16,0-35 0</inkml:trace>
  <inkml:trace contextRef="#ctx0" brushRef="#br0" timeOffset="182023.9839">12277 6050 0,'0'-35'15,"-36"0"17,1 35 15,35-36-32,0 1 95,0 53-17,0 52-77,0-35 0,0-17-16,35 35 15,-35 0-15,36 53 16,-36-36-16,0-34 15,35-19 1,-35 54 0,0-36-1</inkml:trace>
  <inkml:trace contextRef="#ctx0" brushRef="#br0" timeOffset="182602.3482">12524 5927 0,'0'17'109,"0"36"-93,0-18-16,0 1 0,0 17 16,0 0-1,0 17-15,0-17 16,0-18 0,35 1-16,-35-1 15,0 0 1</inkml:trace>
  <inkml:trace contextRef="#ctx0" brushRef="#br0" timeOffset="183606.6133">12224 5997 0,'0'-17'47,"0"-19"-31,17 36-1,-17-70 1,36 70-1,-1-36 1,18 1 0,0 35-1,-18 0 1,0-35 0,71 35-1,-53 0 1,0 18-1,-18 17 1,1 18 0,16 0-1,-52 0 1,0 70 0,0-70-1,-52 0 1,-1-18 15,0 0-15,17-35-1,1 0 1,53 0 46,17 0-46,71 0 15,-71 36-31,0-36 16,1 70-16,34-17 16,-17 0-1,0 0 1,-18-18 15,1-35-15</inkml:trace>
  <inkml:trace contextRef="#ctx0" brushRef="#br0" timeOffset="185751.7406">12612 6491 0,'-35'0'31,"35"-35"16,0 52 203,0 19-234,0-1-1,0-17 1,0 17 0</inkml:trace>
  <inkml:trace contextRef="#ctx0" brushRef="#br0" timeOffset="190943.3529">13864 6368 0,'-35'0'0,"35"-36"47,18 36 47,52-35-79,1 35 1,-18 0 0,-18 0-1,0 0 1,-35 18 15</inkml:trace>
  <inkml:trace contextRef="#ctx0" brushRef="#br0" timeOffset="191296.6988">13882 6526 0,'0'18'78,"17"-18"-62,19 0 0,-1 0-1,-17 0 1,17 0 15</inkml:trace>
  <inkml:trace contextRef="#ctx0" brushRef="#br0" timeOffset="198572.5991">15399 6244 0,'0'-35'31,"0"0"0,0-1-15,-18 36 31,-35 0-32,18 0 1,0 0 15,35 18-31,-36 17 32,1 18-17,0-53-15,35 53 16,-35 18-16,35-36 15,0-17-15,0 17 16,0 0-16,0 0 16,0 1-16,0 34 15,0-17 1,17 0 0,71-18-1,-17-35 1,-1 0-16,36 0 15,-70 0 1,17 0-16,17-35 16,1-18-1,52-70 17,-88 52-17,-35 1 1,36-1-1,-36 18 1,0 18-16,-18-36 16,18 36-16,-53-18 15,-35 0 1,17 53 0,1 0-1,-107 71 1,72 52-1,69-17 1</inkml:trace>
  <inkml:trace contextRef="#ctx0" brushRef="#br0" timeOffset="199440.8798">15187 6332 0,'0'-35'16,"-18"35"-1,18 18 110,18-18-125,17 141 31,-35-106-31,53 36 16,-53-1 0,0-17-1,18-18 1,-18 1 15,53-54 16</inkml:trace>
  <inkml:trace contextRef="#ctx0" brushRef="#br0" timeOffset="200202.2956">15169 6579 0,'36'0'32,"-1"0"-17,0 0 1,-17 0 15,17 0-15,36 36-1,-1-1 1,1 0 0,-1 0-1,-17-35 1,0 36-1,-35-1 1,17-35 0,18 35-1,-35-35 63</inkml:trace>
  <inkml:trace contextRef="#ctx0" brushRef="#br0" timeOffset="203178.5529">16510 6068 0,'0'-36'15,"0"54"157,0 35-172,0 18 16,0-36-1,0 71 1,0-36 0,0 1-1,35-36 1,-35 18 0,36 35 15,-36-52-16,0-1 1,35 0 0,0 0 15,0-35-15,1 0 15,17 0-16,0 0 1,17-17 0,-35 17-1,-35-36 1,36 36 0,-1-35-16,-35 0 15,53 0 16,-18-18-15,-35 17-16,0 1 16,0 0-16,35 0 15,-35-36 1,0-35 0,0 53-1,-17 18 1,17 0-1,0-1 1,0 19 0,-18 17-1,18 35 48,-35-35-48</inkml:trace>
  <inkml:trace contextRef="#ctx0" brushRef="#br0" timeOffset="205353.9028">17815 5733 0,'0'-36'141,"-17"36"-126,-19 0 17,-17 0-32,1 0 31,-1 18-31,17-18 31,36 35-15,0 1 15,0-1 0,36 0-15,-1 0-1,0 1 1,0-1 0,1-35-16,-36 35 15,0 0 1,0 18 0,-18 0-1,-35-17 16,18-36-15,0 0-16,35 35 16,17-35 46,-17 70-31,36-17-15,-36-17-16,0-1 16,0 0-16,0 36 15,0-18 1,0 0 0,0-18-1,0 0 1,0 0 15,35-35-15,-35 36-1,35-36 1,-35 35-16,35-35 31,-35 18-31,36-18 47,-1 0-16</inkml:trace>
  <inkml:trace contextRef="#ctx0" brushRef="#br0" timeOffset="206662.2487">18203 6685 0</inkml:trace>
  <inkml:trace contextRef="#ctx0" brushRef="#br0" timeOffset="206949.0047">18609 6668 0,'35'0'63</inkml:trace>
  <inkml:trace contextRef="#ctx0" brushRef="#br0" timeOffset="207181.9184">18838 6650 0,'36'0'47,"-1"0"-16,0 0-16</inkml:trace>
  <inkml:trace contextRef="#ctx0" brushRef="#br0" timeOffset="207450.4933">19350 6650 0,'0'35'94</inkml:trace>
  <inkml:trace contextRef="#ctx0" brushRef="#br0" timeOffset="208126.2346">19897 6756 0,'0'35'93,"0"18"-77</inkml:trace>
  <inkml:trace contextRef="#ctx0" brushRef="#br0" timeOffset="210412.6969">20320 6015 0,'35'-35'31,"-35"-1"0,0 72 94,0-1-125,0 18 16,0 123-1,0-70 1,0-35 0,-35-19-16,35 19 15,0-36 1,0 1-1,0-1 17,-35-35 15,35-18-32,-36 18 1,1-53-1,0 36 1,0 17 0,-36-124-1,71 89 1,-35 35 0</inkml:trace>
  <inkml:trace contextRef="#ctx0" brushRef="#br0" timeOffset="211123.1922">20443 6050 0,'0'-35'62,"18"35"-31,-18-35-15,53 35-16,18 0 16,-36 0-1,88 0 1,-17 0 0,88 0-1,-106 0 1,-35 0-16,35 0 15,-52 0 1,-54 17 31,-17-17-47</inkml:trace>
  <inkml:trace contextRef="#ctx0" brushRef="#br0" timeOffset="211788.9043">20708 6368 0,'0'-18'31,"0"0"0,35 18 0,-35-35-31,53 35 16,18 0 0,-18 0-1,0 0 1,-18 0 0,-35 18-1,35-18-15,-35 17 16,0 54-1,0-18-15,-53-18 16,-17 36 0,34-36-1,1 18 1,35-18 0,53-35 46,18 0-62,-18 0 16,88 0-1,-88 0 1,-18 0 0,0-17-1</inkml:trace>
  <inkml:trace contextRef="#ctx0" brushRef="#br0" timeOffset="212083.8799">21643 6650 0,'35'0'15,"-35"35"17,0-17-17,0 17 1,-35 18-1,-53 0 1,70-53-16,18 35 16</inkml:trace>
  <inkml:trace contextRef="#ctx0" brushRef="#br0" timeOffset="213774.5153">22190 6668 0,'0'35'78,"17"-35"-47</inkml:trace>
  <inkml:trace contextRef="#ctx0" brushRef="#br0" timeOffset="214001.2126">22525 6685 0,'35'0'16,"0"0"46,1-53-46</inkml:trace>
  <inkml:trace contextRef="#ctx0" brushRef="#br0" timeOffset="214187.4019">22772 6650 0,'35'0'47</inkml:trace>
  <inkml:trace contextRef="#ctx0" brushRef="#br0" timeOffset="214398.5489">22913 6685 0,'0'35'32,"35"-35"-17,-35 36 17</inkml:trace>
  <inkml:trace contextRef="#ctx0" brushRef="#br0" timeOffset="215594.2683">23372 6738 0,'0'35'125,"0"1"-110,-36-36 1,36 35-16,-35 0 16</inkml:trace>
  <inkml:trace contextRef="#ctx0" brushRef="#br0" timeOffset="216972.588">23812 6385 0,'18'18'93,"17"-18"-77,36 35 0,0-35-1,70 0 17,-106 0-17,18 0 1,-18 0-1,0 0 1,-35-17 0,0-19 15,0 1-31,0 0 16,-17-1-1,-19 1 1,1 35 15,0 0-31,-36 0 31,36 0-31,0 0 16,0 0-16,-1 0 16,36 18-16,-35-18 15,35 53-15,-18-53 16,18 70-16,-53-34 15,18 16 1,35 1 0,0 0-1,18 18 1,17-18-16,0-53 16,1 35-16,-1-35 15,35 0-15,36 35 16,53-35-1,-18 0 1,-106 0 15</inkml:trace>
  <inkml:trace contextRef="#ctx0" brushRef="#br0" timeOffset="217332.3719">24800 6703 0,'0'35'47,"0"0"-31,0 1-1,0-1 1,-17-35-1,-36 53 1,17-18-16</inkml:trace>
  <inkml:trace contextRef="#ctx0" brushRef="#br0" timeOffset="221085.0449">25277 6720 0,'0'36'172</inkml:trace>
  <inkml:trace contextRef="#ctx0" brushRef="#br0" timeOffset="221310.6127">25647 6703 0,'35'0'16,"1"0"31</inkml:trace>
  <inkml:trace contextRef="#ctx0" brushRef="#br0" timeOffset="221511.6757">25894 6738 0,'53'0'47,"-18"0"-15</inkml:trace>
  <inkml:trace contextRef="#ctx0" brushRef="#br0" timeOffset="221707.7448">26123 6773 0,'35'0'31,"1"0"-15</inkml:trace>
  <inkml:trace contextRef="#ctx0" brushRef="#br0" timeOffset="222165.6426">26793 6738 0,'0'35'47,"0"1"-16,-35-1-15,35 0-1,-35-35 1</inkml:trace>
  <inkml:trace contextRef="#ctx0" brushRef="#br0" timeOffset="223081.835">27675 6262 0,'0'-35'15,"-17"35"1,17 52 93,-36 54-77,36-70-32,-35-1 0,35 0 0,-35 18 15,35-18 1,-35 36 0,35-18-16,0-18 31</inkml:trace>
  <inkml:trace contextRef="#ctx0" brushRef="#br0" timeOffset="223635.8407">27693 6262 0,'0'0'0,"0"-35"16,0 70 93,71 71-78,-71-71-31,35 0 16,-35 0-16,123 36 31,-123 17-15,36-35-1,-36-18 1,0 1 0,35-36 15</inkml:trace>
  <inkml:trace contextRef="#ctx0" brushRef="#br0" timeOffset="224197.9825">27252 6209 0,'0'-35'32,"18"35"-1,-1 0 0,72 0-15,-37 0-16,37 0 15,69 0 1,-69 17 0,-19-17-1,-17 36 1,-18-36 0,-35 35-1,0 0 16,0 0-15</inkml:trace>
  <inkml:trace contextRef="#ctx0" brushRef="#br0" timeOffset="224816.0397">28399 6773 0,'0'36'63,"0"-1"-48,-18 0 16,-70 0-31,53-35 16</inkml:trace>
  <inkml:trace contextRef="#ctx0" brushRef="#br0" timeOffset="225315.8418">28910 6703 0,'0'35'63,"53"-35"-48</inkml:trace>
  <inkml:trace contextRef="#ctx0" brushRef="#br0" timeOffset="225557.0977">29351 6773 0,'35'0'62</inkml:trace>
  <inkml:trace contextRef="#ctx0" brushRef="#br0" timeOffset="225602.7041">29386 6773 0,'36'0'15</inkml:trace>
  <inkml:trace contextRef="#ctx0" brushRef="#br0" timeOffset="225774.6022">29528 6773 0</inkml:trace>
  <inkml:trace contextRef="#ctx0" brushRef="#br0" timeOffset="226970.5389">29898 6421 0,'35'0'94,"0"17"-79,18 18 1,0-35 0,-17 0-16,-1 0 15,18 0 1,17 0-1,-70-17-15,18 17 16,-18-35 0,0-1-16,-35 1 31,-18 0-31,17 35 16,-16 0-1,16 0 1,1 0-1,35 35-15,-35-35 16,35 53 0,-36-18-16,36 0 0,-35 18 15,35 0 1,0 18 0,18-18-1,70-18 1,0-35-1,36 0 1,-71 0-16,-18 0 16</inkml:trace>
  <inkml:trace contextRef="#ctx0" brushRef="#br0" timeOffset="227454.3418">29810 6844 0,'17'0'47,"36"0"-32,-53 35 1,71-35-16,17 0 16,-53 0-1,53 0 1,-17 35 0,0-35-1,17 53 1</inkml:trace>
  <inkml:trace contextRef="#ctx0" brushRef="#br0" timeOffset="228283.2054">29880 7056 0,'0'35'47,"0"0"-32,0 18 1,-17-53 0,17 71-1,-36 17 1,1-53 0,35 0-1,-35-35 1,35-53 31,17 18-47,36-35 15,-17 17 1,-36 17 0,0 1 15,35 35-16,0-35 1,0 0-16,18-1 16,-17 54 31,-1 35-16,-35 0-31,0 17 15,35-34 1,-35-1 0,0 0-1</inkml:trace>
  <inkml:trace contextRef="#ctx0" brushRef="#br0" timeOffset="228795.6346">29651 6950 0,'35'0'62,"18"0"-46,-18 0-16,1-36 16,-1 36-16,0 0 15,1 0 1,-1 0-16,53 18 15,-53-18-15,36 35 16,-1-35 0,-34 36-1,17-36 1,-18 35 0,0-35-1</inkml:trace>
  <inkml:trace contextRef="#ctx0" brushRef="#br0" timeOffset="230445.3393">30551 5997 0,'0'-35'15,"35"35"1,-35-35 0,35 35-1,-17 0 1,17 0 15,0 0-15,-35 17-1,0 54-15,36-36 16,-36 53 0,0-52-1,0 17 1,0-1 0,-18 19-1,-17 17 16,35-53-15,-36-35 0,36 18-1,0 17 1,18-35 0,53 0-1,-71 36 1,17-36-1,36 35 1,-53 0 15,0 1-15,0 34 0,0-52-16,-35 52 15,0 18 1,35-35 15,0 18-15,-36-18-1,36 0 1,-35-18 0,0 0-1,-89 18 1,54-53-1,-1 0 1</inkml:trace>
  <inkml:trace contextRef="#ctx0" brushRef="#br0" timeOffset="241324.5832">13370 7743 0,'0'0'0,"36"0"15,-36-35 64,-18 35-48,-35 0-16,-53 0 1,36 0 0,34 0-16,-17 18 0,-17 52 31,-36-17-15,71-17-16,-18 34 15,53-35-15,0 1 16,-53 52-1,53 35 1,0-34 0,0-54-1,35 0-15,36 36 0,-1-71 16,36 35 0,53-35-1,17-18 1,-123 18-16,18-53 15,-71 18 1</inkml:trace>
  <inkml:trace contextRef="#ctx0" brushRef="#br0" timeOffset="242186.1526">13000 7902 0,'0'-35'15,"0"53"110,0 35-109,35 35 0,-35-53-16,0 36 15,0-1 1,0-17-1,0 0 1,35-18 0,-35 0 15</inkml:trace>
  <inkml:trace contextRef="#ctx0" brushRef="#br0" timeOffset="257135.9201">12400 9648 0,'-18'0'79,"18"-35"30,36 35-78,-36-35-15,35 35-16,0 0 31,1-35-15,-1 35-1,0 0 1,-35 17 0,35 19-1,1 16 1,-36 1-1,0 0 1,0 0 0,0-18-1,-18 18-15,-17-17 16,-18-1 15,18-35-15,35 35-1,0-52 79,0-19-78,35 1-1,0-36 1,0 19 0,1 16-1,-36 1 1,35 0 0,-35-1-1,35 36 16,-35-35-15,36 35 125,-36-35-126,0 53 329,-18 52-328,18-17-16,0 0 15,0 0 17,0 0-32,0-18 15,18 0 1,17-35-1,0 0 1,0 36 0,1-36-1,-1-53 1,-35 17 0</inkml:trace>
  <inkml:trace contextRef="#ctx0" brushRef="#br0" timeOffset="258229.0761">13000 9225 0,'0'-35'47,"0"-36"-16,18 71-31,-18-53 16,52 53-1,1-35 1,-17 0 0,-1 35-1,0 17 17,0-17-32,-35 36 0,36-1 15,-36 36 1,0-36-1,-18 35-15,-17 1 32,-18 0-17,53-36 1,-35-35 0,52 0 46,1 0-31,88 0-15,-71-18 0,36 18-16,-19 0 15,-16 0 1,-1 0 15</inkml:trace>
  <inkml:trace contextRef="#ctx0" brushRef="#br0" timeOffset="260203.9191">13511 9631 0,'18'0'125,"70"0"-110,-70 0-15,52 0 16,-17 0-16,88-35 16,1-1-1,-37 36 1,-69 0-1,-1 0 1</inkml:trace>
  <inkml:trace contextRef="#ctx0" brushRef="#br0" timeOffset="260635.8107">13882 9454 0,'-35'0'16,"35"18"31,0 35-32,0 0 1,35-18-1,-35 0 1,17-35-16,-17 36 16,53-1-1,-53 0 1,36-35-16</inkml:trace>
  <inkml:trace contextRef="#ctx0" brushRef="#br0" timeOffset="261129.9663">14834 8908 0,'0'-36'31,"0"89"16,0-17-47,0-1 15,0 141 17,0-123-32,0 0 0,36-18 15,-36 36 1,0-1-1,0-34 1,0 17-16,0-18 16,0 0 15</inkml:trace>
  <inkml:trace contextRef="#ctx0" brushRef="#br0" timeOffset="261519.1909">15434 9084 0,'53'0'32,"-18"0"-17,53 0 1,1 0-1,-36-35 1,-1 35 0,-16 0-1,-1 0 1,-35 17 0</inkml:trace>
  <inkml:trace contextRef="#ctx0" brushRef="#br0" timeOffset="261784.2307">15681 9225 0,'0'0'0,"0"35"47,88-35 0,-53 0-32,18-17 1,-17 17 0,-1 0-1</inkml:trace>
  <inkml:trace contextRef="#ctx0" brushRef="#br0" timeOffset="263350.1516">15875 8943 0,'35'0'32,"1"-53"15,-1 53-32,-35-35 1,35 35 15,0 0 0,-35-18-15,18 18 0,-18 71 93,-18-18-78,18-1-31,0-16 0,0 34 16,0 1-1,0-1 17,0-17-17,0 0 1,18-17 0,17-1-1,36-35 1,-18 0-1,-18 0 1,18-18 0,-18 18-1,1-35 1,-1 0 0,35-18-1,-17-71 1,-17 71-1,-36 0 1,-18-17 15,-17 17-15,-18 0 0,0-18-1,-18 36 1,-17 35-1,35 18 1,-17 35 0,34 0-1</inkml:trace>
  <inkml:trace contextRef="#ctx0" brushRef="#br0" timeOffset="264607.5984">17286 9137 0,'18'0'31,"52"-18"1,-34 18-32,-19 0 15,18 0 1,124 0 0,-53 0-1,-18 0 1,-52-35-1,-1 35-15,0 0 16,-35 18 15,-18-18-31</inkml:trace>
  <inkml:trace contextRef="#ctx0" brushRef="#br0" timeOffset="264951.7339">17180 9437 0,'18'0'47,"17"0"-31,-35 35-16,71-35 15,-36 0-15,36 0 16,-19 0-16,54 0 16,-17 0-1,-37 0-15,-16 0 16,-1-18-1,0 18 1</inkml:trace>
  <inkml:trace contextRef="#ctx0" brushRef="#br0" timeOffset="265552.1776">17727 8978 0,'18'0'62,"17"0"-46,0 0-1,1 71 17,-1-71-32,-18 53 15,72 17 1,-54-17-1,36 18 1,-71-18 0,-53 35 15,-18-53-15,0-35-1,19 35 1,-1-35-1</inkml:trace>
  <inkml:trace contextRef="#ctx0" brushRef="#br0" timeOffset="267649.6446">18944 9260 0,'0'-17'15,"0"-18"32,35-1-31,1 36 15,-19 0 0,19 0 0,-36 18-15,0 0 0,0 17-1,0 0 1,0 0 0,-36-35-16,1 53 15,35-17 1,-35-1-1,-18 0 1,18 0 15,-1 1-31,54-72 78,17 1-62,18 0 0,35-71 15,-17 53-15,-36 0-1,-35 71 79,0 52-78,-17-34-1,-36 17-15,53-18 16,0 0-1,0 0 1,17-35 0,36 0-1,-18 0-15,36 0 16,35 0 0,-71-53-16</inkml:trace>
  <inkml:trace contextRef="#ctx0" brushRef="#br0" timeOffset="269240.8086">19914 9225 0,'71'0'47,"-1"0"-32,-34 0-15,-1 0 16,0 0-16,1 0 15,-1 0-15,0 0 16,0 0-16</inkml:trace>
  <inkml:trace contextRef="#ctx0" brushRef="#br0" timeOffset="269548.4765">19932 9402 0,'35'0'47,"53"0"-31,-70 0 0,53 0-1,-36 0-15,35 0 16,-34 0-16</inkml:trace>
  <inkml:trace contextRef="#ctx0" brushRef="#br0" timeOffset="270415.2716">21008 8749 0,'0'18'62,"0"34"-46,0-16 0,0-1-16,35 0 15,-35 18-15,0 88 16,0-88 0,0 18-16,0 17 15,0-35 1,0 17-1,0 1 1,0-53 0,-17-18 46,-19 0-46,-34-18-1,17-17 1,18-18 0,35-18-1,-36 36 1,1 35 0,35-18-1</inkml:trace>
  <inkml:trace contextRef="#ctx0" brushRef="#br0" timeOffset="271032.5388">21026 8749 0,'52'0'109,"-16"0"-109,-1 0 16,18 0-16,159 0 15,52 0 1,18 0-1,1-35 1,-248 35 0,0 0-1,-35 17 17,-17 19-17,-36-36 1</inkml:trace>
  <inkml:trace contextRef="#ctx0" brushRef="#br0" timeOffset="271601.0109">21308 9278 0,'17'0'47,"36"0"-31,-17 0-1,-1 0 1,88 0-1,-52 0 1,-36 0-16,0-18 16</inkml:trace>
  <inkml:trace contextRef="#ctx0" brushRef="#br0" timeOffset="272306.9408">21890 8943 0,'0'18'109,"0"34"-93,0-16-1,0 34 1,0 1 0,0-18-1,0 0 1,0-18-1,0 0 1,0 1 0,35-36-16,-35 35 15,0 0 32,-17-35-31</inkml:trace>
  <inkml:trace contextRef="#ctx0" brushRef="#br0" timeOffset="276995.9266">22260 8255 0,'0'-35'31,"0"17"1,-53-35 30,0 53-46,1 0-1,16 0 1,1 0 0,0 0-1,-1 0 1,-34 0-1,-18 0 1,-18 35 0,71-35-1,-54 36 1,54-36 0,-18 35-1,0-35 1,0 35-1,18 1 1,0-1 0,-1 0-1,-34 36 1,-1-1 15,18 1-15,1-18-1,16 35 1,1-53 0,0 71-1,-18-53 1,-18 0 0,36 17-1,0-17 1,-1 18-1,36-36 1,0 0 0,-35 1-1,35 17 1,0 0 15,0-18-15,18-35-1,-18 35 1,35 0 0,-35 1-1,35-1 1,1 0 0,17 36-1,-18-71 1,0 35-1,0 0 1,1-35 0,-36 36-16,35-36 15,0 35 1,0-35 0,18 0-1,-17 35 1,34-35-1,-52 0 1,17 35 0,36-35-1,35 0 1,-1 0 0,-34-17-1,35 17 1,-36-36-1,19 36 1,-54-35 0,71 0-1,-18 0 1,-18-18 0,-34 53-1,-1-53 1,18 0-16,-18-18 15,18 18 1,-53 18 0,35 0-1,-35-18 1,0 0 0,36-17-1,-36-1 1,0 36-16,0-1 15,0 1 1,35 0 0,-35 0-16,0-1 31,0 1 0,0 0-15,-18 35-1,18-36 1,-35 1 0,35 0 15,-35 0-15,35-1-16,-36 36 15,1-35 1,0-18-1,0 18 1,-54 0 0,54-1-1,0 36-15,-18 0 16</inkml:trace>
  <inkml:trace contextRef="#ctx0" brushRef="#br0" timeOffset="292309.6306">13970 11201 0,'-35'0'16,"-1"0"46,36-18 63,18-17-93,-18-1-17,35 36 1,1-35-1,17 35 1,-1-35-16,19 35 16,-36 0-1,-17 0 1,17 18 0,18 70-1,-53-18 1,0 1-1,-35-1 1,17-34 0,-17 52 15,0-88-15,52-18 46,19-52-46,-1 17-1,-35 18-15,70-1 16,-70 1-16,53-18 16,-17 0-1,-36 18 1,0 0-1,0 105 110,0-35-109,0 54 0,0-19-1,35-35 1,0-35 0,0 18-1,1-18 1,17 0-1</inkml:trace>
  <inkml:trace contextRef="#ctx0" brushRef="#br0" timeOffset="293153.5835">14817 10672 0,'0'17'94,"0"18"-79,0 1 1,17-36 0,124 35 15,-105-35-16,-36-18-15,53 18 16,-18-35 0,-35 0-16,0 0 15,35 35-15,-35 35 94,0 0-78,0 0-1,35-35 1,-35 36-16,0-1 31</inkml:trace>
  <inkml:trace contextRef="#ctx0" brushRef="#br0" timeOffset="293706.5674">15716 10971 0,'18'0'47,"70"0"-32,-53 0 1,1 0-16,-1 0 16,18 0-1,0 0 1,-18 0-1,0 0 1</inkml:trace>
  <inkml:trace contextRef="#ctx0" brushRef="#br0" timeOffset="294034.2368">15875 10883 0,'0'18'46,"0"17"-30,18 0 0,-18 1-1,0 34 1,0-17 0,0-18-1</inkml:trace>
  <inkml:trace contextRef="#ctx0" brushRef="#br0" timeOffset="294707.26">16704 10654 0,'0'-35'31,"0"52"47,0 19-78,0-1 16,0 0-16,0 18 16,0 0-16,-35 17 31,35 36-15,0-70-1,0 16 1,0-16-1,0-54 1</inkml:trace>
  <inkml:trace contextRef="#ctx0" brushRef="#br0" timeOffset="295555.3576">16828 11007 0,'17'0'78,"1"0"-62,17 0-16,36 0 16,52-36-1,18-17 1,-106 53 0,1 0-16</inkml:trace>
  <inkml:trace contextRef="#ctx0" brushRef="#br0" timeOffset="295892.267">17092 10848 0,'0'18'78,"0"52"-78,0-17 16,0 0-1,0-18 1,0 0 0</inkml:trace>
  <inkml:trace contextRef="#ctx0" brushRef="#br0" timeOffset="297266.5782">17498 10636 0,'0'-35'78,"35"35"-47,-35-35-15,35 35-16,18-36 16,-17 36-16,34 0 15,1 0 1,-1 0 15,-17 36-15,-18 17-1,-35 17 1,0-35-16,0 1 16,0-1-16,-17 0 0,17 1 15,-88-1 1,52 18-16,1-53 16,35 70-16,-88-70 15,88 18-15,-53-18 16,71 53 62,17-53-62,141 0-1,-123 0 1,0 0-1,35 0 1,-17-35 0,-71 52 15</inkml:trace>
  <inkml:trace contextRef="#ctx0" brushRef="#br0" timeOffset="298372.4645">18221 10883 0,'0'-35'16,"0"0"15,18 35-15,17-36-1,0 36 1,0 0 0,18 0-1,0 18 1,-17-18 0,-36 35-1,35 1 1,-35-1-1,-35 35 1,-36-17 0,36-17-1,35-1 17,-36-35-17,36-18 48,18 18-63,17-70 31,18 70-31,-53-18 16,71-53-1,-71 36 1,35 18-1,-35 52 126,0 0-110,0 0-15,0 1 15,0-1-31,0 0 16,0 0 15,35-35-31,36 0 16,-1-17-1,-34-54 1</inkml:trace>
  <inkml:trace contextRef="#ctx0" brushRef="#br0" timeOffset="299059.0392">18750 10601 0,'0'-35'0,"0"-1"15,0 1 1,35 0 15,1 35-15,-36-35-16,70 35 15,-17 0 1,-18 0 0,-35 17-16,0 19 15,0-1 1,0 0-16,0 36 31,-17-36-15,-1 0-1,89-35 48,-18 0-47,0 0-1,-1 0 1</inkml:trace>
  <inkml:trace contextRef="#ctx0" brushRef="#br0" timeOffset="299679.1124">18768 10707 0,'-18'0'78,"-35"17"-62,-17-17 0,34 71-1,1-36 1,35 1 0,-35-1-1,0-35 16</inkml:trace>
  <inkml:trace contextRef="#ctx0" brushRef="#br0" timeOffset="300487.5442">19544 10918 0,'18'0'62,"17"0"-62,0-35 16,0 35-16,1 0 15,69 0 1,-34 0 0,-36 0-1</inkml:trace>
  <inkml:trace contextRef="#ctx0" brushRef="#br0" timeOffset="300771.1235">19456 10971 0,'0'36'0,"17"-36"16,1 0-1,17 0-15,1 0 16,-1 0-16,0 0 16,0-18-16,36 18 15,-36 0 1,18 0 0,-18 0-16</inkml:trace>
  <inkml:trace contextRef="#ctx0" brushRef="#br0" timeOffset="301421.1456">20355 10601 0,'0'-35'15,"-17"35"17,-19 17-1,36 19-31,-35-1 16,35 35-1,-53 36 1,-17-35-16,70-18 15,-36 0-15,36-18 16,18 18 0,17-18-1,36-35 1,52 0 0,-17-35-1,0-53 1,-71 17-1,1-35 1,-36 36 0,-18-1-1,-35 36 1,0-18 0,-35 18-1,53 35 1</inkml:trace>
  <inkml:trace contextRef="#ctx0" brushRef="#br0" timeOffset="306221.5426">14799 12224 0,'35'-18'32,"36"18"-17,-36 0-15,-17 0 16,52-35 0,36 35-1,-18 0 1,-17 17 15,-36-17-15,-35 36-1</inkml:trace>
  <inkml:trace contextRef="#ctx0" brushRef="#br0" timeOffset="306651.8172">14781 12559 0,'18'0'32,"35"0"-17,-18 0 1,0 0-16,1-18 15,34 18 1,-34 0-16,34 0 16,-35 0-1,1-53-15,17 53 16,-18 0 0</inkml:trace>
  <inkml:trace contextRef="#ctx0" brushRef="#br0" timeOffset="307323.8312">15011 12047 0,'17'0'94,"19"0"-79,34 36 1,-17-36 0,-53 17-1,53 19 1,-18-36-16,1 35 16,-36 0-1,35-35-15,0 35 31,-35 1-15,0-1 0,0 0-1,-18 0 1,-34 1 0,16-1-1,-34 0-15,34 36 16,19-71-16,17 18 15</inkml:trace>
  <inkml:trace contextRef="#ctx0" brushRef="#br0" timeOffset="309011.7733">16563 12365 0,'0'-18'32,"0"-17"-1,0 0 0,18 35 0,17 0-15,53 0 0,-35 0-1,-53 17 1,35-17 0,-35 36-1,0 16 1,0 1-1,0 0-15,-17-53 16,17 53-16,-36-53 16,36 36-16,-35-1 15,0-35 1,17 35 0,18-53 62,0-34-47,35 52-31,-35-53 16,53 17-16,-17-34 15,-36 34 1,35 1-1,-35 18 1,35-19 0,0-17-1,1 53 1,-36 18 125,-18 35-32,-17 0-78,35 0-31,0-18 16,0 0-1,17-35 1,36 0 0,-17 0-1,69 0 1,-52 0-16,36 0 16</inkml:trace>
  <inkml:trace contextRef="#ctx0" brushRef="#br0" timeOffset="309822.2025">17233 11924 0,'0'-35'0,"35"-1"32,-17 36-17,35-35 1,0 35-1,-18 0 1,0 18 0,1 17-1,-36 18 1,-18 17 0,-35-17-1,-35 18 16,88-36-31,-35-35 0,35 18 16,35-18 47,0 0-63,1 0 15,16 0 1,-16 0-1,-1 35 1</inkml:trace>
  <inkml:trace contextRef="#ctx0" brushRef="#br0" timeOffset="310486.7892">17727 12347 0,'0'-35'15,"71"35"17,-36 0-17,0 0-15,0 0 16,1-53-16,52 53 15,-17 0 17,-1 0-17,1 0 1</inkml:trace>
  <inkml:trace contextRef="#ctx0" brushRef="#br0" timeOffset="310930.4141">17886 12136 0,'-35'-53'0,"35"70"62,0 19-46,0 34-1,0-17 1,0-18 0,0 1-1,17-1 1,-17 0 0,0 0-1</inkml:trace>
  <inkml:trace contextRef="#ctx0" brushRef="#br0" timeOffset="312018.371">18697 11959 0,'0'-35'0,"0"53"109,0 34-93,0 37-1,0-54-15,0-17 16,0 70 0,0-35-1,0 0 1,0 17-16,0-52 31,0 17-15,35-53 15,-35-17-15</inkml:trace>
  <inkml:trace contextRef="#ctx0" brushRef="#br0" timeOffset="312904.8147">16457 11765 0,'-18'0'31,"-17"0"1,35 53-32,-35-53 15,35 53 1,-35 18 0,35-19-16,-36 72 15,36-54-15,0 19 16,0 34-1,0 36 1,0-106-16,18 53 16,-18-71-1,35 0-15,53 36 16,54-71 0,16 0-1</inkml:trace>
  <inkml:trace contextRef="#ctx0" brushRef="#br0" timeOffset="313799.7451">18997 11800 0,'53'53'62,"-18"0"-46,-35-17 0,36-1-16,-36 0 15,35 0 1,0 36-16,-35 52 15,0-34 1,-18 16 15,18-69-31,-52 34 16,-1-70-16,53 36 16,-36-36-1,1 0 1,-18 0-16</inkml:trace>
  <inkml:trace contextRef="#ctx0" brushRef="#br0" timeOffset="314733.8326">19385 11642 0,'0'-18'78,"18"18"-62,17-53-1,18 53 1,18 0 0,-19 0-1,-52 18 1,0 17 0,0 18-1,-17 18 1,17-36-16,-35-35 15,-1 35 1,1-35-16,35 35 47,18-35-16,70 0-15,-53 0-16,53 0 15,-17 0 1,-54 0 15</inkml:trace>
  <inkml:trace contextRef="#ctx0" brushRef="#br0" timeOffset="315516.8005">20285 12312 0,'17'0'47,"-17"-35"-47,53 35 0,-17 0 15,16 0-15,37-36 16,-36 36 15,-18 0-15,-35 18 0</inkml:trace>
  <inkml:trace contextRef="#ctx0" brushRef="#br0" timeOffset="315798.9982">20285 12400 0,'35'0'63,"0"0"-48,18 0-15,0 0 16,-18 0 0,36 0-1,-36 0 1</inkml:trace>
  <inkml:trace contextRef="#ctx0" brushRef="#br0" timeOffset="316384.0996">21167 12030 0,'0'0'0,"-36"0"16,1 0-1,0 35 1,0 124 0,35-89-1,0-34 1,0 16-1,0 1 1,52-17 15,1-36-15,18 0 0,-1-36-1,19-17 1,-72 53-16,19-70 15,-36-1-15,0 36 16,0-35 0,0-1-1,-89 18 1,54 18 0</inkml:trace>
  <inkml:trace contextRef="#ctx0" brushRef="#br0" timeOffset="319638.6945">12312 10301 0,'-35'0'0,"52"0"125,124 0-94,-88 0-31,36 0 0,157-53 16,143 53-1,87-53 1,-18-17-1,19 17 1,-1-53 0,-247 71 15,-123 35-31,0 0 16,-18-53-16,0 53 15,-52 0 1,-1 0 62</inkml:trace>
  <inkml:trace contextRef="#ctx0" brushRef="#br0" timeOffset="335700.1113">25894 9402 0,'0'17'16,"-35"36"46</inkml:trace>
  <inkml:trace contextRef="#ctx0" brushRef="#br0" timeOffset="337059.8039">22948 9049 0,'53'35'125,"-18"-35"-125,18 0 0,0 0 15,0 0-15,18 0 16,17 0 0,-35 0-1,-18 0 16</inkml:trace>
  <inkml:trace contextRef="#ctx0" brushRef="#br0" timeOffset="337442.2387">22913 9243 0,'0'35'15,"35"-35"48,0 0-63,1 0 15,-1 0-15,36 0 16,-18 0 0,-18 0-1,0 0 16</inkml:trace>
  <inkml:trace contextRef="#ctx0" brushRef="#br0" timeOffset="337758.1942">22913 9419 0,'0'35'32,"88"-35"-17,-53 0 1,1 0-1,-1 0-15,36 0 16,-1-17 0,-52 17-1,52-35 1</inkml:trace>
  <inkml:trace contextRef="#ctx0" brushRef="#br0" timeOffset="338909.7951">24448 9331 0,'17'0'62,"18"0"-31,1 0-15,-1 0 0,-35-35-1,0-1 1,0 19 0,0-18 15,0 52 63,0 89-63,0-71-31,0 36 15,35-1 1,-35-17 0,36-53-1,-36 36 1,35-36 0,0-53-1,-35 35-15</inkml:trace>
  <inkml:trace contextRef="#ctx0" brushRef="#br0" timeOffset="339440.2296">24589 8996 0,'0'17'93</inkml:trace>
  <inkml:trace contextRef="#ctx0" brushRef="#br0" timeOffset="348355.2855">14834 13935 0,'36'0'15,"-19"0"1,18 0 15,18-18-15,-53-17 15,0 0 0,0-1-15,0 19 15,0 52 63,0 18-78,0-18-1,36 89 17,-36-89-17,35-35-15,-35 35 16,35 0-1,1-35 1,52 0 0,-88-17-1</inkml:trace>
  <inkml:trace contextRef="#ctx0" brushRef="#br0" timeOffset="348801.2804">14905 13635 0,'0'35'94,"-35"-35"-79</inkml:trace>
  <inkml:trace contextRef="#ctx0" brushRef="#br0" timeOffset="349550.2783">15258 13582 0,'0'-35'15,"17"35"1,-17-36-1,71 1 17,-36 35-32,0 0 31,18 0 0,-53 18-15,0-1-1,0 54 1,0-36-16,-35-35 16,0 35-1,35-17 1,-36-18 0,72 0 46,17 0-46,-18 0-16,0 0 15,1 0-15,16 0 16,-16 0 0</inkml:trace>
  <inkml:trace contextRef="#ctx0" brushRef="#br0" timeOffset="350039.2548">15787 13935 0,'0'-18'16,"17"18"-1,54 0 1,-18 0 0,-18 0-1,-35-35 1,35 35 0,1 0-1,-1 17 1</inkml:trace>
  <inkml:trace contextRef="#ctx0" brushRef="#br0" timeOffset="350393.2808">15787 14146 0,'35'0'78,"0"0"-78,18-17 31,-17 17-31,-1 0 16</inkml:trace>
  <inkml:trace contextRef="#ctx0" brushRef="#br0" timeOffset="350803.7875">16369 13952 0,'35'0'16,"18"0"15,0 0-15,18-17-1,-54 17 1,18 0 0,1 0-1,-1 0 1,18 0-1</inkml:trace>
  <inkml:trace contextRef="#ctx0" brushRef="#br0" timeOffset="351367.2676">16828 13741 0,'0'-36'16,"0"1"-1,35 35 95,0 18-79,-35 35-31,0-18 16,0 0-16,0 1 15,0-1-15,0-18 0,0 19 16,0 34 0,0-52-1,0 17 1,0 0-1</inkml:trace>
  <inkml:trace contextRef="#ctx0" brushRef="#br0" timeOffset="354721.0126">17427 13917 0,'0'-35'15,"0"52"32,-35 36-31,35 0 0,0 0-1,0-18 16,0 1-31,18-36 16,17 0 0,0 0-1,0 0 1,1-36 0,-1-16-1,-35-1 1,0-18 15,-53 36-15,53 0-1,-35 35 1,35 17 15,0 18 0,53-35-15,0 0 0,0 0-1,-53-17-15,35-18 32,-35-1-17,0-17 1,0 18-1,-18 35 1,18-35 0,18 35 46,70 0-31,-70 0-31,-18 17 0,70-17 16,1 36 0,-36-1-1,-35 0 1,0 1 0,0-1 15,35 0-16,-35 0 1,53 1 0,-17-36-16</inkml:trace>
  <inkml:trace contextRef="#ctx0" brushRef="#br0" timeOffset="355552.3422">19544 13970 0,'35'0'78,"36"-18"-63,-36-52 1,-35 52 0,0 53 93,35 18-78,1-17-31,-1-36 16,0 0 0,-35 35-1,35-35-15,1 0 16</inkml:trace>
  <inkml:trace contextRef="#ctx0" brushRef="#br0" timeOffset="355824.4183">19703 13635 0,'0'-35'0,"0"52"62</inkml:trace>
  <inkml:trace contextRef="#ctx0" brushRef="#br0" timeOffset="356142.5152">20126 13723 0,'35'0'16,"1"0"-1,34-35 1,-35 35 0,18 0-1,-53 17 17</inkml:trace>
  <inkml:trace contextRef="#ctx0" brushRef="#br0" timeOffset="356402.6147">20108 13847 0,'18'0'62,"53"0"-46,-36 0-1,18 0 1,0 0-16,-18 0 16</inkml:trace>
  <inkml:trace contextRef="#ctx0" brushRef="#br0" timeOffset="357403.9513">21078 13494 0,'-17'0'31,"17"17"32,0 19-63,0 17 15,0-1-15,0 19 16,0-18-16,17 35 31,-17 0-15,0-35-1,-17 18 1,-18-71 31,35-18-32,-36-52 1,19 70-16,17-53 16,-36 53-16,36-53 15,-35 18 1,35-1 0</inkml:trace>
  <inkml:trace contextRef="#ctx0" brushRef="#br0" timeOffset="357920.7978">21184 13582 0,'0'-35'16,"36"35"15,16 0 1,-16 0-32,-1 0 15,36 0 1,17 0-1,-35 0-15,0 0 16,17 0-16,1 0 16,-18 0-16,35 0 15,-53 0 1,-35 17 31</inkml:trace>
  <inkml:trace contextRef="#ctx0" brushRef="#br0" timeOffset="358335.1237">21378 13917 0,'18'0'78,"17"-18"-78,1 18 16,-1 0-16,0 0 15,36 0 1,-18 0-1,-18 0 1</inkml:trace>
  <inkml:trace contextRef="#ctx0" brushRef="#br0" timeOffset="358785.9821">21731 13723 0,'0'53'109,"35"-18"-93,-35 18 15,0 0-31,0 0 16,0 18-1,0-36 17,0-18-17</inkml:trace>
  <inkml:trace contextRef="#ctx0" brushRef="#br0" timeOffset="364023.075">24783 13882 0,'35'0'15,"0"0"1,-35-35 15,35 35-15,1-36 15,-1-17 0,-35 18 1,0 17-1,0 54 16,0-1-47,0 0 15,0 1-15,0 16 16,53 19 15,-53-36-15,35-35-16,-17 0 31</inkml:trace>
  <inkml:trace contextRef="#ctx0" brushRef="#br0" timeOffset="364340.1813">24959 13511 0,'18'0'78</inkml:trace>
  <inkml:trace contextRef="#ctx0" brushRef="#br0" timeOffset="365238.8906">25277 13264 0,'0'-35'47,"35"35"-16,-35-35-31,17 35 0,19 0 16,-1 0 15,0 18-15,-35 17-1,0 35 1,0-34-1,-17-36 1,-19 35 15,1-35-15,53 0 31,17 35-32,0-35 1,-35 35 0,36-35-16,-36 36 15,0-1 1,0-17 15,-36-18-15,-17 0-1,0 53-15,18-53 16,0 0 15</inkml:trace>
  <inkml:trace contextRef="#ctx0" brushRef="#br0" timeOffset="366206.3849">26123 13688 0,'0'-36'32,"18"36"-17,17 0 1,0-35-16,1 35 16,17 0-1,-18 0 1,0 0-1,0 18 1</inkml:trace>
  <inkml:trace contextRef="#ctx0" brushRef="#br0" timeOffset="366505.9864">26035 13811 0,'18'0'16,"35"0"-1,-18 0-15,0 0 16,18 0-16,18 0 31,-36 0-15</inkml:trace>
  <inkml:trace contextRef="#ctx0" brushRef="#br0" timeOffset="366849.0213">26670 13794 0,'71'0'47,"52"0"-16,-88 0-15,-17 0 0</inkml:trace>
  <inkml:trace contextRef="#ctx0" brushRef="#br0" timeOffset="367366.0391">27234 13811 0,'36'0'62,"-1"0"-46,-35-17 0,35 17-1,-35-36-15,18 36 16,-18-35-1,0 53 64,0 17-64,0 18 1,35-53-1,-35 35-15,0 0 16,35-35 0,1 36-1,34-36 1</inkml:trace>
  <inkml:trace contextRef="#ctx0" brushRef="#br0" timeOffset="367623.8076">27517 13564 0,'-53'-70'15,"35"70"48,18 17-63</inkml:trace>
  <inkml:trace contextRef="#ctx0" brushRef="#br0" timeOffset="368649.1593">28557 13811 0,'0'18'47,"18"-18"-47,35 0 32,-18 0-17,-35-18-15,35-17 16,1 35-1,-1-35 1,-35-1 0,0 89 46,0 0-46,0 0-1,0-18 1,35 1 0,-35-1-1,53-35-15,0 35 16,0-35 0</inkml:trace>
  <inkml:trace contextRef="#ctx0" brushRef="#br0" timeOffset="368936.7623">28751 13547 0,'-35'0'0,"70"0"0</inkml:trace>
  <inkml:trace contextRef="#ctx0" brushRef="#br0" timeOffset="370465.1399">29104 13106 0,'0'17'47,"0"54"-15,0-18-32,0 17 15,0-52 1,0 17-1,0 1 1</inkml:trace>
  <inkml:trace contextRef="#ctx0" brushRef="#br0" timeOffset="371081.5126">29386 13176 0,'0'18'79,"0"17"-64,36-35 95,-36 35-79,35-35-31,-35 36 15,35-1 1,-35 0 0,0 1 15,-17-36-15,-36 0-1,17 0 1,1 0-1,-53 0 1,53 0 0</inkml:trace>
  <inkml:trace contextRef="#ctx0" brushRef="#br0" timeOffset="371382.5003">29351 13106 0,'0'0'0,"0"-36"31,88 36-16,-52 0 1,-1 0 0,18 0-1,-18 0 1</inkml:trace>
  <inkml:trace contextRef="#ctx0" brushRef="#br0" timeOffset="372054.1774">29686 13670 0,'-35'0'15,"53"0"63,17 0-62,-17 0 0,17 0-1,0 0 1,0 0 15,1 0-15</inkml:trace>
  <inkml:trace contextRef="#ctx0" brushRef="#br0" timeOffset="372348.0314">29598 13811 0,'18'0'63,"17"0"-63,18 0 15,0 0 1,-18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8T10:54:19.3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21678 9966 0,'0'-35'16,"0"52"125,0 54-110,0-36 0,88-35 0,-35-17 1,88-107 14,-141 89-14,0 52 46,36 54-47,-1-36 0,0 1 1</inkml:trace>
  <inkml:trace contextRef="#ctx0" brushRef="#br0" timeOffset="329.8866">22331 9984 0,'35'0'78,"71"0"-31,-71 0-31</inkml:trace>
  <inkml:trace contextRef="#ctx0" brushRef="#br0" timeOffset="604.2698">22490 9878 0,'0'17'63,"0"72"-17,0-54-30,-53 0 0</inkml:trace>
  <inkml:trace contextRef="#ctx0" brushRef="#br0" timeOffset="1049.7619">22913 9684 0,'-18'0'47,"-52"141"-16,34 71 0,54-54 0</inkml:trace>
  <inkml:trace contextRef="#ctx0" brushRef="#br0" timeOffset="1494.7925">23230 9913 0,'0'0'32,"0"-35"-1,0 52-16,-35 54 1,0 17 0,88 0 31,-36-105-16,19-19-16,-1 36-15,-35-123 32,-18 123-1,-17 0-15</inkml:trace>
  <inkml:trace contextRef="#ctx0" brushRef="#br0" timeOffset="1738.2146">23548 10054 0,'0'0'0,"0"35"31,0 1-15,0-1 0,-53 36 15</inkml:trace>
  <inkml:trace contextRef="#ctx0" brushRef="#br0" timeOffset="2194.5755">23830 9842 0,'-18'0'31,"18"18"-15,-88 141 31,88-124-47,18 18 31,-18-18-31,70-35 31,-34 0-31,-1-70 47,-35 35-47,-18-54 31</inkml:trace>
  <inkml:trace contextRef="#ctx0" brushRef="#br0" timeOffset="2546.1101">24112 9701 0,'0'-35'16,"18"53"46,17 70-46,36 141 15,-18-123 1,-124 18-17,-52-19 16</inkml:trace>
  <inkml:trace contextRef="#ctx0" brushRef="#br0" timeOffset="3583.5416">24642 9684 0,'35'0'94,"88"0"-48,-70 0-30</inkml:trace>
  <inkml:trace contextRef="#ctx0" brushRef="#br0" timeOffset="3841.7827">24694 9842 0,'71'0'47,"-36"0"-47,36 0 31</inkml:trace>
  <inkml:trace contextRef="#ctx0" brushRef="#br0" timeOffset="4343.2728">25312 9543 0,'-18'0'62,"-35"53"-46,36 35 15,17-18-15,0-17-16,0 18 31,53-18-31,-18-53 31</inkml:trace>
  <inkml:trace contextRef="#ctx0" brushRef="#br0" timeOffset="4763.0541">25629 9648 0,'0'-17'16,"-17"17"30,-19 88-30,-17-17 15,53 17 1,18-88-32,70 0 15,-52 0 1,-36-18-16,35-17 31,-35-18-15,0-35 15,-18 88-31</inkml:trace>
  <inkml:trace contextRef="#ctx0" brushRef="#br0" timeOffset="4989.0376">25894 9825 0,'35'35'31,"-35"0"-15,-17 1-1,-19-1 1</inkml:trace>
  <inkml:trace contextRef="#ctx0" brushRef="#br0" timeOffset="5524.4726">26211 9578 0,'-17'18'62,"17"17"-46,0 53 15,0-17 1,70-71-1,-17-53 0,-18 53-31,-35-71 31,-17 1-31,-18 34 32</inkml:trace>
  <inkml:trace contextRef="#ctx0" brushRef="#br0" timeOffset="5862.3208">26458 9419 0,'36'0'47,"-19"71"-15,36 123-1,-53-106 0,-106 35 0,36-70-31</inkml:trace>
  <inkml:trace contextRef="#ctx0" brushRef="#br0" timeOffset="6241.5706">26776 9754 0,'53'0'62,"17"0"-46,-34 0-1,34 0 1,36 18 15,-71-18-31,1 0 16</inkml:trace>
  <inkml:trace contextRef="#ctx0" brushRef="#br0" timeOffset="6488.6781">27023 9684 0,'0'0'0,"0"53"47,0 35-16,0-53 1,0-17-32,0 17 31</inkml:trace>
  <inkml:trace contextRef="#ctx0" brushRef="#br0" timeOffset="7049.8398">27446 9613 0,'0'53'78,"0"0"-62,0-18-1,0 1 16,53-36 1,-18 0-17,1-18-15,-1-70 32,0 88-17,-35-88 16,0 105 1,0 36-17,35-18 17,-35 1-17,89-1 16</inkml:trace>
  <inkml:trace contextRef="#ctx0" brushRef="#br0" timeOffset="7344.0013">28011 9648 0,'17'0'78,"-17"-35"-62,124 35-1,-54 0 17</inkml:trace>
  <inkml:trace contextRef="#ctx0" brushRef="#br0" timeOffset="7618.8424">28134 9701 0,'18'0'31,"52"0"16,-34 0-31</inkml:trace>
  <inkml:trace contextRef="#ctx0" brushRef="#br0" timeOffset="8208.0875">28522 9507 0,'0'18'63,"0"17"-48,0 36 1,35-36 15,18-35-15,35 0 15,-35-35 0,-17-106 0,-36 105 1,0 72-1,-18 34-15,18-34-1,0 16 1,53 37 15,-18-89-31,53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7T06:57:40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11518 2752 0,'0'-36'31,"0"1"1,-17 35-17,17-35 1,-36 35 0,1 0-1,35-35 1,-35 35-1,-18 0-15,18 17 16,-18-17-16,0 35 16,0 1-1,53-1 1,-36-35 0,36 88-1,0-17 1,0-36-1,18 0 1,17-35 15,1 0-15,17 0 0,-18 0-1,18-17 1,17-107-1,-34 71 1,-36 18 0,0 0 15,0 52 47,0 19-62,0-1-1,35-35-15,-35 35 16,18-35 0,-18 36-1,35-36 1,0 0-1</inkml:trace>
  <inkml:trace contextRef="#ctx0" brushRef="#br0" timeOffset="1198.7551">12665 2558 0,'0'-36'16,"0"19"15,-18 17-15,18-36-1,-53 36 1,-35 0-1,53 0-15,-36 18 16,36 35-16,0-18 16,-1 36-1,1 35 1,35 17 0,0-70-1,18-18 1,35-35-1,17 0 1,-35 0 0,18 0-1,0 0-15,-17-17 0,-1 17 16,0-36 0,-35 1-16</inkml:trace>
  <inkml:trace contextRef="#ctx0" brushRef="#br0" timeOffset="1517.2818">12224 2805 0,'17'0'16,"36"0"-1,-17-36-15,-1 36 16,0 0-16,0 0 15,36 0 1,-36 0 0</inkml:trace>
  <inkml:trace contextRef="#ctx0" brushRef="#br0" timeOffset="2216.5926">13159 2381 0,'0'18'63,"0"17"-63,0 36 15,53-1 1,-53 1-1,0 17 1,0-35 0,0-18-1,0 1 17,35-36-1</inkml:trace>
  <inkml:trace contextRef="#ctx0" brushRef="#br0" timeOffset="2606.5619">13388 2328 0,'0'18'47,"0"53"-32,0-19-15,0 1 16,0 0-16,0-17 15,0-1-15,0 18 16,0-18 0,0 18-1,0 0 1,0-18 0</inkml:trace>
  <inkml:trace contextRef="#ctx0" brushRef="#br0" timeOffset="3316.0532">13176 2311 0,'0'0'0,"0"-36"16,0 1-1,36 35-15,16-35 16,19 35 0,-36 0 15,18 0-15,0 0-1,35 88 1,-88-35-1,36 0 1,-36 0 0,0-18-16,-71 53 15,36-88 1,-1 36-16,1-36 16,70 0 62,18 35-78,-17-35 15,69 35 1,-87-35 0,53 53-1,-36-18 1,36-35-16,-71 18 15,35-18 1,-35 35 0,0 1-1,-18-36 1</inkml:trace>
  <inkml:trace contextRef="#ctx0" brushRef="#br0" timeOffset="7547.1087">18256 2487 0,'0'-35'31,"-17"35"-15,17-35-1,-36 35 1,36-18-16,-53 18 31,1 0-15,-19 35-1,36 0-15,-1 18 32,36-17-17,-35 34 1,35-35-1,0 1 1,0-1 0,35-35-1,1 0 1,-1 0 0,0 0-1,1-53 1,-1 0-1,-35 0 1,0 18-16,0 0 16,0 70 46,0 0-46,0 1-16,0 16 15,35-16 1,0-36 0,-35 35-1,36-35-15</inkml:trace>
  <inkml:trace contextRef="#ctx0" brushRef="#br0" timeOffset="8015.153">18785 2381 0,'0'-35'16,"0"53"46,0 17-62,0 18 0,-17 0 16,17-18 0,-36 0-16,1 53 31,0-52-16,35-1-15,0 0 16,-35-35-16</inkml:trace>
  <inkml:trace contextRef="#ctx0" brushRef="#br0" timeOffset="8379.9419">18644 2469 0,'0'36'46,"0"34"-30,36-17 0,-1 0-1,-35-18 1,35 1 0,0-1-1,1-35 16</inkml:trace>
  <inkml:trace contextRef="#ctx0" brushRef="#br0" timeOffset="8732.4485">19156 2593 0,'17'0'32,"19"0"-17,17 0 1,-18 0-16,18 0 31,-18 0-15</inkml:trace>
  <inkml:trace contextRef="#ctx0" brushRef="#br0" timeOffset="9114.2498">19614 2381 0,'0'18'93,"0"17"-93,36 0 16,-36 1-16,0-1 16,0 18-1,0 17 1,35-52 0,-35 17-1</inkml:trace>
  <inkml:trace contextRef="#ctx0" brushRef="#br0" timeOffset="9617.3443">20161 2452 0,'36'0'78,"16"0"-63,-16 0 1,-1 0 0,0 0-1,1 0-15,-36 17 31</inkml:trace>
  <inkml:trace contextRef="#ctx0" brushRef="#br0" timeOffset="9924.098">20108 2646 0,'18'0'32,"53"0"-1,-54 0-16,18 0 1,1 0 15</inkml:trace>
  <inkml:trace contextRef="#ctx0" brushRef="#br0" timeOffset="10686.6305">20920 2487 0,'17'0'31,"19"0"-15,-36-35-1,53 35-15,-18 0 16,88 0 15,-70 0-15,-18 0-1</inkml:trace>
  <inkml:trace contextRef="#ctx0" brushRef="#br0" timeOffset="11579.697">21837 2381 0,'0'-35'31,"-18"35"-15,18-35 15,-35 35-16,0 0 17,-1 35-17,1 0 1,0 18 0,35 0-1,0 0 1,0-18-1,0 1 1,0-1 0,35-35 31,36 0-32,-18 0 1,-18-18-1,-35-17-15,35-18 16,-35-18 0,0 36-1,0 70 63,0 1-78,0-1 16,36 0 0,-36 1-1,35-36 1,0 35 0,0-35-16</inkml:trace>
  <inkml:trace contextRef="#ctx0" brushRef="#br0" timeOffset="12445.0288">22948 2187 0,'-17'0'31,"-19"0"-15,1 0 0,0 18 15,-18 35-16,18 0-15,-18 0 16,53 17 0,-36-70-1,36 106 1,0-71 0,0 1-1,18-1 1,53-35 15,-36 0-31,18 0 16,17 0-1,-17 0 1,18-18 0</inkml:trace>
  <inkml:trace contextRef="#ctx0" brushRef="#br0" timeOffset="12795.6302">22719 2399 0,'18'0'32,"17"0"-17,-18 0-15,72 0 16,-54 0-1,35 0 1,36 0 0,-70 0-16,-1-35 15</inkml:trace>
  <inkml:trace contextRef="#ctx0" brushRef="#br0" timeOffset="13555.3015">23583 2205 0,'35'0'63,"-35"17"-48,0 36 1,0 0 0,0-17-16,0 17 31,0 35-16,0-35 1,0-18 0,0 0-1</inkml:trace>
  <inkml:trace contextRef="#ctx0" brushRef="#br0" timeOffset="14013.1081">23795 2222 0,'0'18'62,"0"35"-46,-18 0-16,18-18 16,0 36-1,0-36-15,0 18 16,0-18 0,0 1 15,0 16-16</inkml:trace>
  <inkml:trace contextRef="#ctx0" brushRef="#br0" timeOffset="14765.1494">23724 2170 0,'0'0'0,"0"-36"15,36 36 1,-36-35 0,35 35-1,0 0 1,0 0 0,1 0 15,-36 18-31,0 17 15,17-35 1,-17 70 0,0-34-1,0-1 1,-17 0 0,-36 1-1,0-1 1,18-35 15,35-18 0,17 18 32,18 0-48,1 18-15,52 35 16,-35 0 0,-18-18-1,-35 0 1,35-35-16,-35 36 16,36-36 15</inkml:trace>
  <inkml:trace contextRef="#ctx0" brushRef="#br0" timeOffset="18378.0269">8890 3916 0,'0'-35'16,"-18"35"46,-35 0-46,18 35-16,0 0 16,-53 36-1,52-18-15,1 0 16,35-18 15,18 0-15,17 0-1,71-35 1,-71 0 0,18 0-1,-18 0 1,1 0-1</inkml:trace>
  <inkml:trace contextRef="#ctx0" brushRef="#br0" timeOffset="19193.6697">10054 3757 0,'-17'-35'47,"-19"35"-47,-17 0 15,18 0 1,0 0 0,-89 35-1,89 18-15,0 0 16,35 0-16,-36 0 16,36 0-1,18-18 1,17 0-1,18-35 1,35 0 0,-17 0-1,0-17 1,-36-19 0</inkml:trace>
  <inkml:trace contextRef="#ctx0" brushRef="#br0" timeOffset="19476.5941">9719 3933 0,'35'0'15,"1"0"1,-1 0 0,0 0-16,0 0 15,1 0-15,-1-35 16</inkml:trace>
  <inkml:trace contextRef="#ctx0" brushRef="#br0" timeOffset="20177.6364">10989 3581 0,'-18'0'31,"18"-36"-15,-123 36 15,88 0-31,17 0 16,-53 0-16,1 18 15,-1 17 1,36 18 15,35 18-15,-35 88-1,35-89 1,17 1 0,19-18-1,-1-18 1,53-35-1,53 0 1,0-18 0,-70-52-1,-71 52 1</inkml:trace>
  <inkml:trace contextRef="#ctx0" brushRef="#br0" timeOffset="20757.9024">10654 3616 0,'0'18'63,"0"17"-63,0 18 15,0 35 1,0-53-16,0-17 16,0 52-1,0-17 1,0-17 0,0-1-1</inkml:trace>
  <inkml:trace contextRef="#ctx0" brushRef="#br0" timeOffset="27206.625">13529 3739 0,'-18'-35'0,"-17"0"32,0 35-17,0 0 17,-1 0-32,1 0 15,0 0 1,-18 35-1,53 36 1,-35-18 0,35 0 15,0 17-15,17-70-1,-17 35 1,35-35-1,1 36 1,17-36 0,-18 0-1,0-18 1,0-17 0,-35-1-1,36 1 1,-36-35-1,0 17 1,0 17 0,0 72 77,0 34-77,35-70 0,-35 36-16,35-1 15,18 0 17,-35-35-17</inkml:trace>
  <inkml:trace contextRef="#ctx0" brushRef="#br0" timeOffset="27595.6879">13794 3792 0,'17'0'46,"36"0"-30,0 0 0,18 0-1,-36 0 1,-17 0 0,17 0-1</inkml:trace>
  <inkml:trace contextRef="#ctx0" brushRef="#br0" timeOffset="27948.6275">13970 3704 0,'0'71'78,"0"-18"-62,0-18 0,0 0-1,0 0 17</inkml:trace>
  <inkml:trace contextRef="#ctx0" brushRef="#br0" timeOffset="28689.8294">14323 3792 0,'35'0'109,"0"0"-77,-35-17-17,0 34 63,0 19-46,0-1-32,36 0 31,-36 0 16,35-35-32,0 0 17,0 0-17,-35-17 1,36 17 0</inkml:trace>
  <inkml:trace contextRef="#ctx0" brushRef="#br0" timeOffset="40167.8664">14411 3634 0,'0'-18'47,"35"18"-31,-35-35-1,0 52 63</inkml:trace>
  <inkml:trace contextRef="#ctx0" brushRef="#br0" timeOffset="41523.3046">14799 3387 0,'-35'35'94,"35"0"-79,0 0-15,0 18 16,0 36-1,0-19 1,0 1 0,0-1-1,0-17 1,0-18 0,0-52 46,17-18-31,-17-1-31,36-17 16,17 18 0,-36 35-1,18-35 1,1 35-1,34 17 1,-34 19 0,-1-1-1,-35 0 17,-53 36-1,35-71-31,-70 35 15,35-35 1,18 0 0</inkml:trace>
  <inkml:trace contextRef="#ctx0" brushRef="#br0" timeOffset="42404.9408">13159 3422 0,'-36'0'31,"36"18"-31,-35-18 16,35 35-1,0 35 1,-35 1 0,35 0-1,-35 87 1,35-52 0,0-53-1,17 18 16,36-1-31,71-35 32,-89-35-32</inkml:trace>
  <inkml:trace contextRef="#ctx0" brushRef="#br0" timeOffset="43220.5882">15558 3052 0,'0'17'63,"0"36"-32,0-18-31,17 1 0,-17-1 16,0 18-16,71 70 15,-36-17 1,-35-35 15,0 35-15,-18-36-1,-52 1 1,17-18 0,-18-18-1</inkml:trace>
  <inkml:trace contextRef="#ctx0" brushRef="#br0" timeOffset="48350.6222">13423 4128 0,'0'17'125,"0"18"-125,0 18 31,0 0-15,18-53-16,-18 53 16,0 0-1,35-18 1,-35 1 0,0-1 15,35-35 0,1 0-15,17 0-1,17 53 1,-17-53 0,71 0-1,34 0 1,-34 0-1,-36 0 1,18 0 0,17 0-1,-87 0 1,16 0 0,-52-18 30,0-17 1,0 0-31,-35 35 0,0-36-1,0 36 32,52 0 109,-17 18-140,18 0 0,17-18-1,-35 35 1,0 0 15,-17-35-15,-1 35-1,-17 18 1,-1 18 0,36-36-1</inkml:trace>
  <inkml:trace contextRef="#ctx0" brushRef="#br0" timeOffset="49047.0875">15011 4551 0,'17'0'78,"19"0"-78,52 0 16,-53 0-1,0 0-15,-17 0 16,17 0-16,1 0 15,-1-18-15</inkml:trace>
  <inkml:trace contextRef="#ctx0" brushRef="#br0" timeOffset="50200.5543">15787 4427 0,'0'-35'15,"0"0"32,-18 35-15,-17 0-1,0 17-16,-1 19 1,1 17 0,35 0-1,0-18-15,0 18 16,0-18 0,0 0 15,71-35 16,-18 0-16,-53-17-15,35 17-1,-35-36 1,53-17-16,-53-17 15,0 17 1,0 18 0,0 70 77,35 0-77,-35 1-16,0-1 31,18-35-15,17 35 0,0-35-16</inkml:trace>
  <inkml:trace contextRef="#ctx0" brushRef="#br0" timeOffset="51332.3065">16281 4445 0,'0'-35'15,"17"35"79,36 0-78,18 0-1,-36 0-15,18 0 32,-18 0-32</inkml:trace>
  <inkml:trace contextRef="#ctx0" brushRef="#br0" timeOffset="51774.29">16387 4322 0,'0'35'94,"0"35"-78,0-17-1,17 18 1,-17-36-1,35-35 17</inkml:trace>
  <inkml:trace contextRef="#ctx0" brushRef="#br0" timeOffset="52366.4079">16792 4463 0,'36'0'47,"-1"0"-16,0 0-15,-35-36 15,0 54 47,0 0-46,0 17-32,0 0 15,0 0 1,0 1 0,35-1-1,-35 0 1,36-35-16</inkml:trace>
  <inkml:trace contextRef="#ctx0" brushRef="#br0" timeOffset="52684.0398">16863 4180 0,'0'0'0,"0"36"78</inkml:trace>
  <inkml:trace contextRef="#ctx0" brushRef="#br0" timeOffset="53865.185">17233 4269 0,'0'-36'16,"-35"36"47,35 36-17,0-1-46,0 0 16,0 0-16,0 36 16,18-18 15,-18-18-15,35 0-1,-35-52 48,0-18-32,0-18-15,0 17-1,35 1 1,0 35-1,1 0 1,-1 0 15,0 0-15,0 0 0,-35 18-1,36-18 1,-36 70-1,0-34 1,0-1 0,0 0-1,0 0 1,-18-35 0,-70 36-1,17-36 1,1 35-1</inkml:trace>
  <inkml:trace contextRef="#ctx0" brushRef="#br0" timeOffset="55897.3895">14746 4128 0,'0'17'110,"-18"-17"-95,-17 35 1,-35 1-1,17-1 1,0 36 0,-18-36-16,36 0 15,0 0 17,-18 36-17,0-1 1,-53 54-1,71-54 1,35-34 0,0 34-1,0 19 1,17 16 0,-17-52-1,36 18 1,17-18-1,-18-18 1,0 0 0,0 1-1,1-36 17,-1 0-17,106 0 1,-70 0-1,-36 0 1,-35-18 47,0-17-32,0 17 0,-18 18-31,18-35 16,0-1 15,0 54 31,18-18-46,17 35 0,-35 1-1,35-36 1,-35 35 0,-17 0-1,-18 1 1,-1-1-1,1 0 1</inkml:trace>
  <inkml:trace contextRef="#ctx0" brushRef="#br0" timeOffset="57498.642">15487 5327 0,'0'-35'63,"-18"35"-17,-17 0-14,-18 0-17,18 0 1,0 17 0,-1 54 15,36-36-16,0 0 1,0 1 0,0-1 15,18-35-15,17 0-1,0-35 1,1 35-1,-36-36 1,35-16 0,-35 16-1,0 1 1,35 70 78,-35 1-79,0-1 1,36-35-16,-36 35 31,35-35-15,-35 35-1,35-35-15,-17 0 16</inkml:trace>
  <inkml:trace contextRef="#ctx0" brushRef="#br0" timeOffset="57911.1275">15822 5292 0,'18'35'47,"17"-35"-31,0 0 0,18 0-1,18 0 16,-18 0-31,-18 0 16</inkml:trace>
  <inkml:trace contextRef="#ctx0" brushRef="#br0" timeOffset="59130.0896">16457 5468 0,'18'0'78,"17"-18"-62,18-17-1,-18 0 1,-35 0 15,0 52 94,0 19-109,0-1-1,35 0 1,-35 0 15,36-35-31,-1 0 31</inkml:trace>
  <inkml:trace contextRef="#ctx0" brushRef="#br0" timeOffset="59407.841">16686 5151 0,'-35'0'31,"35"17"16</inkml:trace>
  <inkml:trace contextRef="#ctx0" brushRef="#br0" timeOffset="60312.9067">17022 5080 0,'0'35'94,"-18"-35"-94,18 124 31,0-71-15,0 0-1,0-18-15,0 18 16,0-18 0,0 0-1,0-70 63,35-35-62,-35 52 0,0-17-1,35 35 1,-17 0 0,17 0-1,1 0 1,-1 0-1,-35 17-15,35-17 16,-35 18 0,0 17-1,0 0 17,0 1-17,0-1 1,-17-35-1,-19 0 1,1 0 0,0 0-1,-18 0 1,0 0 0</inkml:trace>
  <inkml:trace contextRef="#ctx0" brushRef="#br0" timeOffset="64878.5026">13159 5221 0,'0'35'16,"0"1"-1,0 17 1,0 0 0,0 17-1,35 1 1,-35-36-16,0 35 16,0-34-16,0-1 15,35 36 1,-35 17-1,0-18 1,53 18 0,-53-52 15,35-36-15,18 0-1,18 0 1,-18 0-1,105 0 1,37-18 0,34 18-1,-17-53 1,-142 53 0,-70 18 30,-18-18-30</inkml:trace>
  <inkml:trace contextRef="#ctx0" brushRef="#br0" timeOffset="65964.5347">15028 6068 0,'0'-36'0,"-17"36"94,-19 0-47,1 0-32,35 18 1,-35-18 0,35 35-16,-35-35 15,52 0 79,36 0-78,-18 0-1,1 0-15,-1 0 0,0 0 16,36-17-1,-1 17 1</inkml:trace>
  <inkml:trace contextRef="#ctx0" brushRef="#br0" timeOffset="66872.8382">15593 6068 0,'0'-36'16,"0"1"15,-18 35 0,18-35-15,-35 35 0,35 18-1,-35 34 16,35-16-15,0 17 0,0 0-16,0-18 15,0 0 1,17-35 0,-17 35-1,53-35 1,-18-17-1,-35-18 17,36 35-32,-36-36 15,0 1 1,35 53 93,0-18-93,-35 35 0,36-35-1,-36 35-15,0 0 31</inkml:trace>
  <inkml:trace contextRef="#ctx0" brushRef="#br0" timeOffset="67194.4574">15928 6085 0,'35'0'62,"36"0"-46,-54 0 0,19 0-1,34 0 1,-35 0 0</inkml:trace>
  <inkml:trace contextRef="#ctx0" brushRef="#br0" timeOffset="67810.7716">16581 6050 0,'17'0'93,"-17"-18"-93,71-17 32,-71 0-32,0 88 62,0 0-46,0-18-1,17-35 1,-17 35 0,36-35-1,-36 36 1</inkml:trace>
  <inkml:trace contextRef="#ctx0" brushRef="#br0" timeOffset="68091.2113">16704 5803 0,'0'18'78</inkml:trace>
  <inkml:trace contextRef="#ctx0" brushRef="#br0" timeOffset="68844.9464">16969 5750 0,'0'53'94,"0"-35"-94,0 17 16,35 36-16,-35-1 15,0-17 1,0-18 0,0 1 15,0-54 47,0-17-62,35 35-16,-35-88 15,53 88 1,-18-71-1,1 36 1,-1 35 15,-35 53-31,35-53 16,-35 17-16,0 19 16,35-36-16,-35 35 15,0 0 16,0 0-15,-17-35 0,-18 36-1,-1-36 1,1 0-16,0 0 16,-18 0-1,18 0 1</inkml:trace>
  <inkml:trace contextRef="#ctx0" brushRef="#br0" timeOffset="73108.8915">25682 2946 0,'0'-36'0,"0"54"141,0 35-126,0-18 1,0 1-16,0 34 31,0 1-15,0 34-1,53 1 1,-53-53-16,0 18 16,0-18-16,0 0 15,0 52 1,0-34-16,0-18 15,0 0-15,0 17 0,0 1 16,0 35 0,0-18-16,0-17 15,0 17-15,0 18 16,0-1 0,0-34-1,0 17 1,0 36-1,0-71 1,0-1 0,-35 1-16,35 18 0,0-1 15,-35 125 1,35-125-16,-53 18 16,53 18-16,0 18 15,0-19-15,0 72 16,0-89-16,0-17 15,0 87 1,-36-34 0,36-18-1,-35 70 1,35-53 0,-35-52-1,35-18 1,0 0-16,0 0 0,-53 17 15,53 1-15,0 52 16,0-17 15,0 0-15,0-35-16,0-19 16,0-16-1,0-1 1,-35-53-1</inkml:trace>
  <inkml:trace contextRef="#ctx0" brushRef="#br0" timeOffset="75185.4537">22013 5168 0,'18'0'63,"-18"35"-48,18-35 1,17 0 0,0 0-16,0 0 15,1 0-15,17 0 16,70 0-1,-52 0 1,17 0-16,-35 0 0,17 0 16,19 0-16,69 0 15,-87 0 1,17 0-16,-17 0 0,34 0 16,301-35-1,-18 35 1,18-53-1,17 53 17,-229-53-32,159 53 15,-212 0-15,18-53 16,158 53 0,-34 0-1,-1 0 1,18-52-1,35 52 1,-124 0 0,107 0-1,52 0 17,-228 0-32,-37 0 0,107 0 15,-89 0 1,-17 0-16,0 0 15,0 0-15,0 0 16,70 0-16,-17 0 16,88 0-1,-35 0 1,-54 0 0,-70 0-16,-35 17 15,-17-17-15,-1 0 0,0 0 16,-52 35 62,-19-35-62</inkml:trace>
  <inkml:trace contextRef="#ctx0" brushRef="#br0" timeOffset="77643.8664">22825 8572 0,'0'-17'31,"-36"17"-15,1 0 15,0 17-15,-36 19 0,71-1-16,-35 36 15,0-1 1,35-17-1,0 18 1,17-18 15,19-1-15,-1-16-16,36-36 16,-19 0-1,-16 0 1,-1 0-1,-35-18 1</inkml:trace>
  <inkml:trace contextRef="#ctx0" brushRef="#br0" timeOffset="78293.9007">23195 8714 0,'-17'0'31,"17"-36"-15,-36 36-1,19 0 16,17 18-31,-71 53 16,18 70 15,18-71-15,35-17 0,17-18-1,19 1 1,17-36-1,35 0 1,-18-18 0,-34-17-1,-36-1 1,35 1 0,-35-88-1,-18 52 1,-17 1-1,0 34 1,0 36 15,-36 18-31</inkml:trace>
  <inkml:trace contextRef="#ctx0" brushRef="#br0" timeOffset="81806.1691">30127 5186 0,'0'17'94,"0"19"-94,0-1 16,0 0-16,0 1 15,0-1-15,0 0 16,0 18 0,0 0-1,35 0 1,-35-18-1,0 0 1,0 1 31,0-54 0,0-70 0,-17 53-47,17-1 0,0 1 0,0 0 15,0-36 1,0 18 0,-35 18-1,35-18 1,0 0-16,0 18 31,17 0-15,18 35 15,36 0-15,-71 17-1,18 19 1,17-36-16,-35 52 15,53-16-15,-53-1 16,0 0 0,-35 1-1,-1-1 17,1-35-17,0 0 1,88 0 62,0 35-62,-18 18-1,0-18 1,0 1 15,18-1-31,-53 0 16,18-35-1,-18 35 1,0 1 0,35-36-16,-35 35 15,36-35 63,-1 0 0,-35-18-62,35-17 0,-35 0-1,35 35 1,-35-35 0,0-1-1,36 1 1,-36 0-1,0-1 1,-18 36 0,18-35-1,-53 35 17,18 0-32,35 18 15,-35-18 1,35 35-1,0 18 1,52-18 0,1 1-1,-17-1 1,-1-35 0,0 0-1,1 35 1,-1-35-1,0 0 1,0 0 0,1 0-1,-36-18 1</inkml:trace>
  <inkml:trace contextRef="#ctx0" brushRef="#br0" timeOffset="82760.6184">31133 5450 0,'0'-35'15,"-18"35"1,-17 0 15,-1 0-15,36 18-16,-35-18 15,35 53 1,-35 17 0,35-52-1,18 35 1,17-53 0,0 0-1,0-35 1,-35 17-1,36 18 1,-36-35 0,0 52 62,0 1-63,70-18 17,-70 35-32,35-35 15,-17 0 1,-18-17-16,35 17 16,18-124-1,-17 89 1,-36-18-16,35 18 15,-35-1-15,0-87 16,0 17 0,0 35-1,0 19 17,-18 52-1,-17 70-16,-36 124 1,71 35 0,0-140-1,0-19 1,18-17 0,53 0-1,-54-18 1,54-35-1,-18 0 17</inkml:trace>
  <inkml:trace contextRef="#ctx0" brushRef="#br0" timeOffset="84282.5827">25682 2117 0,'18'0'47,"52"0"-31,1 0-1,-36 0 1,1 0-16,-1 0 15,0 0-15,0 0 16</inkml:trace>
  <inkml:trace contextRef="#ctx0" brushRef="#br0" timeOffset="84672.364">25841 2134 0,'0'36'62,"35"105"-30,-35-106-32,0 36 15,0-36 1,36 0-1,-36 0 17</inkml:trace>
  <inkml:trace contextRef="#ctx0" brushRef="#br0" timeOffset="84971.3789">25770 2522 0,'36'0'47,"17"0"-32,-18 0 1,-35-17-16,88 17 16,-35 0-1,-18 0-15,18 0 16,0 0 0,-18 0-1</inkml:trace>
  <inkml:trace contextRef="#ctx0" brushRef="#br0" timeOffset="85884.3171">26211 2364 0,'0'-36'0,"0"1"31,0 53 16,36-18-31,-36 53-16,0-18 16,35-35-1,-35 35 1,0 0-1,35-35-15,-35-35 79,0 0-64,35 35 1,-35-35-16,36-1 15,-1 36 17,0 0-1,1 0-15,-36 18-1,17-18 1,-17 35-1,36-35 64,-36-17-64,52-19 1,-34 36 31,-18 18-32,35-18 1,-35 18 0,36-18-16,-1 53 31</inkml:trace>
  <inkml:trace contextRef="#ctx0" brushRef="#br0" timeOffset="86512.101">27005 2222 0,'0'0'0,"0"-35"16,-17 35 31,-19 35-16,1 1-31,35 17 16,0-18-1,0 0 1,35-35 47,-35-17-48,0-19 1,36 36-1,-1 0 64,-35 18-64,35-18 1,0 0-1,1 0 1</inkml:trace>
  <inkml:trace contextRef="#ctx0" brushRef="#br0" timeOffset="88084.7174">27323 2258 0,'0'-36'31,"-36"36"16,1 0-32,0 53 1,35-35 0,17-18 30,19 0-30,-36 35 47,0 36-32,0-36-31,0 0 0,0 18 15,0 0 1,-18-17 0,-17-1-1,35-53 32,0-17-31,0 17-1,17 18 1,19-35 0,-19-36-1,-17 1-15,71 35 16,-71-1-16,53 36 16,-53-35-16,35 35 15,0-35 1,-35 52 78,0 19-79,0-19 204,0 19-203,36-36 46,-1-18-46,0-35 15,-35 18-31,35 35 16,1 0-1,-1 0 1,0 0-1,1 17 1,-36 19 0,0-1-1,0 0 1,0-52 62,0-36-62,0 17-1,35 36-15,-35-35 16,35 35 0,0 0-1,-35 18 1,36-18-1,-36 35 1,35 0 0,-35 1-1,35-36 1</inkml:trace>
  <inkml:trace contextRef="#ctx0" brushRef="#br0" timeOffset="88362.5816">27552 2011 0,'-35'0'31</inkml:trace>
  <inkml:trace contextRef="#ctx0" brushRef="#br0" timeOffset="90270.2987">28275 2187 0,'0'-17'31,"-17"17"16,-19 0-31,1 0 0,35 70-1,-35-17 1,35-18-1,0 1 1,17-36 31,19 0-31,-1-18-1,-35-17 1,35-1-1,-35 54 48,35 17-47,1-35 15,-1 0-16,0-17 1,-35-19 0,36-17-1,-1-17 1,-35 17 0,0 18-1,-18-1 16,-17 36-15,53 0 47,17 0-48,0 0 1,0 0-16,1 18 31,-36 17-15,0 1-1,35-1 1,-35 0 0,35 0-1,0-35 32,1 0-16,-36-35-31,35 35 32,-35-35-32,0 53 93,35-18-77,-35 35 0,36-35-1,-1 0 32,0-35-31,0-18-1,-35 35 1,0 89 62,36-19-47,-36 1-31,0-17 0,0 17 16,-18 17 0,-88 54-1,36-71 1,17-18 15,0 18-15,53-71 15,0-35-15,35 53-16,0-88 15,142-35 1,-71 87-1,-71-34 1,0 70-16</inkml:trace>
  <inkml:trace contextRef="#ctx0" brushRef="#br0" timeOffset="93891.6784">23566 8731 0,'0'36'125,"0"16"-110,0 1 1,0 0 0,17 18-1,-17-54 1,0 19 0,0-54 77,0-52-77,0 34-16,0 1 16,0 0-16,0-1 15,0 1-15,0-18 31,0 18-31,35 0 32,-35-1-17,36 36 1,-1 0 0,0 18-1,-35 53 1,36-18-1,-36-18-15,0 0 16,35-35 0,-35 35-1,0-52 63,35-107-46,0 71-32,-35 18 15,36 35 1,-36 53 46,35-53-62,-35 53 16,35 0 0,-35-18-1,0 18-15,0 0 16,0-18 0,36 0 15,-36 1-16,35-36 1</inkml:trace>
  <inkml:trace contextRef="#ctx0" brushRef="#br0" timeOffset="94617.0789">24342 8696 0,'0'18'78,"0"35"-62,0-1-1,0 1 16,0 36-31,0-54 16,35-35-16,-35 35 16,0-70 46,0-36-62,-18-70 31,18 106-15,0 17 0,-35-52-1,35-36 1,18 35 0,17 36-1,18 35 1,17 0-1,-34 0 1,-1 0-16,0 18 16,-35 35-1,0 17-15,0-52 16,-35 52 0,0-34-1,-1-1 1,19-35-1</inkml:trace>
  <inkml:trace contextRef="#ctx0" brushRef="#br0" timeOffset="95134.4417">24800 8555 0,'0'17'63,"36"19"-63,-36-1 15,0 0-15,0 1 16,0 34-1,0 1 1,0-36 0,0 0-1,0 1 17,35-36-17,0 0-15,36-36 16,-36 36 15,0-35-31</inkml:trace>
  <inkml:trace contextRef="#ctx0" brushRef="#br0" timeOffset="95509.597">25153 8643 0,'0'-35'0,"0"105"78,0-52-78,0 17 16,0 1-16,0 34 15,0-17 1,0 0 0,0-18-1,0 0 1</inkml:trace>
  <inkml:trace contextRef="#ctx0" brushRef="#br0" timeOffset="95769.572">25188 8625 0,'0'0'0,"0"-35"15,0 0 1,36 35 0,-36-18-1,53-35 1,35 18 0,-53 35-1,-35 18 1,35-18-1,-35 70 1,0-52-16,0 17 16</inkml:trace>
  <inkml:trace contextRef="#ctx0" brushRef="#br0" timeOffset="96100.3204">25277 8767 0,'17'0'78,"18"0"-47,1 0-15,-1 35-16,0-35 15</inkml:trace>
  <inkml:trace contextRef="#ctx0" brushRef="#br0" timeOffset="96351.1041">25224 9049 0,'35'0'78,"35"0"-62,-70-18-16,53 18 16,-17 0-1,-1 0 1</inkml:trace>
  <inkml:trace contextRef="#ctx0" brushRef="#br0" timeOffset="96927.2371">25912 8502 0,'0'0'0,"0"-35"16,0 88 47,0-1-48,0 19 1,-18-18-16,18 0 0,-35-18 15,35 0-15,-106 54 32,71-54-32,-1 0 15,1 0-15</inkml:trace>
  <inkml:trace contextRef="#ctx0" brushRef="#br0" timeOffset="97269.5157">25665 8608 0,'35'0'46,"0"17"-46,0-17 16,-35 71 0,53-36-1,-17 18 1,34 18 0,-35-18-1,1 0-15,-36-1 16,53 1-16,-53-17 15,17-36 17</inkml:trace>
  <inkml:trace contextRef="#ctx0" brushRef="#br0" timeOffset="98235.1317">27058 8484 0,'35'18'62,"-35"17"-62,0 0 16,0 1-16,0-1 15,0-17-15,36 88 32,-36-36-17,0-35 1,0-52 31,-18-54-16,18 36-31,0 0 0,0-1 16,0 1-1,-35-36-15,35 36 16,0 0-16,17-36 16,19 36-1,-1 35 1,35 0 15,-70 18-31,53-18 0,-53 53 16,36-18-1,-36 18 1,0 0 0,-53 17-1,0-34 1,18-36-1</inkml:trace>
  <inkml:trace contextRef="#ctx0" brushRef="#br0" timeOffset="98717.9187">27499 8467 0,'0'0'0,"0"-36"15,35 36-15,-35 36 47,0-1-31,0 53-1,0-53-15,0 1 16,0-1-16,0 0 16,0 1-1,0-1 1,0 0-1,36-35 1,-1 0 0,35 0-1,-34-35 1,-1 0 0,0 35-1,-35-18-15</inkml:trace>
  <inkml:trace contextRef="#ctx0" brushRef="#br0" timeOffset="99421.9482">28116 8396 0,'0'0'0,"0"35"62,0 1-46,-17-1-16,17 0 0,-36 36 16,-16-1-1,52 1 1,-36-18 0,36-18-1,0-53 32,36-17-31,-36 0-1,35 0-15,0-89 16,-35 89-16,35 0 16,-35-36-1,36 36-15,-36-1 16,35 36-16,-35-52 15,35 52 1,1 0 0,-1 17-1,-35 71 1,0-35-16,35 18 31,-35-36-31,0 0 0,0 1 16,0-1 15,0 0-31,0-52 47</inkml:trace>
  <inkml:trace contextRef="#ctx0" brushRef="#br0" timeOffset="99667.4501">28187 8625 0,'0'-35'16,"18"35"-1,17-35 16,0 35-31,0 0 16,-17 0 15,-18-35-31</inkml:trace>
  <inkml:trace contextRef="#ctx0" brushRef="#br0" timeOffset="100436.4544">28469 8449 0,'0'-35'15,"0"52"63,35 107-62,-35-54 0,0-17-1,0 18 1,0-36 0,0-52 46,0-54-46,0-17 15,36 52-31,-36-34 16,53 35-1,-36 35 16,36 17 1,-53 19-17,35 34 1,1 1 0,-1-18-1,0-53-15,-35 35 16,36-35-16,-36 35 15,0-52 48,0-19-47,0 1-1,35-18 1,-35-18-1,0 19 1,35-1 15,-35 0-31,0 17 16</inkml:trace>
  <inkml:trace contextRef="#ctx0" brushRef="#br0" timeOffset="100805.4564">29087 8414 0,'35'0'31,"-35"70"-31,0-17 16,0-18 0,0 36-1,0-53 1,0 52-1,0 36 1,0-71 0</inkml:trace>
  <inkml:trace contextRef="#ctx0" brushRef="#br0" timeOffset="101115.8171">29192 8431 0,'0'0'0,"0"-35"0,0 0 16,36 0 15,-1 35-15,18-36-1,-18 36 1,18 0 0,-18 0-1,1 0 1,-36 36-1</inkml:trace>
  <inkml:trace contextRef="#ctx0" brushRef="#br0" timeOffset="101434.8627">29157 8643 0,'53'-18'31,"-18"18"-15,18 0-1,-18 0 17,-35 18-17,0 17 17</inkml:trace>
  <inkml:trace contextRef="#ctx0" brushRef="#br0" timeOffset="101649.7144">29069 8943 0,'35'0'31,"36"0"-15,-18-53-1,-18 53 1,-35-35-1,35 35-15,0 0 16,1-36 0</inkml:trace>
  <inkml:trace contextRef="#ctx0" brushRef="#br0" timeOffset="102733.3837">30903 8467 0,'0'-36'16,"-17"36"31,-19 0-32,36 18-15,-35 53 16,35-36 0,0 18-1,0-18 1,0 0 0,18-35-1,35 0 16,0 0-31,-53-17 16,35-19 0,-35-17 15,0 1-15,-35-1-1,-1 17 1,1 36-1</inkml:trace>
  <inkml:trace contextRef="#ctx0" brushRef="#br0" timeOffset="103509.0087">31186 8431 0,'0'18'47,"0"17"-32,0 1-15,0-1 16,0 0 0,0 71-1,0-53 1,-18-53 0,18 35-16,0-70 62,0-18-46,0 18-16,0-36 31,0 1-15,0 34-16,0-17 15,0 18-15,0 0 16,53 35-16,0-53 15,0 18 1,-18 35 0,-35 17-1,35-17-15,-35 88 16,-17-17 0,-54 0-1,0-19 1,36-52-1,35 36 1,0-1 15,35 0-15,-17-35 0,88 36-1,-53 17 1,-36-53-1,36 35-15</inkml:trace>
  <inkml:trace contextRef="#ctx0" brushRef="#br0" timeOffset="104937.0474">23513 9631 0,'0'0'0,"0"17"78,0 19-78,0-1 15,-18 0-15,18 1 16,0 34 0,-35 1-1,35-18 1,0-18 0,0-70 46,0-18-46,0 17-16,17-34 15,-17 17 17,0-18-17,0 18 1,36 1-1,-36 34 1,35 18 15,0 18-15,36 70 0,-71-53-16,35 36 15,0-19 1,-35 1-1,0 0 1,36-53-16,-36 36 16</inkml:trace>
  <inkml:trace contextRef="#ctx0" brushRef="#br0" timeOffset="105184.1796">23513 9878 0,'17'-53'31,"36"53"-15,18 0 0,-18 0-1,-18 0 17</inkml:trace>
  <inkml:trace contextRef="#ctx0" brushRef="#br0" timeOffset="105959.3356">24042 9684 0,'0'17'47,"0"72"-32,0-72 1,0 54 0,0-18-1,0-18 1,0 0-1,0-88 48,0 36-63,0-54 16,0-17-1,0 17 1,0 36-1,0 0-15,35 35 0,-35-53 16,35 18 0,18 35 31,-53 35-32,36-35-15,-36 53 16,0-18-16,0 18 15,0-18 1,-18-35 0,-17 36-1,35-1 48,17 0-48,19 0 1,16 1 0,-16 17-1,-1-18 17</inkml:trace>
  <inkml:trace contextRef="#ctx0" brushRef="#br0" timeOffset="106817.4664">24959 9631 0,'0'-35'16,"0"-18"-1,-18 53 17,18-36-32,-35 36 15,0 0 1,-18 53 0,18 18-1,-1-1 1,36 19-1,18-19 1,17-35 0,1-35-1,-1 0 17,-35-17 14,0-19 1,0 1-31,35 0 62,18 35-62,-18 0-1,1 0 1,-1 0 0,-35 18 15,35 17-31,-35 0 31,0 0-31,0 1 16,0-1-1</inkml:trace>
  <inkml:trace contextRef="#ctx0" brushRef="#br0" timeOffset="107397.6733">25312 9613 0,'0'35'63,"0"1"-48,0-1-15,0 0 16,0 18 0,-18 0-1,18-18 1,0-70 31,0 0-47,0-36 15,18 1 1,-18 34 15,0-16-31,35 52 47,-35 17-31,35-17-1,1 124 1,-36-71 0,0 17-1,35-17 1,-35-18-1,35 1 1</inkml:trace>
  <inkml:trace contextRef="#ctx0" brushRef="#br0" timeOffset="107666.2824">25400 9719 0,'18'-53'46,"17"53"-14,-17 0-32</inkml:trace>
  <inkml:trace contextRef="#ctx0" brushRef="#br0" timeOffset="108466.7161">25612 9596 0,'0'17'63,"0"36"-63,0 18 15,0-36 1,0 18 0,-18 0-1,18 0 1,0-71 62,0-35-62,0-17-16,0 34 15,0-34 1,18 34-16,-18 1 15,35 35 32,-35-35-47,53 35 16,-18 18 15,0 105-15,1-52-1,17-1 1,-18-17 0,0-18-1,0-35 1,1-53 15,-36 18-31,0 17 16,0-105-1,0 88 1,0-53 0,0 52-1</inkml:trace>
  <inkml:trace contextRef="#ctx0" brushRef="#br0" timeOffset="109181.7182">25400 9842 0,'-35'0'31,"35"-35"0,35 35 78,36 0-77,-54 0-32,18 0 31</inkml:trace>
  <inkml:trace contextRef="#ctx0" brushRef="#br0" timeOffset="109855.0784">26370 9631 0,'0'35'109,"0"0"-93,0 1-16,0 17 16,0-18-1,0 0 1,0 0 15</inkml:trace>
  <inkml:trace contextRef="#ctx0" brushRef="#br0" timeOffset="110346.0535">26264 9525 0,'0'-35'32,"0"-1"-32,18 36 15,70 0 1,-53 0-1,18 0 1,0 53-16,-17 0 16,-36-17-1,0-1-15,0 35 16,0 1 15,0-36-31,0-17 16,-18 35-1,18-18 1,-35-17 0,-18-18-1,-18 35 1,18-35 0,-35 0-1</inkml:trace>
  <inkml:trace contextRef="#ctx0" brushRef="#br0" timeOffset="111154.4137">28011 9648 0,'0'36'78,"0"-1"-63,0 0 1</inkml:trace>
  <inkml:trace contextRef="#ctx0" brushRef="#br0" timeOffset="111405.2424">28240 9631 0,'0'17'47,"0"19"-31,0-1-1,-18-35 1,18 35 0,-35-35-1</inkml:trace>
  <inkml:trace contextRef="#ctx0" brushRef="#br0" timeOffset="115524.2121">28063 4939 0,'0'-35'47,"0"52"78,0 1-93,0 17-17,0 0 1</inkml:trace>
  <inkml:trace contextRef="#ctx0" brushRef="#br0" timeOffset="116828.5671">28169 5115 0,'-17'0'125,"-19"0"-110,1 0 16,35 36-15,-35-36-16,0 35 16,35 0-1,-36 0 1,36 1 0,-35-1-16,35 0 15,0 1 16,18-36-15,17 0 0,0 0-1,-35-36 1,53 1 0,-18 0-1,1-18 1,-36 17-1,0 1 1,0 53 78,0 17-79,0 36 17,35-71-32,-35 17 15,35-17 1,18 0 0</inkml:trace>
  <inkml:trace contextRef="#ctx0" brushRef="#br0" timeOffset="118113.9396">25718 3810 0,'35'0'109,"0"-35"-93,0 35-1,1 0 17,-36 17 14</inkml:trace>
  <inkml:trace contextRef="#ctx0" brushRef="#br0" timeOffset="119360.2931">25224 3616 0,'0'18'125,"0"35"-110,0-18-15,0 0 16,0 18 0,0 0-16,0-18 15,0 0 17,0 1 30,0-54 32,0-17-79,0-36 1,0 36 0,35 35 15,0 0-15,0 0-1,1 0 1,-36 18-1,0 17 1,0 0 15,0 0-15,-18-35 0,-17 36-1,0-1 1,-1-35-1</inkml:trace>
  <inkml:trace contextRef="#ctx0" brushRef="#br0" timeOffset="120834.7161">27975 3722 0,'36'0'172,"-54"0"-78</inkml:trace>
  <inkml:trace contextRef="#ctx0" brushRef="#br0" timeOffset="122446.3454">28434 3457 0,'0'-35'16,"0"0"15,-18 35 0,-17-36-15,0 36 0,-36 0-1,54 0 1,17 18-1,-36 17 1,36 1 0,0-1-1,0 0 1,0 0 0,18-35-1,35 0 1,-18 0 15,0 0-31,-17-17 31,-18-19-15,35 36 78,-35 18-79,36-18 1,-36 35 0,35-35-16</inkml:trace>
  <inkml:trace contextRef="#ctx0" brushRef="#br0" timeOffset="122700.8492">28751 3492 0,'0'18'47,"0"17"-32,0 1 1,-35-1 15</inkml:trace>
  <inkml:trace contextRef="#ctx0" brushRef="#br0" timeOffset="123492.8115">29016 3175 0,'0'35'63,"0"1"-48,35-1-15,-35 0 0,0 0 16,0 18 0,0-17-1,0-1 1,0 0-1,0-53 110,36 18-125,-36-35 16,35 35-16,0-35 31,0 35 1,-35 35-17,36-35-15,-36 35 16,0 1-1,0-1 32,-18-35-31,18 35 0,-88-35-1,53 0 1</inkml:trace>
  <inkml:trace contextRef="#ctx0" brushRef="#br0" timeOffset="124509.4276">28134 3140 0,'0'17'15,"-35"-17"1,35 36 0,0 17-1,-36-1 1,36 1 0,0 18-1,18-18 1,-18-18-1,35 0 1</inkml:trace>
  <inkml:trace contextRef="#ctx0" brushRef="#br0" timeOffset="125292.1926">29457 3140 0,'18'35'125,"-18"18"-110,35-53-15,-35 88 16,35-88-16,0 53 16,-35 0-1,36 17 1,-36-34-1,-18-1 1,-17 18 0,-36 0-1,36-53-15</inkml:trace>
  <inkml:trace contextRef="#ctx0" brushRef="#br0" timeOffset="133197.2283">23583 5115 0,'0'18'78,"0"17"-63,0 0 1,0-17 0,0 17-1,0 1 1</inkml:trace>
  <inkml:trace contextRef="#ctx0" brushRef="#br0" timeOffset="133754.7094">23160 5680 0,'18'0'78,"17"0"-62,18-36 0,0 36-1,0 0 1,17 0-16,-35 0 15,18 0 1</inkml:trace>
  <inkml:trace contextRef="#ctx0" brushRef="#br0" timeOffset="134439.4701">23707 5574 0,'0'-35'32,"-18"35"-1,-17 0-15,35 17-1,-36-17 1,36 36-16,-35 34 15,35-35 1,0-17 0,0 17 15,18-35 0,17-17-15,-35-19-1,35-17 1,1 1 0,-36 16-1,0 54 48,0 35-48,35-53-15,-35 35 16,35-35 0,-35 35-1,53-35 1,0 0 0</inkml:trace>
  <inkml:trace contextRef="#ctx0" brushRef="#br0" timeOffset="136066.3239">23301 3651 0,'35'0'125,"1"0"-110,-54 0 79,-17 0-78</inkml:trace>
  <inkml:trace contextRef="#ctx0" brushRef="#br0" timeOffset="137116.4703">21784 3545 0,'53'0'78,"35"0"-78,-70 0 16,17 0 0,0 0-16,1 0 15</inkml:trace>
  <inkml:trace contextRef="#ctx0" brushRef="#br0" timeOffset="137845.1293">22384 3404 0,'0'-17'16,"-36"17"30,1 0-30,0 0 0,0 17-1,-18 19 1,53-1 0,0 0-1,0 0 1,17-35 15,19 0-15,-1 0-1,0-35 1,-35 17 0,35 18-1,-35-35 1,0 0-1,0 53 64,36-18-79,-36 35 0,35 0 15</inkml:trace>
  <inkml:trace contextRef="#ctx0" brushRef="#br0" timeOffset="138099.9499">22560 3510 0,'0'35'31,"0"1"1,-18-1-17,-17-35 1</inkml:trace>
  <inkml:trace contextRef="#ctx0" brushRef="#br0" timeOffset="138871.4963">22860 3193 0,'0'35'94,"0"0"-79,0 0-15,0 1 16,0-1-16,0 0 15,0 1 1,0-19 0,0 18 15,35-35 16,-35-17-32,36-18 1,-1 35 31,0 0-16,-35 17 0,0 18-15,0 1 15,0-1 1,-18-35-17,-34 0 1,-1 35-1,0-35 1</inkml:trace>
  <inkml:trace contextRef="#ctx0" brushRef="#br0" timeOffset="139640.6745">21590 3246 0,'0'35'78,"-18"71"-63,18-71-15,0 35 32,0-17-32,18-17 15,88 34 16,17 36-15,18-106 0</inkml:trace>
  <inkml:trace contextRef="#ctx0" brushRef="#br0" timeOffset="140452.1665">22966 3140 0,'35'0'15,"0"0"79,1 35-63,-36 0-15,35-35-16,-35 53 0,35 18 16,-35-18-1,36 0 16,-36-1-15,0-16 0,-18 17-1,-35 17 1,0-17 0,18-18-1</inkml:trace>
  <inkml:trace contextRef="#ctx0" brushRef="#br0" timeOffset="143555.6008">23566 6950 0,'-36'0'328,"54"0"-250,17 0-47</inkml:trace>
  <inkml:trace contextRef="#ctx0" brushRef="#br0" timeOffset="144459.2643">21078 7197 0,'18'0'31,"17"0"-15,18 0 0,-17 0-1,34-18 1,-35 18 0,18 0-16,-17 0 15</inkml:trace>
  <inkml:trace contextRef="#ctx0" brushRef="#br0" timeOffset="145183.9559">21766 7073 0,'0'-35'32,"-17"35"-17,-19 0 1,36 35 0,-35 0-16,0 18 15,35-17 1,-35-1 15,35 0-15,17-35-1,19 0 1,-1 0 15,18 0-31,-18-17 16,-35-19-1,0-17 1,35 53 0,-35-35-1,0 53 48,0 35-48,0-18 1,36-35 0,-1 35-1,0-35 1</inkml:trace>
  <inkml:trace contextRef="#ctx0" brushRef="#br0" timeOffset="145533.4953">22119 7232 0,'0'35'47,"0"0"-31,0 1-1,-17 17 1,-19 0 0,1 0-1</inkml:trace>
  <inkml:trace contextRef="#ctx0" brushRef="#br0" timeOffset="146072.6353">22348 7144 0,'18'0'125,"17"0"-125,-17 0 16,17 0-16,36 0 15,-18 0 1,-18 0 0</inkml:trace>
  <inkml:trace contextRef="#ctx0" brushRef="#br0" timeOffset="146851.4455">22754 6791 0,'0'18'31,"0"35"-15,0-18-1,0 18-15,0-18 16,0 36 0,0-1-1,0-17 1,0-18-1,0 1 17,0-54 30,35-17-46,-35-1-1,0 1-15,36 35 16,-1 0 31,0 18-16,-35 17-15,0 0-1,0 1 17,0-1-17,-17-35 1,-19 35 0,19-35-1,-19 0 1</inkml:trace>
  <inkml:trace contextRef="#ctx0" brushRef="#br0" timeOffset="149740.7216">28011 6950 0,'35'0'125,"0"0"-94,-35 35 31,-18-35-30,18 35 61,-35-35-93</inkml:trace>
  <inkml:trace contextRef="#ctx0" brushRef="#br0" timeOffset="152132.4765">28628 6809 0,'0'-36'78,"-18"36"-47,-17 0 0,17 0 1,18 18-32,-53 17 15,53 1 1,0-1 0,0 0-1,0 0 16,18-35-15,17 0 0,1 0 15,-1 0-15,-35-17-1,35 17-15,-35-36 16,0 1-16,0 0 15,0 53 79,35-18-94,-35 52 16,0 19-16,36-71 15,-36 53-15</inkml:trace>
  <inkml:trace contextRef="#ctx0" brushRef="#br0" timeOffset="152410.8307">29034 7020 0,'0'18'63,"-36"35"-32,1 0-15,0 0-1</inkml:trace>
  <inkml:trace contextRef="#ctx0" brushRef="#br0" timeOffset="152783.6934">29263 6914 0,'35'0'47,"18"0"-31,-18 0-1,1 0 1,17 0 0,-18 0-1</inkml:trace>
  <inkml:trace contextRef="#ctx0" brushRef="#br0" timeOffset="153598.3752">29686 6668 0,'0'52'78,"0"37"-46,0-54-32,0 35 15,0-17 1,0-17-1,0-1 1,0-53 93,0-17-93,0 17 15,36 18 16,-36-35-31,35 35-1,-18 0 1,36 18 15,-53 17-15,0 0 15,0-17-15,0 17 15,-17-35 16,-19 0-47,1 0 16,0-17 15</inkml:trace>
  <inkml:trace contextRef="#ctx0" brushRef="#br0" timeOffset="154570.6962">28646 6473 0,'-36'0'31,"-17"36"-15,18-1 0,0 18 15,-18 70-15,53-34-16,0-36 15,0-1-15,0 1 16,0 18-1,0-36-15,0 0 16,18-35-16,-18 53 0,70-53 16,1 36-1,17-1 1,18-35 0</inkml:trace>
  <inkml:trace contextRef="#ctx0" brushRef="#br0" timeOffset="155149.7885">30021 6509 0,'0'17'63,"0"19"-63,0 34 15,18-34 1,-18-1-16,0 53 16,0-53-16,0 1 15,0 16 1,-18 19-1,-52-71 1,-1 53-16,36-18 16</inkml:trace>
  <inkml:trace contextRef="#ctx0" brushRef="#br0" timeOffset="166074.5287">21837 7602 0,'-18'18'47,"-17"17"-32,-18 18 1,53-18-16,-106 71 31,53-106-31,0 106 16,18-106 0,35 53-16,-70-53 0,34 53 15,36-18 1,-17-35 15,17-17 32,0-19-48</inkml:trace>
  <inkml:trace contextRef="#ctx0" brushRef="#br0" timeOffset="166330.4141">21325 7955 0,'0'18'63,"0"52"-48,0-34-15,0 17 16,0-18-1,0 0 1,18-35 0,35 0-1,-18 0 1,1 0 0,-1-35-16,0 35 15,0-71-15</inkml:trace>
  <inkml:trace contextRef="#ctx0" brushRef="#br0" timeOffset="168115.403">18979 8431 0,'0'-35'16,"-17"0"-1,-18 35 17,-18 0-1,17 0-31,-34 70 16,-1 1-1,1 35 1,34 17 15,36-52-15,0-36-1,18 18 1,105-18 0,-52-35-1,-18 0 1,18 0-1</inkml:trace>
  <inkml:trace contextRef="#ctx0" brushRef="#br0" timeOffset="170276.778">19756 8167 0,'0'70'94,"0"-17"-79,35 35-15,-35 89 32,0-107-32,0-17 15,0-17-15,35 17 16,36-1 15,-18 1-15</inkml:trace>
  <inkml:trace contextRef="#ctx0" brushRef="#br0" timeOffset="172427.4001">19544 8449 0,'0'35'78,"0"18"-62,-18-18-16,18 1 15,-35-1 1,0 36 0,-18-18-1</inkml:trace>
  <inkml:trace contextRef="#ctx0" brushRef="#br0" timeOffset="172709.9571">19385 8520 0,'35'0'31,"-35"17"-15,36-17-16,-36 88 15,35-88-15,-35 53 16,35 0 0,18 0-1,-18-18 1,1-35 0,17 0-1</inkml:trace>
  <inkml:trace contextRef="#ctx0" brushRef="#br0" timeOffset="173010.5293">19950 8537 0,'0'0'0,"17"0"16,18 0-1,1 0-15,34-17 16,-34 17-1,17 0 1</inkml:trace>
  <inkml:trace contextRef="#ctx0" brushRef="#br0" timeOffset="173289.0288">20267 8343 0,'0'35'47,"0"1"-47,0-1 15,0 0-15,0 1 16,0-1-16,0 0 15,0 0-15,0 1 0,0 17 16,0-18 0</inkml:trace>
  <inkml:trace contextRef="#ctx0" brushRef="#br0" timeOffset="173775.4201">20479 8678 0,'0'36'63,"0"17"-48,-18-53 1,-17 35 0,35 0-16</inkml:trace>
  <inkml:trace contextRef="#ctx0" brushRef="#br0" timeOffset="174409.2064">20673 8414 0,'-18'0'32,"18"35"-17,0 18 1,0-18 0,-35 71-1,35-71-15,0 18 16,0-17-1,18-36 1,34 0 15,1 0-15,-17-18 0,-36-17-1,0-18 1,0-36-1,0 54-15,0-18 16,-18 0 0</inkml:trace>
  <inkml:trace contextRef="#ctx0" brushRef="#br0" timeOffset="174813.1127">20814 8167 0,'0'17'63,"0"19"-63,18 34 16,-18-17-16,70 18 15,-17-1 1,-18 1-1,-35-36-15,0 53 32,0-17-32,0-53 0,-17-18 15,17 70 1,-141-35 0,105 18-16</inkml:trace>
  <inkml:trace contextRef="#ctx0" brushRef="#br0" timeOffset="187159.3782">18627 8731 0,'53'0'94,"-36"0"-78,18 0-16,36 0 15,88-17 1,-71-36-1,18 53-15,17-36 0,107-17 16,-54 53 0,-35-35-1,18-18 1,-36 53 0,-87-35-1,17 35 1</inkml:trace>
  <inkml:trace contextRef="#ctx0" brushRef="#br0" timeOffset="187643.6122">19279 8767 0,'18'0'31,"35"0"0,-18 0-31,18 0 16,18 0-1,-1 0-15,18-18 0,-17 18 16,35 0-16,88-53 16,-71 18-1,-35 35-15,-35 0 0,-17 0 16,-1-36-16,71 36 31,-36 0-15,-34 0-1,-1 0 1</inkml:trace>
  <inkml:trace contextRef="#ctx0" brushRef="#br0" timeOffset="198976.5606">28240 7408 0,'0'18'0,"0"17"47,-18 1-31,18 34-1,-35-35-15,35 36 16,0 17 15,0-53-15,71 1 0,34 17-1,-52-53-15,0 0 16,-18 35-16</inkml:trace>
  <inkml:trace contextRef="#ctx0" brushRef="#br0" timeOffset="199850.3399">28892 7532 0,'0'-35'16,"-17"35"46,-18 0-46,-18 17 0,53 18-16,-71 1 0,71-1 15,-35 0 1,35 1-1,0 16-15,0 19 16,0-36 0,17-35-1,19 18 1,17-18 0,70 0-1,-88 0 1</inkml:trace>
  <inkml:trace contextRef="#ctx0" brushRef="#br0" timeOffset="201400.3209">29157 7655 0,'0'-35'47,"-18"35"-16,-34 18 0,16-18-15,1 35-1,35 18 1,0 17 0,0-52 15,18-18-31,17 0 16,18 0-1,0 0 1,-18-53-1,-35 35 17,0-17-1,-18-35 0,18 34-15,0 1 62,18 35-78,17 0 16,1 0-1,-1 18 1,-35 17-1,35 0 1,-35 1 0,0-1-1,0 0-15,0 0 32,0 1-1,0-54 16,0-35-32,35 18 1,-35 0 15,36 35-15,-1 0 15,0 17-15,1 18-1,-1-35 17,-35 36-17,35-36 1,0 0-1,1-18 1,-36-17 0,35 0-1,-35 52 63,0 18-62,0 1-16,0-1 16,0 0-16,0 1 15,0 17 1,0-1-16,-35 37 16,35-36 15,-36-53-31,36 35 15,-35-35-15,35-35 32,0-1-17,0 1 1,35 0-16,-35-1 16,36 36-16,-36-35 15,53 0 1,-18 0-1,0 35 1,0 0-16</inkml:trace>
  <inkml:trace contextRef="#ctx0" brushRef="#br0" timeOffset="201711.4253">29704 7567 0</inkml:trace>
  <inkml:trace contextRef="#ctx0" brushRef="#br0" timeOffset="202503.4162">29951 7620 0,'17'-18'16,"-17"54"77,0 17-61,0-18-32,36-35 15,-36 35 1,35-35-1,0 0 1,18 0 0,18-35-1,-36-36 1,-35 36 0,0 0 15,0 88 31,0-36-46,0 19 0,35-36-1,1 35 1,-1-35-1</inkml:trace>
  <inkml:trace contextRef="#ctx0" brushRef="#br0" timeOffset="203164.0308">30551 7602 0,'52'-35'16,"-52"0"31,-17 35-31,-18 0-1,-1 17 1,1 54 15,35-53-31,0 17 31,18-35 1,35 0-17,-18-18 1,-35-35-1,0 71 32,0 35-31,0-18 0,0 0-1,0 1-15,0-1 16,0 0-16,-18 18 15,-52 18 1,34-36 0,-17-35-1,18 0 1,35-18 0,18-52 15,-18 52-31,88-35 15,-53 18-15,1 0 0,-1 35 16,18-71-16,0 36 16</inkml:trace>
  <inkml:trace contextRef="#ctx0" brushRef="#br0" timeOffset="204458.1202">30921 7567 0,'35'0'15,"-52"0"79,-19 0-78,1 18-1,0 52 1,35-34 15,0-19-15,17-17 31,19 0-16,-1-53-15,-35 36 15,35 52 16,-35 0-16,36-35-31,16 0 31,-16 0-15,-1 0-16,-35-17 16,35-19-1,-35 1 1,36 35-1,-36-53-15,35 53 0,-35-88 16,0 53-16,35-36 31,-35 0-15,0 19 0,0 16-1,0 72 48,0-1-48,0 35 1,0-34-16,0-1 16,0 0-16,0 1 15,0 16 1,0-16-16,0-1 15,35 0 17,1-35-17,17 0 1,-1 0 0,-52-17-16,36 17 15,-36-36-15,35 1 16,-35-18-1,0 18 1,-53 70 62,53 18-62,0-18-1,0 1 1,18-36 0,17 35-1,0-35 1,18 0 0</inkml:trace>
  <inkml:trace contextRef="#ctx0" brushRef="#br0" timeOffset="204830.0759">31097 7461 0,'18'0'32,"35"0"-1,-18 0-31,18 0 15,-18 0-15,18 0 16,-17-35-16,16 35 16,107 0-1,-123-35 1</inkml:trace>
  <inkml:trace contextRef="#ctx0" brushRef="#br0" timeOffset="205247.5833">31821 7108 0,'0'36'47,"35"34"-47,-35-17 16,0 0-16,0 0 0,0 18 15,0-36 1,53 0 0,-53 0-16,0 18 15,-36 0 1,-87 53-1,35-106-15</inkml:trace>
  <inkml:trace contextRef="#ctx0" brushRef="#br0" timeOffset="214569.476">21096 3969 0,'18'0'32,"52"0"-17,-17 0 1,0 0-16,53 0 16,-18 0-16,18-36 15,0 36-15,17 0 16,124-52-1,-35 16 1,-124 36 0,-53 0-1,1 0 1</inkml:trace>
  <inkml:trace contextRef="#ctx0" brushRef="#br0" timeOffset="215335.1603">20038 4216 0,'35'0'15,"0"0"-15,1 0 16,-1 0-16,0 0 16,36-18-1,-36 18-15,0 0 16,1 0-16,-1 0 0,0 0 16,-17 0-1</inkml:trace>
  <inkml:trace contextRef="#ctx0" brushRef="#br0" timeOffset="215645.9822">20232 4180 0,'0'36'31,"0"52"-15,0-53-1,0 0 1,0 18 0,0 18-16,0-36 15,0-17 1,0 17-1,0 0 1</inkml:trace>
  <inkml:trace contextRef="#ctx0" brushRef="#br0" timeOffset="215893.7151">20126 4604 0,'0'0'0,"0"-36"32,53 36-1,-35 0-15,52 0-1,1-35 1,-1 35-1,1 0 1</inkml:trace>
  <inkml:trace contextRef="#ctx0" brushRef="#br0" timeOffset="216644.4689">20602 4410 0,'36'17'78,"-36"19"-62,35-1 15,-35 0-31,0-52 78,35-19-47,-35 1-31,35 35 16,18-35 0,-35 35 15,-18 17 0,0 1-15,35-18 77,0 0-30,1 0-47,-1 0 15,-35 35-31,35-35 31,-35 36-31</inkml:trace>
  <inkml:trace contextRef="#ctx0" brushRef="#br0" timeOffset="217211.9121">21220 4392 0,'0'-35'0,"-18"35"78,-17 0-63,35 53 1,-36-53-16,36 35 0,0 0 31,18-35-15,17 0 15,1 0-15,-36-17-1,0-19 1,0 1 0,0 53 46,35 17-46,0-35 15,-35 35-31,35-35 16,1 0-16</inkml:trace>
  <inkml:trace contextRef="#ctx0" brushRef="#br0" timeOffset="218583.8426">21484 4392 0,'0'-35'16,"0"0"31,0 52 31,-17 18-63,17 1 1,17-36 46,-17 35-30,0 18-17,0-18 1,0 0-16,0 36 16,0-18-1,-17-53-15,17 35 16,-36 0-1,36-52 17,0-18-32,0-1 15,53-52 1,-18 0 0,-17 88-16,17-35 15,-35-18 1,36 53-16,-36-36 15,53 36 1,-1-35-16,1 0 16,-17 35-1,-36 18 48,0 17-48,0 0 17,35-35-1,0 0 31,-35-18-46,36-17 0,-1 35 31,0 0-32,-35 18 1,35-71 78,1 53-32,-36 18-62,0 17 31,35-35-15,-35 35 0</inkml:trace>
  <inkml:trace contextRef="#ctx0" brushRef="#br0" timeOffset="218846.4993">21749 4092 0,'0'0'15,"0"18"32</inkml:trace>
  <inkml:trace contextRef="#ctx0" brushRef="#br0" timeOffset="220708.2188">22296 4286 0,'0'-35'15,"-18"35"48,-17 18-32,35 17 0,17-35 16,19 0-16,-1 0 63,0 0-47,-17 0-31,17 0-1,0 0 1,-35-18 0,0-17-1,-17 0 1,-19 35 15,72 0 47,-1 0-62,0 0-1,0 0 1,-35 17 0,36 19 15,-36-1 0,35-35-15,0 0-1,1 0 1,-36-18 15,35 18 32,-35 18-32,35-18-31,0 0 94,-35-18-79,0 36 32,36 105-15,-36-70-32,-18 18 15,-35 35 1,36-71-1,-19 18 1,36-18 0,0-70 15,0-18-31,71-71 16,-36 89-1,-35 0-15</inkml:trace>
  <inkml:trace contextRef="#ctx0" brushRef="#br0" timeOffset="222642.5099">20091 4904 0,'-18'0'16,"-17"0"-1,-1 0 16,1 105-15,35-52 0,0-17-1,18 17 17,17-53-17,36-36 1,-36-17-1,-35 18 1,0 0 15,0 52 16,35 19-31,1-36-1,-36 35 1,35-35 0,0-35-1,0-36 1,-35 36 0,36 35 30,-36 18-30,35-18-16,-35 35 16,0 0-1,0 0 1,0 1 0,35-54 62,0-53-63,1 19 17,-36 16-1,0 54 16,0 17-32,0-17 1,0 17 0,0 0-1,35-35 1,0 0 15,1-17 0,-36-19-15,0 1 15,0 53 32,35-18-63,0 0 31,0 0 0,1-35-15,-36-1-1,35 36 1,0 0 31,-35 36-31,0-1-1,0 0 1,-17 0 15</inkml:trace>
  <inkml:trace contextRef="#ctx0" brushRef="#br0" timeOffset="222822.179">20620 4710 0,'0'0'0,"0"17"63</inkml:trace>
  <inkml:trace contextRef="#ctx0" brushRef="#br0" timeOffset="225242.8151">21255 4798 0,'0'-36'15,"0"1"1,0 53 31,0 17-47,17 0 15,-17 36 1,0 0 0,0-36-1,0 53 1,0-53-1,0-70 48,0-18-47,0-53-1,0 71 1,0 0-16,0-71 31,0 71-31,0-71 0,0 53 31,36 53-15,-36-35-16,35 35 16,0 0-16,1 0 15,-36 17 1,35 54-1,-35-18 1,-18 52 0,-35-69-1,18-36 1,35 35 62,18 0-62,17 18-1,0-17 1,1-1 0,16 0 30,-16-35-14,-36-18-17,17 18 17,-17-35-32,0 0 15,0 0 16,0-1-15,-35 36 47,35 53-48,0-17-15,0-19 16,0 18 15,18-35-31,-1 0 16,19 0-1,-1 0 1,-35-17 0,35-1 15,-35-17-31,35 0 15,-35-36 17,0 53-32,36-17 31,-36-35-15,35-1-1,-35 18 1,0 18-1,0 52 48,0 36-63,0 36 16,0-19-16,0 36 15,0 17 16,0-70-31,-18 18 0,18-36 16,0 0-16,-35 18 31,35-17-31,-53-36 16,53 53-16,-35-53 16,35-18 15,0-17-16,18-36 1,52 36-16,-17-18 16,-18 0-1,1 18 1,-1-1 0,35-52-1,-17 18 1,-17-1-1,-36 53 1,0-17 15,0 0-15,0 0 0,0-1-16,0 1 15,-18 53 32,18 17-31,0 0-16,0 1 15,-35 16-15,35 1 16,0-17-16,0 34 16,0 1-1,17-71-15,-17 35 16,36 0-1,-1-35 1,0 0 15,-35-17-15,0-19 0,18-16-1,-18-1 1,0 88 46,0 0-46,0 0 0,17 1-1,19-36 1</inkml:trace>
  <inkml:trace contextRef="#ctx0" brushRef="#br0" timeOffset="226257.1361">22384 4851 0,'0'-36'16,"-18"36"31,-17 0-31,35 36-1,-35 52 16,35-35-31,0-18 16,0 0 0,17-35-1,18 36 1,1-36 15,-1-18-15,0-35-1,-35 18-15,53-36 16,-53 36 0,0-36-16,0 36 15,0-18 1,0 0 0,0 18-1,0 0 1,0-1-1,0 54 32,0 17-47,0 54 16,0 16 0,35 1-1,-35-70 1,36-36-16,-36 35 0,35-35 31,-35 17-15,35-17 15,1-35-15,-36-18-1,0 18 1,35 0-1,-35-1 1,0 54 15,0 35-15,0-18 0,35 1 15,0-36-31,36 0 15</inkml:trace>
  <inkml:trace contextRef="#ctx0" brushRef="#br0" timeOffset="226531.3983">22842 4692 0,'0'-35'31</inkml:trace>
  <inkml:trace contextRef="#ctx0" brushRef="#br0" timeOffset="226798.3061">22490 4745 0,'17'0'47,"36"-18"-16,0 18-15,0 0-16,-18 0 16,89 0 15</inkml:trace>
  <inkml:trace contextRef="#ctx0" brushRef="#br0" timeOffset="227857.3593">23019 4710 0,'-18'0'62,"-17"52"-46,35 1-1,-35 0 1,35 0 0,0-17-1,0-1 1,17-35-1,18 0 17,1 0-1,-1 0-15,-17-18-1,-18-52-15,0 17 16,35 53-16,-35-71 15,0 36 1,-18 35-16,1 0 31,17-18 1,35 18-1,-35-35-16,35 35-15,-35 18 32,53-18-17,-53 52-15,0 1 16,0 0 0,0 0-1,0-17 1,0-54 46,0-53-62,35 71 16,-35-53 0,53 18-1,-17-18 1,-1 53-1,0 0 17,-35 53-32,18-18 31,-18 18-15,0 0-1,0 0 1</inkml:trace>
  <inkml:trace contextRef="#ctx0" brushRef="#br0" timeOffset="233156.7604">4886 7461 0,'0'-35'46,"0"0"17,-18 35-63,-17 0 31,0 0-31,-1 0 31,-16 0-31,16 0 16,1 17 0,35 19-1,-35 17 17,35-1-32,0-16 15,0-1 1,17-35-1,19 35 1,17-35 0,-18 0-1,0-17 1,-35-19 0,35 36-16,-35-35 15,0-18 1,0 0-1,36 53-15,-36-35 16,0 53 47,0 35-48,0-18 1,35 0-1,0 0 1,1-35 0,-1 0-1</inkml:trace>
  <inkml:trace contextRef="#ctx0" brushRef="#br0" timeOffset="236927.8888">3634 7391 0,'-36'0'78,"-34"0"-63,17 70 1,18-34 0,-18-1-16,17 53 15,36-53 1,18 71 0,53-106-1,-19 0 1,54 0 15,-70 0-15,-36-18-1</inkml:trace>
  <inkml:trace contextRef="#ctx0" brushRef="#br0" timeOffset="237828.1957">3404 7126 0,'88'0'109,"-35"0"-93,0 0 0,0 0-16,18 0 0,-54 0 15</inkml:trace>
  <inkml:trace contextRef="#ctx0" brushRef="#br0" timeOffset="238337.4924">4128 7355 0,'52'0'78,"-16"0"-63,-1 0 1,0 0 0,-17 0-1</inkml:trace>
  <inkml:trace contextRef="#ctx0" brushRef="#br0" timeOffset="238604.0566">4163 7461 0,'35'0'63,"18"0"-48,-18 0-15,18 0 16,-18 0 15,1 0-31</inkml:trace>
  <inkml:trace contextRef="#ctx0" brushRef="#br0" timeOffset="239570.6047">5256 7479 0,'53'0'46,"-17"0"-30,17 0 0,-1 0-1,1 0 1,-17 0 0</inkml:trace>
  <inkml:trace contextRef="#ctx0" brushRef="#br0" timeOffset="240053.2615">5891 7461 0,'18'0'15,"53"0"17,-71-17-17,35 17-15,-35-36 31,17 1-15,-17 53 47,0 52-32,0-52-16,36-18 1,-1 0 0,0 0-1</inkml:trace>
  <inkml:trace contextRef="#ctx0" brushRef="#br0" timeOffset="240262.9812">6085 7214 0,'-35'-53'16,"0"53"30,35 18-30</inkml:trace>
  <inkml:trace contextRef="#ctx0" brushRef="#br0" timeOffset="240914.0643">6368 7108 0,'0'36'78,"0"-1"-78,0 0 15,0 1-15,0-1 16,0-18-16,0 19 16,0 34-16,0-52 15,0 17 16,35-35 16,-35-17-31,35 17 0,-35-53-16,35 53 15,-35-53 1,36 17-16,-1 36 31,0 0-15,1 0-1,-36 18 1,35 17-16,-35 1 31,0-1-15,0 0-1,-35-35 1,-71 71 0,70-71-16,1 0 15,0 0-15</inkml:trace>
  <inkml:trace contextRef="#ctx0" brushRef="#br0" timeOffset="241731.8893">4921 6932 0,'-17'0'31,"17"18"-15,-36-18-16,36 70 15,-35-70-15,35 71 16,-53-36-16,53 36 0,-70 17 31,34-35-31,36 17 0,-35 1 16,35-1-16,-71 54 31,71-89-31,0 0 16,0 18-1,18 53 1,17-106 0,142 36-1,34-36 1</inkml:trace>
  <inkml:trace contextRef="#ctx0" brushRef="#br0" timeOffset="242394.6924">6809 6773 0,'0'36'63,"0"17"-48,53-1-15,-53 19 0,52-36 16,-52 18 0,36 0-16,-36-18 0,0 1 15,35 69 1,-35-34 0,-18 0-1,-52-1 1,-18 18 15,52-52-31,1-36 16,35 53-16,-70-53 0</inkml:trace>
  <inkml:trace contextRef="#ctx0" brushRef="#br0" timeOffset="253924.1909">10495 7250 0,'-17'0'109,"-36"0"-93,17 0-1,36 17-15,-53-17 16,0 106 0,53-71-16,-35-35 15,35 53-15,0 18 16,0-54 0,18-17-1,17 36 1,36-36-1,-18 0 1,-18 0 0,-35-18-16</inkml:trace>
  <inkml:trace contextRef="#ctx0" brushRef="#br0" timeOffset="256480.9062">11906 7726 0,'-17'-18'63,"17"-17"-32,-36 35-31,36-35 15,-35 35 1,-53-89 0,35 19-1,0-1 1,-53-35 0,71 36-1,-18-1 1,53 18-1,0-17 1,0 17 0,35 18-1,1-1 1,-1 36 31,0 36-32,-35-1 1,0 0 0,0 106-1,-53 0 1,18-17 0,0-89-1,-1 36 1,36-36-1,18-35 17,53 0-17,-19-35 1,19 35-16,0-35 16,17-1 15</inkml:trace>
  <inkml:trace contextRef="#ctx0" brushRef="#br0" timeOffset="257112.9409">12594 7250 0,'-17'0'78,"-36"0"-63,0 70 1,17-35-16,1 36 31,0 17-15,0-53-1,35 18 1,0-17 0,70 17-1,36-53 1,106-89 0,-177 54-1,18 35-15,-53-35 16,35 35-16</inkml:trace>
  <inkml:trace contextRef="#ctx0" brushRef="#br0" timeOffset="257646.2133">12453 7126 0,'0'0'0,"0"-18"16,53 18 62,53 0-63,-71 0 1,0 0-16,1 0 16,-1 0-1,18 0-15,-18 0 16,-53 18 15</inkml:trace>
  <inkml:trace contextRef="#ctx0" brushRef="#br0" timeOffset="275541.5307">8255 9701 0,'-18'0'110,"-17"0"-79,0 0 0,35 36-31,-35-36 16,-1 88-1,-17 18 1,53-53 0,0 0-16,0-18 0,0 0 15,0 18 1,53-18 15,-17-35-31,16 0 16,-16 0-16,-1-17 15,0 17 1,-35-36-16,-17 36 31</inkml:trace>
  <inkml:trace contextRef="#ctx0" brushRef="#br0" timeOffset="276425.3845">9084 9525 0,'0'35'47,"0"1"-32,35-1-15,-35 0 16,0 0 0,36 36-1,-36-18-15,0-18 16,0 0-1,0 1 1</inkml:trace>
  <inkml:trace contextRef="#ctx0" brushRef="#br0" timeOffset="277224.8586">9137 9754 0,'18'0'31,"17"0"0,18-35-15,17 35 0,19 0-1,69 0 1,-70-35-16,71 35 16,-106 0-1,-18 0-15,36-36 16,17 36-1,-35 0 1,-18 0 0,1 0-1,-36-35 79,0 0-78,0-18-1,-18 53 1,18-35 0,-35 35-1,35-36 1,-36 36-1,36 18 64,18-18-79,-18 53 15,35-18 1,1 36-1,-1-1 1,-35-34 0,0-19-1,-71 36 1,1-18 0,35-35-1,-18 36 1</inkml:trace>
  <inkml:trace contextRef="#ctx0" brushRef="#br0" timeOffset="278006.8143">10830 9701 0,'53'0'78,"-18"0"-78,1 0 16,17 0-1,0 0-15,-18 0 16,0 0-16,18 0 16,-18 0-1</inkml:trace>
  <inkml:trace contextRef="#ctx0" brushRef="#br0" timeOffset="278706.0056">11836 9525 0,'0'0'0,"-18"0"32,-17 0-1,0 0-16,-1 35 1,-34 53 0,70-52-16,-53 34 15,17-34 17,36 87-17,0-88 1,0-17-1,36-18 1,70 0 0,-36 0-16,36 0 15,-71-35-15,1 35 16,16-36 0,-52 1-1</inkml:trace>
  <inkml:trace contextRef="#ctx0" brushRef="#br0" timeOffset="279221.8436">11695 9349 0,'17'0'93,"36"0"-77,-18 0-16,36 0 0,-18 0 16,0 0-1,-18 0-15,0 0 16,-105 0 15</inkml:trace>
  <inkml:trace contextRef="#ctx0" brushRef="#br0" timeOffset="292063.7115">17815 4657 0,'0'-36'31,"18"36"16,-18 18-16,35-18-31,-35 35 16,35-35-16,-35 88 16,36-88-16,-36 53 15,35 0-15,-35 18 16,53-1-1,-53 54 17,0-18-17,0-53-15,0 0 16,0 17-16,0-17 0,0-18 16,-35 54-1,35-1 1,-106 35-1,53-70 1,18 35-16,-18 0 16,0 1-16,-71 34 15,1 1 1,35-19 0,-71 90-1,88-90 1,-52-16-1,-1-19 17,1 18-17,70-52-15,-70-1 16,70 35-16,17-70 16,1 36-1,-18-1 1,-17 0-16,-1 18 15,36-53-15,-1 35 16,-34 1 0,-1-1-1,-34 18 1,34 0 0,0-18-1,1 0 1,-1 1-1,-34 34 17,34-17-17,-35 35 1,18-52 0,53 17-16,-1-1 15,-34-52-15,70 36 16,-18-1-1,-17 0 1,0 1 0,-36-1-1,18 0 1,-35 53 0,17 0-1,-34 1 1,34-54-1,36 0 17,35 0-17,-36 1 1,-34-1 0,17 18-1,18 18 1,-18-19-16,0-16 15,18-1 1,-1-35 0,1 35-1,0 18 1,-1-18 0,1 1-1,0-1 16,0 0-31,-1 1 16,1-36 0,0 53-1,0-1 1,-1-16 0,1-36-1,35 35 1,-35-35-16,-1 35 15,36-17-15,-35-18 16,0 53 0,-36-18-1,36-35 17,35 35-17,-18-35 1,-35 36-1,18-36 17,18 0 30</inkml:trace>
  <inkml:trace contextRef="#ctx0" brushRef="#br0" timeOffset="292754.9569">13441 9190 0,'0'18'125,"-18"52"-125,18-17 15,0 0 16,0 0-15,0-18-16,0 0 31,35-35 47,54 0-62,-54 0 0,53 0-1,18-17 1,-18-19 0,-70 36-1</inkml:trace>
  <inkml:trace contextRef="#ctx0" brushRef="#br0" timeOffset="308128.4255">14623 11412 0,'0'36'110,"0"-1"-95,-36 0-15,36 124 31,0-106-15,0 176 0,0-70-1,0 0 1,0-1 0,36 125-1,-36-72 1,53 19-1,-53-19 1,0 19 0,0-125-16,0 89 15,0-123 1,0 17-16,0 124 16,52 52 15,-52 54-16,0-142-15,-35 195 16,-18-195-16,53-35 16,0 124-1,0-89 1,0-88-16,0 71 16,0-106-16,0-18 15,18-123 16</inkml:trace>
  <inkml:trace contextRef="#ctx0" brushRef="#br0" timeOffset="309729.1216">10901 14041 0,'17'-36'47,"36"36"-16,-17 0-15,34 0-1,-35 0-15,54 0 16,52-53 0,18 53-1,-1 0 1,-105 0-16,0 0 16,0 0-16,0 0 15,35 0 1,89 0-1,87 0 1,-123 0-16,247 0 16,-211 0-16,-1 0 15,106 0 1,-158 0-16,17 0 16,0 0-16,0 0 15,0 0-15,177 0 16,-142 0-16,18 0 15,88 0 1,-35 0 0,71 0-1,229 0 1,-195 0 0,1 0 15,141 0-16,-71 0 1,-246 0-16,34 0 16,-17 0-16,-17 0 15,176 0 1,70 0 0,-106 0-1,-17 0 1,-123 0-1,-36 0 1,-88 0-16,-18 0 16,18 0-1,-88 0 17,-18 0-17,0 36 1,-35-36-16</inkml:trace>
  <inkml:trace contextRef="#ctx0" brushRef="#br0" timeOffset="311639.8971">17745 13847 0,'0'17'94,"0"36"-78,0 0-1,0 18 1,0-36-1,-18 18 1</inkml:trace>
  <inkml:trace contextRef="#ctx0" brushRef="#br0" timeOffset="312411.6496">17851 14288 0,'-18'0'15,"-17"0"17,17 0-17,-17 0 1,-1 17 0,-16 54-1,52-18 1,-36-18-1,36 0 17,18-35-32,17 0 31,0 0-15,18-35-16,0-18 15,-17 0 16,-36 18-15,0 52 31,0 19-31,0-1-1,35 0 16,0-35-15,18 0-16,-18-17 16</inkml:trace>
  <inkml:trace contextRef="#ctx0" brushRef="#br0" timeOffset="315145.5991">14446 11906 0,'0'-35'47,"36"35"31,-19 0-78,54 0 16,-36 0-16,0-35 15,36 35 1,-54 0-1</inkml:trace>
  <inkml:trace contextRef="#ctx0" brushRef="#br0" timeOffset="316126.9062">14041 11783 0,'0'-35'15,"0"52"95,0 89-79,0-53-16,0-18 1,35-35 0,-35 35-1,0 1 1,0-54 46,0-35-46,17 18 15,-17 0-15,71 35 31,-18 17-32,0-17 1,-53 36 0,35-36-1,-35 35 1,0 0 0,-17 0-1,-36 36 1,0-36-1,17-35 1</inkml:trace>
  <inkml:trace contextRef="#ctx0" brushRef="#br0" timeOffset="317658.8158">17709 11695 0,'-17'0'125,"-18"0"-110,52-36 79,18 36-78,-52 18 62</inkml:trace>
  <inkml:trace contextRef="#ctx0" brushRef="#br0" timeOffset="318760.8113">18203 11165 0,'-35'0'47,"-35"53"-16,70-17-31,-36-1 16,1 53-1,35-53-15,-35 36 16,35-36 0,17 18-1,72 0 1,-54-53-16,71 0 15,-53 0 17</inkml:trace>
  <inkml:trace contextRef="#ctx0" brushRef="#br0" timeOffset="319426.5328">18538 11359 0,'0'-35'15,"-17"35"32,-18 0-16,-1 0-31,1 35 16,0 36 0,35-18-1,0-18 1,0 0 0,17-35-1,36 0 1,-17 0-1,-1-17 17,-35-18-32,35-1 15,-35 1 1,0 53 31,0 17-32,0 0 1,35 0 0,1-35-1</inkml:trace>
  <inkml:trace contextRef="#ctx0" brushRef="#br0" timeOffset="319628.5984">18768 11465 0,'35'36'31,"-35"-19"0,0 18-15</inkml:trace>
  <inkml:trace contextRef="#ctx0" brushRef="#br0" timeOffset="320342.3086">19050 11024 0,'0'-35'0,"0"53"47,0 17-32,0 0-15,0 0 16,0 1-16,0-1 16,0 18-1,35 0 1,-35 0-1,0-18 1,0-53 47,0-17-48,0 18 1,0-19-1,36 36 1,-36-35 0,35 35-1,18 0 1,-18 18 0,-35 17-1,35 0 1,-35 0-1,0-17 17,-17-18-17,-19 35 1,1-35 0,17 0-1,18-17-15</inkml:trace>
  <inkml:trace contextRef="#ctx0" brushRef="#br0" timeOffset="320792.4495">19456 10936 0,'35'0'32,"-35"53"-32,0 0 15,53 17 1,-18 36 0,-35-70-1,0 52 1,-17-18-1,-72 19 1,19-37 15,-1-16-31</inkml:trace>
  <inkml:trace contextRef="#ctx0" brushRef="#br0" timeOffset="324856.9053">14746 13935 0,'18'0'15,"-18"-18"1,0-17 15,35 35-15,-35-18 15,35 18-31,-35-35 16,53 35-1,18-106 1,-1 35-1,-70 36-15,106-35 16,-106 34-16,53-17 16,0 1-1,35-37 1,71-16 0,-71 52-1,-35 0 1,-18 17-1,1 1 1,-36 0-16,35 0 31,18 35-31,-18-53 16,89-18 0,-36-17-1,0 17 1,-53 36-1,-35 0 17,53 35-32,-53-35 15,53 35-15,35-106 16,-52 70 0,-1 36-16,0-53 15,0 1 1,1-19-1,-36 36 1,53-1 0,35-16 15,-53 16-15,18 36-16,-53-35 15,71 35-15,-71-35 16,35 35-1,0-36 1,0 36 15,-35-35-15,36 35 0,17-35-1,-18 35 1,0-35-1,18-18 1,0 53 0,-18-36 15,0 36-15,1 0-1,-36-35 1,35 35 15,-35-35-15,35 35 15,-52 0 188,-19 0-188,1 0-31,0-35 31,0 35 125,-1 0-140,1 0 15,17 0 32,54 0 31,-1 0-79,0 0 1,0 0-1,1 0 17,-36 17-32,35-17 62,-35 36-62,0-1 31,0 18-15,0-18 0,-18-35-16,18 35 31,0 1-15,-35 16-1,35 19 1</inkml:trace>
  <inkml:trace contextRef="#ctx0" brushRef="#br0" timeOffset="327923.9201">16898 12594 0,'0'18'47,"0"35"-32,0-18-15,0 106 32,0-106-32,0 36 15,0 0 1,0-36-1,0 18 1,0-18 0,-35-35 15,0 0-15,35-18-1,-53 18 1,53-35-16,-53 0 15,-18 35-15,71-35 16,-35-1 0,35-17-1</inkml:trace>
  <inkml:trace contextRef="#ctx0" brushRef="#br0" timeOffset="328405.4586">16969 12524 0,'35'0'16,"-35"-36"-16,53 36 16,17 0-1,1-35-15,52 35 16,-34-35-1,-19 35-15,124 0 16,-35-53 0,17 18-1,-52 35 1,-89 0 0,0 0-1,-35 17 32,-35 18-31</inkml:trace>
  <inkml:trace contextRef="#ctx0" brushRef="#br0" timeOffset="329239.1156">17233 12947 0,'0'-35'15,"0"-1"32,-17 36-31,-19 0 15,36 36-31,-35 34 16,35-17-1,0-18 1,0 1 15,18-36-15,35 0-1,-53-18-15,52 18 16,-52-70 0,36 17-1,-36 17-15,0 54 94,35-18-78,-35 35-16,53-35 15,-18 0 1,18 0-1</inkml:trace>
  <inkml:trace contextRef="#ctx0" brushRef="#br0" timeOffset="329740.206">17410 12471 0,'17'-36'31,"18"36"-15,1 0-1,-36 18 1,0 17-16,17-35 16,-17 53-1,0 35 1,0-35-1,-17-17 1,34-36 47,19-18-48,34 18 1,-52 0-1</inkml:trace>
  <inkml:trace contextRef="#ctx0" brushRef="#br0" timeOffset="330065.0861">17745 12753 0,'35'0'47,"18"0"-32,-18 0 1,0 0-16,1 0 31</inkml:trace>
  <inkml:trace contextRef="#ctx0" brushRef="#br0" timeOffset="330287.684">17851 12700 0,'-36'0'16,"36"18"0,0 35-1,0 17 1,0-35-1,36 1 1,-1-36 15</inkml:trace>
  <inkml:trace contextRef="#ctx0" brushRef="#br0" timeOffset="330888.3343">18098 12400 0,'0'0'0,"0"35"46,0 1-46,0-1 16,0-17-16,0 52 16,0 1 15,0-36-31,0 0 16,35-35 62,-35-17-63,35-72-15,-35 54 16,35 35-16,-35-53 16,36 53 15,-36 18-16,35-18-15,-35 35 16,0 0 0,0 1-1,0-1 1,-18 0 15,-17-35-15,0 0-1,-1 0 1</inkml:trace>
  <inkml:trace contextRef="#ctx0" brushRef="#br0" timeOffset="331488.0069">18415 12330 0,'35'0'63,"1"0"-48,-1 0 1,-35 17 15,0 36-31,0 0 16,-18 0 15,18-18-15,-35-35-1,53 0 32,17 0-31,-35-17-16,35 17 16,0 0-1</inkml:trace>
  <inkml:trace contextRef="#ctx0" brushRef="#br0" timeOffset="332004.4323">18203 12312 0,'0'-35'31,"36"35"-15,17 0-16,-18-36 15,0 36 1,53 0 0,-17-35-1,-36 35-15,0-35 16,36 35-16,-53 0 31,-71 53 16</inkml:trace>
  <inkml:trace contextRef="#ctx0" brushRef="#br0" timeOffset="339325.831">21978 11448 0,'0'17'63,"0"19"-48,0-1-15,0 18 16,0 53-1,0-53 1,0 17 0,0-35-16,0 18 15,0 18 1,35-71 0</inkml:trace>
  <inkml:trace contextRef="#ctx0" brushRef="#br0" timeOffset="339752.8386">22631 11606 0,'0'0'0,"0"-35"0,0 0 15,35 35 1,-70 0 15,-36 0-15,36 35-16,-36 36 31,36-36-15,35 53-1,35-88 1,53 35 0,-35-35-1,18 0 1,0-17-1,-36 17-15,-35-35 0</inkml:trace>
  <inkml:trace contextRef="#ctx0" brushRef="#br0" timeOffset="340118.4154">23001 11448 0,'0'35'63,"0"0"-48,0 0-15,0-17 16,0 17 0,0 1-16,0-1 0,0 0 15,35-35-15,-35 53 16,0 18 0,0-54-1,0 19 1</inkml:trace>
  <inkml:trace contextRef="#ctx0" brushRef="#br0" timeOffset="340457.1376">23424 11624 0,'0'-35'15,"36"35"48,-36-36-63,17 36 0,19 0 15,-1 0 17,-35 36-17</inkml:trace>
  <inkml:trace contextRef="#ctx0" brushRef="#br0" timeOffset="340664.4894">23424 11730 0,'18'0'63,"17"0"-48,1 0 1,-1 0 15</inkml:trace>
  <inkml:trace contextRef="#ctx0" brushRef="#br0" timeOffset="342284.3539">24271 11377 0,'0'18'93,"0"17"-93,0 0 16,35 1-16,-35-1 16,0 0-16,0 18 15,0-18 1,0 1-16,0 34 15,0-52 17,-17-18 30,-19-18-46,1 18-1,35-35-15,-35 35 16,35-53 0</inkml:trace>
  <inkml:trace contextRef="#ctx0" brushRef="#br0" timeOffset="342934.1738">24448 11307 0,'35'0'31,"0"0"1,0 0-17,1 0 17,34 0-32,-17 0 15,18 0-15,-1 0 16,18 0-16,-17 0 0,17 0 15,71 0 1,-18 0 0,18 0-1,35 0 1,-106-53-16,-17 53 16,87 0-1,-70-36-15,1 36 16,-1 0-1,-53 0-15,0-35 16,-52 53 31,-54-18-47</inkml:trace>
  <inkml:trace contextRef="#ctx0" brushRef="#br0" timeOffset="346714.3537">17709 11889 0,'0'17'47</inkml:trace>
  <inkml:trace contextRef="#ctx0" brushRef="#br0" timeOffset="346969.5733">17780 12083 0,'0'35'31,"0"0"0,35-35-15,-35 35 0,0 54-1</inkml:trace>
  <inkml:trace contextRef="#ctx0" brushRef="#br0" timeOffset="347169.7712">17851 12453 0,'0'35'16,"0"-17"15,0 17-16,0 1 1,0-1 15</inkml:trace>
  <inkml:trace contextRef="#ctx0" brushRef="#br0" timeOffset="347340.8938">17851 12788 0,'0'35'15,"0"1"17,0-1-17</inkml:trace>
  <inkml:trace contextRef="#ctx0" brushRef="#br0" timeOffset="347774.7886">17903 13229 0,'0'35'31,"0"1"-15,0-1 31</inkml:trace>
  <inkml:trace contextRef="#ctx0" brushRef="#br0" timeOffset="348044.6456">17939 13635 0,'0'17'94</inkml:trace>
  <inkml:trace contextRef="#ctx0" brushRef="#br0" timeOffset="350548.4862">18750 12771 0,'0'17'78,"0"1"-78,0 17 16,0 0-16,0 1 16,35 34-1,-35 1 1,0-18-1,0-18 1,0-70 47,0-1-48,36 1-15,-36 0 16,35 35-16,0-53 15,1 53 17,-1 0-17,-35 18 1,35 17 0,0-35-16,-35 35 15,0 18 1,-17-18-1,-19-35 1,-34 36 0,-1-1-1,1-35 1</inkml:trace>
  <inkml:trace contextRef="#ctx0" brushRef="#br0" timeOffset="351931.1413">16651 14164 0,'0'-35'16,"-18"35"15,-17 0-15,0 0 15,0 17-15,-1 72-16,1-36 15,35-1 1,-35-16-1,35-1 1,0 0 0,17-35-1,-17 36 17,36-36-32,-1 0 15,-35-18 1,18-35-1,-18 18 1,0-1 0,0 1-1,53 88 48,-53-35-48,35-18-15,0 0 16,18 0 0,0 0-1,-18 0 1</inkml:trace>
  <inkml:trace contextRef="#ctx0" brushRef="#br0" timeOffset="359679.4869">24924 11659 0,'0'-17'0,"0"-19"32,-18 1 14,-17 35-30,-18 0 0,18 18-1,-1 70 17,36-35-17,0-18 1,18 0-1,17-35 17,1 0-17,-1-35 1,-35 0 0,35 35 46,18 18-46,18-18-1,-54 0 1</inkml:trace>
  <inkml:trace contextRef="#ctx0" brushRef="#br0" timeOffset="360185.4953">25153 11342 0,'0'-35'16,"18"35"-16,17-36 16,0 36-1,1 0 1,-36 36-1,0-1 1,0 53 0,0-53-1,0-17-15,-18-18 16,18 35 0,35-35 46,0 0-46,1 0-1,-1 0-15</inkml:trace>
  <inkml:trace contextRef="#ctx0" brushRef="#br0" timeOffset="360512.5209">25488 11589 0,'35'0'32,"36"0"-17,-18 0 1,-18 0 0,1 0 15,-1 0 0</inkml:trace>
  <inkml:trace contextRef="#ctx0" brushRef="#br0" timeOffset="360729.4399">25629 11536 0,'0'0'0,"0"-35"0,0 52 31,0 18-31,0 1 16,0 17-1,0 17 1,0-34 0,18-19 15</inkml:trace>
  <inkml:trace contextRef="#ctx0" brushRef="#br0" timeOffset="361311.8506">25859 11430 0,'0'-35'16,"0"88"31,35-18-31,-35 0-1,0 0-15,0 1 0,0 17 31,0-18-15,0 0 0,0 1-1,0-54 32,35 18-47,-35-53 16,0 18-1,35 35 17,18 0-17,-17 17 1,-1-17 0,-35 36 15,0-1-16,-18-35 1,-35 35 0,18-35-1,35 35 1,-35-35-16</inkml:trace>
  <inkml:trace contextRef="#ctx0" brushRef="#br0" timeOffset="361812.2055">26141 11448 0,'35'-71'31,"-35"36"-31,35 35 16,-35-35 0,36 35-1,-1 0 1,0 35-1,-35 0 1,0-17 0,0 17-1,0 0 1,53-35 62,-18 0-78,1 0 16,-1 0-1,0 0 1</inkml:trace>
  <inkml:trace contextRef="#ctx0" brushRef="#br0" timeOffset="362535.8852">23671 12859 0,'18'-36'47,"17"36"-47,18 0 15,-18 0 1,1 0 0</inkml:trace>
  <inkml:trace contextRef="#ctx0" brushRef="#br0" timeOffset="362761.0215">23689 13000 0,'18'0'32,"17"0"-17,18 0 1,0-18-1,-18 18 1</inkml:trace>
  <inkml:trace contextRef="#ctx0" brushRef="#br0" timeOffset="364028.7576">24183 13000 0,'0'35'16,"35"-35"31,0-17-16,1 17-31,-36-36 16,35 1-1,0-36 1,1 1-1,-36 35-15,70-54 16,-70 72 0,35-36-16,-35 0 15,0-18 1,0 36 0,-17 35-1,-18 0 16,35 18-15,-36 52 0,36-34-16,0 69 15,0-52-15,0-17 16,0 34 0,18-17-1,17 0 1,0-18-1,1-35 1,17-17 0,-18-19-1,0-34 1,-35 17 0,0 18-1,0-1 1,-35 36 31,35 18-32,-53 52 1,53-52 0,0 17-16,18-35 15,-18 36 1,35-36-1,0 0 1,0-53 0,1 53-1,-1-18 1,0 18 15,-35-35-31,36 35 16,-1 0-1,-35 17 17,0 36-17,0 0 1,0-17 0,0-54 46,0-35-46,35 18-1,0 35 17,1 0-17,-1 0 1,0 17-1,-35 19 17,35-36-17</inkml:trace>
  <inkml:trace contextRef="#ctx0" brushRef="#br0" timeOffset="365294.7446">25312 12823 0,'0'0'0,"0"-35"31,-35 0 0,-1 35-15,1 18-1,0 34 1,35 1 0,0-17-1,35-36 32,0 0-31,1 70 15,-36-52-15,0 17-16,0 36 15,-18 52 16,-35-35-15,53-52 0,-35 17-1,35-89 1,17 1 0,72-88-1,-37-1 1,1-17-1,0-88 1,53 123 0,-53-18-1,-53 54 1,35 34 0,-35 72 30,0 34-46,-17 54 32,17-54-32,0-17 15,0-17-15,17-36 16,-17 70 0,36-35-16,-1-35 31,18 0-16,-18-17 1,18-54 0,-18 1-1,1-71 1,-36 105 0,0 1-1,0 53 32,0 70-31,0 0-1,-18-17 1,18-36 0,0 0-1,0 0 1,0-70 15,0 0-31,0-36 16,18 71 31,17 36-32,0-36 1,-35 35-16,35-35 15,-35 17 17,36-17-17</inkml:trace>
  <inkml:trace contextRef="#ctx0" brushRef="#br0" timeOffset="365626.9859">25365 12541 0,'0'0'16,"17"0"0,36 0-1,-17 0 1,52 0 0,35-35-1,36 35 1,-124 0-1,1 0-15</inkml:trace>
  <inkml:trace contextRef="#ctx0" brushRef="#br0" timeOffset="366877.7548">26582 12665 0,'0'-36'0,"-18"36"32,-17 0-17,0 0 1,35 36-1,0 17 1,0-18 0,0 0-1,0 0 1,17-35 0,19 0-1,-1 0 1,-35-35-1,35-18 1,-17-17 0,-18 52-1,-18-35 1,-17 53 0,52 0 62,-17-35-78,71 35 0,-18-53 15,-18 0 1,-35 18 0,35-36-1,-35 36 1,0 123 31,0-35-47,0 106 15,0-18 1,-17 18 0,-18-18-1,-18-71 1,53-17-1,-53-17 1,53-72 31,0 1-31,53-18-1,17-17 1,36 17-1,53-71 1</inkml:trace>
  <inkml:trace contextRef="#ctx0" brushRef="#br0" timeOffset="369158.7153">27481 12612 0,'18'0'47,"35"0"-32,17 0 1,-70-18 0,53 18-16,-17-35 15,-1-53 1,-35 17 0,0 36-1,0 0-15,0-1 16,0 1-16,0 53 47,0 17-32,0 18 1,-18 123 0,18-105-1,0-1 1,0-17-1,0-17 1,0-107 47,0 18-48,18 18-15,-18 0 31,35 35-31,1 0 32,16 0-17,1 52 1,-17-52 0,-36 18-1,35-18 1,0 0-1,0 0 17,1 0-1,-1 0 94,0 35-94,18-35 0,-17 0-15,-36-17 0,35 17-16,-35-18 15,0-17 17,35 35-32,-35-35 15,0 52 48,0 36-48,0 0 1,0 0 0,0 70-1,0-87 1,-18 34-1,-34 1 1,-1-18 0,17-18-1,1-35 1,35-18 15,0-35-15,53-35-1,53 0 1,17-35 15,-87 87-31,34 1 16,-35-36-16,1 71 16,-1-35-1,0 0 1,0 0-1,-35-1-15,0-17 16,0 0 0,0 18-1,0 53 48,0 17-63,0 53 15,0 1 1,-17 52 15,17-53-15,-35 18 0,35-53-1,-36-18 1,36-88 46,18-212-30,17 230-32,-35-18 15,0 18 1,35 35-1,1 0 1,34 0 15,18 0-15,-88 18 0,0 17-1,0 0 1,-52 18-1,-19-18 1,36-35-16,-36 53 16,54-53-1</inkml:trace>
  <inkml:trace contextRef="#ctx0" brushRef="#br0" timeOffset="372341.1116">29245 12506 0,'0'-35'16,"-35"35"47,0 106-32,35-54-16,0-16 1,0-1 0,17-35-1,19 0 1,-1 0 0,0-35-16,-35-18 15,35-18 1,-35 18-1,-17 18 1,-18 35 0,52 0 62,1 0-63,17 0-15,0 0 32,-35-35-17,36 35 1,-36-36-16,0-16 16,35-19-1,-35 0 1,35 36-1,-35 0 1,0 88 47,0-36-48,0 19-15,0-1 16,0 53-1,0-17 1,36-1 0,-36-34-1,52-1 1,-16 0 15,-1-35-15,0 0-16,1-17 31,-1-19-15,0-17-1,-35 18 1,0 0-16,0-1 16,-18 36-1,-17 0 1,0 18 15,35 17-31,0 1 31,18-36-31,-18 35 16,35-35 0,0 0 15,0 0-16,1 0 17,-36-18-17,35 18 1,18-35 0,-18 35-1,0-35 1,1 35-1,-36 17 1,0 19 0,0-1-1,17 0 1,-17 1 0,-17-1 15,17-53 47,53-123-47,-18 141-31,-35-35 16,35 35-1,0 0 1,1 35 31,-36-17-31,0 17-1,35-35 1,-35 35-16,35-35 62,1 0-46,-36-17 0,35-19-1,-35-17 1,0 0-1,0 18 17,0 53-1,0 35-15,35-18-1,-35 0 1,0 1-1,35-36 1,-35 35 15,36-35-15,-1 0 0,-35-18-1,35 18 1,-35-35-1,35-36 1,-35 36 0,36 35 124,-36 18-124,0 17-16,0 0 16,35 1 15,-35-1 0,35-35-15,1 0 15,-36-18-15,35 18-1,-35-35 1,35-36-1,0 71 1,1 0 47,-1 18-32,0 17-16,-35 1 17,0-1-17,-35-35 1,-36 35 0,124-35 77,18 0-77,-36 0-16,0-53 16,54 53-1,-54-35-15</inkml:trace>
  <inkml:trace contextRef="#ctx0" brushRef="#br0" timeOffset="373458.1076">31133 12488 0,'35'0'94,"0"0"-63,0 0 16,1 0-32,-19 0 17,19 0-1,-36-17 0,0-19-15,35 36-1,-35-35 1,0 0 15,-35 35 1,-1 0-17</inkml:trace>
  <inkml:trace contextRef="#ctx0" brushRef="#br0" timeOffset="373656.4989">31221 12435 0,'0'53'16,"0"-17"-16,0-1 15,0 0 17,17-35-17,19 0 1,17 0-1,52 0 1,-34 0 0</inkml:trace>
  <inkml:trace contextRef="#ctx0" brushRef="#br0" timeOffset="374916.4248">29210 12312 0,'18'0'31,"35"0"-15,35 0 0,0-18 15,-53 18-31,1 0 15,-1 0-15,18 0 0,-18 0 16,0 0-16,1 0 16</inkml:trace>
  <inkml:trace contextRef="#ctx0" brushRef="#br0" timeOffset="382081.6739">19950 15769 0,'0'-35'15,"-18"35"1,18-35 0,-35 35-16,-1 0 31,1-36-16,-18 36 1,-17 18 0,34-18-16,1 71 15,0-36-15,35 0 16,-53 71 0,53-36-1,35-17 1,36-17-1,-36-36 1,18 0 0,-18 0-16,0 0 0,1 0 15,17 0 1,-53-18 0</inkml:trace>
  <inkml:trace contextRef="#ctx0" brushRef="#br0" timeOffset="382454.9111">20073 16034 0,'0'17'47,"0"36"-32,0 18 1,0-18 0,0-18-1</inkml:trace>
  <inkml:trace contextRef="#ctx0" brushRef="#br0" timeOffset="383275.4067">19650 15610 0,'-36'0'0,"36"-17"47,0-18 16,18-1-32,17 36-31,36 0 16,52-53-1,-17 18 1,-71 35-16,1 0 16,-36 18 46,0 17-46</inkml:trace>
  <inkml:trace contextRef="#ctx0" brushRef="#br0" timeOffset="385050.7086">20690 15928 0,'36'0'63,"17"0"-47,-18 0-16,0 0 15,0 0-15,1 0 16,17-35-1,0 35 1,-18 0 0</inkml:trace>
  <inkml:trace contextRef="#ctx0" brushRef="#br0" timeOffset="385426.3701">20884 15787 0,'0'17'47,"0"36"-31,0-17-1,0-1 1,0 0 0,0 0-1</inkml:trace>
  <inkml:trace contextRef="#ctx0" brushRef="#br0" timeOffset="388134.8416">21908 15663 0,'0'-35'15,"-18"35"63,-53 0-62,71 35 0,-53-35-16,53 71 15,-53-1 1,18 1-1,0-36 1,35 18 0,0 53-1,0-71 1,18-35 0,105 18 15,-35-18-31,-35 0 15</inkml:trace>
  <inkml:trace contextRef="#ctx0" brushRef="#br0" timeOffset="388995.2563">22049 16087 0,'0'-36'32,"0"1"-17,17 35 1,19 0 0,-1 0-1,0 0 1,-17 0 15,-18 18-31,0 17 16,0 0-1,0-17 1,0 17 0,-36-35-1,36 35 1,18-35 31,0 0-32,52 0 1,36-17 0</inkml:trace>
  <inkml:trace contextRef="#ctx0" brushRef="#br0" timeOffset="390768.218">21678 15452 0,'18'0'93,"35"0"-77,17-18 0,-17 18-16,18 0 15,52-53 1,-87 53 0,-1 0-1,-53 18 16,-52 17-15</inkml:trace>
  <inkml:trace contextRef="#ctx0" brushRef="#br0" timeOffset="392051.0808">23230 15663 0,'36'0'78,"17"0"-62,-18 0-16,0 0 15,36-17 1,-36 17-16,0 0 16</inkml:trace>
  <inkml:trace contextRef="#ctx0" brushRef="#br0" timeOffset="392284.9547">23178 15840 0,'52'0'62,"-16"0"-46,17 0-1,-18 0-15,35 0 16,-17 0 0</inkml:trace>
  <inkml:trace contextRef="#ctx0" brushRef="#br0" timeOffset="393434.8896">24659 15575 0,'0'-17'16,"-17"17"31,-36 0-32,0 0 1,17 0-1,1 52-15,-35-16 16,17 17 15,17 35-31,36-53 16,0 18 0,0-18-1,0 1 1,124 16 15,-36-52-31,53 0 31,-53-35-15,-52 0-16</inkml:trace>
  <inkml:trace contextRef="#ctx0" brushRef="#br0" timeOffset="395538.9819">25100 15822 0,'0'35'78,"0"1"-63,0 17 17,0 17-32,0-17 15,0-18 1,0 1-1,0-19 17</inkml:trace>
  <inkml:trace contextRef="#ctx0" brushRef="#br0" timeOffset="396094.6399">25453 15752 0,'-35'0'16,"35"35"0,17-35 30,19 0-46,-1 0 16,53 0 0,36 0-1,-72 0-15,54-35 16,-70 35 0</inkml:trace>
  <inkml:trace contextRef="#ctx0" brushRef="#br0" timeOffset="396433.5844">25665 15699 0,'-18'0'16,"18"35"15,0 0-15,0 0-1,0 1 1,0 17 0,0-18-1</inkml:trace>
  <inkml:trace contextRef="#ctx0" brushRef="#br0" timeOffset="397068.9948">26247 15628 0,'0'-35'31,"0"0"-15,-18 35 46,-53 70-30,71-35-32,-52 1 15,52-1 1,0 0-16,0 0 16,-36-35-16,36 53 0,0-17 15,18-36 1,-18 35-1,106-35 1,-89 0-16,54 0 16,-1-18-1,-34 18 1,-36-35-16</inkml:trace>
  <inkml:trace contextRef="#ctx0" brushRef="#br0" timeOffset="397671.0351">26370 15875 0,'0'-35'47,"18"35"-47,17 0 16,0 0 15,1 17 0,-36 36-15,0 18 0,-18-18-1,-17-18 1,-1-35-1,36 35-15,36-35 79,34-17-64,-34 17-15,-1 0 0,0-36 16,0 36-16,1 0 31,-72 0 16</inkml:trace>
  <inkml:trace contextRef="#ctx0" brushRef="#br0" timeOffset="399537.9077">24218 15363 0,'0'-35'109,"35"35"-109,1 0 16,34-35-1,-34 35 17,69 0-17,-69-35 1,-1 35-16,71 0 15,-36 0-15,-17 0 16,35-53-16,-17 53 16,17 0-16,71 0 15,-53 0 1,-18 0 0,-17-36-1,-1 36 1,-35 0-1,18 0-15,18 0 16,-36 0 0,0 0-16,36 0 31,-18-35-15,-18 35-1,0 0 1,1 0-1,17 0 1,-18 0 0,0 0-1,-35 18 1,0 35 203,-35-53-204</inkml:trace>
  <inkml:trace contextRef="#ctx0" brushRef="#br0" timeOffset="403597.1536">19032 15117 0,'0'17'93,"0"54"-77,0-1 0,0 36-16,0 0 0,0 159 15,0-19 17,0-52-32,0-70 31,36-1-16,-36-87 1,35 34 0,-35-34-1,0-1 1,0-88 15,0 18-31</inkml:trace>
  <inkml:trace contextRef="#ctx0" brushRef="#br0" timeOffset="405799.0114">18927 15381 0,'35'0'15,"-35"-35"1,35 35-1,0 0 1,54-35 0,-37 35-16,19 0 15,105-36 1,-17-17 0,-88 53-16,70 0 15,-88 0 1,0 0-16,70 0 15,-17 0 1,-53 0-16,35-35 16,36 35-1,-72 0 1,19 0-16,0 0 16,17 0 15,-35 0-31,53-35 15,-18 35-15,-35 0 16,105 0 0,-34 0-1,-36 0 1,-53 0-16,18 0 16,-17 0-16,-1 0 15,88 0 1,-35 0-1,-35 0 1,53 0-16,-18 0 16,1-53-16,69 53 15,-87 0 1,-18-35-16,17 35 16,-17 0-1,0 0-15,35 0 16,-52 0-16,-1-36 15,0 36-15,1 0 16,69 0 0,72 0-1,-54-35 1,-17 35 0,18-53-1,-1 53 1,-52 0-16,34 0 15,-69 0 1,17 0-16,17 0 16,1 0-1,87 0 17,19-35-17,-71 35 1,0 0-1,17 0 1,36 0 0,-36 0-1,-17-35 1,17 35 0,-70 0-16,18 0 15,-36 0 1,1 0-16,-1 0 15,18 0 1,0 0-16,-18 0 16,0 0-1,0 0-15,1 0 0,34 0 16,19 0 0,16 0 15,-52 0-31,35 0 15,-52 0-15,-1 0 16,18 0 0,-18 0-1,36 0 1,-36 0 0,-17 0-1,17 0 1,53 0-1,-88 17 1,124-17-16,-89 0 16,0 0-16,36 35 15,-36-35 1,0 0-16,18 36 16,-18-36-1,1 0 1,-1 0-1,-35 35 1,35-35 0,1 0-1,-1 0 1,0 35 62,-35 1-62,0-1-1,0 18 1,0 0 0,0-18-16,-35 88 31,35 19-16,0-125-15,0 19 16,0-1-16,0 35 16,0 1-1,0-36 1,0 0-16,0 1 0,0-1 16,0 18-1,0 17 1,0-34-1,0-1 1,0-17 0,0 17-1,0 35 17,0-52-17,0 17 1,0 1-1</inkml:trace>
  <inkml:trace contextRef="#ctx0" brushRef="#br0" timeOffset="408776.6496">19209 16669 0,'0'-36'32,"35"36"-32,0 0 31,1 0-15,-1 0-1,53-35 1,-35 35-1,70 0 1,-70 0-16,0 0 16,0 0-16,18 0 15,-1 0-15,89 0 16,-71-53-16,-17 53 16,17 0-16,-35 0 15,88-35 1,-88 35-16,18 0 15,-36 0 1,0 0-16,0 0 16,18 0-16,18 0 15,35 0-15,158-53 32,-158 53-32,123-35 0,-105 35 15,-54 0 1,89 0-1,-53 0 1,88 0 0,-35 0-1,-36-53-15,-17 53 16,-35 0-16,17 0 16,71 0-1,-36 0 1,-17 0-1,53 0 1,-1 0 0,19 0-1,-71 0 1,-36 0 0,1 0 15,-1 0-16,-34 0-15,16 0 16,-16 0-16,34 0 16,36 0-1,-53 0-15,0 0 16,18 0-16,-19 0 16,19 0-1,0 0 1,-1 0-1,1 0 1,-1 0 0,-35 0-16,18 0 31,36 0-31,-54 0 16,0 0-16,53 0 31,-17 0-16,-1 0 1,1 0 0,-18 0-1,-18 0 1,0 0 0,1 0 15,-1 0-16,18 0 1,35 0 0,-35 0-1,-18 0 1,1 0-16,-1 0 0,0 0 16,0 0-16,36-35 31,-36 35-16,18 0-15,0 0 16,-18 0 0,1 0-1,-1 0 1,0 0 31,-35-36-16,35 36-15,1 0 15,-1 0 0,0 0 0,1 0-15</inkml:trace>
  <inkml:trace contextRef="#ctx0" brushRef="#br0" timeOffset="425539.5076">19526 17551 0,'0'-36'47,"-17"36"-16,-19 0-15,36 18-16,-53-18 15,1 71 1,-19-1 0,36 1-1,35-36 1,0 18 0,0-18-16,17-35 15,36 0 1,-17 0-16,-1 0 15,18 0 1,-18 0 0,36 0-1</inkml:trace>
  <inkml:trace contextRef="#ctx0" brushRef="#br0" timeOffset="425856.133">19808 17780 0,'0'53'63,"0"0"-48,0 0 1,0 0 0,0-18-1,36-35 1</inkml:trace>
  <inkml:trace contextRef="#ctx0" brushRef="#br0" timeOffset="426825.0868">19209 17321 0,'0'-17'15,"35"-36"48,0 53-47,1 0-16,34 0 15,-17-35-15,0 35 16,70-36-1,-52 36 1,-53 0 15,-18 18 1</inkml:trace>
  <inkml:trace contextRef="#ctx0" brushRef="#br0" timeOffset="429905.5896">20655 17410 0,'0'35'110,"0"0"-95,-35 142 17,35-160-32,-35 36 0,35-18 15,0 18 1,-36 0-1,1-18 1,35 1 0,-35-36-1</inkml:trace>
  <inkml:trace contextRef="#ctx0" brushRef="#br0" timeOffset="430255.7432">20443 17533 0,'18'0'47,"-18"35"-47,35-35 16,1 53-1,-1 18 1,-35-18-16,35-18 16,1 0-1,-1-35 1,-35 36-16,35-1 15</inkml:trace>
  <inkml:trace contextRef="#ctx0" brushRef="#br0" timeOffset="430871.6149">21502 17445 0,'0'-18'31,"-18"18"16,-35 0-31,0 18-16,18 17 15,-36 71 1,71-35-1,0-19 1,18-16 0,35-36-1,-53 35-15,124-35 16,-89 0 0,0 0-1,0 0-15,-17 0 16,-18-18-16,35 18 15</inkml:trace>
  <inkml:trace contextRef="#ctx0" brushRef="#br0" timeOffset="431429.5093">21766 17727 0,'0'-35'0,"36"0"15,-1 35 17,0 0-17,1 0 1,-36 17 0,35 36-1,-35 18 1,0-18-1,0-18 1,0 0 0,35-35 46,0 0-46,1 0-16,-36-18 0,53 18 15,-18-35 1,0-18 0,-35 18-1</inkml:trace>
  <inkml:trace contextRef="#ctx0" brushRef="#br0" timeOffset="432038.2961">21184 17251 0,'0'-35'16,"36"35"31,87 0-16,-70 0-31,0 0 0,0 0 16,70 0-1,-17-36 1,-71 36-16,1 0 15,-36 18 32</inkml:trace>
  <inkml:trace contextRef="#ctx0" brushRef="#br0" timeOffset="432765.5454">23072 17515 0,'35'0'31,"-35"-35"-15,88 35-16,-53 0 16,1-35-1,-1 35-15,18 0 16,-18 0-1,-35 17 17</inkml:trace>
  <inkml:trace contextRef="#ctx0" brushRef="#br0" timeOffset="432996.1686">23160 17604 0,'35'0'47,"0"0"-31,1 0-16,34 0 16,-34 0-1,34 0 1</inkml:trace>
  <inkml:trace contextRef="#ctx0" brushRef="#br0" timeOffset="435186.6341">24941 17216 0,'0'-18'78,"18"18"-78,35 0 31,-18 0-31,36-35 0,-1 35 16,36-36-16,35 36 15,18-53-15,17 53 16,18-52-16,177-37 16,158 36 15,-335 1-31,-18 52 16,124-53-16,-176 53 31,-89 0-16,36 0-15,-107 17 63,-17-17-47</inkml:trace>
  <inkml:trace contextRef="#ctx0" brushRef="#br0" timeOffset="437005.1219">25788 17445 0,'0'-18'31,"-18"18"16,-17 0-16,0 0-15,0 0 0,35 18-1,-36 35 1,36-36-1,0 19 1,0-1 0,0 0-1,18 1 1,17-36 0,36 0-1,-1 0 1,-34 0-1,17-18 1</inkml:trace>
  <inkml:trace contextRef="#ctx0" brushRef="#br0" timeOffset="437778.1196">26088 17586 0,'0'35'94,"0"1"-79,0-1 1,0 0 0,0 0-1,35 1 1</inkml:trace>
  <inkml:trace contextRef="#ctx0" brushRef="#br0" timeOffset="438514.4103">26758 17321 0,'0'36'47,"-17"-36"-31,17 70-16,-36-17 15,-17 0 1,18 18 0,0-18-1,0-18 1,35 0-1</inkml:trace>
  <inkml:trace contextRef="#ctx0" brushRef="#br0" timeOffset="438837.2097">26547 17410 0,'0'17'47,"35"-17"-47,-35 35 16,35-35-16,-35 36 15,53-36-15,18 35 16,-54-35 0,18 35-1,-35 1 1,0-1 0,36-35-1</inkml:trace>
  <inkml:trace contextRef="#ctx0" brushRef="#br0" timeOffset="439368.0943">27146 17286 0,'-17'0'32,"-19"0"-1,1 71 0,0-18-31,35-1 16,0 1-1,0-17 1,53 17 15,0-53-15,-18 0-16,35 0 16,-34-36-1,17 19 1</inkml:trace>
  <inkml:trace contextRef="#ctx0" brushRef="#br0" timeOffset="439837.3576">27358 17515 0,'0'-35'47,"35"35"-32,0 0 1,1 18 15,-36 17-15,0 18-1,0-18-15,-18 18 16,-17-53-16,35 35 16,35-35 46,18 0-62,18-17 16,-1 17-1,-35-35 1</inkml:trace>
  <inkml:trace contextRef="#ctx0" brushRef="#br0" timeOffset="441301.2975">18803 17039 0,'0'-35'62,"0"53"32,0 17-94,0 18 0,0 0 15,0 35-15,18 71 32,-18-1-17,0-17 1,53-70 0,-53-36-1,0 36 1,0-18-1,0-18-15,0 0 32,-36-70-1</inkml:trace>
  <inkml:trace contextRef="#ctx0" brushRef="#br0" timeOffset="444611.4561">18732 17057 0,'36'0'31,"-36"-35"-15,35 35-1,-35-36-15,18 36 32,35-35-32,0 35 15,-53-35 1,52 35-16,19 0 16,-18-36-1,35 36 1,-53 0-16,1-35 0,-1 35 15,53 0 1,-53 0-16,36 0 16,-36-35-1,1 35-15,16 0 16,19-35 0,-36 35-16,1 0 31,34 0-31,-52 0 15,17 0 1,36 0 0,-19 0-1,1 0 1,0 0 0,18 0-1,-1-36 1,-34 36-16,17 0 15,0 0 1,17 0 0,-35 0-16,-17 0 15,88 0 1,-53 0 0,17 0-1,-17 0 1,0 0-1,0 0 1,0 0 15,18 0-15,-19 0 0,37 0-1,-1 0 1,-18 0-1,-17 0 1,0 0 0,18 0-1,-18 0 1,0 0 0,35 0-1,18 0 1,-36 0-1,-17 0 1,-18 0 15,18 0-15,0 0-16,0 0 16,-18 0-16,36 0 15,-18 0 1,0 0-1,0 0 1,0 0 0,17 0-1,1-53 1,-1 53 0,-34 0-16,52 0 15,-35-35 1,17 35-16,36 0 15,18-35 17,34 35-17,-34-35 1,-36 35 0,-53 0-16,1 0 15,-1 0-15,0 0 16,0 0-1,-17 0 1,70-36 0,-35 36-1,18 0-15,17 0 16,-35-53 0,0 53-16,70 0 15,-17 0 1,0 0-1,141-35 17,-88 35-17,-18-53 1,-18 53 0,36 0-1,-36-35 1,-17 35-1,35 0 1,-35 0 0,-35 0-16,35 0 15,-54-35 1,1 35-16,71 0 16,-36 0-1,18 0 16,-36 0-31,-17 0 16,36 0 15,-19 0-15,-35 0-16,36 0 16,-53 0-16,17 0 15,71 0 1,-53 0-1,52 0 1,-34 0 0,35 0-1,17 0 1,-35 0 0,1 0-1,-54 0-15,35 0 16,-34 0-1,-1 0-15,0 0 16,-17 0 15,17 0 79,1 0-48,-36 17-46,35-17 46,0 0 1,18 36-48,18-36 1,-36 0 0,18 0-1,0 0-15,-53 35 16,53-35 0,-18 0-16,-35 35 109,0 0-78,0 1-15,0-1-1,0 0 1,0 18 0,0 18-1,0-36 1,0 0-16,0 1 0,0-1 16,0 0-16,0 0 15,0 36 1,0-18-1,0-18-15,0 36 16,0-1 15,0-17-15,0 0 0,0 0-1,0 0 1,0-18-1,0 0 1,0 1 15,0-1-15,0 0 0</inkml:trace>
  <inkml:trace contextRef="#ctx0" brushRef="#br0" timeOffset="449631.0344">18785 18115 0,'0'-35'0,"36"35"15,-36-35 48,0 52 109,0 36-157,35-18 1,0 1-1,1-36 1,-36 35-16,35-35 31,0 53-31,0-53 16,1 35 0,17-35-1,-1 0 1,-16 0-16,34 0 15,-34 0-15,-36-17 16,53 17 0,17-53-1,36 53 1,-71-36 0,18 36-1,35 0 1,36-35-1,-18 35 1,17-35 0,-88 35 15,54-35-15,-19 35-1,-52 0-15,52 0 16,-34 0-16,-1 0 15,18 0 1,17 0 0,-52 0-1,17 0 1,1 0 0,34 0-1,-17-53 1,53 53-1,-71 0-15,0-36 16,18 36 0,18 0-1,-1 0 1,1 0 0,-1 0-1,-34-17 1,70 17-1,-36 0 1,-17 0 0,0 0-1,0 0 1,53 0 0,-53-53-1,0 53 1,0 0-1,-18 0 1,0 0 15,18 0-31,18 0 16,-19 0 0,19 0-1,-18 0 1,-18 0-1,18 0 1,-18 0 0,18 0-1,35 0 1,-52 0 0,-19 0-16,19 0 15,34 0 1,-52 0-1,17 0 1,36 0-16,-36 0 16,18 0-1,0 0 17,0 0-17,-18 0 1,0 0-1,1 0 1,-1 0 0,0 0-1,0 0 1,1 0 0,-19 0 15,19 0-16,-1 0 1,0 0 0,0 0-1,1 0 1,-1 0 0,0 0-1,1 0 1,-1 17-1,18-17 1,-18 0-16,18 0 16,17 0-1,-52 0 1,17 0 0,1 36-1,-1-36 1,0 0-1,18 0 1,18 0 0,-18 0-1,0 0 1,17 0-16,-35 0 16,36 0-1,-18 0 1,0 0-1,0 0 1,0 0 0,17 0-1,-17 53 1,-18-53 0,18 0-1,0 35 1,0-35-1,71 0 1,-72 0 0,1 0 15,0 0-15,-17 0-1,-1 0 1,0 0-1,18 0 1,53 0 0,-88 0-16,17 0 15,0 0-15,0 0 16,1 0-16,-1 0 16,18 0-1,0-18 1,17 18-16,-17 0 31,0 0-31,-18 0 16,18-35-1,0 35 17,53 0-17,-53 0 1,18 0-1,-19 0 1,54 0 0,-70 0-16,-1 0 15,0-35-15,0 35 16,36 0 0,0 0-1,34 0 1,-34-53-1,-18 53 1,17 0 0,-34 0 15,-1 0-15,-17 0-1,17 0 1,35 0-1,-17-36 1,18 36 0,-18 0-1,17 0 1,1 0 0,35 0-1,-36-35 1,1 35-1,-1 0 1,-34 0 15,-19 0 32,-17-35-48,36 35 17,-1 0-1,0 0-15,0 0-1,1 0 1,-1 0-1,0 0 1,-35-35 0,36 35-1,-1 0 63,-35-36-46,35 36-1,-35-35-15,0-18-1,0 18 1,0-18-1,0 0 1</inkml:trace>
  <inkml:trace contextRef="#ctx0" brushRef="#br0" timeOffset="458578.3996">4992 14323 0,'0'-35'0,"-18"35"32,18-36-17,-35 36 32,0 0-31,17 0-1,-53 18 1,-17 70 0,88-17-16,-53-1 15,0 18 1,53-52 0,0 69 15,53-69-16,35-36 1,-17 35 0,0-35-1,-18 0 1,-18-18 0</inkml:trace>
  <inkml:trace contextRef="#ctx0" brushRef="#br0" timeOffset="459527.2443">5786 14252 0,'0'18'63,"35"35"-48,-35 0 1,53 0 0,-53 17-1,0-17 1,0-18-1,0 1 1,17-36 0</inkml:trace>
  <inkml:trace contextRef="#ctx0" brushRef="#br0" timeOffset="460377.5517">5874 14429 0,'17'0'31,"19"0"-16,-36-36 1,88 36 0,18-35-1,0 35 1,70-35 0,-88 35-1,-17 0 1,-36 0-1,36 0-15,-36-53 16,0 53-16,36 0 16,-18 0-1,-18 0 17,-35-18 46,-18-35-47,-17 53-15,35-35-1,-35 35 1,-1-71-1,36 89 64,18-18-64,17 35 1,18-35-1,-53 36 1,35-36 0,-35 35-16,36-35 15,-36 35 1,0 1 0,-18-36-1,-70 88 1,0-18-1</inkml:trace>
  <inkml:trace contextRef="#ctx0" brushRef="#br0" timeOffset="461329.9386">8026 14093 0,'-18'0'16,"-17"0"-1,-18 0 1,18 0 15,35 18-31,-36-18 0,36 53 16,-35-18-16,35 1 16,0-1-16,0 18 15,0-18 16,35 0-15,36 1 0,-1-36-1,1 0 1,-18 0 0</inkml:trace>
  <inkml:trace contextRef="#ctx0" brushRef="#br0" timeOffset="463990.045">7673 13935 0,'35'0'94,"0"0"-79,1 0 1,-1-36-16,0 36 15,18 0-15,0-52 16,18 52-16,-18 0 16,-53-36-1,70 36-15,-70 53 78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8T10:55:23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28628 2769 0,'-35'-35'31,"35"0"-15,-36-1-1,36 1 16,-35 35-15,0 0 15,0 0-15,-18 0 0,-71 0 15,89 0-16,-53 18 1,-1 17 15,54-35-15,-159 106 15,141-71-15,18-35-1,0 36-15,-1-1 32,-17 0-32,18 36 15,0-36 1,0 18 0,-1 35 15,1-17-31,35-54 31,-53 36-15,53-35-1,0 88 17,35-18-17,-35-35 1,0-18-16,36 18 15,-1-53 1,-35 53-16,88 0 16,-35-18-1,0-35 1,71 35 15,-54 1-15,142-1-1,-106-35 1,70 0 15,-17 0 1,-124 0-32,18 0 15,141 35 16,0-35 1,-88 0-17,-71 0 1,53 0 0,-52-18 15,-1-17-16,53-35 1,0-1 0,-52 18-1,34 0 1,36-70 15,-71 17 0,-35 53-31,53 18 16,-53-1 0,0-16-1,0-37 17,-35 19-17,35 35-15,-35-36 31,35 53-31,-36-17 16,-17 0 15,18 35-15,35-35-16,-70-1 16,34 36-1,36-35 1,-88 35-1,-35-35 17,70 35-17,-18-53 1,36 53 0,-36-36-1,18 36 16,-35 0-15,0 0 0,53 0-1,-142 0 17,142 0-17,0 18 16,17-18-31,-17 35 16,35 18 0</inkml:trace>
  <inkml:trace contextRef="#ctx0" brushRef="#br0" timeOffset="5698.6129">23513 3440 0,'-36'0'62,"54"0"172,-18 17-171,35-17 171,1 0-218,16-17 15,1-19-15,-17 36-1,34-35 17,18-18-17,-105 53 188</inkml:trace>
  <inkml:trace contextRef="#ctx0" brushRef="#br0" timeOffset="9517.5386">23019 6526 0,'35'0'171,"-35"36"-139,0-1-17,35-35 32,1-18-31,52-17 15,-53-36-31,89 19 31,-72 52-31,-16-36 0,-1 36 16,0-35 0,-52 35 77</inkml:trace>
  <inkml:trace contextRef="#ctx0" brushRef="#br0" timeOffset="11926.1567">29192 6562 0,'0'35'172,"0"0"-110,18-35-31,17 0-15,53 0 0,-17-35-1,-36 0-15,54-1 16,34 1 15,-70 35-15,-88 0 62,-1 0-47</inkml:trace>
  <inkml:trace contextRef="#ctx0" brushRef="#br0" timeOffset="15536.2694">32297 6950 0,'53'0'78,"17"0"-63,-34 0-15,-1 0 16,18-36 0,-18 36 15,-35 36 63,0 34-63,0 1-31,-18-1 15,18 19 1,0-54 0,0 0-16,0 0 15,-35 1-15,35-1 16,0 36-16,-35-1 31,35 1-15,-35-1-1,35-35 1,0 18 0,-36-53-1,36 36 17,-35-36 30,-18 0-46,-70 0-1,105 0 1,-17 0-16,-36-18 16</inkml:trace>
  <inkml:trace contextRef="#ctx0" brushRef="#br0" timeOffset="20495.7952">20038 3228 0,'0'-35'16,"0"-1"31,-36 36 62,1 0-78,-18 0-15,18 18-16,0-18 31,-1 0-15,1 0 31,0 0 15,35 35-31,-18-35-15,18 36 0,-35 34-1,35 1 17,0-36-17,0 0 1,0 18 15,-53-18-31,53 18 16,0 0-1,0 0 1,-35 18 0,35-36-16,0 0 15,0 1 1,0-1-1,-35-35 1,35 17 15,0 19 1,52-36 93,37 0-94,-36 0-16,-106 53 32</inkml:trace>
  <inkml:trace contextRef="#ctx0" brushRef="#br0" timeOffset="24778.6487">20779 6597 0,'-36'0'109,"1"0"-93,0 0 0,-18 0 15,18 0-16,35 18 95,0 17-79,0 0 0,-36 0 1,36 1-17,0-1 1,0 71 15,0-18-15,0-35-1,-35 17 1,35-34-16,0 52 31,0-35-15,-53 0-1,53 53 17,0-53-17,-35-18 17,35 0-17,17-35 79,19 0-63,-1 0-15,53 0-1,-52-18-15,69 18 32,-69 0-32,34 0 31</inkml:trace>
  <inkml:trace contextRef="#ctx0" brushRef="#br0" timeOffset="59889.3861">15381 13406 0,'35'0'141,"1"0"-110,-36 35 1,35-35-17,-35 35 1,18-35 15,-18 35-15,0 1-1,0-1 17,0 0-17,0 0 16,0 1-15,0-1 0,0-17 15,0 17-15,0 0 46,-36-35-46,1 36-1,0-36 1</inkml:trace>
  <inkml:trace contextRef="#ctx0" brushRef="#br0" timeOffset="62426.2214">16016 13406 0,'0'-36'15,"0"1"142,-18 35-110,-17 0-1,0 0-14,35 18-1,-35-18-31,35 35 31,-36-35-15,36 35-1,0 0 17,-35-35-17,35 36 1,0-1 0,0 0 15,0 1 16,18-36-16,-18 35 0,35-35-15,0 0 15,1 0-31,-1-18 16,35-17 15,-34 35 16,-36-35-32,35-1 17,0 36-17,-35-35 1,0 0 15,0 0-15,0-1 15,0 1 32,-17 35-48,-19 0 16,1 0 1,0 0-1,-1 0-15,1 0 15,35 18-16,-35-18 17,35 35-17,-35-35 1,35 35 15,0 0 16,0 1 0,17-36-16,-17 35 0,36-35-15,-1 0 0,0 0 15,18 0-15,-18 0 15,36-18-16,-89 18 79</inkml:trace>
  <inkml:trace contextRef="#ctx0" brushRef="#br0" timeOffset="73853.2107">11395 17445 0</inkml:trace>
  <inkml:trace contextRef="#ctx0" brushRef="#br0" timeOffset="136776.022">23125 17886 0</inkml:trace>
  <inkml:trace contextRef="#ctx0" brushRef="#br0" timeOffset="142007.3543">29157 13952 0,'-18'0'109,"-17"0"-93,0 0 15,0 18-15,-36 53 0,71 17 15,-35-18-16,35-17 1,0 35 15,0-52-15,0-1-16,70 0 31,19-35 0,-54 0-31,0 0 16,18 0-16,0 0 16,17-53 15,-34-17 0,-1 35-15,-35-18-1,0-89 17,0 107-17,0-53 17,-18 53-17,-17 35 1,-18 0 15,18 0-15,0 0-1,-1 17-15</inkml:trace>
  <inkml:trace contextRef="#ctx0" brushRef="#br0" timeOffset="142514.247">28892 14164 0,'18'0'47,"17"0"-32,1 0 1,-36 53 0,88-18-1,-18 1 1,-34-1 0,17 35-1,17-34-15,-35-1 31,-35 0 1,0 0-17,-17-35-15</inkml:trace>
  <inkml:trace contextRef="#ctx0" brushRef="#br0" timeOffset="143423.4888">29704 14093 0,'0'0'16,"0"18"93,0 88-78,0-35-15,0-19 0,0 19 15,35-71-16,0 35 1,18-35 0,0-17-1,71-19 17,-89 1-17,-35 0-15,35 0 16,-17 35-1,-18-53 1,0 0-16,35 0 16,-35 17-1</inkml:trace>
  <inkml:trace contextRef="#ctx0" brushRef="#br0" timeOffset="144067.4118">30427 14164 0,'0'-35'31,"0"52"47,-18 72-62,18-54-1,0 18-15,0-18 32,0 0-32,-35 18 15,35-17 17,-17-36-1</inkml:trace>
  <inkml:trace contextRef="#ctx0" brushRef="#br0" timeOffset="144904.2731">30409 14076 0,'36'-35'16,"-1"35"15,0 0 0,1-36-15,34 36 15,-52 0-15,17 0-1,-35 18 32,0 17-31,0 0-1,-35-17 1,35 17-16,-71-35 16,18 36-1,53-1 1,-35-35-1,35 35 1,18-35 31,17 0-31,0 0 15,0 0 0,1 36-15,-36-1-1,0 0 17,-18 0-17,-17-35 1,0 0 15,-1 0-15,1 0-1,0 0 1,35-17-16</inkml:trace>
  <inkml:trace contextRef="#ctx0" brushRef="#br0" timeOffset="145666.7609">30886 14041 0,'53'0'31,"-18"0"-16,0 0 1,53 0 15,1 0-15</inkml:trace>
  <inkml:trace contextRef="#ctx0" brushRef="#br0" timeOffset="146013.8339">30992 14041 0,'0'17'16,"0"36"15,0 0-15,0 0 0,0-18-16,0 1 31,0-1 0,-36-35-15</inkml:trace>
  <inkml:trace contextRef="#ctx0" brushRef="#br0" timeOffset="146326.3558">30815 14393 0,'35'0'15,"18"0"1,0 0 0,0 0-1,53 0 17,-35 36-17,-36-36 1</inkml:trace>
  <inkml:trace contextRef="#ctx0" brushRef="#br0" timeOffset="146953.9399">31432 14146 0,'36'0'78,"52"0"-46,18 0-17,105 0 32,-175 0-47</inkml:trace>
  <inkml:trace contextRef="#ctx0" brushRef="#br0" timeOffset="147424.4989">31627 14146 0,'0'36'63,"0"70"-48,0-54 17,0-16-17,0-1-15,0 0 16,0-17-1,-36-18 1,36 70 0,0-17 15,-35-53 0</inkml:trace>
  <inkml:trace contextRef="#ctx0" brushRef="#br0" timeOffset="240565.8489">18062 15893 0,'18'35'140,"-18"0"-93,35-35-31,-35 35 15,35-35 16,1 0-16,-36-17-31,88-18 16,-53 35-16,0-36 15,18 36-15,18-70 16,70 17 0,-88 18-16,-35 35 15,52-53 17,-35 53-32,-52 17 125,-19 19-110</inkml:trace>
  <inkml:trace contextRef="#ctx0" brushRef="#br0" timeOffset="241838.9833">18203 17392 0,'-35'0'16,"53"0"156,-18 35-141,35-35-31,-35 35 31,35-17-15,1-18 62,16 0-62,1-35-1,18 35-15,52-124 16,-87 124 0,-1-53-16,71-17 31,-36 35-16,-70-1 1,0 54 47,-35-18-17,35 35-46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7T07:05:38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4921 3387 0,'0'0'0,"0"-36"0,0 1 31,0 0 1,-53 52 30,53 19-46,-35 34-16,35-17 0,-35 0 15,-18 265 17,53-107-17,0 1 1,0 53-1,0-54 1,0 160 0,0-54-1,-53 18 1,53-194-16,0-35 16,0 0-16,35 18 15,-35-54-15,71 106 16,-36 36-1,89 35 1,-124-159-16,105 71 16,-52-88-1,-17-19-15,-1 37 16,18-36 15,17 0-15,19-53-1,-1-18 1,0-35 0,-18-35-1,-17-53 1,-17 0 0,17-18-1,-1-106 1,-52 159-16,0 1 15,0-19-15,0 18 16,0 36-16,-35-89 16,0-17-1,-18-36 1,53 106 0,-35-194-1,35 159-15,-53 53 16,18-18-1,-36 53 1,36 18 0,-1 0-1,19 35 1,17-36 0,-35 36-1,35-35-15,-36 35 16,36-53-1,-70 53-15,52-35 16,-17 0 0,-1-18-1,36 0 1,0 17 0,-35 36-16,0 0 15,35-35 1,-35 35-1,-1 0 1,36-35 31,0 0 0,0-18-16,0-18-15,0 54-16,0-19 15,0-87 1,-35 70 0,0 18 15,0-1-16,35 1 1,-36 0 0,-17-1-1,53 1 1</inkml:trace>
  <inkml:trace contextRef="#ctx0" brushRef="#br0" timeOffset="1900.4388">8361 3263 0,'0'-35'15,"0"0"1,0-1 47,0 89-17,-18 18-30,18-36 0,0 18-16,-35 18 15,35-19-15,0 37 16,-53 158 0,53-36-1,0-122-15,0 16 16,-35 19-16,35-54 15,0 19-15,0 69 16,0 54 0,17 53-1,-17 123 1,0-159 15,0-17-15,0-54-1,0-105-15,71 71 16,-18-71-16,-53 0 16,70 52-1,-17 1 1,-17 0 0,-1 18-1,18-72 1,53 19-1,-18-36 1,-71-35 0,19 0-16,-1 0 0,0 0 15,1 0-15,52 0 16,-18-17 15,1-72-15,-71 19-16,106-89 15,-71 71-15,18 0 16,35-89 0,-35 54-1,0-71 1,-53 0 0,0-18-1,-35-88 1,-18 36-1,0-71 1,-35 123 0,-1 53-1,1-17 1,53 105 0,0 18-1,-54-17-15,54 34 16,-35-16-1,34-37 1,-17 36 0,-17 1-1,70 16 1,-35 1 0,-1 35-1,36-35-15,-35 35 16,35-36-16,-53 36 15,18-35 1,0 35 0,35-35-16,-36 35 15,-105 0 1,-70 70 15</inkml:trace>
  <inkml:trace contextRef="#ctx0" brushRef="#br0" timeOffset="3548.4497">5186 4762 0,'0'18'63,"0"35"-47,0 18-1,0-36 1,0 0-1,-18-17 17,18-53 15,18-18-16,-18 0-31,0 17 15,0-17 1,0 18 0,53 0 15,-36 35 0,36 35-15,-53 0-1,36 1-15,-1 17 16,0 0 0,0-18-1,1-35 32</inkml:trace>
  <inkml:trace contextRef="#ctx0" brushRef="#br0" timeOffset="3765.08">5345 4904 0,'0'-18'47,"17"18"-47,19 0 15,-1 0 17</inkml:trace>
  <inkml:trace contextRef="#ctx0" brushRef="#br0" timeOffset="4846.5852">5309 5433 0,'-35'0'31,"35"35"16,0 0-31,0 18-1,0-17-15,18 16 32,-18 19-32,0-36 15,0 1 1,0-54 62,0-17-78,0-1 16,0 1-16,0 0 15,0 0 1,-18-89-1,18 54 1,0-1 0,0 36-1,35 35 1,36 17 0,-18 19-1,-18-1 1,-35 0-1,0 0 1,0 18-16,-35-17 16,-18-1-1,35-35 1,54 0 46,16 0-46,19 0 0,-18 53-1,-18-53 1,-35 35 0,0-17-1,0 17 1,-70 0-1,17-35 1,0 36 0</inkml:trace>
  <inkml:trace contextRef="#ctx0" brushRef="#br0" timeOffset="5356.9761">5592 5980 0,'-18'0'31,"-17"0"-16,-18 0 1,53 35-16,-71 18 16,18 53-1,53-36 1,0 18 0,0-52-1,36-36 1,87 35-1,-70-35 1,-18-18-16,53-35 16</inkml:trace>
  <inkml:trace contextRef="#ctx0" brushRef="#br0" timeOffset="6397.7465">8555 4216 0,'0'35'62,"0"18"-46,35-53 0,-35 53-16,0 0 15,0-18 1,35 0 0</inkml:trace>
  <inkml:trace contextRef="#ctx0" brushRef="#br0" timeOffset="7030.3308">8731 4798 0,'0'-18'16,"36"18"-1,-36-35 1,35 35 0,0 0-1,0 0 1,1 17-1,-36 19 1,0 70 0,-36-36-1,-17-35 1,18 1 0,53-36 30,35 0-30,17 0 0,-34 0-1,-19 0 1,-17-18 0,35 18-1</inkml:trace>
  <inkml:trace contextRef="#ctx0" brushRef="#br0" timeOffset="7829.9951">8767 5486 0,'17'-18'62,"18"18"-46,-35-35-16,36 35 15,-1 0 1,-17 0 0,17 0-1,-35 17 1,35 19-1,-35-1 1,-17-35 0,-19 35-1,54 1 32,17-1-31,18 0-1,-53 0 17,35-35-17,-35 89 1,-53-54 0,1 0-1,-1-35 1,-36 0-1,89-18 1</inkml:trace>
  <inkml:trace contextRef="#ctx0" brushRef="#br0" timeOffset="9592.1773">5486 4921 0,'-36'0'15,"54"0"32,35 0-16,-53-35-31,123 35 16,-17-53 0,-18 18-1,-35 35 1,18-36 15,-18 1-31,53 0 16,-71 35-16,18-53 15,53 18 1,-36 35 0,-34-36-16,52 36 15,-35-35-15,0 35 16,17-35-1,1 35 1,-36-35-16,0 35 16,1 0-16,-1 0 15,0 0-15,53-36 16,-35 36 0,18 0-1,-36 0-15,18 0 16,0-35-1,-36 35 1,54 0 0,17 0-1,-17 0 1,-36 0-16,36 0 16,-18 0-1,-1 0 1,-16 0-16,-1 0 15,18 0 1,18 0 0,-36 0-1,0 0 1,-17 0 0,35 18-1,0-18 1,-18 0 15,0 0-15,0 35-1,-35 0 79</inkml:trace>
  <inkml:trace contextRef="#ctx0" brushRef="#br0" timeOffset="11094.605">5609 5486 0,'18'0'94,"17"0"-78,0-18-16,1 18 15,87-35 1,-88 35 0,36-53-1,35 18 1,53-18 0,-36 17-1,-17 36 1,17-35-1,-34 0 1,-19 35 0,54-53-1,-1 18 1,-35 35 0,-17 0-1,17 0 1,-18 0-1,1-36 17,0 36-17,-18 0 1,52 0 0,-34-35-1,-1 35 1,1 0-1,-36 0-15,18 0 16,0 0 0,0 0-1,-18 0 1,1 0 0,-1 0-1,0 0 1,0 0 15,1 0-15,17 0-1,-18 0 1,18 0 0,-18 0-1,-35 18 32</inkml:trace>
  <inkml:trace contextRef="#ctx0" brushRef="#br0" timeOffset="12527.1744">5697 6138 0,'36'0'47,"-1"0"-16,18 0-15,-18-35-16,36 35 16,34-53-1,19 18 1,-89 35-16,36-35 16,-36 35-1,0 0-15,54-36 16,-19 1-1,36 35 1,-35-35 15,-1 35-15,18-53 0,18 53-1,-35 0-15,87-35 16,-105 35-16,0 0 15,18 0 1,-18 0 0,-18 0-1,53 0 1,-17 0 0,-1 0-1,1 0 1,-18 0-1,0 0 17,-18 0-17,0 0 1,36 0 0,-18 0-1,35-36 1,-35 36-16,-18 0 15,0 0 1,1 0 0,-1 0-1,0 0 1,0 0 15,-17 0-15,17 0-1,1 0 17,-89 0 15</inkml:trace>
  <inkml:trace contextRef="#ctx0" brushRef="#br0" timeOffset="16209.8384">6156 7938 0,'0'17'47,"35"18"-32,-35 36-15,0-36 16,36 1-16,-36 34 16,0-17-1,35-53-15,-35 71 16,0-54-1,35-17 1</inkml:trace>
  <inkml:trace contextRef="#ctx0" brushRef="#br0" timeOffset="16476.1571">6509 8114 0,'35'0'47,"0"-53"-47,1 53 15,-1 0-15,35 0 16,-34 0-1,-1 0-15,0 0 16,1-35-16</inkml:trace>
  <inkml:trace contextRef="#ctx0" brushRef="#br0" timeOffset="16801.7235">7056 7849 0,'0'18'31,"0"53"-15,0-54-16,52 36 16,-52-18-1,0 18 1,36-17 0,-36 16-16,0 19 15,0-36 1</inkml:trace>
  <inkml:trace contextRef="#ctx0" brushRef="#br0" timeOffset="17809.1227">6809 9049 0,'-18'0'62,"18"35"-62,-35-35 16,-18 0 0,18 0-16,-1 0 15,-34 0 1,-71-88 0,105 53-1,-17-18-15,53-106 16,0 53-16,0 53 15,0 18 1,0 0 0,0 87 15,36 19-15,-36 35-16,0 70 15,0-52 1,-36-54-1,54-70 17,70 0-17,36-88 1,-36 18 0,-18-1-1,-17 36 1,-17 35-16</inkml:trace>
  <inkml:trace contextRef="#ctx0" brushRef="#br0" timeOffset="18611.7408">7638 8572 0,'0'-35'0,"-18"35"16,-17 0 15,35 35-15,-36 1-16,1 87 15,35 36 1,0-53 0,0-36-1,35-34 1,54 17-16,-19-53 15,-35 0 1,1 0-16,-1 0 16,0-53-16,1 17 15,-36 1-15,70 0 16,-70-36 0,0 36-16,0-18 15,-35-35 1,-36 0-1,18 35 1,-17 53 0,52 0-1</inkml:trace>
  <inkml:trace contextRef="#ctx0" brushRef="#br0" timeOffset="20101.2716">8132 8837 0,'0'0'0,"0"-35"31,35 35 16,0 17-32,18 36 1,-53 18 15,0-36-31,0 0 16,0-17 15,0-88 32,0 17-63,0 17 31,35 36-31,1 0 31,-19 0-15,54 0-1,-36 18 1,0 17 0,1-35 31,-1 0-32,-35-70 16,35 34-15,-35-34 0,0-18-1,0 17 1,0 36-16,0 17 16,-18-52-1,18 105 48,0 35-48,0 89 1,18-123 0,-18 52-1,35 0 1,1-70-1,-36 17 1,35-35 0,0 0 15,1-18-15,-36-35-1,35-53 1,-35 36-1,0 35 1,0 52 31,0 54-31,0-18-1,0-18 1,35-35-1,0 0 17,-35-18-1,0-17-31,0 0 141,36 35-141,-1-35 31,-35-1 0</inkml:trace>
  <inkml:trace contextRef="#ctx0" brushRef="#br0" timeOffset="20431.4748">8290 8749 0,'-35'0'16,"35"-18"-1,18 18 1,52-35 0,-17 35-16,0 0 15,18-53-15,-19 53 16,1 0-16,71-35 16,-89 35-1,0 0-15</inkml:trace>
  <inkml:trace contextRef="#ctx0" brushRef="#br0" timeOffset="22273.6414">12735 3545 0,'0'-35'32,"-53"70"14,18 1-46,0 34 0,0-17 16,-54 88 0,1 36-1,-35 34 1,87-122 0,-34 140-16,70-123 15,0 52-15,-53 160 16,53 17-1,0-17 1,35-19 0,71 19 15,-18-212-15,-17 17-1,-1 1 1,-70-89-16,53 18 15,-53-18-15,71 0 0,-71 1 16,53-1 0,35-35-1,-18 35 1,1-35 0,17-17-1,0-72 1,18 1-1,-35-18-15,88-158 32,-89 105-32,18 36 0,53-195 15,1 18 17,-90 0-17,-52 159-15,-35-159 16,35 124-16,-53 17 0,53 53 15,-70-17 1,17-106 0,53 123-16,-71-71 15,-17 72 1,35 16-16,-17-34 16,-1 52-1,36 1 1,-89 70-1,54 0 1,-36 35 0,-35 36-1,-53 70 1,106-88 0</inkml:trace>
  <inkml:trace contextRef="#ctx0" brushRef="#br0" timeOffset="23949.6658">15540 3369 0,'-18'0'94,"-52"35"-78,70 1-1,-53 16-15,17 1 16,-52 53 0,53 18-1,-36-18 1,36 17 0,0 1-1,-53 70 1,52 0-1,36-36 1,-53 1 0,53 141-1,36-141 1,-1-1 15,18 19-15,-18-18-1,53 70 1,-35-123 0,0 0-1,35-36 1,18 18 0,-17-35-1,34-53 1,0 0-1,107-35 1,17-36 0,-124 18-1,1-52 1,-19 34 0,37-141 15,-54 36-16,-18 17 1,-34-17 0,-36 17-1,0-88 1,53 35 0,-53 1-1,0-71 1,0 17-1,0 159-15,-36-53 16,-17 71 0,53 35-16,-123-70 31,70 70-31,18 18 16,-1-1-16,1 36 0,0-35 15,0 35 1,35-35-1,-53 35 1,0 0-16,0 0 16,18 0-1,-36 0 1,-17 0 0,35 53-16,-35-53 15,-1 53-15,1 0 16,35-18-16,-105 88 31</inkml:trace>
  <inkml:trace contextRef="#ctx0" brushRef="#br0" timeOffset="26429.4237">13035 4269 0,'35'0'31,"1"0"-16,34-18 1,-34 18 0,34-35-1,-35 35-15,18 0 16,35-53-16,18 53 16,106-71-1,123 36 1,-141-18-1,18 53 1,-1 0 0,19 0-1,175-53 1,-246 53 15,-35 0-15,-89 0-1,0 0 1,1 0 47</inkml:trace>
  <inkml:trace contextRef="#ctx0" brushRef="#br0" timeOffset="27246.1415">13282 4851 0,'88'0'125,"-35"-18"-125,35 18 0,-17-53 15,17 53 1,106-35-16,35-18 31,1 0-15,-1 18-1,-17-18 1,-106 53 0,35 0-1,17 0 1,-52 0 0,35 0-1,-123 0 1,-18 17 31</inkml:trace>
  <inkml:trace contextRef="#ctx0" brushRef="#br0" timeOffset="28038.2125">13317 5644 0,'18'0'62,"53"0"-46,-19 0-16,37-35 16,-1 35-16,124-35 31,-89-36-31,18 71 15,53-88-15,106 35 16,-71-17 0,-35 17-1,-17 17 1,70 36 0,-106 0-16,0 0 15,18-52-15,-18 52 0,-35 0 16,-18 0-1,-35 0-15,0 0 0,-18 0 16,35 0 0,-87 0 46</inkml:trace>
  <inkml:trace contextRef="#ctx0" brushRef="#br0" timeOffset="28871.2997">12594 4057 0,'18'18'110,"-18"17"-110,0 0 15,0 0-15,35 1 16,-35 34-1,0 1 1,35-36 0,-35 18-1,0-18-15</inkml:trace>
  <inkml:trace contextRef="#ctx0" brushRef="#br0" timeOffset="29456.3281">12665 4762 0,'0'-17'47,"17"17"-47,-17-35 16,36 35-16,-1-36 15,0 36 1,0 18 15,-35 17-31,0 106 16,-17-70 0,-18-18 15,-1 0-16,54-89 48,17 36-63,0 0 16,1-35-16,-1 35 15,18 0 1,-18 0-1</inkml:trace>
  <inkml:trace contextRef="#ctx0" brushRef="#br0" timeOffset="30172.6228">12771 5503 0,'0'-17'15,"17"-19"1,18 1-1,1 35 17,-1 0-17,-35 18 1,35-18-16,-35 35 16,36 0-1,-36 1 1,-18-1-1,-17-35 1,-1 0 0,54 0 31,17 35-32,1 0 1,-36 1-1,0-1 1,-18 0 0,-17-35-1,-36 36 1,36-36-16,-36 0 16,36 0-1,-18 0-15,53-18 16</inkml:trace>
  <inkml:trace contextRef="#ctx0" brushRef="#br0" timeOffset="31920.2398">16140 3669 0,'0'18'62,"0"17"-46,0 0-16,0 0 15,0 1 1,-18-1-16,18 35 16,-35-34-16,35-1 15,0 0 17,0-52 14,0-19-46,0 1 16,17-53 0,19-36-1,-36 72-15,52-37 16,-34 89 0,35 71 30,-53 35-30,0-18 0,0-18-1,0 1 1,35-18 0,-35-18-1</inkml:trace>
  <inkml:trace contextRef="#ctx0" brushRef="#br0" timeOffset="32104.2829">16175 4039 0,'0'-35'15,"17"35"16,19 0-15,-1 0 0,36-35-16</inkml:trace>
  <inkml:trace contextRef="#ctx0" brushRef="#br0" timeOffset="33104.2412">15769 4374 0,'0'36'31,"0"17"-15,0-18-1,0 18 1,0-18-16,0 0 31,0 1-15,0-54 31,0-88-16,0 89-31,0-54 16,0 36-1,0-18 1,0 18 0,71-1 15,-18 36-16,0 0 1,-18 18 0,-35 52-1,-18-34 1,-17-36 0,35 35-1,0-17 48,18 70-32,34-53-15,-52 0-16,0 1 31,-52-36-31,-1 0 31,0 17-15,17-17-16</inkml:trace>
  <inkml:trace contextRef="#ctx0" brushRef="#br0" timeOffset="33820.0758">16598 4868 0,'-35'53'47,"-53"53"-16,88-53-15,0-18 0,0 1-1,0-1-15,17 0 32,54-35-17,-36 0-15,0-18 16,18 18-1</inkml:trace>
  <inkml:trace contextRef="#ctx0" brushRef="#br0" timeOffset="34337.0352">15981 5697 0,'0'18'47,"0"53"-31,0-36-16,0 18 31,0 0-31,0-18 16,0 0-1</inkml:trace>
  <inkml:trace contextRef="#ctx0" brushRef="#br0" timeOffset="34770.5705">15857 5539 0,'0'-36'15,"0"72"-15,0-107 0,18 71 16,35 0 0,17 35-1,1 36 1,0-1-1,-36 1 17,0 0-17,-35-19 1,0 19 0,0-18-1,-18-18 1,-34 0-16,-19-35 15,36 36 1,-1-36 0,-16 0-1,-19-18 1,36 18 0</inkml:trace>
  <inkml:trace contextRef="#ctx0" brushRef="#br0" timeOffset="37202.0116">14005 7250 0,'0'0'15,"0"17"1,0 18 0,0 1-1,0 34 1,36 1 0,-36 35-1,0-36 1,0-17-1</inkml:trace>
  <inkml:trace contextRef="#ctx0" brushRef="#br0" timeOffset="37452.6858">14235 7497 0,'35'0'31,"35"0"-15,-17 0-16,0 0 15,18 0-15,-36 0 16,-17 0-1,17 0 1</inkml:trace>
  <inkml:trace contextRef="#ctx0" brushRef="#br0" timeOffset="37830.1085">14711 7302 0,'0'0'0,"0"-35"16,0 53 15,0 17-31,35 0 16,-35 36-1,0 0 1,0-36-16,0 18 16,0 17-1,0-34 1</inkml:trace>
  <inkml:trace contextRef="#ctx0" brushRef="#br0" timeOffset="42551.6311">21467 3563 0,'-18'-35'47,"-17"35"16,-1 0-48,-34 0 1,34 70-16,1-70 16,0 53-16,-36 18 15,36 52 1,-35 36 0,-1-71-16,36 106 15,35-88 1,0 18-16,-53 105 15,53-17 1,-53 52 0,0 142 15,53-159-15,0 0-1,53 0 1,0-159-16,-18 0 15,18-17-15,-18-1 0,1-17 16,52 53 0,-18-36-1,1-17 1,35 18 0,-36-36-1,-17 0 1,0-35-1,0 0 1,0 0 15,-18-17-15,71-54 0,-35 1-1,70-89 1,-71 36-1,-17-19 1,0-16 0,0 69-16,-53-16 15,0-1-15,0 18 16,0-18-16,0-141 16,0 35-1,-35 18 1,-18-123-1,18 105 1,-1 71 0,-17 53-1,36-1 17,-19 54-17,1 35 1,35-35-1,-35 0 1,35-1 0,-35 36-1,-1-35 1,1-18 0,-36 0-1,19 53 1</inkml:trace>
  <inkml:trace contextRef="#ctx0" brushRef="#br0" timeOffset="45832.6709">25859 3316 0,'0'0'15,"0"18"48,-18-18-63,18 88 0,-53-35 16,0 88-1,0 88 1,-17-105-16,17 140 15,-18-140 1,71-18-16,-53-18 16,53 0-16,-35 0 15,35 18 1,-53 18-16,18 70 16,35-89-16,0 1 15,-53 124 1,53-72-1,0-105-15,0 0 16,0 71-16,53-72 16,17 72-1,54-36 1,-36-35 0,71-18-1,-53-35 1,-18 0-1,18 0 1,-36-17 0,-52 17-1,70-36 1,-53-52-16,1 53 0,-1 35 16,0-88-1,53 17 1,18-88-1,-18 54 1,-52 52 0,-36 0-16,53-18 0,-53 18 15,52-123 1,-16 70 0,-36-88-1,0-18 1,0-70-1,53-123 1,-89 263 0,1 19-1,-18 35 1,18 52 15,-36-34-31,36 17 16,0 0-1,-36-18-15,36 71 16,0-35 0,-71 0-1,35 35 1,1-53 0,17 18-1,0 35 1,-71-18-1,-52 124 1</inkml:trace>
  <inkml:trace contextRef="#ctx0" brushRef="#br0" timeOffset="48214.6968">21678 4445 0,'0'18'63,"0"17"-63,0 0 16,0 0-16,0 1 15,0 34 1,0-34-1,0 16 1,0 1-16</inkml:trace>
  <inkml:trace contextRef="#ctx0" brushRef="#br0" timeOffset="48699.4456">21502 5115 0,'35'-53'16,"0"53"15,1 18-15,-36 17-1,0 53 1,0-52-16,0-1 15,0 18 1,0-18-16,0-52 63,53 17-48,-1-36 1,-16 36-1,-19 0-15</inkml:trace>
  <inkml:trace contextRef="#ctx0" brushRef="#br0" timeOffset="49357.4995">21519 5786 0,'0'-18'15,"36"18"1,-36-35 15,35 35-15,0 0-1,-35 17 1,18-17-16,-18 36 16,0-1-1,-35 0 1,35 0 62,17-35-78,-17 36 16,36-1-1,-36 0 1,0 0 0,0 1-1,-18-36 1,-70 0-1,52 0 1,-16 0-16,-1 0 16</inkml:trace>
  <inkml:trace contextRef="#ctx0" brushRef="#br0" timeOffset="51692.9584">25964 3687 0,'36'-36'15,"-36"72"48,-18 69-48,18-69 1,0 34-16,0-17 16,-35-18-1,35 36-15,0-36 16,-35-35-16,35 36 31,0-89 0,0 17-15,17-34 0,-17-1-1,0 1 1,0 34-16,0-34 16,35 35-1,-35-1 1,36 36-1,34 18-15,-70 17 16,53 18-16,-53-18 16,0 18-1,35 0-15,-35 0 0,0 18 16,36-36 15,-36 18-31,35-53 16,-35 35-16</inkml:trace>
  <inkml:trace contextRef="#ctx0" brushRef="#br0" timeOffset="51875.7254">26000 4022 0,'0'-36'31,"35"36"-15,53-35 0,-53 35-1,18 0 1</inkml:trace>
  <inkml:trace contextRef="#ctx0" brushRef="#br0" timeOffset="52714.3668">26141 4445 0,'0'18'47,"0"17"-32,0 0-15,0 0 16,0 36 0,0-36-1,0 18 1,0-18 0,0-70 30,0-35-30,0 34-16,0 19 16,0-54-16,-18 36 15,18 0-15,0-1 16,18-34 15,17 52-15,0 18-1,1 35 1,-36 36 0,0-36-1,0 18 1,-18-18 0,-17-35-1,35 36 16,0-1 1,17 0-17,-17 1 1,0-19 0,-17-17 15,-19 0-16,1 35 1,18-35-16</inkml:trace>
  <inkml:trace contextRef="#ctx0" brushRef="#br0" timeOffset="53217.8155">26106 5098 0,'-36'0'16,"-17"0"-1,53 35-15,-53 18 16,53-36-16,-35 89 16,-18-35-1,53-36 1,53-35 0,0 0 15,-18 0-31,54 0 15,-37-53-15,-16 53 16,-36-17-16</inkml:trace>
  <inkml:trace contextRef="#ctx0" brushRef="#br0" timeOffset="53737.9645">25929 5786 0,'0'35'47,"0"0"-47,0-17 16,0 17-16,0 0 31,0 36-15,0-18-1,0-18 1,0 0 0</inkml:trace>
  <inkml:trace contextRef="#ctx0" brushRef="#br0" timeOffset="54079.9648">25876 5733 0,'0'0'0,"-35"0"0,35-53 16,0-35-1,18 88 1,52 0 15,-35 0-31,1 17 0,-1 18 16,18 1-16,-18 17 15,18-36 1,-53 54-16,0-18 16,0-18-1,-88 71 1,17-71 0,1 0-1,-1-35 1,18 0-1,-17 0-15</inkml:trace>
  <inkml:trace contextRef="#ctx0" brushRef="#br0" timeOffset="55813.5028">21872 4621 0,'36'0'16,"-1"0"15,0 0-15,18 0 0,-18-35-1,36 0-15,52-18 31,18-18-15,-70 71-16,105-70 16,-87 17-16,-1 0 15,70-35 1,37 35 0,-125-18-1,1 71-15,70-53 16,-53 0-16,-35 53 15,88-35 1,106-53 0,-88 53-1,-18 35 1,0-36 15,0 36-15,-70-35-1,-1 35 1,18 0 0,-17 0-1,-36 0-15,18 0 16,-18 0 0,1 0-1,-19 0 32,54 0-31,-36 0-1,0 0-15,54 0 32,-54 0-32,-18 0 0,54 0 15,-71 35 1,35-35-1,1 0 1,-36 36 0,0-1-1,17-35 1,-17 35 15,-35 36-15</inkml:trace>
  <inkml:trace contextRef="#ctx0" brushRef="#br0" timeOffset="57354.0653">21960 5221 0,'18'0'63,"70"0"-47,36-18 15,-71-17-31,0 35 15,17-35 1,36 0 0,17-18-1,1 17 1,-18 1 0,70 0-1,-123 35-15,18-71 16,-1 71-16,36-35 15,123-18 1,-105 53 0,-54-35-16,18 35 0,-17 0 15,17-71-15,36 71 16,-36-35 0,-18 35-1,1-53 16,-18 53-31,18 0 16,-36 0-16,0-35 16,0 35-1,18 0-15,0 0 16,-18 0-16,1 0 16,-1 0-1,0 0-15,1 0 16,16 0-16,-16 0 15,-1 0 1,0 0 0,1 0-1,16 0 1,1 0 0,53 0-1,-35 0 16,-36 0-15,18 0 0,0 17-1,-18-17-15,0 0 32,1 0-1,-54 0 31</inkml:trace>
  <inkml:trace contextRef="#ctx0" brushRef="#br0" timeOffset="59033.9681">21802 5891 0,'0'-35'62,"35"35"-31,0 0-15,-35-35 0,36 35-1,-1 0 16,0-35-15,0 35 15,1 0-31,17-36 16,-1 36 0,37-53-1,-19 53 16,1-35-31,-1 35 32,-34 0-32,34-35 15,-35 35-15,1 0 16,34-35 0,36-1-1,-18 36 1,-17-35-1,-1 35 1,1 0 0,-36-35-1,1 35-15,16 0 0,37 0 16,-19 0-16,107-53 16,-72 53-1,-16-35 1,34 35 15,-35-36-15,-70 36-1,17 0 1,0 0 0,71-35-1,-53 35 1,18 0-1,-1 0 1,-17 0 0,0 0-1,-18 0 1,36 0 0,-18 0-1,0 0-15,0 0 16,-18 0-1,0 0 1,1 0 0,-1 0-1,18 0 1,-18 0 0,36 0-1,-1 0 1,1 0-1,-54 0-15,54 0 16,-36 0-16,0 0 16,1 0-1,17 18 1,17-18 0,-35 0-1,18 0 1,-17 0 15,-36-18 47</inkml:trace>
  <inkml:trace contextRef="#ctx0" brushRef="#br0" timeOffset="62826.854">21537 6562 0,'18'0'63,"-18"35"-48,0 0 1,35-35-16,-35 36 0,35-36 31,1 35-15,-1-35-1,0-35 1,-35-18 0,0 0-1,0 17 1,0 54 46,53 17-62,-53 1 16,0-19-16,0 19 16,0 34-1,0-17 1,0 18-1</inkml:trace>
  <inkml:trace contextRef="#ctx0" brushRef="#br0" timeOffset="64260.3936">21837 6509 0,'35'0'141,"1"0"-126,-36-18-15,52 18 16,19-35-16,-18 0 16,17-18-1,-52 53 1,70-36 0,-35 1-16,53 0 15,-35 35 1,-19-71-16,90 18 15,-1-17 17,-18 34-17,-52 1 1,-1 35 0,-34-35-16,-1 35 15,0 0-15,0-35 16,36 35-1,-36-36-15,1 36 16,16 0-16,-52-35 16,71 35-16,-18 0 15,-18-35 1,53 35 0,-17-35-1,-1 35 1,1-53-1,-18 53 1,-53-36-16,53 36 31,17 0-31,-52 0 16,70-35 0,18 0-1,-53 35 1,18-35-1,-1 35 1,1-36 0,-18 36-1,-18 0 1,0 0 0,0 0-1,54-35 1,-36 35-1,-1-53 1,-16 53 15,-1 0-15,0 0-16,-35-18 16,36 18-16,-1 0 15,0 0 1,0 0-1,18-35 1,0 35 0,-17-35-1,16 35 1,19 0 0,-36 0-16,-17 0 15,17 0 1,0 0 15,-70 0 16</inkml:trace>
  <inkml:trace contextRef="#ctx0" brushRef="#br0" timeOffset="68304.2114">23248 7144 0,'0'-36'16,"-18"36"-16,18-35 0,-17 35 15,-18 0 1,-1 0 0,36 18-1,-70 70 1,17 88-1,0 18 1,53-70 0,88 17-1,-17-106 1,-36-35 0,18 0-1,0 0 1,-18 0-16,0-53 31,-35 18-31,36-18 0,-36-17 16,0 17-16,0-35 15,-89-18 17,54 70-17</inkml:trace>
  <inkml:trace contextRef="#ctx0" brushRef="#br0" timeOffset="69675.8609">23566 7655 0,'35'0'62,"0"18"-31,-35 17-31,35 18 16,-35-35 0,0 17 171,0 0-156,0 1-15,0-54 62,0-35-62,0 18-1,36-1 1,-36 1 15,70 35 0,-35 18-15,1-18-16,-36 35 16,70-35-1,-34 35 17,-1-35-17,-35-17 1,35-19-1,0-16 1,-35-37 0,0 19-1,0-36 1,0 71-16,-17-36 16,17 36-1,0 0 1,0 123 46,0-35-62,0 0 16,0 17 0,35 18-1,-35-52-15,35 34 16,1-17-1,-36-18 1,35-35 0,0 0-1,36 0 1,-1-70 0,-34-18-1</inkml:trace>
  <inkml:trace contextRef="#ctx0" brushRef="#br0" timeOffset="70009.189">23865 7549 0,'0'-35'16,"18"0"15,17 35-31,71-35 15,18 35 1,-71 0 0,-18 0-16,0 0 15,0 0-15,-35 17 16</inkml:trace>
  <inkml:trace contextRef="#ctx0" brushRef="#br0" timeOffset="70591.7891">24465 7497 0,'-17'0'32,"17"52"-17,-36-16 1,36 52 0,0-53-1,0 53 1,18-88-1,17 0 1,-17 0 0,17 0-1,0 0 1,-35-70 0,0 17-1,-17 0 1,-19 0-1,1 18 1,70 35 47,1 0-63,34 0 15,-17 0-15,-18-53 16,18 53-16,18-35 15,35-1 1</inkml:trace>
  <inkml:trace contextRef="#ctx0" brushRef="#br0" timeOffset="72007.4724">14076 7973 0,'0'35'47,"0"0"-31,-18 71 0,18-35-16,0 70 15,0-88-15,0 0 16,18-18-16,17 0 15,36 36 1,17-71 0,35 0-1,-70 0 1</inkml:trace>
  <inkml:trace contextRef="#ctx0" brushRef="#br0" timeOffset="72391.618">14517 8184 0,'0'-35'15,"17"35"1,36-53-1,-17 53 1,-1 0-16,35-35 16,-17 35-1,-17 0 1</inkml:trace>
  <inkml:trace contextRef="#ctx0" brushRef="#br0" timeOffset="72640.8519">14764 8079 0,'-36'0'0,"36"88"62,18-53-62,-18 0 16,0 18-16,53-17 15,-53 34 1,18-17 0,-18-18-1,0 18 1</inkml:trace>
  <inkml:trace contextRef="#ctx0" brushRef="#br0" timeOffset="72840.2007">14746 8537 0,'53'-17'79,"-18"17"-79,1-36 15,-1 36-15,0-35 16,36 0-1,-1 35 1,-70-36-16</inkml:trace>
  <inkml:trace contextRef="#ctx0" brushRef="#br0" timeOffset="73157.1846">15011 7920 0,'53'35'47,"0"18"-31,-18-18-16,0 1 15,36 34 1,-1 36 0,-70-18-1,0 36 1,-53 52 0,53-141-1</inkml:trace>
  <inkml:trace contextRef="#ctx0" brushRef="#br0" timeOffset="74457.9577">25506 6985 0,'-18'71'62,"18"-36"-62,0 159 32,0-141-32,0 53 15,0-18 1,18-18 0,17 19-1,0-1 1,18-88-1,0 0 1</inkml:trace>
  <inkml:trace contextRef="#ctx0" brushRef="#br0" timeOffset="75023.417">26317 6967 0,'0'0'0,"-17"0"15,-19-35 1,-17 35-1,0 0 1,-17 0 0,52 53-1,18-18 1,0 18 15,18-18-15,35 36-16,17-18 15,-34-53-15,-36 53 16,53-18 0,-1 0-1,-52 1 1,0-1 0,0 0-1,-35 1 1,-88 16-1,52-52 1,18 0 0,18 0-1,0-35 1,35 18 0</inkml:trace>
  <inkml:trace contextRef="#ctx0" brushRef="#br0" timeOffset="75472.7465">26423 6773 0,'0'-35'16,"35"35"15,-35 18-31,71 35 15,-71 17 1,88 107 0,-35-72-1,-53-16 1,35-19 0,-35 1-16,0 35 15,-35-54 1,35 19-16,-88 0 15,17-36 1,1 0-16</inkml:trace>
  <inkml:trace contextRef="#ctx0" brushRef="#br0" timeOffset="81570.3241">15046 9560 0,'-18'0'47,"-35"0"-31,53 36-1,-53-36-15,53 70 16,-70-17-1,17 141 1,-18 0 0,1 71-1,17 35 1,0 176 0,53-123-1,0-71 1,0-71-1,53 36 1,18-123 0,34 140-16,-52-105 15,-53-18-15,71 159 16,-1-71 0,1-140-16,-71-1 15,88-35 1,-35 17-16,-18-34 0,36 17 31,35-53-15,17 0-1,-17-18 1,-35-106 0,-1 19-1,-17-72 1,-53 71-16,53-17 15,-53 17-15,53-17 16,-53 17-16,35-124 16,-35 19-1,0-19 1,-17-210 0,-36 157-1,0 72 1,17 69 15,-87-52-15,52 71-1,19 35 1,16 17 0,1 36-1,0-88 1,-1 52-1,1 0 1,0 36 0,0 35-1,-1-35 1,1 35 15,0 0-15,-1 0-1</inkml:trace>
  <inkml:trace contextRef="#ctx0" brushRef="#br0" timeOffset="83802.7259">18874 9560 0,'0'-35'16,"-36"35"-16,36-18 31,-17 18 47,17 36-78,-71 17 16,-52 123 0,87-106-1,1 36 1,-35 35 0,17 36-1,0-107-15,17 124 16,36-52-1,0-1-15,-52 158 16,-1 37 0,0-1-1,53-194-15,-53 141 16,53-53 0,0-52-16,0 34 15,17-34 1,89 17 15,-35-106-15,-1 0-1,19-17 1,-19-1 0,-70-34-16,71-1 15,-36 35-15,0-17 16,0-53-1,-35 36 1,36-36 0,-1 0-16,18 0 15,-18 0 1,1-18-16,69-17 16,1-18-1,-35-18 1,52-17-16,-70 53 15,0-36 1,88-70 0,0-53-1,-70 71-15,70-160 16,-53 142-16,-17-17 16,35-125-1,-54 54 1,-52 17-1,36-193 1,-36 158 0,0-18-1,0 89 1,-18 52 0,-17 71-16,35-70 15,-35 70 1,35 0-16,-53-70 15,53-19 17,-53 19-17,0 52 1,-53 1 0,0 35-1,71-1 1,0 36-16,-36-53 15,71 1-15,-53 52 16,18-36 0,-18 1-1,-88 53 1,-36 140 0,-70 54-1,142-141 1</inkml:trace>
  <inkml:trace contextRef="#ctx0" brushRef="#br0" timeOffset="93350.5221">15205 10724 0,'35'0'110,"18"0"-95,-18-35-15,36 35 16,-18 0-16,0-70 16,0 70-1,70-36 1,-70 36-16,53-35 15,-53 35-15,0 0 16,105 0 0,-52-35-1,-35 35-15,35 0 16,-71 0 0,18 0-16,88 0 15,18 0 1,-1-53-1,89 53 1,-35-35 15,-106 35-31,-18 0 16,0-53-16,36 53 16,-1 0-1,-88 0 1,18 0-1,0 0 1,0 0 0,106 0-1,-53 0 1,0 0 0,-71-36-1,18 36 1,-18 0-1,-35 18 17</inkml:trace>
  <inkml:trace contextRef="#ctx0" brushRef="#br0" timeOffset="94809.1909">15046 10672 0,'18'35'93,"17"-35"-77,0 0 0,-35 35-1,53-35-15,35 35 16,18-35 15,-71 36-31,71-36 16,18 35-1,-18-35 1,193 53 15,-87-53-15,-18 0 0,-35 35-1,-36 18 1,124-18-1,-123-35 1,-1 36 0,-52-1-1,-1 18 1,-34-53-16,87 35 16,-70-35-1,0 0-15,35 0 16,-53 0-1,71 35 1,-35-35 0,-1 36 15,-17-36-31,0 0 31,-18 0-15,18 35-1,-17-35 1,-1 0 0,0 0-1</inkml:trace>
  <inkml:trace contextRef="#ctx0" brushRef="#br0" timeOffset="95799.3154">18045 11254 0,'35'0'63,"0"0"-48,0 0 1,18 0 15,0 0-31,-17 0 16,16 35-1,-16-35-15,70 0 32,-18 35-17,-18-35 1,-34 0-1,16 0 1,-16 0 0,-36 35 15,-18 1 0</inkml:trace>
  <inkml:trace contextRef="#ctx0" brushRef="#br0" timeOffset="97067.0765">14975 10566 0,'0'-36'16,"0"72"46,0-1-46,0 0-16,0 18 15,0-18-15,0 36 16,0-36 0,0 18-1,0-18 1,0 1-1</inkml:trace>
  <inkml:trace contextRef="#ctx0" brushRef="#br0" timeOffset="98799.2971">19121 10072 0,'0'35'16,"0"18"-1,0 0 1,0 17 15,0-52-31,0 17 16,0-52 62,-18-19-78,18 1 15,0 0-15,0-53 16,35 0 0,-35 52-1,0 1 1,53 35 15,-53 35-15,53 36-1,-53-36-15,71 0 16,-71 1-16,35-1 0,-35 0 16,35 18-1,-35 18 1,0-36 0,0-17-1</inkml:trace>
  <inkml:trace contextRef="#ctx0" brushRef="#br0" timeOffset="98997.7597">19156 10248 0,'35'0'63,"0"0"-63,1 0 15,-1 0 1</inkml:trace>
  <inkml:trace contextRef="#ctx0" brushRef="#br0" timeOffset="100153.774">19209 11042 0,'0'35'62,"0"0"-46,0 1-16,0-1 15,0 36 1,0-36 0,0 18-1,-36 35 1,36-53 15,0-70 0,0-36-15,0 36 15,0-18-15,0 18-16,-35 35 15,35-53-15,0 0 16,-53-17 0,53 34-1,18 1 1,35 0 0,-36 35-1,54 17 1,-18 19-1,-18-1 1,-35 0 0,36-35-16,-36 35 15,0 1 1,-18-36-16,-53 35 31,1-35-15,87 0 31,-17 35-32,71-35-15,-53 0 16,-18 53 0,0-17-1,35-1 1,-35 0-1,-18 0 1,-35 1 0,-17-1-1,34-35 1,-16 0 0,16-18-1</inkml:trace>
  <inkml:trace contextRef="#ctx0" brushRef="#br0" timeOffset="125156.7392">4533 14728 0,'0'18'31,"0"17"-15,0 18-16,-35 177 31,35-160-31,-35 71 16,-1-17-1,36-36 1,-35-53 0,35 18-1,0-18 1,-35-35 15,35-17-15,0-89-1,0 18 1,17-36 0,-17 71-16,36 0 15,-36-17-15,35 17 16,-35 0-16,53-35 15,0 35 1,-18 18 0,0 35-1,36 88 1,-18 18 15,-53 17-15,106-17-1,-71-53 1,-35-18 0,35 0-1</inkml:trace>
  <inkml:trace contextRef="#ctx0" brushRef="#br0" timeOffset="125361.3971">4568 15363 0,'0'0'0,"0"-17"31,18 17-15,35-35-1,18 35 1,-1-36 0,-35 36-1,1 0-15</inkml:trace>
  <inkml:trace contextRef="#ctx0" brushRef="#br0" timeOffset="126573.1052">4586 15011 0,'0'0'0,"35"0"16,1 0 15,-36 17 32,-18-17-63,18 36 31,0-1-31,18-35 15,70 0 1,0-18 0,-17-17-1,-71 0 17,-36 35-17,1 0 1,0 17-16,-36 36 15,71-17 1</inkml:trace>
  <inkml:trace contextRef="#ctx0" brushRef="#br0" timeOffset="127446.2624">6897 14799 0,'0'-35'16,"35"35"0,-35 53 30,0-36-46,-18 71 16,18 18-16,-105 0 16,16 71-1,37-72 1,16 37 0,1-107-1,35 18 1</inkml:trace>
  <inkml:trace contextRef="#ctx0" brushRef="#br0" timeOffset="127811.1032">6526 14993 0,'0'18'47,"36"17"-47,-36 0 15,53 36-15,-53-18 16,141 88-1,-18-71 1,-52 1 0,-1-18-1,1 0 1,-71-18 15</inkml:trace>
  <inkml:trace contextRef="#ctx0" brushRef="#br0" timeOffset="128164.2064">7497 14975 0,'35'18'63</inkml:trace>
  <inkml:trace contextRef="#ctx0" brushRef="#br0" timeOffset="128348.9377">7514 15399 0,'0'0'0</inkml:trace>
  <inkml:trace contextRef="#ctx0" brushRef="#br0" timeOffset="129339.5157">8414 14764 0,'0'35'62,"0"18"-46,0 123 0,0-123-1,0-17-15,0-1 16,0 0-16,0 18 16,0 0-1,0-18 1</inkml:trace>
  <inkml:trace contextRef="#ctx0" brushRef="#br0" timeOffset="129705.4324">8414 14711 0,'0'-71'16,"70"71"0,-17 0-1,-18-35-15,1 35 16,70 0 0,-36 0-16,36-35 15,-53 35-15,0 0 16,-18 0-1</inkml:trace>
  <inkml:trace contextRef="#ctx0" brushRef="#br0" timeOffset="130004.5087">8537 14993 0,'53'0'31,"-18"0"-31,1 0 0,17 0 16,-18 0-1,18-18-15,0 18 16,17 0 0,-34 0-1</inkml:trace>
  <inkml:trace contextRef="#ctx0" brushRef="#br0" timeOffset="131388.5193">9490 15152 0,'0'-35'15,"17"35"32,54 0-31,-36 0-1,-17 0-15,35-36 16,0 36 0,0 0-16,-1 0 15,1 0-15,18 0 0,-18-35 16,88 35 0,-35 0-1,-36 0 1,1 0-1,-18 0 1,-18 0 0,0 0-1,-35-35 32,0-1-16,-17 36-15,17-35 0,-71 35-1,71-35 1,-35 35 0,0 0-1,52 0 48,19 0-48,17 35 1,17-35 0,-70 53-1,35-53-15,-35 35 31,0 1-31,0-1 16,-17-35-16,-36 35 16,35 0-1,-52-35-15,70 36 16</inkml:trace>
  <inkml:trace contextRef="#ctx0" brushRef="#br0" timeOffset="131887.2823">10989 14817 0,'0'-36'0,"0"89"47,35 88-16,1-70-15,-36-18-1,35 17 1,-35-34 15,0 87-15,0-88-1,-18-35 1</inkml:trace>
  <inkml:trace contextRef="#ctx0" brushRef="#br0" timeOffset="132236.7404">11095 14605 0,'0'0'0,"0"-35"32,35 35-17,18 0 1,0 0 0,18 0-1,-19 17 1,1 19-1,-17-36 1,-1 35 0,-35 0-1</inkml:trace>
  <inkml:trace contextRef="#ctx0" brushRef="#br0" timeOffset="132580.8789">11077 15028 0,'18'0'31,"35"0"-15,-18 0 0,0 0-1,18 0-15,-17 0 16,-1 0 0,0 0 15</inkml:trace>
  <inkml:trace contextRef="#ctx0" brushRef="#br0" timeOffset="138068.4306">13123 15117 0,'0'35'94,"0"18"-79,0 0 1,36 17 0,69-35 15,-52-35-15,18 0-1,-36-52 1,0-1-1,-35-18 1,0 36 0,0 17-1,0 53 32,0 1-31,0-1-1,36 0 1,-1 1 15,0-36-15,1 0 0,-1 0-1,0 0 1,-35-18-1,0-17 1,0-1 0,0 1-1,-18 0 1,54 35 78,17-35-79,-18 35-15,18 0 16,-53-36 0,35 36-1,-35-35 1,0 0-1,0-18 1,0-53 0,0 71-1,0-1 1,0 107 31,0-18-32,0 0-15,53 70 16,-53-17 15,0-18-15,0-52 0,0-54 30,18 18-30,-18-35-16,0-1 31,35 36-31,0 0 32,1 18-17,-1-18 1,-35 35-1,35-35-15,0 0 32,1 0-1,-36-17-31,0-36 16,0 17-1,0 54 32,35 53-31,-35-36-1,35 0 1,18 0 15,-18-35 0</inkml:trace>
  <inkml:trace contextRef="#ctx0" brushRef="#br0" timeOffset="138264.8687">14199 15028 0,'18'0'79</inkml:trace>
  <inkml:trace contextRef="#ctx0" brushRef="#br0" timeOffset="139267.1199">14623 15064 0,'-18'0'31,"-53"0"1,71 35-32,0 0 15,-35 36 1,35-36 0,18 0-1,52-35 1,-34 0-1,17 0 1,-1-17 0,19-72-1,-71 54-15,0-35 16,0 34 0,0 1-16,0-36 15,0 36 1,0 0-1,0 88 17,35 53-1,-35-53-31,0 17 16,36-35-16,-36 1 15,0-1 1,0-53 62,0-17-62,35 0 15,-35 0-16,35 35-15,0-36 16,1 36 0,-1 0 15,0 0-15,-35 36-1,36-36 1,-36 35-1,0 0 1,35-35-16,-35 35 16,35-35 15,-35-17-15</inkml:trace>
  <inkml:trace contextRef="#ctx0" brushRef="#br0" timeOffset="141301.415">16157 15187 0,'18'0'63,"17"0"-32,0 0-15,1-35-1,-1-18 17,-35 71 46,0 52-63,0-17 1,0-18 0,35-35-1,1 0 16,16 0-31,-52-17 16,53 17-16,-53-124 31,36 124-31,-36-53 16,35 53 31,-35 36-32,35-36-15,-35 35 16,35 0 0,1-35-1,-36 35-15,0 18 32,-18-53-32,-52 36 15,34-36-15</inkml:trace>
  <inkml:trace contextRef="#ctx0" brushRef="#br0" timeOffset="141497.9241">16387 14905 0,'-36'0'16</inkml:trace>
  <inkml:trace contextRef="#ctx0" brushRef="#br0" timeOffset="142667.2618">17445 14834 0,'0'18'31,"0"35"-15,35-18 0,-35 36-1,0-18 1,0 0-16,0-18 15,0 0 17,0-53 15,0-17-32,0 18 1,0-54-1,0-35 1,0 0 0,0 36-1,0 34 1,0 1 0,35 0-1,36 35 1,17 53-1,-17 17 1,-36 19 0,-35-19 15,0-17-15,-35-18-1,-18-35 1,18 0-16,52 0 62,36 0-46,0 0 0,-18 0-16,18 36 15,-18-1 1,-35 0-1,0-17 1,-17 52-16,-54-34 16,36-36-1,0 35-15,-36-35 32,36 0-17,-18 0-15</inkml:trace>
  <inkml:trace contextRef="#ctx0" brushRef="#br0" timeOffset="143216.8148">18256 14746 0,'36'0'31,"-1"0"-31,0 0 16,0 0-1,18 0 1,-17 0-1,-1 0 1</inkml:trace>
  <inkml:trace contextRef="#ctx0" brushRef="#br0" timeOffset="143482.9253">18397 14711 0,'0'17'16,"0"36"15,0-17-31,0-1 16,36 0-16,-36 0 16,0 1-1,17 17 1,-17 0-1,0 17 1,0-35 0,-17 1-1</inkml:trace>
  <inkml:trace contextRef="#ctx0" brushRef="#br0" timeOffset="143682.9713">18344 15205 0,'18'0'47,"0"0"-32,52-36-15,-17 36 16,0 0 0,35-35-1,-17 35 1,-36 0-16</inkml:trace>
  <inkml:trace contextRef="#ctx0" brushRef="#br0" timeOffset="144016.4643">18838 14728 0,'36'0'47,"-1"0"-47,0 0 15,53 0 1,-17-52 0,-18 52-1,-18 0 1</inkml:trace>
  <inkml:trace contextRef="#ctx0" brushRef="#br0" timeOffset="144332.0699">19085 14676 0,'0'70'63,"0"18"-48,0-52-15,0-1 16,0 0-1,0 18 1,0-18 0,0 1-1,0-1 1,-35-35 0,-18 0-1,-17 0 1,34 0-1,-17 0 1</inkml:trace>
  <inkml:trace contextRef="#ctx0" brushRef="#br0" timeOffset="145143.1483">19509 14693 0,'-36'0'16,"36"18"46,0 17-62,0 71 31,0-71-31,0 18 16,0-18 0,0 1-1</inkml:trace>
  <inkml:trace contextRef="#ctx0" brushRef="#br0" timeOffset="145448.6881">19473 14552 0,'18'0'0,"-36"0"0,36-53 16,0 53-16,17-35 15,35-18 1,-17 53 0,-17 0-1,-1 0 1,0 0 15,0 0-15,-35 18-1</inkml:trace>
  <inkml:trace contextRef="#ctx0" brushRef="#br0" timeOffset="145721.087">19597 14711 0,'17'0'47,"19"0"-32,-1 0 1,-17 0-1,-18 70 17</inkml:trace>
  <inkml:trace contextRef="#ctx0" brushRef="#br0" timeOffset="145969.3243">19544 14958 0,'18'0'31,"52"0"-15,-52 0 0,52 0-1,-17 0 1,18 0-16,-36 0 15,0-18 1,1 18-16</inkml:trace>
  <inkml:trace contextRef="#ctx0" brushRef="#br0" timeOffset="146432.5829">20496 14570 0,'0'0'0,"0"-36"0,0 19 15,-17 17 1,-19 0 0,-16 0-1,16 35 1,-52 89 0,88-72-16,-53 37 15,18-54 1,35 0-16,0 0 15,35 18 1,89-17 0,-36-1-1,18-35 1,-36-18 15,-70-17-15</inkml:trace>
  <inkml:trace contextRef="#ctx0" brushRef="#br0" timeOffset="151743.3453">20990 14552 0,'36'0'110,"-1"0"-110,0 0 15,0 0-15,1-35 16,52 35-1,-18 0 1,-34 0 0</inkml:trace>
  <inkml:trace contextRef="#ctx0" brushRef="#br0" timeOffset="152119.9222">21149 14534 0,'0'36'31,"0"-1"-15,0 18-1,0-18-15,0 18 16,0 0 0,0-18-1,18-35 1,-18 36-16,0-1 31,35-35 0</inkml:trace>
  <inkml:trace contextRef="#ctx0" brushRef="#br0" timeOffset="152513.4796">21608 14464 0,'53'0'47,"-18"0"-31,0 0-16,0 0 15,1 0 1,-1 0 0,-17 0-1,17 0 1</inkml:trace>
  <inkml:trace contextRef="#ctx0" brushRef="#br0" timeOffset="152780.7411">21784 14429 0,'0'17'32,"0"19"-17,0-1 1,0 0-16,0 0 15,0 1-15,0-1 16,0 35 0,35-17-1,-35-17 1,0-1 0,0 0-1</inkml:trace>
  <inkml:trace contextRef="#ctx0" brushRef="#br0" timeOffset="153013.5184">21696 14887 0,'53'0'63,"-18"0"-48,0 0-15,1 0 16,-1 0 0,0 0-16,36-17 15,-36 17-15,0 0 16</inkml:trace>
  <inkml:trace contextRef="#ctx0" brushRef="#br0" timeOffset="153519.9289">22102 14429 0,'0'17'62,"0"19"-46,35-1-16,-35 0 0,0 0 16,35 36-1,0-36 1,-35 18-1,36-18 1,-1-35 15,0 0 16,-35-35-47,88-71 31,-52 36-15,-36-1 0,35 36-1</inkml:trace>
  <inkml:trace contextRef="#ctx0" brushRef="#br0" timeOffset="153880.7593">22666 14464 0,'35'18'47,"-35"17"-47,0 0 16,0 71-1,0-53 1,0 0-1,0-18 1,0 0 0</inkml:trace>
  <inkml:trace contextRef="#ctx0" brushRef="#br0" timeOffset="154178.4401">22754 14446 0,'0'0'0,"0"-35"16,0 0-1,35-1 1,18 36-1,-53-35 1,53 35-16,0 0 16,-18 0-1,1 0 1,-1 0 0,-35 18 15</inkml:trace>
  <inkml:trace contextRef="#ctx0" brushRef="#br0" timeOffset="154446.4042">22772 14605 0,'0'0'0,"17"0"47,19 0-32,-36-18-15,53 18 16,-18 0 0,0 0-1,-35 18 1,0 17-1</inkml:trace>
  <inkml:trace contextRef="#ctx0" brushRef="#br0" timeOffset="154697.0274">22754 14817 0,'0'35'31,"71"-35"1,52 0-1,-70 0-31,0 0 0,0 0 16,18 0-16,-19 0 31,-16 18-16</inkml:trace>
  <inkml:trace contextRef="#ctx0" brushRef="#br0" timeOffset="156833.9876">24465 14834 0,'0'36'109,"-35"-36"-62,0 0-47,-1 0 15,1 0-15,0 0 16,-18-36 0,18 1-1,-36-36 1,71-87 0,0 34-1,0 36 1,35 18-1,-35-1 1,0 36 0,0 52 15,0 89 0,-53 53-31,0 17 16,-35-52 15,53-89-15,35 18-1,18-53 17,35 0-17,17 0-15,-17 0 16,-18-18-16,36 18 15,-36-35 1,0 35-16</inkml:trace>
  <inkml:trace contextRef="#ctx0" brushRef="#br0" timeOffset="157518.3423">24977 14728 0,'17'0'31,"36"0"-31,-18 0 16,1 0-16,17 0 15,0 0-15,52 0 32,19-17-17,-71 17 1</inkml:trace>
  <inkml:trace contextRef="#ctx0" brushRef="#br0" timeOffset="157811.3903">25312 14534 0,'0'18'31,"0"17"-15,0 1 0,0-1-1,0 18 1,0 0 0,0 0-1,-53 17 1</inkml:trace>
  <inkml:trace contextRef="#ctx0" brushRef="#br0" timeOffset="158128.3514">24924 14235 0,'0'53'31,"0"-18"-15,0 0-16,53 36 16,17-36-1,54 18 1</inkml:trace>
  <inkml:trace contextRef="#ctx0" brushRef="#br0" timeOffset="158378.5681">25788 14217 0,'0'18'31,"0"35"-16,0-18 1,0 18-16,0-18 16,0 36-1</inkml:trace>
  <inkml:trace contextRef="#ctx0" brushRef="#br0" timeOffset="159394.0143">26599 14834 0,'0'36'79,"-17"-36"-1,-54-106-47,18 35-31,53 18 16,-35 0-16,35-17 15,0-18 1,0-1-1,0 19 1,18 70 62,-18 53-78,0-36 16,0 19-16,0-1 15,0 18 1,0 17-16,-36-17 0,1 0 16,-35 71-1,34-89 1,36 0 0,53-35 30,-18 0-30,1-17-16,-1 17 16,71-71-1,-36 18 1</inkml:trace>
  <inkml:trace contextRef="#ctx0" brushRef="#br0" timeOffset="159963.9083">26952 14270 0,'0'18'47,"0"17"-31,36-35-1,-36 35-15,35 0 31,0-35-15</inkml:trace>
  <inkml:trace contextRef="#ctx0" brushRef="#br0" timeOffset="160781.9999">27481 14376 0,'0'17'94,"0"19"-94,0 34 16,-17-35-1,17 1-15,0-1 16,-36-17-16,36 17 31,-35 0-15,35 0 0</inkml:trace>
  <inkml:trace contextRef="#ctx0" brushRef="#br0" timeOffset="161096.9158">27234 14429 0,'0'0'0,"71"35"79,-36-35-79,1 0 15,-1 0-15,0 35 16,36-35-1,17 35 1,-18 1 0</inkml:trace>
  <inkml:trace contextRef="#ctx0" brushRef="#br0" timeOffset="161494.3558">27817 14217 0,'0'71'46,"0"-36"-46,-18-35 16,18 53-16,0 0 16,-35-53-1,-1 35-15</inkml:trace>
  <inkml:trace contextRef="#ctx0" brushRef="#br0" timeOffset="168229.104">7056 16810 0,'0'35'47,"17"-35"-16,18 0-31,1 0 31,-36-17-31,53 17 16,0-106 0,-18 70-1,-35-69 1,53-1-1,-53-18 1,0 71 0,0-17-1,0 87 63,0 107-46,0-36-32,0 18 31,0-18-15,70 36-1,-70-107-15,53-17 16,-53 36-16,53-36 15,0 0 1,35-36 0,-52 1-16,-1-89 15,18 72 1,-53-1-16,0-71 16,0 1-1,0 17 1,0 88-1,0 71 48,0 0-63,0 0 16,0 70-1,0-34 1,0-19-1,0-17 1,0-18 0,0 1 15,0-54 16,0-70-32,0 35 1,53 0-16,-53 18 16,35 35-1,-17 0 1,17 0 0,-35 17-1,35 36 1,36-17-1,-1-1 1,-17-35 0,-18 0-1,1 0 1,-36-18 0,35-17-1,-35-18 1,0 18-1,0-1 1,-18 36 0,18 18-1,-35-18 1,35 53 0,0 18-1,0-36 1,18 0-1,17-35 1,-17 0 0,17 0-1,0-35 1,18 0 0,-18-1-1,1 36 16,-1 0-15,-35 18 0,35 17-1,-35 0 17,0 1-17,0-54 16,0-17-15,0 0-16,35-1 16,-35 1-16,36 35 15,-1 0 1,0 0 0,1 35-1,-36 1 1,35-1-1,-35 0 1,35-35 0</inkml:trace>
  <inkml:trace contextRef="#ctx0" brushRef="#br0" timeOffset="168830.8559">6932 16545 0,'0'-17'16,"35"17"0,18 0-1,-17-53-15,16 53 16,37 0 0,-19 0-16,124-36 15,-88 36-15,-18 0 16,18-35-1,-71 35-15</inkml:trace>
  <inkml:trace contextRef="#ctx0" brushRef="#br0" timeOffset="171042.038">10195 16334 0,'-17'-36'16,"-19"36"0,36-35-1,-35 35 1,17 0 15,18 18-31,0 35 16,0 17-1,0-35 1,0 18 0,18 18-1,17-36 1,1 36 15,-36-36-15,-18 0-1,-17 1 1,-1-36 0,1 0-1,53 0 79,35 0-94,-53-18 16,53 18-1,-18 0-15,0 0 0,0-35 32,18 35-32,-17 0 31,-1 0 0,-35-36-15,35 36-1,-35-53 1,0-70 0,0 52-1,0 36 1,0 53 31,0 17-32,0 0-15,0 1 16,36 17 15,52 35-15,-71-88-1,19 0 1,-1 0 0,0 0-1,-35-18-15,35-52 16,-35 17 0,0 0-1,0 88 48,0 18-48,36-53 1,-36 35 0,70 0-1,-34 18 1</inkml:trace>
  <inkml:trace contextRef="#ctx0" brushRef="#br0" timeOffset="171823.8858">11148 16422 0,'-36'0'31,"1"17"-15,35 54-1,0-18 1,0-18-1,0 0 1,35-35 0,1 0-1,34 0 1,-17-88 0,-17 18-1,-36-1 1,0-35-1,0 71 1,0 0-16,-18-1 0,18 1 16,0 106 31,0-54-32,18 107 1,17-1-1,-35-105 1,0 53 0,53-36-1,-53-53 32,0-35-31,35 53 15,-17 0 0,35 18-15,-18 17 0,-35 18-1,35-18 1,-35 1-1</inkml:trace>
  <inkml:trace contextRef="#ctx0" brushRef="#br0" timeOffset="172841.123">12859 16351 0,'35'-35'16,"-35"0"15,-18 35-15,-17 0-1,-18 0 1,18 0 0,-18 0-16,18 53 31,35 17-16,-36 1 1,36-36 0,18-35-16,0 35 15,17-35 1,36 0 0,-19 0-1,1-88 1,-17 18-1,-36 34 1,0 1 0,0 53 15,35 52-15,0-35 15,1 18-16,16 0 1,19-53 0</inkml:trace>
  <inkml:trace contextRef="#ctx0" brushRef="#br0" timeOffset="174555.7477">13952 16351 0,'18'0'0,"17"0"63,1 0-48,16 0 1,1-35 0,-17 0-1,-1-1 1,-35-17 0,0 18-16,0-35 15,0 17 1,0 17-16,0-34 15,0 17 1,0 106 47,0 247-48,0-194 1,0 52-1,0 1 1,53-18 0,-53-35-1,0 53 1,0-89 0,0-52-1,0 53 1,0-36-1,0-53 48,0-52-47,0 52-1,0-88 1,0 0-1,-18-17 1,-35 52 0,53 36-16,-17-18 15,-19 53 1,36-35-16,0 0 62,18 35-46,0 0-16,52-18 16,-17 18-1,53-53 1,-35 18 0,-36-1 15,-35 54 109,0 17-140,0 1 32,35-36-32,-35 35 0,35-35 15,-35 35 1,36-35-16,17 0 31,-18 0-15</inkml:trace>
  <inkml:trace contextRef="#ctx0" brushRef="#br0" timeOffset="174819.4772">14534 16334 0,'0'-36'0,"-35"36"16</inkml:trace>
  <inkml:trace contextRef="#ctx0" brushRef="#br0" timeOffset="175705.3051">14799 16422 0,'35'0'16,"1"0"15,-1 0-15,0 0-1,-17 0 1,17 0 0,0 0-1,-35-35 16,0-1-31,0 1 32,-17 35-32,-19-35 15,19 35 1,-36 35 0,18 36 15,35-1-16,0-35-15,0 18 16,17 18 0,54-36-1,-18-35-15,0 0 16,0 0 0,-1 0-1,19-18 16,-36-52-31,1-18 16,-36 0 0,52-18-1,-52-35 1,0-1 0,-17 107 15,17-18-16,-35 53 1,35 71 15,0-1-31,0 19 0,0-19 16,0-17-16,0 18 16,17-1-1,89 18 1,-71-52-1</inkml:trace>
  <inkml:trace contextRef="#ctx0" brushRef="#br0" timeOffset="176305.5475">15769 16263 0,'0'-35'0,"-17"35"31,-19 0 0,1 53-31,0-18 16,35 18-1,0 0 1,0-18 0,0 0-1,0 1 1,17-36 15,19 0-15,-36-18-1,35-35 1,0-53 0,0 0-1,-35 1 1,0 34-16,0-35 16,0 71-16,-17 0 15,17 52 32,0 54-47,0 123 16,0-35-1,35-71 1,0-18 0,1-34-1,-1-36 1</inkml:trace>
  <inkml:trace contextRef="#ctx0" brushRef="#br0" timeOffset="177688.7492">16581 16263 0,'35'0'47,"-35"35"-32,35-35 1,0 0 15,1 0-15,17 0-16,-18-35 15,0 0 1,-35-18 0,0 18 15,0-1-16,0 72 17,0 16-17,0 1 1,0-17 0,35-36-1,-35 35 1,36-35-1,-1 0 1,18-18-16,0-17 16,0 0-1,-18-18 1,-35 35 15,35 18-15,1 0-1,-1 53 17,0-18-17,-35 1 17,0-1-17,-70-35 1</inkml:trace>
  <inkml:trace contextRef="#ctx0" brushRef="#br0" timeOffset="177924.856">16863 15822 0,'0'0'0,"0"18"62,-53 35-46</inkml:trace>
  <inkml:trace contextRef="#ctx0" brushRef="#br0" timeOffset="180355.1011">18574 15981 0,'-18'0'0,"18"-35"16,-35 35-1,17 0 16,-52 35-31,34 53 32,36-53-32,-53 36 15,53-18 1,0-18 0,89 0-1,-19-35 16,18 0-15,-17 0 0,-53 0-1</inkml:trace>
  <inkml:trace contextRef="#ctx0" brushRef="#br0" timeOffset="181604.4383">18962 16104 0,'0'-35'0,"-18"35"31,-17 0-31,0 0 16,-18 0-1,17 18 1,-17 52 0,53-35-1,0 1 1,18-36 15,17 0-15,-17 0-1,35-36 1,-18 1 0,-35 53 77,36-18-93,-1 0 16,18 0 0,0 0-1,0-18 1,17-52-1,-70 52 1,53-35-16,-18-53 16,-35-17-1,0 17 1,0-17 0,0 87-1,0 89 32,-17 35-31,17 71-1,-36-18 1,36-53 0,0-17-1,18-71-15,0 53 16,-18-18-16,35-35 15,-35 35 1,35-35 0,1 0-1,69-17 1,-52-71 0,0 17-1,18-35 1,-36 53-1,-35-35 1,0 53-16,0 0 16,0-36-1,0 36 1,0-18 0,-35 88 15,35 53-16,-71 106 1,18 0 0,53-123-1,18-54 1,17 54 0,36-36-1,17-35 16,-18 0-15,-17-17 0,36-89-16</inkml:trace>
  <inkml:trace contextRef="#ctx0" brushRef="#br0" timeOffset="182333.1066">20197 16034 0,'0'-18'31,"0"0"-31,-36 18 31,-17 18-31,-17 35 16,34-18-1,36 1 1,0-1 15,0 0 16,18-35-47,17 0 31,1 35 1,-1-35-17,0 0 17,1 0-17,-1-17 1,0 17-1,-35-36 1,35 36 0,-35-35 15,36 35-15</inkml:trace>
  <inkml:trace contextRef="#ctx0" brushRef="#br0" timeOffset="183317.7051">20197 16140 0,'0'17'109,"0"18"-78,-36 1-15,-17-1-1</inkml:trace>
  <inkml:trace contextRef="#ctx0" brushRef="#br0" timeOffset="184069.7156">20743 16051 0,'0'-35'32,"-17"35"-1,-19 0-31,-16 0 16,52 18-1,-53 17 1,17 0-1,36 1 1,0-1 0,0 0-1,36-35 1,-1 0 0,53 0-1,-17-18 1,-1-52-1,-35-54 17,-35 54-17,0-36 1,0-88 0,0 124-1,0 34 1,0 54 15,0 141-15,0 35-1,0-89 1,36-34 0,17-71-16,35 71 15,-53-36 1,0-35-16,1 0 15</inkml:trace>
  <inkml:trace contextRef="#ctx0" brushRef="#br0" timeOffset="185020.4097">21925 15558 0,'0'17'63,"0"36"-63,0 0 16,0 35-1,35-35-15,-35 0 16,0 53-1,0-71 1,36 36 0,-36-54-1,0 19 1</inkml:trace>
  <inkml:trace contextRef="#ctx0" brushRef="#br0" timeOffset="185369.038">21978 15540 0,'0'-35'31,"18"35"-15,52-36 0,-17 36-1,-18 0-15,1 0 16,34 0-1,-52 0-15,35 18 0,0-18 32,-53 35-17</inkml:trace>
  <inkml:trace contextRef="#ctx0" brushRef="#br0" timeOffset="185637.0857">21960 15875 0,'18'0'31,"53"0"-16,-54 0 1,19 0-16,-1 0 16,0 0-1,0 0-15,1 0 16,17 0-16</inkml:trace>
  <inkml:trace contextRef="#ctx0" brushRef="#br0" timeOffset="186670.8853">22401 15998 0,'36'0'32,"17"0"-17,-53-17 1,52 17-1,-16-35 1,-36 52 62,0 36-62,0-18-1,0 1 1,35-1 15,18 0-15,-35-35 0,17 0-1,0-17 1,0 17-1,-35-53 1,53 0-16,-53-18 16,36 36-16,-36 0 15,35-36 1,-35 36 0,0 0-1,0 17 63,0-53-62,0 18 15,0 1-15,0 16-1,0 72 48,-18 34-63,18-17 16,-53 53-1,53-36-15,0 36 16,0-35-1,0-18 1,53-18 15,35-35-15,-17 0 0,-18 0-1,18-18 1</inkml:trace>
  <inkml:trace contextRef="#ctx0" brushRef="#br0" timeOffset="187298.378">22737 15734 0</inkml:trace>
  <inkml:trace contextRef="#ctx0" brushRef="#br0" timeOffset="187840.1243">22789 16087 0,'0'-18'62,"0"-17"-46,0-1 0,0 1-1,-35 35 32,35 18-31,-35 35-1,35-36 1,0 19 0,0-1-1,35-35-15,0 35 31,1-35-31,-1 0 16</inkml:trace>
  <inkml:trace contextRef="#ctx0" brushRef="#br0" timeOffset="188584.7185">23230 15946 0,'0'-36'15,"-17"36"1,-18 36 0,-18 52-1,53-35 1,0-18 0,0 0-1,17-35 16,19 0-15,34-17 0,-52-36 15,35-106-15,-53 53-1,0 18 1,0 0-1,0 52 1,0 72 0,0 52-1,0 71 1,0-36 0,0 1-1,53-54 1,-1-70-1</inkml:trace>
  <inkml:trace contextRef="#ctx0" brushRef="#br0" timeOffset="190351.1879">24571 15558 0,'0'0'0,"35"0"15,1-36-15,34 36 16,-35 0 0</inkml:trace>
  <inkml:trace contextRef="#ctx0" brushRef="#br0" timeOffset="190717.7374">24589 15522 0,'0'36'0,"0"34"31,0-35-31,-36 1 16,36-1-16,0 18 0,0 53 16,0-71-1,0 18 1,18 17 0,-18 1-1,35-18 1,-35 17-1,0-34 1</inkml:trace>
  <inkml:trace contextRef="#ctx0" brushRef="#br0" timeOffset="190950.9883">24500 16298 0,'18'0'47,"35"0"-31,-18 0 0,18 0-1,-18 0-15,1 0 16,34-17-1</inkml:trace>
  <inkml:trace contextRef="#ctx0" brushRef="#br0" timeOffset="191733.3939">25171 16157 0,'17'0'47,"19"0"-31,-1 0 0,0-17 15,-35-19-31,35-34 15,-35 34 1,0-16 0,0-19-1,36 106 48,17 1-48,17-1 1,-17 0 0,-18-35-1,-35 35 1,0 1 0,0-1-1,-17 0 1,-89-35-1,106 35 1,-35-35 0</inkml:trace>
  <inkml:trace contextRef="#ctx0" brushRef="#br0" timeOffset="192249.7547">25894 15893 0,'0'-36'16,"-18"36"15,18 36-15,-35 17-16,35-36 15,0 54 1,0-36 0,18-17-1,-1-18 1,54 0-1,-18 0 1,17-18 0,-70-17-1,0 17 17,0-52-17,-35 17 1,0 0-1,-1 17 1,1 36 15</inkml:trace>
  <inkml:trace contextRef="#ctx0" brushRef="#br0" timeOffset="199831.3993">26423 15893 0,'0'-18'16,"0"-17"15,18 35-15,17 0 0,0 0 15,-35 17-31,36-17 0,-36 53 15,17-53-15,-17 53 16,53-18 0,-53 1-1,0-54 79,18 18-94,-18-53 16,35 53-16,-35-35 15,35 35 1,-35-35 0,36 35-1,-1 17 1,0 19-1,-35-1 1,0 0 0,0-53 62,0-17-63,35 0 1,1 35 15,-36 18-15,35 17-16,-35 0 31,35-35-31,-35 35 16,36 1-1</inkml:trace>
  <inkml:trace contextRef="#ctx0" brushRef="#br0" timeOffset="202380.46">27199 15893 0,'0'0'0,"0"-18"63,-35 53-47,35 1-1,0 16 1,0-16-1,0-1-15,0 0 32,18-35-17,52 0 1,-70-17-16,35-19 16,-35 1 15,0 0-16,0 0 1,-17 35 0,17-36-1,17 54 63,19-18-62,-1 0 15,-35-18-31,0-35 16,0 18 0,0 0-1,0 0 1,-18 35-1,-17-36 1,35 54 47,18-18-48,35 0 1,-18 0-1,35 0 1,-52 0-16,-18 35 16,35 0-1,-35 1 1,53 17 0,-53-18-1,35 0 16,1-35-15,-1 0 15,0 0-15,-35-17 0,18-36-1,-18 17 1,0 1 15,0 0 0,35 35-31,-35-35 16,0 17 0,0-17 15,0-36-16,0 53 1,0-17 0,0 53 15,0 35-31,0 0 16,-17 70-1,17 18 1,0-53-1,0 18 1,0 18 0,0-54-1,0-34-15,0-19 32,-36-70 14,36-35-30,0-71 0,0 71-1,18 18 1,-18 17 0,35 0-1,-35 17 1,36 36-1,-1-35 1,71 123 0,-106-17-1,0-18 1,0-18 15,0 0-31,-18-35 31,-17 0-15,35-17 0,0-19-1,0 1 32,35 35-31,0 0-16,18 0 15,-53-35 1,53 35 0,-18-35-1,1-1 1,-36-52 0,35 18-1,-35-1 16,0 18-15,0 18 0,0 0-1,0 70 32,0 18-31,0 17-16,0 36 15,0 0 1,0-35 0,0-36-1,0 18-15,0 17 16,0-34 0,0-54 46,0-17-62,0-18 16,18-35-1,-18 70 1,35 18 0,0 0-1,0 18 1,-35 17-1,36 0 1,-36 0 0,35-35-1,18 0 1,-18 0 15,-35-17-31,0-19 31,0-16-15,0 16 0,0 54 31,0 35-32,0 0 1,0-18-1,35-35 1,1 0 0,-1 0-1</inkml:trace>
  <inkml:trace contextRef="#ctx0" brushRef="#br0" timeOffset="202743.5352">28557 15628 0,'0'18'62</inkml:trace>
  <inkml:trace contextRef="#ctx0" brushRef="#br0" timeOffset="204446.977">28928 15822 0,'0'0'0,"0"-35"31,0 0 0,-18 35-15,-17 0 0,17 0-1,18 70 17,0-17-17,0-18 1,18 1-1,17-36 1,0 35 0,-35 0-1,18-35 1,-18 35 0,0 1-1,-35-36 1,-36 0-1,36 0 1,17 0 0,89 0 62,-18 0-63,17 0 1,1 0 0,-36-18-16,18 18 31,-53-35-31,53-1 16,0-16-1,-18-1 1,18-18-1,-53 36 1,18 35 0,17 0 31,-35 53-47,53 0 15,-53-18 16,0 0-15,0 0 0,0 1-1,-18-36-15,18-18 63,0-17-63,18-53 15,35 35 1,-18 53 0,0-36-1,1 36 1,-1 0-16,-35 18 16,35 17-1,-35 1 1,0-1-1,0 0 1,-17-35 0,17-35 62,17-18-78,19 18 15,-1 35 17,0 0-17,0 17 1,-35 54 0,36-71-16,-36 35 15,0 18 16,35-53-31</inkml:trace>
  <inkml:trace contextRef="#ctx0" brushRef="#br0" timeOffset="207715.8613">10460 17639 0,'0'18'47,"0"17"0,-18-35-47,18 35 16</inkml:trace>
  <inkml:trace contextRef="#ctx0" brushRef="#br0" timeOffset="208027.0706">10125 18168 0,'35'0'94</inkml:trace>
  <inkml:trace contextRef="#ctx0" brushRef="#br0" timeOffset="208286.5061">10830 18133 0,'0'35'94,"-17"-35"-63</inkml:trace>
  <inkml:trace contextRef="#ctx0" brushRef="#br0" timeOffset="211009.7349">12524 17674 0,'0'0'0,"0"-35"15,0 0 32,-36 35-47,-34 0 16,34 0-1,-69 53 1,34 70 0,1-52-1,70-1 1,0 18 0,35-17-1,18-71 1,17 35 15,18-35-31,36-17 31,-53 17-15,-71-36-16</inkml:trace>
  <inkml:trace contextRef="#ctx0" brushRef="#br0" timeOffset="211615.5575">12823 17709 0,'0'0'16,"0"-35"-16,-17 35 47,-18 0-32,35 18 1,-36 88 0,36-71-1,0 0-15,0 36 16,0-18 0,36-18-1,52-35 1,-53 0-16,71 0 15,-36-18 17,-34-17-17,-36-53 1,0 53-16,0-36 16,0 36-16,0-1 15,-18-34 1,-17 35-1,0 35 1,-1 35 0,1-35-1</inkml:trace>
  <inkml:trace contextRef="#ctx0" brushRef="#br0" timeOffset="212463.0312">13370 17709 0,'36'18'63,"-36"17"-48,0 18 1,0-17-16,0 34 15,35-17 1,-35-18 15,0-70 32,0-71-32,0 71-31,0 17 16,0-17-16,0 0 15,0-1 1,53 72 31,-53-1-32,70 0-15,1 1 16,-18 34 15,0-52-15,-53 17-16,35-35 16,0 53-16,1-53 31,-36-18 16,0-52-32,0 17 1,0-18 0,0 1-1,0 34-15,0-16 16</inkml:trace>
  <inkml:trace contextRef="#ctx0" brushRef="#br0" timeOffset="212926.7645">14199 17657 0,'18'0'31,"70"0"-15,-53 0 0,18 0-1,0 0 1,0 0 0,-18 0-16,36 0 15</inkml:trace>
  <inkml:trace contextRef="#ctx0" brushRef="#br0" timeOffset="213293.0962">14464 17621 0,'0'53'31,"0"0"-15,0 0-16,0 18 15,0-54 1,0 18 0,0 1-1,0-1 1,0 0 15,-35-35-15,-1 0-1,1-17 1,35-19 15</inkml:trace>
  <inkml:trace contextRef="#ctx0" brushRef="#br0" timeOffset="214100.0404">14834 17709 0,'0'18'47,"0"17"-47,0 1 0,0-1 15,0-17-15,0 17 16,18 35 0,0-34-1,52-1 1,-35-35-1,36 0 1,-18-35 0,-18-1 15,-35-52-15,0 35-1,0 18 1,0-36-1,0 36 1</inkml:trace>
  <inkml:trace contextRef="#ctx0" brushRef="#br0" timeOffset="214820.0602">15804 17674 0,'0'0'0,"0"-17"0,0-19 31,0 1-15,-17 35 0,-18 0-1,-1 0 1,1 88 0,35-17-1,-35-1 1,35-17-1,0-18 1,17 1 0,19-36 15,52 0-15,-53-18-1,-35-17 1,0 0-1,-18 35 1,18-36-16,-35 36 16,35-35-1,18 35 32,35 0-31,0 0-1,0 0 1,-1 35 0,-52 1-1,0 16 1,0 1 0,0-17-1,0-1 1</inkml:trace>
  <inkml:trace contextRef="#ctx0" brushRef="#br0" timeOffset="215426.567">16245 17568 0,'0'0'0,"36"0"15,-36 53 17,0-17-17,0-1 1,0 0-16,0 0 15,-18 1-15,18-1 16,0 0 15,0-70 16,0-36-31,0 54-16,18-36 15,-18 18 1,35-54-16,-35 54 16,0 0-16,35-1 31,1 72 0,-1 34-15,-35-17-1,35 35 1,-35-70-16,0 53 16,0-36-1,35-35-15,-35 18 32</inkml:trace>
  <inkml:trace contextRef="#ctx0" brushRef="#br0" timeOffset="215659.2307">16281 17762 0,'17'0'16,"19"0"0,-36-35-16,35 35 15,0 0 1,0 0 0,1-35-1</inkml:trace>
  <inkml:trace contextRef="#ctx0" brushRef="#br0" timeOffset="216358.4576">16739 17480 0,'18'0'47,"105"0"-16,-87 0-31,-1 0 16,18 0-1,-18 0 1,36 0 0</inkml:trace>
  <inkml:trace contextRef="#ctx0" brushRef="#br0" timeOffset="216642.8718">16969 17462 0,'0'53'31,"0"-17"-15,0-1 0,0 36-1,0-36-15,0 18 16,0 0-1,0-18 1,0 0 0,0 0 15</inkml:trace>
  <inkml:trace contextRef="#ctx0" brushRef="#br0" timeOffset="216976.3157">17410 17480 0,'52'0'63,"-16"0"-47,34 0-1,-17 0 1,0 0-1,0 0 1</inkml:trace>
  <inkml:trace contextRef="#ctx0" brushRef="#br0" timeOffset="217251.3637">17604 17445 0,'0'70'31,"0"-17"-15,0-17-1,0 17 1,0-1-1,0-16-15,0-1 32,0 0-17</inkml:trace>
  <inkml:trace contextRef="#ctx0" brushRef="#br0" timeOffset="217474.1646">17480 17851 0,'18'0'47,"17"0"-31,0 0-16,36 0 15,-1 0 1,-17-18-1,0 18 1,0-35 0</inkml:trace>
  <inkml:trace contextRef="#ctx0" brushRef="#br0" timeOffset="218042.2026">18150 17427 0,'-17'0'47,"17"18"-31,-71 158 15,71-140-31,0 34 16,0-52-1,0 17 1,18-35 0,17 0 15,0 0-15,1-18-1,-1-17 1,0-18-1,-35-17 1,0-36 0,0 53 15,-17 53-15,-19 0-1,1 0-15</inkml:trace>
  <inkml:trace contextRef="#ctx0" brushRef="#br0" timeOffset="219380.1438">18591 17515 0,'0'18'78,"0"17"-63,0 1-15,-35-1 16,35 0-16,0 0 16,0 1-1,0 17 1,0-18 0,0-53 62,0-17-78,0-36 15,0 36 1,0 0-16,0 0 16,18-18-1,35 53 48,-53 35-48,53-35-15,-53 53 0,52-53 16,-16 53 0,34 0-1,-52 17 1,17-70-1,1 0 1,-1 0 15,-35-17-15,35 17 0,-35-53-1,0-35 1,0-1-1,0 54 1,0 0 0</inkml:trace>
  <inkml:trace contextRef="#ctx0" brushRef="#br0" timeOffset="222439.2945">19950 17727 0,'35'0'63,"0"0"-32,-35-18-31,35 18 0,1-35 16,-36 0-1,35 35 1,-35 18 31,0 34-31,0 37 30,35-54-30,18-35 0,-18 0-1,1-18-15,52-35 16,-53 0 0,-35 18 15,35 35 0,-35 18-15,36 17-1,-1-35 1,-35 35 0,-35 1 15,-36-36-16</inkml:trace>
  <inkml:trace contextRef="#ctx0" brushRef="#br0" timeOffset="222647.2972">20232 17427 0,'0'0'0,"0"18"63</inkml:trace>
  <inkml:trace contextRef="#ctx0" brushRef="#br0" timeOffset="223585.234">20814 17498 0,'0'-36'0,"18"72"94,-18-1-94,0 36 16,0-1-1,0 1 1,0-18 0,0-18 15,0 0-16</inkml:trace>
  <inkml:trace contextRef="#ctx0" brushRef="#br0" timeOffset="223974.9281">20867 17321 0,'0'-35'31,"17"35"-15,36-35-1,18 35 1,-1-35 0,36 35-1,-70 0 1,16 0-1,-52 17 17</inkml:trace>
  <inkml:trace contextRef="#ctx0" brushRef="#br0" timeOffset="224255.5736">20867 17515 0,'70'0'62,"-34"0"-46,-19 0-16,19 0 16,-1 0-16,0 0 31,0 0-31</inkml:trace>
  <inkml:trace contextRef="#ctx0" brushRef="#br0" timeOffset="224577.1247">21272 17762 0</inkml:trace>
  <inkml:trace contextRef="#ctx0" brushRef="#br0" timeOffset="225017.1643">21484 17392 0,'0'-35'32,"18"35"-17,35 0 1,-18 0-16,0 0 15,36 0 1,-36 0-16,0 0 16,18 0-1,-17 0 1</inkml:trace>
  <inkml:trace contextRef="#ctx0" brushRef="#br0" timeOffset="225298.6367">21731 17357 0,'-35'17'16,"35"54"-1,0-18 1,0-18-1,-35 18 1,35 0 0,0-18-1,0 0 1,0 1 0,0-1-1</inkml:trace>
  <inkml:trace contextRef="#ctx0" brushRef="#br0" timeOffset="225538.8648">21502 17815 0,'17'0'62,"19"0"-46,17 0 0,0 0-16,-18 0 15,71 0 1,-53 0 0</inkml:trace>
  <inkml:trace contextRef="#ctx0" brushRef="#br0" timeOffset="225731.523">22013 17798 0,'36'0'63</inkml:trace>
  <inkml:trace contextRef="#ctx0" brushRef="#br0" timeOffset="230153.8137">22737 17568 0,'-18'0'47,"0"0"-32,18 36-15,-53-1 16,53 35-1,-35 1 1,35-36 0,18-17-1,17-18 1,36 0 0,-36 0-1,18 0 1,-18-18-1,-35-17 1,0 17 0,0-52-1,-18 35 1,18-1 0,18 36 93,17 0-93,-35-35-16,53-18 15,0-35 1,-53 53-1,35-1 1,-35 1-16,0 0 16,0 105 31,0 1-47,0 35 15,-35 123 1,0 18-1,35-141 1,-35-36 0,-1-17-1,36-106 48,0 0-48,0 18 1,18 35 0,-18-35-16,53 35 15,35 0 1,18-35 0,-71 35-16</inkml:trace>
  <inkml:trace contextRef="#ctx0" brushRef="#br0" timeOffset="232107.6043">24024 17286 0,'0'-35'46,"-17"35"-30,-19 0 0,1 0-1,-18 0 1,0 0 0,-17 88-1,17-17 1,17 34-1,36-34 1,-35 35 0,53-53-1,35 0 1,35-53 0,88 0-1,-88 0 1,-52-18-1,-1-17 17</inkml:trace>
  <inkml:trace contextRef="#ctx0" brushRef="#br0" timeOffset="232537.2746">23742 17410 0,'0'35'62,"0"0"-62,18 0 16,-18 1-16,0-1 16,0 53-1,0-17 1,0-54 0</inkml:trace>
  <inkml:trace contextRef="#ctx0" brushRef="#br0" timeOffset="234118.9728">24553 17657 0,'0'35'46,"18"-35"17,17-18-47,1-52-1,-36 34-15,52-34 16,-52-18-1,36-18 17,-36 70-17,0 107 48,0-18-48,-18-18-15,18 142 32,0-142-32,0 0 15,0-17-15,0 52 16,0-34 0,35-36 15,1 0-16,34 0-15,-52 0 16,17-18 15,-35-53-15,0 19-16,0-1 16,-18 53 15,1 0 0,17 17-31,0 19 31,0-1 1,35-35-17,0 0 1,1 0-16,-36-18 31,0-17-15,0 0 15,-18 35-15,18-36-1,0 1 63,-35 35 47,-1 0-109,36 18 62,18-18-47,35 35-15,0-35 0,0 0-1,17 0 1,1-18-16,17 18 31,-53 0-31,18 0 31</inkml:trace>
  <inkml:trace contextRef="#ctx0" brushRef="#br0" timeOffset="234518.4751">24395 17515 0,'0'-35'47,"35"35"-31,0 0-16,0 0 15,89 0 1,35-53 0,17 53-1,-123 0 1,0 0 0</inkml:trace>
  <inkml:trace contextRef="#ctx0" brushRef="#br0" timeOffset="236901.0238">26194 17374 0,'0'0'0,"0"-35"16,-18 35 31,-17 0-32,-18 0 1,-71 35 15,72 53-31,16-52 16,1-1-16,0 36 16,35 34-1,0-69 1,0 17-1,70 17 1,36-35 15,-53-35-31,53-17 16,-36 17-16,-17-53 16,-17 18-1</inkml:trace>
  <inkml:trace contextRef="#ctx0" brushRef="#br0" timeOffset="237368.9126">25964 17515 0,'0'18'63,"0"17"-47,0 1-16,0-1 15,0 0-15,0 36 16,0 17-1,0-35 1,0 0 15,-35-53-31</inkml:trace>
  <inkml:trace contextRef="#ctx0" brushRef="#br0" timeOffset="247699.812">18256 18591 0,'0'-35'0,"-17"35"47,-19 0-31,1 0-1,0 18 1,0 17-1,-1 18 1,36 17 0,0-52-1,0 17-15,0 1 32,18-1-1,17-35-16,18 0 17,-18-18-17,-35 1 1,36-54 0,-36 18-1,0 18 1,0 70 46,70 71-46,-35-106 0,-35 35-1,53-35 1,-17 0-1</inkml:trace>
  <inkml:trace contextRef="#ctx0" brushRef="#br0" timeOffset="247898.7072">18715 18680 0,'0'17'47,"0"18"-31,0 1-1,0-1 1,-35-35 0</inkml:trace>
  <inkml:trace contextRef="#ctx0" brushRef="#br0" timeOffset="248730.8975">18997 18309 0,'0'18'63,"0"17"-63,35-35 15,-35 71-15,0-18 16,53 17 0,-53-35-1,0 1 1,0-1 15,0-17-15,36-54 31,-36 1-16,0 0-31,35 35 31,18 0-15,0 0 15,0 0-31,-18 0 16,-35 17-1,0 19 1,0-1 15,-35 53-15,-1-88-1,1 35 1,0-35 0</inkml:trace>
  <inkml:trace contextRef="#ctx0" brushRef="#br0" timeOffset="249363.2749">17903 18521 0,'-35'0'16,"0"0"31,-18 35-32,53 18 1,0 123 15,0-105-31,53 52 16,17-70-1,19-53 1,105 0 0,-124 0-1</inkml:trace>
  <inkml:trace contextRef="#ctx0" brushRef="#br0" timeOffset="249996.849">19614 18115 0,'0'35'47,"36"1"-31,-36-1-16,88 71 31,-88-71-31,35 18 16,0 18-1,-35-19 16,-17 54-15,-36-18 0,-35-35-1,52-53-15</inkml:trace>
  <inkml:trace contextRef="#ctx0" brushRef="#br0" timeOffset="252769.2716">20532 18486 0,'0'17'78,"17"18"-78,-17 1 0,0-1 31,36 36-15,-36-1 0,0 36-1,0-71 1</inkml:trace>
  <inkml:trace contextRef="#ctx0" brushRef="#br0" timeOffset="253521.0261">20585 18732 0,'35'-35'46,"0"35"-30,18 0 0,18 0-1,-1 0 1,54-35 0,175-18-1,-157 18 1,-37 35-1,19-36 1,-89 36 0,18-52-16,-18 52 15,-35-18 63,-17-35-46,-19 53-17,36-35 1,18 70 93,17-35-109,-35 35 16,36-35 0,-36 18-1,0 17 16,0 0-15,-18-35 0,18 36-16,-35-1 15,-1-35-15,36 35 16</inkml:trace>
  <inkml:trace contextRef="#ctx0" brushRef="#br0" timeOffset="255326.5613">22578 18662 0,'35'0'62,"18"0"-46,-18-35 0,1 35-16,-1 0 15,35-36-15,-52 36 16,53 0 0,-1 0-1,-52 0 1</inkml:trace>
  <inkml:trace contextRef="#ctx0" brushRef="#br0" timeOffset="256028.8936">23372 18486 0,'0'0'0,"0"-36"47,-18 36-31,-17 0 0,-1 0-1,1 18 1,0 17 15,35 0-15,0 36-1,17-36 1,19-35 15,-1 0-15,0 0-1,-35-17 1,36-19 0,-36 1-1,0 0 1,0 52 46,35-17-46,-35 36 0,35-36-16,-35 35 15,35-35 1,1 35 0</inkml:trace>
  <inkml:trace contextRef="#ctx0" brushRef="#br0" timeOffset="256228.11">23724 18591 0,'0'-35'16,"0"53"15,0 17 0,0 0-31,-17 1 16,-19-36 0</inkml:trace>
  <inkml:trace contextRef="#ctx0" brushRef="#br0" timeOffset="256928.7314">23971 18186 0,'0'0'0,"0"17"32,0 36-17,36-53 1,-36 53-16,0-18 16,0 36-1,0 0 1,0-36-1,0 18-15,0-18 16,0 0 15,0-52 16,0-19-31,35 1-1,-35 0 17,35 35-17,0 0 1,1 0 15,-36 17-31,35 19 16,-35-1-1,0 0 17,0 1-17,-18-36 1,-17 35 0,-18-35-1,-17 0 1</inkml:trace>
  <inkml:trace contextRef="#ctx0" brushRef="#br0" timeOffset="257560.5968">22419 18344 0,'-18'0'63,"18"18"-63,0 17 15,0 18-15,0 0 16,-35 0 0,35 18-16,0 17 15,0-53-15,18 0 16,35 18 0,52 0-1,-52-53-15,106 0 16,-88 0-16,17 0 15</inkml:trace>
  <inkml:trace contextRef="#ctx0" brushRef="#br0" timeOffset="258148.4795">24218 18045 0,'0'17'62,"53"-17"-46,-53 53-16,35-18 16,1 36-1,-36 0 1,70-1-1,-70-35-15,36 36 16,-36-36-16,0 0 16,0 36-1,-18 17 1,-17-88-16,-54 53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8T10:59:05.5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8326 15522 0,'17'0'156,"36"0"-140,0 0-16,-18 0 16,18 0-1,35 0 1,-35 0 0,-17 0-16,-1 0 15,0 0 1,0 0-1,1 0 1</inkml:trace>
  <inkml:trace contextRef="#ctx0" brushRef="#br0" timeOffset="673.7384">8414 15628 0,'17'0'125,"36"0"-109,18 0 0,-1 0-1,-17 0 1,18 0-1,-53 0 1</inkml:trace>
  <inkml:trace contextRef="#ctx0" brushRef="#br0" timeOffset="2885.2987">11095 15540 0,'0'-35'0,"35"35"78,71 0-47,-71 0-31,1 0 16,16 0 15,-16 0-15</inkml:trace>
  <inkml:trace contextRef="#ctx0" brushRef="#br0" timeOffset="3247.4853">11007 15628 0,'35'0'31,"18"0"-15,0 0-1,0 0 1,17 0 0,-17-35-1,-18 35 1</inkml:trace>
  <inkml:trace contextRef="#ctx0" brushRef="#br0" timeOffset="9838.4431">17727 15628 0,'18'0'172,"17"0"-125,0 0-32,-17 0 16,17 0-15,0-35 0,36 35-1,-53 0 17,17 0-17,53 0 16,18 0-15,-53 0 0,0 0-1,0 0 1,0 0 0,17 0-1,-17 0 1,-18 0-1,1 0 1,17 0 0,-18 0-1,88 0 1,-70 0 0,0 0-16,71 0 15,-71 0 1,17 0-16,71 0 15,-88 0 1,71 0 0,-54 0-1,18 0 17,-52 0-17,-1-35 1,35 35-1,1 0 1,35 0 0,53 0-1,-71 0 1,18 0-16,52 0 16,-87 0-16,17 0 15,-17 0 1,229-36-1,-248 36 1,107 0 15,-124-53-31,18 53 32,-17 0-17,-1-35 16,53 35-15,36 0 0,-19 0-1,19 0 1,-1 0 0,36 0-1,-18 0 1,-17 0-1,-89-35 1,-53 35 125</inkml:trace>
  <inkml:trace contextRef="#ctx0" brushRef="#br0" timeOffset="12534.5301">25047 15099 0,'18'0'141,"17"0"-126,0 0-15,18 0 16,36 0 15,-54 0-31,18 0 16,53 0 0,-71 0-1,53 0 1,-17 0-1,-89 0 79</inkml:trace>
  <inkml:trace contextRef="#ctx0" brushRef="#br0" timeOffset="13300.9097">27746 14887 0,'53'18'93,"0"-18"-93,53 0 16,-53 0 0,17 0-1,1 0 1,-36 35-1</inkml:trace>
  <inkml:trace contextRef="#ctx0" brushRef="#br0" timeOffset="26291.2489">28963 9948 0,'0'-35'16,"-18"35"31,18 35-16,-53-35-15,-17 71-1,-54 176 17,124-194-32,-70 0 15,35 88-15,-1 88 32,36-158-32,0 140 31,0 19-31,18-107 15,35 53 1,-53-87-16,70-1 0,-70-18 16,89 36-1,-19-53 1,1-53 0,-36 0-16,0 0 15,1-53-15,52-70 16,-53 88-1,124-107 17,-124 89-32,36-52 31,-36 34-31,18 18 0,-18-35 16,18 0-16,-53-18 15,35-159-15,18-70 31,-53 247-15,0-124 0,-53 36-1,18 176 1,35-35 0,-35 35-16,-53 17 31</inkml:trace>
  <inkml:trace contextRef="#ctx0" brushRef="#br0" timeOffset="27897.5873">32279 10019 0,'0'-35'32,"-17"35"-1,-19 0 0,1 0-15,-53 105 15,88-69-31,-71 17 16,36 35-16,-18 194 15,18-123 1,35 0 0,0-89-1,-36 18-15,36 0 16,0-35-16,0 18 15,0-18 1,0 17-16,18-17 0,-18-17 16,35-1-1,36 18 1,-18 17 0,17-70-1,-52 0 1,53 0-1,-18 0-15,-18 0 16,35 0 0,-70-17-16,71 17 15,-36-36 1,0 36 0,-35-52-16,18 52 15,35-89-15,-18 1 16,1-35 15,-1 17-15,18-71-1,-53 107 1,0-1-16,35-70 16,-35 88-16,0-17 15,0-89 1,-18 53-1,18 53 1,-35 0 0,0 53 31,-36 53-32,36-53-15</inkml:trace>
  <inkml:trace contextRef="#ctx0" brushRef="#br0" timeOffset="31307.0368">28681 8978 0,'-18'0'31,"-17"0"16,0 0-16,-1 0-15,1 18-1,35 17-15,-35 0 16,35 1 15,0-1-31,0 0 31,17-35-15,36 0 0,18 0-1,-36-17 1,-35-19 0,18-17-1,-18-17 16,0 87 16,53 54-31,-53-18 0,35-18-1,-35 1 1,35-36-1</inkml:trace>
  <inkml:trace contextRef="#ctx0" brushRef="#br0" timeOffset="31572.1457">29139 8978 0,'0'18'16,"0"17"0,0 0-1,0 1 1,0-1-1,-17-35-15,-18 18 16</inkml:trace>
  <inkml:trace contextRef="#ctx0" brushRef="#br0" timeOffset="32463.6473">29774 8802 0,'0'35'62,"0"0"-46,0 36-1,0-1 1,-17-70-16,17 53 31,0-17-31,0-1 16,0-53 62,17 18-62,19-35-16,-1 35 15,0 0 1,1 0-1,-36 18 1,70 17 0,-70 0-1,35 1 17,-35-1-17,-53-35 1,-17 0-16,-36 0 31,71 0-31,0-18 16</inkml:trace>
  <inkml:trace contextRef="#ctx0" brushRef="#br0" timeOffset="35947.8434">27622 8943 0,'0'-18'16,"-17"-17"31,-18 35-16,-18 0-31,-18 88 31,1 0-15,70-52-1,0-19-15,0 54 16,17-36 15,71-35-31,53 0 31,-105 0-31,34-70 16</inkml:trace>
  <inkml:trace contextRef="#ctx0" brushRef="#br0" timeOffset="36221.6982">27940 8908 0,'35'0'47,"1"0"-32,-1 17 1,0-17 0</inkml:trace>
  <inkml:trace contextRef="#ctx0" brushRef="#br0" timeOffset="36428.0538">27975 9049 0,'18'0'0,"35"0"32,17 0-17,-34 0-15,17 0 16,-18 0-1</inkml:trace>
  <inkml:trace contextRef="#ctx0" brushRef="#br0" timeOffset="37563.3883">32332 8978 0,'0'-17'32,"-35"17"-32,-18 0 47,0 0-32,53 17 1,-53-17-16,-17 106 15,34-35 1,36-18 0,0-18-1,18 0 17,35-35-17,35 0-15,-53 0 16,1 0-16,16 0 15,37-53 1</inkml:trace>
  <inkml:trace contextRef="#ctx0" brushRef="#br0" timeOffset="37944.0303">32244 8714 0,'18'0'47,"17"0"-47,0 0 0,18 0 16,18 0 0,-1 0-1,-35 0 1,1 0-16,-36 17 15</inkml:trace>
  <inkml:trace contextRef="#ctx0" brushRef="#br0" timeOffset="38278.3672">32544 8996 0,'17'0'16,"19"0"-16,17 0 31,-1 0-15,-16 0-1,-36 35-15</inkml:trace>
  <inkml:trace contextRef="#ctx0" brushRef="#br0" timeOffset="38542.5968">32614 9137 0,'18'0'63,"17"0"-32,18 0-31,-18 0 16</inkml:trace>
  <inkml:trace contextRef="#ctx0" brushRef="#br0" timeOffset="39161.0563">33055 9049 0,'0'-18'16,"-17"18"31,-54 0-16,71 35-31,-35-35 0,35 53 16,0 0-1,0-17 1,0-1-1,17-35 17,19 0-32,-1 0 31,0-18-15,-35-17-1,36-18 1,-36 18-16,0 52 62,35 54-15,-35-36-47</inkml:trace>
  <inkml:trace contextRef="#ctx0" brushRef="#br0" timeOffset="39394.2226">33408 9225 0,'0'18'31,"0"17"1,-18-35-32,18 35 15,-35 1 1,35-1 0,-70-35-16</inkml:trace>
  <inkml:trace contextRef="#ctx0" brushRef="#br0" timeOffset="40097.6005">33708 8784 0,'0'-35'16,"35"70"62,-35 71-62,0-71-16,0 1 15,0-1 1,0 18 0,0 0-1,0-18 1,35-53 46,1 18 1,-1 0-48,-35 18 17,0 17-1,0 1 0,0-19-15,-71-17 15,1 0-15,17 0-1</inkml:trace>
  <inkml:trace contextRef="#ctx0" brushRef="#br0" timeOffset="40484.7221">33426 8961 0,'17'0'47,"72"0"-32,-72 0 1,18 0 0,1 0-1</inkml:trace>
  <inkml:trace contextRef="#ctx0" brushRef="#br0" timeOffset="42107.068">29175 10336 0,'0'-35'16,"0"0"30,-18 35 1,-17 0-31,0 0 0,-18 0-1,0 53 1,53-18-1,-18 18 1,18 0 0,0 0-16,18 0 31,17-53 0,0 0-15,-17-18-1,-18-17-15,35-36 32,0 54-17,-35 52 48,0 18-48,36-53-15,-36 35 16,35 0 15,0-35-31</inkml:trace>
  <inkml:trace contextRef="#ctx0" brushRef="#br0" timeOffset="42959.4929">29104 10989 0,'0'18'78,"0"87"-62,0-34 15,0-36-31,0 18 16,0-17-1,0-72 48,35-34-47,-35 34-1,36 1 1,17 35-1,17 35 17,-35 1-17,-35-1 1,0-17 0,0 17-1,-35 35 1,0-70-1,-18 0 1,-18 0 0</inkml:trace>
  <inkml:trace contextRef="#ctx0" brushRef="#br0" timeOffset="44221.327">32491 10425 0,'-18'0'31,"18"-36"-15,-17 36 0,-19 0-16,-34 0 31,34 0-31,-16 18 15,16 17 1,36 18 0,0-18-1,0 1 1,0-1 15,18-35-31,17 0 16,18 0-1,-53-18 1,35-17 0,1 35-16,-36-35 15,0 0-15,0 52 78,0 18-78,0 18 16,0 18 0,35-71-1,-35 35-15</inkml:trace>
  <inkml:trace contextRef="#ctx0" brushRef="#br0" timeOffset="44776.5504">32085 11165 0,'18'0'63,"52"0"-48,-17 0 1,-17 0 0,-1 0-1,18 0 1</inkml:trace>
  <inkml:trace contextRef="#ctx0" brushRef="#br0" timeOffset="45359.4281">32526 11007 0,'0'17'62,"0"36"-46,0 0 0,0 18-1,0-18 1,0 0-1,-53 70 1,53-141 47,18-17-48,-18 0-15,53-36 16,-18 71-1,0 0 32,18 36-31,-53-1 0,35-35-16,-35 17 31,-17 36-16,-18-53 1,-1 0-16,-34 0 16,34 0-1,1 0-15</inkml:trace>
  <inkml:trace contextRef="#ctx0" brushRef="#br0" timeOffset="47146.4322">29457 10530 0,'53'0'94,"0"-17"-63,17 17-31,36 0 32,-35-35-32,52 35 15,-35-53 1,89 53-1,-142 0 1,36-36 0,-36 36-16,-17 0 15,52 0 1,-35 0-16,1 0 16,-1 0-16,0 0 0,18 0 15,-18 0-15,124 0 31,0 0-15,-106 0-16,70 0 16,-70 0-16,-18 0 15,36-35 1,-36 35 0,1 0-1,-36 18 16,35-18-31,0 0 16,-35 35 0,106-35-1,-53 0 1,0 35 0,17-35-1,-17 0 16,-17 0-15,-36 36 15,35-36 63,-18 0-63,19 0 32,17 35-32</inkml:trace>
  <inkml:trace contextRef="#ctx0" brushRef="#br0" timeOffset="48882.959">29545 11148 0,'18'0'78,"17"-18"-62,0 18 0,18-35-1,0 35 1,-18 0 0,1 0-16,17 0 31,0-53-31,52 53 15,-52 0-15,0-35 16,71 35 0,-89 0-16,71-36 31,-71 36-31,0 0 16,54 0-1,-19 0 1,-35 0-16,1 0 15,-1 0-15,0 0 16,36 0 0,-36 18-1,36-18-15,-36 0 16,35 0 0,-34 35-16,17-35 15,17 0 16,-70 36-31,35-36 16,1 0 15,-36 35-15,17-35 0,54 0-1,-18 0 1,-18 0-1,0 0 1,-35 35 15,36-35-31,-1 0 47,-17 0-47,17 0 31,0 35 1,0-35-17,36 0 1,-36 0 0,18 0-1,-53 36 1,35-36 15,1 0 47,-19 35-62,19-35-16,-1 0 31</inkml:trace>
  <inkml:trace contextRef="#ctx0" brushRef="#br0" timeOffset="72346.1802">21837 16598 0,'18'0'125,"35"0"-109,-18 0-1,0 0-15,18 0 0,18 0 16,-19 0-1,160 0 1,176 0 0,-229 0-1,53 0-15,-36 0 32,-158 0-32,17 0 31,0 0-16,0 0 1,1 0 0,-54 0 124</inkml:trace>
  <inkml:trace contextRef="#ctx0" brushRef="#br0" timeOffset="82788.9764">24747 18221 0,'0'-35'0,"18"35"93,17 0-61,-17 0-17,-18 17 32,0 19-31,0-1-1,-35-35 1,35 35-16,-36 36 31,36-36-15,-35 0-1,35 1 1,0-1 0,18 35 15,-18-34-15</inkml:trace>
  <inkml:trace contextRef="#ctx0" brushRef="#br0" timeOffset="83105.8174">24677 18750 0</inkml:trace>
  <inkml:trace contextRef="#ctx0" brushRef="#br0" timeOffset="83942.559">24994 18309 0,'-35'0'31,"35"-17"1,18 17 14,17 0-14,0 0-1,0 0 47,-35 35-62,-17 18-1,-18-18 17,35 0-17,-36-35-15,36 18 16,0 17 15,0 0 16,0 1 0,18-36-32,-18 35 1</inkml:trace>
  <inkml:trace contextRef="#ctx0" brushRef="#br0" timeOffset="84527.1405">24924 18785 0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7T07:10:12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1199 14429 0,'0'-71'32</inkml:trace>
  <inkml:trace contextRef="#ctx0" brushRef="#br0" timeOffset="5141.6628">9737 3757 0,'0'-35'16,"0"0"15,0-1 16,-18 36-31,-17 0-1,-1 0 1,36 18 0,-52-18-16,-1 88 15,0 18 16,53 17-15,0-70 0,35-17-1,-17-36 1,17 0 0,0 0-1,36 0 1,-54-18-1</inkml:trace>
  <inkml:trace contextRef="#ctx0" brushRef="#br0" timeOffset="6425.8728">10654 3563 0,'0'-35'31,"0"70"16,0 0-32,-18 124 1,18-106 0,-35 18-1,0-1 1,35-35-1,0 1 1,-36-36 0</inkml:trace>
  <inkml:trace contextRef="#ctx0" brushRef="#br0" timeOffset="6776.0736">10442 3581 0,'18'0'16,"-18"17"-1,53 36 1,-53-17-16,35-1 16,-35 0-16,35 18 15,1-53 1,-36 71-16,53-36 16,-1 0-1,1-35 1,-17 35-1,-1-35 1</inkml:trace>
  <inkml:trace contextRef="#ctx0" brushRef="#br0" timeOffset="8141.3164">11853 3545 0,'0'-35'0,"0"0"47,-17 35-47,-19 0 16,1 17-1,0 54 1,35-36-1,-35 1 1,-1 87 0,36-52-1,0-18 1,18-18 0,17 0-1,53-35 1,-17 0-1,-36-35 1</inkml:trace>
  <inkml:trace contextRef="#ctx0" brushRef="#br0" timeOffset="8574.9764">11642 3387 0,'17'0'62,"-17"-36"-62,71 36 16,-18 0-1,0-35 1,-18 35 0,36 0-1,-1 0 1</inkml:trace>
  <inkml:trace contextRef="#ctx0" brushRef="#br0" timeOffset="9541.7979">13476 3510 0,'35'0'78,"1"0"-78,-1 0 16,0 0-16,0 0 15,1 0-15,-1 0 16</inkml:trace>
  <inkml:trace contextRef="#ctx0" brushRef="#br0" timeOffset="9773.462">13441 3704 0,'17'0'47,"19"0"-47,-1 0 15,-17 0-15,17 0 16,0 0-16,36-17 31,-36 17-31</inkml:trace>
  <inkml:trace contextRef="#ctx0" brushRef="#br0" timeOffset="10224.0974">14023 3246 0,'0'0'0,"0"-36"0,0 89 78,53 159-47,-53-124-31,35-35 0,-35 0 16,35 53 0,-35-53-1,0 17 1,0 18 0</inkml:trace>
  <inkml:trace contextRef="#ctx0" brushRef="#br0" timeOffset="10690.3947">14764 3510 0,'0'-35'15,"-18"35"-15,-17 0 16,-36 17 0,36 36-1,0 18 1,35-18-16,-36 0 16,36 35-16,0-17 15,18-36 1,35-35-1,-18 35 1,71-35 0,-35-18-1,-1-52 1</inkml:trace>
  <inkml:trace contextRef="#ctx0" brushRef="#br0" timeOffset="11207.6877">15099 3246 0,'0'17'62,"0"36"-46,0 0-16,0 0 16,0 0-1,53 159 1,-53-160-1,0-16 1,0 34 0,0-34-16,0-19 31,17-17-15</inkml:trace>
  <inkml:trace contextRef="#ctx0" brushRef="#br0" timeOffset="11818.5988">15381 3175 0,'0'-35'16,"0"-1"0,35 36 46,18 36-46,-53-1-16,0 0 15,0 71 1,0-53 0,-17-18-1,-19-35 1,72 0 31,17 36-32,17-36 1,-52 0 0,17 0-1</inkml:trace>
  <inkml:trace contextRef="#ctx0" brushRef="#br0" timeOffset="14490.0394">14323 4410 0,'0'17'62,"0"36"-46,0-17-16,0-1 15,0 18 1,0 17 0,17-34-1,19-1 1,17-35-1,17 0 1,1 0 0,-1-18-1,18 18 1,-88-35 31,0 0-32,0-1 1,-17 1 15,52 88 47,0-53-78,-35 18 16,36-18-16,-36 35 16,0 35-1,-18-34 1,-88 17 0,18 17-1</inkml:trace>
  <inkml:trace contextRef="#ctx0" brushRef="#br0" timeOffset="15305.9858">15610 4463 0,'-17'0'0,"-18"0"16,-1 0 0,1 0-1,17 0 1,18 70 15,0-35-31,0 1 16,18 34-1,53-52 1,-1 52 0,-17-17-16,-18 18 15,-35-53 1,0 17 0,-17 18-1,-89-18 1,35 0-1,18-35 1,-17 0 15,34 0-31</inkml:trace>
  <inkml:trace contextRef="#ctx0" brushRef="#br0" timeOffset="15843.7639">16051 4551 0,'0'-35'0,"-17"35"0,-19-36 31,1 36-15,0 0-1,0 71 1,35 35-1,0-18 1,0-18 0,35 1-1,18-36 1,35-35 0,18 0-1,-36-35 1,-17-71-1,-17 71-15,-36 0 16,0-1-16,0 19 16,0-19-16,-36-69 31,-17 69-15,-88 1-1</inkml:trace>
  <inkml:trace contextRef="#ctx0" brushRef="#br0" timeOffset="16138.4564">15981 4727 0,'35'0'0,"-35"-17"15,35 17-15,1 0 31,-36 17-31,17 36 16,36-18 15,-18 54-15,1-36 0,-1 17-1,0-70 1,-35 35-1,36-35-15</inkml:trace>
  <inkml:trace contextRef="#ctx0" brushRef="#br0" timeOffset="16538.8757">16563 4551 0,'0'0'0,"0"-53"16,0 88 46,0 124-31,35-106-31,0 17 16,-35-17 0,36-53-1,-1 36 1,18-72 15,0-17-15,-53 18-16,0-35 15,0 34 1,0-17-16</inkml:trace>
  <inkml:trace contextRef="#ctx0" brushRef="#br0" timeOffset="17156.8559">17110 4551 0,'0'35'62,"0"0"-46,0 1-1,0-1-15,0 0 16,0 53-16,0-35 16,0-17-1,-18-36 1,18 35-1,0-53 17,0-70-17,0 17-15,18 19 16,-18-1-16,0 0 16,35-18-16,-35 36 15,0-18 1,0 18-16,35 35 0,18 0 47,0 70-32,-18 18 1,-35-17 0,36 17-1,-36-35 1,0 0-1,0-18 1,-18-35 0</inkml:trace>
  <inkml:trace contextRef="#ctx0" brushRef="#br0" timeOffset="17348.2979">17163 4762 0,'35'-35'0,"0"35"15,0 0 1,1 0 0,-36-35-1</inkml:trace>
  <inkml:trace contextRef="#ctx0" brushRef="#br0" timeOffset="18475.8834">17639 4498 0,'0'18'47,"18"17"-31,-18 18-16,0-18 15,0 0-15,0 1 16,0-1-16,35 0 16,-35 0-16,0 18 15,0-17 1,0-54 31,0-35-32,0 18 1,0-1 0,0-69-1,0 34 1,0-17-1,0-18 1,70 71 0,-34 0-1,17 35 1,17 35 0,-35 0-1,-35 18 1,0-18-16,-53 36 31,18-71-31,0 35 0,0-35 31,35 35 1,17-35-17,-17 53 1,88-17-1,-35 16 1,18-16 0,-36-1-1,1 0 1,-1-35 15</inkml:trace>
  <inkml:trace contextRef="#ctx0" brushRef="#br0" timeOffset="19799.6286">18362 4427 0,'0'36'62,"0"-1"-46,0 0-1,0 0-15,0 1 16,0-1-16,0 0 16,0 53-1,0-52 1,0-1-1</inkml:trace>
  <inkml:trace contextRef="#ctx0" brushRef="#br0" timeOffset="20055.5874">18450 4339 0,'0'-35'31,"36"35"-15,-19 0-1,18 0-15,1 0 16,34 0-1,-52 0 1,17 0 0,0 0-1</inkml:trace>
  <inkml:trace contextRef="#ctx0" brushRef="#br0" timeOffset="20296.4867">18486 4586 0,'17'0'63,"36"0"-48,53 0 17</inkml:trace>
  <inkml:trace contextRef="#ctx0" brushRef="#br0" timeOffset="20520.2725">18397 4886 0,'18'0'15,"35"0"1,-18 0 0,18 0-16,-18 0 15,36 0 1,-18-18-1</inkml:trace>
  <inkml:trace contextRef="#ctx0" brushRef="#br0" timeOffset="21619.3987">19950 4374 0,'0'-17'16,"-18"17"31,-17 123-16,35-87-31,-53-1 15,53 0-15,0 0 16,-36 1 0,72 105-1,-1-106 1,18-35 0,17 0-1,19 0 1,-89-35-1,0-1 1,0-52 0,-18 0-1,-53 53 1,19-36 0,52 36-16,-36 35 15,36-35 1,-35 35-16</inkml:trace>
  <inkml:trace contextRef="#ctx0" brushRef="#br0" timeOffset="21955.0127">20249 4480 0,'0'53'47,"0"-35"-47,0 17 16,0 36-1,0-1 1,0-17 0,0 0-1,0-18 1</inkml:trace>
  <inkml:trace contextRef="#ctx0" brushRef="#br0" timeOffset="22170.4117">20232 4516 0,'0'-36'0,"0"72"0,0-107 16,0 36-16,0-1 16,35 1-1,18 35 1,0 0-1,17 0 1,-17 0 0,-53 18-16</inkml:trace>
  <inkml:trace contextRef="#ctx0" brushRef="#br0" timeOffset="22403.3943">20267 4621 0,'18'0'16,"17"0"-16,18 0 15,-18 0 1,36 0-1,-36 0 1,-35-17-16,35 17 0</inkml:trace>
  <inkml:trace contextRef="#ctx0" brushRef="#br0" timeOffset="23327.2811">21043 4463 0,'0'35'62,"0"0"-62,0 0 16,0 1-16,0-1 16,0 18-1,0-18 1,0 0-1,0 1 1,0-72 47,0 1-63,0 0 15,0-36 1,0-34-1,53 16 1,-18 54 0,-17-35-1,17 70 1,36 35 15,-71 0-31,35 36 16,-35-18-1,35 17 1,-35-35 0,36-88 46,-36 18-46,35-35-1,0 17 1,-35 17 0,36 36-1,-1 0 1,0 0 0,-35 36-1,0 34 1,0 1-1,0-1 1,0-34 0,0 17-16,0-18 15</inkml:trace>
  <inkml:trace contextRef="#ctx0" brushRef="#br0" timeOffset="23768.7969">21925 4357 0,'0'-35'0,"0"70"47,-88 124-16,88-124-31,0 18 16,0-18-1,18-35 16,-18 35-15,35-35 0,88-70-1,-70 17 1,-53-18 0,0 18-1,0-17 1,-17 70-16,-36 0 15,17 0 1</inkml:trace>
  <inkml:trace contextRef="#ctx0" brushRef="#br0" timeOffset="24413.4814">22419 4339 0,'0'-35'16,"0"70"31,0 0-47,0 1 15,0 34 1,0-34-16,0-1 16,0 18 15,0 0-31,0-18 15,0 0-15</inkml:trace>
  <inkml:trace contextRef="#ctx0" brushRef="#br0" timeOffset="24811.264">22296 4198 0,'0'0'0,"52"-35"16,-16 35-1,-1 0 1,18 0-1,-53 17 1,53 19-16,-53-1 16,70 0-16,-70 18 0,36 18 15,-36 35 1,35-36 0,-35 18-1,0-52 1,-18-1-1,-35-35 1,-17 53 0,35-53-16,-1 0 15,1 0-15</inkml:trace>
  <inkml:trace contextRef="#ctx0" brushRef="#br0" timeOffset="25652.0724">23036 4357 0,'-35'0'94,"35"17"-94,0 19 16,0-1-16,0 0 15,0 1-15,0-1 16,18 35 0,17-17-1,0-17 1,1-36-1,17 0 1,-18 0 0,0-18-1,-35-35 1,0-18 0,53-52 15,-53 52-16,0 19 1</inkml:trace>
  <inkml:trace contextRef="#ctx0" brushRef="#br0" timeOffset="26218.449">23566 4322 0,'0'-36'31,"0"54"0,52 17-15,-52 0-16,0 18 15,0 18-15,0-18 16,0-18-16,0 0 16,0 1-1,0-1 1,36-35 15,-19 0-15,54 0-16,35-18 15,-53 18-15,-18 0 16,0 0-16,1-35 16,-1 35-16</inkml:trace>
  <inkml:trace contextRef="#ctx0" brushRef="#br0" timeOffset="26685.7081">24112 4286 0,'0'18'32,"0"17"-32,0 36 15,0 17 1,0-35-1,0 17 1,36 1 0,-36-53-1,35-18 1,0 0 0,0-18 15,1-17-16,-36-54 1,35-16 0,0-1-1,-35 71-15,36 17 16</inkml:trace>
  <inkml:trace contextRef="#ctx0" brushRef="#br0" timeOffset="27251.6369">24836 4304 0,'0'-71'31,"-18"71"1,-17 0-17,-18 0 1,-18 18-1,36 70 1,35-53 0,0 18-1,0 36 1,18-54 0,17 0-1,0 0 16,-35 1-15,0-1 0,-18-35-1,18 53 1,-88-53 0,-18 35-1,1-35 1,16 0-1</inkml:trace>
  <inkml:trace contextRef="#ctx0" brushRef="#br0" timeOffset="31847.3362">6579 6103 0,'0'71'94,"0"-18"-79,0-1-15,0-16 16,0-1-16,0 0 15,0 36 1,36-36-16,-36 18 16,0 0-1,0-18 17</inkml:trace>
  <inkml:trace contextRef="#ctx0" brushRef="#br0" timeOffset="32245.7076">6879 6385 0,'71'0'62,"-54"0"-46,19 0-16,34 0 16,54 0-1,17 0 1,-53 0 0,-53 0-1</inkml:trace>
  <inkml:trace contextRef="#ctx0" brushRef="#br0" timeOffset="32533.0084">7144 6279 0,'0'36'31,"0"-1"-15,0 0 0,0 1 15,17 16-31,-17 1 15,0 0 1,0-17 0</inkml:trace>
  <inkml:trace contextRef="#ctx0" brushRef="#br0" timeOffset="33049.8852">7585 6456 0,'35'0'31,"0"0"0,1 0-15,-1 0 0,-35-35-1,0-1 32,0 54 0,0 17-31,0 0-16,0 1 15,35-36 1,-35 35-16,35-35 15,-35 35 1,36-35 0</inkml:trace>
  <inkml:trace contextRef="#ctx0" brushRef="#br0" timeOffset="33255.326">7814 6191 0,'0'-35'0,"0"53"63</inkml:trace>
  <inkml:trace contextRef="#ctx0" brushRef="#br0" timeOffset="33899.8573">6209 5962 0,'0'35'47,"0"18"-47,0 35 16,0-17-16,0 17 15,0 71 1,0-89-16,35 54 16,36-89-1,-36 0-15,53 1 16,53 17 15,-35-53-31,141 0 0</inkml:trace>
  <inkml:trace contextRef="#ctx0" brushRef="#br0" timeOffset="34366.4536">7761 5927 0,'0'70'47,"53"18"-32,0 1-15,-18-1 16,18-18-16,-53 1 15,53-18-15,-53-18 16,71 0-16,-36 36 16,-35-36-16,0 1 15,0 34 1,-53 1 0,-88 17-1</inkml:trace>
  <inkml:trace contextRef="#ctx0" brushRef="#br0" timeOffset="35365.8345">8678 6279 0,'0'-35'0,"0"53"46,0 17-30,0-17-16,0 52 16,-17-34-16,17-1 15,-36 35 1,1 1 0,0-36-16,0 1 15,35-1 1,-36-35-16</inkml:trace>
  <inkml:trace contextRef="#ctx0" brushRef="#br0" timeOffset="35682.3773">8502 6244 0,'0'35'31,"35"1"-15,-35-1-16,35 0 15,-35 1-15,71-1 16,-18 35-1,18-17-15,-36 18 16,-35-53 15,35-18-31</inkml:trace>
  <inkml:trace contextRef="#ctx0" brushRef="#br0" timeOffset="36098.132">9313 6138 0,'0'-35'0,"0"88"47,-17 18-31,17-19-16,0 125 31,0-142-31,0-17 0,17 35 16,19-18-1,17 18 1,52-18 0,-69-35-1</inkml:trace>
  <inkml:trace contextRef="#ctx0" brushRef="#br0" timeOffset="36415.2429">9754 6244 0,'0'35'63,"0"1"-63,0-1 16,0 0-16,18 36 15,-18-1 1,0 1-1,0-18 17,35-53-32</inkml:trace>
  <inkml:trace contextRef="#ctx0" brushRef="#br0" timeOffset="36681.2728">9948 6438 0,'36'0'32,"52"0"-1,-35 0-31,0 0 15,35 0 1,0 0 15</inkml:trace>
  <inkml:trace contextRef="#ctx0" brushRef="#br0" timeOffset="37298.952">10636 6491 0,'53'0'47,"0"0"-32,-18-35 1,1 0-1,17-18-15,-18 17 16,-35 72 47,-18 17-48,18-36-15,0 18 16,0 36-1,18 0 1,17-71 0,0 0-1</inkml:trace>
  <inkml:trace contextRef="#ctx0" brushRef="#br0" timeOffset="37502.043">10918 6174 0,'0'-36'16,"0"72"-16,0-54 47</inkml:trace>
  <inkml:trace contextRef="#ctx0" brushRef="#br0" timeOffset="37847.8027">11095 6068 0,'0'-36'0,"17"36"47,54 142-31,-71-54-16,71 0 15,-18 53 1,-18-35 0,-35 53-1,0-106 1,-71 17 0,1-70-1</inkml:trace>
  <inkml:trace contextRef="#ctx0" brushRef="#br0" timeOffset="40107.4801">11906 6491 0,'36'0'16,"16"0"0,1 0-1,-17 0-15,-1-35 16,0 35-16,0 0 16,18 0-1</inkml:trace>
  <inkml:trace contextRef="#ctx0" brushRef="#br0" timeOffset="40330.8321">12012 6668 0,'18'0'31,"35"0"-15,-18 0 0,0-18-16,0 18 15,71 0 1,-70 0 0</inkml:trace>
  <inkml:trace contextRef="#ctx0" brushRef="#br0" timeOffset="40681.1198">12735 6262 0,'-17'0'16,"17"17"15,0 19-15,17-1 0,-17 0-16,0 1 0,53-1 15,-53 71 1,0-53-1,0 17 1,18-70 0</inkml:trace>
  <inkml:trace contextRef="#ctx0" brushRef="#br0" timeOffset="41298.0564">13070 5909 0,'53'0'78,"0"0"-62,-53 18-16,36 17 15,-36 0 1,0 0-16,0 1 15,0-1-15,0 0 0,0 1 16,0-1-16,-18 18 31,-17-53-31,70 0 47,18 0-31,-18 0-1,0 0 1,1 0 0</inkml:trace>
  <inkml:trace contextRef="#ctx0" brushRef="#br0" timeOffset="41666.3517">13547 6403 0,'17'0'63,"36"0"-48,53 0 1,-71 0-1,1 0-15,-19-18 16,19 18 15</inkml:trace>
  <inkml:trace contextRef="#ctx0" brushRef="#br0" timeOffset="41912.9487">13705 6279 0,'0'18'47,"0"35"-32,0 18 1,0-54-1,36 54-15,-36-36 32</inkml:trace>
  <inkml:trace contextRef="#ctx0" brushRef="#br0" timeOffset="42247.599">14217 6403 0,'18'0'47,"35"0"-32,-18 0-15,0 0 16,0 0 0,18 0-1,-17 0 1,-1 0-16</inkml:trace>
  <inkml:trace contextRef="#ctx0" brushRef="#br0" timeOffset="42564.9212">14587 6244 0,'0'18'63,"36"-18"-63,-36 53 15,0-18-15,0 18 16,17-53-1,-17 53 1,0 0 0,0 17-1,0-52 1</inkml:trace>
  <inkml:trace contextRef="#ctx0" brushRef="#br0" timeOffset="43029.7049">14146 6085 0,'-17'0'47,"17"18"-32,-53 123 1,53-88 0,0 35-1,0-35-15,0 0 0,0 0 16,0-18-16,0 1 16,17 34-1,19-35 1,34 36-1,124-71 1,-141 0-16</inkml:trace>
  <inkml:trace contextRef="#ctx0" brushRef="#br0" timeOffset="43396.3926">14922 6015 0,'0'0'0,"0"35"0,0 0 15,18 1-15,-18-1 16,35 36 0,18 34-1,-17-69-15,-36-1 16,0 35-16,0-34 16,0 17-1,-53 35 1,-18-53-1,1 18 1</inkml:trace>
  <inkml:trace contextRef="#ctx0" brushRef="#br0" timeOffset="44062.4401">15399 5909 0,'17'0'63,"19"0"-47,-1 0-1,0 0 1,-35 88-1,0-35 1,0-18 0,-17 1-16,-36-1 15,70-35 32,54 0-31,-18 0-1,-18 0 1,0 0 0,-17 0 15</inkml:trace>
  <inkml:trace contextRef="#ctx0" brushRef="#br0" timeOffset="44732.0366">15928 6403 0,'18'0'47,"17"0"-47,18-35 15,-18 35 1,18 0 15</inkml:trace>
  <inkml:trace contextRef="#ctx0" brushRef="#br0" timeOffset="44963.948">15910 6456 0,'71'0'63,"-18"0"-48,0 0 1,-18 0 0</inkml:trace>
  <inkml:trace contextRef="#ctx0" brushRef="#br0" timeOffset="47620.6271">16739 6191 0,'0'-35'16,"0"0"15,0-1 0,53 36-15,-17 0-16,-36-17 15,52 17-15,-16 0 16,-1 35 0,-35 18-1,0-18 1,0 1-16,0-1 15,0 0-15,0 0 16,-18 1-16,-17 34 16,-18-17-1,53-18 1,-35-35 0,53 0 30,52 0-30,-35 0 0,54 0-1,-37 0 1,-16 0 0,-1 0-1</inkml:trace>
  <inkml:trace contextRef="#ctx0" brushRef="#br0" timeOffset="48660.6712">17851 6156 0,'17'0'78,"18"0"-62,18 0-1,0 0 1,-17 0 0</inkml:trace>
  <inkml:trace contextRef="#ctx0" brushRef="#br0" timeOffset="48894.9142">17762 6350 0,'18'0'31,"35"0"-15,0 0-1,-18 0 16</inkml:trace>
  <inkml:trace contextRef="#ctx0" brushRef="#br0" timeOffset="49796.2184">18627 5944 0,'0'-35'16,"0"53"31,35 17-32,-35 18-15,0 70 16,0-17 0,0-18-1,0-17 1,0-36-1,0 18-15,0 0 16,0-18 0,-18-35 31,1 0-32,17-17 1,-36-54-1,-34 1 1,17 17 0,-71-36-1</inkml:trace>
  <inkml:trace contextRef="#ctx0" brushRef="#br0" timeOffset="50366.1962">18732 5891 0,'0'-35'15,"18"35"1,35 0 15,-18 0-31,36 0 0,52 0 16,71 0-1,124-53 1,17 53 0,-159 0 15,-87 0-31,69 0 15,-105 0-15,-17 0 16,34 0 0,1 0-1,-36 0 1,-88 0 15,-18 0-31</inkml:trace>
  <inkml:trace contextRef="#ctx0" brushRef="#br0" timeOffset="51386.3045">19262 6209 0,'0'-35'16,"0"52"30,0 71-14,0-17-32,0-36 15,0-17 1,0 17 0,0 0-1</inkml:trace>
  <inkml:trace contextRef="#ctx0" brushRef="#br0" timeOffset="51984.8687">19420 6050 0,'0'-35'47,"36"35"-32,-36-35-15,35 35 16,0 0 0,-35 35-1,0 53 1,0-35 0,-35 0-1,35-18 16,53-35 16,-35 0-31,17 0-16,-35-17 0,70 17 31,-52 0-31</inkml:trace>
  <inkml:trace contextRef="#ctx0" brushRef="#br0" timeOffset="52330.653">19897 6368 0,'17'0'15,"36"0"16,-18 0-31,1 0 16,34 0 0,-17 0-1,-17-18 1</inkml:trace>
  <inkml:trace contextRef="#ctx0" brushRef="#br0" timeOffset="52560.9066">20108 6244 0,'0'0'16,"0"18"0,0 35-1,0-18 1,0 0-1,36 1 1,-36-1 0,0 0-1</inkml:trace>
  <inkml:trace contextRef="#ctx0" brushRef="#br0" timeOffset="52827.1193">20426 6297 0,'53'0'46,"-18"0"-46,0 0 16,1 0-16,17 0 16,-18 0-1,0 0 1</inkml:trace>
  <inkml:trace contextRef="#ctx0" brushRef="#br0" timeOffset="53101.5652">20779 6174 0,'0'35'63,"35"0"-48,-35 18 1,0 18 0,0-18-1,0-1 1,0-16 0</inkml:trace>
  <inkml:trace contextRef="#ctx0" brushRef="#br0" timeOffset="53526.1573">20373 6015 0,'-35'0'15,"-1"17"16,36 19-31,0-19 16,0 19-16,0 87 16,0-35-1,0-52 1,18-1-16,-18 0 16,35 0-16,36 36 15,17-36 1,-70-35-1,52 0 1,-34 0-16</inkml:trace>
  <inkml:trace contextRef="#ctx0" brushRef="#br0" timeOffset="53860.6669">21043 5927 0,'35'0'15,"-35"35"1,36 141 15,-1-105-31,-35-36 16,0-17-16,35 52 15,-35-17 1,0 0 0,-53-18-1,18-35 1</inkml:trace>
  <inkml:trace contextRef="#ctx0" brushRef="#br0" timeOffset="54476.5635">21343 5909 0,'0'-35'16,"0"-1"15,18 36-31,17 0 31,18 0-15,-53 18 0,35 17-1,-35 36 1,0-18 0,-17-18-1,52-35 48,0 0-48,0 0-15,1 0 16,-1-18-16,0 18 31</inkml:trace>
  <inkml:trace contextRef="#ctx0" brushRef="#br0" timeOffset="54959.2389">22172 6191 0,'35'0'46,"54"0"-30,-54 0 0,18 0-1,0 0 1,0 0 0</inkml:trace>
  <inkml:trace contextRef="#ctx0" brushRef="#br0" timeOffset="55175.3339">22225 6332 0,'18'0'31,"52"0"-15,-35 0-1,1 0-15,34-17 16,1 17 0,-36-36-1</inkml:trace>
  <inkml:trace contextRef="#ctx0" brushRef="#br0" timeOffset="56153.4841">23213 5768 0,'0'18'47,"0"17"-31,0 18-16,0 17 15,0-17 1,17 71 0,19-36-1,-36-18 1,35-34-16,-35-1 16,0 18-16,0-18 31</inkml:trace>
  <inkml:trace contextRef="#ctx0" brushRef="#br0" timeOffset="56825.2493">23019 5486 0,'-18'35'32,"18"0"-32,-53 18 0,53 35 15,-35 106 1,35-88-16,0 53 16,0-88-1,0-19-15,0 72 16,18-36 15,87 18-15,-34-53-1,17-53 1,36 0 0</inkml:trace>
  <inkml:trace contextRef="#ctx0" brushRef="#br0" timeOffset="57348.6159">23618 6015 0,'0'53'47,"0"0"-47,0-18 16,0 0-16,18 1 15,-18 34 17,35-35-17,-35 1 1,36-36 0</inkml:trace>
  <inkml:trace contextRef="#ctx0" brushRef="#br0" timeOffset="57675.4642">23936 6156 0,'35'0'15,"18"0"1,18 0 0,-36 0-16,-17 0 15,17 0-15,0 0 16,0 0-1,18 0 1,-17 0 0,-36-18-1</inkml:trace>
  <inkml:trace contextRef="#ctx0" brushRef="#br0" timeOffset="57932.0481">24218 6032 0,'-17'0'15,"17"36"17,0 17-17,0 0 1,0 17-1,0-17 1,0-18 0,0 1-1</inkml:trace>
  <inkml:trace contextRef="#ctx0" brushRef="#br0" timeOffset="58376.8998">24553 6227 0,'36'0'15,"-36"-36"1,35 36-1,-35-35 17,35 35-32,-35-35 15,0 52 48,0 54-48,0-53 1,0 17 0,0 0-1,35-35 17,1 0-17,-1 0 1</inkml:trace>
  <inkml:trace contextRef="#ctx0" brushRef="#br0" timeOffset="58564.6537">24783 5944 0,'0'0'0,"0"-35"0,0 53 62</inkml:trace>
  <inkml:trace contextRef="#ctx0" brushRef="#br0" timeOffset="59440.9215">25012 5733 0,'0'17'187,"0"19"-171,35-36-1,-35 35 1,0 0 31,0 18-32,0-18-15,0 1 16,0 34 0,0-35-16,0 1 15,0 17-15,0 0 16,0-1 0,-17-52-1,17 36 1,0-1-1,0 0 1,0-52 15</inkml:trace>
  <inkml:trace contextRef="#ctx0" brushRef="#br0" timeOffset="59949.54">25294 5398 0,'0'35'31,"0"18"-15,35 17-1,-35-17-15,0 0 16,36 71 0,-36-19-1,0 72 1,0-71-1,-36 17 1,1-52 0,-71-1-1,71-17 17</inkml:trace>
  <inkml:trace contextRef="#ctx0" brushRef="#br0" timeOffset="61262.087">25629 5450 0,'0'-35'16,"0"0"62,36 35-62,17 18 15,-53 17-15,0 35-1,0-17 1,-53-17 0,17 16-1,1-52 1,35 36-1,18-36 32,35 0-47,-18 0 16,71 0 0,-36 0-1,-17 0 1</inkml:trace>
  <inkml:trace contextRef="#ctx0" brushRef="#br0" timeOffset="69353.7519">13229 7955 0,'0'18'156,"0"-1"-156,35 36 16,-35-35-16,0 17 0,36 89 31,17-36-15,-53 35-1,35 36 1,-35-35 0,35 17-1,-35 70 1,0-17 0,0-123-16,0 141 15,0-89 1,0-52-16,0 140 15,0 19 1,0 52 15,0-18-15,-17-70 0,-36 36-1,53-19 1,-53-87-16,53 88 15,0-107-15,0 54 16,-36 123 0,36 18-1,-52 71 1,52-124 0,0-36-1,0-52 1,0-18-1,0-88-15,0 18 16,0-36 0,-71-35 31,36-35-32</inkml:trace>
  <inkml:trace contextRef="#ctx0" brushRef="#br0" timeOffset="71448.671">7902 10830 0,'36'0'31,"-1"0"16,-18 0-32,19 0 1,-1 0-16,0 0 16,1 0-16,87-53 15,-17 53 17,17 0-17,-35 0 1,-35 0-16,0 0 15,53 0-15,-35 0 16,52 0 0,107 0-1,228 0 1,-35 0 0,36 0-1,-36 0 1,-211 0-1,0 0-15,-1 0 0,36 0 16,0 0-16,194 53 16,-53 18-1,-53-71 1,106 106 15,-123-106-15,17 53-1,35-1 1,-17-52 0,176 53-1,-70-53 1,-18 0 0,-53 0-1,141 0 1,-141 53-1,18-53 1,-53 0 0,-36 53-1,-17-53 1,-194 0-16,106 0 31,-107 0-31,-16 0 16,52 0-1,-88 0 1,-18 0 140,35 0-140,-34 0 0,-19 0-1,19 0 16,-36-17 32</inkml:trace>
  <inkml:trace contextRef="#ctx0" brushRef="#br0" timeOffset="76519.8866">13335 11007 0,'0'-18'47,"18"18"-32,17 0 1,0 0 0,0-35-1,36 35 1,0-36 0,17 1-1,-53 35-15,89-35 16,-72 35-16,1 0 15,71-53 1,17 18 0,-70-1-16,140-34 15,-140 70 1,17-53-16,0 53 16,-17 0-1,52-35 1,-70 35-16,53-36 15,35 1 1,53-18 0,35-17-1,195-89 1,-89 88 0,-35-17-1,-36 35 1,1 18-1,17-18 1,-123 18 0,-53-1-1,35-16 1,0 16 0,18-34-1,-89 70 16,1-36-15,-1-16 0,-34 52-1,16-36 1,-16 36 0,-1 0-1,0-35 1,-35 0 140,-17 35-140,-19-36-1,1 1 1,0 35 15,35-35 0,35 35 48,-35 18-64,88-18 1,-88 35-1,36-35 1,-36 35 0,35-35-1,-35 35 1,0 18 0,-18 0-1,-17 0 1,-18 35-1,-35-17 1</inkml:trace>
  <inkml:trace contextRef="#ctx0" brushRef="#br0" timeOffset="79235.5267">17657 10142 0,'0'-35'15,"-18"35"16,-17 0 16,17 0-31,18 18-16,-35-18 16,35 88-16,-53-18 31,53-34-31,0 17 15,0-18 1,17-35 0,19 35-1,-1-35 1,18 0 0,35 0-1,-17-53 1</inkml:trace>
  <inkml:trace contextRef="#ctx0" brushRef="#br0" timeOffset="79469.1834">17939 10283 0,'0'18'62,"0"35"-46,0 18-1,0-18-15,0-1 16</inkml:trace>
  <inkml:trace contextRef="#ctx0" brushRef="#br0" timeOffset="81969.8512">13494 10883 0,'0'-17'172,"35"-19"-157,-35-34 1,35-1 0,18-35 15,-18 71-31,-35 0 0,36-36 16,-1-35-1,-35-35 16,35 71-31,-35 17 16,53-88 0,-17 52-1,-36 54 1,0 0-16,35-18 0,-35 0 16,35-17-16,36-19 15,-36 19 1,-35 35-1,0-18 1,35 0 0,-35 0-16,35 18 15,1-18 1,-1-18 0,-35 18-1,35 53-15,-35-35 16,0 0 15,36 35-15,-36-36-16,35 1 15,-35 0 1,0-1 0,35 36-1,-35-35 1,0 18-1,0-19-15,0 1 63,0 0-32,-17 70 141,-19 0-141,36 1-31,-35-36 0,53 0 219,17 0-188,0-18-15,0 18 0,1 18 30,-36 34-30,0 19 0,35-36-1,-35 1 1,35-1 0</inkml:trace>
  <inkml:trace contextRef="#ctx0" brushRef="#br0" timeOffset="83091.3281">13018 9278 0,'-18'-53'16,"-17"53"0,-1 0-1,1 0 1,-36 35 15,71 1-31,-35-1 16,35 71-1,18-53 1,70-18 0,-35-35-1,18 0 1,-36 0-16,18 0 16</inkml:trace>
  <inkml:trace contextRef="#ctx0" brushRef="#br0" timeOffset="83532.8633">13141 9472 0,'18'-35'16,"17"35"15,0 0-15,-17 0-1,-18 17-15,0 19 16,0-1-1,0 0 1,0-17 15,88-36 16,-53 18-31,36-35-1,-36 0 1,0 35-16</inkml:trace>
  <inkml:trace contextRef="#ctx0" brushRef="#br0" timeOffset="89918.2257">19473 7743 0,'0'-17'0</inkml:trace>
  <inkml:trace contextRef="#ctx0" brushRef="#br0" timeOffset="90147.0358">19473 7779 0,'0'35'78,"0"0"-62,0 1-1,-35 17 1</inkml:trace>
  <inkml:trace contextRef="#ctx0" brushRef="#br0" timeOffset="90385.209">19297 8167 0,'0'35'62,"0"0"-30,0 1-1</inkml:trace>
  <inkml:trace contextRef="#ctx0" brushRef="#br0" timeOffset="90569.3453">19262 8378 0,'0'0'0,"-36"0"16,36 36 46,0-1-31</inkml:trace>
  <inkml:trace contextRef="#ctx0" brushRef="#br0" timeOffset="90796.7237">19156 8520 0,'0'17'47,"0"18"-16,0 1 16,-35-36-47,35 35 31</inkml:trace>
  <inkml:trace contextRef="#ctx0" brushRef="#br0" timeOffset="91013.51">19050 8784 0,'-35'35'31,"35"1"0,-36-36-31,36 35 16,-35-35-1</inkml:trace>
  <inkml:trace contextRef="#ctx0" brushRef="#br0" timeOffset="91313.6894">18803 9084 0,'-35'35'16,"35"1"15,-36-36-31,36 35 16,0 0-1,-35 0 1,35 1-1,0-1 1,0 0 0,-35 1-1</inkml:trace>
  <inkml:trace contextRef="#ctx0" brushRef="#br0" timeOffset="92526.6085">19456 7655 0,'0'36'109,"-36"-36"-93,36 35-16,-35-35 16,35 35-16,-53 0 15,-17 1 17,70-1-17,0-53 48,106-17-32,-106 0-31,35 35 16,0-36-1,0 36 32,-17 0-31,-18 18-16,35-18 15,1 35 17,-1 1-17,0-36 1,0 35-1</inkml:trace>
  <inkml:trace contextRef="#ctx0" brushRef="#br0" timeOffset="93463.686">19773 8167 0,'-17'0'63,"-19"0"-48,1 35 1,-36 36 0,19-1-1,52-35 1,0 18-1,0-17 1,0-1-16,17-35 16,54 0-1,-36 0-15,36 0 32,-1-18-17</inkml:trace>
  <inkml:trace contextRef="#ctx0" brushRef="#br0" timeOffset="93713.6696">19967 8308 0,'0'18'46,"0"34"-30,0-16 0,0 34-1,0-52 1,0 17 0</inkml:trace>
  <inkml:trace contextRef="#ctx0" brushRef="#br0" timeOffset="95355.6944">14358 8731 0,'18'0'47,"35"-35"-16,-36 35-15,19 0-1</inkml:trace>
  <inkml:trace contextRef="#ctx0" brushRef="#br0" timeOffset="95579.2133">14676 8590 0,'0'-18'16,"35"18"-16,0 0 31,0 0 0,-35-35-31,36 35 32</inkml:trace>
  <inkml:trace contextRef="#ctx0" brushRef="#br0" timeOffset="95782.9627">15011 8467 0,'35'-53'16,"0"53"15,1-36 0,-1 36-15</inkml:trace>
  <inkml:trace contextRef="#ctx0" brushRef="#br0" timeOffset="96011.5857">15416 8273 0,'18'0'0,"-18"-36"47,35 36-47,1 0 31,-1 0-15,0-35-1</inkml:trace>
  <inkml:trace contextRef="#ctx0" brushRef="#br0" timeOffset="96245.3164">15928 8132 0,'35'0'15,"0"0"17,1-53-17,-1 53 17,0 0-32,18-36 15,-18 36 1,18 0-16</inkml:trace>
  <inkml:trace contextRef="#ctx0" brushRef="#br0" timeOffset="96461.3471">16439 8008 0,'36'0'0,"-1"0"47,0 0-31,1 0-1,-36-35-15,35 35 16,0 0 0</inkml:trace>
  <inkml:trace contextRef="#ctx0" brushRef="#br0" timeOffset="96727.8231">17180 7867 0,'18'0'78,"17"0"-47,36 0-15,-54 0-16,19 0 0,87-35 31,-70 35-31</inkml:trace>
  <inkml:trace contextRef="#ctx0" brushRef="#br0" timeOffset="96936.6657">17692 7832 0,'35'0'47,"-35"-36"-31,35 36-1,1-35 17,-1 35-17</inkml:trace>
  <inkml:trace contextRef="#ctx0" brushRef="#br0" timeOffset="97177.3823">18150 7673 0,'36'0'31,"-1"0"-15,0-35 15,1 35-16,-1 0 17,-18 0-17</inkml:trace>
  <inkml:trace contextRef="#ctx0" brushRef="#br0" timeOffset="97396.5649">18680 7602 0,'0'0'15,"35"0"79,0 0-63</inkml:trace>
  <inkml:trace contextRef="#ctx0" brushRef="#br0" timeOffset="97661.4543">18944 7602 0,'35'0'32,"1"0"-1,-1 0 0,0 0 0,1 0 1</inkml:trace>
  <inkml:trace contextRef="#ctx0" brushRef="#br0" timeOffset="97830.6006">19138 7602 0</inkml:trace>
  <inkml:trace contextRef="#ctx0" brushRef="#br0" timeOffset="98267.7738">18962 7461 0,'35'18'141,"18"-18"-126,-53 35-15,53-35 16,-18 0 0,-35 35-16,35-35 15,-35 36 1,0-1 15,-52 0-15,-1 1-1,17-36 1</inkml:trace>
  <inkml:trace contextRef="#ctx0" brushRef="#br0" timeOffset="98977.4914">17022 7426 0,'-36'0'16,"1"0"0,35 18-1,-35 35 1,35 17-1,0-17 1,17-18 0,72 1-1,-19-36 1,1 0 0,-71-18-16,35 18 15</inkml:trace>
  <inkml:trace contextRef="#ctx0" brushRef="#br0" timeOffset="99399.621">17339 7567 0,'35'-35'47,"1"35"-31,-1 0 15,-35 53-16,0-36 1,0 19 0,0-1-1,17-35 17,19 0-17,87-35 1,-52-1-1,-18-17 1</inkml:trace>
  <inkml:trace contextRef="#ctx0" brushRef="#br0" timeOffset="103244.6234">13564 10901 0,'36'-18'109,"16"-35"-93,1 18 0,18 35-1,-71-35-15,18 35 16,35-36 0,-1 1-16,-16 35 15,34-53 1,1-17-1,-1 34 1,-34 1-16,34 0 16,-34 35-1,-1-35 1,18-1 0,0 1 15,-18 0-16,0 35 17,0-36-17,18 1 1,-53 0-16,53 0 16,-17 35-16,-1-36 31,0 1 0,0 35-15,-35-35-1,53 35-15,0-35 0,-18 35 16,1-36-16,-1 36 0,-35-35 31,88 35-15,-88-35-1,36 35 1,-1-36 0,18 1-1,17-18 1,-17 18 0,-18 35-1,1-35 1,-1-1-1,53 1 1,0 0 0,-52 35-1,-1-35-15,18 35 16,-53-36-16,35 36 16,0 0 15,-35-35-16,36 35-15,-1-35 16,18-1 0,17-34-1,19 35 1,-36 35 0,-18-36-1,0 1 1,0 35-1,54-35 1,-36-36-16,-1 71 16,19-53-16,-18 53 15,17-53 1,19 0-16,-54 36 16,0 17-1,36-35 16,-18-1-15,17-34 0,1 17-1,-1 18 1,1-1 0,-53 36-1,52-35 1,-17-18-1,0 18 1,-18-1 0,18 36-1,53-35 1,-53 0 0,0 0-1,-18 35 16,0-36-15,1 1 0,34 35-1,-35-35 1,1 0 0,-1 35-1,0-36 1,1 1-1,-1 35 1,0 0 0,-35-35-1,53 35 1,-18-36-16,1 36 16,-1-35 15,0 0-16,0 35 1,-35-35 0,36 35-1,-1-36 1,0 36 0,1-35-16,-1 35 15,-35-35 1,35 35-16,-35-35 15,35 35 1,1 0 0,-1-36-1,-17 36 17,52-35-32,-35 35 31,1 0-16,-1-35 1,0 35 0,1 0 15,-1 0 0,-35-36-31,17 36 31,-17-35 94,-35 35-93,35-35-17,-35 35 1,-36 0 15,36 0 0,0 0 16,52 0 78,19 17-125,-1-17 32,0 0-32,-35 36 46,0-1-14,0 0-17,0 1 1,0 17 0,0-18-1,-17-35-15,17 35 16,-36 0-1</inkml:trace>
  <inkml:trace contextRef="#ctx0" brushRef="#br0" timeOffset="104441.8874">15399 9013 0,'-18'-35'31,"-17"35"-31,0 0 16,-1 0 0,36 18-1,-35 35 1,0 0 0,35 17-1,0-17 1,35-18-1,36-35 1,-19 0 0,19 0-1,-36 0 1</inkml:trace>
  <inkml:trace contextRef="#ctx0" brushRef="#br0" timeOffset="104705.2331">15610 9172 0,'0'36'78,"0"16"-63,53 19 1,-53-18 0</inkml:trace>
  <inkml:trace contextRef="#ctx0" brushRef="#br0" timeOffset="105025.5174">15822 9102 0,'53'0'47,"-18"0"-31,18 0-16,-18 0 15,1 0 16,-36-36-15</inkml:trace>
  <inkml:trace contextRef="#ctx0" brushRef="#br0" timeOffset="105225.4619">16016 9013 0,'0'36'62,"0"-1"-46,-35-35-16,35 35 16,0 1-1</inkml:trace>
  <inkml:trace contextRef="#ctx0" brushRef="#br0" timeOffset="105641.6672">16298 8908 0,'0'-36'16,"-17"36"0,-19 0 30,19 89-14,17-37-32,0-16 15,0-1 1,17 0 15,19-35-15,-1 0-1,-17 0 1</inkml:trace>
  <inkml:trace contextRef="#ctx0" brushRef="#br0" timeOffset="106341.9771">16457 9066 0,'0'-35'47,"0"17"-32,18 18 1,17 0-1,0 0 17,-35 71-32,0 0 15,-17-1 1,-19-17 0,36-18 15,18-35 0,0 0-15,70-35-1,-53 0 1,53 35 0,-88-35-16</inkml:trace>
  <inkml:trace contextRef="#ctx0" brushRef="#br0" timeOffset="118738.312">24694 11483 0,'0'-35'16,"0"-1"47,18 1-48,35 0 1,-18 35-1,18-53-15,0 53 16,71-88 0,17-1-1,70-34 1,195-89 0,-71-17-1,0-36 1,53-17-1,-35-18 1,-194 159 0,141-53-1,-141 53-15,35 35 0,123-105 16,1-1 15,-36 18-15,-159 123-16,54-17 15,-89 53-15,-35 0 16,53-54 0,-36 37-1,18-1 1,-52 0 0,-54 53 171,-17 0-171,-18 0-16,0 0 15,18 0 1,52 0 125,19 0-126,-1 0 1,-35 17-1,17-17 1,54 36 0,-36-36-1,-35 35 1,0 0 0,0 18-16,-17 18 15,-19-71 1,36 17-16</inkml:trace>
  <inkml:trace contextRef="#ctx0" brushRef="#br0" timeOffset="119637.6218">28945 9208 0,'0'0'0,"-70"-36"0,17 36 16,18 0-1,-1 0-15,1 71 16,35-36-16,-35 0 15,35 89 1,0-54 0,17 19-1,54-54 1,0-35 15,-1 0-15,-35 0-16,36 0 15,-36-18-15</inkml:trace>
  <inkml:trace contextRef="#ctx0" brushRef="#br0" timeOffset="119872.2764">29210 9384 0,'0'18'32,"0"17"-17,0 18 1,0 17 0,0-17 15,0-18-31</inkml:trace>
  <inkml:trace contextRef="#ctx0" brushRef="#br0" timeOffset="122068.6876">24800 11342 0,'36'0'78,"-36"17"-62,35-17-16,-35 36 15,35-36-15,18 53 16,0-53 0,-53 35-1,53-35-15,17 35 16,-70 0-1,36-35-15,-1 36 16,18 17 0,53 70-1,-18-70 1,35 18 15,-70-71-31,18 35 16,-18-35-16,-18 53 15,0-53-15,1 35 16,34 18-16,1-18 16,-36-35-1,0 36-15,36-1 16,-36 18 0,0-18-1,1-35 16,-36 35-31,53-35 16,-18 36 0,18-36-1,-18 17 1,0-17 15,1 35-15,-1 1-1,0-1 1,0 0 0,1 1-1,-36-1-15,35 0 16,0-35-16,-35 35 16,36 1-1,-19-1 1,54 0-1,-36-35 1,-35 18 0,-18-18 77,18-35-30,-35 35-47,35-71 15,-35 71-31,35-35 0,0 0 15,-18 35 1,18-36 0,0 54 93,18 17-93,-18 0-1,35-35 1,-35 36-16,35-1 16,-35 0-1,0 1 16,-17-1 1,-54-35-17,18 0 1</inkml:trace>
  <inkml:trace contextRef="#ctx0" brushRef="#br0" timeOffset="122835.5564">23971 12700 0,'18'-35'16,"17"35"-16,36 0 15,35-36 1,70 36 0,-70 0-1,-18 0 1</inkml:trace>
  <inkml:trace contextRef="#ctx0" brushRef="#br0" timeOffset="123237.5793">25030 12488 0,'-18'-35'0,"18"0"16,-35 35 0,-1 0-1,1 17 1,-18 19-1,53 17 1,-35 70 0,35-70-16,18 18 15,-18-36-15,52-35 16,19 35 0,-36-35-16,18 0 15,-18 0 1</inkml:trace>
  <inkml:trace contextRef="#ctx0" brushRef="#br0" timeOffset="123693.5406">25153 12788 0,'0'-35'31,"35"35"0,1 0-15,-36 18-1,35 105 1,-35-70 0,-35 0-1,-1 0 1,36-18 0,18-35 30,53-18-30,17-17 0,-35 35-1</inkml:trace>
  <inkml:trace contextRef="#ctx0" brushRef="#br0" timeOffset="126606.8891">29722 8132 0,'17'0'63,"-17"17"-48,35 18 1,1 18 15</inkml:trace>
  <inkml:trace contextRef="#ctx0" brushRef="#br0" timeOffset="126834.8228">29986 8378 0,'0'36'15,"71"-36"16,-71 35-31,35-35 16,0 35 0,0 1-1,1-1 1,17 18 0</inkml:trace>
  <inkml:trace contextRef="#ctx0" brushRef="#br0" timeOffset="127051.0555">30462 8731 0,'0'0'0,"53"36"31,-17-36-15,-36 35 0,17-35-1,-17 35 1,35 0-1,1-35 1,-1 36 0,0-1-1</inkml:trace>
  <inkml:trace contextRef="#ctx0" brushRef="#br0" timeOffset="127285.0542">30833 9119 0,'0'18'0,"0"17"32,35-35-1,-35 36-31,18-36 16,-18 35-1,35-35-15,18 35 16,-18 0 15</inkml:trace>
  <inkml:trace contextRef="#ctx0" brushRef="#br0" timeOffset="127474.2726">31080 9349 0,'0'35'15,"17"-35"17,19 0-17,-36 35 1,35-35-16,0 0 31</inkml:trace>
  <inkml:trace contextRef="#ctx0" brushRef="#br0" timeOffset="127735.4207">31344 9490 0,'36'0'15,"-36"35"1,35-35 15,0 0-31,-35 35 16,35-35-1,1 0 1,17 0 0,-18 0-1,0 0 1</inkml:trace>
  <inkml:trace contextRef="#ctx0" brushRef="#br0" timeOffset="128283.7437">31521 9384 0,'17'18'125,"19"17"-125,-1 18 16,-35-18 0,35-35-1,-35 18 1,0 17 31,-35-35-32,-18 0 1,18 53-16,-1-53 16</inkml:trace>
  <inkml:trace contextRef="#ctx0" brushRef="#br0" timeOffset="129866.6539">27217 12735 0,'-18'0'31,"-17"0"47,35-17 16,18-19-63,34 1-31,19 0 32,-53 35-32,-18-35 15,35 35-15</inkml:trace>
  <inkml:trace contextRef="#ctx0" brushRef="#br0" timeOffset="130082.7441">27534 12435 0,'0'0'0,"0"-35"47,36 35-32,-36-35 1,35 35-16,35-71 16,-17 36-1,-17 0 1,17 35-16</inkml:trace>
  <inkml:trace contextRef="#ctx0" brushRef="#br0" timeOffset="130282.7027">28116 12012 0,'0'0'0,"0"-35"31,36 35-31,-36-35 16,35 35 0,0-53-1,71-18 1,-88 18-1,52-17 1,-17 17 0</inkml:trace>
  <inkml:trace contextRef="#ctx0" brushRef="#br0" timeOffset="130500.2989">28734 11536 0,'0'0'0,"35"-35"31,0 35-15,-35-36 0,53 1-1,18-18 1,-18 0 0,17 53-16,18-53 15,-52 18-15,17 35 16,0-71-16</inkml:trace>
  <inkml:trace contextRef="#ctx0" brushRef="#br0" timeOffset="130749.4257">29633 10954 0,'0'-36'31,"36"1"0,-1 35-15,-35-35-1,35 35-15,-35-35 16,53-1 0,88-52-1,-106 71 1,54 17-16</inkml:trace>
  <inkml:trace contextRef="#ctx0" brushRef="#br0" timeOffset="130982.5885">30215 10530 0,'0'-35'47,"36"35"-32,-36-35 1,35 35 0,0-35-1,18-1 1,-18 1 0,1 35-1,34-71-15</inkml:trace>
  <inkml:trace contextRef="#ctx0" brushRef="#br0" timeOffset="131216.6289">30762 10178 0,'0'-36'16,"36"1"46,16 35-46,-52-35-16,53 35 16,18-35-1,35-18 1,-106 17 0</inkml:trace>
  <inkml:trace contextRef="#ctx0" brushRef="#br0" timeOffset="131750.3131">30886 9878 0,'-36'0'16,"54"0"109,35 0-94,-18 0-15,36 0-16,-18 0 15,-53 53 48,0 0-48,0 0 1,0-1-16,0-16 16,0 34-1,-18-34 1</inkml:trace>
  <inkml:trace contextRef="#ctx0" brushRef="#br0" timeOffset="133282.4117">24941 11307 0,'18'0'94,"17"0"-78,1 0-1,-1 0 1,0 0 0,0 0 15,1-53 0,-1 53-15,0 0-1,1-36 1,-1 36 0,-18 0-1,-17-17 1,36 17-1,-1 0 1,-35-36-16</inkml:trace>
  <inkml:trace contextRef="#ctx0" brushRef="#br0" timeOffset="133533.8407">25682 11077 0,'36'0'0,"-1"0"15,0-35 1,0 35 0,1 0-1,-1 0 1,-35-35-1,53 35-15,-18 0 16,0 0-16</inkml:trace>
  <inkml:trace contextRef="#ctx0" brushRef="#br0" timeOffset="133731.2064">26352 10901 0,'0'0'0,"36"0"79,-1 0-64,18-35 1</inkml:trace>
  <inkml:trace contextRef="#ctx0" brushRef="#br0" timeOffset="133956.2804">26952 10760 0,'36'0'31,"-36"-36"0,35 36-31,0 0 16,53-35 15,-52 35-31,-1 0 16,0-53-16</inkml:trace>
  <inkml:trace contextRef="#ctx0" brushRef="#br0" timeOffset="134215.4563">27887 10407 0,'0'0'0,"35"0"78,1-35-78,17 35 15,-1-36 1,-16 36 0,-1 0-16</inkml:trace>
  <inkml:trace contextRef="#ctx0" brushRef="#br0" timeOffset="134449.1505">28646 10142 0,'35'0'47,"0"-35"-32,36 35 1,-18-53 0,-18 53-1,0 0 1,0-35-16</inkml:trace>
  <inkml:trace contextRef="#ctx0" brushRef="#br0" timeOffset="134665.0075">29422 9913 0,'0'0'0,"35"0"63,0-35-48,1 35 1,-1 0-1,88-53 1,-35 18 0,-35 35-16</inkml:trace>
  <inkml:trace contextRef="#ctx0" brushRef="#br0" timeOffset="134898.9701">30110 9719 0,'35'0'78,"-18"0"-62,19 0-1,34 0 1,1 0-1,-36 0-15,36 0 16</inkml:trace>
  <inkml:trace contextRef="#ctx0" brushRef="#br0" timeOffset="135142.1">30603 9648 0,'36'0'31</inkml:trace>
  <inkml:trace contextRef="#ctx0" brushRef="#br0" timeOffset="135682.3167">30551 9543 0,'-36'0'0,"36"-36"31,18 54 63,35 17-63,17-35-31,-34 36 16,-1 34-1,-35-35 1,0 18-1,-71-53 1,71 53-16,-53-53 16,18 53-1,35-18-15</inkml:trace>
  <inkml:trace contextRef="#ctx0" brushRef="#br0" timeOffset="136847.5619">30850 8608 0,'36'0'31,"-1"0"-31,18 0 16,-18 0 0,0 0-16,1 0 15,17 0 1,0 0 0,-18 0-1</inkml:trace>
  <inkml:trace contextRef="#ctx0" brushRef="#br0" timeOffset="137264.3942">31679 8449 0,'0'-35'16,"-17"-1"15,-18 36-15,-54 53-1,1 71 17,88-54-32,0-17 15,-53-17-15,53-1 0,0 0 16,35 0 0,36 1-1,0-36 1,-1 0-1,-35 0-15</inkml:trace>
  <inkml:trace contextRef="#ctx0" brushRef="#br0" timeOffset="137663.8929">31715 8837 0,'35'-35'63,"0"35"-48,1 17 16,-36 19-15,0-1-16,-18 0 16,18 1-1,0-1 17,18-35-17,17 0 1,0 0-16,18 0 15,-18 35 1,1-35 0</inkml:trace>
  <inkml:trace contextRef="#ctx0" brushRef="#br0" timeOffset="146800.9842">30127 11589 0,'0'17'78,"0"19"-63,0-1 1,0 0 0</inkml:trace>
  <inkml:trace contextRef="#ctx0" brushRef="#br0" timeOffset="147294.536">30021 11218 0,'-35'0'15,"35"-35"1,-35 35 15,0 18-15,-18 52-1,53-34-15,-71 34 16,18 1 0,18-18-1,35-18 1,0 0 15,18-35-15,70 35-1,18-52 1,-54 17 0</inkml:trace>
  <inkml:trace contextRef="#ctx0" brushRef="#br0" timeOffset="147651.2728">30110 11553 0</inkml:trace>
  <inkml:trace contextRef="#ctx0" brushRef="#br0" timeOffset="148869.4489">29351 9437 0,'18'0'47,"35"0"-32,-18 0 1,0 0-16,36-18 31,-36 18-31</inkml:trace>
  <inkml:trace contextRef="#ctx0" brushRef="#br0" timeOffset="149277.748">29933 9190 0,'0'-35'16,"0"-1"-1,-17 36 1,-19 0-1,36 18 1,-53 17-16,18 53 16,35-70-1,0 53 1,0-18 0,106-53 15,-71 0-16,18 0 1,18 0-16</inkml:trace>
  <inkml:trace contextRef="#ctx0" brushRef="#br0" timeOffset="149678.9239">30145 9349 0,'0'-18'31,"17"18"16,19 35-16,-36 18-15,0 0-1,0 0 1,0-18 0,35-35 15,36 0-16,-1-17 1,-17 17 0,-18-36-1</inkml:trace>
  <inkml:trace contextRef="#ctx0" brushRef="#br0" timeOffset="169787.0553">300 10389 0,'0'-53'15,"35"18"-15,-35 0 0,53 0 16,-53-1 0,35 36-1,-35-35 95,36 0-79,-1-18-31,0 0 15,53 0 1,-52 53-16,-36-35 16,53 35-16,-18 0 15,-35 17 17,0 19-17,0 34 1,0 1-16,35 87 15,-35 1 17,35-106-32</inkml:trace>
  <inkml:trace contextRef="#ctx0" brushRef="#br0" timeOffset="171428.0443">5115 14376 0,'0'17'47,"0"36"-31,0 0-16,0 18 16,18-18-16,-18 0 15,0 35 1,0-53-16,0 0 15,0 18 1,0-18 0</inkml:trace>
  <inkml:trace contextRef="#ctx0" brushRef="#br0" timeOffset="171670.3353">5080 14411 0,'0'-35'0,"0"70"0,0-158 15,0 105-15,0-17 32,88-18-32,0 53 31,1 0-16,-54 0 1,18 0-16,-53 53 16,0-18-16,0 0 15</inkml:trace>
  <inkml:trace contextRef="#ctx0" brushRef="#br0" timeOffset="171894.3767">5115 14640 0,'18'0'47,"17"0"-47,-17 0 16,17 0-1,36-17 1,-36 17-1,36 0-15,-71 17 16</inkml:trace>
  <inkml:trace contextRef="#ctx0" brushRef="#br0" timeOffset="172852.7474">5627 14693 0,'0'0'0,"0"-35"0,-18 35 47,-17 35-31,35 0 0,0-17-16,0 17 15,0 54 1,18-37-1,52-52 1,-35 0 0,-17 0-1,35-52 17,-18-37-17,-35 54 1,0-18-1,-17 18 1,-19 0 0,36 52 46,18-17-46,35 0-1,0 0-15,-18 0 32,-35-17-1,35 17-31,-35-53 16,0-18 15,-17 1-16,17 52 32,70 18-15,-35 0-32,18 18 15,0 70 1,-53-35-1,36 53 1,-36-36 0,35-35-1,-35 1 1,70-36 0,1-53-1</inkml:trace>
  <inkml:trace contextRef="#ctx0" brushRef="#br0" timeOffset="176817.1405">7691 14587 0,'52'0'32,"19"0"-1,-18 71-15,-18-71-1,-35 53-15,0-18 31,0 0-15,0 1 0,0-54 15,0-17-15,53-36-1,-53 36 1,35 0-1,1 35 1,-1 0 0,0 35-1,1 0 1,-36 0 0,0 1-1,0-72 48,0-34-48,35 52 17,0 18-17,0 0 1,18 0-1,0 0-15,18 53 32,-36-53-32,-35 35 15,35-35 1,-17 0 15,-18-52-31,35 16 16,-35-17 15,0 71 16,0 70-16,53-53-31,-18 18 31,1-53-15,-1 0 0,-35-17-16,18-19 15,-18-16 1,53-1 0,-53 35-1,35 71 63,0-18-62,0-35 0,1 0-1,-1 0 1,0 0-1,0-88 17,1 88-32,-36-71 15,0 36-15,35 0 0,-35-18 16,0-18-16,0-105 31,0 141-31,0-1 0,0 1 16,-18 35-1,18 18 17,0 35-17,0 123 1,0 18 0,18-106-1,35 1 1,18-54-1,-19-35 1,1 0 0,18-53-1,-18-53 1,-18 0 0,-35-35-1,53 0 1,-53 18 15,0 87-15,-18 36-1,18 18 1,0 35 0,0 35-16,0 88 15,0-87-15,18-36 16,17 35-1,1-18 1,-1-70 0,0 0-1,18 0 1,-53-17 0,35-36-1,-35 17 1,0 54 46,0 17-46,36-35 0,-36 36-1,35-36 1,0 0-1,-35-18 1,35-35 0,-35 0-1,0-17 1</inkml:trace>
  <inkml:trace contextRef="#ctx0" brushRef="#br0" timeOffset="177130.8679">9754 14235 0</inkml:trace>
  <inkml:trace contextRef="#ctx0" brushRef="#br0" timeOffset="177368.8499">9419 14358 0,'18'0'32,"17"-18"-17,0 18-15,18 0 16,-17-52-16,34 52 16,-35 0-1,1 0 1</inkml:trace>
  <inkml:trace contextRef="#ctx0" brushRef="#br0" timeOffset="179005.8043">9878 14323 0,'35'0'16,"-35"-35"0,35 35 93,1 70-93,-36-17-16,0 18 15,35-19-15,-35 54 31,0-35-15,0-18 0,0 17-1,0-17 1,0-18 0,0-52 15,0-1-16,0-141 1,53 54 0,0-1-1,-53 35 1,35 36 0,0 35-1,18 0 1,-18 35 15,-35 1-15,0 34-1,-17-35 1,-36-35 0,88 0 62,36 0-63,-36-53-15,0 53 0,36-35 32,-1-35-32,1-19 15,-36-34 16,-35 52-15,0 36-16,0-35 16,0 34-1,-17 36-15,-19 53 32,36 0-17,0 53 1,0 17-1,18-34 1,17-54 0,18 35-16,-35-70 15,17 0 17,0 0-17,-35-52-15,36-54 31,-36 70-15,0 54 31,0 17-47,0 1 16,0-1-1,0 18 1,0-18-16,35-35 15</inkml:trace>
  <inkml:trace contextRef="#ctx0" brushRef="#br0" timeOffset="179204.5543">10848 14252 0,'0'-35'0,"18"35"79</inkml:trace>
  <inkml:trace contextRef="#ctx0" brushRef="#br0" timeOffset="179855.3766">11342 14393 0,'0'-35'0,"-18"35"32,18 18-17,-53 35 1,53-18-1,0 53 1,0-53 0,0 1-1,18-36 1,52 35 0,-34-35-16,70-18 15</inkml:trace>
  <inkml:trace contextRef="#ctx0" brushRef="#br0" timeOffset="180699.3993">11712 14499 0,'0'-35'16,"-53"35"46,53 18-62,-35-18 0,35 17 16,0 18 0,0 1 15,18-36-15,17 0-1,0 0 48,1 0-32,-1 0 0,18 0-31,17-18 16,-17-35-1,-18-17 1,-35-36 0,36 0-1,-36 0 1,-18 36 0,18 34-1,0 124 32,0 1-31,0 17-1,18 17 1,-18-105-16,53 52 16,-36-70-16,-17 35 15,71-35 1,17-17-1,-53-18-15,1-36 16,-36 36 0,35-1-16,-35-16 15,0 69 32,0 36-31,0 0-1,35-53 1,-35 35 0,35-35-1,1 0 1</inkml:trace>
  <inkml:trace contextRef="#ctx0" brushRef="#br0" timeOffset="180862.8939">12365 14076 0,'0'0'0,"0"-35"16</inkml:trace>
  <inkml:trace contextRef="#ctx0" brushRef="#br0" timeOffset="181149.0809">11818 14235 0,'35'0'31,"36"0"-15,-36 0 0,18 0-16,18 0 15,-36 0-15,53 0 16,-35 0-16,53 0 15,-71 0 1</inkml:trace>
  <inkml:trace contextRef="#ctx0" brushRef="#br0" timeOffset="181966.9042">12612 14235 0,'-18'0'46,"18"53"-30,-35-18-16,35 0 16,0 18-1,18-18 17,-18 1-32,17-36 15,18 0 1,1 0-1,17-53 1,-53 35 0,0-53-1,0-17 1,0 53 15,17 35 0,19 0-15,-1 0 0,0 18-1,-35 17 1,35-35 0,-35 35-1,0 0-15,0 1 16,0-72 46,0-16-46,53-19 0,-17 71-1,-19 0 1,19 0-1,-36 53 1,52 0 0,-52-18-1,0 0 1,36-35 0</inkml:trace>
  <inkml:trace contextRef="#ctx0" brushRef="#br0" timeOffset="184285.4593">14199 14235 0</inkml:trace>
  <inkml:trace contextRef="#ctx0" brushRef="#br0" timeOffset="184509.6054">14199 14570 0,'0'0'15,"0"35"-15,0-17 78</inkml:trace>
  <inkml:trace contextRef="#ctx0" brushRef="#br0" timeOffset="186004.2152">14887 14164 0,'0'-35'15,"53"70"63,-53 0-78,0 18 16,0 0-16,0 18 16,0 52-1,18-70 1,-18-18-1,0-52 48,-18-19-63,18 1 16,0 0-1,0-89 1,0 72-16,0-19 15,0 36-15,0 17 16,0-53 0,0 1-1,18 70 1,35 0 15,-53 70-15,88 1-16,-18 35 15,-34 35 1,-36-123 15,0 17-15,0-53 31,35-17-47,-35 0 15,0-18 1,0-18 0,35 18-1,1 18 1,-1 35 0,0 0-1,0 18 1,-35 52-1,36 1 17,-36 35-17,0-71 1,0 35 0,0-17-1,0-17 1</inkml:trace>
  <inkml:trace contextRef="#ctx0" brushRef="#br0" timeOffset="186466.678">15857 14111 0,'0'-18'0,"-53"71"63,53-17-48,-35 34 1,35 1-1,0-18 1,0-18 0,35-35-1,1 35 1,34-35 0,-17-17-1,-18-72 1,1-34-1,-36-1 1,-18 54 0,-17 35 15,0 35-15,-18 17-1</inkml:trace>
  <inkml:trace contextRef="#ctx0" brushRef="#br0" timeOffset="187014.1474">16351 14146 0,'0'36'31,"0"-1"-15,0 0-1,0 71 1,0-35 0,0-18-1,0-18 1,0 0-1</inkml:trace>
  <inkml:trace contextRef="#ctx0" brushRef="#br0" timeOffset="187365.5083">16175 14111 0,'0'0'0,"0"-53"0,0 18 15,70 0 1,-34 35 15,34 17-15,1 54 0,-36-18-16,53 17 15,-52-34-15,-1-1 16,0 35-1,-35-34 1,0 17 0,-70-18-1,-1 18 1,18-53 0,18 0-1,0 0 1</inkml:trace>
  <inkml:trace contextRef="#ctx0" brushRef="#br0" timeOffset="188130.6711">16933 14111 0,'0'35'62,"0"1"-62,0-1 0,0 0 16,0 1-16,36 34 15,-1 1 17,18-36-17,0-35 1,17 0-1,1-35 1,-1-18 0,-70-88-1,0 70 1,0 0 0,0 36-1</inkml:trace>
  <inkml:trace contextRef="#ctx0" brushRef="#br0" timeOffset="188564.8193">17586 14111 0,'0'0'15,"0"35"48,0 1-48,0-1-15,0 0 16,0 1-16,35 34 16,-35-35 15,36 1-15,-1-36-1,18 0 1,53-36-1,-1-17 1,-69 36 0,17 17-1</inkml:trace>
  <inkml:trace contextRef="#ctx0" brushRef="#br0" timeOffset="189420.4469">18380 13970 0,'-36'0'47,"36"18"-32,0 17-15,-35 0 0,35 18 16,0-18 0,0 54-1,18-54 1,17 18-1,18-18 1,0-35 0,17-18-1,-34 18-15,-36-52 16,53 16-16,-53 1 16,0 0-16,35-36 15,-35 1 1,0 17-1</inkml:trace>
  <inkml:trace contextRef="#ctx0" brushRef="#br0" timeOffset="189929.3363">19121 14058 0,'0'0'0,"35"0"15,-35-35-15,0 0 31,-18 35-15,-17 0 0,-18 0 15,18 53-15,35-1-1,0 19 1,17-18-1,72-18 1,-54-35-16,18 36 16,-53-1-16,35-35 15,-35 35 1,0 0 0,-35 1-1,-18-36 1,0 0-1,-35 0 1,35 0 0,18 0-1,35-18-15</inkml:trace>
  <inkml:trace contextRef="#ctx0" brushRef="#br0" timeOffset="191029.0961">21449 14446 0,'0'18'47,"-35"-18"-16,-36 0-15,36 0 0,17 0-16,-35-18 15,36-52-15,-54-36 32,36-53-17,35 53 1,0-52-1,17 122 1,-17 19 0,0 52 15,0 18-31,0 123 16,-105 71-1,16-70 1,89-107-1,-53-70-15,53 53 16,-52-18-16,69-35 47,18 0-31,54 0-1,-19-17-15,36-36 16,-71 53-16,1-36 15,-1 36 1,0-35-16</inkml:trace>
  <inkml:trace contextRef="#ctx0" brushRef="#br0" timeOffset="193161.9933">22542 14093 0,'0'18'63,"0"35"-48,0 18-15,0-18 16,0-1-16,0 72 31,0-54-15,0-17-1,0-88 48,0-53-47,0 53-16,0 17 15,0-17-15,0-1 16,-17 1-16,17-35 15,0 34 1,0 1-16,17-36 16,19 1-1,-1 17 17,0 18-17,1 35 1,17 17-1,-53 54 1,0-1 0,0 1-1,-18-36 1,0 54 0,-17-89-1,0 0 1,-1 0-1,1 0 1</inkml:trace>
  <inkml:trace contextRef="#ctx0" brushRef="#br0" timeOffset="193579.0028">22983 14041 0,'0'0'0,"0"35"63,0 0-47,0 0-16,0 18 15,0 18 1,0-1-1,0 1 1,0-18 0,0-18-1,-17-35 1</inkml:trace>
  <inkml:trace contextRef="#ctx0" brushRef="#br0" timeOffset="194016.5233">22966 14288 0,'35'-36'47,"53"36"-31,-52 0-16,17 0 31,17-35-16,-35 35 1,-35-35-16,0-1 16,0-17-1,0 1 1,0 104 78,36 54-79,-36-70-15,0 17 16,0-18 0,0 53-1,0-35 1,0-18-1</inkml:trace>
  <inkml:trace contextRef="#ctx0" brushRef="#br0" timeOffset="194679.61">23707 14164 0,'0'0'0,"0"-53"0,35 0 16,18 18 0,-53 53 46,0 17-62,0 0 16,0 18-1,0 18 1,0-1 0,0-17-1,0-18 1,0 1 0,0-54 15,0-70-16,0 0 1,0-1 0,0 1-1,35 53-15,-35 0 32,35-1-32,1 36 46,-1 0-30,0 53 0,-35 53-1,36-35 1,-36-1 0,0-34-16,0-1 15,52 18 1,-52-18-1,0-70 32</inkml:trace>
  <inkml:trace contextRef="#ctx0" brushRef="#br0" timeOffset="194882.1925">23865 14252 0,'0'-35'15,"18"35"17,35-53-17,-18 53 1,1 0-1</inkml:trace>
  <inkml:trace contextRef="#ctx0" brushRef="#br0" timeOffset="195394.8732">24359 14058 0,'36'-35'15,"-36"0"1,0-1 15,-36 36-15,-17 0-1,18 0 1,35 36 0,0-1-16,-35 35 15,35-34-15,0-1 16,17 36 0,19-36-1,34 0 1,-17 0-1,-17 1 1,-36-1 15,-18-35 1,-17 0-17,-18 0 1,17 0-1</inkml:trace>
  <inkml:trace contextRef="#ctx0" brushRef="#br0" timeOffset="195856.0509">24712 14041 0,'53'-36'15,"-53"54"32,0 17-47,0 0 16,0 36-1,0 0 1,0-1 0,0-17-1,0-18 1</inkml:trace>
  <inkml:trace contextRef="#ctx0" brushRef="#br0" timeOffset="196112.2968">24765 14005 0,'0'-35'15,"0"0"1,35 35-1,-35-36 1,53 36 0,0 0-1,0 0 1,35 36 0,-35-1 15</inkml:trace>
  <inkml:trace contextRef="#ctx0" brushRef="#br0" timeOffset="196428.1679">24836 14217 0,'35'0'32,"0"-18"-17,0 18-15,18 0 16,-17 0-1,-1 0 17,-35 18-32</inkml:trace>
  <inkml:trace contextRef="#ctx0" brushRef="#br0" timeOffset="196678.6349">24853 14482 0,'0'0'0,"18"0"0,35 0 16,-18-36-16,0 36 15,36 0 1,-36 0-1,-17 0 1,17 0 0,0 0-1</inkml:trace>
  <inkml:trace contextRef="#ctx0" brushRef="#br0" timeOffset="205141.0533">12065 15857 0,'0'-17'0,"0"-19"15,-18 36 17,18-17-17,-35 17 1,35-35-16,-53 35 31,18 0-15,0 0-1,-36 17 1,18 36 0,18 18-1,0-1 1,35-35-16,0 18 15,17-17 1,19-36 0,-1 35-1,0-35 1,18 0 0,-53-35-16,123-18 15,-70-35 1,-53 35 15,0 17-15,0 54 15,0 35-15,36-53-1,-1 70 1,53-70-1,-17 0 1</inkml:trace>
  <inkml:trace contextRef="#ctx0" brushRef="#br0" timeOffset="205425.0692">12506 15981 0,'0'17'62,"0"19"-46,0-1 0,-18 0-1</inkml:trace>
  <inkml:trace contextRef="#ctx0" brushRef="#br0" timeOffset="206741.0083">13018 15575 0,'0'-17'32,"0"52"46,0 0-78,35 0 15,18 106 17,-53-70-17,35-71-15,-35 18 16,0 17-1,0-53 64,35-17-48,1-18-31,16 0 15,-16 53 1,-36-35 0,35 35-1,0 35 1,36 18 0,-36 18-1,0-36 1,-35 0-1,0 0 1,-17-35 0,-54 36-1,18-36 1,-17 0 0,-1 0-1,36 0 1</inkml:trace>
  <inkml:trace contextRef="#ctx0" brushRef="#br0" timeOffset="207708.5962">11642 15540 0,'0'0'0,"-53"0"0,-18 35 15,36 18 1,35-18 0,-35 36-1,35 52 1,0 1-1,17-54-15,54 19 16,-36-54 0,0-35-16,71 70 15,35-34 1,71-36 0</inkml:trace>
  <inkml:trace contextRef="#ctx0" brushRef="#br0" timeOffset="208291.338">13600 15399 0,'0'0'0,"0"70"47,35-17-31,-35 18-16,70-18 15,-70 0-15,53 17 16,18 18 0,-18-17-1,-53-1 1,0-34-16,-35 34 15,-1-34 1,-34-1 0,-36 0-16</inkml:trace>
  <inkml:trace contextRef="#ctx0" brushRef="#br0" timeOffset="209581.4099">14499 15575 0,'0'71'78,"0"-18"-62,18-18-16,-18 0 15,0 36 1,0-18-16,0-18 15,0 0 17</inkml:trace>
  <inkml:trace contextRef="#ctx0" brushRef="#br0" timeOffset="210427.2657">14587 15804 0,'36'-35'46,"52"35"-30,-53 0 0,71-35-1,35 35 1,-17-35 0,-19 35-1,36 0 1,89 0-1,-71 0 1,-1 0 0,-34 0-1,-89-53 1,0 53-16,1 0 31,-36-18-15,0-17 46,-18 35-30,18-35-32,-35 35 15,35-36 1,-36 36-1,36-35 1,-35 35 0,53 18 77,17 17-77,0 0 0,18-35-1,-53 35 1,71-35 0,-36 36-1,-35-1 1,-35 0-1,-53 36 1,17-1 0,0-34-1</inkml:trace>
  <inkml:trace contextRef="#ctx0" brushRef="#br0" timeOffset="211672.0647">17339 15222 0,'-18'0'31,"18"36"-15,-35-1-16,35 18 15,0 0 1,0 106 0,0-18-1,0 35 1,18-105-1,88-36 1,-36 0 0,-35-35-1</inkml:trace>
  <inkml:trace contextRef="#ctx0" brushRef="#br0" timeOffset="212388.8">17745 15558 0,'35'0'46,"0"0"-30,-35-36-16,36 36 31,-1-35-15,-35 0 0,35-1-1,-35 1 1,0 0-1,-18 0 1,-17-1 0,-35 1-1,34 35 1,-17 0 0,1 53-1,52 53 1,0 17-1,17 18 1,36-17 0,0-36 15,35-35-15,-17-18-1,-36-35 1,-35 35-1</inkml:trace>
  <inkml:trace contextRef="#ctx0" brushRef="#br0" timeOffset="212721.9167">18433 15875 0,'0'53'31,"-18"-18"-31,-35 0 16,0 1 15</inkml:trace>
  <inkml:trace contextRef="#ctx0" brushRef="#br0" timeOffset="213588.7517">18927 15258 0,'0'-36'0,"-18"36"47,18 18-31,-53 70-1,18-17-15,35-18 16,-36 0-16,36 0 16,-35 52-1,35-69-15,0-1 16,0 18 0,18-53-16,17 35 15,0 0 1,1-35-1,52 0 17,-53-17-32,18-36 31,-18-18-15,-35 36-16,53-36 15,-53 19-15,0 16 16,0-34-1,0 17 1,0 0 0,-35 0-1,0 18 1,-1 35 0,1 0-1,0 17 1,35 54-1,0-18 1,0-18 15,0 18-31,35-18 0,36-35 16,-36 0 0,0 0-16</inkml:trace>
  <inkml:trace contextRef="#ctx0" brushRef="#br0" timeOffset="214006.234">19368 15205 0,'0'17'62,"0"36"-62,35 18 16,0 35-1,-35-53-15,53 17 16,-53-17-16,0 0 16,35 18-1,-35-1 1,0-35-16,-17 36 16,-72-36-1,54 18-15,-35-18 16,17 1-1</inkml:trace>
  <inkml:trace contextRef="#ctx0" brushRef="#br0" timeOffset="215920.3093">19579 13864 0,'0'35'94,"-17"36"-78,17 0-16,0 17 15,0-18-15,0 19 16,0 69 0,0-105-16,0 0 15,17 18 1,18-18-1,1-53 1,52 35 0</inkml:trace>
  <inkml:trace contextRef="#ctx0" brushRef="#br0" timeOffset="216603.7689">19650 14340 0,'53'0'62,"-18"0"-46,-17 0 15,-18-35-31,52 0 16,-52 0-1,0-1 1,36 36-16,-36-35 16,0 0-1,0-1 1,-18 36 15,18-35-31,-35 35 16,0 0-16,-1 0 15,36 18 1,-35 52 0,35-34-16,0 34 15,0 1 1,0-1 0,0-17-1,18-53-15,-18 53 16,70-18-1,-35 1 1,1-1 0,-36 0-1,17-35-15,-17 36 16,71-36 0,-36 0-1</inkml:trace>
  <inkml:trace contextRef="#ctx0" brushRef="#br0" timeOffset="217020.7374">20055 14023 0,'18'35'31,"-18"36"-16,71-18-15,-71 0 16,35 88 0,0-18-1,-35-70-15,35 0 16,-35 18-16,0-36 0,0 0 16,0-17-1,-70 52 1,-36 18-1,71-52-15</inkml:trace>
  <inkml:trace contextRef="#ctx0" brushRef="#br0" timeOffset="224818.1712">25682 13758 0,'0'18'46,"-17"-18"-30,17 53-16,0-18 16,-36 18-16,36 18 15,-35-1-15,35 71 16,-53-17 0,53-36-1,0-17 1,35-1-1,1-70-15,-36 53 16,53-18 0,0-35-1,-1 0 1</inkml:trace>
  <inkml:trace contextRef="#ctx0" brushRef="#br0" timeOffset="225484.937">26123 13988 0,'0'0'0,"-17"-36"0,17 1 47,-36 35-47,1 18 31,35 17-15,-35 88-16,-1-17 31,36-35-15,18-1-1,35-34 1,0-36 0,17 0-1,-17 0 1,0-36 0,-17 1-1,16-53 1,-16 17-1,-36-17 1,0-18 0,0 71-1,-18 0 1,-17 35 0,0 0-1,-36 70 16,71 1-15,0-36 0,18 18-1,35-18 1,52-35 0,-52 0-1</inkml:trace>
  <inkml:trace contextRef="#ctx0" brushRef="#br0" timeOffset="225850.7137">26758 13582 0,'0'18'47,"0"52"-47,53 18 15,-18 36 1,-35-71-16,36 53 15,-36-71 1,0 18-16,0 53 16,0-1-1,-89 37 1,1-72 0,53-70-1</inkml:trace>
  <inkml:trace contextRef="#ctx0" brushRef="#br0" timeOffset="230368.3719">27940 14711 0,'35'0'62,"-35"17"-62,0 36 32,36 0-17,-36-17-15,0-1 16,0 18-16,35 70 16,-35-70-1,35 0-15,-35 106 16,88 123 15,-35-17-15,0-1-1,-53-17 1,53 88 0,0-229-16,-18 123 15,-35-105-15,0-54 16,53 89-1,-53-18 1,0 36 0,0-142-1,0 18 1,35-53 0,-35 35-1,36-88 1</inkml:trace>
  <inkml:trace contextRef="#ctx0" brushRef="#br0" timeOffset="231275.3935">26053 16563 0,'0'-35'47,"35"35"-47,0 0 15,0 0-15,1-36 16,17 36 0,105 0-1,19 0 1,87-53 0,283 53-1,-194 0 1,-36 0-1,36 0 1,247 0 0,-177 0-1,1 0 1,87-52 0,-299 52-16,-36 0 15,-17-53 1,53 53-16,-54 0 15,-52 0 1,-35 0 15,-36 0-15,0 0 0,1 0 15</inkml:trace>
  <inkml:trace contextRef="#ctx0" brushRef="#br0" timeOffset="232167.0961">30462 16298 0,'0'-17'15,"0"52"32,0 18-31,0-18-1,0 0 1,0 1 0,0-1-1</inkml:trace>
  <inkml:trace contextRef="#ctx0" brushRef="#br0" timeOffset="232924.1304">30692 16739 0,'0'-35'0,"-18"35"16,18-35 15,-35 35-16,17 0-15,-17 0 16,-18 35-16,0 53 31,18-35-15,35 18 0,0-36-1,17-17 1,19-18-1,52-36 1,-53-17 0,0 1-1,-35 87 63,0 0-62,36-35 0,52 0-1</inkml:trace>
  <inkml:trace contextRef="#ctx0" brushRef="#br0" timeOffset="233958.7861">27975 15152 0,'36'0'15,"-36"-35"-15,52 35 16,-16 0-16,34 0 16,-34-36-1,17 36 1</inkml:trace>
  <inkml:trace contextRef="#ctx0" brushRef="#br0" timeOffset="234714.8843">27393 15134 0,'0'-35'16,"18"35"62,-18 18-78,0 17 15,0 0-15,53 0 16,-53 1-16,0 52 16,0-53 15,0 0-15,0-52 46,0-19-62,35 1 31,-35 0-31,53 35 16,-18 0 0,0 0-1,1 35 1,-36 0-1,0 1 1,-36-1 15,-16-35-15,16 0 0,-34 0-16</inkml:trace>
  <inkml:trace contextRef="#ctx0" brushRef="#br0" timeOffset="236483.1444">30409 14922 0</inkml:trace>
  <inkml:trace contextRef="#ctx0" brushRef="#br0" timeOffset="236850.8809">30445 15081 0,'0'36'63,"0"-1"-47</inkml:trace>
  <inkml:trace contextRef="#ctx0" brushRef="#br0" timeOffset="237048.3675">30445 15275 0,'0'36'15,"17"-36"-15,-17 35 31,0 0-15,-17 0 15</inkml:trace>
  <inkml:trace contextRef="#ctx0" brushRef="#br0" timeOffset="237270.7015">30445 15522 0,'0'36'31,"0"-1"-15,0 0 15,0 0-15,17-35-1,-17 36 1</inkml:trace>
  <inkml:trace contextRef="#ctx0" brushRef="#br0" timeOffset="237449.7858">30462 15787 0,'0'0'0,"0"35"31,0 0-15,0 1 31</inkml:trace>
  <inkml:trace contextRef="#ctx0" brushRef="#br0" timeOffset="237730.7053">30445 16034 0,'0'35'31,"0"0"0,0 1-15,0-1 0,0 0 15,0-17 0</inkml:trace>
  <inkml:trace contextRef="#ctx0" brushRef="#br0" timeOffset="239262.5843">30833 15222 0,'0'18'63,"0"17"-47,0 1-1,0 16 1,0-16-16,0 34 15,0 19 1,0-54 0,0 0 15,0-53 31,17-17-30,19 35-1,-1 0 0,0 18-15,-35 17 15,36-35-31,-36 35 31,-18 1 1,-53-36-17,36 0 1,0 0-1,17 0-15</inkml:trace>
  <inkml:trace contextRef="#ctx0" brushRef="#br0" timeOffset="241879.2026">28346 16369 0,'17'-18'47,"19"18"-31,-36-35 0,35 35-16,0-35 46,0-18-14,1 17-17,-1 1 1,36 0 0,-19-36-1,19 36 1,-18 35-1,-18-35 1,0 0 0,1-1 31,-1 1-32,0 0 16,-35-1 16,36 36 16,-1 0-32,-35-35-15,35 35-1,-35-35 1,35 35 15,-35-35-31,36-1 31,-36 1-15,35 35 0,-35-35-1,35 35-15,-35-35 32,36-1-17,-1 36 1,0-53-1,0 53-15,-35-35 16,53 35-16,-17-35 16,-1 35 15,-35-36-31,35 36 16,0-35-1,-35 0 1,36 35-1,17-35 1,-18-1 0,0 1-1,36 0 1,-18 35 15,-18-35-15,0 35-1,0 0 17,-35-36-17,36 36 1,-1 0 0,0-35 15,-35 0 63,0-1-48,-17 36-14,-19 0-32,1 0 15,35-35 1,-35 35 0,52 0 77,19 0-61,17 0-32,0 0 15,-53 18 1,35-18-1,-35 35 17,0 0-17,-18 54 1,18-72-16,-35 71 16,0-35-1,35 0 1</inkml:trace>
  <inkml:trace contextRef="#ctx0" brushRef="#br0" timeOffset="243765.6308">28769 15363 0,'18'0'16,"35"0"15,17 0-15,-52 0-1,35-35 1,-53 18 0,0-19-1,0 1 1,0-18-1,0 18 1,0 0 0,0-1-1,-18 36 1,-17 0 0,-18 0-1,-18 71 1,36 52-1,35-52 1,18-1 0,17-34-1,0 17 1,36-53 15,-71 17-31,17-17 16,36 53-1,-53-18-15</inkml:trace>
  <inkml:trace contextRef="#ctx0" brushRef="#br0" timeOffset="245728.3058">13600 17057 0,'17'0'16,"18"0"-1,18 0 1,-53-18-16,71 18 15,-36-35 1,1 0 15,-36-1-31,0 1 32,0 0-17,-18 0 1,-53 35-1,18 0 1,18 0 0,0 17-1,0 36 1,35 18 0,0-36-16,0 35 15,17-70 1,-17 53-16,53-17 15,0-1 1,71 0 0,-54 0-1,-35-35 1,1 0 15</inkml:trace>
  <inkml:trace contextRef="#ctx0" brushRef="#br0" timeOffset="246010.287">14076 17039 0,'0'-35'31,"35"35"-31,0 0 16,1 0-1,-1 0-15,18-35 16,-18 35-1,-35 17-15</inkml:trace>
  <inkml:trace contextRef="#ctx0" brushRef="#br0" timeOffset="246210.7649">14146 17110 0,'18'0'31,"17"0"-15,18 0-1,0-18 1,0 18-16</inkml:trace>
  <inkml:trace contextRef="#ctx0" brushRef="#br0" timeOffset="246777.4951">15064 16669 0,'0'17'47,"0"36"-47,0 18 16,0 70 0,0-18-1,0-87 1,0-19-16,0 19 0,0-1 15,0 18 1,0-18 0,-36 0-1,1-35 17,-36-17-17,19-71 1,16 17-1,36 36 1,0-18-16</inkml:trace>
  <inkml:trace contextRef="#ctx0" brushRef="#br0" timeOffset="247210.5276">15081 16633 0,'0'-35'0,"53"35"16,-18 0 0,107-35-1,-1 35 1,17 0 0,54 0-1,423 0 1,-247 0-1,-53-53 1,-176 53 0,-124 0-1,-35 18 1,-53-18 0</inkml:trace>
  <inkml:trace contextRef="#ctx0" brushRef="#br0" timeOffset="248311.1047">15822 16951 0,'0'-18'47,"0"-17"-31,-18 35 0,-17 0-1,0 18 16,0 17-15,-1 36 0,36-36-1,0-18 1,18 36 0,17-53-1,18 0 1,0-17-1,-53-19-15,35 1 16,-35 0 15,0 53 16,0 17-31,0 0-1,36-35 1,-1 35 0,0-35-1,36 0 1</inkml:trace>
  <inkml:trace contextRef="#ctx0" brushRef="#br0" timeOffset="248776.6552">16034 16792 0,'0'-35'15,"17"0"17,19 35-1,-36 17 0,35 19-15,-35-19-1,0 19-15,-18-36 16,-17 35 0,35 0-1,53-35 32,-18 0-31,0-18-1,18 18 1,-17 0-16</inkml:trace>
  <inkml:trace contextRef="#ctx0" brushRef="#br0" timeOffset="249049.865">16404 16933 0,'35'0'62,"54"0"-46,-54 0-16,18 0 15,17 0 1,-17 0 0,-17 0-1</inkml:trace>
  <inkml:trace contextRef="#ctx0" brushRef="#br0" timeOffset="249269.7936">16651 16863 0,'0'35'47,"0"36"-31,0-18 0,0-1-1,0-16 1,0-1-1</inkml:trace>
  <inkml:trace contextRef="#ctx0" brushRef="#br0" timeOffset="249826.7357">16880 16757 0,'0'0'0,"0"-35"16,0 88 31,0-18-47,36 0 15,-36 0-15,0 54 31,0-54-15,0 0 0,35-70 46,-35 0-46,35 35-16,1 0 31,-1 0 0,-35 17-31,35-17 16,-35 36 0,0-1-1,0 0 1,-18-35-1,-34 35 1,16-35 0,1 0-1,0 0 1,35-53-16</inkml:trace>
  <inkml:trace contextRef="#ctx0" brushRef="#br0" timeOffset="250309.8702">17110 16686 0,'0'-35'32,"35"0"-1,0 35-15,1 0-1,-1 0 16,-35 17-31,0 19 16,0 17 0,0-18-16,-18 18 15,18-35 1,-35-18-16,53 0 47,17 0-32,0-18 1,18 18 0,-18-35-1,1 35-15</inkml:trace>
  <inkml:trace contextRef="#ctx0" brushRef="#br0" timeOffset="253575.2286">28910 16069 0,'0'-35'78,"18"35"-31,-18 17-47,35-17 16,-35 36-16,35-36 16,1 35-16,-36 0 15,0 18 1,0 18-1,0-54 1,0 19 0,0-1-1,-18-35 1,-17 35 0</inkml:trace>
  <inkml:trace contextRef="#ctx0" brushRef="#br0" timeOffset="254366.0962">29386 15910 0,'0'-17'16,"-17"17"31,-19 0-16,1 0-15,35 35-16,0 35 15,-35-70 1,35 53-16,0-17 15,35-1 1,-17-35 0,-18 35-1,123-35 1,-70 0 0,0-35-1,-18 35 1,-35-18-1,36-52 1,-36-1 0,0 18-1,-18 18 1,-17 0 0,17 35-1,-17 0 1,0 35 15,-18 36-15,53-19-1,35-16 1,36-1 0,-1-35-1,-17 0 1</inkml:trace>
  <inkml:trace contextRef="#ctx0" brushRef="#br0" timeOffset="260977.0941">19650 16351 0,'0'36'78,"0"-1"-78,0 35 16,0-17 0,0 0-16,0 0 0,0 0 15,0 18 1,35-1-1,0-35 1,18-35 0,35 0-1,36-35 1,-36-18 0,-35 0-1</inkml:trace>
  <inkml:trace contextRef="#ctx0" brushRef="#br0" timeOffset="261274.6045">19438 16669 0,'18'0'31,"70"0"-15,-53-53-1,0 53-15,1 0 16,17 0-16,52-35 15,1 35 1</inkml:trace>
  <inkml:trace contextRef="#ctx0" brushRef="#br0" timeOffset="262368.7483">20285 16545 0,'-18'0'31,"-17"0"-15,17 0-1,-52 53 1,70 0 0,-36 0-1,36-18 1,18-35 0,17 36-1,1-36 1,-1 0-1,0 0 1,0-18 0,-35-17 15,0-1-15,0 1-1,0 53 32,36-18-16,-36 35-31,35-35 16,-17 0 0,17-18-1,0-17 1,0 0-1,1 35 17,-1 0-1,0 53-15,-35-18-1,36-35 1,-36 35-1,0-52 48,0-19-47,35 36-1,18 0 32,-18 0-31,0 18-1,18 17 17,-35-35-17,17 0 1</inkml:trace>
  <inkml:trace contextRef="#ctx0" brushRef="#br0" timeOffset="263006.0466">21184 16439 0,'0'0'0,"0"-35"15,-17 35 1,17-35 0,-36 35-1,36 18 1,-35 52-1,35-35-15,0 36 16,0-53-16,0 52 16,0-35-1,53 1 17,-18-36-17,-17 0 1,-18-18-16,35 18 15,-35-88-15,71 53 16,-71-1-16,35-70 16,-35 36 15,0-1-15,-35 1-1,-18 34 1,18 36-1,35 18 1,0 35 0,-36 71-1,36-89-15,0 35 16,18-70 0,-18 53-16,35-53 15,-35 36-15,53-36 16,0 0-16</inkml:trace>
  <inkml:trace contextRef="#ctx0" brushRef="#br0" timeOffset="263324.3792">21696 16351 0,'17'0'47,"36"0"-32,-17 0 1,-1 0 0,-35 36 15</inkml:trace>
  <inkml:trace contextRef="#ctx0" brushRef="#br0" timeOffset="263522.809">21661 16563 0,'17'0'47,"18"0"-31,-35-18-1,36 18-15,-1 0 16,-17 0 15</inkml:trace>
  <inkml:trace contextRef="#ctx0" brushRef="#br0" timeOffset="268720.1812">22737 16087 0,'0'35'109,"0"53"-93,0-17-1,0-54-15,0 54 16,0-36 0,0 18-1,0-18 17,0 1-17,0-54 32,0-17-31,0-1-1,0 19 1,35 17 0,-35-35-1,0-1 1,35 36-1,18 0 1,18 18 0,-19 17-1,-16 0 1,-1 1 0,-35-1 15,0 0-16,-35-35 1,-53 36 0,17-36-1,53 0 1,-52 0 0,35 0-1</inkml:trace>
  <inkml:trace contextRef="#ctx0" brushRef="#br0" timeOffset="269204.7004">22507 16686 0,'18'0'31,"17"0"-31,0 0 16,-17 0 0,53 0-1,105 0 1,36 0-1,-1 0 1,-34-17 0,-142 17-1,0 0-15,-52 0 32</inkml:trace>
  <inkml:trace contextRef="#ctx0" brushRef="#br0" timeOffset="270269.2523">22983 16986 0,'0'-35'47,"-17"35"-16,-18 0-15,-1 0-1,1 0 1,0 18 0,35 17-1,-36 18-15,36 0 16,0 0 0,0-18-1,0 0 1,18-35-1,17 0 1,18 0 0,18-70-1,-36-1 1,0-17 15,-35 123 47,0 0-62,36-35-16,-36 71 16,35-36-1,0-35 1,18 36-1,-18-36 1</inkml:trace>
  <inkml:trace contextRef="#ctx0" brushRef="#br0" timeOffset="273552.023">21202 17939 0,'-35'0'47,"-1"0"-31,36 70-1,0-17-15,0 0 16,-53 18 0,53-18-16,0-18 15,36 53 1,-1-53 0,18-35-1,-18 0 1,18 0-1,18-17 1,-36-19 0,-35-16-16,35 52 15,-35-106 1,0 88 0,0-52-1,0 34-15,-35 1 0,35 0 16,-35-1-1,-1-34 1,1 70 0,0 0-1,-18 70 1,53 36 0,0-70-16,18-1 15,-18 0 1,52-35-16,19 35 15,-18-35 1,0 0 0,0-17-1</inkml:trace>
  <inkml:trace contextRef="#ctx0" brushRef="#br0" timeOffset="273830.3677">21819 18133 0,'36'0'0,"-1"0"31,35-35-15,-17 35 0,-17 0-1</inkml:trace>
  <inkml:trace contextRef="#ctx0" brushRef="#br0" timeOffset="274003.9987">21925 18256 0,'71'-70'0,"-142"140"0,89-70 47,35 0-32,17-17 1,-17 17-1</inkml:trace>
  <inkml:trace contextRef="#ctx0" brushRef="#br0" timeOffset="274370.8059">22454 17974 0,'0'-53'0,"0"-35"16,0 53 0,0 52 31,0 107-32,0-18 1,0-18-1,0-18 1,36-17 0,34 0-1,-17-53 1,0 0 0,0 0 15,17 0-31,-34-17 15</inkml:trace>
  <inkml:trace contextRef="#ctx0" brushRef="#br0" timeOffset="274622.0071">22366 18150 0,'18'-35'32,"70"35"-17,-53-35-15,0 35 16,18 0-16,18-35 16,-53 35-16,52 0 31,-35 0-31</inkml:trace>
  <inkml:trace contextRef="#ctx0" brushRef="#br0" timeOffset="275534.1176">23160 18045 0,'-18'0'32,"-17"0"-17,0 0 1,-1 70-1,36-35 1,0 1 0,0-19 15,18-17-15,17 0-16,1 0 31,-36-35 0,35 35 47,0 0-62,0 0-1,-35-35 1,36 35 0,-1-71-1,-35 36 1,35 35 15,-35 18-15,36 17-1,-36 0 1,0 0 0,0-52 62,35-18-63,0-1 1,0 36 15,1 0-15,-36 18 0,35-18-1,0 35 1,0 0-1,1 1 17</inkml:trace>
  <inkml:trace contextRef="#ctx0" brushRef="#br0" timeOffset="275861.6193">23654 17639 0,'17'0'63,"36"0"-48,-17 0 1,16 0 0,-16 0-1,17 0 1</inkml:trace>
  <inkml:trace contextRef="#ctx0" brushRef="#br0" timeOffset="276101.8952">23971 17568 0,'36'0'63,"-36"71"-32,35-71-15,-35 53-16,0 0 15</inkml:trace>
  <inkml:trace contextRef="#ctx0" brushRef="#br0" timeOffset="276750.9607">24888 17586 0,'0'0'0,"-35"0"47,-18 0-31,53 18-1,-70 17-15,34 106 31,-34 194-15,35-176 0,35-18-1,17-106-15,-17 1 16,53-1-16,18 0 16,-1 36-1,1-36 1,-18-35-16,0 0 0,-18 0 15</inkml:trace>
  <inkml:trace contextRef="#ctx0" brushRef="#br0" timeOffset="277367.2296">25312 17674 0,'0'35'31,"0"18"-15,0 0-16,0 35 15,0-35-15,0-17 0,0-1 16,0 36 0,0-36 15,17-53 16,-17-17-32,36 35 1,-19 0 0,19 0-1,34 0 1,-35 0-1,-35 18 1,0-1 15,-52 36-15,16-53-16,-34 35 16,-1 1-1,36-36 1</inkml:trace>
  <inkml:trace contextRef="#ctx0" brushRef="#br0" timeOffset="277700.4396">25047 18344 0,'71'0'62,"-18"0"-62,35-17 0,18 17 16,-18 0-16,71-53 15,-53 53 17,-1-35-17,-69 35 1</inkml:trace>
  <inkml:trace contextRef="#ctx0" brushRef="#br0" timeOffset="278301.3692">25418 18468 0,'-36'0'31,"1"0"-15,0 0-1,-18 0 1,53 35 0,-35 18-1,-1-18 1,36 1 0,18-36-1,17 0 1,71-18 15,-71-35-15,-35 18-1,0 52 48,36-17-48,-36 36-15,35-36 16,35 0 0,-34 0-1</inkml:trace>
  <inkml:trace contextRef="#ctx0" brushRef="#br0" timeOffset="278987.524">25770 17621 0,'0'0'0,"-35"0"16,53 18 15,158 229 1,-176-194-17,53 17-15,-18 36 16,-35 71 15,0-72-15,0 19-1,-17 17 1,-36-53 0,53-53-16,-71 1 15,18-1-15</inkml:trace>
  <inkml:trace contextRef="#ctx0" brushRef="#br0" timeOffset="280167.6966">21026 17657 0,'0'-36'16,"-18"36"31,18 36 0,-53 16-32,53 1-15,0 159 16,0 0-1,0-106 1,0-18-16,0 70 16,35-69-1,-35-36-15,0 52 16,0 54 0,0-124-1,0-17 1,0-53 31</inkml:trace>
  <inkml:trace contextRef="#ctx0" brushRef="#br0" timeOffset="281594.2618">20937 17692 0,'36'-35'16,"-1"35"0,-35-36-1,70 36 1,-17 0-16,53-35 31,0 0-15,18 35-1,122-53 1,1 17 0,-17-16-1,70 52 1,-124 0-1,-35 0 1,-53 0-16,53 0 16,-52 0-1,-19 0-15,36 0 16,17-53-16,-34 53 0,34 0 16,18 0 15,0 0-31,-35 0 31,18 0-15,17-36-1,-53 36 1,-17 0 0,34 0-1,72-35 1,-107 35-16,89 0 15,-71-53-15,-17 53 16,70 0 0,-53 0-1,-53 0 1,18 0-16,35 0 16,-52 0-1,-1 0-15,0 0 16,1 0-16,-19 0 15,19 0-15,16 18 16,1-18 0,0 53-16,-17-53 31,16 0-15,-16 35-1,-1-35 16,-35 35-15,0 1 0,35-36-1,-35 52 1,36-16 0,-36 70-1,35 17 1,-35-70-16,53 53 15,-53-36 1,0-34 0,35 34-1,0 36 1,1-35 0,-36-1-1,35 1 1,0-54-1,-35 54 1,0-36-16,35-35 16,-52 0 46</inkml:trace>
  <inkml:trace contextRef="#ctx0" brushRef="#br0" timeOffset="283133.5291">20973 18803 0,'0'0'0,"-36"0"15,36 35 95,18-35-95,35 0 1,0 0 0,-18 36-1,106-36 1,-53 0-1,106-36-15,-141 36 32,0 0-32,88-35 15,-88 35-15,18-35 16,35 35 0,141-71-1,-18 36 1,0-18-1,-141 53 1,71-35 0,-106 35-16,71 0 15,-54 0 1,18 0-16,71-53 16,-53 53-1,-36 0 1,-34 0-16,-19 0 0,54 0 15,-1 0 1,1-35 15,-18 35-15,35 0 0,-53 0-16,36 0 15,-36 0-15,18 0 16,-18 0 15,1 0 32,-54 0-17</inkml:trace>
  <inkml:trace contextRef="#ctx0" brushRef="#br0" timeOffset="284239.6412">24500 18732 0,'18'0'47,"17"0"-31,1 0-16,-19 0 15,54 0 1,-1 0-16,-17 0 16,0-35-1,0 35-15,35 0 16,-17 0-16,-18 0 16,53-53-1,-36 53 1,1 0-1,-36 0-15,71 0 16,-36-35-16,-17 35 16,18 0-1,17 0 1,88-71 0,-87 71-1,-54-35 1,18 35-1,-18 0 1</inkml:trace>
  <inkml:trace contextRef="#ctx0" brushRef="#br0" timeOffset="290479.8135">28663 19032 0,'0'-17'47,"0"-19"15,0 1 1,0 0-16,-17 35 0,-19 0-32,36 18-15,-35-18 16,35 52-1,-35 1-15,-1-53 32,1 0-17</inkml:trace>
  <inkml:trace contextRef="#ctx0" brushRef="#br0" timeOffset="291645.8165">33055 17921 0,'0'0'15,"-35"-18"-15,0 18 16,-1 0 15,19 0 0,-18 0 16,-1 0-16,36-35-15</inkml:trace>
  <inkml:trace contextRef="#ctx0" brushRef="#br0" timeOffset="292196.5392">20620 18891 0,'0'0'0,"0"-35"0,0 0 15,0-18 1,0 0-1,0 18-15,0-18 16,0-18 0,35 1-1,-35 34 1</inkml:trace>
  <inkml:trace contextRef="#ctx0" brushRef="#br0" timeOffset="293228.5554">32650 16951 0,'0'18'78,"17"-18"0,36-71-46,-53 36-32,71 0 0,-36-1 15,0-34-15,71-54 32,-71 71-32,18 0 15,18-17-15,-36 35 0</inkml:trace>
  <inkml:trace contextRef="#ctx0" brushRef="#br0" timeOffset="296128.0576">10918 16298 0,'0'-17'0,"36"17"93,-36 17-77,35 19-16,-35-1 0,53 0 16,-53 0-16,35 36 31,-35 0-16,35-19 1,-35-16 0,36-36 31,-1 0-32,18 0 1,-53-18-16,53 18 15,17 0 1,-34-35-16,52 35 16,-18-35-1,-17 35-15,89-36 16,69-17 15,18 0-15,-123 53-16,106-35 15,-141 35-15,17 0 16,70-53 0,-52 18-16,0 35 15,18-53-15,-19 53 0,19-53 16,105 18 0,-70 35-1,-18 0 1,-88 0-16,-18 0 15,1 0-15,-1 0 16,0 0-16,36 0 16,-54 0-1,54 0 1,-36 0 0,-35-35 77,0-18-77,0 17-16,0-52 16,0 35-1,0 18 1</inkml:trace>
  <inkml:trace contextRef="#ctx0" brushRef="#br0" timeOffset="297026.0577">12118 16722 0,'0'-36'16,"0"19"46,-18 17 16,18 53-47,-35 0-31,35 17 16,-35-17-16,-18 71 16,0-19-1,18-52 1,-1-17 0</inkml:trace>
  <inkml:trace contextRef="#ctx0" brushRef="#br0" timeOffset="297409.7539">11712 17127 0,'0'36'32,"18"34"-17,-18-52 1,35 35-1,0-53 1,-35 17 0,36-17-1,52 0 1,-18-17 0,-17-19-1,0 36 1,-17 0-1,-1-35 1</inkml:trace>
  <inkml:trace contextRef="#ctx0" brushRef="#br0" timeOffset="299775.853">9454 17762 0,'-17'0'15,"17"-35"-15,-18 35 16,-17 0 0,35-18-16,-35 18 15,-18 0 1,-18 36 0,36 34-1,-18 1 1,0-1-16,53-17 15,0 0-15,-35 18 16,35-1 0,0-34-1,17 17 1,89-18 0,-18-35 15,-17 0-16,0 0 1,-71-35-16</inkml:trace>
  <inkml:trace contextRef="#ctx0" brushRef="#br0" timeOffset="301658.4179">9737 18115 0,'-18'0'15,"-53"0"1,36 0-1,18 0 1,17 18-16,-36-18 16,36 35-1,-35-35-15,35 53 0,-53 35 16,53-53 0,0 18-1,0-17 1,18-36 15,17 0-15,0-36-1,-35 1-15,53-18 16,-53 0-16,0 18 16,18 35-1,-18 18 48,35-18-48,-35 35 1,35-35 0,1 35-1,-1-35 1,0 0-1,0-17 17,-35-19-17,36-17 1,-36 0 0,0 1-1,-18-19 1,-17 36-1,0-1 1,52 36 78,18 0-79,1 0 1,-1 0 0,-17 0 15,-18 18-31,35-18 0,-35 35 16,35 1-1,-35-1 1,36 0-1,-36 0 1,35-17 0,-35 17-1,35-35 1,0 0 15,-35-17 0,36-1-15,-36-17 0,35-36-1,-35 18 1,0-53 0,0 36-1,0 35 1,-18-54-1,18 54 1,0 53 62,0 35-78,0 0 16,0 0-1,18 105 1,-18-122 0,35 34-1,0-17 1,1-18 0,-1 1-1,0-36 1,1 0-1,17-36 1,-18 36 0,-35-35-1,0 0 1,0 0 0,0-1-1,0 1 1,0 0 15,-18 35-15,18 17-1,0 19 1,0 17 0,0-18-1,18-35 1,52 0-1,36 0 1,-106-18-16</inkml:trace>
  <inkml:trace contextRef="#ctx0" brushRef="#br0" timeOffset="302224.765">10125 17921 0,'35'0'62,"0"0"-46,36 0-16,-18-53 15,0 53-15,0 0 0,17-35 16,-35 35-16,-17 0 16,17 0-1</inkml:trace>
  <inkml:trace contextRef="#ctx0" brushRef="#br0" timeOffset="303560.8105">11007 17956 0,'-18'0'31,"-17"0"0,-1 0 0,1 0-15,35 18 0,0 17-16,0 1 15,18-19 1,17-17 15,36 36-15,-36-36-1,-35 35 1,18-35 0,-18 35-1,0 0 1,0 1-1,-36-36 1,1 0 0,35 35-16,0-53 78,35-17-63,1 35 1,16-35 0,1 35-1,18-36 1,-36 36 0,-35-35-1,0 0 1,0 0-1,0-18 1,-17 53 0,17 17 46,0 36-62,17 0 16,19-18-1,-1 18 17,0-53-17,0 0 1</inkml:trace>
  <inkml:trace contextRef="#ctx0" brushRef="#br0" timeOffset="303772.1232">11271 17833 0,'0'0'0,"0"-18"16,-35 18-1</inkml:trace>
  <inkml:trace contextRef="#ctx0" brushRef="#br0" timeOffset="305624.0176">11748 17974 0,'-18'0'46,"-17"0"-30,-18 18 0,0 17-1,17 0 1,36 1 0,0-1-1,0 0 1,18-35 15,17 0-15,18 0 15,-17 0-15,-36-18 15,35 18-31,-35-35 15,0-18 1,0 18 0,0 0 15,0 52 16,35 19-32,-35-1 1,35-35 0,-35 35-1,36-35 1,-1 35 0,0-35 15,1 0-16,-36-17 1,35 17 0,-35-53-16,35 0 15,0 18 17,1 35-17,-36 17 1,0 19-1,53 52 17,-53-53-17,0-70 48,0 0-48,0-1 1,35 1 15,0 35-15,0-53 0,1 53-1,-1 35 16,-35 1-15,0-19 0,35 19-1,0-36 1,1 0 0,-19 0-1,-17-18 1</inkml:trace>
  <inkml:trace contextRef="#ctx0" brushRef="#br0" timeOffset="310065.2393">17374 15011 0,'0'-36'140,"18"1"-140,17 0 32,18 35-32,-53-35 15,71 35-15,-36 0 16,-17 0-1,52 0-15,36-36 16,-53 36-16,35 0 16,89 0-1,34-53 1,18 0 0,-87 53-1,-54 0 1,-53 0-1,0 0-15,1 0 0,-1 0 16,0 0-16,36 0 31,-18 0-15,-18 0 0,0 0-1,-35 18 1,35-18-1,1 0 1,-36 35 0,35 1-1,0 17 17,1-53-1,17 35-16,-18 0 1,-35 0 15</inkml:trace>
  <inkml:trace contextRef="#ctx0" brushRef="#br0" timeOffset="311556.3506">18556 14711 0,'0'-35'62,"0"-1"-46,0 1 0,35 35-16,1-106 31,17 18-15,-53 35-16,35-17 15,-35 17-15,53 0 0,-53 0 16,35-71-1,0 71-15,-35 0 16,71-17-16,-71 17 16,53-18-16,-53 18 15,106-35 1,-71 53 15,0 35-15,0 0 15,1 0 0,-19 0 1,-17-35 14,0-1-14,0 1 15,-35 35-16,35-35-16,-35 35 157,0 0-140,-18 0-17,53 18-15,-71-18 16,124 0 109,0 0-110,0 0 1,0 0 0,-18 0-1,0 0 1,-35 35 0,36-35-1,-36 35-15,35 18 31,-35-18-15,0 18 0,35-18-1</inkml:trace>
  <inkml:trace contextRef="#ctx0" brushRef="#br0" timeOffset="312571.113">17798 12365 0,'0'0'0,"0"53"63,0-36-63,0 19 15,0-1-15,53 0 16,-53 36 0,0-1-1,35-34 1,-35-1-16,0 18 15,0-18 1,0-53 31</inkml:trace>
  <inkml:trace contextRef="#ctx0" brushRef="#br0" timeOffset="312987.9677">17833 12294 0,'0'-35'16,"0"0"-1,18 35 1,-18-36 0,35 36-16,0 0 15,18 0 17,-18 0-32,1 0 15,-1 0-15,0 36 16,-35 17-1,35-18 1,-35 35-16,-52-34 16,16-1-1,-17-35 1,18 35 0,0-35-1</inkml:trace>
  <inkml:trace contextRef="#ctx0" brushRef="#br0" timeOffset="313921.7332">18503 12506 0,'0'0'0,"-17"0"31,17-35-31,-36 35 16,1 35 15,0 53-15,-1-53-1,36 18 1,0 0-16,0-17 15,18-36 1,17 0 0,-17 0-1,17 0 1,-35-18 0,0-17-1,0 17 1,0-17-1,0-1 1,-17 36 0,34 0 62,19 0-63,34 0 1,-17-52 0,-18 52-1,-35-53-15,36 0 16,-36-18 0,35-17-1,-35 17 1,0 1-1,-18 35 1,18 123 31,0 0-31,0 141-1,0-123 1,0-35-1,18-36 1,35 35-16,-18-70 16,-17 0-1</inkml:trace>
  <inkml:trace contextRef="#ctx0" brushRef="#br0" timeOffset="314937.9597">19015 12629 0,'0'-35'16,"-18"35"0,-17 0-1,35 18 1,-35 17-1,-1-17 1,36 17 0,0 0-1,18-35 1,17 0 15,0 0-15,1 0-1,-1 0 17,-35-17-32,35 17 31,-35-36-15,0 19 15,0-19 0,0 1 0,-17 35 1,17-35-17,0 0 1,-36 35-1,36-36 1,18 36 187,35 0-172,-18 0-31,0 0 16,1 0 0,-36 18-1,35-18-15,-17 35 16,-18 1 15,0-1-15,35 0-1,-35-17 1,35-18 0,-35 35-1</inkml:trace>
  <inkml:trace contextRef="#ctx0" brushRef="#br0" timeOffset="316521.9117">19297 12506 0,'0'-35'16,"-18"35"-1,18-18 17,-35 18-17,0 0 1,-1 0-1,1 0 1,0 0 15,35 35-15,-35-35-16,35 71 31,0-18-15,0-18-1,0 0 1,0 1 0,0-19 15,17-17-31,19 0 16,-1 0-1,18 0 1,0 0-1,-18 0 1,0-35 0,-35-36-1,0 54 1,0-18 15,36 35 47,-1 52-46,-35-16-32,35-36 15,-35 35 1,35-35-1,18 0-15,18 0 16,-36 0 0,0 0-16,36-53 15,-18-70 17,0 17-17,-53 70 1,0-16-1,0-1 1,-18 17 0,-17 36-1,-18 0 17,53 36-32,-35 17 15,35 17 1,0-35-1,35-35 17,35 0-32,-17 0 15,-17 0 17,-1 0-17,0 0 1,18 0-1,-18 53 1,1 0 0,-36 0-1,0-18 1,35-35 0,0 36-16,1-36 15,34 0 1,54-18-1,-1-35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8T10:56:54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8273 15117 0,'17'35'140,"19"-35"-124,16 0 0,90 0 15,-107 0-31,71 0 31,-53 0-31,-18 0 0,0 0 16,0 0-16,36-18 31,-36 18-31,-17 0 16,17 0-1,36 0-15,-36 0 16,53 18-1,142-18 17,-142 0-32,35 0 15,-35 0-15,-17 0 16,17 0 0,-35 0-16,0 0 15,88 0-15,-35 0 31,-36 0-31,19 0 16,-54 0 0,53 0-16,-35 0 31,0 0-31,-18 0 16,71 0 15,0 0-16,-53 0 1,88 0 15,-18 0-15,-34 0 0,87 0 15,-35 0 0,-88 0-15</inkml:trace>
  <inkml:trace contextRef="#ctx0" brushRef="#br0" timeOffset="6008.7371">13794 15346 0,'0'35'203,"0"0"-187,17-35 0,19 0-1,-1 0 1,-18 0 15,89 0-15,-18-53 15,-35 53-15,18-35 15,-53 35-16</inkml:trace>
  <inkml:trace contextRef="#ctx0" brushRef="#br0" timeOffset="10807.0902">19650 15275 0,'0'18'141,"35"17"-110,0-35 31,1 0-46,16 0 0,19 0-1,-18-17 16,0 17-15,70 0 0,-34-36 15,-107 36 47</inkml:trace>
  <inkml:trace contextRef="#ctx0" brushRef="#br0" timeOffset="13020.587">17798 16140 0,'0'-18'62,"17"18"32,19 0-63,87 0-15,-70 0 0,0 18-1,0-18-15,-53 35 31</inkml:trace>
  <inkml:trace contextRef="#ctx0" brushRef="#br0" timeOffset="13840.8991">17762 16069 0,'36'0'62,"-1"0"-31,18 0-15,-18 0 0,53 0 15,1 0 0,-89 35 47</inkml:trace>
  <inkml:trace contextRef="#ctx0" brushRef="#br0" timeOffset="15278.4711">18750 16051 0,'35'0'203,"1"0"-188,-1 0 1,0 18 15,1-18-15,-1 0 0,0 0 15</inkml:trace>
  <inkml:trace contextRef="#ctx0" brushRef="#br0" timeOffset="15891.24">18680 16069 0,'17'0'31,"36"0"-15,-18 0-1,1 0 17,-1 0-17,0 0 1,-17 0-16,17 35 31,0-35-15</inkml:trace>
  <inkml:trace contextRef="#ctx0" brushRef="#br0" timeOffset="28047.2494">13741 17568 0,'-36'0'47,"72"0"62,52 0-93,-53 0-16,36 0 16,-18 0-1,-18 0 1</inkml:trace>
  <inkml:trace contextRef="#ctx0" brushRef="#br0" timeOffset="29085.3681">15593 17568 0,'88'0'140,"18"0"-124,-18 0 15,0-35-15,36 35 0,-71 0-16,52 0 31,-69 0-31,-1 0 0,0 0 15,71 0 17,-18 0-17,-52 0 17,-72 0 61</inkml:trace>
  <inkml:trace contextRef="#ctx0" brushRef="#br0" timeOffset="31478.8464">21167 16933 0,'35'0'109,"35"0"-77,-17 0-17,-17 0 1,-54 0 15</inkml:trace>
  <inkml:trace contextRef="#ctx0" brushRef="#br0" timeOffset="32063.9046">21149 17022 0,'35'0'78,"18"0"-62,35 0 15,-52 0-31</inkml:trace>
  <inkml:trace contextRef="#ctx0" brushRef="#br0" timeOffset="228265.8209">9366 4463 0,'53'0'62,"-18"0"-31,-17 0-15,53 0 0,70-36-1,-106 36 1,71 0-1,-71-35 1,-35 53 78,-35-18-94</inkml:trace>
  <inkml:trace contextRef="#ctx0" brushRef="#br0" timeOffset="228805.0488">9419 4551 0,'88'0'125,"-17"0"-109,35 0-1,-53 0 17,-18 0-17,-53 0 32</inkml:trace>
  <inkml:trace contextRef="#ctx0" brushRef="#br0" timeOffset="230427.1476">11518 4322 0,'18'0'47,"17"0"0,0 0-32,18 0 17,18 0-32,17 0 31,-17 0 0</inkml:trace>
  <inkml:trace contextRef="#ctx0" brushRef="#br0" timeOffset="231312.8319">11536 4427 0,'17'0'62,"1"0"-31,17 0-15,36 0 0,52 0 15,-87 0-15,-19 0-1</inkml:trace>
  <inkml:trace contextRef="#ctx0" brushRef="#br0" timeOffset="236889.0734">16069 3545 0,'35'0'15,"-35"18"173,36 0-157,-1-18-15,-35 35-1,17-35 63,54 0-62,53-18 15,-72-17-31,19 35 16,35-35 0,-71 35-16,18-36 15,-18 36 16,-35-35-15,36 35 0,-54 0 31,-17 0-32,-18 18 1</inkml:trace>
  <inkml:trace contextRef="#ctx0" brushRef="#br0" timeOffset="245724.3579">18468 5592 0,'0'17'93,"-106"142"-61,53-71-32,18 71 15,-36-18-15,71 0 16,-53-17-16,53 87 31,0-140-31,0-18 16,124 88 15,-54-141-15,19 0-16</inkml:trace>
  <inkml:trace contextRef="#ctx0" brushRef="#br0" timeOffset="246766.8239">21572 5556 0,'0'18'63,"36"17"-48,34 71 17,-70-35-17,35 105 1,-35-53-1,0 19 1,-17 52 15,-54-53-15,1 35 0,34-141-1,19-35 1,-71 0-1</inkml:trace>
  <inkml:trace contextRef="#ctx0" brushRef="#br0" timeOffset="247588.0012">22119 5380 0,'35'0'125,"1"0"-109,-36 18 0,0 70-1,0-18 16,-71 18-15,18-88-16,18 36 16,35-1-1,18-35 32,105 0-16,-70 0-31,53 0 32,-106 35-17,-53-35 1</inkml:trace>
  <inkml:trace contextRef="#ctx0" brushRef="#br0" timeOffset="265190.5134">20796 7549 0,'0'18'109,"0"70"-93,0-52-1,-35 52 17,35-53-17,-35-35 1,35-18 46,35-52-46,0-1 0,-35 36-16,36 0 15,-36-18-15,35-18 32,-35 18-17,35 53 1,-35 36 46,35 87-46,-35 1 15,36-36-15,-36-53 15,0-53 0</inkml:trace>
  <inkml:trace contextRef="#ctx0" brushRef="#br0" timeOffset="265435.1482">20849 7655 0,'0'-35'47,"35"35"-32,71 0 1,-35 0 15</inkml:trace>
  <inkml:trace contextRef="#ctx0" brushRef="#br0" timeOffset="265754.6448">21255 7549 0,'0'18'94,"0"53"-79,0-36-15,0 18 32,0-18-32,0 0 15,-18-35 1</inkml:trace>
  <inkml:trace contextRef="#ctx0" brushRef="#br0" timeOffset="266180.4904">21096 7532 0,'0'-35'15,"0"70"-15,0-106 16,18 71-16,35-35 16,0 35-1,-18 0 1,35 18 0,36 17 15,-53 35-31,-18-17 15,-35-17 17,0-1-17,-141 35 17,88-70-17,-17 0 16,35-17-15</inkml:trace>
  <inkml:trace contextRef="#ctx0" brushRef="#br0" timeOffset="266568.5466">21713 7514 0,'0'-35'31,"0"70"-31,0-52 63,36 52-48,-36 18-15,0-18 16,0 18-1,0-18 1,0 0 15,-18-35-31</inkml:trace>
  <inkml:trace contextRef="#ctx0" brushRef="#br0" timeOffset="266956.26">21625 7426 0,'0'0'16,"53"-35"0,18-18-1,-54 53-15,54 0 31,52 17-15,-123 89 0,36-18 15,-36-17 0,0-18-31,-18-53 0,18 35 16,-53-35-16,0 35 15,-70 1 17,87-36-17</inkml:trace>
  <inkml:trace contextRef="#ctx0" brushRef="#br0" timeOffset="267503.2549">22454 7426 0,'53'0'63,"0"0"-32,18 0-31,-36 0 16,18 0-1</inkml:trace>
  <inkml:trace contextRef="#ctx0" brushRef="#br0" timeOffset="267735.6723">22560 7391 0,'0'17'31,"0"54"-16,0-18 1,0 0 0,0-18 15,0 0-15,-35 36-1</inkml:trace>
  <inkml:trace contextRef="#ctx0" brushRef="#br0" timeOffset="267937.551">22454 7726 0,'18'-18'31,"52"18"-15,72 0 15,-37 0-15,-105-35-1</inkml:trace>
  <inkml:trace contextRef="#ctx0" brushRef="#br0" timeOffset="268262.8546">22913 7391 0,'0'0'16,"18"0"31,87-36-16,-52 36-15,-17 0-1,-1 0 16</inkml:trace>
  <inkml:trace contextRef="#ctx0" brushRef="#br0" timeOffset="268521.9375">23072 7373 0,'0'35'47,"0"18"-31,0 18-1,0-18 1,0 17 15,0-34-15</inkml:trace>
  <inkml:trace contextRef="#ctx0" brushRef="#br0" timeOffset="268893.9538">23424 7479 0,'0'-35'16,"36"35"77,17-36-61,17 36-17,-17 0 16</inkml:trace>
  <inkml:trace contextRef="#ctx0" brushRef="#br0" timeOffset="269150.6865">23513 7391 0,'0'35'46,"0"18"-30,0 0 0,0 0-1,0 0 1,-36 70 15,1-70-15</inkml:trace>
  <inkml:trace contextRef="#ctx0" brushRef="#br0" timeOffset="269368.8554">23495 7761 0,'0'-35'16,"53"35"15,-18 0-15,36 0 15,35 0-15,-71 0-1</inkml:trace>
  <inkml:trace contextRef="#ctx0" brushRef="#br0" timeOffset="269806.4557">23971 7497 0,'0'0'15,"-35"0"48,-18 35-47,18 35-1,35 1 1,0-18 15,0-18-15,70-35-1,1 0 1,-1-88 0,1-36 15,-71 54-16,-18 35 1,-17 35 0</inkml:trace>
  <inkml:trace contextRef="#ctx0" brushRef="#br0" timeOffset="270691.4807">24306 7479 0,'0'-35'16,"0"88"46,0 35-30,0-18-17,0-34 1,0-54 62,36-35-62,-36-53 15,35 71-15,-35 0 15,35 35-16,1 35 17,-36 0-32,35 18 15,18 18 17,-18 17-17,0-53 16,-35 0-15,0 1 0,36-36-1,-36-36 17,35-69-17,0 69 1,-35 1-1,0-71 1</inkml:trace>
  <inkml:trace contextRef="#ctx0" brushRef="#br0" timeOffset="272555.5244">23424 9137 0,'0'-35'63,"-17"35"-16,-36 0-32,-18 0 17,71 17-32,-35 54 31,35-53-15,71 105 15,34 0-16,-52-70 17,-53-17-17,0-1 1,-105-35 0,16 0 15,89-18-31,-53-17 15,18 35 1</inkml:trace>
  <inkml:trace contextRef="#ctx0" brushRef="#br0" timeOffset="273075.2665">23689 9296 0,'0'17'47,"0"54"-16,18-18-15,-18-18 15,35 0-15,0-35-1,0-17 1,18-36 0,-53 18-1,0-18 16,0-18-15,0 53 0</inkml:trace>
  <inkml:trace contextRef="#ctx0" brushRef="#br0" timeOffset="273901.916">24077 9260 0,'0'89'78,"0"16"-47,0-69-15,0-1-1,0-17 1,0-89 46,0-17-46,0 53 0,35-54 15,-35 54-16,71 0 1,-36 35 15,0 18-15,-35 34 0,0-16-1,0-1 1,-70 0 15,17 1 0,18-36-31,35 35 32,17 0-1,19 18-16,-36-18 1,35-35 0,-35 18-1,-18-18 17,-17 0-17,-18 0 16,18-18-31</inkml:trace>
  <inkml:trace contextRef="#ctx0" brushRef="#br0" timeOffset="274291.1737">24377 9278 0,'0'-35'16,"35"35"15,1 0-15,34 0 0,54 0-1,-89 0 16,-18 0-15</inkml:trace>
  <inkml:trace contextRef="#ctx0" brushRef="#br0" timeOffset="274552.4875">24589 9243 0,'0'17'16,"0"19"15,0 87-15,0-70 0,-36-18-1,36 1 1,-35-1 15</inkml:trace>
  <inkml:trace contextRef="#ctx0" brushRef="#br0" timeOffset="275699.3011">24218 9402 0,'18'0'156,"17"0"-140,0 35-1,1 0 17,-36 36-17,0-36 17,-18-35-17,-17 0 1,-1 0-1,1 0 1,0 0 0</inkml:trace>
  <inkml:trace contextRef="#ctx0" brushRef="#br0" timeOffset="276919.0139">24959 9243 0,'0'17'63,"0"36"-47,-35 53 15,35-71-16,0 1 1,0-54 47,0-35-48,17 0 1,-17 0 15,0-17-31,36 35 16,-36-18-16,35 17 31,0 36-15,0-35-1,1 70 16,-36-17-15,35-18-16,-35 71 16,0-19-16,-106-16 31,89-36-31,-19 0 16,54 0 62,35 35-47,17 0-15,-17 1-1,-17 34 1,-36-35-1</inkml:trace>
  <inkml:trace contextRef="#ctx0" brushRef="#br0" timeOffset="277563.5822">25506 9225 0,'0'0'0,"0"-35"15,0 53 32,0 17-31,0 0-16,0 0 15,0 18-15,0-17 32,0-1-17,0-53 32,0-35-31,0 18-1,0 0-15,17-1 16,-17 1-16,36-35 16,-1 17 15,-35 17-16,35 36 1,1 89 15,-36-19-15,0 18 0,0-52 15,0-1-16,0-17 1</inkml:trace>
  <inkml:trace contextRef="#ctx0" brushRef="#br0" timeOffset="277756.7622">25612 9331 0,'0'-35'16,"17"35"46,19 0-46</inkml:trace>
  <inkml:trace contextRef="#ctx0" brushRef="#br0" timeOffset="278152.7637">26017 9190 0,'0'-35'15,"-17"35"48,-89 105-48,71-52 17,35 0-32,0-17 31,0-1-15,17 0-1,71-35 1,-52 0-1,158-18 1</inkml:trace>
  <inkml:trace contextRef="#ctx0" brushRef="#br0" timeOffset="278522.1436">26282 9049 0,'35'35'62,"53"-35"-30,36 0-17,-124 35 1,35-35-16</inkml:trace>
  <inkml:trace contextRef="#ctx0" brushRef="#br0" timeOffset="278801.1446">26458 9137 0,'0'35'31,"0"1"-15,-53 69 15,53-52-15,0-17-1,0-1 17</inkml:trace>
  <inkml:trace contextRef="#ctx0" brushRef="#br0" timeOffset="279463.9177">24024 9860 0,'35'0'47,"36"0"-16,-18 0-31,88 0 31,-106 0-15</inkml:trace>
  <inkml:trace contextRef="#ctx0" brushRef="#br0" timeOffset="279718.9237">24165 9860 0,'0'35'32,"0"1"-17,0-1 1,0 0 15,0 71-15,0-35-1,-35 17 17</inkml:trace>
  <inkml:trace contextRef="#ctx0" brushRef="#br0" timeOffset="279963.2492">24024 10248 0,'18'0'47,"17"0"-31,0 0-1,18 0 1,-17 0-16,105 0 31,-106 0-15</inkml:trace>
  <inkml:trace contextRef="#ctx0" brushRef="#br0" timeOffset="280402.3307">24694 9948 0,'-17'0'31,"-36"0"1,18 18-17,35 17-15,-36 1 16,36 16-16,-53 19 31,53-36-15,36-35-1,-1 0 1,0 0-16,1 0 16,-1 0-1,0-17-15,-35-54 32,0 18-17,0-17 1,0-1-1</inkml:trace>
  <inkml:trace contextRef="#ctx0" brushRef="#br0" timeOffset="281271.6066">24836 9895 0,'35'0'32,"-35"36"46,0 17-63,0 52 1,0-52 0,0-17 15,0-1-31,-18 0 15,18 0 1,0-52 31,18-89-31,17-17 15,0-19 0,-35 107-15,36 35 31,-1 35-16,18 54-16,-53-54-15,35 18 16,18-53-16,-18 53 16,1 17 15,-1-34-15,-35-54 30,35-17-30,-35-36 15,0-35-15,53 71-16,-53 0 16,0-1 15,-53 36-16</inkml:trace>
  <inkml:trace contextRef="#ctx0" brushRef="#br0" timeOffset="282219.493">26688 9243 0,'35'0'93,"71"35"-77,-53-35 0,-18 0 15</inkml:trace>
  <inkml:trace contextRef="#ctx0" brushRef="#br0" timeOffset="291043.894">29051 14958 0,'0'17'234,"36"-17"-156,16 0-62,37-35 15,-19 35-15,-35-35-1,1 35 1,-72 0 31</inkml:trace>
  <inkml:trace contextRef="#ctx0" brushRef="#br0" timeOffset="292027.5024">29686 15840 0,'36'0'63,"-1"0"-47,0 0-1,0 0 1,18 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7T07:15:41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2487 11448 0,'0'17'125</inkml:trace>
  <inkml:trace contextRef="#ctx0" brushRef="#br0" timeOffset="2582.5545">11800 3457 0,'0'-35'15,"-17"0"17,-18 35-1,-1 0-15,1 0-1,17 0 1,-17 0-16,-36 0 15,19 123 17,16-52-17,36-1 1,0 1 0,0-18-1,53-18 1,-18-35-1,1 0 1,17 0 0,0-53-1,0 0 1,-18 0 0,-35-17-1,0 87 48,35 36-48,-35-35 1,35 17 15,18-35-31</inkml:trace>
  <inkml:trace contextRef="#ctx0" brushRef="#br0" timeOffset="2807.2623">12206 3651 0,'0'53'31,"0"-35"-15,0 17-1,0 36 1,-35-71 0,0 53-16</inkml:trace>
  <inkml:trace contextRef="#ctx0" brushRef="#br0" timeOffset="3624.6311">12841 3104 0,'0'18'78,"0"17"-78,35 18 16,-35 18-16,0-18 15,0 17 17,0-34-32,0-1 15,0 0-15,0 18 16,0-18 0,36-52 62,-36-19-78,35-17 15,-35 18-15,35-35 32,1 70-32,-1 0 31,18 0-16,-53 35-15,35 0 16,-35 0 15,35 1-15,-35-1 0,-35 0-1,-36 1 1,1-1-1,17-35 1,-18 35 0</inkml:trace>
  <inkml:trace contextRef="#ctx0" brushRef="#br0" timeOffset="6073.4569">16316 3175 0,'-18'0'15,"-17"-35"16,-18 35-15,-17 0 0,17 0-1,17 0 1,36 17 0,-35 19-1,35-1 1,0 53-1,0-53-15,18 36 16,-18-36-16,70 0 16,1 36-1,-1-18 1,19 18 0,-89-36-1,0-18 1,-18 54-1,-53-71 1,1 35 0,17-35 15,0-17-15,0-36-1</inkml:trace>
  <inkml:trace contextRef="#ctx0" brushRef="#br0" timeOffset="7039.1352">16457 3563 0,'0'0'16,"0"35"-1,18-35 16,17 0-15,0 0 0,1-17-1,-1-36 1,-35 17 15,0 89 16,0-17-31,0 17-1,0-18 1,0 0 0,35-35-1,0 0 1,1 0-1,-1 0 17,-35-53-17,0 36 1,35-19 0,1 36-1,-1 0 16,-35 18-31,0 0 16,35 17 0,-35 0 15,0-70 31,35-18-46,-35 18 0,36 35-1,-1 0 1,0 0 0,-35 17-1,35 36 1,-35-17-1,36-1 1,-36 0 0,0 0-1,-36-35 1</inkml:trace>
  <inkml:trace contextRef="#ctx0" brushRef="#br0" timeOffset="7267.5216">16598 3228 0,'0'-35'15</inkml:trace>
  <inkml:trace contextRef="#ctx0" brushRef="#br0" timeOffset="8191.0621">17515 3246 0,'-35'0'47,"0"0"-31,35 70 0,-53-17-1,53 35-15,-53 18 16,53-35-16,0-18 15,0 17 1,35 18 0,18-88-1,0 0 1,18 0 0,-1-17-1,1-107 1,-71 89-16,35-36 15,-35 36 1,0-18-16,0-53 16,-18-17 15,18 88-31,-35-1 16,0 36-16,-36 0 31,71 36-16,-35 34 1,35 89 0,0-89-1,53-34 1,35 17 0,-53-53-16,18 0 15</inkml:trace>
  <inkml:trace contextRef="#ctx0" brushRef="#br0" timeOffset="8624.1439">18380 3457 0,'0'18'16,"17"-18"15,36 0-15,-17 0-16,-1 0 15,-18 0 1,19 35 0</inkml:trace>
  <inkml:trace contextRef="#ctx0" brushRef="#br0" timeOffset="8842.1222">18397 3687 0,'36'0'63,"-1"0"-63,18 0 31,-18 0-31,0 0 16</inkml:trace>
  <inkml:trace contextRef="#ctx0" brushRef="#br0" timeOffset="11087.426">26017 1605 0,'0'35'16,"0"-17"-1,-17-18 1,17 71-16,0-1 15,0-17 1,0 88 0,-53-35-16,53 17 15,0 19-15,0-1 0,0 35 16,-53 159 0,0-53-1,18-17 1,35 70-1,0-176 1,17-36 0,-17-34-1,0-19 1,0-52 15,-17-18-15</inkml:trace>
  <inkml:trace contextRef="#ctx0" brushRef="#br0" timeOffset="11751.5792">23795 3016 0,'53'0'31,"0"0"-31,0 0 31,105 0-15,-87 0-16,141 0 16,123 0-1,53 0 17,35 0-17,283 0 1,-283 0-1,-35 0 1,-70 0 0,-160 36-16,-52-36 15,-18 0-15,-17 0 0,-18 0 16,17 35 0,-17-35-1</inkml:trace>
  <inkml:trace contextRef="#ctx0" brushRef="#br0" timeOffset="12646.5398">27305 3069 0,'0'-35'0,"0"53"140,0 34-124,0-16 0,0-1-1</inkml:trace>
  <inkml:trace contextRef="#ctx0" brushRef="#br0" timeOffset="13203.8172">27323 3404 0,'0'-17'31,"0"-19"0,-18 36-15,-35 0 0,0 0-16,18 18 15,0 17 1,35 1-1,0-1 1,17 0 15,36-35-15,-18 0-16,36-53 31,-36 53-15,-35 18 31,0 17-32,36 0 1,16-35 0,-16 0-1,-1 0-15</inkml:trace>
  <inkml:trace contextRef="#ctx0" brushRef="#br0" timeOffset="13953.8654">25894 2152 0,'35'0'47,"36"0"-32,-1 0 1,1 0 0,-18 0-1</inkml:trace>
  <inkml:trace contextRef="#ctx0" brushRef="#br0" timeOffset="14603.0205">25453 2117 0,'0'17'15,"0"36"1,0-18 0,0 1-1,0-1-15,0-17 16,0 17-16,0 0 15,0 1 1,0-54 47,35 18-48,-35-35 1,35 35-1,1 0-15,-1 0 16,0 17 0,-35 19-1,0-1 17,0 0-17,-53-35 1,-35 35-1,18-35 1</inkml:trace>
  <inkml:trace contextRef="#ctx0" brushRef="#br0" timeOffset="15981.7063">27270 2064 0,'0'17'62,"0"19"-46,53-1 15</inkml:trace>
  <inkml:trace contextRef="#ctx0" brushRef="#br0" timeOffset="16220.1972">27323 2275 0,'0'36'0,"0"-1"32,0 0-1,0 1-15,0-1-1,0 0 1</inkml:trace>
  <inkml:trace contextRef="#ctx0" brushRef="#br0" timeOffset="16441.454">27270 2628 0,'0'0'0,"0"35"31,-36-35-15,36 18-1,0 17 17</inkml:trace>
  <inkml:trace contextRef="#ctx0" brushRef="#br0" timeOffset="16662.7455">27199 2928 0,'0'35'16,"0"1"31</inkml:trace>
  <inkml:trace contextRef="#ctx0" brushRef="#br0" timeOffset="17323.9361">27428 2081 0,'-35'0'62,"35"18"-30,-35-18-17</inkml:trace>
  <inkml:trace contextRef="#ctx0" brushRef="#br0" timeOffset="17653.7059">27146 2170 0,'0'0'0,"-35"0"16,35 35-16,-35-35 31,35 35-15,0 0 15,-36-35-15,36 36-1,-35-36 1</inkml:trace>
  <inkml:trace contextRef="#ctx0" brushRef="#br0" timeOffset="17871.2017">26846 2417 0,'0'35'15,"-35"-35"1,35 35-16,-70 0 16,34 1 15,1-1 0</inkml:trace>
  <inkml:trace contextRef="#ctx0" brushRef="#br0" timeOffset="18103.9983">26388 2716 0,'0'0'0,"-36"36"16,1-36 0,35 35-16,-35-35 15,17 0 1,-35 35 0,18-35 15,17 0-16</inkml:trace>
  <inkml:trace contextRef="#ctx0" brushRef="#br0" timeOffset="18324.863">25947 2893 0,'0'35'32,"-35"-35"-17,35 35 32</inkml:trace>
  <inkml:trace contextRef="#ctx0" brushRef="#br0" timeOffset="21701.3675">27781 2205 0,'0'35'78,"0"0"-78,0 1 16,0-1-16,0 0 16,0 1-1,0 16 1,0-16 0,0-54 62,36-52-47,16 70-31,19-36 16,-53 36-1,35 18 16,-53 17-15,0 0 0,0 1-1,-18-1 1,-106-35 0,89 0-1,0 0 1</inkml:trace>
  <inkml:trace contextRef="#ctx0" brushRef="#br0" timeOffset="24550.6204">19597 3087 0,'0'35'78,"0"0"-78,0 1 15,0 34 1,35 1 0,-35-1-1,0-17 1,35-18-1,-35-52 79,53-36-78,18-53 15,-36 106 0,-35 18-31,35 17 16,-35 0 0,36 1-16,-36 16 15,35-16 1,-35-1-1,-35 18 1,-36-53 0,1 0-1,17 0 1,17-18 0</inkml:trace>
  <inkml:trace contextRef="#ctx0" brushRef="#br0" timeOffset="24918.2575">19403 3687 0,'53'0'16,"-18"0"-1,0 0-15,18 0 16,18 0-1,87 0-15,-16 0 32,-1 0-17,-71 0 1</inkml:trace>
  <inkml:trace contextRef="#ctx0" brushRef="#br0" timeOffset="25638.9088">19614 4110 0,'0'-35'15,"0"-1"1,-17 36 0,-36 0 15,-18 18-16,36 35 1,35-35-16,-53 70 16,53-35-1,0-18-15,18-35 32,17 0-17,18 0 1,0-35-1,-53-1 1,0 1 0,35 35 31,0 18-32,1 17 16,-1-35-15,0 0 0</inkml:trace>
  <inkml:trace contextRef="#ctx0" brushRef="#br0" timeOffset="31397.6118">19720 4163 0,'36'0'125,"-1"0"-110,0-18 1,-35-17 0,35 35-16,-35-53 15,0 18 1,0-1 0,0 1-1,-17 0 1,-19-18-1,1 53 17,0 0-17,-18 35 1,18 0 0,35 1-1,-53 17 1,53 0-1,0 17 1,17-17 0,-17 0-1,53-18 1,-17 1 0,17-1-1,-18 0 1,18-35-1,-18 35 1,0 1 15</inkml:trace>
  <inkml:trace contextRef="#ctx0" brushRef="#br0" timeOffset="32109.245">19579 4110 0,'18'53'62,"17"0"-46,0-18 15,-35-53 47,0-17-62,0 0-1,-17 35 1,17 17 31,0 19-31,0-1 15,17-35-16</inkml:trace>
  <inkml:trace contextRef="#ctx0" brushRef="#br0" timeOffset="33913.3551">17004 5309 0,'0'36'47,"18"-36"-47,34 0 31,-16-18 0,-1-17-31,0-18 16,-35 35 15,0-52-15,0 17-1,-17-36 1,-36 89-1,0 0 1,0 18 0,53 70-1,0-52-15,0 87 16,0-70-16,0-18 16,53 36-1,0-18 1,17 17-1,-17-34 1,0-36 0,18 0 15,-54 0-31</inkml:trace>
  <inkml:trace contextRef="#ctx0" brushRef="#br0" timeOffset="34293.5135">17586 5203 0,'18'0'47,"17"0"-32,18 0 1,0 0 0,35 0-1,-35 0 1</inkml:trace>
  <inkml:trace contextRef="#ctx0" brushRef="#br0" timeOffset="34503.1086">17657 5362 0,'0'0'0,"17"0"47,71 0-31,-52-17-16,-1 17 15,18 0 1,-18 0 0</inkml:trace>
  <inkml:trace contextRef="#ctx0" brushRef="#br0" timeOffset="35215.0942">18274 4957 0,'0'0'0,"0"17"46,0 18-46,35 71 16,-35-35 0,35-1-1,-35-34 1,0 17 0,0-18-16,0-70 62,0-1-46,0 1-16,36 35 15,-36-35 1,70 35 0,-34 0-1,-1 17 1,-35 19-1,35-1 1,-35 0 0,-18 1-1,-17-1 17,-18-35-17,-70 0 1,123-18-16</inkml:trace>
  <inkml:trace contextRef="#ctx0" brushRef="#br0" timeOffset="36445.4573">19297 4974 0,'0'-35'16,"-18"35"0,-17-35-1,0 35 1,-1 0-1,1 0 1,0 0 15,35 17-15,0 19 0,0 16-1,0 19 1,18 0-1,34-1 1,-52 1 0,18-71-16,-18 53 15,53 0 1,-88-18 31,17-35-32,-17 0 1,-36 0 0,18 0-1,18 0-15,0 0 32,35-18-17</inkml:trace>
  <inkml:trace contextRef="#ctx0" brushRef="#br0" timeOffset="37313.1288">19491 5292 0,'53'0'63,"-18"0"-48,0 0-15,-35-36 16,36 36-1,-36-35 1,0 53 47,0 17-48,0 0 1,0 1-1,35-1 1,-35 0 15,35-35 1,1-17-17,-1 17 1,-35-36-1,35 1 1,0 35 0,1 0-1,-1 0 1,-35 18 15,35-36 63,-35-35-78,35 53-16,-35-35 15,53 35 1,-17 0-1,-1 35 1,-35 0 0,35 1-1,-35-1 1,0 0 0</inkml:trace>
  <inkml:trace contextRef="#ctx0" brushRef="#br0" timeOffset="37485.0323">19738 5062 0,'0'0'16</inkml:trace>
  <inkml:trace contextRef="#ctx0" brushRef="#br0" timeOffset="38211.7562">20443 4921 0,'0'0'0,"-17"0"31,-18 0-15,-18 36-1,53-1 1,-36 71-1,36-36 1,0 1 0,0-18-1,18-18 1,17-35 15,1 0-15,16 0-1,1 0 1,71-106 0,-124 36-1,53-19 1,-53-16 0,-35 34-16,-1 0 15,-34 71 1,70-35-16,-53 35 15,17 0 1,36 53 0,0 88-1,18-70 1,35-18 15,0-53-15,-18 0-16</inkml:trace>
  <inkml:trace contextRef="#ctx0" brushRef="#br0" timeOffset="41213.3701">16581 5027 0,'0'-35'16,"0"52"93,17 160-78,-17-107-31,0 19 16,53-19-1,-53 107 1,35-54 0,-35-17-1,0-18 1,0 0 0,36-35-1,-1-53 48,18 0-48,-18 0-15,36 0 32,-18 0-32,88 0 15,-35-18-15,-1 18 16,125-52-1,-19 52 1,19 0 0,-72 0-1,-52 0-15,124 35 16,-160-35-16,36 0 16,176 0-1,18 0 1,-53 0-1,-159 0 1,-17 0 0,-18 0-1,17 0 1,36 0 15,-71 0-15,1 0-1,-1 0 1,0 0 0,-35-18-1,88-17 1,-17 0 0,-1 35-1,-34-36 1,-1 36 15,0-35 0,1 35-31,16-53 16,-16 53 0,52 0 15,18-35-16,-71 35 1,18 0 0,18-35-1,-36 35 1,-35-36 46,0 1-46,0 0 0,0-18-1,0 0 1,0 0 0,0 18-1,0 0-15,0-36 16,0 36-16,0-1 15,0-52 1,0-18 0,0 18-1,0-18 1,0 71 0,-18 35 140,-52 0-141,52 0 1,-53 0 0,19 0-1,-1 0 1,0 0 0,0 0-1,-53 0 1,-18 0-1,-34 0 1,52 0 0,71 0-1,-54 0-15,54 0 16,0 0 0,0 0-1,-54-35 1,19 35-1,35 0-15,-54 0 16,36 0-16,1 0 16,-54 0-1,53 0 1,17 0-16,-34 0 16,-1 35-1,54-35-15,-89 0 16,53 0-1,-18 0 1,-34 35 0,16-35-1,-16 36 1,34-36 0,53 35-1,-52-35 1,-1 0-1,36 0-15,0 0 16,-18 0 0,0 35-1,-53-35 1,35 35 0,1-35-1,-1 0 1,36 0-16,-18 0 15,18 0 1,0 0 0,-1 0 15,-17 0-31,18 0 31,0 0-15,0 0-1,-1 0 1,1 0 0,17 0-1,-17 0 17,35-17-32,-35 17 15,0 0 1,-1 0-1,1 0 1,0 0 0,-53 0-1,35 0 1,17 0 0,1 0 15</inkml:trace>
  <inkml:trace contextRef="#ctx0" brushRef="#br0" timeOffset="47743.1312">17268 4992 0,'-17'0'16,"-18"0"15,35 17 32,-18-17-32,18 36-31,0-1 31,0-53 63,0-17-63,0 88 16,0 0-47,0 17 16,0-17-16,0 18 15,0-36 1,0 1 0,0-54 30,0-70-30,0 52 0,0 1-1,0-18 1,0 0 0,0 71 30,0 17-30,0 0-16,0 18 16,0-17-1,0-72 48,-35-69-32,35 87-15,-36 18-1,36-35 1,0 52 15,0 1-15,0 52-1,0-34 1,0 17 0,0-18-1,0-70 48,0-18-48,0 17 1,0-16 0,0 16-1,0 1 1,0 0 0,0 70 30,0 0-46,0 36 16,0-36 0,0 0-1,0 1 1,0-54 46,0-17-62,0-1 16,0 1 0,0-53-1,0 53 1,-35-1 0,35 72 46,0-1-62,0 36 31,0-36-31,18 88 16,-18-87 0,35 17-1,-35 17 16,0-17-31,0-18 32,0 1-32,0-54 109,0-17-93,35-18-1,-35 17 1,0 1 0,36 35-1,16 0 1,-16 0-1,17 0 1,-18 0 0,35 18-1,-17-18 1,-17 35 0,-36 0-1,0 1 1,0-19-1,-18 36 1,-35-18 0,0 1-1,18-36 1,0 0 0,-1 0-1,1-36 1,35 1 15,-35 0-31</inkml:trace>
  <inkml:trace contextRef="#ctx0" brushRef="#br0" timeOffset="48909.5415">17233 5733 0,'53'0'15,"-18"-18"1,18 18 0,35-71-16,195-52 15,-107 35-15,89 0 16,211-71 0,300-106-1,-406 142 1,-176 70-1,-158 53-15,-1 0 16,-35 17 15,-35-17-31,-36 53 16</inkml:trace>
  <inkml:trace contextRef="#ctx0" brushRef="#br0" timeOffset="49249.2648">18362 5592 0,'0'35'31,"18"-35"-31,35 0 31,35 0-31,88-18 16,177-141-1,194-35 1,0-53 0,-124 124-1,-352 70 1,17 18-1,-71 35 1</inkml:trace>
  <inkml:trace contextRef="#ctx0" brushRef="#br0" timeOffset="51192.4263">17621 6562 0,'0'70'63,"0"-34"-47,0-1-16,0 106 31,36-106-31,-36 18 15,0 71 1,0-89 0,0 35-1,0-87 48,0-19-63,0 1 15,0 0-15,0 0 32,35-18-32,0 0 15,0 53 1,1 0 0,52 35-1,-18 0 1,-34 1-1,-36-1 1,-18 0 0,-35 0-1,-17 1 1,34-36 0,1 0-1</inkml:trace>
  <inkml:trace contextRef="#ctx0" brushRef="#br0" timeOffset="51507.9906">18221 6844 0,'35'0'31,"1"-35"-15,16 35-1,37 0 1,-36 0-1,-18 0 17</inkml:trace>
  <inkml:trace contextRef="#ctx0" brushRef="#br0" timeOffset="51707.3947">18362 7003 0,'0'0'0,"18"0"31,17 0-31,0-36 16,1 36-16,-1 0 16,18 0-1,-18 0 1</inkml:trace>
  <inkml:trace contextRef="#ctx0" brushRef="#br0" timeOffset="52307.6363">19191 6791 0,'0'18'31,"18"-18"0,35-18-15,0 18 0,-53-53-16,53 53 15,-1-123 1,-52 17-1,0 35 1,0 36-16,-88-18 16,53 53-1,-36 0 1,36 18 0,35 17-16,-35 106 15,35-70 1,17 105-16,-17-123 15,71 0-15,-18 17 32,35 19-17,-35-37 1,-18-16 0,1-36-16</inkml:trace>
  <inkml:trace contextRef="#ctx0" brushRef="#br0" timeOffset="53259.301">20355 6456 0,'0'0'0,"0"-35"15,-17 35 1,17-36 0,-36 36-16,-17 0 15,1 0 1,-19 0-1,0 18 17,71 70-17,0-53-15,0 1 16,18 52-16,-18-53 16,106 36-1,-71 17 1,18-35-1,-53 0 1,0 0 0,0-18-1,-18 0 1,-34-35-16,-1 0 16,0 0-1,-18-17 1,36 17-1,0-36 1,35 1 15</inkml:trace>
  <inkml:trace contextRef="#ctx0" brushRef="#br0" timeOffset="54107.4858">20426 6897 0,'17'0'16,"19"0"0,-1 0-1,-35-18 1,35 18-16,-35-35 16,0 0-1,0 52 63,0 36-62,36 0 0,-1-18-1,0-35 1,0 0 15,1-17-15,-1 17 31,0 0-32,1 0 16,-36 17 1,0-34 30,35 17-46,-35-36-16,35 36 47,0 0-32,-35 18 1,36-18 0,-1 35-1,0-35 1,-35 36-1</inkml:trace>
  <inkml:trace contextRef="#ctx0" brushRef="#br0" timeOffset="54380.3921">20638 6668 0,'17'0'78</inkml:trace>
  <inkml:trace contextRef="#ctx0" brushRef="#br0" timeOffset="55057.7312">21361 6438 0,'0'0'0,"0"-17"15,-18 17 1,-17 0 0,-1 0-1,1 0 1,35 88-16,0-35 16,-35 35-16,35-18 15,0 1-15,0 35 16,0-36-1,0-34 1,18-36 0,34 35-1,37-35 1,-54 0-16,0 0 16,18-18-1,-18-17 1,1-88-1,-1 34 1,-35-52 0,0 53-1,-35 0 1,-18 88 0,0 0-1,-18 0 1,36 70-1,35-34 1,0 34 0,0-34-16,35-36 15,-35 52-15,53-52 16,-17 0-16,-1 0 16,35 0-16</inkml:trace>
  <inkml:trace contextRef="#ctx0" brushRef="#br0" timeOffset="57322.3314">17498 6138 0,'-36'0'0,"1"0"110,35 89-95,0-37-15,0 107 16,0 0 0,0 53 15,0 52-15,0-105-1,0-18 1,18-35-1,-18-36 1,0-17 0,0-17 62,35-36-63,0 0 17,1 0-17,-1 0 1,53 0 0,53 0-1,18 0 1,247-36-1,-89-17 1,-52 1 0,-36 16-1,18 36 1,-88 0-16,123 0 16,-106-53-1,1 53-15,193-53 16,-52 53-1,17 0 1,-141 0 0,-53 0 15,18 0-15,17-53-1,-35 18 1,-88 35-1,-18 0 17,1 0-1,-36-35 31,0 0-46,0-1 0,0 1-16,0-53 31,0-124-15,0 106-1,0-17 1,-18 52-1,18-34 1,0 69-16,0-17 16,0 18-16,0 0 0,0 0 15,0-36 1,0 18 0,0 18-1,0-1 32,-35 36-31,35-35 15,-35 35-15,-1 0-1,1 0 1,17 0-1,-52 0 1,-1-35 0,-17 35-1,-18 0 1,-17 0 0,70 0-16,-53 0 15,53 0 1,-18 0-16,36 0 15,-18-35-15,0 35 0,-70 0 16,17 0 15,18-36-15,17 36 0,-17 0-1,18 18-15,17-18 0</inkml:trace>
  <inkml:trace contextRef="#ctx0" brushRef="#br0" timeOffset="59488.3678">18380 8184 0,'0'-35'16,"-36"35"-1,1-35 1,0 35 0,0 0-1,-18 0 1,53 35 0,-53 0-16,0 54 15,18 34 1,35-52-1,0-18 1,17-18 0,19-35 15,-1 0-15,18-35-1,17-1-15,-70 1 16,53 0-16,-53-1 15,35-16-15,-35 34 16,36 53 31,-36 18-31,35-53-16,0 35 15,18 1 1,18-36-1</inkml:trace>
  <inkml:trace contextRef="#ctx0" brushRef="#br0" timeOffset="59722.7529">18891 8202 0,'36'0'15,"-36"-35"17,35 35-32,18 0 15,-18 0 1,18 0-1</inkml:trace>
  <inkml:trace contextRef="#ctx0" brushRef="#br0" timeOffset="59943.6828">18997 8326 0,'18'0'31,"-18"-18"-15,53 18-16,0 0 15,-18 0 1,0 0 0</inkml:trace>
  <inkml:trace contextRef="#ctx0" brushRef="#br0" timeOffset="60871.4402">20020 8026 0,'0'0'0,"18"0"31,-18 35-15,35-35 0,0 0-1,1 0 1,-1-35-1,0-36 1,0 18 0,-35-53-1,-52 18 1,34 71 0,18-19-16,-71 36 15,18 0 1,18 36-1,35-1-15,0 35 16,0 36 0,18 71-1,52-107 17,1-35-17,-1 1 1,1-1-1,-18-35 1,-18 0-16</inkml:trace>
  <inkml:trace contextRef="#ctx0" brushRef="#br0" timeOffset="61389.2588">21026 7638 0,'-53'-36'0,"-18"36"15,36 0 1,-18 18 0,-18 70-1,71-35-15,-35 88 16,35 53 15,0-123-15,35-18-1,71-18 1,-18-35 0,-17 0-1</inkml:trace>
  <inkml:trace contextRef="#ctx0" brushRef="#br0" timeOffset="62170.7991">21237 8026 0,'-17'0'15,"17"-36"1,-36 54 15,36 70 0,0-35-31,0-18 32,18-35 15,35 0-32,-53-35 1,35 35-16,-35-53 15,0 18 1,0 0 0,-18 35-1,71-36 79,-17 36-78,17-35-16,-18 35 31,0-35-15,-35 0-1,35 35 63,1 35-62,-1 35 0,-35-17-1,0 0 1,0 0-1,0-18 1,-18-35 0,-17 36-1,0-36 1</inkml:trace>
  <inkml:trace contextRef="#ctx0" brushRef="#br0" timeOffset="62855.0975">21978 7673 0,'0'-35'16,"-18"35"-16,-17 0 15,35 53-15,0-36 16,-35 89-1,35 0 1,-35 0 0,35-71-1,0 18 1,17-18 15,19-35-15,16 0-1,1 0 1,18-17 0,-36-36-1,0-71 1,1 54 0,-36-1-1,0 0 1,-18 36-1,-35-18-15,-17 0 16,17 53 0,0 36-1,53-1 1,-35 0-16,35 53 31,17-17-15,36-71-1,35 0-15</inkml:trace>
  <inkml:trace contextRef="#ctx0" brushRef="#br0" timeOffset="65249.6741">17445 7638 0,'0'35'94,"0"18"-94,0 17 0,35 19 15,-35 16 1,53 213 0,-53-159-1,35-54 1,-35 19 0,36-53-1,-36 34 1,53-34-1,-53-18 1,0 0 0,0-18 93,17-35-93,18 0 15,1 0-31,17 0 16,17 0-1,1-18 1,-1 18-1,-52 0 1,17 0-16,1 0 0,34-35 16,1 35-1,52 0 1,-17 0 15,17 0-15,-34 0-1,34 0 1,-17 0 0,-53 0-16,0 0 15,35 0-15,71 0 16,-53 0 0,17 0-1,-17 0 1,123-53-1,-70 53 1,-53-35 0,17 35-1,-70 0 1,53-35 15,-36 35-15,72-53-1,16 53 1,1-36 0,-71 36-16,-35-35 15,0 35-15,-18 0 0,1 0 16,34-35 0,1 0-1,35-18 1,-36 17-1,1 36 1,-1 0 0,1-35-1,35 35 1,-36 0 0,-17-35 15,-18 35-16,1 0 17,-1 0-1,-35-35 47,0-1-31,35 1-16,-35-18 0,0 18-15,0 0-16,36-1 16,-36-34-1,0-18 1,0 35 0,0 0-1,0-18 1,0 1-1,0 34-15,0-17 16,0 0-16,35 18 16,-35-35-1,0 34 1,0 1 0,0 17-16,0-17 31,0-35-16,0 17 1,35-18 0,-35 18-1,0-17 1,0 34 0</inkml:trace>
  <inkml:trace contextRef="#ctx0" brushRef="#br0" timeOffset="71584.4399">8625 9578 0,'0'35'62,"0"53"-31,36-52-31,-36-1 0,0 0 16,0 0-16,0 36 16,0-36-1,0 18 1,0-17-16,0-1 31</inkml:trace>
  <inkml:trace contextRef="#ctx0" brushRef="#br0" timeOffset="71951.9285">8961 9913 0,'35'0'32,"-35"-35"-17,88 35-15,-17 0 16,34-36 15,-69 36-15,17 0-1,-18 0 1,18 0 0,-53-35-1</inkml:trace>
  <inkml:trace contextRef="#ctx0" brushRef="#br0" timeOffset="72250.8731">9313 9701 0,'0'18'32,"-35"35"-17,35-18-15,0 18 16,0 0 0,0-18-1,0 1 1,0-1-1,18-35 1</inkml:trace>
  <inkml:trace contextRef="#ctx0" brushRef="#br0" timeOffset="72889.8431">9772 9895 0,'18'0'63,"17"0"-47,-35-35-1,35 35-15,-35-35 16,35 35-16,-35-35 0,0-1 31,0 54 16,0 70-31,0-35-1,0-18 1,36 1-1,-1-1 1,0-35 0</inkml:trace>
  <inkml:trace contextRef="#ctx0" brushRef="#br0" timeOffset="73116.6093">9948 9613 0,'0'-35'0,"0"53"62,0 17-46</inkml:trace>
  <inkml:trace contextRef="#ctx0" brushRef="#br0" timeOffset="76049.4959">12118 9631 0,'18'0'32,"17"0"-17,0 0 1,-35-18-1,18 18 1,-18-35 0,35 0-1,18-1 1,-53 1 0,0 0-1,0 0 1,-18-1-1,-17 36 17,0 0-17,35 18 1,-53 105 0,53-87-16,0 69 15,0-52-15,0 0 16,17 18-1,54-36 1,-71 18-16,53-53 16,-53 35-16,53-35 15,0 0 1,-18 0 0</inkml:trace>
  <inkml:trace contextRef="#ctx0" brushRef="#br0" timeOffset="76365.2484">12665 9578 0,'0'-35'16,"17"35"-1,36 0 1,-17 0 0,52 0-1,-35 0 1,0 0 15</inkml:trace>
  <inkml:trace contextRef="#ctx0" brushRef="#br0" timeOffset="76582.8023">12735 9719 0,'36'0'47,"-1"0"-32,0-18-15,0 18 16,1 0-16,34 0 16,-34 0-1,16 0 1</inkml:trace>
  <inkml:trace contextRef="#ctx0" brushRef="#br0" timeOffset="77098.982">13529 9384 0,'0'18'47,"0"17"-47,0 18 15,0 0-15,0 17 16,0 36 0,0 0-1,0-71-15,0 0 16,0 18-1,35-53 1,-35 36-16,-17-36 47,-36-36-31,17-17-1,1-17 1,35 35-1,-35 35-15</inkml:trace>
  <inkml:trace contextRef="#ctx0" brushRef="#br0" timeOffset="77498.4504">13652 9349 0,'18'0'47,"17"0"-47,1 0 0,-1 0 16,0 0 0,1 0-16,-1-36 15,18 36-15,17 0 0,-17 0 16,88 0-1,-35 0 1,-71 0 0</inkml:trace>
  <inkml:trace contextRef="#ctx0" brushRef="#br0" timeOffset="78094.1292">13864 9543 0,'0'-18'47,"18"18"-31,35-35-16,-18 35 31,0 0-31,1 0 16,-1 17 15,-35 72-15,0-37-1,-141 90 1,105-107 0,36 0-1,71-35 48,-53 0-63,52-18 15,-35 18 1,1 0 0,-1 0 15</inkml:trace>
  <inkml:trace contextRef="#ctx0" brushRef="#br0" timeOffset="82930.878">16528 9754 0,'0'-35'31,"-18"35"0,-17 0 0,35 35-15,-36 1-16,36 16 16,-35 72-1,0-36 1,53-17 0,17-18-1,18-18 1,17-35-1,1 0 1,-18-18 15,17-35-15,-52 0 0,-18-17-1,0-36 1,0 53-1,-18-17 1,-17 34 0,0 1-1,17 35 1,-17 0 0,-36 71-1,71-19 1,0 54-1,0-53 1,71-17 0,-1-36 15,1 35-15,0-35-1</inkml:trace>
  <inkml:trace contextRef="#ctx0" brushRef="#br0" timeOffset="83547.495">17251 9966 0,'17'0'31,"36"0"-15,-17 0-16,69 0 31,-69 0-31,-1 0 16</inkml:trace>
  <inkml:trace contextRef="#ctx0" brushRef="#br0" timeOffset="83748.0567">17233 10125 0,'18'0'32,"52"0"-17,89 0 16,-124 0-31,1-18 0,-1 18 16,18 0 0</inkml:trace>
  <inkml:trace contextRef="#ctx0" brushRef="#br0" timeOffset="84430.1234">17956 9648 0,'0'0'0,"0"-35"16,36 106 31,-36-18-32,0 17-15,0 1 16,0-18-16,0 70 16,0-70-1,0 18 1,35-36-1,0-35-15,1 0 16,-1 0 0,0 0-1,36 0-15,-1-35 32,-70 17-32</inkml:trace>
  <inkml:trace contextRef="#ctx0" brushRef="#br0" timeOffset="84712.9918">17833 9966 0,'18'0'15,"34"0"17,-16-35-32,17 35 15,17 0-15,-17 0 16,0 0-16,-18-36 16,1 36-1,17 0 1</inkml:trace>
  <inkml:trace contextRef="#ctx0" brushRef="#br0" timeOffset="85758.7417">18609 9984 0,'0'-18'15,"-18"-17"17,-17 35-17,0 0 1,-71 106 15,106-54-15,0-16-1,18-1 1,35-35 15,-18 0-31,0 0 31,0-18-31,-35-17 16,36 0 0,-36 0 15,35 35 16,35 0-32,-17 0 1,-17 0 0,-1-36-1,0 36 1,-35-35 0,36 35-1,-1 0 1,-18 0 15,-17 18-15,0 17-1,36-35-15,-36 35 32,53-70 30,-53 17-46,53-17 15,-18 0-15,0 35-1,0 0 16,-35 35-15,0 0 15,0 1 47,36-36-78,-1 0 32</inkml:trace>
  <inkml:trace contextRef="#ctx0" brushRef="#br0" timeOffset="86313.936">19526 9631 0,'36'0'78,"-1"0"-63,0-35-15,18 35 16,-18 0 0</inkml:trace>
  <inkml:trace contextRef="#ctx0" brushRef="#br0" timeOffset="86531.3737">19861 9454 0,'0'36'47,"-17"-1"-47,17 0 15,0 1-15,0 34 16,0-17 0,0-18-1</inkml:trace>
  <inkml:trace contextRef="#ctx0" brushRef="#br0" timeOffset="87229.1091">20373 9472 0,'-18'71'31,"18"-18"-16,-53 211 1,53-158-16,0 70 16,53 71-1,35-123 1,54-89 15,-1 36-15,35-71-1,-123 0-15</inkml:trace>
  <inkml:trace contextRef="#ctx0" brushRef="#br0" timeOffset="87679.3187">21096 9560 0,'0'36'46,"0"-1"-46,0 0 16,0 0-16,0 18 16,0 18-1,0-18 1,0-18 0</inkml:trace>
  <inkml:trace contextRef="#ctx0" brushRef="#br0" timeOffset="87979.6483">20796 10142 0,'18'0'31,"17"0"-15,36-17-16,-18 17 15,0 0-15,52 0 16,19 0 15,-36 0-15,-53 0-1,18 0 1</inkml:trace>
  <inkml:trace contextRef="#ctx0" brushRef="#br0" timeOffset="88272.0833">21202 10213 0,'0'35'32,"0"18"-17,0 18 16,0-1-31,0-17 16,0-18 0</inkml:trace>
  <inkml:trace contextRef="#ctx0" brushRef="#br0" timeOffset="88711.5192">21678 9437 0,'0'-35'15,"18"52"17,-18 18-32,70 36 15,-70 0-15,53 123 16,-53-71-1,53-17-15,-53 35 16,0-35 0,-17 0-1,-54-18 1,-52-18 15,-1 1-15,71-71-16</inkml:trace>
  <inkml:trace contextRef="#ctx0" brushRef="#br0" timeOffset="89711.0695">22595 9860 0,'18'0'32,"35"0"-17,-18 0 1,1 0 0,34 0-1,-52 0 1</inkml:trace>
  <inkml:trace contextRef="#ctx0" brushRef="#br0" timeOffset="89960.9965">22454 10072 0,'71'0'47,"-18"0"-47,0 0 15,0 0-15,17 0 16,36 0 0,-35 0 15</inkml:trace>
  <inkml:trace contextRef="#ctx0" brushRef="#br0" timeOffset="90604.5094">23442 9754 0,'0'-17'0,"0"70"47,0-18-31,0 18-1,-18-18-15,18 0 0,-52 1 16,52-1 0,-36 35-1,36-34 1,-35-1 0,35-53 46,0-70-46,18 53-16,-18-18 15,35 0-15,18-53 16,-53 71 15,35 0-31,-35 52 31,35 19-15,-35 34 0,36-35-16,-36 1 15,0 17-15,35-53 16,-35 35 0,0 0-1,35 0 16</inkml:trace>
  <inkml:trace contextRef="#ctx0" brushRef="#br0" timeOffset="90978.609">23248 9648 0,'53'0'47,"18"0"-16,-19 0-31,1 0 0,71 0 16,-54 0 0,1 18 15,-36-18-16,0 0-15</inkml:trace>
  <inkml:trace contextRef="#ctx0" brushRef="#br0" timeOffset="91493.7659">23107 10319 0,'18'0'78,"17"0"-63,0 0-15,53 0 16,71 0 0,-53 0-1,-18 0 16,-53 0-15,1-36-16</inkml:trace>
  <inkml:trace contextRef="#ctx0" brushRef="#br0" timeOffset="92210.5871">23230 10372 0,'0'35'63,"0"0"-48,0 1 1,0-1 15,0 0-31,0 0 16,18-35 15,-18 18-31,71-18 31,-36 0-31,0 0 16,53-18-1,-88-17 1,53 0 0,-53-18-1,0 18 1,0 52 15,0 36-15,0 0-1,0 35 1,0-17 0,-17-36-1,17 0 1,0 1 0,0-19-1</inkml:trace>
  <inkml:trace contextRef="#ctx0" brushRef="#br0" timeOffset="94776.1434">27182 9525 0,'-18'35'32,"18"1"-17,0-1-15,0 0 0,0 18 16,0 0 15,0-18-31,35-35 31,71 35-15,-71-35-16,71-17 16,-71 17-16,1-35 15,-1-1 1,0 1 0,-35 0-1,0-18 1,0 18-1,-17 35 17,17 35-17,0 88 1,0-35 0,0-17-1,0 0 16,0-54-31,0 19 16,0 34-16,0-52 16,17-18-1</inkml:trace>
  <inkml:trace contextRef="#ctx0" brushRef="#br0" timeOffset="95325.9197">27817 9596 0,'0'17'47,"0"54"-31,0-36-1,0-17 1,35-18 46,0 0-46,18 0 0,-53 35-1,53-35-15,-18 35 16,0 36 0,-35-36-1,0 0 16,-17 1-15,-71 34 0,35-35-1,17-35 1,1 0 0,35-52-1</inkml:trace>
  <inkml:trace contextRef="#ctx0" brushRef="#br0" timeOffset="95675.8516">27852 9525 0,'0'-35'31,"35"35"-31,0 0 16,54 0-1,-37 0-15,72 0 16,-71 0 0,-18-36-16,36 36 15,-36 0 1</inkml:trace>
  <inkml:trace contextRef="#ctx0" brushRef="#br0" timeOffset="96242.7417">28434 9419 0,'-18'18'47,"18"17"-31,0 0-1,0 1 1,36-36-1,34 0 1,-52 0 0,35-18-1,-53-17 1,35-1 0,-70 1 15,-1 35-16,-17-35-15,18 35 16</inkml:trace>
  <inkml:trace contextRef="#ctx0" brushRef="#br0" timeOffset="99225.4001">25559 6297 0,'0'71'32,"0"-18"-17,0-18-15,0 0 16,0 53 0,0 1-1,0 16 1,-18-34-1,-17-1 1,35-105 47,17 0-48,19-71 1,-36 71-16,53-36 15,-18 1 17,0-36-17,-35 71 1,36 87 15,-36 1-15,35 89-1,18-37 1,-18-34 0,-35-36-1,35 36-15,-35-36 16,36-35 15,-36 35-31</inkml:trace>
  <inkml:trace contextRef="#ctx0" brushRef="#br0" timeOffset="99641.2422">25277 6562 0,'0'-36'15,"17"1"17,36 35-17,88-35 1,18 35 0,-36-35-1,1 35 1,-1 0-1,-70 0 1,-53 35 0</inkml:trace>
  <inkml:trace contextRef="#ctx0" brushRef="#br0" timeOffset="100492.2227">26511 6015 0,'-17'0'32,"-19"0"-17,1 0 1,0 0-1,35 17 1,-36-17-16,1 106 16,35-70-1,0 17 1,88 35 0,-35-88-1,18 0 1,-18 0-1</inkml:trace>
  <inkml:trace contextRef="#ctx0" brushRef="#br0" timeOffset="100942.4534">26846 6438 0,'36'0'15,"17"0"1,35 0 0,-53 0-1,18 0 1,-18 0 0</inkml:trace>
  <inkml:trace contextRef="#ctx0" brushRef="#br0" timeOffset="101157.7849">26829 6685 0,'35'0'47,"0"0"-32,71 0 1,-71-17 0,1 17-16,-1 0 0,18-36 15</inkml:trace>
  <inkml:trace contextRef="#ctx0" brushRef="#br0" timeOffset="101908.4081">27711 6138 0,'0'-35'15,"0"53"17,0 17-17,0 71 1,53-36 0,-53 1-1,17-36 1,-17 18-1,0 35 1,36-52 0,-36-1 15</inkml:trace>
  <inkml:trace contextRef="#ctx0" brushRef="#br0" timeOffset="102574.3516">28240 6297 0,'0'-35'0,"-18"35"15,-17 0 1,0 70 15,35 1-15,0-36 0,0 36-1,0-1 1,17-34-1,107-36 17,-54 0-17,-34 0 1,-1-53 0,-35-36-1,-18 37 1,-52 16-1,-18-52 1,52-35 0,1 17-1,35 35 1,0 18 0,18-17-1,17 70 1,18 0-1,35 35 1,-17 36 15,-19 34-15,-52-52-16,0 36 16,0-54-16,0 0 15,-17 0 1</inkml:trace>
  <inkml:trace contextRef="#ctx0" brushRef="#br0" timeOffset="103140.7104">28928 6138 0,'0'-35'0,"0"0"31,-36 35 0,36 35-31,-70 106 16,17-17 0,18-54-1,35-17 1,17-18 0,54 18-1,-1-53 1,1-17 15,-18 17-31,-18-36 31,1-69-15,-36 34 0,35-70-1,-35 70 1,0 18-1,-35 53 1,-18 0-16,17 0 16,1 18-16</inkml:trace>
  <inkml:trace contextRef="#ctx0" brushRef="#br0" timeOffset="114645.5333">25735 8943 0,'18'0'31,"-18"18"94</inkml:trace>
  <inkml:trace contextRef="#ctx0" brushRef="#br0" timeOffset="117485.9386">26635 2575 0,'17'18'109,"-17"17"-109,36 0 16,-1 18-1,0 18 1,-35-18 0,35-53-16,-35 53 15,0-18 1,0 0-1,-17-35 1</inkml:trace>
  <inkml:trace contextRef="#ctx0" brushRef="#br0" timeOffset="118169.883">26952 2540 0,'0'0'0,"0"35"78,-17 71-62,17-71-1,0 1 1,17-1 0,19-35-1,16 0 1,19 0 0,-18-18-1,-18-35 1,-35 36-1,0-19-15,0 1 32,0 0-17,-17 35-15,17-35 16,-36 35 0,1 0-1,0 17 16,35 19-15,0-1 0,17 0-1,36-35 1</inkml:trace>
  <inkml:trace contextRef="#ctx0" brushRef="#br0" timeOffset="122150.9024">6350 11642 0,'-18'-36'79,"-17"36"-64,0 0 1,17 0-1,18 18-15,-35-18 32,-53 71-17,35-1 1,-18-17 0,18 18-1,0 52 1,-17 1-1,70-72-15,-35-16 16,35 17-16,-36-18 16,36 0-16,-35 89 31,35-71-31,0 0 0,-53 17 16,53 36-16,-35 17 15,35-17 16,-35 18-15,35-18 0,-36 105-1,36-70 1,0-17 0,0-18-1,18 88 1,17-124-1,0 1 1,36-1 0,0 36-1,-36-71 1,18 1-16,0-1 0,0 18 16,-18-18-16,71 36 15,0 17 16,-18-53-31,53 53 16,-53-88-16,0 53 16,71 0-1,53-53 1,193 35 0,-264-35-1,18 0-15,123 0 16,-140 0-16,-1 0 15,141 0 1,176-70 0,-122-18-1,-72-18 1,-17 18 0,-70 0-1,-1-1 1,-123 54-1,70-88 1,-70 52-16,18 18 16,-1-17-1,1-54 1,-1 36 0,-17-36-1,-17 19 1,17-19-1,-1 71-15,-52 0 16,36-17-16,-36 17 16,53 0-16,-53-35 15,0-36 1,0-35 15,0 18-31,0 36 16,0-19 15,-36 36-15,1 0-1,-53 17-15,17-35 16,36 53-16,-18 0 16,-17-35-1,-19-18 1,37 36-1,-37 17 1,19-18 0,-1 18-1,-35 18 1,36-35 0,-18 34-1,17 1 1,-35-35 15,0 34-15,-17-17-1,-18 53 1,35-35 0,-17 0-1,-54-1 1,71 36-1,-17-52 1,-36 16 0,88 36-16,-140 0 15,87 0 1,-17 0-16,-106 0 16,36 0-1,87 0 1,18 0-16,36 0 15,-18 0-15,17 0 16,-88 0 0,18 18-1,-35-18 1,70 35 0,-18 18-1,54-18 1,35 1-1,-1-1 1,1-35-16,35 35 16,-53 18-1,0 18-15,18-1 32,0 1-32,-1 17 15,36-35 1,-35 18 15,35-36-15,0 35-1,0-17 1</inkml:trace>
  <inkml:trace contextRef="#ctx0" brushRef="#br0" timeOffset="133275.489">9948 11518 0,'18'0'31,"-18"-35"-31,0 53 156,-18 17-140,-52-35 0,17 35-1,18 0-15,-1-35 16,1 53-16,0-17 0,-1-1 15,-52 53 1,0-17 0,-35-1-1,34 18 1,-34 1 0,88-54-1,-18 0 1,17 0-1,1 18 1,-88 53 15,35-71-31,35 18 32,17-17-17,36-1-15,-35 0 16,0-35-16,35 35 15,-18-17 1,-17-18 0,35 35-16,-35-35 15,-1 53 1,-17-17 15,18-36-15,35 35-1,-18-35-15,-34 35 32,52 0 15,-36-35-32,36 36 1,-17-36-1,17 35 1,-36-35 0,1 18-1,0-18 1,35 35 0,-35-35-16,-1 35 31</inkml:trace>
  <inkml:trace contextRef="#ctx0" brushRef="#br0" timeOffset="134328.3103">8096 13035 0,'18'0'157,"17"0"-142,0-53 1,-35 36-1,0-19 17,-17 36-1,-18 0 0,35 18 0,0 0-15,17-18 15,18 0 1,-35-36 30,-17 36 1,17 18-32,0 0-31,17-18 15,19-18 17,-36-17-1,0-1 0,-18 36-15,-17 0 15,35 18-15,0 17 15,17-35 0,19 0-15,-36-17 15,-18-19 0,-17 36 1</inkml:trace>
  <inkml:trace contextRef="#ctx0" brushRef="#br0" timeOffset="135987.0903">8132 12965 0,'17'0'62,"36"0"-46,0 0 0,-18 0-1,71 0 1,-35 0-1,-1 0 1,-35 0 0,-17 0-16,17 0 15,36 0 1,0 0 0,-1 0-1,-35 0-15,1 0 16,-1 0-16,0 0 15,0 0-15,18 0 16,-17 0-16,-1 0 16,36 0-1,-1 0 1,-35 0-16,54 0 16,-37 0-1,1 0-15,18 0 16,-1 0-1,1 0 1,35 0 0,-53 0-1,17 0 17,1 0-17,-18 0 1,-18 0-16,0 0 15,1 0-15,17 0 16,-1 0 0,37 0-16,-54 0 15,36 0 1,34 0 0,-34-36-1,-18 36 1,-18 0-1,36 0 1,-18 0 0,-1 0-1,-16 0 1,-1 0 15,-70 0 16</inkml:trace>
  <inkml:trace contextRef="#ctx0" brushRef="#br0" timeOffset="139587.1435">8696 12453 0,'0'-35'93,"18"35"-77,-18 17 0,53-17-16,-53 71 15,35-71 1,0 53-1,0 35 1,-35-35 0,0-18-1,0 53 1,0-35 0,-17-17-1</inkml:trace>
  <inkml:trace contextRef="#ctx0" brushRef="#br0" timeOffset="140545.8933">9119 12594 0,'0'-35'15,"0"0"32,-17 35-16,17 17 1,-36-17-32,36 36 15,0 16 1,0-16-1,0-1 1,18 0 0,17-35-1,1 0 1,-1 0 15,0 0-15,18-17-1,18-36 1,-71 17 0,35 1-1,-35 18 1,-18 17-16,18-36 16,-35 36-16,35-35 15,-35 35-15,35-35 16,-36 35-1,1 0 17,0 0-17,0 0 32,35 17-47,0 19 31,17-1-15,19-35 0,-1 0-1,53 0 1</inkml:trace>
  <inkml:trace contextRef="#ctx0" brushRef="#br0" timeOffset="142594.1601">9666 13317 0,'0'-35'16,"-18"35"0,-17 0 31,0 0-16,35 18-16,-18-18-15,18 70 16,-53-34 0,53-1-1,0 0 1,0-17 0,36 35 15,-19-53-16,19 0 17,-1-36-17,-35 19-15,35-19 16,-35-34 0,0 35 15,0 52 31,35-17-62,-35 36 16,0-1 0,36-35-16,-36 35 15,35-35 1,0 0-16</inkml:trace>
  <inkml:trace contextRef="#ctx0" brushRef="#br0" timeOffset="148591.191">9737 11924 0,'17'0'47,"19"0"-31,16 0-1,-16-35-15,52 35 16,106-36 0,35 36-1,1-53 1,-54 53 0,-35 0-1,-88 0 1,18 0-16,-19-35 15,-16 35 1,-36-35 62,-18 35-47,-17-35-31,0 35 16,35-36 0,-36 36-1,89 0 63,-53 18-62,53-18-16,-18 35 16,-35 1 15,0 16-31,0-16 16,-35-1-1,-18 0-15,36 18 16,-54-53-16</inkml:trace>
  <inkml:trace contextRef="#ctx0" brushRef="#br0" timeOffset="149479.1075">11359 11765 0,'0'35'16,"18"-35"-16,17 0 15,18 0 17,-17 0-32,34 0 15,-17 0 1,-53-17-16,53 17 31,-53-35-31,35 35 16,-35-36-16,0 1 15,-17-18 1,-19 0 0,-34 0-1,-1 53 1,36 0 0,-36 0-1,18 35 1,53 71-1,0-35 1,18-1 0,35-34-1,0 52 1,53-53 0,-53-35-1,0 0 1,-18 0-1</inkml:trace>
  <inkml:trace contextRef="#ctx0" brushRef="#br0" timeOffset="156713.8199">10001 11448 0,'36'0'109,"-36"-36"-93,35 36-1,-35-35 1,35 35-16,0-35 31,1 35-15,-36-53 0,53 18-1,35-1 1,-18-17-1,-17 18 1,-17-18 0,69 18-1,-16 0 1,-19-1 0,-17 1-1,-18-18 1,36-17-16,-18 17 15,17 0 1,-52 53 0,35-53-16,17 0 15,36-70 17,0 34-17,-18-17 1,18 36-1,-35-18 1,-1 17 0,-17 36-16,-18 0 15,1-1-15</inkml:trace>
  <inkml:trace contextRef="#ctx0" brushRef="#br0" timeOffset="158327.1497">8132 13141 0,'0'0'0,"0"-35"16,35-1 15,-35 1-15,-18 35 125,-17 18-126,-18 52 1,18-34-16,-53 34 15,52 1 1,-34-18-16,17 17 0,17-17 16,-16-18-16,-19 71 15,-52 18 17,70-71-32,-18 17 15,18-17-15,-70 71 16,-18 52-1,35-53 1,70-87-16,-16 17 16,16-18-16,-17 0 0,18 18 15,-71 71 1,18-1 0,-35 0-1,52-52 1,-52 35-1,52-18 1,0-17 0,-17-1 15,18 18-15,34-52-16,1 52 15,-53-18-15,88-34 16,-124 52-1,36 35 1,53-87-16,-36 34 16,71-35-16,-70 18 15,35 0 1,-1 0 0,1 18-1,-18-36 1,53 0-1,-35-35 1,35 36 15,-35-36-15,35 17 0</inkml:trace>
  <inkml:trace contextRef="#ctx0" brushRef="#br0" timeOffset="164371.0943">14676 11412 0,'0'-35'0,"-18"0"16,-17 35 15,-1 0 0,36 17-31,-35 36 16,0 18-1,0-18-15,35 0 16,0 0 0,-53 35-16,53-35 0,0 35 15,0-17 1,17-19 15,71-52-31,-17 36 16,-18-36-16,0 0 15,17 0 1,-34-18 0,34-88-1,-70 18 1,53-53 0,-53 17-1,0 72 1,-18-1-16,-70-18 15,53 71 1,0-53-16,-36 53 16,36-35-1,-18 35 1,53 35-16,-35 0 16,35 18-16,0 0 0,0 18 31,17-36-16,124 36 1,106-71 0</inkml:trace>
  <inkml:trace contextRef="#ctx0" brushRef="#br0" timeOffset="164719.5229">15452 11501 0,'53'0'32,"-53"-36"-32,70 36 15,1 0 1,-18 0 0,-18 0-1,0 0 1</inkml:trace>
  <inkml:trace contextRef="#ctx0" brushRef="#br0" timeOffset="164970.9829">15593 11553 0,'0'0'0,"35"0"78,36 0-62,-54 0 0,19 0-1,-1 0 16</inkml:trace>
  <inkml:trace contextRef="#ctx0" brushRef="#br0" timeOffset="165257.9533">15593 11730 0,'17'0'94,"1"0"-78,53-18-1,-18 18 1,-18 0 0</inkml:trace>
  <inkml:trace contextRef="#ctx0" brushRef="#br0" timeOffset="166252.1509">16140 11412 0,'35'0'15,"-35"-35"1,35 35-16,18 0 16,-18 0-1,36 0 1,52-53 0,-52 53-1,-1 0 1,-17 0-1,-17 35 1</inkml:trace>
  <inkml:trace contextRef="#ctx0" brushRef="#br0" timeOffset="166529.0104">16475 11395 0,'0'17'15,"-36"36"1,36 18 0,0-36-16,0 0 15,0 36 1,0 17-1,0-35 1,0 0 0</inkml:trace>
  <inkml:trace contextRef="#ctx0" brushRef="#br0" timeOffset="167974.4391">16598 11695 0,'35'0'31,"1"0"0,-1 0-15,0-36 15,-35 1-15,36 35-1,-54 0 48,18 35-63,0 18 16,-35-53-1,35 71 1,0-18-1,0-18 1,17-35 0,19 0-1,-1 0 1,0 0 0,-17-53 15,88-35-16,-71 53 1,0 35 0,0 0 15,-35 17-15,36 54-1,-36-36 1,0-17-1,0 17 1,0-53 47,0-35-48,35 1 1,0 52 15,18 0-15,18 0-1,-36 0 1,-35 17 15,0 54-15,-35-18-16,-1-18 31,36-53 16,0-17-47,18-53 16,17 53-1,1-18 1,-1 17 15,0 36-15,0 0-1,-35 18 1,36 35 0,-36 0-1,35-18 1,-35 0-1,35-35 1,1-17 0,17-19-1,-18 1 1,0 0 0,-35 0-1,0-1 16,-18 36-15,-17 36 0,35 17-1,0 17 1,0-17 0,0 0-1,18-53 1,105 35-1</inkml:trace>
  <inkml:trace contextRef="#ctx0" brushRef="#br0" timeOffset="168561.1272">16810 11483 0</inkml:trace>
  <inkml:trace contextRef="#ctx0" brushRef="#br0" timeOffset="169217.6272">18292 11536 0,'35'0'31,"18"0"-15,-18 0-16,0 0 15,1 0 1,16 0 0,19 0-1,-18 0 1</inkml:trace>
  <inkml:trace contextRef="#ctx0" brushRef="#br0" timeOffset="169485.6786">18397 11712 0,'18'0'31,"17"0"-15,1 0 0,34 0-1,1 0 1,-1-17-1,-35 17 1</inkml:trace>
  <inkml:trace contextRef="#ctx0" brushRef="#br0" timeOffset="178110.3389">19579 11359 0,'0'36'125,"0"105"-94,0-106-31,0-17 16,0 52-1,0-34-15,0-19 16,0 19 15,0-72 16,0 1-31,0 0-1,0-1 1,0-17 0,0 1-1,0-1 1,0 0 0,-17-18-1,17 36 1,0 0-1,0-1 1,0 19 0,17 17 15,18 0-15,18 0-16,-17 0 15,52 17 1,-53 19-16,-35-1 15,0 0 1,0 0 0,-18 1-1,-17-36 1,-35 35 0,34 0-16,-34-35 15,70 36 1</inkml:trace>
  <inkml:trace contextRef="#ctx0" brushRef="#br0" timeOffset="178947.5853">19879 11571 0,'53'0'78,"-18"0"-62,36-18 15,-36-17-31,0-35 16,-35-1-1,0 36 1,0-53 0,0 105 46,-17 19-46,17 122 15,0-122-31,0-1 0,0 0 16,0 18-1,0 0 1,0-18 0,0-70 30,17 35-30,-17-71-16,36 36 31,-36 0-31,35 35 16,0-35 0,0 35-1,1 0 1,-1 17-1,0 36 1,1 18 0,-19-71 15,18 35-15,1-35-1</inkml:trace>
  <inkml:trace contextRef="#ctx0" brushRef="#br0" timeOffset="180165.2738">20655 11624 0,'0'-35'16,"0"-1"15,0 1-15,-17 35 15,-19 0-15,1 0-1,0 18 1,35 17-16,0 0 15,0 1 1,0-1 15,53-35-31,-18 0 32,-17 0-17,-18-18-15,0-17 16,35 35-1,-35-35 1,53 52 78,-36-17-63,19 0-15,-1 0-1,-35-35 1,53-18 0,-53 18-1,17 35 48,-17 18-63,36-18 15,-36 35 1,35-35 0,-35 35-1,0-17 1,-18 17-1,-17 0 1,53-35 78,52-17-94,-17 17 31,-53-36-31,35 36 16,-35-35-16,36 35 15,-36-35 1,35 35 0,-35-35-1,0-1 1,0 19 15,-18 17-15,-17 0-16,0 53 15,35-18 1,0 18 0,0 0-1,17-18 1,36 0-1,0-35 1,0 0 0,-18 0 15</inkml:trace>
  <inkml:trace contextRef="#ctx0" brushRef="#br0" timeOffset="185429.5625">9631 11412 0,'35'0'109,"36"0"-93,-36 0-16,0 0 15,36 0 1,-36 0-16,0 0 15,-35 36 64,0 17-64,0 17 16,0-17-31,0-18 16,0 1 0,0-1-1,0 0 17</inkml:trace>
  <inkml:trace contextRef="#ctx0" brushRef="#br0" timeOffset="186495.9465">8449 12435 0,'0'-17'47,"-35"17"-16,35 17 16,-36 54-31,36-18-1,0 0 1,0 0 0,-35 17-1,35-52 1,18-18 78,17 0-79,0 0 1,1 0-16,-19 0 0,54-18 16,-18 18-1,70-35 1,-87 0-1,16 35-15,-16 0 16</inkml:trace>
  <inkml:trace contextRef="#ctx0" brushRef="#br0" timeOffset="191477.0513">14393 12876 0,'0'36'47,"36"-36"-1,-1 0-30,35-18 0,-34-35-1,-36 18 1,0-18 0,0 18-1,0-18 1,0-18-1,-18 1 1,-17 70 0,0-36-1,-1 36 1,1 53 0,35 53-1,0 18 1,0-19-1,0-69-15,18 34 16,35-17 0,17 0-1,-35-18 1,1-35 0,17 0-1,-18 0-15,35-17 31</inkml:trace>
  <inkml:trace contextRef="#ctx0" brushRef="#br0" timeOffset="191793.3273">14905 12823 0,'0'-17'16,"17"17"30,19 0-30,17-53-16,-18 53 16,0 0-1,1 0-15,-1 18 16</inkml:trace>
  <inkml:trace contextRef="#ctx0" brushRef="#br0" timeOffset="192009.7145">14922 12947 0,'36'0'47,"-1"0"-47,0-18 16,1 18-1,-1 0-15,18 0 16,17 0 0</inkml:trace>
  <inkml:trace contextRef="#ctx0" brushRef="#br0" timeOffset="193377.2207">15928 12577 0,'0'35'47,"0"18"-32,0 70 1,0-52 0,0-18-1,0-18-15,0 36 16,0-54 0,0 18-1,0-70 32,0-18-31,-35-17-1,35-36 1,0 0 15,0-17-15,0 87-1,17-17 1,36 53 0,0 0-1,18 89 1,-71-1 0,35 18-1,-35-71 1,0 0-1,0-53 48,35-17-63,-35-35 16,0 34-16,0 19 0,35-54 15,1 71 16,-1 0 1,18 71-17,-53-1 1,35 1 0,-35-18-1,0 17 1,0-17-1,0-17 1,36-36-16</inkml:trace>
  <inkml:trace contextRef="#ctx0" brushRef="#br0" timeOffset="194394.3529">16775 12876 0,'0'0'0,"0"-35"16,0 0 15,-36 35-15,1 17 0,-18 54-1,0-36 1,53 36-16,0-36 15,0-17 17,18-18-17,70 0 1,-53 0 0,1-35-1,-36-1 1,0 1 15,35 35 16,-35 18-31,35-18-1,-35 35-15,53-35 16,-18 0-1,18 0 1,0 0 0</inkml:trace>
  <inkml:trace contextRef="#ctx0" brushRef="#br0" timeOffset="195908.8652">17268 12965 0,'0'-18'0,"0"-17"16,0-1 15,-17 36 1,-18 0-17,35 18 1,-36 17-1,36 1 1,18-36 31,35 0-31,-53-18-16,35 18 15,-35 35 32,0 1-31,0 34-1,0 1 1,0-18 0,-35 52-1,35-158 32,0 36-31,35-36-16,-35 0 15,35-18 1,-35 19 0,18 52-1,-18-36-15,71 1 16,-1 35-1,1 0 1,-54 0 0,-17 18-1,36-18 1,-36 35 0,0 0-1,35-35 32,-35-17-31,53-54-16,-18 36 31,0 35-15,-17 0-1,35 17 16,-53 19-31,53 17 16,-18-53 15,0 0-15,18 0 0,-17-18-1,-1-53 1,-35 18-16,0 18 15,0 53 48,53 17-47,-36 0-1,-17 1 1,36-36-1,-1 0 1,0 0 0,1 0 15,-36-18-15,0-35-1,35-35 1,-35 17-1,0 18 1,0 18-16,0-35 16,0 34-1,0 54 79,0 17-78,35 18-1,-35-18-15,0 1 16,0-1-16,0 0 16,35 36-1,-35-18 1,36-18-1,-1-35 1,0 35 0,71-52-1,-71-36 1</inkml:trace>
  <inkml:trace contextRef="#ctx0" brushRef="#br0" timeOffset="196358.7053">18080 12718 0,'18'0'31,"17"0"-15,0 0-1,18 0 1,18 0 0,52 0-1,-52 0 1,-19 0-1</inkml:trace>
  <inkml:trace contextRef="#ctx0" brushRef="#br0" timeOffset="196622.196">18062 12471 0,'0'17'78</inkml:trace>
  <inkml:trace contextRef="#ctx0" brushRef="#br0" timeOffset="197825.0449">18697 12823 0,'35'0'47,"-35"-35"-32,36 53 79,-36 17-78,35-35-1,0 71 17,1-71-17,-1 35-15,0-35 31,0-18-31,-35-17 32,36 35-32,-36-53 15,0 18 1,0 0-16,0 87 62,0-34-46,35 35 0,18-18-1,-35-35 1,17 0 0,0 0-1</inkml:trace>
  <inkml:trace contextRef="#ctx0" brushRef="#br0" timeOffset="198624.9434">19297 12841 0,'0'-35'46,"-35"35"-30,35 17 0,-36-17-1,1 36 1,35 34 0,0-34-1,18-36 16,17 0-15,0-18 0,1-17-1,-36-18 1,35-53 0,-35 18-1,0 52 1,0-34 15,-18 35-15,18 70 15,0 0-15,0 36-1,0-1 1,0 1-1,18-18 1,17-18 0,18-35-1,-18 0 1,1 0 0,-1-18-1,-35-17 1,35 0-1,-35-18 17,0 18-17,-17 35 1,-19 17 0,36 54-1,-35-71-15,35 53 16,0-18-16,35-35 15,36 35 1,-18-35 0</inkml:trace>
  <inkml:trace contextRef="#ctx0" brushRef="#br0" timeOffset="199040.8499">19932 12382 0,'0'-17'15,"35"52"32,18 89-15,-53-89-32,0-17 15,35 70-15,-35-35 16,36 17 15,-1 1-15,-35-1-1,0-34-15,-88 34 16,17-70-16</inkml:trace>
  <inkml:trace contextRef="#ctx0" brushRef="#br0" timeOffset="201300.4032">12612 14270 0,'-53'35'141</inkml:trace>
  <inkml:trace contextRef="#ctx0" brushRef="#br0" timeOffset="201591.4657">12259 14640 0,'0'36'94,"35"-36"-78,1 0-16,-1 0 15</inkml:trace>
  <inkml:trace contextRef="#ctx0" brushRef="#br0" timeOffset="201837.5657">12771 14746 0</inkml:trace>
  <inkml:trace contextRef="#ctx0" brushRef="#br0" timeOffset="202858.4253">14570 14305 0,'0'0'0,"0"-35"47,-18 35-31,-17 0 0,-36 18-1,18 34 1,0 37-1,53-1 1,0-53 0,0 0-1,53-35 1,-17 36 0,69-36-1,19 0 1,-71 0-16,-18-18 15,0 18-15,1 0 16</inkml:trace>
  <inkml:trace contextRef="#ctx0" brushRef="#br0" timeOffset="203541.2258">15205 14288 0,'35'0'78,"0"0"-62,71-36-1,-71 36 1,1 0 0,-1-35-16,18 35 31</inkml:trace>
  <inkml:trace contextRef="#ctx0" brushRef="#br0" timeOffset="203869.1025">15275 14376 0,'36'0'47,"16"0"-31,19 0-1,-53 0 16,17 0-31</inkml:trace>
  <inkml:trace contextRef="#ctx0" brushRef="#br0" timeOffset="204172.9013">15311 14482 0,'52'0'47,"1"0"-32,-17 0 1,-1 0-16,0 0 16,1 0-16,-19 0 15,18 0 1</inkml:trace>
  <inkml:trace contextRef="#ctx0" brushRef="#br0" timeOffset="206139.0971">16510 13705 0,'0'0'0,"0"-35"47,-18 35-32,18 35-15,-53 18 16,53 36-16,-52-1 0,52 18 16,-36 193 15,36-157-15,18-54-1,70-18 1,36 1-1,-19-71 1,19 0 0,-106 0-16</inkml:trace>
  <inkml:trace contextRef="#ctx0" brushRef="#br0" timeOffset="207272.1422">17145 14058 0,'0'0'0,"0"35"31,0 36-15,0 35-1,-18-36 1,18 1 0,0-18-1,0-18 1,0-52 46,0-36-46,0 17-16,0 1 16,0 0-1,18-36-15,-18-35 32,53-17-17,-53 35 1,35 52-1,18 36 17,-53 71-17,88 35 1,0 35 0,-88-106-1,36 1 1,-36-1-1,0-106 32,35 36-31,-35 0 0,35-36-1,-35 36-15,36 0 16,-36-18-16,35 53 15,-35-36 1,35 36 0,0 53-1,-35 71 1,0-36 0,0-17-1,0-19 1,0 1-1,0-17 1,0-1 0</inkml:trace>
  <inkml:trace contextRef="#ctx0" brushRef="#br0" timeOffset="207804.7495">18009 14270 0,'0'-35'15,"-35"35"32,0 0-31,35 17-1,-71 36-15,36 0 32,35-18-17,18-35 1,17 0-1,0 0 1,0 0 0,-35-17-1,36-19 1,-36 1 0,0 53 30,0 35-30,0-18 0,35 18-1,36-18 1,-19-35 0</inkml:trace>
  <inkml:trace contextRef="#ctx0" brushRef="#br0" timeOffset="209733.6513">18415 14376 0,'0'0'16,"0"-36"-16,35 36 0,-35-35 16,0 0 30,-17 35-46,-89 35 16,53 36 0,53-36-1,0 0 17,18-35-17,17 0 1,-35-17-1,35-19 1,0 1 0,-35 70 15,0 1-15,0-1-16,0 0 15,-17 18-15,17-18 16,-53 1-16,53 34 15,-53-17 1,18-18 0,35-52 31,0-19-32,17 1 1,19-71-1,-1 36 1,18-1 0,35 18-1,-18 18 1,19 35 0,-54 0-1,-35 35 1,0 1-1,0-1 1,0 0 0,0 0-1,35-70 63,-35 0-78,71-36 32,-71 36-32,35 35 15,0 0 1,1 0 0,-1 35-1,-35 1 1,53-1-1,-18 0 17,0-35-1,1-17-15,-36-36-1,35 17 1,-35-17-1,0 18 1,0 53 15,0 35-15,0 0 0,0-18-1,35-35 1,0 0-1,1 0 17,-36 35-32,35-35 31,-35-17-15,35-19-1,-35-17 1,36 53-1,-36-70 1,35 17 0,-35 18-1,0-1 1,0 1 0,0 0-1,0-18 1,0 18 15,0-1 94,0 89 31,0 35-124,0-52-32,0-1 15,0 36 1,35-19-1,-35-16 1,35-36 0,1 0-1,-1 0 1,0 0 0,1 0 15</inkml:trace>
  <inkml:trace contextRef="#ctx0" brushRef="#br0" timeOffset="210711.6809">19632 14252 0,'0'36'78,"0"16"-62,0-16-1,35-36 1,-35 35-1,36-35 1,-1 0 0,18 0-1,-18 0-15,0-18 0,54-52 16,-37 17 0,-52 0-1,0 71 63,36 17-62,-36 0 0,35-35-1,0 35 1,1-35-16</inkml:trace>
  <inkml:trace contextRef="#ctx0" brushRef="#br0" timeOffset="211537.0754">20320 14252 0,'0'-35'16,"-18"35"62,-17 0-78,35 35 16,-35-35-16,35 36 15,0-1 1,0 0 15,17-35-15,19 0-1,-1 0 17,-35-18-17,35-17 1,1-71-1,-1 36 1,-35-36 0,0 71-16,0-54 15,0 54-15,0 70 63,0 18-63,0 71 15,0-36 1,0-17 0,0-36-1,53 0-15,-53 18 16,35-53-16,-17 35 31,17-35-15,0 0-1,1 0 1,34-70 0,-35-1-1,-35 36 1,-35 35 0,0 0-1,0 35 1,35 18-1,17 0 1,54-18 0,-1-35-1,-70-17 1</inkml:trace>
  <inkml:trace contextRef="#ctx0" brushRef="#br0" timeOffset="212093.7838">19015 14146 0,'17'0'31,"72"0"-16,-72 0 1,54 0-16,-18 0 16,0 0-16,52 0 15,-34 0-15,105 0 16,-87 0 0,-37 0-16,37 0 31</inkml:trace>
  <inkml:trace contextRef="#ctx0" brushRef="#br0" timeOffset="212353.6086">19138 13917 0,'0'0'0,"0"-35"32,-35 70 14</inkml:trace>
  <inkml:trace contextRef="#ctx0" brushRef="#br0" timeOffset="213936.9196">21255 14393 0,'0'-17'0,"0"52"62,0 0-46,0 36-1,0 17 1,-35-53 0</inkml:trace>
  <inkml:trace contextRef="#ctx0" brushRef="#br0" timeOffset="214770.3755">22031 13758 0,'0'-35'16,"0"106"46,0-18-62,0-1 16,0 1-16,0-17 15,0 34 1,0 1 0,0-1-1,0-52 1,0 17-16,0-52 62,0-54-46,0 36 0,0-1-16,-35-52 15,35-35 1,0-36 0,35 71 15,-17 53-16,17 35 1,0 0 0,0 17-1,71 124 1,-106-70 0,0-36-1,-17 53 1,-19-35-1,-34-53 1,17 36 0</inkml:trace>
  <inkml:trace contextRef="#ctx0" brushRef="#br0" timeOffset="215586.1885">22401 14058 0,'18'0'78,"17"0"-62,-35-35-1,53 35-15,-53-53 16,71 53-1,-36-159 1,-35 89 0,0 17-1,-18 17 1,18 72 15,0 34-15,0 89-1,0-88-15,0-18 16,0-1-16,0 1 16,0-17-16,0 34 15,0-17 1,0-18 0,0-52 46,0-18-62,0-1 16,0-34-1,18 34 1,17-17 0,-35 18-1,36 35 1,-1 35-1,18 36 1,-18-18 0,0-18-1,-35 1 1,36-1 0,-1-35 15</inkml:trace>
  <inkml:trace contextRef="#ctx0" brushRef="#br0" timeOffset="216601.8458">23019 14270 0,'0'-35'16,"35"35"0,-35-36-1,0 1 1,0 0 31,-18 35-47,-52 17 15,35 54 1,35-36 0,0 1 15,17-36-16,18 0 1,18 0 0,-17-36-1,-36 1 1,35 35 46,-35 18-30,35-18-17,1 0 17,-1-18-17,0-35 1,-35 0-1,35 18 1,-35 0 0,36 52 15,-1 18-15,-35 1-1,35-36 1,-35 35-1,0 0 1,-17 1 15,34-36 47,36 0-46,0 0-32,-18-18 15,-35-17 1,36 35 0,-36-53-1,0-53 1,-36 106 15,36 35-15,-35 0-16,35 18 15,0-17 1,18-36 0,-18 35-1,53-35 1,17 0-1,-35 0-15</inkml:trace>
  <inkml:trace contextRef="#ctx0" brushRef="#br0" timeOffset="216971.0859">23865 13547 0,'18'17'47,"-18"36"-47,35 0 0,-35 88 31,36-17-15,-1-36-1,-35 18 1,0-36 0,-53 1-1,-71-1 1,-17 1-1</inkml:trace>
  <inkml:trace contextRef="#ctx0" brushRef="#br0" timeOffset="217969.4618">15610 15575 0,'-35'0'15,"35"-35"32,53 35-31,0 0 0,70 0-1,19 0 1,-107 0-1</inkml:trace>
  <inkml:trace contextRef="#ctx0" brushRef="#br0" timeOffset="218201.6548">15663 15734 0,'18'0'32,"35"0"-17,-18 0 1,0 0-16,1-35 16,17 35-1</inkml:trace>
  <inkml:trace contextRef="#ctx0" brushRef="#br0" timeOffset="219124.0107">17304 15240 0,'-36'71'47,"36"-19"-31,0 1-16,-35 89 15,35-37 1,0 36 0,18-52-1,88-1 1,-18-35 15,-18 0-15</inkml:trace>
  <inkml:trace contextRef="#ctx0" brushRef="#br0" timeOffset="220034.2868">17974 15434 0,'18'0'32,"17"0"-17,0 0 1,18 0-1,-18 0 1,1 0-16,17-35 16,-53-1-1,0 1 1,0-18 0,-18-17-1,-53 17 16,19 18-15,16 35 0,1 0-1,0 105 1,-1 54 0,36-35-1,18-36 1,-18-53-16,53 0 15,-18 1-15,1-36 16,-1 70-16,35-35 16,19-35-1,-54 0 1</inkml:trace>
  <inkml:trace contextRef="#ctx0" brushRef="#br0" timeOffset="220250.8533">18521 15734 0,'0'18'32,"0"52"-17,0-17 1,0 0-1,-18 0 1,-17-53-16</inkml:trace>
  <inkml:trace contextRef="#ctx0" brushRef="#br0" timeOffset="220983.6027">19032 15275 0,'-35'0'31,"0"0"-31,35 18 16,-35 70-1,35-70-15,0 17 16,0 0-16,0 1 16,0 34-1,0-35-15,35 18 16,0-17 0,0-36-1,18 0 1,0 0-1,-18-36 1,1-34 0,-36-1-1,53-35 1,-53 53 0,0-35-16,0 35 0,0 18 15,-53 0-15,0 0 16,0 35 15,18 0-15,35 88-1,0 18 1,17-36 0,19-17-1,-1 0 1,35-18-16,-17-35 15,-17 0-15</inkml:trace>
  <inkml:trace contextRef="#ctx0" brushRef="#br0" timeOffset="221384.1501">19720 14993 0,'18'0'47,"-18"35"-47,70 18 15,-70 18-15,53 35 16,-17 35 0,17-18-1,-53 36 1,-89-36-1,19-17 17,-18-70-32</inkml:trace>
  <inkml:trace contextRef="#ctx0" brushRef="#br0" timeOffset="243776.8573">5062 4516 0,'0'0'0,"0"-36"31,0 1 0,0 0-15,-17 35 0,17-36-1,-36 36 1,1 0 0,0 0-1,-18 0 1,0 0-1,-18 0 1,36 0 0,0 0-16,0 36 15,-1-36-15,-69 35 16,52 0-16,-36 1 16,54-36-1,0 52 1,-71 19-1,-70 17 1,-1 0 0,107 1-1,-18-19 1,17 36 0,-35 17-1,53-34-15,-35 69 16,53-87-16,-18-18 15,18 70 1,-18-17 0,0 71-1,53-54 1,0 1 0,0 34 15,0-70-31,0-17 15,0 17-15,0-17 0,0 35 16,35 88 0,0-18-1,18-70-15,-53-18 16,71-17-16,-18 70 16,35-18-1,-53-52 1,0-18-16,1 0 0,17 17 15,17 36 1,-35-35-16,89 52 16,-36-52-1,0-36-15,89 53 16,-1-53 0,142 89 15,-89-71-16,-17-53 1,-107 0-16,19 35 16,17-35-16,35 0 15,142 0 1,-159-35-16,158 35 16,-158-71-1,-18 71-15,18-53 0,-18 53 16,-18-70-16,212-36 15,18-53 1,0-53 0,-71 36-1,-105 35 1,-89 88-16,35-70 16,-87 70-1,16 0 1,-16-36-16,-1 1 15,18 0-15,0-35 16,53-160 0,-106 178-16,53-19 15,-53 18-15,35 18 16,-35-71 0,53 71-16,-53-71 15,0 89 1,0-1-16,0-52 15,-35-18 1,-1 17 0,-17-52-1,-88 52 1,71 19 0,-36 16-1,0 19 16,35 17-31,-34-18 16,34 36-16,18 35 16,-70-71-1,17 19 1,35 16-16,1-17 16,34 53-16,-16-35 15,-37 35 1,-34-35-1,52 0 1,36 35-16,-36-36 16,36 36-1,0-35-15,-71-18 16,-17 53 0,70-53-1,-71 18-15,71 35 16,0-53-1,-70 53 1,17-35 0,-53 35-1,-70-36 1,158 36-16,-123-53 16,89 53-16,-1 0 15,-18 0-15,54 0 16,-142 0-1,142 0 1,-1 18 0,0 17-1,1 1 1,35-36-16,-1 70 16,-17-34-1,36-36-15,-36 52 16,0 19-16,-18-18 15,36 17 1,0-17 0,35-17-1,-35-1-15</inkml:trace>
  <inkml:trace contextRef="#ctx0" brushRef="#br0" timeOffset="245262.4025">6332 6279 0,'18'0'156,"-18"-17"-140,-18 17 15,-17 0 1,35 17-17,0 19 1,18-36 31,17 0-16,-35-18-31,0-17 16,0 0 15,-18 35-16,-17 0 32</inkml:trace>
  <inkml:trace contextRef="#ctx0" brushRef="#br0" timeOffset="249101.5833">6456 6315 0,'-35'0'94,"-1"0"-47,54 0 62,17 0-93,-35-18-1,53 18-15,0 0 16,53 0 15,-53 0-15,0 0-16,-18 0 15,36 0 1,-36 0-16,35 0 16,-34 0-1,-1 0-15,18 0 16,35-35 15,0 35-15,-17 0-1,-18 0 1,-18 0 0,18 0-1,17 0 1,-34 0-16,17 0 15,-18 0-15,0 0 16,71-35 0,-53 35-1,53 0 1,-36 0 15,-34 0-31,-1 0 0,-35 17 16,53-17-16,0 0 15,-18 0 1,0 0 0,18 0-16,18 0 15,-18 0 1,0 0 0,-1 0-1,-16 0 1,-1 0-1,0 0 1,1 0 0,-1 0-1,0 0 1,0 0 0,54 0-1,-36 0 1,-18 0-1,0 0 17,0 0-17,1 0-15,-1 0 16,-53 0 46</inkml:trace>
  <inkml:trace contextRef="#ctx0" brushRef="#br0" timeOffset="250589.4386">8925 6315 0,'0'-36'15,"36"36"-15,-1 0 79,0-35-64,0 35 16,1 0-15,-1 0 15,-17 0-31,17 0 32,0 0-17,0 0 1,1 0-1,17 0-15,-18 0 16,0 0-16,0 0 16,18-53-1,18 53 1,-18 0 0,-124 0 30</inkml:trace>
  <inkml:trace contextRef="#ctx0" brushRef="#br0" timeOffset="251474.6033">7549 6632 0,'53'-35'0,"-35"35"16,-18-35-1,0-1 32,-35 36 0,-1 0-31,-34 53-1,35 0 1,35-17-16,0-1 16,0 0-1,17-35 16,19 0 1,-1 0-17,18 0 1,-18-35 0,0 0-1,-35-18 1,36-18-1,-36 36 1,0 88 15,0 0-15,0-18-16,35 0 16,0-35-1,18 35 1,18-52-1</inkml:trace>
  <inkml:trace contextRef="#ctx0" brushRef="#br0" timeOffset="254290.7618">9648 4180 0,'0'-35'31,"0"53"63,0 35-78</inkml:trace>
  <inkml:trace contextRef="#ctx0" brushRef="#br0" timeOffset="254512.8543">9596 4392 0,'0'18'31,"0"17"0,0 0 1</inkml:trace>
  <inkml:trace contextRef="#ctx0" brushRef="#br0" timeOffset="254813.1247">9454 4692 0,'0'35'31,"0"0"0,0 1 1,0-1-17,0 0 1,0 18 0</inkml:trace>
  <inkml:trace contextRef="#ctx0" brushRef="#br0" timeOffset="255039.0369">9454 5168 0,'0'0'0,"0"35"16,0 1-16,0-1 31,0 0-31,0 1 15,0 17 1,0-1 0,0-16 15,-35-36-31</inkml:trace>
  <inkml:trace contextRef="#ctx0" brushRef="#br0" timeOffset="255339.445">9313 5927 0,'0'35'31,"0"0"-15,0 0 15,0 1 0,0-19-15</inkml:trace>
  <inkml:trace contextRef="#ctx0" brushRef="#br0" timeOffset="261909.723">8026 4339 0,'0'18'93</inkml:trace>
  <inkml:trace contextRef="#ctx0" brushRef="#br0" timeOffset="262363.0367">8008 4374 0,'-35'0'31,"35"36"-31,0-1 16,-35 0 0,35 1-1,-53 16 1,17-16 15,36-1-15,-35-35-1,0 35 1,35-17 0,-18-18-1,18 35 32,-53 0 16,18 18-17</inkml:trace>
  <inkml:trace contextRef="#ctx0" brushRef="#br0" timeOffset="263428.8556">7602 4904 0,'0'35'47,"-35"0"0,35 0-32,-35-35 1,35 36-1,-35-1 1,-1 0 0,36 1-1,-35-36 1,35 35 0,-35-35-1,17 35 1,18 0-1,-35-35 1,35 36 0,-36-1-1,1 0 1,35 1 15,-35-36-15,35 35-1,-35 0 1,-36 0 0,36 1-1,35-19 1,-35-17 0,35 36-1,-36-36 1,36 35-1,-35-35 1,0 35 0,35 0-1,-36-35 1,36 36 0,-35-36 15,35 35-16,-17-35-15,17 35 16,-36-35-16,36 35 16,-35-35-1,35 36 1,-35-36 0,-1 35-1,36 18 1,-52-18-1,-19 0 1,18-35-16,18 36 16,35-1-1,-36-35 17,36 18-17,-35-18 1,18 0-1,17 35 1,-36-35 0,1 0-1</inkml:trace>
  <inkml:trace contextRef="#ctx0" brushRef="#br0" timeOffset="269951.329">8008 4304 0,'0'35'125,"0"18"-109,0 18-1,0-36 1,0-17 0,0 17-1,18-35 1,-18 35-16,0 0 15,0 1 1,0 17 0,0 17-1,-36-17 1,36-18 0,0 1-1</inkml:trace>
  <inkml:trace contextRef="#ctx0" brushRef="#br0" timeOffset="270134.696">7990 4974 0,'0'35'16,"0"-17"15,0 17 0,0 1-15,0-1-1,0 0 1,0 0 0</inkml:trace>
  <inkml:trace contextRef="#ctx0" brushRef="#br0" timeOffset="270300.6615">7990 5345 0,'0'35'15,"0"0"1,0-17 15,0 17-15,18 18-16</inkml:trace>
  <inkml:trace contextRef="#ctx0" brushRef="#br0" timeOffset="270501.364">8008 5715 0,'0'0'0,"35"0"0,-35 35 16,0 1 15,0-1-16,0 0 1</inkml:trace>
  <inkml:trace contextRef="#ctx0" brushRef="#br0" timeOffset="270797.1635">8043 5891 0,'0'36'32,"0"-1"-17,0-17 1,0 17 15,0 0-15,0 0 15,0 1 0,0-1 0,0 0 32</inkml:trace>
  <inkml:trace contextRef="#ctx0" brushRef="#br0" timeOffset="270878.8398">8043 6262 0,'0'35'32</inkml:trace>
  <inkml:trace contextRef="#ctx0" brushRef="#br0" timeOffset="289610.0182">8079 4269 0,'17'0'156,"19"0"-124,-36-36-32,35 36 15,0-35 1,36-18-16,17 18 31,-53 35-31,18-53 16,-53 0-16,53-18 31,0 71-31,-53-52 0,106-1 16,-36-18 15,-34 18-31,-1 0 15,53 18-15,-88 0 16,123-54 0,-52 19-1,0-1 1,52-52 0,-52 52-1,-36 36 1,53-18-1,53-88 1,36 53 0,-89 53-1,-18-54 1,-17 54 15,-35 35-31,17-35 0,-35 0 31,35 35-15,-35-36 0,36 36-1,-1 0 17,-88 0 14,-17 0-30</inkml:trace>
  <inkml:trace contextRef="#ctx0" brushRef="#br0" timeOffset="297299.2014">6473 6209 0,'0'18'171,"-35"-18"-155,35 35-16,-35-35 16,35 35-16,-35-35 15,-1 53 1,1-18 0,35 18-1,-35 18 1,0 17-1,-1-88-15,36 53 16,-53 0 0,18 17-16,35-17 15,-35-53 1,-1 124 0,36-89-16,-35 36 15,0-36 1,35 0-16,-35 36 15,-36-1 17,-17 1-17,53-36-15,-54 71 16,54-71-16,0 0 16,-36 36-1,-52 88 1,52-53-1,-17 17 1,-35-17 0,-1 17-1,18 1 1,36-54 0,-1 1-1,-17 17 1,-35 0-1,70-17-15,-71 35 32,71-71-32,18 0 15,-71 71 1,-17 0 0,-1 88-1,36-88 1,-35 17-1,-1 1 1,36-1 0,53-88-16,-36 36 15,36-18 1,35-35-16,-71 70 16,18-18-1,0-34-15,-17-1 16,70 35-1,-18-70 1,-17 71 0,35-18-1,-53-18-15</inkml:trace>
  <inkml:trace contextRef="#ctx0" brushRef="#br0" timeOffset="322875.3848">6914 5786 0,'36'-36'31,"-1"36"79,0 18-79,1 17-31,-1 18 16,-35-18-1,35 36 1,-35-18 0,0 0-1,0-18-15,0 0 16,0 1 15</inkml:trace>
  <inkml:trace contextRef="#ctx0" brushRef="#br0" timeOffset="323916.3506">7355 5715 0,'0'-35'16,"0"52"124,0 19-124,0 17 0,0-1-1,0-16 1,18-1 0,17 0-1,1-35 1,-1 0 15,0 0-15,-35-17-1,18-1 1,-18-17 0,0-1-1,0 1 1,0-35-1,-18 34 1,18 1 15,-35 35-15,35-35 0,-18 35-16,18-35 15,-35 35 1,0 0 46,35 17-46,0 18 0,0 1 15,0-1-31,35-35 31,0 35-15,1-35-1,-36 36 1</inkml:trace>
  <inkml:trace contextRef="#ctx0" brushRef="#br0" timeOffset="332466.5585">9842 6015 0,'36'0'16,"-36"-35"93</inkml:trace>
  <inkml:trace contextRef="#ctx0" brushRef="#br0" timeOffset="333119.6966">10019 6068 0,'35'0'16,"-35"35"0,0 0 30,-17-35-30,17 36 0,-36-36-16,1 0 15,0 0 1,-1 0 0,36-18-1,0-17 1,0-18-1,0 0 1,18 18 0,-18-1-1,35 36 17,1 0-17,-36 18 1,53-18-1,-53 106 1,0-36 0,0-34-16,0 69 15,0-52-15,-18-17 16,-35 52 0,18-18-1,-1-17 1</inkml:trace>
  <inkml:trace contextRef="#ctx0" brushRef="#br0" timeOffset="334858.0532">8484 4128 0,'0'17'78,"0"36"-62,0-18-16,0 1 15,36-1-15,-36 18 16,0-18 0,0 0-1,0 1 1</inkml:trace>
  <inkml:trace contextRef="#ctx0" brushRef="#br0" timeOffset="335245.5395">8696 4145 0,'0'-35'31,"0"53"32,0 34-48,0-16 1,0-1-16,0 0 16,0 1-1,0 16 1,0-16-1,0-1 1</inkml:trace>
  <inkml:trace contextRef="#ctx0" brushRef="#br0" timeOffset="339615.5121">9878 6085 0,'-36'0'47,"36"-17"62,36 17-93,-36-36-16,70 36 16,-17 0-1,0-35 1,0 35-1,-18 0 1,-35 18 15,36 35-15,-36-36 0,0 19-1,0-1 1,0 0-1,0 1 1,-36-1 0,-17-35-1,-17 35 1,52-35 0,54 0 124,-1 0-124,0 35-1,-35 1 1,35-1 0,-35 18-1,0-18 1,0 0 0,-17-35-1,-19 36 16,1-1-15,0-35 0,0 0-1,-18 0 1,-18 0 0,53 0-1,-17 0 1,0 0 15</inkml:trace>
  <inkml:trace contextRef="#ctx0" brushRef="#br0" timeOffset="343910.9263">8696 4039 0,'0'-35'16,"0"106"78,0-36-94,0 0 15,0 89 17,0-36-17,0-53 1,-18-35-1,18 35 17,0-52-17,0-54 1,0 18 0,0 0-1,0-35 1,0 35-1,0 18 1,-35 35 15,35 71 1,0-36-32,0 35 15,0-17 1,0 18 15,0-36-15,0-17-1,0-54 32,0 1-47,0 0 16,0 0-16,0-1 15,0-34 1,0 35-16,0-1 16,0 1-1,0 88 32,0-18-47,0 53 16,0-35 15,0 18-15,0-36-1,0-53 32,0-52-47,0 17 31,-35 18-31,35-36 16,0 36 0,0-18-16,0 124 62,0-19-46,0 19-1,0 0 1,0-54 0,0 54-1,0-36 1,0-53 15,0-17-15,0-35-1,0-36 1,0 70 0,0-16-1,0 16 1,0 107 31,0-18-32,0 0 1,0 17 0,0 1-1,0-89 48,0-17-63,0 0 15,0-1-15,0-34 16,0 34 0,-36 1-1</inkml:trace>
  <inkml:trace contextRef="#ctx0" brushRef="#br0" timeOffset="349108.8855">8678 4057 0,'0'53'62,"0"0"-62,0 0 16,0-18-16,0 0 16,0 1-1,-35 52 1,35-53 0,0-53 30</inkml:trace>
  <inkml:trace contextRef="#ctx0" brushRef="#br0" timeOffset="368406.7716">7955 4304 0</inkml:trace>
  <inkml:trace contextRef="#ctx0" brushRef="#br0" timeOffset="371883.9192">8132 4445 0,'0'-35'110,"0"52"15,-18 19-94,18-1-15,-35-35-1,35 35 1,-36 0-1,36 1 17,-35-36-32,35 35 15,-35 0 1,35 1 15,-35-36-15,35 35-1,-36-35 1,36 17 0,-53 54 15,53-36-15,-17-35-1,17 36 1,0-1-1,-36-35 1,36 35 0,-35-35-1,35 53 1,-35-53 0,35 35-1,-35-35 1,35 36-1,-36-36 1,1 17 0,35 19-1,-35 16 1,-1-16 0,36-1-1,-35 0 1,0 1 15,0-1-15,-18 0-1,35 0 1,18 1 0,-35-36-16,35 35 15,-53 0 1,18 1-16,-1-36 31,36 35-31,-35-35 16,0 53-1,-1-18 1,-34 18 0,70-35-1,-35 34 1,-1-16-1,1-1 17,0 0-32,-18 1 15,18-1-15,-1 0 16,1-35 0,35 35-1,-35-35 1,35 36-1,-35-36 1,35 35 0,-36 0-16,1 1 31,0-36 219,35 35-219,-36-35-15,36 35-16</inkml:trace>
  <inkml:trace contextRef="#ctx0" brushRef="#br0" timeOffset="376430.6716">8696 3704 0,'-35'0'32,"-1"0"30,19 0-31,-19 0 1,1 0-17,0 0 1,35 18-1,-35-18 1,-1 35 0,1 0-1,35 1 1,-35 17 0,0-18-1,-18 88 1,53-87-1,-18-1 17,18 18-17,-35-18 1,35 0 0,0 1-1,0-1 1,0 18-1,0-18-15,0 0 16,0 1 15,17-1-15,-17 0 0,36 0-1,-36 1 16,35-36-31,0 0 16,0 0 15,1 0-15,-1 0 0,-17 0-1,52 0 1,-70-18-1,53 18 1,-18-35 0,18 0-1,-35-1 1,17 1 0,1 35-1,-36-35 1,35-36-1,-35 36 1,0 0 15,35-1-15,-35 1 0,0 17-1,0-17 1,0 0-1,0 0 1,-18-1 0,18 1-16,0 0 15,-35 35 1,35-36 0,-35 36-1,35-35 1,-35 35-1,35-35 1,-18 35 15,-17 0-15,-18 18 0</inkml:trace>
  <inkml:trace contextRef="#ctx0" brushRef="#br0" timeOffset="380281.5715">6368 4974 0,'0'35'16,"35"-35"62,0 0-63,18 0 1,-53-17 0,124-36-1,-89 18 17,-35-1-17,35 36 1,-35-17-1,35-19 1,-35-34 0,0 35-16,0 17 15,0-17 1,0-1 0,-17 36-1,-18 0 1,-1 0 15,1 0-15,0 0 15,-1 0-15,36 18-1,-53 17 1,18-35-1,35 18 1,-35 17 0,35 0-1,0 36 17,0-53-17,0 17 1,18 0-1,34 36 1,-52-36-16,36 36 16,34-18-1,-34-1 17,-19 1-17,19-17 1,-1-1-1,0 0 1</inkml:trace>
  <inkml:trace contextRef="#ctx0" brushRef="#br0" timeOffset="409436.1645">13212 16810 0,'0'-35'15,"0"52"110,0 36-109,0 0 0,0-18-1,0 1 1,0 17-16,0 17 15,0-17 1,0 0 0,0-18-1,0 0 1,0 1 0,0-1-1,0 0 16,0-52 94,0-19-109,0 1-16,0-18 16,0-17-1,0 34 1,0-17 0,0 18-1,0 0 1,0 0-1,0 17 1,0-17 0,0-1-1,0 1 32,0 0 47,0 53-16,35 17-62,0 0-1,0 18 1,1 18 0,-1 34 15,18-69-31,0 34 15,-18-17 1,-35-18 0,53 1-1,-18-1 1,0-35 15,-35-18 79,0-17-79,0-18-16,0 0 1,0 18-16,0-36 16,0 1-1,-17-54 17,17 107-17,0-54 1,-35 36-1</inkml:trace>
  <inkml:trace contextRef="#ctx0" brushRef="#br0" timeOffset="411261.737">13917 16792 0,'35'0'16,"1"0"15,-1 0-15,0 0 0,0 0-1,18 0 1,0 0-1,-17 0 1</inkml:trace>
  <inkml:trace contextRef="#ctx0" brushRef="#br0" timeOffset="411821.1694">14076 16704 0,'-35'0'16,"35"-35"-16,0 52 125,0 1-125,0 17 15,0 1 1,0-1 15,0 0-31,0 0 31,0 1 16</inkml:trace>
  <inkml:trace contextRef="#ctx0" brushRef="#br0" timeOffset="413368.9608">14499 16616 0,'-17'35'125,"17"18"-125,0-18 16,-53 1 0,53-1-16,0 35 15,-36 1 1,36-18-1,0 17 1,0 19 0,0-54-1,18 0 1,-18 0 0,35 1 15,1-36-16,-1 0 1</inkml:trace>
  <inkml:trace contextRef="#ctx0" brushRef="#br0" timeOffset="416600.2597">14587 17127 0,'0'18'110,"18"-18"-95,17 0 1,1 0 15,-36-18-15,35 18-16,-35-35 31,35 35-31,-35-35 16,0 0-1,0-1 1,0 1-1,0 0 17,0-1-1,-18 36 0,-17 0 0,35 18-15,-35-18 0,53 0 77,17 0-77,18 0 0,0 0-1,0 0-15,-18 0 16,0 0 15,-35 35 32,35-35-48,-35 36 17,0-1-17,0 0 1,0 0 15,36 1 0,-1-36 1,0 0-1,1 0-16</inkml:trace>
  <inkml:trace contextRef="#ctx0" brushRef="#br0" timeOffset="418683.3318">15134 16669 0,'18'0'140,"17"0"-124,-35 17 0,35-17-1,-35 36-15,36 17 16,-1 17 0,-35-35-16,0 36 15,35-36 1,-35 18-1,0 0 1,0-18 0,0 1-1,0-1 1,-17 0 0,-19-35-16,36 53 0</inkml:trace>
  <inkml:trace contextRef="#ctx0" brushRef="#br0" timeOffset="420799.7856">8414 15610 0,'0'-35'16,"-18"-18"15,-17 53 0,-18 0-15,18 0-1,-1 36 1,-34-1 0,35 18-1,35 35 1,-36-18 0,36-17-1,0-17 1,36-1-1,16-35 1,19 0-16,-18 0 16,-18 0-1,0 0-15,36-18 16,-36-17 0</inkml:trace>
  <inkml:trace contextRef="#ctx0" brushRef="#br0" timeOffset="421215.9815">8608 15628 0,'35'0'15,"0"0"1,-17 0 0,53 0-1,-19 0 1,-16 0 0,17-35-1,0 35 1</inkml:trace>
  <inkml:trace contextRef="#ctx0" brushRef="#br0" timeOffset="421483.7189">8678 15752 0,'18'0'31,"17"0"-15,18 0 0,-18 0-1,36-18 1,-18 18-1,-18 0 1</inkml:trace>
  <inkml:trace contextRef="#ctx0" brushRef="#br0" timeOffset="422332.5731">9507 15558 0,'0'-36'0,"-17"36"15,-1 0 1,-17 0 0,0 0 15,35 18-31,-36-18 15,-17 53 1,53 0 0,-53 0-16,53-18 15,0 0 1,18 0 0,35-35-1,70 0 1,-87 0 15,34-17-15,-34-54-1,-1-35 1,-35 54 0,0 16-1,0 72 32,35 16-16,-35-16-31,35-36 16,1 35 0,17-35-1,-18 0 1</inkml:trace>
  <inkml:trace contextRef="#ctx0" brushRef="#br0" timeOffset="422933.3876">10178 15646 0,'17'0'63,"36"0"-48,-18 0-15,1 0 32,34-18-17,19 18 1,-54 0-16,0 0 16</inkml:trace>
  <inkml:trace contextRef="#ctx0" brushRef="#br0" timeOffset="423200.8271">10372 15487 0,'0'18'46,"0"17"-30,0 35 15,0-34-15,0-1 0,0 0-1</inkml:trace>
  <inkml:trace contextRef="#ctx0" brushRef="#br0" timeOffset="423616.8479">10636 15663 0,'36'0'32,"-1"0"-17,0-35 1,0 0 0,1 0-1,-36-1 16,0 72 16,-18-36-47,18 52 16,0-16 0,0-1-1,18-35 1,52 0-1</inkml:trace>
  <inkml:trace contextRef="#ctx0" brushRef="#br0" timeOffset="423824.8146">10848 15363 0</inkml:trace>
  <inkml:trace contextRef="#ctx0" brushRef="#br0" timeOffset="424481.4492">11077 15187 0,'0'0'0,"35"0"63,-35 18-63,0 17 15,0 0 1,0 1-16,0-1 0,0 0 15,0 0-15,0 36 32,0-36-32,0 18 0,0-18 31,0-87 16,36 16-32,-36 1 1,35 35 0,-35-35-1,35 35 1,1 0 15,-1 35-15,-35 0-1,35 1 1,-35-1 15,0 0-15,-17-35 0,-19 53-1,1-18 1,0-35-1,-1 0 1</inkml:trace>
  <inkml:trace contextRef="#ctx0" brushRef="#br0" timeOffset="428482.0272">9172 16016 0,'0'-35'63,"0"52"62,0 19-94,0-1-31,18-35 156,17 0-140,53-18-16,-52 18 15,-1 0-15,53 0 32,-53 0-32,1 0 0,34 0 31,-17 0-15,53 0-1,-71-35 1,-17 35-1,17 0 1,0 0 0,1-53-1,-1 53 1,-35-17 78,0-19-63,0 1-15</inkml:trace>
  <inkml:trace contextRef="#ctx0" brushRef="#br0" timeOffset="432829.4508">9472 16316 0,'0'18'16,"0"17"-1,0 18 1,0-18-1,0 36 1,0-1 0,0-17-1,0 18 1,18-36 0,17-35-1,-17 0 1</inkml:trace>
  <inkml:trace contextRef="#ctx0" brushRef="#br0" timeOffset="433445.7572">9701 16616 0,'36'0'47,"-1"0"-32,-35-18 1,35 18-1,-35-35-15,0 0 16,0-18 0,0 17 15,-17 36-31,-19 0 31,54 0 32,35 0-48,0-35 1,-18 35 0,0 0-1,-35 18 1,36-18-1,-36 53-15,0 35 16,0-35 0,0-18-1,35-35 17,18-35-17</inkml:trace>
  <inkml:trace contextRef="#ctx0" brushRef="#br0" timeOffset="433761.9">10107 16228 0,'0'-36'0,"0"72"0,0-107 16,18 106 31,-18-17-47,35 35 15,-35 0-15,0-18 16,35 1 0,-35-1-16,36 35 15,-36-34-15,0 17 16,0-1-1,0 1 1,-36-17 0,-17-36-16</inkml:trace>
  <inkml:trace contextRef="#ctx0" brushRef="#br0" timeOffset="434912.4113">11395 15787 0,'0'17'93,"17"54"-93,-17-36 16,0-17-16,0 17 16,36-35-1,-36 71-15,35-18 16,-35-18 0,0-53 62,-18 18-63,18-35-15,-35 0 32,0 35-17,35-36 1,0 54 62,0 35-62,17-18-1,19-35-15,-1 0 31,0 0-15,0-17 0,1-36-1,-36 17 1</inkml:trace>
  <inkml:trace contextRef="#ctx0" brushRef="#br0" timeOffset="435595.5884">11307 16616 0,'17'0'31,"18"-18"-15,1-17-1,-1 0 16,-35-1-31,0 1 16,0 0 15,-18 35 1,18 17-17,0 36 1,0-17-1,0-1 1,18-35 15,-18 35-31,35-35 16,1 0 0,-1 0-1,-35-17 1,35 17-1</inkml:trace>
  <inkml:trace contextRef="#ctx0" brushRef="#br0" timeOffset="435876.0839">11342 16387 0,'0'-36'47</inkml:trace>
  <inkml:trace contextRef="#ctx0" brushRef="#br0" timeOffset="436711.0446">11624 16351 0,'35'0'78,"-35"36"-62,0-1-1,0 0-15,0 0 16,0-52 62,36-54-62,-36 36-1,53 0 1,-18 35 15,-18 17 0,-17 19-31,0-1 16,36-35-16,-36 35 16,0-53 46,0-17-46,35 35-1,-35-35 1,35 35-16,-35-35 16,36 35-1,-1 0 1,0 0-1,-35 17 1,0 19 0,0-1-1,0 0 1,0 0 0,35-35-1,18 0 1</inkml:trace>
  <inkml:trace contextRef="#ctx0" brushRef="#br0" timeOffset="442262.0734">16387 16757 0,'0'-18'16,"0"-17"31,-18 35-32,-35 0 1,-18 0 0,36 0-1,0 0-15,0 18 16,-1 17 0,1 0-1,-18 36 1,53-18-1,0-18-15,0 36 16,0-36 0,0 18-1,18-53 1,-18 35-16,70-35 16,-17 0-16,18 0 15,-18 0-15,35-35 31,-53-1-15,0 36 0,-35-35-1</inkml:trace>
  <inkml:trace contextRef="#ctx0" brushRef="#br0" timeOffset="442543.907">15893 16933 0,'35'0'31,"53"0"-15,-53-35-16,1 35 16,34 0-1,-17 0 1,71 0 0</inkml:trace>
  <inkml:trace contextRef="#ctx0" brushRef="#br0" timeOffset="443070.1369">16916 16598 0,'0'-35'16,"35"35"-16,-35 53 47,0-18-32,0-17-15,0 88 31,0-53-15,0 17 0,0-35-1,0-17 1,0 17 0</inkml:trace>
  <inkml:trace contextRef="#ctx0" brushRef="#br0" timeOffset="443461.2017">17127 16616 0,'0'-35'0,"0"87"47,0-34-47,0 17 16,0 36-1,0-36 1,0 89 0,0-107-1,0 19 1,0-1 15</inkml:trace>
  <inkml:trace contextRef="#ctx0" brushRef="#br0" timeOffset="444192.2272">16933 16598 0,'0'0'0,"0"-35"15,0 0-15,18-1 31,35 1-15,35 0 0,-17 35-1,-1 0 1,1 53 0,-18 17-1,-53-34-15,0-1 16,35 18-1,-35-18-15,0 0 16,-35-35 0,-36 36-1,18-36 1,18 0 0,0 0-1,52 0 48,19 0-48,-1 35 1,18-35-16,-53 35 16,70-35-1,-17 71 1,-18-36-1,-35 0 1,36 1 0,-1-1-1,0-35 32</inkml:trace>
  <inkml:trace contextRef="#ctx0" brushRef="#br0" timeOffset="447149.2862">11148 17092 0,'0'-35'16,"0"52"62,53 89-47,-18-70-31,-35-1 16,35 0-16,-35 0 0,0 1 16,53 34-1,-53-35 1,0 18-16,35-17 16,1-54 30,-36-53-14,35 1-17,-35-36 1,35-17 0,1-1-1,-1 54 1,-35 123 31,-18-18-32</inkml:trace>
  <inkml:trace contextRef="#ctx0" brushRef="#br0" timeOffset="447573.2728">11024 17357 0,'0'0'0,"36"-18"63,-1 18-63,35 0 15,-17 0-15,106-53 16,70 18-1,-52 35 17,-71-53-17,-124 53 32</inkml:trace>
  <inkml:trace contextRef="#ctx0" brushRef="#br0" timeOffset="452940.9222">20373 16369 0,'0'-35'16,"-18"35"15,-17 0 0,0 0-15,-1 35 0,36 0-16,-70 0 15,35 71 1,35 35-1,0-70 17,0-36-32,0 1 0,0-1 15,17-35 1,-17 53 0,36-18-16,-1-35 15,18 0 1,17 0-1,1 0 1,-36-53 0,0 18-1,-35-18 1,0 0 0,0 18-1,0-89 1,0 36-1,-17 17 1,-19 36 15,-16-18-15,34 53 0,-17 0-1,35 53 1,-36 0-1,36 53 1,0-53 0,0-18-1,18 0 1,17-35 0,36 36-1</inkml:trace>
  <inkml:trace contextRef="#ctx0" brushRef="#br0" timeOffset="453268.2079">20743 16616 0,'18'0'47,"35"-35"-31,-18 35-16,-17 0 0,52 0 15,-34 0 17</inkml:trace>
  <inkml:trace contextRef="#ctx0" brushRef="#br0" timeOffset="453522.0903">20761 16775 0,'0'0'0,"35"0"47,1 0-31,-1 0-1,0 0 1,18 0 0,-18 0-16</inkml:trace>
  <inkml:trace contextRef="#ctx0" brushRef="#br0" timeOffset="454154.2715">21255 16439 0,'0'-35'15,"0"0"17,-18 35-1,-17 18-15,35 17-1,-35 35 1,35-17-16,-36 18 15,36-36-15,0 0 16,0 18 0,0-17-1,18-1 1,17-35 0,1 0-1,16 0 1,1-18-1,-17-35 1,-1-17 0,-35 34 15,35-69-15,-35 69-16,0-34 15,0 35-15,-35-18 16,0 0-1,-1 53 17,-34 53-17,35-18-15</inkml:trace>
  <inkml:trace contextRef="#ctx0" brushRef="#br0" timeOffset="462337.1353">11307 17903 0,'0'36'93,"35"17"-93,-35-36 16,35 36-16,-35-17 16,35 52-1,1 0 1,-36-35 0,35-18 15,0-53 31,-35-52-46,53-36 15,-53 53-31,35 18 0,-35-18 16,36-53-1,-1 88 1,-35-17 0,35 53 46,-35 17-46</inkml:trace>
  <inkml:trace contextRef="#ctx0" brushRef="#br0" timeOffset="462769.3041">11236 18256 0,'-35'0'15,"35"-17"1,17 17 31,72 0-32,-37-36 1,90 36 0,69-70-1,-52 17 1,-124 53-16,18 0 15,-70 0 32</inkml:trace>
  <inkml:trace contextRef="#ctx0" brushRef="#br0" timeOffset="465223.6516">13617 17745 0,'0'17'47,"0"72"-31,0-54-1,0-18-15,0 19 16,0-1 0,0 106-1,0-88 1,0-18 0,0-52 93,0-19-93,0-52 15,0 53-31,0 0 0,35-18 15,-35 17 1,0 1 0,53 35 77,-53 35-77,71-35-16,-71 53 16,53-53-1,-53 71-15,53-18 16,0-53-16,-53 35 16,35-35-16,-35 35 15,35-35 1,-35 36-1,0-54 48,0-17-47,0 0-1,-17-18 1,17 17-1,0 1 1,0 0-16,-36-1 16,36-34-16,0 52 15</inkml:trace>
  <inkml:trace contextRef="#ctx0" brushRef="#br0" timeOffset="465569.0799">14111 17815 0,'53'-53'46,"0"53"-30,0 0 0,-18 0-1,0 0 1,1 0 15</inkml:trace>
  <inkml:trace contextRef="#ctx0" brushRef="#br0" timeOffset="471539.9315">14693 17639 0,'0'-35'16,"0"105"78,-17-17-79,17 0-15,-36 18 16,36-19-16,0 1 16,0 0-16,0 18 15,0-18 1,18-18-1,17 0 1,0-35 0,-35 36-16,36-36 15,-1 0 1</inkml:trace>
  <inkml:trace contextRef="#ctx0" brushRef="#br0" timeOffset="472465.683">14887 18062 0,'0'18'31,"18"-18"0,17 0 16,0 0-31,1 0 0,-19 0 15,-17-18-31,0-17 31,0 0-15,0-1-1,0 1 1,0 0 0,0 0-1,36 35 157,-1 0-156,0 0-1,0 17 17,-35 18-1,0 1-16,0-1 1,0 0 0,0 1-1,36-36 1,-1 35 15,36-35-15,-71-18-16</inkml:trace>
  <inkml:trace contextRef="#ctx0" brushRef="#br0" timeOffset="474281.0586">15346 17586 0,'17'18'140,"-17"52"-124,53-70-16,-53 53 16,71 0-1,-36 18 1,-35-1 0,36 18-1,-36-35 1,0 0-1,-18 0 1,18-18 0,-35 1-1</inkml:trace>
  <inkml:trace contextRef="#ctx0" brushRef="#br0" timeOffset="475190.9395">15046 17851 0,'0'-36'62,"0"1"1,-18 35-16,-17 0-16,0 0 0,70 35 32,0-35-32,18 0 0</inkml:trace>
  <inkml:trace contextRef="#ctx0" brushRef="#br0" timeOffset="476264.7782">16510 17692 0,'-18'0'46,"-17"0"-14,0 0-17,0 0 1,-18 17 0,17-17-1,36 36-15,-35-1 16,-18 18-1,53 35 1,0-35 15,0 18-15,0-36 0,53 0-1,0-35 1,-18 0-1,1-17 1,69-19 0,-69 36-1</inkml:trace>
  <inkml:trace contextRef="#ctx0" brushRef="#br0" timeOffset="476600.7346">16245 17903 0,'18'-35'31,"17"35"-15,18 0 0,0 0-1,-18 0 1,1 0-1</inkml:trace>
  <inkml:trace contextRef="#ctx0" brushRef="#br0" timeOffset="477547.3895">17039 17533 0,'0'18'47,"0"17"-31,0 0-16,0 1 16,0-19-1,0 89 1,0-35-1,0-19 1,0-16 0,0-1-1</inkml:trace>
  <inkml:trace contextRef="#ctx0" brushRef="#br0" timeOffset="477922.438">17127 17515 0,'0'0'0,"0"18"47,0 17-32,36 1 1,-36-1-16,0 0 0,0 0 16,0 1-1,53 17-15,-53 17 16,0-35-1,0-17 17</inkml:trace>
  <inkml:trace contextRef="#ctx0" brushRef="#br0" timeOffset="478520.3812">17110 17533 0,'0'0'0,"0"-35"15,17-1 1,54 1 0,-36 35-16,18 0 31,0 0-15,-18 0-1,53 71 1,-88-36-16,0 0 15,0 18 1,-35-53-16,0 71 16,0-71-1,-1 35-15,-17-35 16,18 0 0,53 0 46,-18 35-46,53-35-16,-18 0 15,0 36 1,1-36-16,-1 0 16,0 35-16,36-35 15,-36 35 1,-35 0-1,18-35 1,-18 36 0</inkml:trace>
  <inkml:trace contextRef="#ctx0" brushRef="#br0" timeOffset="483128.9878">20320 17427 0,'0'-35'15,"35"35"17,-35-18-17,-17 18 32,-19 0-31,36 36-1,-35-36-15,35 52 16,-35-16-16,0 34 16,35 1-1,0-1 1,0 1 0,17-18 15,36-18-16,0 0 1,-18-35 0,18 0-1,53-35 1,-71-35 0,1 70-16,-36-71 15,35 36-15,-35 0 16,35-54-1,-35 54-15,0-36 16,0 1 0,-17-18-1,-19 0 1,1 70 0,0 18 15,-1 0-16,1 0 1,0 106 0,0-18-1,35-18 1,17-17 0,18-17-1,1-36 1,-1 0-1,53 0 1,-35 0-16</inkml:trace>
  <inkml:trace contextRef="#ctx0" brushRef="#br0" timeOffset="483581.1181">20867 17515 0,'35'0'63,"53"0"-63,-52 0 15,-1 0-15,-18 0 16,54 0 0,-36 0-1</inkml:trace>
  <inkml:trace contextRef="#ctx0" brushRef="#br0" timeOffset="483845.5904">20849 17709 0,'18'0'47,"35"0"-32,-18 0-15,0 0 16,71 0 0,-53 0-1,-18 0 1</inkml:trace>
  <inkml:trace contextRef="#ctx0" brushRef="#br0" timeOffset="484695.7213">21467 17480 0,'35'-53'0,"-35"71"63,0 52-32,0-34-31,0-1 0,-18 0 16,18 18-1,-53 18 1,53-36 0,0 0-1,0-52 48,36-72-48,-36 54 1,0 0-16,0 0 16,0-18-1,35 0 1,-35 17-16,0 1 31,35 35-15,0 0 15,1 0-15,-1 71-1,-35-36-15,35 0 16,-35 1-16,35 17 16,-35-18-1,0 0 1,36-35-1,-36 35 1,0 1 15,0-54 16</inkml:trace>
  <inkml:trace contextRef="#ctx0" brushRef="#br0" timeOffset="485103.3328">21343 17480 0,'0'-35'15,"35"35"32,1 0-31,17 0-16,-1 0 0,1 0 15,36 0 1,-19 0 0,-17 0-1,-18 0 16</inkml:trace>
  <inkml:trace contextRef="#ctx0" brushRef="#br0" timeOffset="489759.585">24253 15522 0,'0'-35'15,"0"53"64,0 52-64,18 1 1,-18-18-16,106 141 31,-106-159-31,71 0 16,-36 36-1,-35-1 1,35-70-16,-35 36 16,0-54 30,0-17-30,0-1-16,35-87 16,1-36-1,17-88 1,-53 212 0,0 0 15,17 35 0,18 0-15</inkml:trace>
  <inkml:trace contextRef="#ctx0" brushRef="#br0" timeOffset="490197.788">24165 15804 0,'0'-35'15,"36"0"17,16 35-17,-16 0 1,-1-35-16,53 35 15,53-36 1,-35 36 0,-71 0-16,1 0 15,-36 18 32</inkml:trace>
  <inkml:trace contextRef="#ctx0" brushRef="#br0" timeOffset="493026.0706">25612 15434 0,'0'35'78,"0"1"-63,0 34-15,17-17 16,-17 0-16,0 70 16,0-70-1,0-17-15,36-1 31,-36 18-31,0-18 16,0-53 47,0 1-63,0-18 15,0-1-15,0-17 16,0-17-16,0 17 15,0 0-15,0-88 16,0 106 0,0-1-16,0 1 31,35 35-15,35 106 15,1 17-31,0-52 31,52 35-15,-70-71-1,-18 36 1,-35-36 0,0-18 15,0-52 31,0-35-46,0 34 0,0-87-1,0 70-15,-17 0 16,17 0-1,0 18 1,0 0-16,-36 35 16,36-36-1</inkml:trace>
  <inkml:trace contextRef="#ctx0" brushRef="#br0" timeOffset="493434.0678">26247 15434 0,'53'0'78,"-18"0"-78,0 0 16,0-35-16,36 35 16,0 0-1,-36 0 1</inkml:trace>
  <inkml:trace contextRef="#ctx0" brushRef="#br0" timeOffset="493679.8109">26458 15328 0,'-35'0'31,"35"35"-15,0 1-1,0 17-15,0 0 16,0 0 0,0-18-1,0 18 1,18-53 0</inkml:trace>
  <inkml:trace contextRef="#ctx0" brushRef="#br0" timeOffset="494142.2602">26829 15293 0,'0'0'0,"-18"0"31,18 18-15,-35 17 0,35 88-1,0-17 1,0-53-16,0 71 16,0-89-16,0-18 15,17 54 1,19-36-1,-1 1 1,53-36 0</inkml:trace>
  <inkml:trace contextRef="#ctx0" brushRef="#br0" timeOffset="495557.8159">27076 15787 0,'17'-35'78,"19"35"-62,-1-36-1,0 1-15,0-36 31,-35 54-15,0 52 47,0 0-63,0 18 15,0-17 1,0-1 15,36-35-15,-1 0 15,0-18-31,-35-17 16,36 0-1,-1-1 1,0 36 31,0 0-16,-35 18-15,36 17-1,-36 1 1,0-89 78,35 53-94,-35-53 15,35 53 16,0 0 1,-35 17-17,0 19 1,0-1 15,0-53 32,36-70-48,-36 18 1,53 70 0,-53-18-1,35 18 1,0 35-1,-35 18 17,36-18-17,-36 1 1,35-36 0</inkml:trace>
  <inkml:trace contextRef="#ctx0" brushRef="#br0" timeOffset="495799.047">27411 15452 0,'0'0'0</inkml:trace>
  <inkml:trace contextRef="#ctx0" brushRef="#br0" timeOffset="496293.2904">27799 15240 0,'35'0'62,"-35"35"-46,71 1-16,-71-1 16,53 0-16,-18 36 15,0 17 16,-35-70-31,35 70 0,-35-71 16,0 19 0,0 34-1,-17-35 1,-142 71 0</inkml:trace>
  <inkml:trace contextRef="#ctx0" brushRef="#br0" timeOffset="498541.0693">28063 15540 0,'0'-35'31,"-17"35"1,-18 0-1,-1 0-16,-17 0 1,53 17-16,-53 19 16,1-1-1,16 0 1,36-17 0,-35 17-1,35 0 1,0 1 15,18-1-31,17-35 31,0 0-15</inkml:trace>
  <inkml:trace contextRef="#ctx0" brushRef="#br0" timeOffset="499491.832">28928 15275 0,'0'-35'47,"-18"35"-31,-17 0-1,0 0 1,-1 0 0,1 0-16,0 35 15,-36 36 1,36-1-1,-36-17-15,71 0 16,-17-53-16,17 53 16,0 0-1,17-18 1,72 18 0,-1-53-1,18 0 1,-1-35-1,-69 35 1,-36-18-16</inkml:trace>
  <inkml:trace contextRef="#ctx0" brushRef="#br0" timeOffset="499755.6676">28610 15540 0,'0'-35'32,"18"35"-32,17 0 15,0 0-15,18 0 16,0 0-16,18 0 0,-1-36 15,-17 36 17,-17-35-32</inkml:trace>
  <inkml:trace contextRef="#ctx0" brushRef="#br0" timeOffset="500639.371">29228 15240 0,'0'18'63,"0"17"-48,0 0-15,0-17 16,0 70 0,0-53-16,0 18 31,0-17-15,0-1-1,0-70 32,0-36-31,0 53-1,35-52 1,-35-36 0,0 35-1,0 1 1,0-1-1,35 36 1,-35 0 15,35-1-15,18 36 0,-17 0-1,-1 36 1,-35 52-1,0-53 1,0 18 0,-35 0-1,-36-18 1,18-35 0,53 53 77,35 18-77,54-1 0,-19-34-1,-34-1 16,-1-35-15,-35 35 0</inkml:trace>
  <inkml:trace contextRef="#ctx0" brushRef="#br0" timeOffset="501155.9571">29157 15222 0,'0'18'32,"0"53"-17,18-36 1,-18 0-16,0 0 16,0 1-16,0-1 15,0 18-15,35-18 16,-35 0-1,0 1 1</inkml:trace>
  <inkml:trace contextRef="#ctx0" brushRef="#br0" timeOffset="502772.1531">31168 15099 0,'0'-18'16,"0"-17"-1,-18 53 48,18 17-47,-35 0-16,35 0 15,0 1-15,-53-1 16,53 36-1,0 17 1,0-35 0,18-18-1,52-35 1,-17 35 0,53-35-1,-71 0 1,1-17-1,16-19 1,-16-52 15,-36 18-15,0-54 0,0 18-1,0 36 1,-18 17-1,-35 17 1,-35 36 0,17 18-1,36 35 1,35 35 0,0-35-1,18 0 1,35-53-1,70 18 1,-52-18 0</inkml:trace>
  <inkml:trace contextRef="#ctx0" brushRef="#br0" timeOffset="503122.7052">31768 15169 0,'35'0'31,"18"0"-15,-18 0-1,18 0 1,-18 0-1,1 0 1</inkml:trace>
  <inkml:trace contextRef="#ctx0" brushRef="#br0" timeOffset="503354.9439">31803 15311 0,'18'0'31,"34"0"-15,1 0-1,0 0 1,0 0-1</inkml:trace>
  <inkml:trace contextRef="#ctx0" brushRef="#br0" timeOffset="506593.6546">32614 15187 0,'36'-35'16,"-36"70"77,-18 0-93,18 1 16,0-1-16,-35 0 16,35 0-16,-36 18 15,36-17 1,-35-36 15,35 35-15</inkml:trace>
  <inkml:trace contextRef="#ctx0" brushRef="#br0" timeOffset="506954.5784">32544 15081 0,'0'-35'15,"35"35"17,-35 18-17,35 17 1,-35 0-16,0 0 0,36 1 15,-36-1 1,52 18 0,-34 0-1,-18-18 1,53 0 0</inkml:trace>
  <inkml:trace contextRef="#ctx0" brushRef="#br0" timeOffset="507287.1168">32473 15099 0,'0'-35'31,"53"35"0,-18-36-15,36 36-16,-18 0 15,0 0-15,0 0 16,-18 0-16,0 0 0,1 0 16,-1 18-1</inkml:trace>
  <inkml:trace contextRef="#ctx0" brushRef="#br0" timeOffset="509320.9007">27040 12718 0,'71'0'78,"-36"0"-78,124 0 32,-53 0-32,35 0 15,71 0 1,617-159-1,-230 71 1,107 35 0,-36 53-1,106-71 1,459-17 0,-565 88-1,-211 0 1,-318 0-1,-141-35 17,-53 35 15,18-36-32</inkml:trace>
  <inkml:trace contextRef="#ctx0" brushRef="#br0" timeOffset="510188.0642">30110 11324 0,'0'18'62,"0"17"-62,70 36 16,-70-18-16,0 17 15,35 124 1,-35-88-16,53 229 16,36-106-1,-37-17-15,54 106 16,-18-19 15,-17-16-15,-18-125-1,-53-52 1,0 0 0,0-53-1,0-18 1,35-35 0</inkml:trace>
  <inkml:trace contextRef="#ctx0" brushRef="#br0" timeOffset="510869.2051">32755 12171 0,'0'17'15,"0"19"1,0-1 0,53 18-1,-53-18 1,0 36-1,0-18 1</inkml:trace>
  <inkml:trace contextRef="#ctx0" brushRef="#br0" timeOffset="511752.1276">28169 12524 0,'0'35'141,"53"88"-110,-53-70-31,0-17 15,36 52 1</inkml:trace>
  <inkml:trace contextRef="#ctx0" brushRef="#br0" timeOffset="513021.0546">31062 12330 0,'-18'0'31,"-17"-53"16,0 53-31,-36 0 15,71-36-31,-35 36 0,0 0 31,0-35-15,-54 35 0,19-35-1,-1 35 1,18-35 0,0 35-1,53-36-15,-70 36 16,35 0-16,-1 0 31,-17 0-31,53 18 16,-106 17-1,36-35 1,-1 53 0,1-18 15,-1-35-16,36 36 1,-18-1 0,18-35-1,35 35 1,-35-35 0,35 35 15,0 1-16,0-1 1,0 0 0</inkml:trace>
  <inkml:trace contextRef="#ctx0" brushRef="#br0" timeOffset="518967.0261">21890 16739 0,'18'0'62,"17"0"-62,18 0 16,17 0-16,-17 0 0,71 0 15,17 0 17,-53 0-32,-35 0 15,0 0-15,-18 0 0,0 0 16,1-17 0,-1 17-16,-35-36 46,0 19-30,-18 17 0,18-36-1,-35 36 1,35-35-16,-35 35 16,35-35-1,35 70 48,0-35-63,-35 35 15,36-35-15,-36 53 16,0-17 0,-36 34-1,-34-17 1</inkml:trace>
  <inkml:trace contextRef="#ctx0" brushRef="#br0" timeOffset="519908.5949">23777 16316 0,'0'18'31,"0"17"-15,0 0-16,0 18 16,0 18-1,35 17-15,-35 0 0,0-17 16,0-18-16,53 70 16,-17-70-1,-36-18-15,0 0 16,35 1-16,-35 70 31,0-71-15,0-53-1</inkml:trace>
  <inkml:trace contextRef="#ctx0" brushRef="#br0" timeOffset="520406.3709">23195 16951 0,'35'0'62,"1"0"-62,34-35 31,1 35-31,35 0 0,52-88 16,530-18 0,-282 17-1,-212 54 1,-88 35 15,-71 0-31,0 0 16,1 0-16,-1 0 15,-35 18 1</inkml:trace>
  <inkml:trace contextRef="#ctx0" brushRef="#br0" timeOffset="521051.2103">23918 16845 0,'0'-17'47,"18"17"-31,70-53 0,-53 53-16,248-71 31,-213 71-16,18 0-15,71-53 16,-18 18 0,-105 35-1</inkml:trace>
  <inkml:trace contextRef="#ctx0" brushRef="#br0" timeOffset="521584.8395">23918 16828 0,'18'0'31,"-18"-18"-15,35 18-16,18 0 16,-18-35-1,36 35 1,35-53-1,0 53 1,0-36 0,-71 36-1,-53 0 32,-17 0-31,-36 18-16</inkml:trace>
  <inkml:trace contextRef="#ctx0" brushRef="#br0" timeOffset="521822.9854">23901 16739 0,'17'0'32,"19"0"-17,-1 0-15,-17 0 16,17 0 0,88 0-1,-70-17-15,-18 17 0</inkml:trace>
  <inkml:trace contextRef="#ctx0" brushRef="#br0" timeOffset="522812.3461">24059 16757 0,'0'-35'78,"18"35"-63,17 0 1,18 0-16,0-53 16,88 17-1,-88 36-15,18 0 16,-36-35-16,18 35 15,-18 0 17</inkml:trace>
  <inkml:trace contextRef="#ctx0" brushRef="#br0" timeOffset="523509.5517">24606 16563 0,'0'-35'16,"0"52"93,36 19-78,-1-1-15,-35-53 78,0-17-79,0 0 1,0 70 62,0 18-62,17 0 15,-17-18-31,36 0 16</inkml:trace>
  <inkml:trace contextRef="#ctx0" brushRef="#br0" timeOffset="524314.98">23954 16722 0,'-53'-18'47,"17"18"-16,36 18-15,0-1-1,-17-17 1,17 36-1,0-72 79,0 1-78,-36 35 46,36 18-46,0 17 0,0 0-1</inkml:trace>
  <inkml:trace contextRef="#ctx0" brushRef="#br0" timeOffset="530561.8567">32403 15434 0,'-36'0'16,"36"-35"62,18 35-31,17 0-31,1 0-16,16 0 15,1 0 1,18 0-16,88 0 15,-89 0-15,-17 0 16,18 0 0,-36 0-1,-70 0 32</inkml:trace>
  <inkml:trace contextRef="#ctx0" brushRef="#br0" timeOffset="531229.2239">32367 15716 0,'36'0'31,"-1"0"-15,-35-17-16,106 17 47,-53 0-47,-18 0 15,0 17 1,-35 19-1,0 16 1,-17 19 0,-36 0-1,17-36 1,1-35 0,35 35-1,35-35 32,1 0-47,69 0 16,-16 0-1,-1-18 1,-70 18 15,52 0-15,-35 0-1</inkml:trace>
  <inkml:trace contextRef="#ctx0" brushRef="#br0" timeOffset="539862.8792">22613 17427 0,'18'35'78,"17"-35"-62,0 0 15,1-35-31,16-35 16,-52 34-1,71 36 1,-71-53-16,53 1 15,-18 52-15,-35-53 16,35-18 0,-35-35-1,0 71 1,0-18-16,0-70 16,0 70-16,0-18 15,-35-123 1,0 35-1,0-88 1,-18 106 0,53 18-1,0 70 1,0 18-16,0-1 16,17-34-1,19 35 1,-36-1-16,70-17 0,-35 18 15,1 0 1,87-71 0,-52 18-1,-1 17 1,1 1 0,17-1-1,18-35 1,-36 18-1,54-35 1,52 17 0,18 18-1,-123-1 1,-1 19 0,1 17-1,35 0 16,-53 0-31,70-18 16,-70 36-16,0 35 16,71-70-1,-1 34 1,-35 1 0,89-53-1,-36 53 1,0-18-1,-35 0 1,-18 53 0,-35-36-16,0 36 15,-18 0 1,0 0 0,1 0-16,-1-35 0,0 35 15,36-35-15,52 35 31,36-53-15,0 18 0,-89-1-16,1 36 15,-18 0-15,52-35 16,-16-18 0,-1 53-1,35-53 1,54-17-1,-124 70 1,17 0 0,1-53-1,-18 53 1,-18 0 0,0 0 15,18 0-16,0 0-15,0 0 16,0 0 0,35 0-1,-17 0 1,17 0 0,18 0-1,-36 0-15,-17 0 16,-18 0-16,1 0 0,-1 0 15,36-35 1,-19 35 0,-52-36-1,36 36 1,-36-35 0,0 0 15,-18 35-16,18-35 1,-106-1 0,89 36-1,-54-35 1,36 35 0,17 0-1,18-35 1,18 70 62,17-35-62,-17 0-16,17 0 15,18 35-15,35-35 31,-53 36-15,1-1 0,-36 0-1,0 18 1,0-18 0,-18 36-1,-53-1 1,19 1-1,-19-36-15,18 0 16</inkml:trace>
  <inkml:trace contextRef="#ctx0" brushRef="#br0" timeOffset="554155.4834">30445 16051 0,'0'18'31,"0"17"-31,0 18 15,0 0-15,53 88 32,-53-70-32,0 17 0,0-17 15,35 52-15,-35 230 32,0-194-17,0-36 1,0-35-1,0-53 1,0 1 0,-18-36-1</inkml:trace>
  <inkml:trace contextRef="#ctx0" brushRef="#br0" timeOffset="554738.95">29228 17110 0,'35'0'62,"0"0"-62,18 0 0,35-36 16,-17 36-16,158-52 31,53-1-15,-123 17-16,300-34 15,-212 70-15,17-53 16,-17 53-16,0 0 16,-35-53-16,-36 53 15,-35 0-15,-52 0 16,-19 0-16,1-35 16,-36 35-16,0 0 15,0 0 1,-17 0-1</inkml:trace>
  <inkml:trace contextRef="#ctx0" brushRef="#br0" timeOffset="555705.8615">31785 16669 0,'36'0'78,"-36"35"-78,0 53 16,0-35 0,0-18-1,0 18 1</inkml:trace>
  <inkml:trace contextRef="#ctx0" brushRef="#br0" timeOffset="556606.6489">30304 16228 0,'35'0'62,"0"0"-62,0 0 16,36 0 0,0 0-1,-1 0 1,-35 0-1,-17 0 1</inkml:trace>
  <inkml:trace contextRef="#ctx0" brushRef="#br0" timeOffset="557649.0963">30533 16545 0,'35'0'32,"0"0"-17,1 0-15,-1-35 16,0 35-16,1 0 15,-1 0 1,35-35 0,-34 35-1,-1 0 1,0 0 0,1 17 77,-36 36-77,35 53 0,-35-88-1,0 17 1,0 36-1,0-18 1,35-18 0</inkml:trace>
  <inkml:trace contextRef="#ctx0" brushRef="#br0" timeOffset="558415.0996">31309 16369 0,'0'35'78,"0"18"-78,0 0 16,0-18-1,0-70 79,35-18-78,-35 18-16,0 0 31,0-1 0,36 36 1,-36 36-17,35 34 1,0-17-1,-35-18 1,35 1 0,-35-1 15</inkml:trace>
  <inkml:trace contextRef="#ctx0" brushRef="#br0" timeOffset="558703.1492">31150 16351 0,'53'0'16,"0"0"0,-53-35-1,53 35 1,0 0 0,0 0-1,17 0 1</inkml:trace>
  <inkml:trace contextRef="#ctx0" brushRef="#br0" timeOffset="559052.1819">31679 16263 0,'0'18'47,"0"105"-16,-17-52-31,17-18 16,0 0 0,-35-18 15,35 0-31</inkml:trace>
  <inkml:trace contextRef="#ctx0" brushRef="#br0" timeOffset="559535.5361">31715 16439 0,'35'-35'31,"-35"0"1,35 35-17,1 0 1,-1 35-1,-35 36 1,0-18 0,0 0-1,-18-53 1,18 35 0,18-35 30,17 0-30,159-53 15,-141 0-31,-18 53 16</inkml:trace>
  <inkml:trace contextRef="#ctx0" brushRef="#br0" timeOffset="562767.9992">24359 17639 0,'18'0'94,"-18"35"-94,35 0 15,-35 18-15,36 18 16,-36-18-16,52 17 15,19-34 1,-36-1-16,18 36 16,0-19-1,-53-16 1,18-36 0,-18-18 62,0-35-63,53 18-15,-53 0 16,0-71 0,35-71-1,-35 124-15,0 18 16,35 35-16,-35-53 15,0 89 32</inkml:trace>
  <inkml:trace contextRef="#ctx0" brushRef="#br0" timeOffset="563235.4939">24430 18062 0,'0'0'0,"35"0"16,18 0-1,-18-35 1,89 35 0,70-53-1,70 18 1,-158-18-16,35 53 16,-105 0-16,-1 0 15,-53 17 16</inkml:trace>
  <inkml:trace contextRef="#ctx0" brushRef="#br0" timeOffset="564495.6919">25859 17586 0,'0'35'15,"0"1"1,0 16-16,35-16 16,-35 70-1,35-36 1,-35-17-1,0 18 1,0-36 0,0-88 46,0-18-46,0 36-1,-17-177 17,17 177-17,35 106 48,0-36-63,18 36 15,35 17 1,-17-35 0,-36-18-1,0 18 1,-35-71 46,0-17-46,-17 35 0,17-71-1,-36 1 1,36-54 0,-35 36-1,35 53-15,0 0 16</inkml:trace>
  <inkml:trace contextRef="#ctx0" brushRef="#br0" timeOffset="564800.1142">26264 17568 0,'53'-35'63,"-18"35"-63,1 0 15,-19 0-15,54 0 16,-36 0 0</inkml:trace>
  <inkml:trace contextRef="#ctx0" brushRef="#br0" timeOffset="565218.2537">26688 17410 0,'-18'-36'16,"18"89"15,0 18-16,-53-18-15,53 0 16,0 88 0,0-35-1,35-36 1,18 1 0,18-36-1,-36-35-15,36 0 16,-36 0-16</inkml:trace>
  <inkml:trace contextRef="#ctx0" brushRef="#br0" timeOffset="566311.199">27023 17833 0,'17'0'109,"-17"-35"-93,36 35 0,-36-36-16,0 54 78,0 17-63,0 18 1,35-18 0,-35 1-1,35-36 16,1-18 1,-36-17-17,35 35 1,-35-35-16,35 35 31,0 0 0,-35 17-15,0 18 0,0 1 15,36-36 16,-36-53-32,0 35 1,35 18 0,0-35-1,0 35 17,1 18-17,-36 17 32,0-53 16,0-35-48,35 53-15,-17 0 47,17 0-16,-35 36-15,35-36 0</inkml:trace>
  <inkml:trace contextRef="#ctx0" brushRef="#br0" timeOffset="566539.9586">27234 17568 0</inkml:trace>
  <inkml:trace contextRef="#ctx0" brushRef="#br0" timeOffset="567172.0517">27764 17410 0,'35'35'63,"0"18"-63,0-18 15,1 0-15,-1 1 0,36 34 16,-36 1 15,35-1-15,-70 1-1,-88-1 1</inkml:trace>
  <inkml:trace contextRef="#ctx0" brushRef="#br0" timeOffset="567667.1254">28663 17410 0,'0'0'0,"0"-36"16,-35 36 15,-36 0-16,36 18 1,0 52 0,-53 54-1,88-53 1,0-19 0,0-16-1,17-1 1,36-35-1,0 0 1,-18 0-16,1 0 16,-1 0-16,0 0 15,0-18-15,1-17 16</inkml:trace>
  <inkml:trace contextRef="#ctx0" brushRef="#br0" timeOffset="567915.9802">28399 17586 0,'17'0'16,"54"0"-1,-36 0 1,-17 0-16,35-35 16,-18 35-1,18 0 1</inkml:trace>
  <inkml:trace contextRef="#ctx0" brushRef="#br0" timeOffset="568566.9839">29192 17304 0,'0'17'47,"0"19"-31,0-19-16,0 19 15,0 52 1,0 18 0,36-36-1,-36-35 1,0 18 0,0-17-1</inkml:trace>
  <inkml:trace contextRef="#ctx0" brushRef="#br0" timeOffset="568907.3388">29422 17286 0,'0'0'0,"0"-35"16,0 105 31,0-17-47,0 0 16,0 0-16,0 18 15,35-1 1,-35-34-1,0 16 17,0-16-32</inkml:trace>
  <inkml:trace contextRef="#ctx0" brushRef="#br0" timeOffset="569498.9386">29192 17268 0,'0'-52'0,"0"-1"15,18 17 1,17-17 0,1 53-1,34-35 1,-35 35-16,1 0 16,-1 0-16,0 18 0,1 35 15,-1 35 1,0-18-1,-35 1 1,-88 17 0,35-35-1,0-53 1,53-18 15,18 36 16,17-18-31,0 35-1,71 1 1,-35-1 0,-36-35-1,0 35 1,-35 1-1,0-1 1</inkml:trace>
  <inkml:trace contextRef="#ctx0" brushRef="#br0" timeOffset="571614.6139">31397 17410 0,'0'-36'0,"-17"36"15,-1 0 17,-17 0-17,-18 106 1,17-35 0,36 35-1,-35-18 1,35-18-1,35 1 1,36-18 0,-18-18-1,0-35 1,0 0 0,53-18-1,-106-17 1,35-35-1,-35 34 17,0-105-17,0 71 1,0-1 0,-53 18-1,0 18 1,-35 35-1,53 0 1,-18 0 0,-18 35-1,71 36 1,88 17 0,-17-35-1,-18-18 1,-18 0-1,18-35 1</inkml:trace>
  <inkml:trace contextRef="#ctx0" brushRef="#br0" timeOffset="571949.3175">31891 17604 0,'35'-18'47,"1"18"-47,-1 0 15,53 0 1,-53 0 0,-35 18-1</inkml:trace>
  <inkml:trace contextRef="#ctx0" brushRef="#br0" timeOffset="572151.2285">31926 17762 0,'18'0'31,"17"0"-16,36-17 1,-18 17 0,0 0-1,0 0 1</inkml:trace>
  <inkml:trace contextRef="#ctx0" brushRef="#br0" timeOffset="572899.3157">32491 17410 0,'0'-36'16,"0"1"-1,0 0 1,0 17 15,106 18 1,-53 0-32,-53 88 15,0-52-15,0 69 16,-36-69 15,-34 17-31,34-18 31,36-53 1,18 18-17,17 0 16,1 0-15,-1 18 0,0 17-16,-35 0 15,0 1 1,0-1 0,0 18-1,-17-18 1,-19-35-1,19 0 1,-19 0 15,-34 0-15</inkml:trace>
  <inkml:trace contextRef="#ctx0" brushRef="#br0" timeOffset="573725.8304">33002 17604 0,'0'-36'32,"0"54"-1,0 35-16,0-18-15,-17 36 16,17-18 0,0-18 15,-36 0-15,36-52 30,0-19-46,0 1 16,18-71 0,-18 36-1,35 34 1,1 36 46,-36 36-46,35 34 15,-35 1-31,35-71 0,-35 53 16,0 0 0,0-18-1</inkml:trace>
  <inkml:trace contextRef="#ctx0" brushRef="#br0" timeOffset="574044.8496">32861 17657 0,'0'-36'16,"18"36"-1,-18-35 1,35 35-1,89-35 1,-71 35 0,-18 0-1,35 0-15,-70 17 16</inkml:trace>
  <inkml:trace contextRef="#ctx0" brushRef="#br0" timeOffset="574414.1375">32491 18098 0,'17'0'47,"-17"-18"-32,89 18 1,-54 0-16,88-35 15,-17-1 1,0 36 0,-35-35 15,-36 35-31</inkml:trace>
  <inkml:trace contextRef="#ctx0" brushRef="#br0" timeOffset="574955.3829">32650 18221 0,'0'-18'15,"17"18"17,36 0-17,-18 0 1,1 0-1,-36 36 1,0 17 0,0-18-1,-53 18 1,17 0 0,54-53 30,17 0-30,1 0-16,52-53 16,0 17 15,0 1-15,-52 0-1</inkml:trace>
  <inkml:trace contextRef="#ctx0" brushRef="#br0" timeOffset="577129.5834">32244 16898 0,'0'0'0,"0"-18"109,0-17-93,0 0-1,35-18 1,-35 0-1,0 0 1,0 18-16,0-36 16,0 36-1,0-53 1,0 0-16,0 17 16,35-158-1,18-106 1,0-18-1,0 18 1,0-36 0,0-17-1,-53 177-15,0 34 16,0 1-16,0-36 16,0 18-16,0-88 15,0 0 1,0-142-1,-35 124 1,35-17 0,-53 17 15,53 0-15,0 159-16,0-141 15,-53 123-15,53 53 16,-35-123-1,-36 0 1,-52-36 0,70 124-1,17 35 1,-16-17 0,-1 17-1,0 0 1,0 71-16,53-36 15,-36 36 1,36 0-16,-35-18 16,35 0-1,-35 18 17,35-1-17,-35 36 1,35-35-1,-36 35 64,36 18-48,-35-18-31,35 35 31,-35-35-31,35 18 0,-53-18 16,53 35-16,-35-35 15,35-18 63,0-52-62,0 34 0,35 1-16,-35 0 15,70 35-15,-70-36 16,36 36 0,-1 53-1,0 18 1,53 17-1,-17-53 1,0-35 0</inkml:trace>
  <inkml:trace contextRef="#ctx0" brushRef="#br0" timeOffset="578693.1501">31238 4145 0,'0'0'0,"18"0"110,-18 35-95,53 36-15,-53-18 16,35 35-16,-35-17 16,53 34-16,-18 125 15,-35-107 1,53-17-16,0 123 16,106 124-1,-159-247-15,71 17 16,-71-17-16,53 18 15,-53-18-15,35 88 16,-35-71 0,0-52-1,0-36 17</inkml:trace>
  <inkml:trace contextRef="#ctx0" brushRef="#br0" timeOffset="579595.0048">29916 5468 0,'17'-35'0,"18"35"15,1 0 1,-1 0 0,0-35-1,89 35 1,-1-53-1,195 0 1,-124 53-16,-18-53 0,142 53 16,17-53 15,-141 0-31,53 53 16,0-53-16,-36 53 0,1-53 15,123 53 1,-123 0-1,-18 0 1,35 0 0,-141 0-1,-158 18 63,52-18-78</inkml:trace>
  <inkml:trace contextRef="#ctx0" brushRef="#br0" timeOffset="580943.8798">32985 4939 0,'0'18'78,"0"17"-62,35-35-16,-35 35 15,0 0 1,0 1 0</inkml:trace>
  <inkml:trace contextRef="#ctx0" brushRef="#br0" timeOffset="581575.8026">33196 5309 0,'-17'0'47,"-19"0"-31,36-17 0,-35 17-1,35 17 16,-35-17-31,35 53 16,0-17 0,0-1-1,18-35 32,17 0-31,0 0-1,-35-18 1,35 36 47,1-18-32</inkml:trace>
  <inkml:trace contextRef="#ctx0" brushRef="#br0" timeOffset="583362.3826">31962 5027 0,'-53'-18'188,"17"18"-172,1-35-1,0 35 1,35-35-1,-35 35-15,17 0 16,-17 0 0,-1-53-1,1 53 1,0 0 0,0 0-1,-18 0 1,0 35-1,17-35 1,19 0 0,-36 36-1,35-36 1,-17 35 15,0-35-31,-1 0 16,36 35-16,-35-35 15,35 35 1,-35-35 0,35 18-16,0 17 15,-35 36 1,35-54 0,0 54-1,0-18 1,0 0-1,0 0 1,17-18 0,19 0-1,-36 1 1,35-1 15,-35 0-15,35-35-1,0 0 1,1 0 0,-1 0-1,0 0 1,0 0 0,1-17-1,52-19-15,-17 1 16,-36 35-1</inkml:trace>
  <inkml:trace contextRef="#ctx0" brushRef="#br0" timeOffset="584744.581">30039 4533 0,'0'-35'31,"18"35"-31,-18-18 16,17 18-1,19 0 1,52 0 0,-53 0-16,18 71 15,-53-18 1,0 17 0,-18 54 15,-52-89-16,70-53 32,17 18-31,-17-35-16,71 35 16,-53 0-1,52 0 1,-35 18-1,-35 17-15,36 0 16,-36 1 0,-18-1-1,-70 18 1,53-53 0,-1 35-16,1-35 31,0 0-16,-1 0 1</inkml:trace>
  <inkml:trace contextRef="#ctx0" brushRef="#br0" timeOffset="585354.1834">30533 4621 0,'0'36'62,"0"-1"-46,0 0-16,0 0 15,35 1-15,-35 17 16,0-18 0,0-70 62,0-1-78,0 1 15,0 0-15,0-18 16,0-53 15,35 106 16,-35 18-31,53-18-16,-53 53 15,71-53-15,-36 53 16,-35-18 0,36 0-1,-36 0 1</inkml:trace>
  <inkml:trace contextRef="#ctx0" brushRef="#br0" timeOffset="585697.7743">30357 4604 0,'35'0'31,"0"-36"-15,0 36-16,89-35 16,-36-35-1,-17 70 1,-36-36-16,0 36 16,0 0-1</inkml:trace>
  <inkml:trace contextRef="#ctx0" brushRef="#br0" timeOffset="586177.8631">30057 5274 0,'17'0'62,"19"0"-62,-1-18 16,18 18-16,0 0 15,194-53 1,-106 18 0,-71 35-1,-34-35 1,-1 35 0</inkml:trace>
  <inkml:trace contextRef="#ctx0" brushRef="#br0" timeOffset="586776.7394">30392 5327 0,'0'0'0,"0"-18"32,17-17-17,19 35 1,-36-35-1,53 35 1,17 0 0,-35 53-1,-35 35 1,0-18 0,0-52-16,-17 70 15,17-70-15,-71 35 16,18-18-1,18 18 1,70-53 47,1 0-63,-1-18 15,0 18-15,89-88 31,-71 88-15,0-35 0,-1 35-1,-52-35-15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8T11:01:55.3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25947 14922 0,'-35'0'78</inkml:trace>
  <inkml:trace contextRef="#ctx0" brushRef="#br0" timeOffset="1486.2546">9543 18944 0,'35'-35'16,"-35"0"15,35-1-15,0 1 0,1 35-1,-1 0 16</inkml:trace>
  <inkml:trace contextRef="#ctx0" brushRef="#br0" timeOffset="16526.4478">19526 4092 0,'0'36'62,"36"-36"-46,-36 35-1,0 0 17,35-70 46,-35-18-63,35 18 17,-70 35 15,0 17-16,35 19-16,17-36 95,-17-18-95,-17 18 32,-19 18-15,1 17-17,53-53 79,17-17-78,-35 0 15,0 52 47,0 19-62,-18-36-1,18-18 48,0-35-48,18 53-15,-18-35 16,-18 52 46,18 19-46,-35-1 15,35 0 141,-35 0-156,35-52 78,0-18-63,0-1-16,17 1 1,-17 0 15,-17 35 16,17 53-31,-36 0-1,36-18 17,0 0-1,0-53 16,0-17-16,18 35-15,17 0 31,-35 18 31,0 17-47,-17 0-15,17 1 15,0-54 31,0-17-46,0-1 0,0 54 77,0 17-46</inkml:trace>
  <inkml:trace contextRef="#ctx0" brushRef="#br0" timeOffset="27931.8727">8537 9225 0,'-17'0'63,"17"35"-48,-89 177 17,89 106-1,0-195-31,0-52 15,0 17-15,106 71 32,-71-124-32,36 18 15,141 35 17,-159-88-17</inkml:trace>
  <inkml:trace contextRef="#ctx0" brushRef="#br0" timeOffset="29262.0388">10248 9260 0,'0'53'157,"35"53"-142,1-35 1,52 70 15,-53-106-31,18 124 31,-53-124-31,0 142 32,0-89-17,-88 53 16,35-88-15,-53-53 15</inkml:trace>
  <inkml:trace contextRef="#ctx0" brushRef="#br0" timeOffset="30257.962">8043 9719 0,'-53'0'15,"53"-35"-15,-35 35 16,-18 0 15,18 17 0,0 36-15,-1 124 0,36 17 15,71-177 0,-18-17-15,53 0-1,-71 0-15,0-17 16,1 17 0,-1-36-16</inkml:trace>
  <inkml:trace contextRef="#ctx0" brushRef="#br0" timeOffset="30604.6708">8220 9878 0,'17'0'78,"19"0"-62,-1 0-1,0 0 1,0 0-1</inkml:trace>
  <inkml:trace contextRef="#ctx0" brushRef="#br0" timeOffset="30818.55">8220 10001 0,'0'0'0,"17"0"31,36-17 0,0 17-15,-18 0 0,1 0-1</inkml:trace>
  <inkml:trace contextRef="#ctx0" brushRef="#br0" timeOffset="33900.1522">11342 9684 0,'17'0'47,"36"-18"-32,53 18 1,0-35 15,-53 35 0,-18 0-31</inkml:trace>
  <inkml:trace contextRef="#ctx0" brushRef="#br0" timeOffset="34183.5352">11430 9754 0,'18'0'31,"-1"0"0,19 0-15,-1 0-1,53 0 17,18 0-17</inkml:trace>
  <inkml:trace contextRef="#ctx0" brushRef="#br0" timeOffset="34685.9088">11659 9419 0,'0'0'15,"0"-35"1,0 53 31,18 87-32,35-69 1,17 87 15,-34-88-15,-1 36-1,-35 17 17,-141 36-1,88-71 0,18-18-31</inkml:trace>
  <inkml:trace contextRef="#ctx0" brushRef="#br0" timeOffset="37955.7106">15628 10019 0,'0'35'31,"-18"-35"31,-17 0-30,0-17-17,-18-36-15,-18-36 32,71 72-32,-53-36 0,-17-124 31,70 72-16,-35-125 17,35 160-1,17 70 16,-17 53-16,0 194-15,-158 105 15,87-228-15,0-18 15,89-106 0,106-36 0,87-52 1,-140 53-1,-36 35-31</inkml:trace>
  <inkml:trace contextRef="#ctx0" brushRef="#br0" timeOffset="51018.8834">5803 12894 0,'53'0'140,"0"0"-124,0 0 0,106 0 15,-53 0 0,-36 0-15,54 0 15,-72 0-15,37 0-1,69 0 17,54 0-1,-106 0-16,-36 0 17,1 0-1,17 35 0,-53-35-15,1 0-1,-1 0 17,18 0-17,-18 0-15,89 0 32,-89 0-17,0 0-15,1 0 16,16 0-16,-16 0 31,-1 0-15,0 0-1,1 0 17,-1 0 14,0 0-14,0 0-1,1 0-15,-1 0-1,0 0 16,-35-17 63,-17 17-63,17-36 1,-36 36-17,1-35 17,35 17-17,0-17 32,0 53 62,0-1-93,18 19 15,17-36-15,0 35 15,-35 0-15,-17 1-1,-54-36 17,1 0-32</inkml:trace>
  <inkml:trace contextRef="#ctx0" brushRef="#br0" timeOffset="52426.2413">5768 12753 0,'0'18'187,"-18"-18"-171,-17 35 15,35 0-15,-35 0 15,35-17 0,0 17 94,17-35-109,19 0 0,-1 0-16,0 53 31,0-53-31,1 36 31,-1-36-15,0 0 15,-35 35-15</inkml:trace>
  <inkml:trace contextRef="#ctx0" brushRef="#br0" timeOffset="57591.551">6650 12577 0,'0'35'32,"35"-35"14,0 0-14,1 0-17,-1-53 17,0 18-17,-35-1 1,0 1 15,-17 35 0,-19 0 1,1 0-17,0 0 16,35 18-15,0 17 15,0 0-15,0 53 15,35-17-15,-17-71-1,17 35 1,-35 1 0,35-36-1,1 0 48</inkml:trace>
  <inkml:trace contextRef="#ctx0" brushRef="#br0" timeOffset="61557.7453">5680 12841 0,'-18'0'63,"-17"0"-17,0 35-14,35 1-1,17-1 0,18-35 0,-35-18-15,36 18 0,-36-35-1,0 0 17,-18-1-1,-17 36-16,35 18 1,0 17 15,17 1 1,19-36-17,-1 0 16,-35-18-15,0-17 0,0-36 15,-18 71 0,-17 0-15,0 0 15,35 53-15,0-18 15,17-35-15,19 0 15,-1 0 0,-35-17-15,0-19-1,-18 1 17,-35 53 14,53 17-30,0 0 15,18-35 1,17 0-17,-35-17 16,0-19-15,-17 19 0,-19 17 15,19 0 0</inkml:trace>
  <inkml:trace contextRef="#ctx0" brushRef="#br0" timeOffset="64660.9276">9243 11924 0,'17'0'16,"-17"18"15,36-18-31,17 35 15,-18-35 1,0 0 0,-35 35-1,35-35 1</inkml:trace>
  <inkml:trace contextRef="#ctx0" brushRef="#br0" timeOffset="65742.5564">7302 12823 0,'0'18'93,"-17"88"-61,17-71-17,0 53 16,0-52-15</inkml:trace>
  <inkml:trace contextRef="#ctx0" brushRef="#br0" timeOffset="67846.3716">7567 11218 0,'0'-35'32,"0"0"30,0 52 157,0 54-203,0 35 15,0-18-16,0 35 17,18-70-1,-18 124 0,0-160-15,53 89 15,-53-70 0,0 34-15,0-52 0,35 35 15,-35-18-16,35 18 17,-35-18-1,0 0-15,35 1 15,-17 34 0,-18-35-15,53 1 15,-53-1-15,35 0 15,-35 1 0,36-1-15,-36 0 15,35 89 0,0-89 0,0 0 1</inkml:trace>
  <inkml:trace contextRef="#ctx0" brushRef="#br0" timeOffset="69445.9512">7638 11095 0,'-18'0'93,"-17"88"-61,-1-53-1,36-17-31,0-53 140,18-1-124,-18 1 31,35 35-47,1 18 47,-1 17-16,-35 0-15,35 1-1,0 34 17,-35-35-1</inkml:trace>
  <inkml:trace contextRef="#ctx0" brushRef="#br0" timeOffset="75832.6134">10054 10848 0,'0'-18'31,"0"-17"16,-53 35-16,0 0 0,-70 71 0,123-19-15,0 19 15,88-36 16,0-35-16</inkml:trace>
  <inkml:trace contextRef="#ctx0" brushRef="#br0" timeOffset="76284.9387">10213 10936 0,'0'18'63,"0"17"-48,35 0 16,-35 1 1,0-1-17</inkml:trace>
  <inkml:trace contextRef="#ctx0" brushRef="#br0" timeOffset="77319.3524">7779 10619 0,'0'-36'15,"-18"36"48,-17 0-32,0 53-15,35-17-1,-36 34 32,54-70-47,17 35 31,0 1-31,18-36 16,-17 0 15,-1 0-31</inkml:trace>
  <inkml:trace contextRef="#ctx0" brushRef="#br0" timeOffset="77818.8835">8043 10724 0,'0'-35'15,"18"35"48,17 0-48,-35 18 1,0 88 15,0-71 0,-17 0-15,52-35 31,35 0-31,36-17 15</inkml:trace>
  <inkml:trace contextRef="#ctx0" brushRef="#br0" timeOffset="78969.8646">5292 12753 0,'0'-35'15,"0"-1"1,-18 36 0,-17 0 15,-1 0 0,1 36-15,-18 17-1,53 17 1,0 36 0,18-71 15,17 1-15,36-36-16,-18 0 15,-18 0 1,124-71 15</inkml:trace>
  <inkml:trace contextRef="#ctx0" brushRef="#br0" timeOffset="79758.8953">5521 12876 0,'35'0'15,"-35"-35"1,36 35-1,-1 0 1,-35 18 15,35 88 1,-53-36-1,-17-35-16,35 1 110,0-1-109,0 36 0,0-36 15,0 0-31,0 0 31,-35-35-31,-36 0 31,36 0-15,0-17 15</inkml:trace>
  <inkml:trace contextRef="#ctx0" brushRef="#br0" timeOffset="82020.9774">8114 13000 0,'0'-35'94,"0"52"15,0 19-15,0-1-63,0 0-15,0 106 15,0-106-31,0 36 16,0-36-16,0 71 31,0 0-15,0 35 15,0 35 0,-18-176-31,18 124 32,0-89-32,0 18 15,0 18 1,0-18 15,0-18 0,18 106-15,-18-123 0,0 17 15,0 71 0,0-89 0,0 19 16,0-1-16</inkml:trace>
  <inkml:trace contextRef="#ctx0" brushRef="#br0" timeOffset="83057.9864">8167 14640 0,'0'36'47,"0"34"-1,0 18-14,0 0 15</inkml:trace>
  <inkml:trace contextRef="#ctx0" brushRef="#br0" timeOffset="83697.3026">7514 15081 0,'0'-17'46,"-17"17"-30,-19 0 31,36 17-31,-70 160 15,70-107-16,0-17 17,35-18-17,159-52 17,-88-19-1</inkml:trace>
  <inkml:trace contextRef="#ctx0" brushRef="#br0" timeOffset="84301.3155">7832 15258 0,'0'17'62,"0"19"-30,0 69-1,106-69 0,-54-54 0,1 18-31,0-35 16,-53-1-16,53 1 16,-53 0-1,0 0 17,0 52 14,0 54-30,0-18 0,0 176 15</inkml:trace>
  <inkml:trace contextRef="#ctx0" brushRef="#br0" timeOffset="89074.2315">8114 13758 0,'0'18'31,"35"-18"63,53 0-63,-52 0-15</inkml:trace>
  <inkml:trace contextRef="#ctx0" brushRef="#br0" timeOffset="89466.4201">8061 13952 0,'18'0'47,"17"36"-16,0-36-15,0 0 0,54-18-1,-54 18 1</inkml:trace>
  <inkml:trace contextRef="#ctx0" brushRef="#br0" timeOffset="90519.1471">9507 12929 0,'0'18'172,"0"17"-157,0 1 16,0-1-15</inkml:trace>
  <inkml:trace contextRef="#ctx0" brushRef="#br0" timeOffset="90897.0137">9631 12859 0,'0'17'94,"0"19"-78,0-1-1,0 0 17,0 1-1</inkml:trace>
  <inkml:trace contextRef="#ctx0" brushRef="#br0" timeOffset="92878.9559">7673 12030 0,'0'-36'125,"18"36"-94,70 0-15</inkml:trace>
  <inkml:trace contextRef="#ctx0" brushRef="#br0" timeOffset="93156.4363">7691 12118 0,'35'0'94,"18"0"-79,-18 0 1</inkml:trace>
  <inkml:trace contextRef="#ctx0" brushRef="#br0" timeOffset="94178.5103">7444 12947 0,'0'18'172,"0"17"-157,0-17 1,0 17 15</inkml:trace>
  <inkml:trace contextRef="#ctx0" brushRef="#br0" timeOffset="122285.1957">6720 14658 0,'0'18'47,"-17"34"-16,-71 54-15,-159 141 15,176-123-15,-88 105 15,36-70 0,52-53-15,-52 17 15,88-52-15,35-36-16,-71 71 31,71-71-31,-53 18 16,18 0-1</inkml:trace>
  <inkml:trace contextRef="#ctx0" brushRef="#br0" timeOffset="124132.6984">10389 11359 0,'-35'0'46,"70"-35"173,54-35-203,16-54-1,72-17 17,-124 88-17,-18 53 1,106-159 15,-35 89-15,-53 35-16,70-89 15,-87 89 1,16-53 0,-16 52-1,34-34 1,-17 17 0,-18 18-1,36-18 1,-36 53-1,-88 35 32</inkml:trace>
  <inkml:trace contextRef="#ctx0" brushRef="#br0" timeOffset="178320.4283">16210 12118 0,'18'0'140,"35"0"-108,-18 0-32,36 35 15,-36-35-15,88 0 32,89 0-17,17-17 16,-176 17-31,88 0 16,-88 0 0,53-36-1,35 36 17,-53 0-17,-52 0 16,-1 0-15,18 0 15,-18 0-31,-70 18 63,-18-18-63</inkml:trace>
  <inkml:trace contextRef="#ctx0" brushRef="#br0" timeOffset="186133.1524">10054 11342 0,'0'0'16,"-17"17"124,-19 19-109,-87 105 1,70-88-32,-35-18 15,-106 177 17,70-106-1,54-71-16,70 18-15,-106-18 32,106 0-32,-88 18 15,35 71 17,0-124-32,53 53 15,-53-53-15,18 88 31,-36 35 1,-35-87-17,71 16 1,-36-16 15,71-1-15,-35-35 15,0 0 110</inkml:trace>
  <inkml:trace contextRef="#ctx0" brushRef="#br0" timeOffset="187397.6647">8431 12806 0,'0'35'94,"18"-35"-78,-18 35-1,35-35 17,1 0-32,-1 0 15,18 0 1,-53 36-16,106-36 31,-1 35-15,-34-35 15,-53 0-15,123 0 15,-53 0 0,-35 0-15,17 0 15,-34 0-15,87 35 15,-88-35-31,36 0 15,-36 0 1,36 0 0,35 0-1,-36-17 1,107-19 15,-1 1 0,-105 0-15,-36 35 0,0 0 15,0 0-15,71 0 15,-18 0-16,18 17 17,-88-17-17,52 0 1,-34 0 0,17 0 15,-18-17 0,0 17-15,0-36-1,1 36 63,-72 0-15</inkml:trace>
  <inkml:trace contextRef="#ctx0" brushRef="#br0" timeOffset="199873.4406">15857 12418 0,'-17'70'32,"17"-17"-17,-53 18 1,18 17-1,35-35-15,-89 194 47,89-212-47,0 36 16,18 17 15,88-88-15,17 53 15,-87-53-15</inkml:trace>
  <inkml:trace contextRef="#ctx0" brushRef="#br0" timeOffset="202161.239">14534 14940 0,'18'0'62,"53"0"-31,-1 0-15,54 0 0,-71-18-16,176 18 31,-159 0-16,-17 0 17,-17 0-32</inkml:trace>
  <inkml:trace contextRef="#ctx0" brushRef="#br0" timeOffset="202522.1876">14623 15081 0,'17'0'31,"1"0"1,105 0-17,-87 0-15,87-17 31,-70 17-31,-18-36 16,36 36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7T07:25:38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13070 3334 0,'0'-18'16,"0"-17"15,-17 35-31,-18 0 47,-1 0-16,36 35-15,-53 0-16,53 18 16,-70 18-16,70-18 0,-36 0 15,36 70 1,-35-52-1,35-36-15,18 18 16,17-18 0,0-35-1,1 0 1,17 0 0,70-17-1,-70-19 1,-18-17-1,-35-70 1,0 52 15,0 36-31,0-18 16,0 18-16,0 0 16,-17-1-1,-19 1 1,19 35-1,-89 18 1,71 70 0,35 0-1,0-17 1,35-36 0,106-35-1,-53 0 1</inkml:trace>
  <inkml:trace contextRef="#ctx0" brushRef="#br0" timeOffset="1289.7777">11130 3387 0,'-18'0'0,"18"-36"16,-35 36-1,-18 0 1,53 18-16,-70 35 15,17 70 1,18 36 15,-18-18-15,53-105-16,0-1 16,53 18-16,-1-18 15,1-35 1,-17 0-1,34 0 1,-35-35-16,1-18 16,34 53-16,-70-88 15,36 17 1,-36-17 0,-18-36-1,-53 89 1,36-18-1,0 53 1</inkml:trace>
  <inkml:trace contextRef="#ctx0" brushRef="#br0" timeOffset="1790.7949">12030 3475 0,'-53'17'47,"53"19"-31,-53-1-16,18 0 16,-1 18-1,-17-17-15,-17-1 16,17-35-1,53 35-15,71 0 79,-19-35-79,1 0 15,18 0-15,-18 0 16,-18 0-16,36 0 15,-71 36 1</inkml:trace>
  <inkml:trace contextRef="#ctx0" brushRef="#br0" timeOffset="2050.1447">11606 4092 0,'36'0'62,"-1"0"-62,141-17 31,-140 17-31,34 0 16</inkml:trace>
  <inkml:trace contextRef="#ctx0" brushRef="#br0" timeOffset="3033.0521">14041 3334 0,'-53'35'62,"0"0"-46,17-35 0,36 36-16,-88-36 15,53 70 1,0-70-16,-1 53 16,1-18-16,35 1 31,0 17 0,35-1-15,36-16-1,52-36 1,-17 35 0,-53-35-16,53 0 15,-106 35 1,53-35-16,-53 36 31</inkml:trace>
  <inkml:trace contextRef="#ctx0" brushRef="#br0" timeOffset="3750.1379">14693 3298 0,'0'0'0,"0"-35"16,0-18-1,18 18 1,35 35 0,35 0-1,-35 18 1,17 52-1,-70 54 1,0-19 0,-105 1 15,-37-17-15,107-54-1,35 0 16,53-35-15,35 0 0,18 0-1,-18 0 1,-17 0 0,-36 0-1</inkml:trace>
  <inkml:trace contextRef="#ctx0" brushRef="#br0" timeOffset="4417.0198">15346 3492 0,'0'0'0,"0"-17"32,0 52 14,0 0-46,0 1 16,0-1-16,-18 36 31,-17-19-15,35-16 0,0-1-1,0-53 32,0-17-47,18 0 16,-18 0-16,35-36 15,0 36-15,-35-1 16,35 1 0,-35 0-1,36 52 16,-1 36-15,0 18 0,-35-18 15,36-18-15,-36 0-1,0 1 1,0-1-1,0 0 1</inkml:trace>
  <inkml:trace contextRef="#ctx0" brushRef="#br0" timeOffset="4750.8239">15099 3528 0,'0'-36'0,"53"1"63,0 35-63,123 0 31,-123 0-31,35 0 16,-17 0-1</inkml:trace>
  <inkml:trace contextRef="#ctx0" brushRef="#br0" timeOffset="21127.0219">10689 5221 0,'0'0'16,"0"18"93,-70-18-93,70 70 0,-53-34-16,53-1 0,-36 71 15,36-18 1,0 0 15,0 18-15,0 17-1,18-52 1,17-36 0,18-35-1,18 0 1,-36 0-16,36-35 15,-36 35 1,-35-53-16,53 53 0,-53-53 16,53 18-16,-53 0 15,35-1-15,0-34 16,-35 34 0,0 1-16,0-35 15,0-1 1,-17 1 15,17 34-31,-36-34 16,1 70-16,35-53 15,-35 53 1,0-36 0,-36 36-1,0 36 1,1 70-1,35-36 1,35-35 0,0 54-1,0-54 1,70-35 0,18 0-1,-17 0-15,-36-35 16</inkml:trace>
  <inkml:trace contextRef="#ctx0" brushRef="#br0" timeOffset="21894.4918">11342 5838 0,'0'18'16,"0"17"0,0 1-1,0-1 1,0 0 0,35-35-16,-35 35 15,0 1-15,0-1 31</inkml:trace>
  <inkml:trace contextRef="#ctx0" brushRef="#br0" timeOffset="23044.0476">12047 5503 0,'18'0'109,"53"0"-93,-19 0-1,-16 0-15,-1 0 16,18 0-1,17 0 1</inkml:trace>
  <inkml:trace contextRef="#ctx0" brushRef="#br0" timeOffset="23376.1491">12083 5697 0,'17'0'47,"36"0"-31,35 0-1,-70 0-15,17 0 16,1 0 0,-1 0 15</inkml:trace>
  <inkml:trace contextRef="#ctx0" brushRef="#br0" timeOffset="24982.9323">13635 5256 0,'0'-35'31,"-35"35"0,-1 0 1,36 18-32,-35-18 15,0 53 1,-1 35 0,36-18-1,-35 1 1,35-36-16,0 36 15,0-36-15,0 0 16,18 1 0,17 17-16,0-18 15,1-35 1,-1 0 0,0 0 15,0-35-16,1-18 1,17-18 0,-53 18-16,35 0 31,-35 18-15,0-53-1,0 53-15,0-36 16,0 36-16,-18-18 15,18 17 1,-70 36 0,34-35-1,36 0 1,-17 35 15,17 18-15,-53 105-1,53-52 1,0-36 15,0 0-15,35 0 0,-17-35-16,52 0 15</inkml:trace>
  <inkml:trace contextRef="#ctx0" brushRef="#br0" timeOffset="25675.0638">14146 5627 0,'-17'0'0,"17"-18"15,17-17 16,19 35-15,-36-35-16,35 35 16,0 0-1,1 0 1,-36 35 0,0 18-1,0-18 1,0 36-1,-53-18 1,17-18 0,72-35 46,-1 0-46,0-18-16,36 18 15,-36-35-15,0 35 32,1 0-32</inkml:trace>
  <inkml:trace contextRef="#ctx0" brushRef="#br0" timeOffset="29040.3653">16245 5468 0,'0'18'47,"18"-18"-47,17 0 31,-17 0-15,105-71 15,-87 36-15,-36 0-1,35-1 1,-35 1 0,0 88 77,0 35-61,0-53-17,0 1-15,35-19 16,1 54-1,-36-36 1,35 0-16,18-35 31,17 0-15,-34 0 0,34-17-1,-35-36-15,1 0 16,-36 0-1,35-17 1,-35-1 0,0-35-1,0-70 1,0 105 0,0 18-1,0 141 48,-18 1-48,18-19-15,0 18 16,0-17 0,0 176-1,0-124 1,0 18-1,18 53 1,-18-123 0,0 0-1,0-1 1,0-17 0,0-18-1,35-35 16,1 0 48,-36-70-64,0 35 1,35 35-1,-35-89-15,0 19 16,0 52-16,0-17 16,0-36-1,0 1 1,0 34-16,-18-34 16,-17 70-1,35-53-15,-35 18 16,-1 35-1,1 0 1,53 0 62,-18-36-62,53 36-16,-18 0 15,0 0-15,-35-35 16,53 35 0,0-35-1,-18 35-15,-35-35 16,36-1 0,-36-34-16,35 70 15,0-141 1,-35 105-1,0-17 1,0 18 0,0 0 15,0 70 63,0 89-79,0-71-15,0 17 16,0 89 0,0-71-1,0-35-15,0 0 0,0 70 16,0 1-1,0-36 1,0-53 0,0 36-16,0-53 31,35-18 0,-35-36 0,36-17-15,-1-17 0,-35-18-1,0 17 1,-35 36 0,-18-1-1,0 36 1,53-35 46,0 0-46,17 35 0,19-35-1,34-1 1,1 1-1,-36 0 1,0 35-16</inkml:trace>
  <inkml:trace contextRef="#ctx0" brushRef="#br0" timeOffset="29679.8317">16492 5009 0,'0'18'94</inkml:trace>
  <inkml:trace contextRef="#ctx0" brushRef="#br0" timeOffset="40054.0042">19385 4833 0,'0'-35'0,"0"-1"47,0 54 31,-17-18-63,17 53-15,-36-53 0,36 53 16,-35 18 0,0 70-1,-1-71 1,36-52-1,0 52-15,18-34 16,17-36 0,1 35 15,17-35-31,17 0 16,1-18-1,-18-52 1,-1 34 15,1 1-15,-53-18-1,0-17 1,0 34-16,0-16 16,0 16-16,0 1 15,-35-36 1,0 36-1,17 0 1,-17 35 0,-71 0-1,71 70 1,-18 1 15,53-18-31,35-18 31,53 0-15,18-35 0,-18 0-16</inkml:trace>
  <inkml:trace contextRef="#ctx0" brushRef="#br0" timeOffset="40560.6713">19808 5186 0,'36'0'16,"-36"-18"0,35 18-16,-35-35 15,35 35 1,1 0 0,-36 35-1,0 36 1,0-1-1,0-17 1,0-17 0,-18-36-16,53 0 78,36 0-78,-18-18 15,-18 18 1,36-35 0,-1-1-1,-35 36-15</inkml:trace>
  <inkml:trace contextRef="#ctx0" brushRef="#br0" timeOffset="40905.0463">20479 4992 0,'53'-35'62,"-18"35"-46,18 0 0,0 0 15,-18 0-31,-35 17 31</inkml:trace>
  <inkml:trace contextRef="#ctx0" brushRef="#br0" timeOffset="41103.6605">20461 5168 0,'-35'0'15,"52"0"32,19 0-47,-1 0 16,53-17-1,18-19 1,-88 36 0,17 0-16</inkml:trace>
  <inkml:trace contextRef="#ctx0" brushRef="#br0" timeOffset="41970.7385">21237 4692 0,'0'0'0,"-35"18"62,35 34-46,-53 19-16,53-18 16,-53 0-16,53 17 15,0-34-15,0-1 16,0-17-16,35 35 15,18-18 1,18-35-16,-36 0 16,36 0-1,35-53 1,-36 0 15,-70 18-31,53-1 0,-53 1 16,0 0-1,0 0-15,0-1 16,0 1-16,0-18 0,-53 0 16,18-53-1,-71 53 1,53 53 0,18-35-1,35 70 1,0 1-1,0 34-15,0-17 16,0-18-16,0 1 16,17 52-1,107-53 1,-54-35 0</inkml:trace>
  <inkml:trace contextRef="#ctx0" brushRef="#br0" timeOffset="42220.0505">21802 4904 0,'53'35'31,"-53"0"-16,0 18 1,0 0 0,0-18-1,35 1 1</inkml:trace>
  <inkml:trace contextRef="#ctx0" brushRef="#br0" timeOffset="42719.9189">22013 4851 0,'89'0'63,"-37"0"-63,1 0 15,106 0 1,-18-18 0,-17 18-1,-89 0 1</inkml:trace>
  <inkml:trace contextRef="#ctx0" brushRef="#br0" timeOffset="42986.087">22437 4657 0,'-36'0'0,"36"70"62,0-35-62,0 1 16,0-19-16,0 19 16,18 34-1,17-34 1,1-1 0,-1-35-16</inkml:trace>
  <inkml:trace contextRef="#ctx0" brushRef="#br0" timeOffset="43486.8356">22825 4533 0,'0'-53'16,"0"18"-1,35 35 1,18-53 0,17 53-1,1 0 16,-18 88-31,-18 36 32,-35-1-17,-53-17 1,-17 0 0,17-71-1,18 0-15,35 1 31,35-36-15,0 0 0,71-18-1,-35-17 1,-1 35 0</inkml:trace>
  <inkml:trace contextRef="#ctx0" brushRef="#br0" timeOffset="44336.6095">23548 4815 0,'0'-35'32,"0"53"-1,0 52-15,0-52-1,0 17-15,-18 36 16,18-1 15,0-34-15,-35-36-1,35-18 17,0-17-17,0-1-15,0-34 16,0 35-16,18-1 15,-18-34 1,35 17 0,0 53-1,18 17 17,-53 19-32,53-1 15,-53 0-15,71 1 16,-36-1-1,0 35-15,-35-17 32,35-17-17,1-36 1</inkml:trace>
  <inkml:trace contextRef="#ctx0" brushRef="#br0" timeOffset="44654.7065">23460 4833 0,'0'-35'31,"17"35"-15,19 0-1,69-36 1,-52 36 0,18 0-1,-1 0 1,19 18-1</inkml:trace>
  <inkml:trace contextRef="#ctx0" brushRef="#br0" timeOffset="45536.1585">24024 4798 0,'35'0'15,"1"0"32,-1 0-16,0 0-31,1-18 16,-1-35 0,18-53-1,-53 36 1,0-1 0,0 36-1,0 0 1,0 88 15,0 0-15,0-1-1,0 72 1,0 35 0,0-71-1,0-53 1,0 18-1,0-18 1,0 1 0,0-72 31,0-34-32,0 35-15,35-89 16,-35 36-1,35 53 17,-35-1-17,36 36 1,-1 0 0,-35 36-1,0 16 1,0 19-1,-35-18 1,-1-18 0,36 1 15,53-1-15,18-35-1,17 53 1,-35-53-1,-53 35 1</inkml:trace>
  <inkml:trace contextRef="#ctx0" brushRef="#br0" timeOffset="46968.1948">22049 6068 0,'0'35'47,"35"-35"-31,0 0-1,18 0 1,18-18-1,-18-52 1,-1-18 0,-52 35-1,0-18 1,0 36 0,0 0-1,0 88 32,0 17-31,0 1-16,0 87 15,-17-34 1,17-36 0,0-53-1,0 1-15,0 17 16,-53-18-1,53-53 64,0-17-79,0 0 0,0-1 15,0-34 1,0 35-1,18-18 1,-18 0-16,35 17 16,0 36 15,0 0-15,-35 18-16,36 17 15,-36 1 1,0-1 15,-18-35-31,-35 0 31,53 35 16,18-35-31,-18 18-16,53 17 15,0 0 1,17 1 0,-35-1-1,-17-35 1</inkml:trace>
  <inkml:trace contextRef="#ctx0" brushRef="#br0" timeOffset="47675.0481">23530 5980 0,'0'-18'0,"0"-17"31,0-1 1,-17 36-32,-36 0 15,17 0-15,-34 36 16,17 34-1,18 1 17,35-1-17,-53 1 1,70-18 0,72-18-1,-19-35 1,36 0-1,-53 0-15,17-18 16</inkml:trace>
  <inkml:trace contextRef="#ctx0" brushRef="#br0" timeOffset="47983.9171">23160 6174 0,'0'-36'15,"18"36"1,34 0 0,-52-35-16,89 35 15,-54 0-15,35 0 16,-52 0 0,17 0-1</inkml:trace>
  <inkml:trace contextRef="#ctx0" brushRef="#br0" timeOffset="49041.1932">24342 5750 0,'35'-35'78,"-17"35"-78,17 0 16,35 0-1,-17 0-15,0-35 16,35 35-16,71 0 15,-18-53 1,-88 53 0,-18 0-1,-35 17 32,-17 54-31,-18-36-1,-18 1-15,-71 34 0,36 1 16,0-1-16,-71 18 31,71-52-15,53 17 0,-18 0-16,17-53 15,36 17-15,0 18 31,53-35 1,0 0-32,88 0 15,18-17 1,-35 17 0,-19-35-1,-69 35 1,17 0-16,-18 0 31</inkml:trace>
  <inkml:trace contextRef="#ctx0" brushRef="#br0" timeOffset="49566.871">25188 5733 0,'0'17'94,"-53"-17"-94,53 53 15,-53-53-15,18 71 16,0-36-16,-71 36 16,71-36-1,0 18-15,-36 17 16,36-17-1,-71-17 1,71-1 15</inkml:trace>
  <inkml:trace contextRef="#ctx0" brushRef="#br0" timeOffset="60730.6477">11536 8396 0,'0'18'16,"17"17"15,19-35-16,-1 0 1,0 0 15,1 0-15,-1-18 0,18-52-1,-53 17 1,0 0-1,-35 0 1,-18 0 0,17 53-16,-34 0 15,-1 0 1,36 18 0,-18 70-16,53-53 15,0 18 1,0 53-1,53 53 1,17-89 0,19-17-1,-36 18 1,0-36 0,17-35-1</inkml:trace>
  <inkml:trace contextRef="#ctx0" brushRef="#br0" timeOffset="61112.918">11977 8661 0,'0'35'78,"0"0"-63,53 1 1,-53-1 0,0 0-16,35-35 15</inkml:trace>
  <inkml:trace contextRef="#ctx0" brushRef="#br0" timeOffset="64234.487">12594 8714 0,'0'0'0,"0"17"62,-17 19-46,17 16-1,-36-52 1,36 36-16,-35-1 16</inkml:trace>
  <inkml:trace contextRef="#ctx0" brushRef="#br0" timeOffset="66146.6387">13300 8202 0,'0'0'0,"0"-35"0,-18 35 78,0 0-46,-34 17-32,16 19 0,1-1 15,-18 71 1,0 0-1,53 17 1,0-88 0,53 18-1,18-17 1,17-36 0,-18 0-1,1-36 16,-1-17-15,-70-35 0,36-18-1,-36 36 1,-18-1 0,-17 1-1,0-18 1,-1 88-1,1 0 1,-36 0 0,-17 158-1,53-17 1,35-105 0,71 17-1,17-1 16,123-87-15</inkml:trace>
  <inkml:trace contextRef="#ctx0" brushRef="#br0" timeOffset="66378.8576">13670 8467 0,'0'17'47,"35"-17"-31,-35 36-16,0-1 15,0 18 1,0 17 0,0-17-1,-17 18 1</inkml:trace>
  <inkml:trace contextRef="#ctx0" brushRef="#br0" timeOffset="68144.3499">10918 7849 0,'0'0'0,"0"18"62,-17 17-62,17 18 16,-35 18-16,35-1 15,-53 230 1,17-124 0,36-52-1,0-89 1,18 1-16,53 34 16,-36-70-16,53 35 15,18-35 1,35-17-1</inkml:trace>
  <inkml:trace contextRef="#ctx0" brushRef="#br0" timeOffset="68878.1626">14323 7849 0,'17'89'78,"-17"-37"-78,71 19 16,-71-18-16,53 88 16,-18-35-1,-35 17 1,-17-17 0,-19-35-16,-87-1 31,70-34-31,0-36 0</inkml:trace>
  <inkml:trace contextRef="#ctx0" brushRef="#br0" timeOffset="70178.4301">16316 7761 0,'-18'18'31,"18"17"-31,0 0 16,-53 36-16,53-18 15,-35 106 1,35 52 0,0-17-1,18-88 17,-18-71-32,70 1 0,-70-1 15,53-35-15,35 53 31,-17-18-31,-53-35 32,35-18-32</inkml:trace>
  <inkml:trace contextRef="#ctx0" brushRef="#br0" timeOffset="70760.3516">16669 8255 0,'35'18'47,"-17"-18"-31,52 0 0,-34 0-1,-1 0 1,18-18-1,17-105 1,-70 52 0,0 0-1,-17-34 1,-19 69 0,1 36 15,-18 71-16,53 17-15,-53 71 16,18 88 15,35-159-15,35-18 0,124-34-1,-71-36 1,-53 0-16</inkml:trace>
  <inkml:trace contextRef="#ctx0" brushRef="#br0" timeOffset="71817.7264">17357 8555 0,'0'-35'47,"0"-1"15,35 36-46,18 0 0,0 0-1,-18 0 1,-35 53-16,0 0 15,-35 18 1,-36-1 15,71-34-15,0-1 0,18-35-1,70 0 1,-17-18-1,70-35 1,-88 53-16,-18-17 16,0 17-1</inkml:trace>
  <inkml:trace contextRef="#ctx0" brushRef="#br0" timeOffset="72076.1976">18045 8572 0,'0'18'62,"0"17"-46,-18 1 0,-17 17-1,-1-53 1</inkml:trace>
  <inkml:trace contextRef="#ctx0" brushRef="#br0" timeOffset="72959.4518">18327 7973 0,'-35'0'78,"-1"70"-78,36-17 16,-53 18 0,53-18-16,-35 35 15,35-53-15,0 36 16,0-36-1,35 18 1,18-53 0,-17 0-1,-1 0-15,35-18 16,-34-17-16,-1 0 16,0-36-1,0 1 1,-35 34-16,0 1 15,0 0-15,0-53 16,0-1 0,-17 54-1,-18 0 1,-1 35 0,1 18-1,0 52 1,35-17-1,0 18 1,17-1 15,72-35-15,34-35-16</inkml:trace>
  <inkml:trace contextRef="#ctx0" brushRef="#br0" timeOffset="73475.7856">18803 8326 0,'35'-36'47,"1"36"-31,-1 18 15,-35 17-16,35 18 1,-35 35 0,-17-52-1,-19 16 1,1-52 0,35 36 46,18-36-62,87 0 31,-69 0-15,34-18-16,36-17 16,-71 35-16,-35-35 15</inkml:trace>
  <inkml:trace contextRef="#ctx0" brushRef="#br0" timeOffset="73842.4087">19350 7726 0,'0'0'0,"0"35"16,0 0 0,35 54-1,-35-36-15,0 17 16,35 36-16,-35-53 15,0 70 1,-17-17 0,-54 35-1,-52 0 1,35-141 0</inkml:trace>
  <inkml:trace contextRef="#ctx0" brushRef="#br0" timeOffset="75124.5087">15610 8061 0,'0'53'46,"0"-18"-46,0 0 16,-35 1 0,35 17-16,-53 17 0,53-35 15,-70 36 1,-36-36 0,53 36-16,18-71 15</inkml:trace>
  <inkml:trace contextRef="#ctx0" brushRef="#br0" timeOffset="75433.1294">15258 8132 0,'35'35'47,"-35"-18"-47,53 36 16,-18-17-16,36 34 16,-1-35-1,1 18 1,-71-17-16,35-36 15,-35 35-15,0 0 16</inkml:trace>
  <inkml:trace contextRef="#ctx0" brushRef="#br0" timeOffset="77243.3091">20532 8184 0,'0'-35'31,"53"35"31,-18-35-62,18 35 16,17 0-16,-17 0 16,35 0-1</inkml:trace>
  <inkml:trace contextRef="#ctx0" brushRef="#br0" timeOffset="77441.8564">20585 8378 0,'17'0'31,"19"0"-16,-1 0-15,35-17 16,1 17 0,-18 0-1</inkml:trace>
  <inkml:trace contextRef="#ctx0" brushRef="#br0" timeOffset="78042.2127">21537 7814 0,'-35'0'31,"-18"35"-15,53 36-16,0-1 15,-35 36 1,35 88 0,0-88-1,0-35-15,17-18 16,54 35-16,-36-35 15,36-18 1,-1-35 0</inkml:trace>
  <inkml:trace contextRef="#ctx0" brushRef="#br0" timeOffset="78658.5174">21943 8149 0,'35'0'62,"0"0"-31,-35-35-31,36 0 16,-36-18 0,0 17-1,-18 1 1,-53 0 0,1 35-1,-1 0 1,36 0-1,35 18 1,-53 17-16,53 71 16,0-36-16,0-17 15,35 18 1,18-36 0,53 53-1,-35-53 1,-1-35-1</inkml:trace>
  <inkml:trace contextRef="#ctx0" brushRef="#br0" timeOffset="78887.1047">22172 8361 0,'0'35'63,"35"18"-47,-35 0-1,0 17 1,36-34-1</inkml:trace>
  <inkml:trace contextRef="#ctx0" brushRef="#br0" timeOffset="79257.637">22525 8220 0,'35'0'62,"0"0"-46,18 0-1,0 0 1,-17 0 0,-1 0-1,-35-36 1</inkml:trace>
  <inkml:trace contextRef="#ctx0" brushRef="#br0" timeOffset="79442.8119">22701 8132 0,'0'35'31,"0"0"-15,0 0-16,0 1 15,18 17 1,-18-1 0,35-52-16,-35 36 31</inkml:trace>
  <inkml:trace contextRef="#ctx0" brushRef="#br0" timeOffset="79908.4852">23019 8273 0,'35'-36'62,"0"1"-46,-35-18-1,36-53 1,-36 71 0,0 0-1,0 0-15,-18-1 16,-17 1-16,-1 35 31,36 88-31,-53 0 16,53 36-1,0-1 1,36-52 0,-19-36-1,19 18 1,-1-18-1,36-35 1</inkml:trace>
  <inkml:trace contextRef="#ctx0" brushRef="#br0" timeOffset="80340.4727">23460 8361 0,'0'-35'16,"17"35"46,19 35-46,-36 18 0,0-18-16,0 0 15,0 1-15,0 16 32,0-16-17,53-54 32,-18 18-47,-35-35 16,53 35-1,-18-35 1</inkml:trace>
  <inkml:trace contextRef="#ctx0" brushRef="#br0" timeOffset="82627.7244">24395 8431 0,'0'-35'15,"0"53"48,0 35-47,-36 17-16,36-17 31,-35-18-31</inkml:trace>
  <inkml:trace contextRef="#ctx0" brushRef="#br0" timeOffset="83358.384">24853 7655 0,'0'0'0,"-70"-53"0,34 53 31,1 36-15,35 34-1,0 36-15,0 106 16,-35-124 0,35 0-1,0-53-15,17 18 16,19 0-1,-1-53 1,0 35 0,18-52-1,0-18 1,-18-18 0,18-18-1,-53 53-15,0-52 16,0 35-1,0-1-15,0-52 16,-35-18 0,0 53-1,17 53 1,-52 0 15,17 36-15,0 34-1,53 36 1,0-71-16,17 1 16,-17 17-16,36-53 15,17 52 1,-18-52-16,53 0 16,-53-35-1</inkml:trace>
  <inkml:trace contextRef="#ctx0" brushRef="#br0" timeOffset="83705.2947">25206 8114 0,'0'35'47,"35"36"-31,-35-54-1,0 54 1,0-18 0,36-53-16,-36 35 15,35-35 1</inkml:trace>
  <inkml:trace contextRef="#ctx0" brushRef="#br0" timeOffset="84031.2736">25612 8043 0,'-36'0'16,"72"0"15,-1 0-31,0 0 16,-35-35-16,53 35 31,0 0-15,18 0-1,-36 0-15</inkml:trace>
  <inkml:trace contextRef="#ctx0" brushRef="#br0" timeOffset="84305.102">25770 7867 0,'0'18'15,"0"35"-15,-52-1 16,52 72 15,0-54-15,0-34-16,17-36 15,-17 35 1,71-35 0</inkml:trace>
  <inkml:trace contextRef="#ctx0" brushRef="#br0" timeOffset="84971.8011">26211 7691 0,'0'-18'15,"-53"53"32,53 0-31,0 18-16,-35 0 16,35 71-1,0-36 1,0-17-1,0-19 1,18-16 0,17-36-1,18 0 1,-18 0 15,1-36-15,-1-87-1,-35 52 1,0 19-16,0-19 16,0 36-16,0 17 15,0-53 1,-35 36 0,35 0-16,-53 35 15,0 0 1,53 18-16,-36 70 15,36-18 1,0 1 0,36-18-1,34-18 1</inkml:trace>
  <inkml:trace contextRef="#ctx0" brushRef="#br0" timeOffset="85505.6757">26582 8043 0,'17'0'78,"19"0"-46,-36 36-32,0-1 15,0 18 1,0 0 0,-53-53-1,53 35 1,-35-35-1,52 0 17,71 0-17,-52 0-15,34 0 16,-17 0 0,-18-18 15,1 18-31</inkml:trace>
  <inkml:trace contextRef="#ctx0" brushRef="#br0" timeOffset="85912.2536">26988 7532 0,'0'0'16,"0"-35"-16,0 52 47,0 1-32,0 52-15,35-17 0,-35 0 16,0 0 0,35 71-1,0-1 1,1-88-16,-36 54 16,0-54-16,0 0 15,0 36 1,-36 34-1,-52-69 1</inkml:trace>
  <inkml:trace contextRef="#ctx0" brushRef="#br0" timeOffset="89370.6453">10266 7691 0,'0'-36'15,"0"54"79,53 17-78,-53 0-16,0 18 15,35 0-15,-35 18 16,0 88 0,35-36-1,-35-17 1,0 17-1,36-52 1,-36-1 0,35 36-1,-35-35 1,0-1 15,0 1-15,0-18-1,0-18 1,0 0 0,0 1-1,0-1 1,0 18 0,0 0-1,0-18 1,0 0 15,0 1 0,35-36-31,0 35 32,1-35-17,17 0 1,0-18-1,-1 18 1,54-35 0,-53 35-16,0 0 15,0 0-15,18 0 0,-1-53 16,89 53 0,17-35-1,-17-18 1,70 53-1,-35-35 1,71 35 0,-124-53-1,-35 53-15,53 0 0,-18 0 16,-35 0-16,105 0 16,-17 0-1,-35 0 16,-88 0-31,17 0 16,18 0-16,141 0 16,17 0-1,-17 0 1,-53 0 0,-123 0-16,17 0 15,-18 0-15,19 0 16,-19 0-16,107 0 15,87 0 1,-52 0 0,158 35-1,-140-35 1,-54 0 0,0 35-1,-35-35 16,-35 0-31,159 0 16,-159 0-16,-1 0 16,125 0-1,-71 0 1,70 0 0,-70 0-1,-18 0 1,35 0-1,-70 0-15,53 0 16,-71 0 0,-18 0-16,89 0 15,0 0 1,0 53 0,141-53-1,-89 0 1,89 0 15,-88 0-15,-106 0-16,123 0 15,-123 0-15,0 0 16,105 0 0,1-35-1,-36 35 1,124 0-1,-106 0 1,18 0 0,17-53-1,89 53 1,-89 0 0,18 0 15,53 35-16,-18-35 1,159 0 0,-159 0-1,-70 0 1,88 0 0,-89 0-1,-87 53-15,88-53 16,-107 0-16,-16 0 15,69 0 1,-34 0 0,-1 0-1,-52 0 17,-71 36-32,53-36 0,-18 0 15,0 0-15,36 0 31,17 0-15,-17 0 0,17 0-1,53 0 1,88 0 0,-88 0-1,-53-18 1,-52 18-1,17 0 1,-53-35 15,0-1-15,0 1 0,53-36-1,-53 19 1,0-19-1,0 36 1,35-1-16,-35-16 16,0-19-16,0 36 15,0-1-15,35-69 16,0 52-16,-35-18 16,53-88-1,0 1 1,71-107-1,-124 142 1,0 34 0,0 19-1,0-1 1,-18 18 0,18 0-1,0-17 16,-53 35-31,53-1 16,0 54 62</inkml:trace>
  <inkml:trace contextRef="#ctx0" brushRef="#br0" timeOffset="90563.2462">10160 7355 0,'0'18'16,"-18"-18"-16</inkml:trace>
  <inkml:trace contextRef="#ctx0" brushRef="#br0" timeOffset="90615.2497">10142 7373 0</inkml:trace>
  <inkml:trace contextRef="#ctx0" brushRef="#br0" timeOffset="92628.5768">10213 7655 0,'0'-17'16,"18"17"31,17 0-16,0 0-31,-35-36 16,35 36-16,1 0 15,-36-35 1,53 35-16,17-35 16,1 35-1,-18 0-15,158-53 16,124 0 0,53 0-1,-211 53-15,193-53 31,-176 0-31,-53 53 16,142 0 0,17-53-1,17 53 1,-123 0 0,-35 0-1,0 0 1,-1 0-1,-87 0-15,123 0 16,-88 0 0,0 0-16,88 36 15,35-36 1,106 52 0,-123-52-1,17 36 1,71-36 15,17 0-15,-176 0-16,177 0 15,-177 0-15,-17 53 16,87-53 0,18 0-1,-105 53-15,123-53 16,-141 0-16,0 0 15,123 0 1,-17 0 0,-18 0-1,-124 0-15,89 35 16,-71-35 0,18 0-16,141 0 15,17 0 1,160 0-1,-142 0 17,18 0-17,-53 0 1,35 0 0,-141 0-16,88 0 15,-123 0-15,0 0 16,106 0-1,17 0 1,53 0 0,-123 0-1,35 0 1,-35 0 0,17 0-1,71 0 1,-88-18 15,0 18-15,-54 0-1,-34 0-15,53 0 16,-36 0-16,-18 0 16,89 0-1,35 0 1,-35 0-1,-89 0-15,89 0 16,-71 0 0,-35 0-16,88 0 15,-35-53 1,71 53 0,-72 0-1,-16 0 16,34-35-15,-70 35-16,0 0 16,0 0-16,17 0 0,-17 0 15,53 0 1,18 0 0,-19 0-1,72 0 1,-71 0-1,17 0 1,-17 0 0,0 0-1,-36 0-15,36 0 16,-53 0 0,0 0-16,18 0 15,-36 0 1,0 0-1,0 0 17,1 0 15,-1 0-32</inkml:trace>
  <inkml:trace contextRef="#ctx0" brushRef="#br0" timeOffset="98452.357">12347 9931 0,'-17'0'31,"17"-36"-15,-36 36-1,1 0 17,35 36-32,-35-1 15,-1 36 1,36 34 0,0 1-1,0-35 1,18-71-16,35 53 15,-18-53-15,1 0 16,-1 0 0,18 0-1,-18 0 1</inkml:trace>
  <inkml:trace contextRef="#ctx0" brushRef="#br0" timeOffset="98717.1303">12559 10248 0,'0'124'31,"0"-89"-31,0 18 15,0-18 1,0 0 0,0 1 15,35-36-15</inkml:trace>
  <inkml:trace contextRef="#ctx0" brushRef="#br0" timeOffset="99052.2007">12118 10707 0,'0'0'0,"35"0"47,0 0-47,1 0 16,70-18-1,-36 18-15,36-35 16,-53 35-1,35-53-15,36 53 16,-89 0 0</inkml:trace>
  <inkml:trace contextRef="#ctx0" brushRef="#br0" timeOffset="99519.8481">12488 10866 0,'0'-18'47,"-17"18"-15,-19 0-17,36 18 1,-53-18-16,53 70 15,-35-52 1,35 105 0,0-88-16,0 18 15,18-17 1,52-36 0,1 0-1,-18 0 1,17-18-1</inkml:trace>
  <inkml:trace contextRef="#ctx0" brushRef="#br0" timeOffset="99950.7361">12771 11077 0,'0'-35'32,"17"53"14,-17 34-30,35-52 0,-35 53-16,0 18 15,0-18 1,0-18 0,36-35 46,-1-17-62,36-36 16,-36 53-16,35-53 15</inkml:trace>
  <inkml:trace contextRef="#ctx0" brushRef="#br0" timeOffset="100495.7548">13564 10513 0,'53'0'63,"-53"-35"-48,106 35 17,-71 0-32</inkml:trace>
  <inkml:trace contextRef="#ctx0" brushRef="#br0" timeOffset="100710.1763">13564 10636 0,'36'0'31,"16"-17"-16,19 17 1,-36 0 0,1 0-1</inkml:trace>
  <inkml:trace contextRef="#ctx0" brushRef="#br0" timeOffset="103232.7125">15981 10266 0,'17'35'47,"19"-35"-32,17 0 1,17-18 0,-17-17-1,0 0 1,-53-18 0,35 53-16,-35-35 15,0-36 1,-17 18-1,-19 18 1,-17 35 0,1-35-16,-19 35 15,0 53 17,19 17-17,52 1 1,0-1-1,17-34-15,36-1 16,-53 18-16,53-53 16,18 35-1,34 0 1,-52-35 0</inkml:trace>
  <inkml:trace contextRef="#ctx0" brushRef="#br0" timeOffset="103555.1249">16686 10178 0,'0'17'47,"0"36"-31,53-18-1,-53 1 1,0 17-1,0 17 1,36-34 0</inkml:trace>
  <inkml:trace contextRef="#ctx0" brushRef="#br0" timeOffset="104034.0095">15928 10883 0,'18'0'31,"-18"-17"-15,52 17-16,-16 0 15,17 0-15,17 0 16,18 0-16,71-36 16,-71-17-1,-35 53-15,71-35 16,-71 35-1,-18 0 1,36 0-16</inkml:trace>
  <inkml:trace contextRef="#ctx0" brushRef="#br0" timeOffset="104798.5974">16475 11254 0,'35'0'31,"-35"-36"-15,35 36-1,1-35 1,-1 0 0,0-53-1,18 17 17,-53 18-17,-18 18 1,-105 35-1,88 0 1,-36 70 0,71 36-1,0 0 1,0-88-16,18 70 16,35-35-1,-18-18 1,0-35-1,18 0 1,-18 0-16</inkml:trace>
  <inkml:trace contextRef="#ctx0" brushRef="#br0" timeOffset="105264.8699">16845 11289 0,'0'0'16,"0"-35"-16,0-1 15,35 72 48,1-1-48,-36 0 1,35 18-16,-35-18 31,0 1-15,0-1-1,-18-35 17,36 0 15,35 0-32,-18-35-15,36-1 16,-1 1-1</inkml:trace>
  <inkml:trace contextRef="#ctx0" brushRef="#br0" timeOffset="106864.0349">17956 10495 0,'0'18'32,"0"17"-17,0 0-15,0 1 0,0-1 16,0 18 0,0-18-1</inkml:trace>
  <inkml:trace contextRef="#ctx0" brushRef="#br0" timeOffset="107548.2204">18521 10125 0,'-18'-36'16,"-17"36"0,0 0-1,35-35 1,-36 35-1,1 71 1,0 52 0,35 36-1,0-88 1,17-1 0,19-35-1,-1-35 1,0 36-1,18-36 1,18-36 0,-36 1-1,0-53 1,-35-18 15,-17 18-15,-36 17-1,0 1 1,18 70 0,-1 0-1,36 17 1,0 19 0,0 52-1,0-53 1,53 0-1,35-35 1,-17 0 0</inkml:trace>
  <inkml:trace contextRef="#ctx0" brushRef="#br0" timeOffset="107805.594">18856 10372 0,'0'35'16,"0"0"-1,0 1 1,0-1-1,0 0 1,0 0 0</inkml:trace>
  <inkml:trace contextRef="#ctx0" brushRef="#br0" timeOffset="108182.4912">19332 10283 0,'36'0'47,"16"0"-31,1 0-1,0 0 1,-17 0 0</inkml:trace>
  <inkml:trace contextRef="#ctx0" brushRef="#br0" timeOffset="109130.9024">20038 10037 0,'0'-18'31,"-36"18"0,-16 18-15,52 17-16,-36 0 16,36 0-16,0 18 15,-35 71 1,35-54-1,0-17 1,35-17 0,18-36-1,35 0 1,-35 0-16,-17 0 31,34-36-31,-35-17 16,-35 0-1,36-35 1,-36 71 0,0-19-16,0-70 15,0 89-15,-18-36 16,-17 0 0,0 18-1,-1 35 1,1 0-1,0 17 1,35 36 0,0 0-1,17 35 1,72-88 15,-19 0-15</inkml:trace>
  <inkml:trace contextRef="#ctx0" brushRef="#br0" timeOffset="109630.9085">20514 10178 0,'0'-18'16,"35"18"-1,-35-35 1,36 35-1,-1 0 1,-35 17-16,35 19 16,-35 34-1,0-17 1,-53 35 0,18-35-1,35-17 1,18-36 31,17 0-47,35-18 15,-17-17 1,18 35 15,-36-36-15</inkml:trace>
  <inkml:trace contextRef="#ctx0" brushRef="#br0" timeOffset="112864.4687">11483 9331 0,'0'35'79,"0"1"-79,0-1 0,0 18 15,0 88 1,0 18-1,35 35 1,-35-124 0,53 71-16,-18-70 15,-35-1-15,36 89 32,17-18-32,-18-17 31,0 34-16,-35-105 1,0 18 0,0 35-1,0-71 1,0 0-16,0 54 16,0-54-16,0 0 15,0 0 1,0 1-16,0-1 0,0 18 15,0 0 1,0-18 0,0 0 15,0 1-15,0-1-1,0 0 1,35-35 62,1 0-62,-1 0-16,0 0 15,1 0-15,34 0 16,-17 0-1,70 0 1,-17 0 0,18-35-1,35 35 1,-18 0 0,17-35-1,19-1 16,34 36-15,-87-53-16,88 53 16,-107 0-16,-16 0 15,69 0 1,-17 0 0,18 0-1,-35 0 1,17 18-1,0-18 1,53 0 0,-124 0-16,89 0 15,-71 0 1,18 0-16,106 0 16,-18 0 15,-123 0-31,87 0 15,-70 0-15,-35 0 16,106 0 0,-18 0-1,18 0 1,-36 0 0,-17 0-1,-17 0 1,-1 0-1,18 0 1,-18 0 0,35 0-1,-17 0 1,-53 0 0,106 0-1,-71 0-15,-18 0 0,19 0 16,-36 0-1,88 0 1,-18 0 0,54 0-1,-72 0 1,19 0 0,-18 0-1,35 0 1,-71 0-16,160 0 15,-160 0 1,18 0-16,124 0 16,-18-18-1,35 18 1,-70 0 0,18-53-1,-36 53 16,17 0-15,54-35 0,-106 35-1,0 0 1,17-35 0,-70 35-16,71-53 15,-72 53 1,-16 0-16,34-35 15,1 35 1,-18-36 0,-18 36-1,-35-35 32,0 18-31,0-19-1,35-34 1,-35 34 0,0-17-1,36-17-15,17-36 16,-53 36-16,35-1 16,0-70-1,-35-18 1,53 18-1,-53 18 1,0-1 0,0 36-1,0 17 1,0 36-16,0 0 16,0-1-1,0-16-15,0 16 16,0-17-1,0-17 1,0 35 0,0-54-1,0 54 1,0 0 0,0 0-1,0-1 32,0 1 0,0 0-31,0-1-16</inkml:trace>
  <inkml:trace contextRef="#ctx0" brushRef="#br0" timeOffset="114631.2268">15081 9631 0,'0'35'79,"-35"53"-79,-18 283 31,0-195-31,53 195 15,-53-89 1,53-53 0,18-17-1,123-124 1,-18-53 0,19-35 15,87 35-16</inkml:trace>
  <inkml:trace contextRef="#ctx0" brushRef="#br0" timeOffset="116234.7789">21396 9631 0,'35'0'63,"-35"17"-47,71 36-16,-71-17 15,35-1 1,-35 0-16,35 71 15,1 0 1,-36 17 0,35 1-1,-35-54 1,0 1 0,0 17-1,-18 18 16,-17-35-31,0 34 16,35-69-16,-53-1 16,18 35-1,-1 1 1,1 35 0,0-71-1</inkml:trace>
  <inkml:trace contextRef="#ctx0" brushRef="#br0" timeOffset="121759.408">13811 12488 0,'0'-35'15,"-17"35"1,-19 0 15,1 0 0,0 0-31,-18 0 16,18 18 0,-36 35-1,36 0 1,-36-1-16,36 37 16,35-54-1,0 0-15,0 36 16,0-18-1,18 17 17,34-34-17,-34-36 1,106 0 0,-89 0-16,0-18 15,0-17 1</inkml:trace>
  <inkml:trace contextRef="#ctx0" brushRef="#br0" timeOffset="122410.6475">14235 12594 0,'35'-35'78,"18"35"-62,0 0-1,35-35 1,-53 35-1</inkml:trace>
  <inkml:trace contextRef="#ctx0" brushRef="#br0" timeOffset="122666.241">14358 12647 0,'0'35'0,"0"-70"0,-35 70 0,35 1 94,17-36-79,36 0 1,-17 0-16,-1-18 15,18 18-15</inkml:trace>
  <inkml:trace contextRef="#ctx0" brushRef="#br0" timeOffset="125211.2231">15681 12312 0,'0'18'31,"-35"-18"-31,35 70 16,0-17-16,0 0 16,0 106-1,0-71-15,17 18 16,-17-36-1,0-34-15,53 34 16,-17-17 15,-36-18-15,70-35 0</inkml:trace>
  <inkml:trace contextRef="#ctx0" brushRef="#br0" timeOffset="125841.1704">16069 12577 0,'18'0'47,"17"0"-31,0 0-1,0-36 17,-35 1-32,36 35 15,-36-71 1,0 36 0,0 0-1,-18 0 1,-17 35-1,0 0 17,-1 17-17,36 18 1,-35 36 0,35 35-1,0-53 1,18 0-1,17 0 1,0-18 0,53 35-1,-52-34 1</inkml:trace>
  <inkml:trace contextRef="#ctx0" brushRef="#br0" timeOffset="126109.9374">16457 12771 0,'0'17'47,"0"54"-31,0-18 0,-35 0-1</inkml:trace>
  <inkml:trace contextRef="#ctx0" brushRef="#br0" timeOffset="126957.3897">16739 12418 0,'-17'0'63,"17"17"-63,0 36 16,-36-17-1,36 34 1,0 1-1,0-36 1,0-17 0,18 17-1,17 0 1,1-35 0,-1 0-1,0-17 1,0-19-1,-35 1 17,53-18-17,-53-17 1,0 34-16,0-34 16,0 17-1,0 17 1,-35 1-1,0 35 1,35-35-16,-18 35 16,-17 0-1,0 0 17,35 35-17,0 18 1,17 18-1,-17-36 1,88 0 15,-52 1-31</inkml:trace>
  <inkml:trace contextRef="#ctx0" brushRef="#br0" timeOffset="127957.7217">17216 12312 0,'17'18'62,"18"70"-46,-35-53 0,53 0-16,-53 1 15,0-1-15,36 88 16,-36-34-1,-89 69 1,19-87 15,-1-1-31</inkml:trace>
  <inkml:trace contextRef="#ctx0" brushRef="#br0" timeOffset="129290.6977">13847 14235 0,'0'-36'15,"-18"36"48,18-35-48,-18 35 17,-17 0-32,35 18 15,-71 17-15,18 0 16,1 18-1,16 35 1,36 36 0,0-89-1,18-17 1,-18 52-16,35-70 16,18 36-1,-18-36-15,1 0 16,-1 0-16,-17 0 0,17 0 15,18-36-15,0 36 16</inkml:trace>
  <inkml:trace contextRef="#ctx0" brushRef="#br0" timeOffset="131794.6573">14058 14023 0,'35'0'15,"-35"-35"1,36 35 0,-36-36-1,35 36 1,0 0 15,-35 18-15,36 17-1,-36 1 1,0-1 0,0 0 156,0-53-63,0-34-93,0 16-1,35 1 1,0 35 46,0 18-46,1 17 0,-36 0-1,35-35 1,0 35-1,1 1 17</inkml:trace>
  <inkml:trace contextRef="#ctx0" brushRef="#br0" timeOffset="133005.8059">14764 14270 0,'17'0'16,"36"-35"-1,0 35 1,-18 0 0,1-36-16,17 36 15,0 0 1,17-35 15,-35 35-15</inkml:trace>
  <inkml:trace contextRef="#ctx0" brushRef="#br0" timeOffset="133289.6227">14852 14411 0,'53'0'47,"0"0"-31,-18 0 0,0-53-16,1 53 15,-1-35 1,18 35-1,-18 0 1</inkml:trace>
  <inkml:trace contextRef="#ctx0" brushRef="#br0" timeOffset="135671.351">16298 14076 0,'18'0'62,"0"0"-15,17 0-47,18-18 16,-36 18 0,-17-35-1,36 35 1,-36-35-16,35 35 15,-35-18 1,0-17 0,0-1-1,0 1 1,0 0 0,-18 0-1,-17 35 1,17 0 15,-17 0-15,0 0-1,0 17 17,35 36-17,-36-53 1,36 124-1,0-54 1,0 1 0,18-36-16,17 36 15,18-18 1,-18-1 0,36-16-1,-18-36 1,-18 35-1,0-35 1,-35 35 0</inkml:trace>
  <inkml:trace contextRef="#ctx0" brushRef="#br0" timeOffset="137121.7696">16669 13688 0,'0'-18'16,"35"18"78,0 0-79,-35 35 1,36-35-16,-36 36 16,35-36-1,-35 35 1,0 0-1,0-70 95,0 0-95,0-1 1,35 1 0,0 35 15,1 0 0,-1 0 0,-35 18-31,0 17 16,18-35-16,-18 35 16,53 1 15,-18-36 0</inkml:trace>
  <inkml:trace contextRef="#ctx0" brushRef="#br0" timeOffset="138919.7251">17515 14270 0,'0'35'110,"0"18"-95,-17-18-15,17 1 16,-36-1-16,-16 35 16</inkml:trace>
  <inkml:trace contextRef="#ctx0" brushRef="#br0" timeOffset="141736.3845">17921 14041 0,'0'-36'0,"0"1"32,18 35-17,17 0 1,0 35 0,-35 36-1,36-71 1,-36 53-1,0-18 1,0 0 0,0 1-1,0-54 48,0-53-48,0 18 1,35 1 0,0 16-1,0 36 1,18-35 0,0 35-1,-17 18 1,-36 17-1,0 0 1,0 18 0,0 18-1,0-54 1,35-17 0</inkml:trace>
  <inkml:trace contextRef="#ctx0" brushRef="#br0" timeOffset="142619.7257">18644 13811 0,'0'-35'15,"-35"35"63,-18 35-62,53 1-16,0-1 16,0 0-16,-35 0 15,35 1-15,0-1 16,0 18 0,0 0-1,0 0 1,17-53-1,-17 35-15,36-35 16,-1 0 0,0 0-1,18 0 1,-18-18 0,1-70-1,-36 35 1,0-17-1,0-1 1,0 36-16,0-36 16,0 18-1,-36 18 1,1 35 0,0 0-1,0 18 1,-1 52-1,36 1 17,0-36-17,89 0 1,-37-35 0,19 0-1</inkml:trace>
  <inkml:trace contextRef="#ctx0" brushRef="#br0" timeOffset="143068.4737">18909 13511 0,'-18'0'0,"54"53"47,-1-17-32,0-1-15,36 53 16,-36 36 0,-35-19-1,0 19 1,-124 52 15,1-70-15,-1-35-1,72-71-15</inkml:trace>
  <inkml:trace contextRef="#ctx0" brushRef="#br0" timeOffset="144152.2649">13600 13847 0,'0'-36'16,"-18"36"15,-17 36-15,35-1-1,-36 18 1,1 123 0,-18 71-1,53 18 1,0-160-16,0 89 16,0-141-16,71 36 15,-36-54 1,53 35-1,-35-70 1</inkml:trace>
  <inkml:trace contextRef="#ctx0" brushRef="#br0" timeOffset="148252.5132">12859 13741 0,'-36'-53'47,"36"70"15,0 19-62,0 17 0,18 17 16,-18-17-1,0 18-15,0 87 16,35 19 0,-35-107-16,53 107 15,-53-124 1,36 17-1,-36 1-15,0-18 0,35 35 16,-35-18-16,0 107 31,0-89-15,0-35 0,35-53-1,-35 35 1,35 0 46,1-35-30,-1 0-17,-35 36-15,35-36 16,1 0-16,34 0 15,-35 0 1,36 0 0,-36 0-16,0 0 15,18 0 1,18-18 0,35-17-1,-36 35 1,1-35-1,-1 35 1,54-53 0,105 17-1,-105 36 1,-18-35 0,17 35-1,36 0 1,-36-35-1,-52 35 17,-1 0-17,1 0 1,-53 0-16,17 0 16,18-53-16,0 53 0,0 0 15,52 0 1,-34 0-16,-18 0 15,0 0-15,53 0 16,17 0 0,-17-35-1,17 35 1,-17 0 0,-53 0-1,71 0-15,-71 0 16,-1 0-16,72 0 15,52-36 1,71-17 15,-53 53-15,-35-35 0,-18 35-1,-35 0 1,70 0-1,-70 0 1,18-35 0,-71 35-16,0 0 15,-1 0-15,19 0 16,0 0 0,-1 0-1,-35-35 1,36 35-1,-18 0 1,0 0 0,17 0-16,-17 0 15,0 0 1,0 0 0,18-53-1,-36 53 1,18 0-1,17 0 1,1-36 0,-36 36-16,36 0 15,-36-35 1,18 35-16,53 0 16,-18-35-1,18 35 1,-36-35-1,-34 35 17,-36-36 30,0 1-31,0 0-15,0-1 15,17 36-31,-17-88 16,0 18 0,0-71-1,0 17 1,0 18-1,0 71 1,0 0-16,0-1 16,0-69-1,0 34 1,0-17 0,0 53-1,0-1 1,0 1-1,0 0 1,0-1 0,0 1-1,0-18 1,0 18 0,0 0-1,0-1 1,0 1-1,0 0 17,-35 35 171,0 0-172,-1 0-31,-16 0 16,-19 0-1,36 0 1,-89 0 0,-35 0-1,1 0 1,-1 18-1,-88-18 1,88 0 0,53 52-1,-17-52 1,17 0 0,53 0-16,-17 0 15,-36 0 1,18 0-16,-18 0 15,0 0 17,-70 0-17,52 36 1,18-36 0,-52 35-1,-1-35 1,35 0-1,71 0-15,-52 0 16,69 0-16,-17 0 16,-17 0-1,-36 35 1,18-35 0,17 0-1,1 0 1,-1 0-1,-70 0 17,18 0-17,17 0 1,-18 53 0,36-53-1,17 0 1,1 0-1,35 0 1,-18 35 0,0-35-1,-18 0-15,18 0 16,0 0 0,18 0-16,-35 0 15,34 0 1,1 0-16,-36 0 15,36 0 1,0 0-16,-36 0 16,1 0 15,17 0-15,18 0-16,-36 36 15,36-36-15,0 0 16,-36 0-1,0 0 1,18 0 0,1 0-1,-19 0 1,36 0 0,17 0-1,-105 0 1,70 35-1,17-35 1,1 0 15,0 35-15,-18-35 0,18 36-1,-1-36 1,-34 35-1,35-35 1,-1 35 0,1-35-1,0 35 1,35 1 15,-36-36-31</inkml:trace>
  <inkml:trace contextRef="#ctx0" brushRef="#br0" timeOffset="149717.3499">22137 12259 0,'0'-71'31,"-18"71"-31,18-35 16,-53 35-16,-17 0 15,17 0 17,-18 18-17,18 17-15,0 89 16,53-72-16,0 1 16,-35 53-1,35-35 1,18-1-1,35-17 1,53-17 0,-71-36-16,-18 0 15,19 0-15,34 0 16,-34-18-16</inkml:trace>
  <inkml:trace contextRef="#ctx0" brushRef="#br0" timeOffset="150497.5012">22260 12541 0,'-17'0'63,"-19"36"-48,36-1-15,0 35 16,-35-70 0,35 18-16,0 17 31,18-35-31,35 0 16,-18 0 15,-35-35-31,35 0 15,-35-1 1,0-16 0,-17 16 15,-19 36-31,54 0 78,17 0-62,0 0-1,-35-35-15,36 35 16,-36-35 0,35-1-1,-35 1 1,0 0-1,0 0 1,0 52 31,0 18-31,35 1-1,1 34 1,-1-17-1,-35 18 1,0-36 0,-18 0-1,-17-35 1,35 36 0,-35-36-16,-1 35 15</inkml:trace>
  <inkml:trace contextRef="#ctx0" brushRef="#br0" timeOffset="151102.6813">22913 12294 0,'0'0'0,"-18"0"15,18-35-15,-35 35 32,35 18-32,-35 70 15,35 18 1,0-71-16,0 0 15,0 18 1,0-18 0,17-35-16,19 0 31,-19 0-15,19 0-1,-36-17 1,35-36-1,0-18 1,-35-35 0,0 54-16,0-72 15,-18 89-15,18 0 16,-35 35 0,0-36-1,0 142 1,35 0-1,17-36 1,19-17 0,34-53 15,-70 36-31,53-36 16,-18 0-16</inkml:trace>
  <inkml:trace contextRef="#ctx0" brushRef="#br0" timeOffset="151383.9589">23266 12435 0,'35'0'32,"18"0"-17,0 0 1,-18 0 0,0 0-1,-35-17 1</inkml:trace>
  <inkml:trace contextRef="#ctx0" brushRef="#br0" timeOffset="151566.2766">23424 12312 0,'0'18'15,"0"34"1,0 1-1,0 18 1,0-18 0,0-18-1</inkml:trace>
  <inkml:trace contextRef="#ctx0" brushRef="#br0" timeOffset="152199.9121">24218 12347 0,'0'35'15,"0"1"17,0-1-17,18-35 1,17 0 0,18 0-1,-18-18 1,1-35-1,-36 1 1,35-1 0,-35 106 31,0-18-32,0 18 1,0 0-1,0-18 1,0 0 0,35-35-1,0 0 1</inkml:trace>
  <inkml:trace contextRef="#ctx0" brushRef="#br0" timeOffset="152383.3837">24518 12153 0,'-35'0'0,"70"0"0,-70-35 16,52 35 31,-17 18-47</inkml:trace>
  <inkml:trace contextRef="#ctx0" brushRef="#br0" timeOffset="152801.4473">24959 12171 0,'35'-18'15,"-35"-17"1,0 0 0,-70-1 15,34 36-15,1 0-1,35 18 1,0 70-1,53 18 1,-18-35 0,18-19-1,-17-16 1,-36-1 0,-18 0-1,-53-35 1,36 36-1,-18-36 1,18-18 0</inkml:trace>
  <inkml:trace contextRef="#ctx0" brushRef="#br0" timeOffset="153948.6881">25118 12435 0,'70'0'47,"1"-17"-32,-36 17 1,-35-36-16,35 36 0,-52 0 47,17 18-16,0 35-15,0-18-1,0 1 1,17-36 31,19 0-31,-1-18-1,-35-17-15,0-1 31,35 36 16,1 0-31,-36-35 0,35 35-1,0 0 1,0 0-1,1 0 1,-36 18 0,0 17-1,0 0 1,0 1-16,-18-36 16,18-18 46,18-17-62,-18-1 16,53 36-16,-18-35 15,0 35 17,0 0-17,-35 18 1,36-18-1,-36 35 1,35-35 0</inkml:trace>
  <inkml:trace contextRef="#ctx0" brushRef="#br0" timeOffset="154135.5341">25488 12153 0,'0'0'16,"18"0"-1,17 0 1</inkml:trace>
  <inkml:trace contextRef="#ctx0" brushRef="#br0" timeOffset="154786.0362">26194 12065 0,'-18'0'47,"18"35"-31,0 1-16,-35-1 15,35 35 1,0-34-16,0-1 16,0 18-16,0-18 31,17-35-31,36 0 15,18 0 1,-18-18 0,0-17 15,-53-18-15,0-70-1,0 52 1,-36 1-1,1 34 1,18 36 0,-19 0-1,36 53 1,0 0 0,18 18-1,17-18 1,0-53-1,18 0 1</inkml:trace>
  <inkml:trace contextRef="#ctx0" brushRef="#br0" timeOffset="155031.515">26582 11889 0,'35'0'47,"-35"35"-47,0 0 16,35 53 0,-35 36-1,0-54 1,-53 36-1,-105-35 1</inkml:trace>
  <inkml:trace contextRef="#ctx0" brushRef="#br0" timeOffset="155764.2898">21467 12012 0,'0'0'0,"-18"0"46,18 35-30,-35 54-16,35-19 16,-53 159-1,53-52 1,0-36 0,123 0-1,89-53 1,0-88-1</inkml:trace>
  <inkml:trace contextRef="#ctx0" brushRef="#br0" timeOffset="156897.9823">27111 11748 0,'18'35'93,"17"0"-61,-35 0-32,0 1 15,0-54 63,35-35-46,-35-17-17,35 70-15,-35-18 16,36 18-16,-36 35 47,35 0-47,-35 18 31,0-17-31,35-36 31,-35 35-31,36-35 16,-1 0-16,0 0 15,-35-18-15</inkml:trace>
  <inkml:trace contextRef="#ctx0" brushRef="#br0" timeOffset="157765.3823">22401 13670 0,'18'0'47,"17"0"-31,1 0 0,34 0-1,-35 0-15,1 0 16,-1 0-16</inkml:trace>
  <inkml:trace contextRef="#ctx0" brushRef="#br0" timeOffset="157963.667">22384 13935 0,'0'35'16,"35"-35"-1,18-18 1,35 18-16,-35-35 16,35 35-1,-52 0 1,-1 0-16</inkml:trace>
  <inkml:trace contextRef="#ctx0" brushRef="#br0" timeOffset="158314.2011">23301 13547 0,'0'0'0,"0"-53"16,-18 17-1,-70 36 1,18 0 0,34 18-1,1 106 1,35-36 0,0-35-16,0 53 15,18-71 1,-18 0-16,35 18 15,0-18 1,18-35-16,18 0 16,-1 0-1,-34-53-15</inkml:trace>
  <inkml:trace contextRef="#ctx0" brushRef="#br0" timeOffset="158966.5194">23477 13794 0,'-17'0'47,"17"17"-32,0 19 1,0-1 15,17-35 16,19-35 16,-1 35-32,-35-36-16,35 36 1,-35-17 0,35 17-1,-35-36-15,0 1 32,0 0-17,0-1 32,71 54 16,-71 17-48,18-35-15,-18 36 16,0 17-1,35 0 1,-35 17 0,-18-17-1,-17-18 1,0-35 0</inkml:trace>
  <inkml:trace contextRef="#ctx0" brushRef="#br0" timeOffset="159530.1543">23954 13741 0,'0'-36'16,"35"36"47,18 36-48,-53 17 1,0 0 15,0-18-31,0 0 16,0-53 46,35-17-62,-35 0 16,0 0-1,35 35-15,-35-36 16,36 36 0,-1 0 15,-35 18-15,35 17-1,-35 1 1,0-1-1</inkml:trace>
  <inkml:trace contextRef="#ctx0" brushRef="#br0" timeOffset="160214.468">24606 13494 0,'0'-36'0,"0"1"32,0 88-1,-17 18-15,-19 105-1,36-141 1,0-17-1,0 53 1,36-36 0,-1-35-1,0 0 1,0 0 0,1-18-1,-36-52-15,0 17 16,0-18-1,0-17 1,0-18 0,-18 53-1,18-17 1,-35 70 0,0 17 15,35 54-16,0 17 1,17-17 0,36-54-1,18-17 1</inkml:trace>
  <inkml:trace contextRef="#ctx0" brushRef="#br0" timeOffset="160696.1316">25365 13723 0,'53'0'31,"17"0"-15,-17 0-1,0 0-15,18 0 16,-1-18 0,1-17-1</inkml:trace>
  <inkml:trace contextRef="#ctx0" brushRef="#br0" timeOffset="160908.032">25718 13564 0,'0'36'47,"0"16"-47,0 1 31,0 18-31,0-36 16,52 1 15</inkml:trace>
  <inkml:trace contextRef="#ctx0" brushRef="#br0" timeOffset="161279.3544">26088 13705 0,'0'-35'47,"35"35"-31,0-35-1,-35 0 1,36 35-1,-36-36 1,0 54 15,0 17-31,0 0 16,0 18 0,0-17-1,0-1 1,35-35 15</inkml:trace>
  <inkml:trace contextRef="#ctx0" brushRef="#br0" timeOffset="161456.9306">26229 13441 0,'18'0'63</inkml:trace>
  <inkml:trace contextRef="#ctx0" brushRef="#br0" timeOffset="162264.0086">26811 13370 0,'0'-35'0,"0"0"15,-18-1 17,-17 36-17,0 0-15,0 18 31,35 17-31,0 18 16,0 53 0,0-53-16,17 35 15,19-88 1,-36 53-16,52-18 16,1 1-1,-53-19 16,0 19-15,-53 17 0,-17-18-1,-1-35 1,18 0 0,18-18-1,35-52 1,35 70-16</inkml:trace>
  <inkml:trace contextRef="#ctx0" brushRef="#br0" timeOffset="163044.9656">26988 13652 0,'35'0'47,"0"0"-31,0-17 0,1-18-1,17-1 1,-53 54 46,0 17-46,0 0-16,0 1 31,17-36 16,18 0-16,-35-18-15,71 18-16,-53 0 16,-18-35-1,35 35 1,-35 17-1,0 19 17,53-54 46,-18-52-63,0 70 1,1 0 15,-36 17 1,35-17-17,-35 35 1,18-35-1,17 0 1</inkml:trace>
  <inkml:trace contextRef="#ctx0" brushRef="#br0" timeOffset="164261.6532">27622 13423 0,'0'0'0,"36"0"0,34 0 47,-70 18-31,53-18-1,-53 35-15,53 0 16,-18-35-16,-35 36 16,0-1-1,0 0 1,36-88 62,-36 18-78,53 0 16,-53-1-16,70-16 15,-35 16 1,1 36 15,-19 36-15,19-1-1,-36 18 1,0 17 0,53-34-1,0-1 1,-18-35-1</inkml:trace>
  <inkml:trace contextRef="#ctx0" brushRef="#br0" timeOffset="164828.7878">28593 13229 0,'0'0'0,"0"-35"0,0 0 16,-18 35-1,-17 0 1,-1 35 0,36 0-1,-35 53 1,35 36-1,0-54 1,0-34-16,0 17 16,18-53-1,-18 35-15,35-35 16,18 0 0,70-88 15,-52-1-16,-36-34 1,-35 17 0,0 71-16,0 0 15,-17-1-15,-54 1 16,53 35 0,-17 0-1,35 18-15,0 52 16,0-34-1,0 16 1,18-16 0,17-36-1,0 0-15</inkml:trace>
  <inkml:trace contextRef="#ctx0" brushRef="#br0" timeOffset="169760.0734">14288 16739 0,'-18'0'15,"-17"0"1,-18 0 0,17 0-1,-17 18-15,18 17 16,35 1-16,-88 122 15,88-87 17,18-36-17,52 0 1,18-35 0,-52 0-16,87 0 15,-70-17-15,-18 17 16,1-53-1</inkml:trace>
  <inkml:trace contextRef="#ctx0" brushRef="#br0" timeOffset="170342.8409">14464 16104 0,'0'-35'15,"0"70"32,0 1-31,18-1-16,-18 0 15,0 0-15,35 36 16,-35-18 0,35 0-1,-35-18 1</inkml:trace>
  <inkml:trace contextRef="#ctx0" brushRef="#br0" timeOffset="170693.1002">14887 16210 0,'-17'18'31,"17"35"-31,0 17 16,-36-17-1,36 0-15,0-18 0,-35 1 16,35 17-1,0 17 1,-35-70 0,35 35-1</inkml:trace>
  <inkml:trace contextRef="#ctx0" brushRef="#br0" timeOffset="171260.0503">14922 16528 0,'0'-36'15,"36"36"1,-36-35 0,35 35 15,-35 18-15,35 17-1,-35 36 1,36-71-1,-36 35 1,0-53 31,35-35-31,-35 36-1,35 17 1,-35-36-16,35 36 15,1 18 17,-36 17-17,35 1 1,-35-1 0,35-35-1,-35 35 1,0 0-1</inkml:trace>
  <inkml:trace contextRef="#ctx0" brushRef="#br0" timeOffset="171943.1369">15928 16686 0,'0'-17'47,"35"17"-32,0-18 1,107 18-1,-72 0 17,-35 0-17,1 0-15</inkml:trace>
  <inkml:trace contextRef="#ctx0" brushRef="#br0" timeOffset="172167.3913">15998 16810 0,'18'0'62,"17"0"-62,18 0 31,-17 0-31</inkml:trace>
  <inkml:trace contextRef="#ctx0" brushRef="#br0" timeOffset="175079.5259">17410 16457 0,'17'0'62,"36"0"-46,-53-35 0,53 35-1,0-35 1,-35 35-16,-18-36 15,53 1 1,-53 0 0,0-18-1,0-18 1,-53 18 0,0 0-1,0 18 1,-35 35-1,35 0 1,17 88 0,36 71 15,0 0-15,18-36-1,141 1 1,-89-71-1,1-18 1,-1 0 0,-17-35-1,-17-17 1</inkml:trace>
  <inkml:trace contextRef="#ctx0" brushRef="#br0" timeOffset="175797.5928">17815 15469 0,'0'36'94,"0"17"-78,0-18-16,0 35 15,0-34 1,0 87-1,0-88-15,0 18 16</inkml:trace>
  <inkml:trace contextRef="#ctx0" brushRef="#br0" timeOffset="176191.5275">18186 15540 0,'0'18'78,"0"34"-78,0-16 15,-18 34 1,-35 18 0,53-52-1,-35 87 1,35-105 15,-35-18 0</inkml:trace>
  <inkml:trace contextRef="#ctx0" brushRef="#br0" timeOffset="176759.4093">18239 15840 0,'0'0'0,"0"-36"16,35 36 15,0 0-15,-35 36-1,35 34 1,-35-34-1,36-1 1,-36-70 31,35-36-31,-35 53 15,35 18-16,1 0 1,-1 18 0,18 17-1,-53 1 17,17-1-17,-17 0 1</inkml:trace>
  <inkml:trace contextRef="#ctx0" brushRef="#br0" timeOffset="177391.4872">19032 16457 0,'0'35'15,"0"18"17,-17-53-32,-19 53 15,-16 0 1,52 0-16</inkml:trace>
  <inkml:trace contextRef="#ctx0" brushRef="#br0" timeOffset="178091.4889">20091 15857 0,'0'-35'0,"0"53"47,0 17-31,-36 71-1,36-71 1,0 0-16,0 1 16,0 52-1,0 0 1</inkml:trace>
  <inkml:trace contextRef="#ctx0" brushRef="#br0" timeOffset="178391.6502">19614 16492 0,'36'0'31,"17"0"-15,0 0-1,35 0-15,70 0 16,-16 0 0,16 0-1,1-35 1,-124 35-1</inkml:trace>
  <inkml:trace contextRef="#ctx0" brushRef="#br0" timeOffset="179090.4576">19826 16739 0,'0'-17'32,"18"17"-17,17 0 16,0 0-15,-35 35 15,0 0-31,36 1 16,-36-1 15,0-70 16,35-36-31,0 36-1,0 35 17,-35-36-17,36 36 1,-1 18-1,0 17 1,1 18 0,-36-35-1,35-18 1</inkml:trace>
  <inkml:trace contextRef="#ctx0" brushRef="#br0" timeOffset="180006.2752">20814 15963 0,'-18'0'78,"18"18"-62,0 17-16,-35 0 16,35 1-16,-35 69 15,35-34 1,0-36-1,0 18 1,0-17-16,17-36 16,19 0-1,17 0 1,-1-36 15,19 1-15,-53 35-16,-18-53 15,35 53-15,-35-88 16,53 17 0,-53 36-16,0 0 15,0-1-15,0 1 0,-53 35 16,0-53 0,18 18-1,-1 35 1,1 0-1,0 106 1,35-36 0,0-34-1,0-1 17,18 0-32,17-35 15,18 0 1</inkml:trace>
  <inkml:trace contextRef="#ctx0" brushRef="#br0" timeOffset="184939.7529">13511 15752 0,'0'17'78,"-35"18"-62,35 142 15,0-124-31,0 17 15,0 36 1,0 0 0,-35 17-1,35 19 1,0-72 0,0 1-1,0-36 1,-35 18-1,35 0 1,-53 70 0,53-70-1,0-18 1,0 1 15,0 17-15,0-18-1,-36 0 1,36 0 0,0 1-1,0-1 1,0 0 0,0 1 15,0-1 0,0-18 16,53-17 0,-17 0-32,-19 0 1,54 0 0,-18 0-1,-18 0 1,0 0 0,71-17-1,-71 17-15,36-35 16,-1 35-1,-34 0-15,70 0 16,70 0 0,-70 0-1,0 0 1,70-36 15,-70 36-15,-53 0-16,35 0 15,-35 0-15,0 0 0,0 0 16,70 18 0,-70-18-16,0 0 15,18 0-15,34 0 16,1 0 0,-35 0-1,-1 0 1,1 0-1,-36 0-15,0 0 16,1 0 0,-1 0-16,-17 0 0,52 0 15,-17 0-15,53 0 16,70 0 15,-35 0-15,18-35-1,0 35 1,0 0 0,-36 0-1,-35 0-15,18 0 16,-35 0-16,-18 0 16,0 0-16,17 0 15,1 0-15,-18 0 16,17 0-16,54 0 15,-71 0 1,17 0-16,54 0 16,-19 0-1,19 0 1,35 0 15,-36 0-15,-17 0-1,53-36 1,-71 36-16,18 0 16,-53 0-16,35 0 15,71 0 1,-1 0 0,1-35-1,35 35 1,-88 0-1,17 0 1,36 0 0,-88 0-16,70-53 15,-71 53 1,-17-35-16,36 35 16,-19-35 15,-17 35-16,-18-36 1,1 36 0,-1-35-1,-35 0 1,35 35-16,-35-35 16,35 35-1,-35-36 1,36 36-1,-36-35-15,0 0 32,35 35-17,-35-36-15,0 19 32,0-18-17,35-71 1,-35 70-1,0-17 1,35 1 0,-35 16-1,0-34 1,0 34 0,0 1-1,36 0 1,-36 0-1,0-1 1,53-52 0,-53 53-1,0-53 1,35-18 15,0 35-15,-35 18-1,35 18 1,-35-35 0,0 34-1,36 19 1,-36-54 0,35 18-1,-35-17 1,0 34-1,35 1 1,-35 0 0,0-1 15,-17 36 110,-19 0-126,36-35 1,-53 35-1,18 0 1,0 0 0,0-35-1,-1 35 1,-17 0 0,1 0-1,-19 0 1,0 0-1,1 0 1,-36 0 0,0 0-1,-70 0 1,70 0 0,-17 0-1,17 0 1,-18 0-1,71 0-15,-88 0 16,71 0 0,17 0-16,-71 0 15,18 0 1,54 0 0,-19 0-1,36 0-15,-1 0 16,-52 18-1,-35-18 1,70 0-16,-53 0 16,53 0-16,-18 0 15,-34 0 1,-1 0 0,-35 0-1,-71 0 1,53 0-1,18 0 1,-70 0 0,122 0-1,36 0-15,-52 0 16,52 0 0,-18 0-16,-35 0 31,-17 0-16,-36 0 1,36 0 0,-1 0-1,1 0 1,-71 0 0,88 0-1,0 0 1,35 0-1,1 0 1,35 0 0,-36 0-16,36 0 15,-1 0-15,-16 0 16,-19 0 0,0 0 15,36 0-31,-35 0 15,17 0-15,0 0 16,-35 0 15,52 0-31,-34 0 16,17 0 0,-18 0-1,18 0 1,18 0-1,0 0 1,-18 52 0,0-52-1,0 0 1,18 0-16,-1 0 16,-34 36-1,-1-36 1,1 0-1,-1 35 1,36-35-16,-18 0 16,0 0-1,18 0 1,0 35 0,-1-35-1,1 36 1,-18-36-1,53 35 1,-70-35-16,34 0 31,36 35-15,-53-35 0,18 0-1,35 35 1,-53-35-16,0 36 15,0-36 1,-17 35 0,17-35-1,0 0 1,18 35 0,-1 1-1,1-36 1,0 0-1,35 35 1,-35-35 0</inkml:trace>
  <inkml:trace contextRef="#ctx0" brushRef="#br0" timeOffset="194702.5755">22807 15752 0,'0'-36'31,"-18"36"-15,1 0-1,-18 0 1,-36 18-1,-17 70 1,88-35-16,-53 18 16,18 34-1,35-34 1,0-18-16,0 17 16,0-34-16,0 17 15,88-53 1,53 35-1,-18-35 1,-52-35 0,-1-18-1,-70 17 1</inkml:trace>
  <inkml:trace contextRef="#ctx0" brushRef="#br0" timeOffset="195385.4318">22842 15046 0,'0'0'0,"0"18"94,0 17-78,0 0-16,36 0 15,-36 1 1,35 70 0,0-54-1,-35-16 1</inkml:trace>
  <inkml:trace contextRef="#ctx0" brushRef="#br0" timeOffset="195753.9527">23266 15152 0,'0'35'47,"0"0"-47,-36 106 31,1-105-15,35 17-1,-35 0 1,35-18 0</inkml:trace>
  <inkml:trace contextRef="#ctx0" brushRef="#br0" timeOffset="196303.4487">23248 15434 0,'35'0'0,"-35"-53"15,36 18 1,-1 52 46,0 36-62,-35-17 32,53-1-32,-53 0 31,35-35 16,1-53-32,-36 18 1,35 35 0,-35-35-1,18 35 1,-18 17 0,35 19-1,18-1 1,-53 0-1,35 1 1,-35-1 15</inkml:trace>
  <inkml:trace contextRef="#ctx0" brushRef="#br0" timeOffset="196781.8938">23901 15769 0,'53'0'62,"0"0"-46,-1 0 0,-16 0-1,17 0-15,-18 0 31</inkml:trace>
  <inkml:trace contextRef="#ctx0" brushRef="#br0" timeOffset="197024.9279">23883 16016 0,'0'0'0,"18"0"63,17 0-63,0 0 16,18 0-1,18-18 1,-18 18-1</inkml:trace>
  <inkml:trace contextRef="#ctx0" brushRef="#br0" timeOffset="201567.0074">24906 15399 0,'0'-36'0,"0"54"94,0 88-63,0-71-31,0 1 16,0 16-16,0 72 31,0 35-15,0-54-1,0-52 1,0 18-1,-18-71 48,-17 0-47,0 0-1,0-53 1,35 18-1,-36 35-15,36-36 16,-35 19 15</inkml:trace>
  <inkml:trace contextRef="#ctx0" brushRef="#br0" timeOffset="202251.3323">24694 15840 0,'0'-36'16,"36"54"31,-36 35-16,0-18-31,35-35 16,-35 36-1,0-54 63,0-35-62,0 0 0,53-17-1,-18 70 32,-35 17-31,35 18-1,-35 1 1,0-1 0,36-35-1</inkml:trace>
  <inkml:trace contextRef="#ctx0" brushRef="#br0" timeOffset="202665.4233">24977 15399 0,'0'-36'15,"17"36"16,36 0-15,0 0-16,18 36 0,35-36 16,52 0-1,1 0 17,-18-36-17,-53 1 1,-88 53 15,-35-18-31</inkml:trace>
  <inkml:trace contextRef="#ctx0" brushRef="#br0" timeOffset="203215.5785">25294 15663 0,'18'0'31,"17"0"-31,18 0 32,-18 0-32,1-17 15,-1-19 1,0 1 0,-35 18-1,0-19 1,-35 36-16,-18 0 15,0 0 1,-18 0 0,71 18-1,-35 52 1,35 19 0,0-72-1,0 54 1,18-36-1,-18 0-15,35-35 16,18 0-16,0 36 16,-18-36-1,-35 35 1,18-35 0</inkml:trace>
  <inkml:trace contextRef="#ctx0" brushRef="#br0" timeOffset="203614.8609">25929 15822 0,'0'18'63,"0"17"-48,0 18 1,-17-53-16,-89 141 31,88-141-31</inkml:trace>
  <inkml:trace contextRef="#ctx0" brushRef="#br0" timeOffset="206280.676">26141 15593 0,'0'-35'0,"0"-1"31,0 72 47,0-1-62,0 18-16,0-18 16,0 0-16,0 1 15,0 34 1,0 1 0,17-18-1,-17-18 1,0 0-1</inkml:trace>
  <inkml:trace contextRef="#ctx0" brushRef="#br0" timeOffset="206616.3105">25806 16122 0,'17'0'15,"72"0"1,-37 0-1,160-35 1,-124 35-16,71-36 16,-18 36-1,-70 0 1,-18 0 15</inkml:trace>
  <inkml:trace contextRef="#ctx0" brushRef="#br0" timeOffset="207147.4828">26264 16263 0,'0'18'47,"0"17"-47,0 0 16,0 36-1,0-54 1,0 19 0,18-72 31,105-69-16,-123 69-16,36 36 17,-36 18-32,53 17 15,-18-35 1,0 36 15,0-1-15,18-35-1</inkml:trace>
  <inkml:trace contextRef="#ctx0" brushRef="#br0" timeOffset="207564.3122">26899 15381 0,'0'0'0,"0"18"47,0 70-32,-53 18-15,53-18 16,0 71 0,0-53-1,0-18 1,71-18-1,-18 1 1,17-71 0</inkml:trace>
  <inkml:trace contextRef="#ctx0" brushRef="#br0" timeOffset="208179.972">27428 15487 0,'0'0'0,"0"-35"0,-35-1 31,0 36-15,0 18-1,35 17 1,-36 36-16,1 35 31,35 17-15,18-88-1,17 18 1,-35-17 0,35-36-1,53-18 1,-52 18-16,-1-88 16,0 53-16,-35-1 15,0-52 1,0-35-1,0 34 1,0 54-16,-17 0 16,-19 35-1,1 53 17,35-18-17,0 0-15,0 18 16,0-17-16,18-36 15,17 52 1,0 1 0,1-53-16</inkml:trace>
  <inkml:trace contextRef="#ctx0" brushRef="#br0" timeOffset="208680.3452">27693 15663 0,'18'0'63,"17"0"-63,18 0 15,17 0-15,-17 0 16,-17 0-1,17 0-15,17-17 16,-35 17-16,1 0 16</inkml:trace>
  <inkml:trace contextRef="#ctx0" brushRef="#br0" timeOffset="208913.8393">27975 15505 0,'0'17'47,"0"19"-47,0-1 16,0 0-16,0 18 16,0-18-1,0 1 16,18-36-15,17 0-16</inkml:trace>
  <inkml:trace contextRef="#ctx0" brushRef="#br0" timeOffset="209346.3903">28258 15363 0,'0'-35'16,"0"70"-16,0-105 0,35 35 15,0-1-15,-35 1 0,35 0 16,1 35 0,-1 0 15,18 35-16,0 71 1,-53 53 0,-36-36-1,1-35 1,-18-17 0,18-71-1,53 0 32,17 0-47,35 0 31,-34-18-31,52 18 0,-53-53 16,0 53-16,1-35 16</inkml:trace>
  <inkml:trace contextRef="#ctx0" brushRef="#br0" timeOffset="209875.2799">28928 15363 0,'0'18'62,"0"17"-62,0 1 0,0-1 16,-18 18 0,18 17-1,0-34 1,0-89 46,0 18-62,0-1 16,0 19 0,18-72-1,-18 36-15,35-17 16,0 123 31,-35 0-32,0-18-15,36 36 16,-36-18 0,0-18-1,35-35 1,-35 35 0</inkml:trace>
  <inkml:trace contextRef="#ctx0" brushRef="#br0" timeOffset="210147.9909">28804 15346 0,'18'0'31,"17"0"-31,0 0 16,1-35-16,34 35 16,-17 0 15,18 0-16,-18 0 1</inkml:trace>
  <inkml:trace contextRef="#ctx0" brushRef="#br0" timeOffset="210997.5468">29263 15363 0,'0'36'16,"18"-36"31,17-18-16,18-35-31,-53 18 16,35 0-1,0-106 1,-35 70 0,0 36-1,0 17 1,0 53 15,0 71-15,0 18-1,0-71-15,0-1 16,0 1 0,0 18-16,0-18 31,-17-18-16,17-70 48,0 0-63,17-1 16,-17-17-1,0 18 1,36 35 31,-36 18 78,35 17-110,0-35-15,0 0 16,18 0 15,-17 0-31</inkml:trace>
  <inkml:trace contextRef="#ctx0" brushRef="#br0" timeOffset="211362.3003">29986 14693 0,'35'0'31,"-35"35"-15,53 36-16,-53 0 15,36 70 1,34 17-1,-70-87 1,35 0 0,-35-1-1,-88 54 1,-300 87 0,247-158-1</inkml:trace>
  <inkml:trace contextRef="#ctx0" brushRef="#br0" timeOffset="218385.2699">22348 14799 0,'0'53'62,"0"-18"-62,0 0 16,0 1-16,0-1 16,0 53-1,0 53 1,0 177-1,-17-89 1,17-35 0,0-35-1,0 0 1,0-89 0,0 124-16,0-123 15,0-18-15,0 70 16,0-17 15,0 0-15,17-53-1,-17-18 1,0 0 0,36-35 77,34 36-61,-34-36-32,16 0 15,1 0-15,177-18 31,-72-53-31,142-17 16,-106 35-16,-17 53 16,123-70-1,-18 17 1,265 0 0,-106-35-1,-18 35 1,0 53-1,18-53 1,335 0 0,-282 0-1,53-17 1,17 17 0,318-36-1,-388 36 1,-88 1 15,-53 52-15,-106 0-1,0 0 1,-141-36 0,-1 36-1,-87-35 1,17 35-1,18-35 48,-35-1-32,-18-34-31,0-1 16,0 36-1,0-18 1,53-70 0,-53 70-16,0-53 15,0 35-15,0 18 16,-36-52 0,36-19-1,0-88 1,0 71-1,0 88 1,0 18 0,-35-53-1,35 35-15,-35 0 32,0 53 46,-1 0-63,-17 0 17,18 0-32,0 0 0,0 0 15,-71 0 1,-53 0-1,-53 0 1,-140 35 0,175-35-1,-52 53 1,17-53 0,-17 53-1,105-53-15,-87 0 16,87 36-1,18-36-15,-105 0 32,34 52-17,-87-16 1,105-36 0,-35 53-1,35-53 1,-70 0-1,35 35 1,53-35 0,17 0-1,-34 0 1,69 53 0,-105-53-16,89 0 15,34 0-15,-105 35 16,70-35 15,-71 0-15,89 0-1,18-18 1,-1 18 0,-35 0-1,-70 0 1,70 0-1,0 0 1,-17-35 0,17 35-1,35 0-15,-34-53 16,52 53 0,-18-53-16,-35 18 15,-35-18 1,-106 53 15,88-35-15,1 35-1,105 0-15,-18 0 16,18 0-16,18 0 16,0 0-16,-18 0 15,18 0-15,-1 0 16,-52 0-1,-18 18 1,18 17 0,0 0-1,53-35 1,-1 0 0,-17 35-1,-17 18 1,17-17-1,0-36 17,-18 35-32,19-35 15,-1 35 1,-18-35 0,0 35-1,1 1 1,-1-36-1,36 35-15,-35-35 16,34 0-16,1 53 16,0-53-1,52-35 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4T09:20:51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9066 3475 0,'0'-18'16,"0"-17"31,-17 35-16,17-35-16,-36 35 1,1 0 0,0 0-1,0 0 1,17 0 0,-17 0-1,-18 35 1,18 18-1,-1 0 1,36 17 0,0-17-1,0 18 1,0-18 0,18-18-1,17-35 1,0 0-1,18 0 1,0-35 0,18-1-1,-36 1 1,0 0 0,-35 0 15,36 35-16,-36-36 1,0 1 0,0 70 140,0 1-156,35-36 16,-35 35-16,35 0 15,1-35 16,-1 0-15,18 0 0,0 0-16</inkml:trace>
  <inkml:trace contextRef="#ctx0" brushRef="#br0" timeOffset="1213.7976">9472 3422 0,'35'0'78,"18"0"-62,0 0 0,-18 0-16,36 18 15,0-18 1,-36 0 0,18 0-16,-18 0 15,0 0 16</inkml:trace>
  <inkml:trace contextRef="#ctx0" brushRef="#br0" timeOffset="1602.5907">9754 3281 0,'0'35'63,"0"18"-48,0 18-15,0-19 16,0 1 0,0-17 15,0-1-16,0 0-15</inkml:trace>
  <inkml:trace contextRef="#ctx0" brushRef="#br0" timeOffset="2147.4233">10319 3545 0,'35'0'15,"-17"0"17,-18-17-17,35-19 1,0 36-16,-35-35 31,0 53 32,0 17-48,0 0 1,0 1-1,0 17 1,36-53 0,-1 0 15</inkml:trace>
  <inkml:trace contextRef="#ctx0" brushRef="#br0" timeOffset="2389.9726">10460 3263 0,'0'0'16,"-35"0"15,-1 18 0</inkml:trace>
  <inkml:trace contextRef="#ctx0" brushRef="#br0" timeOffset="3196.2619">10672 3193 0,'0'-36'15,"0"54"48,35 70-48,-35-53-15,0 1 16,0-1-16,0 71 31,0-89-15,0 54 0,0-18-1,0-18 1,0-52 31,0-19-16,35 1-15,-35-18-1,35 18 1,18-36-1,-17 36 1,-1 35 0,18 0-1,-18 0 1,-35 18 0,35-18-1,-35 35-15,36-35 16,-36 35-16,0 0 31,-53 1-15,17-36-1,-69 53 1,69-53 0,-87 0-1,52 0 1</inkml:trace>
  <inkml:trace contextRef="#ctx0" brushRef="#br0" timeOffset="4778.1461">8414 2999 0,'0'35'109,"-18"35"-93,-35 89-1,53-88-15,-35 123 16,-18 53-1,53-89 17,71-16-17,52-54 1,36-53-16</inkml:trace>
  <inkml:trace contextRef="#ctx0" brushRef="#br0" timeOffset="5978.5426">11377 2928 0,'0'18'110,"53"17"-95,-53 0-15,88 36 16,-35 17-16,-18-35 15,71 159 1,-70-107 0,-36-34-1,0 0 1,0 34 0,-36-34-1,1-18 1,-106-18-1,106-35 1,-1 0-16</inkml:trace>
  <inkml:trace contextRef="#ctx0" brushRef="#br0" timeOffset="8503.9634">15028 3528 0,'0'-53'16,"-17"53"0,17-35-16,-36 35 15,-17 0 17,1 0-17,-19 35 1,18 18-1,53-18-15,-35 36 16,35-18 15,17-18-15,19-35 0,-1 35-1,-17-35 1,-18-18-16,70-17 15,-35 35-15,-35-53 16,0 18 0,36 35-1,-1 35 48,0 18-48,1-18 1,-1-35 0,-35 53-1</inkml:trace>
  <inkml:trace contextRef="#ctx0" brushRef="#br0" timeOffset="8810.5708">15452 3704 0,'35'0'16,"-35"18"-1,0 17 1,0 0 0,0 18-1,0 0 1,-18 0 0,1-18-1</inkml:trace>
  <inkml:trace contextRef="#ctx0" brushRef="#br0" timeOffset="9560.668">16016 3193 0,'0'-36'16,"0"54"31,0 17-32,0-17-15,0 52 16,0-17-16,0 36 16,0-19-1,0 1 1,0-36-1,0 88 1,-18-123 31,18-17-16,0-36-15,18 18-1,-18-1 1,35 36 0,54 0-1,-19 0 1,-35 0 0,36 18-1,-53 17 1,-18 36-1,-36-1 1,-34-34 15,-18-1-15,52-35 0,1 0-1,0-18 1</inkml:trace>
  <inkml:trace contextRef="#ctx0" brushRef="#br0" timeOffset="10294.6042">17321 3334 0,'0'-36'31,"-17"36"-15,-19 0-1,1 0-15,0 0 16,-36 18-1,1 35 1,-18 35 0,52-17-1,-17-36-15,53 0 16,-35 36 0,35-18-1,18 0-15,17-53 16,106 35-1,-17-35 1,-19 0 15,19 0-15,-89-18 0,0 18-16,-35-53 0</inkml:trace>
  <inkml:trace contextRef="#ctx0" brushRef="#br0" timeOffset="10633.2951">16880 3581 0,'36'0'47,"34"0"-32,-17 0-15,0 0 16,0 0-1,0 0-15,70 0 16,-87 0-16,-1 0 16</inkml:trace>
  <inkml:trace contextRef="#ctx0" brushRef="#br0" timeOffset="11955.8938">17586 3087 0,'0'-35'15,"35"35"16,1 0 32,-36 52-63,52 19 31,-52-36-31,0 1 0,0-1 16,36 35-1,-36-52-15,0 53 16,0-36-16,0 0 16,0 36-1,0-18 1,-18-18 0,18 0 15</inkml:trace>
  <inkml:trace contextRef="#ctx0" brushRef="#br0" timeOffset="12444.028">17939 3052 0,'0'35'62,"0"18"-46,0 0-16,0 0 16,0 70-1,0-52 1,0-19-1,0-16 1,0 52 0,0-17-1,0-36 1,0-18 0</inkml:trace>
  <inkml:trace contextRef="#ctx0" brushRef="#br0" timeOffset="13454.9603">17586 2963 0,'0'-35'15,"0"0"17,0 0-17,53-1 16,0 36-15,17-35 0,1 35-1,-18 0 1,0 0 0,0 18-1,17 35 1,-17 17-1,-18-35 1,1 54-16,-36-72 16,0 18-16,0 54 15,0-36 17,-36-1-17,1 1 1,0 0-1,-53-53 1,17 36 0,36-36-1,0-18 1,-1 18 0,36-35-1,18 35 63,17 0-62,0 0-16,-35 17 16,124 19-1,-53 16 1,-36 19-1,18-18 1,-18-53-16,0 53 16,-35-18-16,36-35 15,-36 35 1,35-35 0,-35 36-1</inkml:trace>
  <inkml:trace contextRef="#ctx0" brushRef="#br0" timeOffset="20356.5809">11818 5080 0,'0'-18'109,"-18"18"-93,18-17-1,-35 17 1,0-53-1,0 53 1,-1 0 0,-17 0-1,18 17 1,0-17 0,0 36-1,35-1 1,0 18-16,0-18 15,0 0 1,0 1 0,17-1-1,18-35 17,1 0-17,-1 0 16,-35-18-15,35 18 0,-35-35-16,36 0 15,-36 0 1,35 35-16,-35-36 16,0 1-1,0 53 63,35 17-46,0 0-17,1-35 1,-1 35-1,0-35 1,18 0-16</inkml:trace>
  <inkml:trace contextRef="#ctx0" brushRef="#br0" timeOffset="20863.5826">12171 5098 0,'17'0'31,"19"0"-15,17 0-1,0 0 1,-1 0 0,-52-18-16,71 18 15,0 0 1,-36 0-1,0 0 1,18 0-16</inkml:trace>
  <inkml:trace contextRef="#ctx0" brushRef="#br0" timeOffset="21212.9073">12471 4957 0,'0'17'47,"0"18"-47,0 1 31,0-19-31,0 19 16,-36 34 0,36-17-1,0 0 1</inkml:trace>
  <inkml:trace contextRef="#ctx0" brushRef="#br0" timeOffset="21743.204">12771 5098 0,'35'0'16,"18"0"0,0 0-1,-53-18 1,53 18 0,-18-53-16,-35 71 125,0 17-110,0 0 1,0 1-1,35-36-15,0 0 32</inkml:trace>
  <inkml:trace contextRef="#ctx0" brushRef="#br0" timeOffset="22004.7324">13053 4904 0,'0'-36'15</inkml:trace>
  <inkml:trace contextRef="#ctx0" brushRef="#br0" timeOffset="22690.5779">13370 4657 0,'0'17'63,"0"19"-63,0-1 16,36 53-16,-36-17 31,0-36-16,0 18 1,0-18-16,0 0 16,0-52 77,0-19-77,70 1-16,-17 0 16,-18 35-1,1 0 1,-1 0 0,0 18 15,-35 17-16,0 0 1,0 0 0,0 1-1,-18-36 1,-34 35 0,-54-35-1,35 0 1</inkml:trace>
  <inkml:trace contextRef="#ctx0" brushRef="#br0" timeOffset="23456.8386">11342 4604 0,'-18'0'32,"-17"0"-17,0 35 1,-36 106-1,71-88 1,-53 141 0,53 0-1,0-70 1,106-36 0,-53-53-16,106 53 15,-89-88-15,54 71 16,87-71-1</inkml:trace>
  <inkml:trace contextRef="#ctx0" brushRef="#br0" timeOffset="24177.244">14393 4463 0,'0'0'0,"0"-36"16,-35 36-1,35 18 48,0 17-48,0 1-15,0 140 16,18-70 15,35-53-31,-53-18 0,53 18 16,-53-18-1,35 0 1,-35 18-16,0 0 16,0-17-16,-35-36 15,-18 52-15,-18-52 16,1 53-16,-1-53 16,-88 0-1</inkml:trace>
  <inkml:trace contextRef="#ctx0" brushRef="#br0" timeOffset="25609.3331">15522 4745 0,'-35'0'94,"-18"0"-78,18 0-1,-1 0-15,-52 0 16,53 53 0,0-53-16,-1 53 15,1 0-15,35 0 31,-35-18-31,35 35 16,0-34 0,0 52 15,18-53-31,34-35 16,19 35-1,52-52 1,-17-19 15,-70 36-31,-36-35 16</inkml:trace>
  <inkml:trace contextRef="#ctx0" brushRef="#br0" timeOffset="25971.9217">15011 5027 0,'0'-35'16,"35"35"15,0 0-31,1 0 16,16 0-16,1 0 15,71 0 1,-36 0-1,-53 0-15</inkml:trace>
  <inkml:trace contextRef="#ctx0" brushRef="#br0" timeOffset="27438.9095">16528 4551 0,'0'-35'31,"0"-1"0,-18 36-15,-35 0-1,-17 0 1,-54 36 0,18 16-1,-17 37 1,-36 16-1,106-34 1,53 0 0,-35-1-1,35-17 1,35 18 0,36-36-1,17 0 1,-18-35 15,-17 0-31,0 0 16,0 0-16,0 0 0,-18 0 15,71-17 1,-35 17 0,-18-36-1</inkml:trace>
  <inkml:trace contextRef="#ctx0" brushRef="#br0" timeOffset="28031.7523">15998 4692 0,'36'0'47,"-36"35"-47,0 18 16,17-53 0,-17 88-1,0-17 1,0-1-1,0-34-15,0-1 16,0 18-16,0-18 31</inkml:trace>
  <inkml:trace contextRef="#ctx0" brushRef="#br0" timeOffset="35602.3522">10707 6738 0,'0'-35'32,"35"35"-17,-35-35 48,-18 35-32,18-36-15,-35 36-1,0 0 1,0 0-1,-18 0 1,17 36 0,36-19 15,-35-17-15,35 35-1,0 36-15,0-18 16,0 0-1,0-18 1,18 0 0,17-35-1,0 36 1,18-36 15,-53-18-15,36 18-16,-36-35 15,35-1 1,-35 1 0,35 0 15,-35-53-15,35 105 77,-35 19-61,36-36-32,-36 53 15,35-53 1,-35 35-16,35 0 15,0-35 1</inkml:trace>
  <inkml:trace contextRef="#ctx0" brushRef="#br0" timeOffset="36002.4269">11095 6756 0,'53'0'31,"-18"0"-15,36 0-1,-18 0 1,17-36-1,1 36 1,-36 0 0</inkml:trace>
  <inkml:trace contextRef="#ctx0" brushRef="#br0" timeOffset="36367.8167">11271 6650 0,'0'18'32,"0"17"-17,0 0 17,0 0-32,18 1 15,-18-1 1,0 0-1,0-17 1,35-18 0</inkml:trace>
  <inkml:trace contextRef="#ctx0" brushRef="#br0" timeOffset="37152.1467">12118 6738 0,'0'35'47,"18"-35"-31,17 0 15,-35-17-16,35-19 1,-35 1 31,0 53 0,0 17-32,0 0 1,35-35-16,-35 36 16,0-1-1,36-35 1</inkml:trace>
  <inkml:trace contextRef="#ctx0" brushRef="#br0" timeOffset="37394.3989">12188 6579 0</inkml:trace>
  <inkml:trace contextRef="#ctx0" brushRef="#br0" timeOffset="38200.4846">12524 6456 0,'-18'0'0,"18"53"78,0-18-62,0-17-16,0 70 15,0-53 1,0 0-16,0 18 16,18 0-1,-18-17 1,0 16-1,0-16 1,0-54 15,0-52-15,0 17 0,0 17-1,35 1 16,18-18-15,17 53 0,-17 0 15,-17 0-15,-1 0-1,-35 18 1,0 17-1,0 0 17,0 1-17,-18-36-15,-17 35 32,0 0-17,-1-35 1,1 0-16</inkml:trace>
  <inkml:trace contextRef="#ctx0" brushRef="#br0" timeOffset="42836.8772">10460 6191 0,'0'18'31,"-53"17"47,18 36-62,35-54-16,-36 36 15,1 53 1,35-53-1,-53 88 1,53-17 0,0 34-1,0-34 1,53-18 0,-18-53-1,18-1 1,0-52-16,-53 36 15,53-36-15</inkml:trace>
  <inkml:trace contextRef="#ctx0" brushRef="#br0" timeOffset="44615.85">12594 6191 0,'0'-35'31,"18"35"125,-18 18-156,35-18 16,-35 35-16,53-35 15,-53 53-15,71-18 16,17 89 0,-18-19 15,-34-34-16,-36 0 1,0-36 0,0 18-1,0 17-15,0-34 16,-18 16 0,-35 1-1,0 18 1,-17-18-1,17-18 1,17-35 0</inkml:trace>
  <inkml:trace contextRef="#ctx0" brushRef="#br0" timeOffset="45930.7048">13441 6914 0,'35'0'62,"53"0"-46,-52 0-16,-1 0 15,0 0-15,0 0 16,18 0 0,36 0-1,-19 0 1,-35 0 0</inkml:trace>
  <inkml:trace contextRef="#ctx0" brushRef="#br0" timeOffset="46364.3278">13635 6756 0,'0'17'62,"17"-17"-62,-17 53 16,0-17-16,0-1 16,0 18-1,36 0 1,-36 17-1,0-35 1,-18 1 0</inkml:trace>
  <inkml:trace contextRef="#ctx0" brushRef="#br0" timeOffset="52446.5552">15416 6615 0,'0'0'0,"0"-36"31,-17 36 16,-36 0-32,-18 0 1,36 0-16,-18 141 31,18-105-15,35 34-1,0-34 1,17 52 0,72-88-1,-19 35 1,-35-35 0,1 0-16,-1 0 15,0 0-15,1 0 16</inkml:trace>
  <inkml:trace contextRef="#ctx0" brushRef="#br0" timeOffset="52906.4038">15769 6720 0,'35'0'47,"1"0"-47,17 0 15,52 0 1,-34-35 0,-36 35-1</inkml:trace>
  <inkml:trace contextRef="#ctx0" brushRef="#br0" timeOffset="53203.1498">16016 6579 0,'-35'36'62,"35"-19"-30,0 19-32,0-1 15,0 35 1,17-34 0,-17 17-1,0-18 1</inkml:trace>
  <inkml:trace contextRef="#ctx0" brushRef="#br0" timeOffset="53671.1328">16281 6791 0,'53'0'15,"-18"0"16,0 0-15,0-35 0,-35 17 15,36 18-15,-36 35 46,0 1-46,0-1-1,0 0 17,35-35-32</inkml:trace>
  <inkml:trace contextRef="#ctx0" brushRef="#br0" timeOffset="53918.1705">16510 6597 0</inkml:trace>
  <inkml:trace contextRef="#ctx0" brushRef="#br0" timeOffset="54711.81">16898 6615 0,'-18'0'78,"-17"0"-62,35 35-16,-53-35 15,0 70 1,53-17 0,0 0-1,0-17 1,0-1-1,18-35 1,17 0 15,1 0-15,-36-18 0,17 18-16,-17-35 15,0 0 1,35-18-1,-35 0 1,0 18-16,0-1 16,0 1-16,0 0 15,0-71 1,53 0 0,-53 18-1,0 141 48,0 17-63,0 71 15,0-35-15,0 35 16,36-70 0,-1-1-1,0-17 1,0-53-1</inkml:trace>
  <inkml:trace contextRef="#ctx0" brushRef="#br0" timeOffset="55161.7893">17480 6191 0,'0'36'31,"35"16"-15,-35 37-16,53-1 15,-17 71 1,-36-54-1,0-69-15,0 34 16,0-34 0,0 16-16,-71 19 0,18-36 15,-17 1-15,-124 52 16,88-88 0</inkml:trace>
  <inkml:trace contextRef="#ctx0" brushRef="#br0" timeOffset="55877.9033">15011 6279 0,'0'-35'16,"-18"53"31,-35 158-32,53-70 1,-53 159 0,53-107-1,0-34 1,0-1-1,141-52 1,18-1 0,0-70-1</inkml:trace>
  <inkml:trace contextRef="#ctx0" brushRef="#br0" timeOffset="58076.7983">17921 6668 0,'18'0'125,"35"0"-125,17 0 15,-17 0-15,0 0 16,18 0 0,-36 0-1,18 0 1</inkml:trace>
  <inkml:trace contextRef="#ctx0" brushRef="#br0" timeOffset="58426.7989">17886 6914 0,'35'0'62,"0"0"-62,1 0 16,-1 0-16,0 0 15,18 0 1,18 0 0,-54 0-1</inkml:trace>
  <inkml:trace contextRef="#ctx0" brushRef="#br0" timeOffset="60594.3972">19773 6562 0,'0'-36'0,"0"1"31,0 0 16,-35 35-16,-18 0-31,53 17 16,-71-17-1,36 36-15,35-1 16,-35 18 15,35-18-15,0 36 0,18-36-1,17-35 1,0 0-1,0 0 1,1-18 0,-36-17 15,35 0-31,-35 0 16,0-1 15,35 36 31,-35 36-62,35-1 16,18 0 0,-17-35-1,34 53 1,-52-53-1,17 0-15</inkml:trace>
  <inkml:trace contextRef="#ctx0" brushRef="#br0" timeOffset="62094.4889">20267 6579 0,'35'0'47,"1"0"-31,34 0-1,-17 0-15,18 0 0,-1-35 32,-17 35-17,-18 0 1</inkml:trace>
  <inkml:trace contextRef="#ctx0" brushRef="#br0" timeOffset="62589.6428">20496 6438 0,'0'18'94,"0"35"-78,0 0-1,0-18 1,0 0 0,0 1 15</inkml:trace>
  <inkml:trace contextRef="#ctx0" brushRef="#br0" timeOffset="63161.847">21308 6456 0,'0'-35'16,"-36"35"31,1 0-32,0 17 1,0 18 0,-1 36-16,-17-18 31,53 0-15,-35 0-1,35 17 1,35-34-1,36-1 1,17-35 0,18 0-1,-18 0 1,-52 0-16</inkml:trace>
  <inkml:trace contextRef="#ctx0" brushRef="#br0" timeOffset="63878.8991">19509 6085 0,'0'18'31,"-18"17"-15,18 18-16,0 71 15,-53 34 17,53-52-17,53 53 1,0-71-1,35 0 1,0-35 0,-35-53-16,35 0 15,-35 0-15</inkml:trace>
  <inkml:trace contextRef="#ctx0" brushRef="#br0" timeOffset="65514.9037">21643 6050 0,'53'0'46,"-53"18"-46,70 70 32,-34-53-32,-36 1 15,35 69 1,0 54 0,-35-35-1,0-19 1,0-16-1,-53-1 1,-35-88-16,-18 53 16,53-53-1</inkml:trace>
  <inkml:trace contextRef="#ctx0" brushRef="#br0" timeOffset="69439.7314">22137 6562 0,'0'-36'0,"53"36"16,-18 0-16,0 0 16,36 0-1,70-35 1,-71 35 0,-34 0-1</inkml:trace>
  <inkml:trace contextRef="#ctx0" brushRef="#br0" timeOffset="69826.3004">22296 6350 0,'0'-35'16,"0"88"15,0 0 0,0-1-31,0 1 16,0-17 0,0 17-1,0 17 1</inkml:trace>
  <inkml:trace contextRef="#ctx0" brushRef="#br0" timeOffset="70350.0944">22737 6668 0,'0'0'0,"52"0"47,-16 0-47,-1 0 15,18 0 1,0-18 0,-18-17-1,-35 52 79,0 19-78,0-1-1,0 0 1,0-17-1,35-18 1</inkml:trace>
  <inkml:trace contextRef="#ctx0" brushRef="#br0" timeOffset="70607.3517">23019 6403 0,'0'-18'0,"-36"18"47</inkml:trace>
  <inkml:trace contextRef="#ctx0" brushRef="#br0" timeOffset="71056.9241">23336 6191 0,'0'0'0,"0"18"79,0 35-64,0 17-15,-17 1 16,17 17-16,0-35 15,0 0-15,0 0 16,0 53 0,0-71-16,0 18 15,35 17 1,53-34 0,-35-36-1</inkml:trace>
  <inkml:trace contextRef="#ctx0" brushRef="#br0" timeOffset="72488.6324">23865 6456 0,'0'17'94,"0"72"-63,0-54-31,36 0 0,-36 1 16,0-1-16,0 0 16,0 18-1,0-18 1,0 1-1,0-54 64,0-35-64,0-18 1,35 71-1,-35-35 1,71 0 0,-71 0-1,52 35-15,-16 0 32,-1 0-17,-35 17 1,53-17-16,-53 36 15,35-36-15,-35 52 0,35 1 16,-35-17 0,-35-1 15,0-35-15,-36 0-1,-17 0 1,53 0-1,0 0 1</inkml:trace>
  <inkml:trace contextRef="#ctx0" brushRef="#br0" timeOffset="72869.2659">24465 6720 0,'35'0'46,"54"0"-30,-54 0 0</inkml:trace>
  <inkml:trace contextRef="#ctx0" brushRef="#br0" timeOffset="75852.0399">24694 6756 0,'-35'0'15,"0"0"1,0 0 31,52 0 62,19 0-109,-1 0 16,18 0-16,105 0 15,1 0 1,-71 0 0,-17 0-1,-36 0 1</inkml:trace>
  <inkml:trace contextRef="#ctx0" brushRef="#br0" timeOffset="76271.6557">24977 6562 0,'0'35'78,"0"0"-62,0 1-16,0 16 15,0-16-15,0-1 16,0 0-16,17 18 15,-17-18 1,0 1 0,36-36-1</inkml:trace>
  <inkml:trace contextRef="#ctx0" brushRef="#br0" timeOffset="77139.0571">26229 6438 0,'0'-35'15,"-18"35"16,-52 0-15,35 0 0,-18 0-1,-18 18 1,18 52 0,18 18-1,35-17 1,0-36-1,0 18 1,0 0-16,18-18 16,17-35-1,18 0 1,17 0 0,-34-35-1,34-18 1,-52 0-1,-18 0 17,0-17-17,53 34-15,-53-34 16,0 35-16,0-1 16,0 1-16,0 0 15,0-1-15,0-16 16,0 16-1,0 107 64,0 193-48,35-211-31,0 71 31,18-54-15,18-17-1,-18-53-15</inkml:trace>
  <inkml:trace contextRef="#ctx0" brushRef="#br0" timeOffset="77571.7237">26811 6015 0,'0'-35'0,"35"87"47,18 1-47,-17 18 15,-36-18-15,53 0 16,-18 70-1,-35-17 1,0-53-16,0 71 16,0-72-16,-35-16 15,-89 52 1,1-53 0,-107 71-1,71-106 1</inkml:trace>
  <inkml:trace contextRef="#ctx0" brushRef="#br0" timeOffset="80969.2034">2064 11536 0,'35'0'31,"0"0"1,1 0-17,-1 0 1,0 0-1,-35-35 1</inkml:trace>
  <inkml:trace contextRef="#ctx0" brushRef="#br0" timeOffset="84269.2447">10901 8449 0,'0'-35'94,"-18"-1"-63,-17 36-15,-18 0 0,0 0-1,18 0 1,0 0 0,-1 18-1,36 35 1,-35 53-1,35-53 1,0 17 0,18-70-1,-18 36-15,17-36 16,19 0 0,-1 0-1,0 0 1,0-53-1,-35 0 1,0 17 15,36 72 16,17-1-31,-18 0-1,18-35 1,53 36 0,-71-36-1,0 0 1</inkml:trace>
  <inkml:trace contextRef="#ctx0" brushRef="#br0" timeOffset="86159.4162">11501 8484 0,'-36'0'32,"72"0"61,105 0-61,-71 0-32,-17 0 15,0 0 1,-18-35-16,36 35 16</inkml:trace>
  <inkml:trace contextRef="#ctx0" brushRef="#br0" timeOffset="86467.8726">11677 8343 0,'0'18'32,"0"35"-1,0-18-15,0 0-1,18-35-15,-18 36 16,35-1-16,-35 0 15,35-35 1</inkml:trace>
  <inkml:trace contextRef="#ctx0" brushRef="#br0" timeOffset="86918.9347">12153 8502 0,'35'0'63,"1"0"-48,-1 0 1,0-35-16,-35-1 31,0 72 32,0-1-48,36 0 1,-36 0 15,35-35-31,0 36 32,0-36-17</inkml:trace>
  <inkml:trace contextRef="#ctx0" brushRef="#br0" timeOffset="87134.4099">12382 8308 0,'0'0'0,"0"-35"31</inkml:trace>
  <inkml:trace contextRef="#ctx0" brushRef="#br0" timeOffset="87818.8298">12612 8132 0,'0'17'63,"0"18"-47,35 1-16,-35-1 15,0 36 1,0-36-1,35 18 1,-35-18 0,0 0-1,36-35 32,-36-17-47,0-19 31,35-17-15,-35 18 0,35 35-1,-35-35 1,35 35 0,1 0-1,-1 35 1,18 0-1,-35-35-15,-18 36 16,0-1 0,0 0-1,-53 18 1,-18-53 0,-35 35-1,89-35 1</inkml:trace>
  <inkml:trace contextRef="#ctx0" brushRef="#br0" timeOffset="88583.4399">10319 8096 0,'0'18'15,"0"17"-15,0 0 16,-18 1-1,18 70 1,-35 52 0,35 1-1,0-18 1,106-35 0,-53-71-16,17 1 15,1 16-15,105-16 16,36 17-1</inkml:trace>
  <inkml:trace contextRef="#ctx0" brushRef="#br0" timeOffset="89649.7644">13159 8061 0,'0'-35'15,"0"52"48,0 19-48,70 17-15,-35-18 16,1 0-16,70 36 16,-71-1-1,18 1 1,-53-1-1,0 1 1,-212 52 0,124-87-1</inkml:trace>
  <inkml:trace contextRef="#ctx0" brushRef="#br0" timeOffset="91166.4319">14288 8220 0,'0'-18'0,"0"53"79,-36 1-64,36-1-15,-35 0 0,35 0 16,-71 36-1,18-36 1,-52 89 0,52-54-1,-18-34 1</inkml:trace>
  <inkml:trace contextRef="#ctx0" brushRef="#br0" timeOffset="91517.7916">13952 8361 0,'53'35'63,"-53"0"-47,36-35-16,-36 71 15,52-1 1,1-52-1,-17 17 1,-1-35 0,-35 36-16,35-36 15</inkml:trace>
  <inkml:trace contextRef="#ctx0" brushRef="#br0" timeOffset="92098.9092">14693 8061 0,'-35'18'47,"35"17"-47,0 35 15,-53 19-15,53-1 16,0-35-16,0 0 16,-53 0-16,53 17 15,0-52-15,18 70 16,35-35 0,0 0-1,17 0 1,1-53-1,-36 0-15</inkml:trace>
  <inkml:trace contextRef="#ctx0" brushRef="#br0" timeOffset="93166.0121">15311 8255 0,'0'-35'63,"-18"35"-16,18 17-47,-35-17 15,35 53-15,-36-17 16,36 34 0,-35-70-16,35 53 15,0 18-15,0-19 16,18-16-1,52-36 1,36 0 0,-18 0-1,-52 0 1,-36-18 0</inkml:trace>
  <inkml:trace contextRef="#ctx0" brushRef="#br0" timeOffset="93549.959">15575 8396 0,'35'0'62,"54"0"-30,-54 0-32,53 0 15,-17 0 1,-18-18 0</inkml:trace>
  <inkml:trace contextRef="#ctx0" brushRef="#br0" timeOffset="93867.2541">15822 8273 0,'-35'17'63,"35"19"-48,0 16 1,0 1-16,0 18 16,0-18-1,17-18 1,-17 0 15,36-35-15</inkml:trace>
  <inkml:trace contextRef="#ctx0" brushRef="#br0" timeOffset="94282.1885">16122 8449 0,'35'0'16,"18"0"15,-18 0-31,1-35 15,-1-1 1,-35 1 0,0 53 46,0 35-46,35-53-1,-35 35-15,0 0 16,36-35 0,-36 36-1,35-36 1</inkml:trace>
  <inkml:trace contextRef="#ctx0" brushRef="#br0" timeOffset="94480.5352">16369 8255 0,'0'0'0,"0"-35"15</inkml:trace>
  <inkml:trace contextRef="#ctx0" brushRef="#br0" timeOffset="95180.8667">16651 8343 0,'0'0'0,"-35"0"16,35 35-1,-35 54 1,35-54-16,0 18 15,0-18 1,17-35 15,36 0-15,18 0 0,-71-35-16,53-18 31,-53-18-16,0 1 1,0-1 0,0-35-1,0 71 1,0 88 46,0 0-46,0 0-16,0 70 16,53-34-1,-53-54-15,35 18 16,-35-18 0,35-35-1</inkml:trace>
  <inkml:trace contextRef="#ctx0" brushRef="#br0" timeOffset="95580.583">17163 7902 0,'0'18'32,"35"17"-17,0 142 1,-35-142-1,35 53 1,-35-17 0,36-1-1,-36 1 1,0-36-16,-53 35 16,-18-34-16,1 17 15,-160 0 1,142-18-16</inkml:trace>
  <inkml:trace contextRef="#ctx0" brushRef="#br0" timeOffset="99080.1495">17956 8361 0,'18'35'94,"35"-35"-78,-18 0-1,89 0 1,-71-18 0,17 18-1,-35 0 1,1 0-16</inkml:trace>
  <inkml:trace contextRef="#ctx0" brushRef="#br0" timeOffset="99414.6873">18080 8608 0,'18'35'62,"17"-35"-46,0 0 0,0 0-16,36 0 15,-18 0 1,-18 0 0</inkml:trace>
  <inkml:trace contextRef="#ctx0" brushRef="#br0" timeOffset="100962.5009">19632 8484 0,'0'-17'16,"0"-19"31,-18 36-47,18-35 15,-35 35 1,0-35 0,-18 35-1,0 0 1,-17 0 0,17 0-1,17 35 1,1 53-1,35-35 1,0 0 0,0 0-1,18 18 1,17-36 0,0 0-1,1-35 1,-1 0 15,53 0-15,-17-17-1,-71-36-15,35-18 16,-35 36 0,0-1-1,35 72 63,-35-1-62,35-35-16,-35 18 16,36-18-1,-36 35-15,35-35 16,0 0-1</inkml:trace>
  <inkml:trace contextRef="#ctx0" brushRef="#br0" timeOffset="101447.4059">20338 8326 0,'0'-36'0,"-18"36"47,-17 0-32,-1 18 1,36 17-16,-70 0 16,70 1-16,-35-1 15,35 36 1,0-36-1,0 18 1,17-18 0,-17 0-16,88-35 15,1 0 1,-54 0 0,0 0-16,-17 0 15,-18-17 1</inkml:trace>
  <inkml:trace contextRef="#ctx0" brushRef="#br0" timeOffset="101947.2089">21061 8378 0,'-35'0'31,"52"0"0,36 0-15,-18 0-1,1 0-15,34 0 0,36 0 16,-71-35 0,1 35-1</inkml:trace>
  <inkml:trace contextRef="#ctx0" brushRef="#br0" timeOffset="102678.25">21608 7902 0,'0'36'46,"0"16"-30,35 19 0,-35 35-1,0 17 1,0-70-16,0 18 16,0-36-16,0 18 15,0-18 1,0-52 62,35-19-62,-35 1-16,35 0 15,1-18 1,34 18-1,-34 35 17,-1 0-17,0 0 1,-35 35 0,0 35-1,0-52 1,0 17-16,0 36 15,-17-71-15,17 35 16,-36-35 0,1 35-1,-36-35 1,18 0 0,-17-35-1</inkml:trace>
  <inkml:trace contextRef="#ctx0" brushRef="#br0" timeOffset="103546.2389">22401 8273 0,'-17'0'16,"-19"-36"0,1 36-1,-18 0 1,53 18-1,-70-18-15,52 53 16,18 0 0,0-18-16,-35 0 15,35 18 1,0 0-16,0-18 16,17 1-1,1-36 16,17 0-15,1 0 0,-1 0-1,-35-36 1,35-34 0,0-18-1,-35 70-15,0-17 16,0 0-16,36-1 0,-36-34 15,0 17 1,0-18 0,0 36-1,0 70 32,0 18-31,0 35-16,0-17 15,0-18-15,0 17 16,0-52-16,0 17 0,53 18 31,-18-18-15,0 1 0,-17-36-16</inkml:trace>
  <inkml:trace contextRef="#ctx0" brushRef="#br0" timeOffset="105911.5477">23178 8449 0,'17'0'47,"36"35"-47,-35-35 16,17 0-16,36 0 15,34 0 1,-16 0 0,-19-17-1,-17 17 1,-18 0 0</inkml:trace>
  <inkml:trace contextRef="#ctx0" brushRef="#br0" timeOffset="106295.0904">23407 8308 0,'0'18'47,"0"52"-32,0-35 1,0 18-1,0 18 1,0-18 0,17 0-1,-17 0 1,-17-18 0</inkml:trace>
  <inkml:trace contextRef="#ctx0" brushRef="#br0" timeOffset="106861.5548">22578 7761 0,'17'0'31,"-17"18"-15,36 17-16,-1 0 0,18 18 16,-53 18-1,53 70 1,53 71 0,-106-89-1,0-17 1,0 0-1,-124 0 1,36-54-16,-88 19 16</inkml:trace>
  <inkml:trace contextRef="#ctx0" brushRef="#br0" timeOffset="107726.9621">19173 8008 0,'0'18'78,"0"17"-78,-35 18 16,35 35-16,-35 159 16,35 53-1,0-124 1,18-52 0,70-54-1,35-17 1,36-53-1,-106 0 1</inkml:trace>
  <inkml:trace contextRef="#ctx0" brushRef="#br0" timeOffset="109609.9601">24042 8572 0,'35'0'78,"0"-17"-62,1 17 0,-36-35-16,53 35 31,-18-36-31,-35 72 78,0 16-47,0 1-31,0-17 16,0-1-1,123-35 1,-105 0-16</inkml:trace>
  <inkml:trace contextRef="#ctx0" brushRef="#br0" timeOffset="109867.3044">24359 8290 0,'0'0'0,"-35"0"94</inkml:trace>
  <inkml:trace contextRef="#ctx0" brushRef="#br0" timeOffset="112608.9571">24994 7920 0,'0'-35'16,"0"70"62,0 0-62,-35 36-16,35-18 15,0 17 1,-53 107-16,53-19 16,0 1-1,35-53 17,1 0-17,-1-71 1,18 36-1,53-36 1,-71-35-16,0 0 16</inkml:trace>
  <inkml:trace contextRef="#ctx0" brushRef="#br0" timeOffset="117507.1336">25770 8537 0,'0'-35'46,"-35"35"-14,-35-35-1,52 35-31,-35 17 16,18 36-1,35 35 1,0-52-1,0 52 1,0-53 0,17 0-1,19-35 1,17 0 0,-18 0 15,35-17-16,-34-54 1,-36 18 0,0 18-1,0 53 32,53 17-31,0-35-1,17 35 1,1-35 0,-36 0-1</inkml:trace>
  <inkml:trace contextRef="#ctx0" brushRef="#br0" timeOffset="118173.621">26547 8502 0,'0'-35'0,"-53"35"31,0 0-16,53 17-15,-53-17 16,17 18 0,1 105-1,35-87 1,0-1 15,0 0-15,18-35-1,17 0 1,0 0 0,-35-35-1,36-36 1,-36 36-16,0-35 16,0 52-16,0-17 15,0-1-15,0-17 16,0-17-16,0 17 15,35-18 1,-35 89 62,0 35-78,35 18 16,-35-19-16,36 1 15,-1 18 1,-35-1 0,70-17-1,-17 0 1,-17-53 0</inkml:trace>
  <inkml:trace contextRef="#ctx0" brushRef="#br0" timeOffset="119357.1822">27076 8520 0,'53'0'78,"-18"35"-62,229-35 15,-175-18-31,-19 18 16,36 0-1,-88 0 1,17 0-16</inkml:trace>
  <inkml:trace contextRef="#ctx0" brushRef="#br0" timeOffset="119656.5298">27428 8396 0,'0'18'15,"0"35"16,0 0-31,0-1 32,18-16-17,-18-1 1,35-35 0</inkml:trace>
  <inkml:trace contextRef="#ctx0" brushRef="#br0" timeOffset="120456.3621">28063 7973 0,'0'0'0,"0"-35"16,0 52 31,0 36-32,0 18 1,0-1-16,0 54 16,0-71-16,0 17 15,0-35 1,0-17-16,0 53 31,0-36-31,0 18 31,0-89 32,0-52-32,0 35-15,36 53-16,-36-53 15,35 18 1,0 35 0,18 0-1,35 0 1,-52 18 0,34 52-1,-70-34 16,0-1-15,0 0 0,-17 0-1,-19-35-15,-34 36 16,35-36-16,-1 0 16,1 0-1,0 0 1</inkml:trace>
  <inkml:trace contextRef="#ctx0" brushRef="#br0" timeOffset="120972.676">29104 8255 0,'0'0'16,"-17"0"0,-19 0 15,-17 18-15,53 17-16,-70 35 31,17-34-31,53-1 15,-35 36-15,35-36 16,0-18 0,17-17-1,-17 36 1,124-36 0,-18 0-1,-36-18 1,1-17-1</inkml:trace>
  <inkml:trace contextRef="#ctx0" brushRef="#br0" timeOffset="121407.8019">29457 7796 0,'0'71'31,"0"-18"-15,18 0-16,17 106 15,18-18 1,-53-71-16,0-17 16,0-18-1,0 1-15,0 52 31,-159 18-15,-17 17 0,52-88-1,54 36 1,17-71-16</inkml:trace>
  <inkml:trace contextRef="#ctx0" brushRef="#br0" timeOffset="130204.2407">7549 10866 0,'0'-36'109,"0"72"-46,0 69-32,0-52-31,0 18 0,0-18 15,0 88 17,0-71-17,0-17 1,-35-17 0,35-54 30</inkml:trace>
  <inkml:trace contextRef="#ctx0" brushRef="#br0" timeOffset="130752.9818">7426 11024 0,'0'0'16,"0"-35"-16,18 0 16,17-1-1,0 36 1,0-35-1,36 0 1,141-18 15,-54 53-15,-52-35 0,-35 35-1,-18 0 1,-18 0-1,-35 17 1,0 36 0,-35-53-16</inkml:trace>
  <inkml:trace contextRef="#ctx0" brushRef="#br0" timeOffset="131036.5279">7567 11359 0,'0'0'16,"53"0"-16,-18 0 15,1 0-15,-1 0 16,35-17 0,1 17-1,-18 0 1</inkml:trace>
  <inkml:trace contextRef="#ctx0" brushRef="#br0" timeOffset="131680.2482">8343 10936 0,'0'0'16,"0"-35"-16,0 88 63,0-18-63,0 18 15,0 0 1,0 0-16,0 88 15,35-106-15,-35 0 16,36 1 0,-1-36-1,53 35 1,-17-53 0,-36-52-1,0-1 1,-35 1-1,36-19 1,-36 54 0,0 0 15</inkml:trace>
  <inkml:trace contextRef="#ctx0" brushRef="#br0" timeOffset="132510.8273">9066 11042 0,'0'35'47,"0"0"-47,53 36 16,-53-36-16,0 1 15,0-19 1,0 54 0,0-36-1,0-53 48,0-176-32,0 141-31,0 18 16,0 0-16,0 0 15,0-18-15,53 53 63,0 0-48,-18 17-15,1 36 16,-1-17-16,18 34 16,0-35-1,-53 1-15,35 17 16,0-53-1,-35-36 32,0 1-31,0 0 0,0-36-1,0 36-15,0 0 16,0-1-16</inkml:trace>
  <inkml:trace contextRef="#ctx0" brushRef="#br0" timeOffset="133252.4453">10054 10866 0,'0'35'63,"0"35"-63,0-17 16,0-17-1,0-1-15,0 35 16,0-52-16,0 17 15,0 36 1,0-36 0</inkml:trace>
  <inkml:trace contextRef="#ctx0" brushRef="#br0" timeOffset="133685.5903">9790 10707 0,'0'0'0,"0"-35"15,0-1-15,17 36 16,36-35-1,18 35 1,87 0 0,-34 71-1,-54-1 1,-34 18 0,70 18-1,-106-35 1,0-1-1,-53 36 1,-36-35 0,37-36-1,-72 35 1,36-70-16,-18 0 16,71 0-1,-1 0-15</inkml:trace>
  <inkml:trace contextRef="#ctx0" brushRef="#br0" timeOffset="135082.0772">10319 10848 0,'0'-35'31,"0"-1"16,0 54 0,17 17-31,-17 36-16,0-18 15,36 0 1,-36 123 0,0-105-1,0-1 1,-18-35-1,18-52 48,0-36-47,-35 53 15,35-35-31</inkml:trace>
  <inkml:trace contextRef="#ctx0" brushRef="#br0" timeOffset="137601.6543">10866 10777 0,'0'0'0,"17"0"16,-17-35-16,53 53 78,-53 17-62,0 0-16,0 1 15,0 16-15,0 107 32,-35-53-17,0-35 1,-1-1-1,36-17 1,-35-53 0,35-18-1,0-17 1,0-35 0,0 34-16,18 1 15,-18-18-15,0 0 16,53 18-16,-53-89 15,52 54 1,1 35 0,71-71-1,-89 106 17,0 0-17,-35 35 1,36 18-16,-36-35 15,35 52-15,-35-17 0,0-18 16,35 36 0,-35-18-1,0 0 1,0-18 0,0 0-1,0 1 1</inkml:trace>
  <inkml:trace contextRef="#ctx0" brushRef="#br0" timeOffset="137833.59">10971 11130 0,'0'0'0,"0"-35"0,0 0 31,18 35-31,35 0 16,-18 0 0,36 0-1,17 0 1,-53-18-1</inkml:trace>
  <inkml:trace contextRef="#ctx0" brushRef="#br0" timeOffset="138607.7355">11448 10883 0,'0'-35'0,"35"35"47,-35 35-47,0 0 16,35 71 0,-35-35-1,0-36 1,0 0-1,0 1 1,0-54 47,35 18-63,-35-53 15,0 18 1,0-106-1,36 17 1,17 54 0,-18 70-1,-35-36 1,35 36 0,36 71-1,-18 0 1,-18-19-1,0 1 1,-35-17 0,0-72 46,0 1-62,53-18 16,-53 18-1,71 35 17,-71 18-17,35-18-15,0 70 16,-35-17-16,36 35 16,-1-35-1,-35-18 1,35 1-1</inkml:trace>
  <inkml:trace contextRef="#ctx0" brushRef="#br0" timeOffset="138960.1733">12612 10795 0,'0'18'47,"0"17"-47,0 0 15,0 0-15,0 1 16,0 17 0,0 35-1,0-53 1,0 0 15</inkml:trace>
  <inkml:trace contextRef="#ctx0" brushRef="#br0" timeOffset="139214.2969">12612 10813 0,'0'-36'0,"35"36"31,-35-35-31,35 35 16,1-35 0,34 35 15,1-35-15,-1 35-1,36 0 1</inkml:trace>
  <inkml:trace contextRef="#ctx0" brushRef="#br0" timeOffset="139466.7599">12806 10866 0,'-35'0'16,"35"35"31,17-35-31,18 0-16,18 0 31,18 0-16,-36 0-15</inkml:trace>
  <inkml:trace contextRef="#ctx0" brushRef="#br0" timeOffset="139749.8088">12718 11218 0,'17'0'31,"-17"-17"-15,53 17-16,0 0 16,-18-53-1,1 53 1,34 0-1,-52 0 1,105 0 0,-87 0-1</inkml:trace>
  <inkml:trace contextRef="#ctx0" brushRef="#br0" timeOffset="139966.4728">12947 11289 0,'53'-18'63,"0"18"-48,-18-35 16,18 35-31,-18-71 0</inkml:trace>
  <inkml:trace contextRef="#ctx0" brushRef="#br0" timeOffset="141712.123">13370 10689 0,'0'-35'16,"0"53"62,18 52-62,-18-35-16,0 1 15,0-1-15,35 35 16,-35 1 0,0-18 15,-17-18-16,17-70 32,0 0-47,0-36 16,0 1 0,0-19-1,17 19 1,-17 35-1,35 35 32,18 52-31,0-16-16,0 70 31,-18-71-15,1 0-1,-1 0 1,0-35 47,-35-17-32,0-1-16,0-52 1,0 34-16,0 19 16,0-19-16,0 1 15,36 0-15,-36 0 16</inkml:trace>
  <inkml:trace contextRef="#ctx0" brushRef="#br0" timeOffset="142082.8823">14164 10795 0,'0'-18'16,"35"18"31,18 0-47,-17 0 15,-1 0-15,18 0 16,35 0 0,-18 0-1,-34 0 1,-1 0-1</inkml:trace>
  <inkml:trace contextRef="#ctx0" brushRef="#br0" timeOffset="142392.3021">14393 10724 0,'0'36'47,"0"-1"-31,0 36 0,0-54-16,0 18 15,0 36 1,0-18-1,0 0 1,0-18 0,0 0-1</inkml:trace>
  <inkml:trace contextRef="#ctx0" brushRef="#br0" timeOffset="143048.4289">15028 10619 0,'0'35'47,"0"18"-47,0 17 16,0-52-16,-17 70 16,17-35-1,0-18 16,-36 1-15,36-72 47,0 1-48,0 0-15,53-142 31,-53 142-31,36 0 16,-1 0 0,0 35 15,0 17-15,1 36-1,-36-18-15,35 36 31,-35-18-15,0 17 0,35-17-1,-35-17 1,0-1 0,-17-35-16</inkml:trace>
  <inkml:trace contextRef="#ctx0" brushRef="#br0" timeOffset="143301.6662">15205 10848 0,'17'0'31,"19"0"-15,-1 0 0,0 0 15,-17 0-31,-18-35 16,35 35-16</inkml:trace>
  <inkml:trace contextRef="#ctx0" brushRef="#br0" timeOffset="143731.8043">15610 10601 0,'18'0'32,"-18"53"30,0-18-62,0 0 0,0-17 16,0 17-1,0 89 1,0-71 0,35-18-1,1-35 17,17 35-32,70-52 31,-35 17-16,53-53 1,-88 53-16</inkml:trace>
  <inkml:trace contextRef="#ctx0" brushRef="#br0" timeOffset="145036.1268">16686 10513 0,'0'-18'47,"71"18"16,17 0-48,18 0-15,0 0 16,-18 0-1,-17 0-15,-1 0 16,1 0-16,52 0 16,-88 0-1,1 0 1</inkml:trace>
  <inkml:trace contextRef="#ctx0" brushRef="#br0" timeOffset="145347.7715">17004 10460 0,'0'35'47,"18"36"-31,-18-36-16,0 0 15,35 1-15,-35-1 16,0 0-16,35 18 16,-35 0-1,0 0 1,35-18-1</inkml:trace>
  <inkml:trace contextRef="#ctx0" brushRef="#br0" timeOffset="147798.2614">17374 10777 0,'0'18'47,"36"-18"-32,52 0 1,-53 0 0,71-53 15,-53 53-31,-53-53 16,35 18-16,-35 0 0,0-36 15,35 1 16,-35 17-15,0 106 31,0-1-31,0 19-16,0-18 15,0 53 1,0-71-16,0 36 15,0-19 1,0-16 0,0-54 31,0-17-32,0-18 1,36 18-1,-1-1 1,0 36 15,18 0-15,35 89 0,-88-54-1,36-18 1,-1 36-1,0-53 1,18 0 0,18 0-1,-36-53 1,18 1 0,-53 16-16,0 1 15,0 0-15,0 17 16,-18 18 15,-17 0-15,35 35-1,0 36 1,0-36-16,-35 18 16,35-18-1,17-35-15,-17 36 16,36-36-1,-1 0 1,88 0 0,-52-53-1,-1 17 1,1-52 15,-36 88-31,-35-35 31,0 53 16,0 35-31,0-1 0,0-16-1,0-1-15,35 0 47,18-35-47,-17 0 16,17-17-1,-53-36-15,35-18 16,-35 36 0,0-18-1,0 18 1,0-1-1,-35 36 1,35 18 31,0 17-16,17-35-31,1 0 16,17 0-1,0 0 1,-35-35 15,36 35-31,-36-123 16,0 70 0,0 17-1,-18 36 16,36 0 32,52 18-32,1-18-31,-36 0 16,36 0-1,-36 53 1,-35-35 0,0 52-1,0-35 1,0 18 0,0 53-1,35-88 16,1-18-15,-36 35 0,35-35-1,0 0-15,-35-18 16,53 18-16,-53-70 16,53 35-1,-18-1 1,-35 72 46,0-1-46,35 0 15,1-35-31,52 0 16,-18 0-1,1-35 1,52-53 0,-87 52-1,-36 1 1,0 70 15,0 18-15,0 53-1,-18 35 1,-35-35 0,-35 35-1,-18-35 1,-70 35 0,17-53 15,124-88-31,35-35 31,53 0-15,123-53-1,-17-1 1,52 19 0,-105 17-1</inkml:trace>
  <inkml:trace contextRef="#ctx0" brushRef="#br0" timeOffset="149929.2057">20884 10654 0,'0'-35'0,"0"-1"31,-17 36 16,17 36-31,-53-36-16,53 53 16,-53-18-16,53 53 15,0-53 1,0 18-1,0 0 1,18-53-16,35 35 16,-18-35-1,0 0-15,53 0 16,-52 0 0,-36-17-16,35 17 0,-35-36 15,17-52 1,-17 35 15,-17 18-15,-18 0-1,-1 0 1,1 35 0,53 0 46,17 17-46,71-17-1,-53 0 1,17 0 0,-52 0-1,35-17 1,-18-54-1,-35 36 1,35-1-16,-35 1 16,36-18-16,-1-35 15,-35 17 1,0 36 0,0 53 30,0 52-30,0 36-16,0 0 16,0 18-16,0-19 15,0 1-15,0 106 16,0-53 0,-18 17-1,18-88 1,0 18-1,0-71 1,-35 1 0,35 17-16,-35-53 31,-1-53-15,36 17-1,0-52 1,0 35-1,18 18 1,35-53 0,18 88-1,34-36 1,-16 1 0,-37 35-1</inkml:trace>
  <inkml:trace contextRef="#ctx0" brushRef="#br0" timeOffset="155278.1843">22878 10319 0,'0'-36'15,"0"1"16,0 88 48,0 35-79,-53 177 31,53-177-31,-36 0 15,36 71 1,0-88 0,0-36-1,18-35 17,17 0-32,36 0 15,176-71 1,-124 36-1,-52 35 1,-53 0 15,17 0-15</inkml:trace>
  <inkml:trace contextRef="#ctx0" brushRef="#br0" timeOffset="156210.4509">23830 10248 0,'0'53'47,"0"0"-47,0 0 0,0 18 31,0-19-31,-18 90 0,-34-90 16,52 1-16,-36 71 31,1-54-15,35-17-1,0-70 32,0-19-31,18 1-16,17-35 15,-35-1 1,35-17 15,-35 53-31,53-18 0,-53-18 0,53-17 16,-53 53-1,0-1 1,35 36 0,-35 36 31,36 17-47,-36-1 15,35 54 1,18 18-1,-53-89-15,17 0 16,-17 18-16,0-18 16,0 1-1,0-1 17,36-35-32,-1 0 46</inkml:trace>
  <inkml:trace contextRef="#ctx0" brushRef="#br0" timeOffset="156485.8791">23830 10830 0,'35'0'32,"1"0"-17,-1 0 1,0 0-16,1 0 0,16 0 15</inkml:trace>
  <inkml:trace contextRef="#ctx0" brushRef="#br0" timeOffset="160330.4839">11307 12629 0,'0'-35'16,"0"0"15,-18 17 0,-17 18-15,-1 0 0,19 0-1,-54 0 1,1 36 0,-19 52-1,36-53 1,53 71-1,0-36 1,0-17 0,18 0 15,17-17-15,1-36-1,52 0 1,-18 0-1,-34-18 1,-1-35 0,0 0-1,-35 18 1,0-1 0,0 1-1,0 70 63,36-35-78,-36 36 0,35-1 32,0 18-32,0-18 15,1-35 1</inkml:trace>
  <inkml:trace contextRef="#ctx0" brushRef="#br0" timeOffset="161761.2926">11730 12947 0,'35'53'46,"-35"-18"-30,0 0 0,53 1-1,-53-1 1,0 0 15,0-17-15</inkml:trace>
  <inkml:trace contextRef="#ctx0" brushRef="#br0" timeOffset="163341.9443">12136 12665 0,'35'-36'0,"0"36"16,-35-35 0,35 35-1,1 0 1,17 0 0,-53 18-1,35-18 1,-35 17-16,53 19 15,-18-36-15,-35 35 16,0 0 0,0 1-1,-18-1 1,-35 35 0,1-34-1,16-1 16,36-53 1,18 18-17,-18-35-15,35 0 32,18-53-17,0 17 1,0 18-1,-18 18 1,-35 70 78,0 0-94,0 1 15,0 87 17,53-88-17,-18-35-15,-17 0 32,17 0-17,1 0 1,-1 0-1</inkml:trace>
  <inkml:trace contextRef="#ctx0" brushRef="#br0" timeOffset="164421.707">12559 12312 0,'0'-35'0,"0"-1"31,18 36-15,-18-35-1,35 35 1,0 0-1,0 0 17,1 0-17,-36 18-15,35 17 16,-35 18 15,0 0-15,0 0-16,0-18 15,0 0 1,0-52 31,0-36-31,0 0-1,35-18 1,-35 18-1,35 18 1,1 0 0,-1 35 15,0 0-15,1 17-1,-1 36 1,-35-35-1,0 17 1,35-35 0,-35 36-1,35-1 1</inkml:trace>
  <inkml:trace contextRef="#ctx0" brushRef="#br0" timeOffset="164830.6965">13247 12259 0,'35'0'62,"0"0"-46,18 0 0,-17 0-1,-1 0 1,0 0 0,0 0-1,1 0 1</inkml:trace>
  <inkml:trace contextRef="#ctx0" brushRef="#br0" timeOffset="168123.502">13511 12453 0,'0'-35'16,"-35"35"15,35-36-15,-35 36-16,0 0 31,-1 0 16,36-35 94,-35 35 156,35 18-266,0 17-16,18-35 17,-18-18-17,0-17 48,35 35 31,-35-35-32,35 35 32,0 0-63,1-35-31,-36-1 63,0 1-17,0 0-14,-18 35-17,-17 0 32,0 0-16,17 0 1,-17 0 15,35 53-32,-36-53-15,36 17 16,0 19-1,0-1 17,18-35-17,17 0 1,-17 0 15,17 0-15,-35-18 31</inkml:trace>
  <inkml:trace contextRef="#ctx0" brushRef="#br0" timeOffset="168939.3834">13882 12982 0,'-35'0'15,"52"0"95,18 0-110,89 0 31,-54-17-31,-34 17 16,-1 0-16,-17 0 15,52 0-15</inkml:trace>
  <inkml:trace contextRef="#ctx0" brushRef="#br0" timeOffset="169306.0501">14058 12788 0,'-35'0'31,"35"18"0,0 17-31,0 36 16,0-54 0,0 54-1,18-36 1,17 0 0</inkml:trace>
  <inkml:trace contextRef="#ctx0" brushRef="#br0" timeOffset="170023.118">15064 12541 0,'0'-35'15,"-18"35"32,-17 0-31,-1 18-16,36 17 16,-35 0-16,35 0 15,-35 36 1,-18-18-1,53-18 1,18-35 0,17 35-1,0-35 1,0 0 0,1-17-1,-1-54 16,0 36-15,-35 0 0,0-1-1,0 54 32,0 35-31,0-18-1,36-35 1,-1 36 0,18-36-1,-18 0-15,0-18 16</inkml:trace>
  <inkml:trace contextRef="#ctx0" brushRef="#br0" timeOffset="170521.8559">15452 12682 0,'-36'0'16,"36"-17"0,0-19 15,18 36-15,35 0-1,0 18 1,-53 35-1,0 0 1,0 17 0,0-52-1,0 17 1,-18-35 0,36 0 30,0 0-46,34-17 16,37-19 0,-54 36-1</inkml:trace>
  <inkml:trace contextRef="#ctx0" brushRef="#br0" timeOffset="171438.513">15981 12453 0,'0'-53'31,"17"53"-31,-17-35 16,53 35-1,18 0 1,-53 0 0,52 0-1,-35 17 1,1 36 0,-36 36 15,-18-19-16,-88 54 1,71-89 0,35-53 62,35 18-78,-35-35 15,53-18 1,18 53-16,-18-123 16,-53 87-1,53 1 1,-53-18-16,0 88 62,0 1-46,0-1-16,-18 0 16,18 18-1,0 0 1,18-53 0,17 35-1,0-35-15</inkml:trace>
  <inkml:trace contextRef="#ctx0" brushRef="#br0" timeOffset="173339.9576">16492 11942 0,'36'0'32,"-1"0"-17,0 0 1,-35 17-16,35-17 16,1 18-1,-36 52 1,0-34 15,0-1-15,0-53 31,0-17-32,0 0 1,0-1-1,35 36-15,-17-17 16,35-36 0,-18 53-1,-17 0 1,17 0 0,-35 18-16,35 17 31,-35 0 0,53-53 32,-53-17-48,35 35 1,-17 0 15,35 18 0,-18 35-15,0-53 15,-35 35-31,36-35 16,-19 0-1</inkml:trace>
  <inkml:trace contextRef="#ctx0" brushRef="#br0" timeOffset="175080.7918">17004 11977 0,'-18'0'93,"18"17"-61,-35-17-1,35 36-16,-35-36 110,-1 0-93,54 0 61,-18 17-93,35-17 16,1 0 0,-19 0-1,-52 0 79,0 0-78,-1 0 15,54 0 31,53 0-30,-18 0-17,-18 0 1,-53 0 78,-17-53-79,-36 53 1,36 0 0,88 0 46,-18 0-46,1 36-1,16-36 17,1 0-32,-88 0 46</inkml:trace>
  <inkml:trace contextRef="#ctx0" brushRef="#br0" timeOffset="176416.2854">17357 12012 0,'0'-35'78,"35"35"-78,0 0 16,0 0-1,1 0 1,-1 0 15</inkml:trace>
  <inkml:trace contextRef="#ctx0" brushRef="#br0" timeOffset="179714.4993">17727 11853 0,'0'36'187,"0"34"-171,35-35-1,-35 18 1,0 0 0,0-17-1,-17-36 63</inkml:trace>
  <inkml:trace contextRef="#ctx0" brushRef="#br0" timeOffset="183235.2437">17956 12753 0,'36'0'15,"17"0"1,-18 0 0,0 0-1,36 0 1,-18 0 0,17 0-1,-35 0-15,36-35 16,-36 35-16,1 0 15,-1 0 1</inkml:trace>
  <inkml:trace contextRef="#ctx0" brushRef="#br0" timeOffset="183697.8889">18221 12577 0,'35'0'46,"-35"17"-46,0 36 16,36-53 0,-36 71-16,0-1 31,0-35-31,0 18 16,0 0-16,0-17 15</inkml:trace>
  <inkml:trace contextRef="#ctx0" brushRef="#br0" timeOffset="184667.8766">19244 12594 0,'0'-35'15,"-18"0"32,-17 35-31,0 0 15,0 0-31,17 0 16,-17 0-1,-18 35 1,0 35-1,53-34-15,-35 34 16,35-17 0,0 18 15,0-18-15,17-18-1,18-35 1,1 0-1,-1-18 1,0-52 0,-35 17-1,36 0 1,-36 18 0,35 35 30,-35 17-30,70 19 0,-34 34-1,-1-70 1,0 0 0</inkml:trace>
  <inkml:trace contextRef="#ctx0" brushRef="#br0" timeOffset="185417.172">19438 12771 0,'0'-18'16,"0"-17"15,18 35-15,17 0 15,0 0-15,1 0-1,-36 17 1,0 19-1,0-1 1,-18 0 0,18 0-1,-35-35 17,35 36 46,17-36-63,-17 35 1,0-17 31,-17 35-32,-36-53 1,-18 35 0,18-35 15,18 0-31</inkml:trace>
  <inkml:trace contextRef="#ctx0" brushRef="#br0" timeOffset="186450.4009">19932 12382 0,'18'0'0,"17"0"15,0 0 1,0 0 15,18 18-31,18 35 16,-71-18 0,18 18-1,-18 18 1,-36-18-1,-17 17 1,-17-34 0,34-36-1,89-53 48,-17 53-48,-1-53-15,0 17 16,36-34 0,-1-54-1,1 89 1,-36 0-16,-35 52 62,-53 36-62,0 18 16,53-36 0,0 18 15,0-18-15,36 1-1,52-36 1,-35-18-16</inkml:trace>
  <inkml:trace contextRef="#ctx0" brushRef="#br0" timeOffset="188449.5301">20443 12030 0,'36'0'16,"-1"0"15,-35 17-15,35 19 0,1-1-1,-36 0 1,0 0-1,0-17 17,0-88 46,53 17-63,17 17 1,-35 1 0,18-18-1,-17 53 1,-1 35 15,-35 1-15,35-19-1,-35 19 1,35-36 0,-35 35-16,0 0 31,36-35 16</inkml:trace>
  <inkml:trace contextRef="#ctx0" brushRef="#br0" timeOffset="188744.3087">21131 12065 0,'36'0'32,"17"0"-17,-1 0 1,19 0-1,-36 0-15,-17 0 16</inkml:trace>
  <inkml:trace contextRef="#ctx0" brushRef="#br0" timeOffset="189268.3233">21467 11959 0,'0'-17'16,"70"-36"15,-35 53-15,18 0 0,-53 17-1,36-17-15,-36 36 16,0 16-1,0-16 1,0 34 0,-18-34-1,18-1 48,70-35-32,-34 0-31,-1 0 16,18 0-1,-18-35 1</inkml:trace>
  <inkml:trace contextRef="#ctx0" brushRef="#br0" timeOffset="190849.0481">22031 12524 0,'53'0'93,"-18"0"-77,0 0-16,1 0 16,-1 0-16,0 0 15,36-18 1,17 18-1</inkml:trace>
  <inkml:trace contextRef="#ctx0" brushRef="#br0" timeOffset="191216.2238">22190 12400 0,'0'18'78,"0"52"-63,0-17 1,0 0 0,0-18-1,0 18 1,17-17-1</inkml:trace>
  <inkml:trace contextRef="#ctx0" brushRef="#br0" timeOffset="191490.4623">22666 12665 0,'35'0'62,"1"0"-62</inkml:trace>
  <inkml:trace contextRef="#ctx0" brushRef="#br0" timeOffset="191704.3537">23001 12665 0,'18'0'0,"17"0"32,0 0-17</inkml:trace>
  <inkml:trace contextRef="#ctx0" brushRef="#br0" timeOffset="191876.7003">23195 12682 0,'35'0'15,"1"0"17</inkml:trace>
  <inkml:trace contextRef="#ctx0" brushRef="#br0" timeOffset="192093.5639">23424 12665 0,'36'0'16,"-1"0"15</inkml:trace>
  <inkml:trace contextRef="#ctx0" brushRef="#br0" timeOffset="192982.3283">24148 12506 0,'17'0'78,"19"0"-62,-1 0-16,0 0 16,0 0-16,36 0 31,35 0-16,-71 0 1,18 0-16</inkml:trace>
  <inkml:trace contextRef="#ctx0" brushRef="#br0" timeOffset="193317.0143">24324 12435 0,'0'18'62,"0"35"-46,0 0-1,-35-18 1,35 36 0,0-54-1</inkml:trace>
  <inkml:trace contextRef="#ctx0" brushRef="#br0" timeOffset="196447.3176">25241 12453 0,'-17'-53'31,"17"18"0,-36 35-31,1 0 31,0 0-15,-18 0 0,18 0-1,-1 35 1,1 0-1,0 18 1,35 0 0,0-17-1,0-1 1,0 0 0,17-35-1,19 0 1,17 0 15,-1 0-15,37-18-1,-89-17 1,53-18 0,-53 18-1,0 53 48,0 35-32,17-53-31,-17 35 16,36-35-1,-1 0 1</inkml:trace>
  <inkml:trace contextRef="#ctx0" brushRef="#br0" timeOffset="198787.5013">25471 12559 0,'0'-18'47,"35"18"-31,0 0 15,0 0 0,36 53 1,-71-18-32,0 1 15,0-1 1,0-53 124,53-17-124,-53 0 0,35 35-16,0-35 15,1 35 1,-1 0 0,-35 17-1,35-17 1,-35 53-1,0-18 17,0 36-17,36-36 1</inkml:trace>
  <inkml:trace contextRef="#ctx0" brushRef="#br0" timeOffset="199146.5986">26123 12629 0,'35'0'16,"18"0"-1,-17 0-15,-1 0 16,18 0-1,17 0 1,-34 0 0,-1 0-1</inkml:trace>
  <inkml:trace contextRef="#ctx0" brushRef="#br0" timeOffset="199453.9369">26282 12524 0,'0'17'0,"-35"19"15,35-1 1,0 0 0,0 0-1,0 1 1,0 17 0,0-18 15</inkml:trace>
  <inkml:trace contextRef="#ctx0" brushRef="#br0" timeOffset="199813.1383">26617 12471 0,'18'0'47,"-18"17"-32,35-17 1,-35 36 0,0-1-1,0 0 1,53 0 0,-53 1-1</inkml:trace>
  <inkml:trace contextRef="#ctx0" brushRef="#br0" timeOffset="201057.7763">26723 12541 0,'0'-35'16,"0"53"125,0 17-126,18 35 17,-18-34-17,0-1 1,35 0-1,-35 1 1,0-1 15,0-18-15</inkml:trace>
  <inkml:trace contextRef="#ctx0" brushRef="#br0" timeOffset="201679.5579">27111 12330 0,'18'0'62,"17"0"-31,0 0-31,36 0 16,-1-36 0,-17 36-1,-18 0 1,1 0 0</inkml:trace>
  <inkml:trace contextRef="#ctx0" brushRef="#br0" timeOffset="201961.8451">27129 12506 0,'17'0'47,"19"0"-31,16 0 0,1 0-1,-17 0 1,17 0-16</inkml:trace>
  <inkml:trace contextRef="#ctx0" brushRef="#br0" timeOffset="202646.6043">27852 12065 0,'-53'18'94,"18"35"-78,-1 35-1,1-18 1,35-34-16,0-19 16,-35-17-16,35 71 15,0-18 1,17-18 0,19 0-1,17 1 1,35-36-1,-53 0 17,89-71-17,-89 18 1,0 0 0,0-17-1,-35 17 1,0 0-1,0 0 1,-70-18 0,-1 18-1,18 18 1</inkml:trace>
  <inkml:trace contextRef="#ctx0" brushRef="#br0" timeOffset="208521.4729">26547 14076 0,'0'0'0,"0"17"125,0 19-109</inkml:trace>
  <inkml:trace contextRef="#ctx0" brushRef="#br0" timeOffset="209610.3542">31979 15452 0,'0'-18'16</inkml:trace>
  <inkml:trace contextRef="#ctx0" brushRef="#br0" timeOffset="213464.8239">16263 13935 0,'0'-36'32,"-18"36"46,-17-35-63,0 35 1,-18 35 0,18-35-1,-36 89 1,18-19 0,53 54-1,0-54 1,35-34-1,18-36 1,0 0 0,-17-18 15,16-35-31,-16 0 0,-36 0 16,0 0-1,35 53 1,-35 35 62,35 1-62,1-1-1,52-35 1,-35 0-16,0 0 15</inkml:trace>
  <inkml:trace contextRef="#ctx0" brushRef="#br0" timeOffset="213718.2988">16669 14058 0,'35'18'47,"-35"17"-31,0 18 0,0 0-1,0-18 1,0 1-1</inkml:trace>
  <inkml:trace contextRef="#ctx0" brushRef="#br0" timeOffset="214487.9929">17339 14076 0,'0'-18'31</inkml:trace>
  <inkml:trace contextRef="#ctx0" brushRef="#br0" timeOffset="215224.9343">17357 13935 0,'0'-36'32,"53"1"-17,-106 35 141,53 18-156,-53-18 32,17 0-17,36 35-15,-35-35 16,0 35 0,35 18-1,0 18 1,18-18-1,17-18 1,0-35 0,0 0-1,1-18 1,-1-105 15,-35 70-15,0 18-1,0 52 32,35-17-31,-35 36-16,35-1 16,1 0-1,-1-35 1,0 0-1,1 0-15</inkml:trace>
  <inkml:trace contextRef="#ctx0" brushRef="#br0" timeOffset="216065.9469">18239 13988 0,'0'-18'16,"0"-17"15,17 35-15,36-36-1,0 36 1,-18 18 0,-35 35-1,0 18 1,0-36-16,-35 0 16,-35 18-16,34 0 15,89-53 48,-35 0-63,70-35 15,-53-1 1,18 36 0,-18-35-1</inkml:trace>
  <inkml:trace contextRef="#ctx0" brushRef="#br0" timeOffset="217230.2211">18927 13829 0,'-36'0'16,"19"0"-1,-19 0 1,1 35 0,35 18-1,0 18 1,0-36-1,0-17 1,35-18 0,36 52-1,-36-52 1,0-35 15,-35 18-15,0-19 15,36 36 32,-1 18-32,0 17-16,1-35 1</inkml:trace>
  <inkml:trace contextRef="#ctx0" brushRef="#br0" timeOffset="217773.5915">19226 14005 0,'36'-35'15,"-1"0"17,0 35-17,-35-36 1,36 36-1,-1 0 17,-35 18-32,0 17 15,0 1 1,-18-36 0,18 35-1,-35-35-15,53 0 47,17 35-16,-35 0 1,0 1-1,0 17-16,-35-53 1,35 53-16,-53-53 16,0 35-16,17-35 15,-17 0 1</inkml:trace>
  <inkml:trace contextRef="#ctx0" brushRef="#br0" timeOffset="218842.1727">20937 13652 0,'-17'-35'32,"-19"35"-17,-16 0 1,16 0 0,1 0-16,-36 53 15,71 0 1,-52-18-16,16 36 15,36-1 1,0-34 0,0 17-16,0-18 15,36 0 1,16-35 0,54 0 15,-35 0-16,-36-17 1</inkml:trace>
  <inkml:trace contextRef="#ctx0" brushRef="#br0" timeOffset="219117.8091">20549 13882 0,'36'0'16,"17"0"-1,-18 0-15,0 0 16,0 0-1,1 0-15,-1-35 16,18 35-16</inkml:trace>
  <inkml:trace contextRef="#ctx0" brushRef="#br0" timeOffset="219740.4125">21643 13282 0,'0'0'0,"0"35"47,0 1-47,0 17 15,18-1 1,-18 19-16,0 17 16,0-53-16,0-17 15,0 53 1,0-36-1,0 18 1,0-18 0</inkml:trace>
  <inkml:trace contextRef="#ctx0" brushRef="#br0" timeOffset="220822.0167">22102 13264 0,'0'-35'47,"0"0"-16,-18 35-31,-53-53 15,36 53 1,0 0-16,-18 0 16,-71 0-1,54 18 1,35 17 0,-54 71-1,54-36 16,-18 36-15,53 0 0,-35-18-1,35 18 1,0-71 0,0 18-1,18-18 1,158-35-1,-70 0 1,0-17 0,-71-18-1,0 35 1,-17 0 0,35-36-1,-53 1 1</inkml:trace>
  <inkml:trace contextRef="#ctx0" brushRef="#br0" timeOffset="232668.3833">11307 15363 0,'0'53'109,"35"71"-93,-35-71-16,0-18 15,0 0-15,35 36 16,-35-18-1,0 0 1,0-18 0,0-53 46,0-35-46,-18 53-1,18-52-15,-35 16 16,35-52 0,-35 18-1,35-1 1,0-17 0,0 52-1,0-16 1,0 16-1,0 1 17,35 35-17,0-35 1,36 35 0,17 0-1,-17 17 1,-36 72-1,-35-19 1,0-35-16,0 1 16,-35-1-16,-1 0 15,1-35 1,0 0 15,53 0 32,-18 36-63,35-36 15,-35 35 1,53-35-16,-18 35 16,0-35-16,1 35 0,-1-35 15,18 36 1,17-1-1,-52 0 1,17-35 0,1 0-1,-36-35 1,0 0 0,35 35-1,-35-36 1,35 1-1,0 0 1,1 35 0,-36-35-1,-18 52 95,18 18-95,0 1 1,0-1 0,0 0 15,18-35-31,17 0 15,0 0 1,0 0 0,1 0 15,-36-53-15,0 0-1,0 1 1,-18 16-1,-35 1 1,18 35 0,35 18 46,18-18-62,34 0 16,-16 0-1,17 0 1,0 0 0,-1-18-1,19 18 1,-71-35 0,53 35-16,-71 0 62,-17 88-31,35-53-15,0 0 0,0 1 15,18-36-16,35 0 1,-18 0 0,0 0-1,-35-18 1,35-52 0,-35 17-1,0-18 1,-17 71-1,-18-35-15,-1 35 16,36 53 31,18-53-16,17 0-31,0 0 31,1 0-15,-1 0-16,-35-18 16,35-35 15,1-35-15,-36 17-1,0-17 1,0 53-1,0-36 1,0 124 31,0 0-31,35 0-16,18 71 15,-18-54 1,0 18-1,1-52 1,-19-36 0,19 0 15,-1 0-31,0 0 16</inkml:trace>
  <inkml:trace contextRef="#ctx0" brushRef="#br0" timeOffset="233096.0117">12559 15169 0,'53'0'16,"0"36"0,35-36-1,-70 0 1,87 0 0,-52 0-16,53 0 15,-71-18 1,1 18-1</inkml:trace>
  <inkml:trace contextRef="#ctx0" brushRef="#br0" timeOffset="233838.1788">15593 15363 0,'-35'-35'0,"35"0"47,-36 35-47,1 0 47,35 18-32</inkml:trace>
  <inkml:trace contextRef="#ctx0" brushRef="#br0" timeOffset="235436.659">14005 15452 0,'-17'0'31,"-19"0"16,36 17-31,-35-17-16,35 53 15,0-17-15,0-1 16,0 35-1,18-17 1,35-17 0,-18-36-1,-17 35 1,17-35 15,-35-35-31,35 35 0,-35-53 16,0 17-1,0-17 1,-18 18 0,-17 35-1,35-35-15,-35 35 32,53 0 61,17-35-77,0 35 0,0-71-16,1 36 15,-36-1 1,53 1-1,-53-18 1,0 18 0,0 53 46,35 211-31,-35-158-31,35 17 0,-35-18 16,53 54 0,-53-18-1,0-36 1,0-35 0,0 1-16,0-54 46,0-35-30,0 18 0,0 0-1,53-18 1,-18 53-16,53-71 31,36 36-15,-71-18-16</inkml:trace>
  <inkml:trace contextRef="#ctx0" brushRef="#br0" timeOffset="237117.1176">15099 15522 0,'0'36'32,"35"-36"-17,0 0 1,1 0-1,-1-18 1,0-17 0,-35-1-1,36 36-15,-36-53 16,0 18 0,0 0-16,0 0 0,0-1 15,0-52 1,0 53-1,0 0 1,0 52 31,35 160-16,-35-125-31,0-16 16,35-1-16,-35 0 15,35-35-15,-35 53 0,36-53 16,-36 36-16,35-36 16,0 0-1,1-36 17,-1-34-17,-35-19 1,0 19-16,0 17 15,0 0-15,0 0 0,0 18 16,0 0 0,0-18-1,0 17 1,0 89 46,0 0-46,0 18-16,0-18 16,35 35-16,-35-18 15,0 1 1,0-36 15,0-52 47,0-19-62,35 36-16,-35-35 16,36 35-1,-1 0 1,0 18-1,0-18 1,1 35 0,-1-35 15,0 0-15,1 0 15,-36-18-31,0-35 15,35 53 1,-35-52 0,0 16-1,0 72 48,0-1-48,35-35-15,-35 35 16,35-35-16,-17 0 31,17 0-15,-35-18 0,0-17-1,36 35 1,-36-35-1,35 35 1,0 0 0,0 0-1,-35 18 1,36-18-16,-1 35 31,-70-35 16,-1 0-47</inkml:trace>
  <inkml:trace contextRef="#ctx0" brushRef="#br0" timeOffset="237351.4735">15998 15081 0,'-35'0'94</inkml:trace>
  <inkml:trace contextRef="#ctx0" brushRef="#br0" timeOffset="237785.2542">15064 15363 0,'70'0'46,"-17"0"-30,106-17 0,-18-54-1,-70 36 1,-36 35-16,0 0 16</inkml:trace>
  <inkml:trace contextRef="#ctx0" brushRef="#br0" timeOffset="239066.1199">17110 15311 0,'17'35'62,"36"-35"-46,-17 0-16,-1 0 0,0 0 16,0 0-1,-17 0 1,17-35 0,-35-1-1,36 1 1,-36 0-1,-36-1 1,-52 36 0,18 0-1,-1 0 17,18 18-17,18 35 1,35 70-1,0-70 1,0-17 0,70-1-1,-17-35 1,71 0 0,52-35-1,-141-18 1</inkml:trace>
  <inkml:trace contextRef="#ctx0" brushRef="#br0" timeOffset="242799.8339">17886 15169 0,'-18'0'16,"1"0"15,-19 0-15,1 0 0,0 0 15,-1 18-31,36 35 15,-35-53 1,35 35 0,0 36-1,18-71 1,17 35 0,18-35-1,0 0 1,-53-18-1,35 18-15,-35-52 16,35-1 0,-35-18-1,0 53 1,36 18 46,-36 71-46,0-18 0,0 17-1,35-34 1,-35 17 0,0 0-1,0 35 1,35-88-1,-35-18 95,0 1-79,0 52 94,0 0-78,36-35 78,-36-18-109,35-34-1,0-1 1,-35-18-1,35 71-15,-35-88 16,0 17 0,0 1-1,0-1 1,0 89 62,36-18-62,-36 35-16,0 0 15,0 18 1,35-53 0,-35 36-1,35-1 1,1-35-1,-1 0 17,0-18-1,-35-17-15,35 0-1,-35-1 16,0 54 94,36-18-125,-36 35 32,35-35-32,-35-17 78,0-19-47,0 54 94,35-18-109,-35 35-16,35-35 15,-35 36 1,36-36 0,-1 0-1,0 0 16,-35-18-15,36 18 0,-36-35-16,35 35 15,-35-36 1,17 36-16,19 0 31,-36-35-31,35 35 31,-35-35-31,35 35 47,-35-35-31,-17 35 78,-19 35-79,1 35 1,35-34-16,0-1 31,18-35 16,17 0-16,0-35-15,-35 17 0,36 18-1,-36-35-15,0-1 16,-18 54 46,18 17-30,18-35-17,-18 36 1,17-36-16,19 0 31,-1 0-15,35-36-1,-17-17 1,0-35-16,-18 18 16,-35-1 15,0 1-16,0 34 1,0-17-16,0 0 16,0 18-1,-17 35 1,17-35 0,0 53 46,0 17-62,0 0 16,0 18-16,17 70 15,-17-70-15,0 36 16,36-54 0,-36 18-1,0-18 1,35-35-1,-35 35 1,35-35 0,1 0-1,-1 0 1,-35-17 0,35-19-1,0 36 1,-35-35-1,0 18 32,0-19 47,0 54 0,0 0-79,36-18 1,-36 35 0,35-35-1,-35 35 1,18-35-16,17 0 31,35 0 0,-34-18-15,-1 18 31,-35-35-31</inkml:trace>
  <inkml:trace contextRef="#ctx0" brushRef="#br0" timeOffset="244915.994">19897 15046 0,'-36'0'63,"19"0"-32,-19 0-15,1 106-1,35-71 1,-35 18 0,35 0-1,0-18 1,18-35-16,-18 35 15,35-35 1,0 0 0,-17 0-16,-18-17 15,35-36 1,-35 18 0,0-1 15,0 1-16,-18 35-15,18-35 16,-17 35-16,17-35 78,194-1-62,-159 36-1,0 0-15,1 0 16,-1 0-16,-35 18 16,35-18-16,-35 53 15,35 0 1,-35 17 0,0-34-1,0-54 48,0-53-48,36 36-15,-36 0 16,35 0 0,0 35-1,1 0 1,-36 17-1,88 18 1,-53-35 0,0 36-1,1-1 1</inkml:trace>
  <inkml:trace contextRef="#ctx0" brushRef="#br0" timeOffset="245567.7782">19544 14887 0,'-18'0'110</inkml:trace>
  <inkml:trace contextRef="#ctx0" brushRef="#br0" timeOffset="245963.5745">18909 15064 0,'-35'0'0,"35"-18"47,35 18-47,0 0 0,36-35 16,-1 35-1,-17 0 1,53 0-16,-53 0 16,18 0-16,-19 0 15,19 0 16</inkml:trace>
  <inkml:trace contextRef="#ctx0" brushRef="#br0" timeOffset="258710.1559">21325 15187 0,'18'0'16,"17"0"-1,1 0-15,-1 0 32,0-35-17,18-18 1,18 18-1,-71-1 48,0 72 46,0 34-93,0-17 15,35-53-31,-35 35 16,35 1-1,-35-1 1,35-35 0,1 0-1,-1-18 1,-35-17 0,35 35-1,-35-71 1,36 1-1,-1 70 1,-35-35 15,35 35 1,-17 0-17,17 0 1,-35 17-1,35-17 1,-35 71 0,0-36-1,0 18 1,-17 18 0,17-36-1,-36-35-15,-16 0 31</inkml:trace>
  <inkml:trace contextRef="#ctx0" brushRef="#br0" timeOffset="258962.4339">21661 14940 0</inkml:trace>
  <inkml:trace contextRef="#ctx0" brushRef="#br0" timeOffset="260192.7717">23142 15099 0,'0'-18'47,"36"18"-31,-36-35-1,0 0 1,-18 35 15,0 0-15,-17 0 15,0 17-15,-36 19-1,36 17 1,35-1 0,0 1-1,0-17 1,17-1 0,54-35 15,-36-18-16,1-17 1,-1 0 0,-35-1-1,35 36-15,-35-35 32,0 0-17,0 53 48,35-18-63,1 35 15,17-35 17,0 0-32,-18 0 15,0-18 1</inkml:trace>
  <inkml:trace contextRef="#ctx0" brushRef="#br0" timeOffset="261975.3468">24783 14676 0,'-18'0'15,"18"-36"1,-71 36 15,36 0-15,35 18-1,-123 141 1,87-54 0,36-34-1,0-18 1,18-53 0,17 53-16,36-53 15,-36 0 1,0 0-16,36 0 15,-36-35 1</inkml:trace>
  <inkml:trace contextRef="#ctx0" brushRef="#br0" timeOffset="262255.6422">25171 15011 0,'35'0'93</inkml:trace>
  <inkml:trace contextRef="#ctx0" brushRef="#br0" timeOffset="263112.4746">25559 14570 0,'0'53'63,"0"0"-63,0-1 15,0 19-15,0-36 0,0 1 16,0 16 0,-18 19-1,18-36-15,0 1 16,0-1-1,0-53 32,0-17-47,0 0 16,0-36 0,0 36-16,-53 0 15,53-1-15,0 1 16,0-18-16,0-35 15,0 53 1,0-1 0,0 54 31,53 17-32,18 36 1,-18-1-1,-53-34-15,70 17 16,-17-1-16,-18-16 16,-35-1-1,36-35 1,-1-18 46,-35-17-46,0 0-16,0 0 16,0-18-16,53-71 15,-53 71 1,-18-17 15,18 105 16</inkml:trace>
  <inkml:trace contextRef="#ctx0" brushRef="#br0" timeOffset="263402.3237">26123 14975 0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8T11:06:29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10478 2928 0,'-36'0'16,"36"-35"15,0 70 78,0 71-93,0-71 0,0 0-16,0 89 31,0-89-31,0 18 16,0 18-16,0-18 15,0 35 1,0-18-1,0 71 1,0-105 0,0 70-1,0-54 1,0-16 0,-35-1-1,35 0 1,0 1 15,0-19 0,0 19 16,0-1 0,0 0-16,0 18-15,0-18 15,18-35 125,35 0-140,17 0 0,1 0-1,-36 0-15,0 0 16,18 0 0,-18 0-1,18 0-15,18 0 16,-1 0-1,89-17 17,-35 17-32,34 0 31,-87 0-31,105 0 31,-87 0-15,-19 0-16,54 0 15,-72 0-15,-16 0 16,17 0-16,70 0 16,-70 0-16,18 0 15,70 0 1,-35 0 0,-36 0-1,36 0 1,-36 0 15,-34 0-31,17 0 0,0 0 16,0 0-16,123 0 31,-70 0-31,52 0 31,-105 0-15,53 0-1,-18 0 1,18 0 0,-70 0-16,16 0 15,19 17 1,-36-17 0,71 0-1,-53 0 1,-18 0-16,18 0 15,71 0 1,-71 0-16,52 36 16,-69-36-1,17 0-15,70 0 16,-52 0 0,-18 0-1,105 0 1,-105 0-1,18 0 1,-18 52 0,0-52-1,0 0 1,-18 0 0,0 0-1,18 0 1,35 0-1,-17 0 1,17 0 0,71 0 15,-89 0-31,89 0 31,-124 0-15,36 0-1,-36 0 1,-35-17 15,0-18 1,0-1-1,-18 36-31,18-35 15,0 0 1,0-18 0,0 0-1,0-18 1,0-17-16,18 18 31,-18 34-31,0 1 16,0 0-16,35 17 15,-35-52 1,0-19 0,0 54-1,0-18 17,0-17-17,0 34 1,0 1 15,0 0-31,0-1 31,0 1-15,0 0 0,0 0 15,0-1-16,0 1 1,0 0 31,0 17-16,-17 18 235,-19 0-251,1 0 1,-18-53 0,-17 53-1,17 0 1,0 0-16,-35 0 16,52 0-1,-34 0 1,52 0-1,-88 0 1,54 0 0,-19 0-1,-53 0 1,89 0 0,-53 0-1,17 0 1,-34 0 15,69 0-31,-70 0 16,54 0-1,-1 0 1,-124 0 0,124 0-16,0-35 15,-70 35 1,70 0-1,0 0-15,-17 0 16,34-35-16,1 35 16,-36 0-1,-34 0 1,87 0 0,-88-36-1,36 36 1,-1 0-1,36 0 1,-1-35-16,1 35 0,0 0 16,0 0-16,-36 0 15,-17-53 1,17 53 0,1 0 15,35 0-31,-18 0 15,-18-35 1,36 35-16,-18 0 16,-18 0-1,1 0 1,17 0 0,18 0-16,-1 0 15,1-35-15,0 35 16,-1 0-1,-34 0-15,-1-36 16,36 36 0,0 0-16,-36 0 15,1 0 1,52 0-16,-53 0 16,-17 0-1,35 0 1,18 0-1,0 0 1,-18 0 0,0 0-1,0 0 1,-35 0 0,35 0-1,0 0-15,-18 0 16,54 0-1,-18 0 17,-1 0-17,-17 0 1,18 0-16,-35 0 16,-54 0 15,71 0-16,18 0-15,-36 18 16,36-18-16,-53 0 16,-18 0-1,71 0 1,-1 0 0,1 0 62,0 0-63,17 0 1,-105 35 15,70 1-15,18-36-1,-1 0 1,36 35 15</inkml:trace>
  <inkml:trace contextRef="#ctx0" brushRef="#br0" timeOffset="7328.7984">2540 4851 0,'-18'0'297,"18"17"-297,-35-17 16,35 36-1,-35-1 1,35 0 15,-35-35-15,35 35 0,0 1-1,-36-1 1,36 0-1,0 1 1,-35-36 0,35 35-1,-35 18 1,35-18 0,0 0 15,0 1-16,0-1 1,0 0 15,0-17 1,17 35-1,-17-36 0,36-17-31,-1 0 31,0 0 1,0 0-1,18 0 0,-17-17-15,-1 17-1,-35-36 1,35 1 0,-35 0 15,0 0-16,0 17-15,35 18 16,-35-35 0,0-1-1,0 1 1,0 0-16,0 0 16,0-1 15,36 36-16,-36-35-15,0 0 32,0-1-17,0 1 1,0 0 15,0 0 0,0 17 1,-18 18 15,18-35-32,-35 35 32,0-36-16,-1 36 1,1 18-1,0 17 0,35 1-15,-36-1-1,36 0 1,0-17 0,0 17-1,0 0 1,0 1-1,18-1 1,-18 0 0,35-35-1,-35 35 1,36-35 0,-1 0 15,0 0-16</inkml:trace>
  <inkml:trace contextRef="#ctx0" brushRef="#br0" timeOffset="8234.5848">2787 5362 0,'0'18'93,"0"17"-77,0 0 0,0 1-1,0 17 1,0-18 15</inkml:trace>
  <inkml:trace contextRef="#ctx0" brushRef="#br0" timeOffset="10207.4517">3281 5168 0,'17'35'109,"125"-35"-62,-107 0-47,0 0 0,0 0 16,1 0-16,17 0 15,0 0 1,-18 0 15</inkml:trace>
  <inkml:trace contextRef="#ctx0" brushRef="#br0" timeOffset="10784.143">3457 5045 0,'0'17'156,"18"-17"-156,-18 71 32,0-36-17,0 0 1,0 1 0,0-1-1</inkml:trace>
  <inkml:trace contextRef="#ctx0" brushRef="#br0" timeOffset="12094.802">4092 4921 0,'-17'0'125,"-19"53"-94,36 0-15,-35 0 0,35 0-1,-35 0 1,35 0-1,0 0 1,0-18 0,0 0-1,0 1 1,17-1 0,19-35-1,-1 0 1,-17 0-1,17 0 1,0 0 0,0 0 15,1-18-15,-1 18-1,0-35 1,-35 0-16,36 35 15,-36-36-15,0 1 16,0-18 0,0 0-1,-18-17 1,18 17 0,-35 0-1,-1 0 1,1 0-1,35 35 1,-35 18-16,35-35 16,-35 35 15,-1 0-15,36 18-1,-35 17-15,35 0 16,0 18-16,-35 18 15,35-36 1,0 18 0,17-18-1,72 0 1,-72-35 0,54 0-16</inkml:trace>
  <inkml:trace contextRef="#ctx0" brushRef="#br0" timeOffset="12929.2972">4480 5345 0,'0'-18'31,"18"18"-15,17 0-1,0-35 1,1 35-1,-1 0 1,-35 35 0,0 0-16,0 36 31,0-18-31,-18-18 16,-17 36-16,0-36 15,0-35 16,52 0 32,18 0-32,18 0-31,18 0 16,-1 0-1,-34 35 1,34-35-16,-17 0 16</inkml:trace>
  <inkml:trace contextRef="#ctx0" brushRef="#br0" timeOffset="13974.7812">5256 4921 0,'18'0'78,"35"18"-62,-18-18 0,1 0-16,-1 35 15,0-35-15,36 35 16,-36-35-1,0 0-15,18 53 16,-18-53 0,18 36-1,-53-1 48,-53 0-32,18-35-31,0 35 16,0-35-16,-1 36 15,-34-1 1,17 0-16,0 18 31,18-17-15,-1-1-1,1-35 17,35 35-17</inkml:trace>
  <inkml:trace contextRef="#ctx0" brushRef="#br0" timeOffset="14877.8258">6085 4833 0,'18'0'47,"-18"-35"-32,71 35 1,-36 0-1,18 0 1,-18 0 0,0 0-1,-35 35 1,0 89 0,0-54-1,0-35 1,-35 1-16,0-36 0,-36 88 15,-17-53 1,53 18 0,-1-53 15,36 18-15,53-18 30,18 0-30,17 0 0,0 0-1,-17 0 1,-18 0 0</inkml:trace>
  <inkml:trace contextRef="#ctx0" brushRef="#br0" timeOffset="16877.2657">6703 4992 0,'0'53'109,"0"-18"-93,0 0-1,-18 18-15,18 0 16,-35 18 0,35-36-1,0-53 63,0-17-62,0-36 15,35 71-15,-35-35-16,0 0 16,53 0-1,-53-1 16,18 36-15,35 18 47,-53 70-48,0-53 1,0 18-1,17-53-15,-17 53 16,0-17 0,53-1-1,-18-35 32</inkml:trace>
  <inkml:trace contextRef="#ctx0" brushRef="#br0" timeOffset="17549.3573">6579 5062 0,'0'-17'62,"18"17"188,17 0-234,1 0-16,16 0 16,1 0-1,124 0 1,-142 0-1,-88 0 17</inkml:trace>
  <inkml:trace contextRef="#ctx0" brushRef="#br0" timeOffset="22515.3256">9225 3475 0,'0'35'156,"18"-35"-156,-18 35 31,35-35 0,-35 36-15,71-36 15,-18-18-15,-18 18 0,0 0-16,0-71 15,54 19 1,87-19-1,-141 36 1,36 35 0,-107 17 62,19-17-63,17 36-15</inkml:trace>
  <inkml:trace contextRef="#ctx0" brushRef="#br0" timeOffset="23149.3701">9260 3669 0,'0'-18'31,"0"36"63,36 17-63,-36 0 0,53-35-15,-18 0 0,0 0-16,71-52 31,-35 16-16,-36 36-15,0-35 16,18 0-16,-18 35 16,1-36-1,-1 36-15,0 0 16,18-35-16,-88 35 78</inkml:trace>
  <inkml:trace contextRef="#ctx0" brushRef="#br0" timeOffset="34427.4048">10636 6315 0,'18'0'93,"35"0"-77,17 0 0,-34 0-1,-19 0-15,107 0 16,-71 0-16,88-18 31,-106 18-31,0 0 16,1-35-1,-54 52 17</inkml:trace>
  <inkml:trace contextRef="#ctx0" brushRef="#br0" timeOffset="34841.2832">10689 6456 0,'35'0'94,"54"0"-63,105 0-15,-141 0-1,-1 0-15,19 0 16,0-18 0</inkml:trace>
  <inkml:trace contextRef="#ctx0" brushRef="#br0" timeOffset="57428.4461">19773 4621 0,'-17'0'63,"17"-17"-1,0-19-46,0 1 0,0 0-16,17-53 15,36 17 1,35-70-1,-52 88-15,-36 18 0,88-36 16,18 1 0,-53-1-1,282-88 1,-247 71 0,159 35-1,-177-17 1,71 34-1,-141 1 95,-52 35-95,-1 0 1,-53-35 0,71 35-1,52 0 79,89 0-78,-71 0-1,-35 18 1,36 52 15,-36-35-15,0 18-1,-18-53-15,-17 106 32,-18-106-32,53 53 15</inkml:trace>
  <inkml:trace contextRef="#ctx0" brushRef="#br0" timeOffset="58031.3049">21678 3334 0,'0'0'15,"0"-36"1,-17 36-1,-19 0 17,-17 36-17,0 87 1,53-70 0,0 35-1,0-52-15,0-1 16,0 0-1,18-35-15,35 0 32,53-17-17,-106-72-15,35 36 16,-35 18-16,0-71 16,0 36-1,0 52-15,0-52 16,-18 70 15</inkml:trace>
  <inkml:trace contextRef="#ctx0" brushRef="#br0" timeOffset="58683.3171">22454 3351 0,'-35'0'79,"0"18"-79,-106 53 31,105-36-31,1-35 15,35 35 1,-70-35-16,70 35 63,35-35-48,0 0-15,36 0 16,-36 0-16,0 0 15,-17 0 1,52 36 0,-70-1-1</inkml:trace>
  <inkml:trace contextRef="#ctx0" brushRef="#br0" timeOffset="58946.9137">21943 3775 0,'17'0'15,"36"0"1,-17 0-1,34 0 1,1 0 0,-36 0-1,18 0-15</inkml:trace>
  <inkml:trace contextRef="#ctx0" brushRef="#br0" timeOffset="60591.6683">22895 3298 0,'0'-35'16,"-17"35"15,-19 0 1,1 35-32,-35 71 31,70-53-31,0 0 15,0 35 1,0-52 0,0-1-1,17-35 1,18 0-16,36-18 31,-36 18-31,1-88 16,34 35-16,-70 18 15,0 0-15,0-18 16,0 17-16,0 1 16,0-53-1,-18 88-15,18-71 32,-35 71-32,0 0 15,35 53 1,-53 18-1,53-1 1,0-17 0,0-17 15,35-1-31,53-35 16</inkml:trace>
  <inkml:trace contextRef="#ctx0" brushRef="#br0" timeOffset="61079.2248">23266 3475 0,'35'0'15,"-35"-18"1,53 18 15,0 0-15,-18 18-1,-35 35-15,-35 35 32,0-88-32,-71 88 31,194-88 31,18-35-46,-36 35-16,-34 0 16,69-35-1,-52 35 1,-53-36-16</inkml:trace>
  <inkml:trace contextRef="#ctx0" brushRef="#br0" timeOffset="61595.986">24165 3246 0,'-17'0'78,"-107"17"-63,71 54-15,-17-71 0,34 35 32,1-35-32,35 35 0,0 1 31,18-36-15,52 0-1,-52 0-15,53 0 16,-19 35-1,-16-35 1,34 0 0,-34 0-16,-1 0 15,-35 35-15,35-35 16,-53 35 0</inkml:trace>
  <inkml:trace contextRef="#ctx0" brushRef="#br0" timeOffset="62229.2626">24536 3210 0,'0'-35'16,"53"35"-16,-18-35 15,18 35 1,17 0 0,-52 0-1,17 0 1,-35 70-1,0-34 1,-35 34 0,35-35-16,-88 1 15,53-36-15,-1 70 16,1-35 0,35 1 15,35-36-16,1 0 1,105 0 15,-106 0-31,71 0 16,-71 0 0,0 0-1</inkml:trace>
  <inkml:trace contextRef="#ctx0" brushRef="#br0" timeOffset="62848.6695">25030 3387 0,'0'17'63,"0"19"-48,0-19 1,-18-17-16,18 35 15,-35 1 1,52-72 47,36-16-48,-53 16 16,35-34-31,-35 34 0,36 36 16,-36-52-16,35 52 47,-35 17-31,35 36-1,-35-18 1,0 54-1,0-54 17,18-35-17,17 0 17</inkml:trace>
  <inkml:trace contextRef="#ctx0" brushRef="#br0" timeOffset="63245.7775">24871 3228 0,'0'0'16,"0"-35"15,17 35 0,36 0-15,53 0-1,18 0 1,-36 0 0,-53 0-1,-35-18 1,35 18 0,-52 0-1,-36 0 1</inkml:trace>
  <inkml:trace contextRef="#ctx0" brushRef="#br0" timeOffset="73807.6926">18821 4551 0,'0'17'157,"35"-17"-142,-35 36 63,35-1-62,-35 0 15,0 1-15,36 16 15,-36 1-31,0 53 31,35-106-31,-35 124 32,35-71-17,-35 35 1,0 0-1,35-17 1,-35 52 0,0-88-1,0 18 1,0 0 0,0-18-1,0 1 16,0-1 1,36-35 124,17-18-109,17 18-47,-17 0 15,35-35-15,-70 35 16,52 0 0,72-53-1,-125 53 1,89-35 0,17 35-1,89-35 16,-124 35-31,124-36 32,-159 36-32,123 0 31,-123-53-31,71 53 16,-54 0-1,1 0-15,35 0 31,70-35-31,-70 35 16,88-35 0,-53 35-1,-18 0 1,-87 0 0,-19 0-16,89 0 31,-70 0-31,69 0 31,1 0-15,-53-53-1,88 53 17,-106 0-32,89 0 15,-89 0 1,36 0-1,-36 0-15,0 0 16,36 0 0,-36 0-16,18 0 15,-18 0-15,1 0 16,34 0 0,-17 0-1,18 0 1,-18 0-1,-18 0-15,53 0 32,-35 0-32,-18 0 15,71 0 1,-71 0-16,142 0 16,-71 0 15,17 0-16,-70 0-15,0 0 16,0 0-16,17 35 0,-17-35 16,53 0-1,18 0 1,-89 0 0,35 36 15,-34-36-16,-1 0 79,-35-18-63,0-17-31,35-1 32,-35 1-17,0 0 17,36 35-32,-36-36 15,0 1 16,0 0 1,35 35-1,-35-35 235,0-18-235,35 17-16,-35-34 1,35 52 15,-35-52-31,36 70 16,-36-36 0,0 19-16,35-19 31,-35 1-31,0 0 15,0 0 1,0-1 0,0 1-1,0 0 1,35 0 0,-35-1-1,0 1 1,0 0-1,0-1 17,0 1-1,0 0 78,0 17-15,0-17-31,-17 35 46,-19 0-78,-17 0-15,0 0-16,18 0 15,-35 0 1,34 0 0,-17 0-16,-17-53 15,35 53-15,-1 0 16,-17 0 0,18 0 15,0 0-31,-18 0 15,53-18-15,-124 18 16,19 0 15,87 0-31,-17 0 16,-36 0 0,18 0-16,18 0 0,-36 0 31,-52 0-16,70 0 1,-18 0 0,36 0-1,-53 0-15,35 0 16,18 0 0,0 0-16,-36 0 31,36 0-31,-1 0 31,1 0-31,-18 0 31,18 0-31,-71 0 32,71 0-32,-36 53 31,1-53-16,-36 0 1,35 0 0,-35 0-1,71 0 1,-88 0 0,35 0-1,52 0 1,1 0-1,-177 36 17,177-36-32,-53 0 31,88 35-15,-35-35-16,-1 0 15,1 0 16,0 0-15,-1 0 0,-16 0-1,-19 0 1,36 0 0,-124 0 15,71 0-31,17 0 0,18 0 15,-35 0-15,-18 0 16,-17 0 0,88 0-1,17 0-15,-17 0 16,-36 0 0,36 0-1,17 0 32,-17 0-31,0 0-1,-18 0 1,17 0 15,-34 0-31,17 35 16,18-35-16,-1 0 0,1 0 15,-18 0 1,0 0 0,18 0-1,0 0 1,-1 0 15,1 0-15,-18 0-1,-35 35 1,17-35 0,-17 0-1,18 0 1,34 0 0,19 0-1,-18 0 1,-1 0 15,36 36-15,-35-36-1,0 0 63,35 35-46</inkml:trace>
  <inkml:trace contextRef="#ctx0" brushRef="#br0" timeOffset="115715.0535">3281 8132 0,'0'35'110,"-18"18"-95,-88 194 16,106-212-31,-53 18 16,53-18 0,-17-35-1,17 35-15,-53 1 16</inkml:trace>
  <inkml:trace contextRef="#ctx0" brushRef="#br0" timeOffset="116039.1878">3052 8167 0,'0'-35'16,"17"87"15,-17-34-31,53 53 0,-53-36 16,106 53-1,-71-17 17,-35-18-17,35-53-15,-35 35 16,36 0-1</inkml:trace>
  <inkml:trace contextRef="#ctx0" brushRef="#br0" timeOffset="116388.9052">2805 8079 0,'0'0'0,"0"17"62,35 19-46,18 16-1</inkml:trace>
  <inkml:trace contextRef="#ctx0" brushRef="#br0" timeOffset="116663.3345">3404 8061 0,'0'18'78,"36"-18"-78,-36 53 16,0-1 0</inkml:trace>
  <inkml:trace contextRef="#ctx0" brushRef="#br0" timeOffset="117686.079">3863 8396 0,'-35'0'47,"35"18"-32,0 17-15,-71 0 0,71 1 16,0 16 0,0-16-1,18-36 1,17 0-1,0 0-15,1 0 16,-1-71 0,-35 1-1,0 34 1,0 1 0,0 0-1,0 52 32,35-17-16,0 0-31,1 0 16,-36-17 0,35-54-1,0 36-15,-35-36 16,36 36-1,-36 0-15,0 0 16,0-18 0,0 88 31,0 53-32,0 18-15,0 0 16,0 35-16,0-35 15,0 0-15,-53 176 16,53-176-16,-36-36 16,1 18-1,35-52 1,-35-36-16,35-71 47,0 18-47,17-88 15,36 106 1,53-18 0</inkml:trace>
  <inkml:trace contextRef="#ctx0" brushRef="#br0" timeOffset="118351.7437">5380 8202 0,'0'-35'0,"0"0"16,-18 35 0,-35 0-1,18 0-15,-18 17 16,-17 54-16,-19 52 31,36 36-15,18-53-1,88 17 1,18-87 0,34-36-1,1 0 1,-70 0-16,34-36 16</inkml:trace>
  <inkml:trace contextRef="#ctx0" brushRef="#br0" timeOffset="118579.2658">5680 8537 0,'0'18'63</inkml:trace>
  <inkml:trace contextRef="#ctx0" brushRef="#br0" timeOffset="119396.5114">5786 8237 0,'0'-35'0,"0"53"78,35 88-62,-35-54-1,0 1-15,0 0 0,0 71 16,0-89-1,0 0 1,0-52 31,0-54-31,0 18-16,0-53 31,0 53-31,0 18 15,0-18-15,35-35 16,-35 70 0,0-17-1,35 35 32,-35 35-47,36 18 0,-36 0 16,35 88-1,-35-52 1,53 52 0,-53-124-1,35 36 17,-35-70-1,35-72-16,-35 19 1,0-1 0,0 1-1,0-18 1,0 52 0,0 1-1,36 35 1</inkml:trace>
  <inkml:trace contextRef="#ctx0" brushRef="#br0" timeOffset="119817.9227">6297 8696 0</inkml:trace>
  <inkml:trace contextRef="#ctx0" brushRef="#br0" timeOffset="121269.7037">6632 8502 0,'18'0'78,"35"0"-63,35 0 1,-88-18 0,35 18-16,1-35 15,-36 0 1,0 70 78,0 18-79,0-18 1,0 0 15,0 1-31,0-1 16,35-35-1,0 0 1,0 0 0,-35-18-1,53-17 1,-17-53-1,52 70 1,-53-35 15,0 53 1,-35 18-32,0 53 31,36-36-16,-36 0-15,0-105 79,0 34-79,0 1 15,52 35-15,-16-53 16,-1 53 15,0 0-31,-35 18 16,36 17-1,-1 0 1,-35 1 0,0 16 15,0-16-16</inkml:trace>
  <inkml:trace contextRef="#ctx0" brushRef="#br0" timeOffset="121503.7351">7020 8184 0,'0'0'0,"0"-35"0,-17 35 32</inkml:trace>
  <inkml:trace contextRef="#ctx0" brushRef="#br0" timeOffset="122770.9071">1923 9701 0,'0'-35'47,"0"70"0,0 1-32,0-1-15,0 53 16,0-17 0,0-1-1,0-17 1,0 0 0,0-18 15,0-70-16,0 0 1</inkml:trace>
  <inkml:trace contextRef="#ctx0" brushRef="#br0" timeOffset="123151.4513">1923 9772 0,'0'0'0,"0"-53"15,0 18-15,0-18 16,0 18 0,17 35-16,-17-36 15,36 1 1,-36 0 0,17 35 15,18 0-16,1 17 1,-36 19 0,53 34-16,-53-52 15,0 17-15,0 36 16,-18-18 0,-17-18-1,-1-35 1,1 0-1,0 0-15</inkml:trace>
  <inkml:trace contextRef="#ctx0" brushRef="#br0" timeOffset="124072.4844">2417 9948 0,'-36'0'63,"36"36"-48,-53 17-15,53-18 16,0 18-1,0-18 1,0 0 0,18-35-1,17 0 1,1 0-16,-1 0 16,-35-17-1,35-36 1,-35 0-1,0 0 1,0 18 0,0-1-1,-18 36-15,71 0 94,0 0-63,18-53-31,-36-17 16,-35 52 0,0-52-1,35-1 1,-35 36-16,0 0 15,0-1 1,0 72 31,0 16-47,-17 72 16,17 17 15,0-88-31,0 18 15,0-54-15,17-17 16,19 106 0,-1-106-1,18 0 1</inkml:trace>
  <inkml:trace contextRef="#ctx0" brushRef="#br0" timeOffset="124967.3899">3052 9984 0,'0'-36'16,"-18"36"-1,-17 0 32,35 18-47,-36-18 16,36 53 0,0 0-16,0-18 15,0 0 32,18-35-31,-18-17-16,35 17 15,-35-36-15,0 1 16,36 35 0,-36-35-1,35 53 79,0-18-78,0-18 15,-35-17 0,0-1-15,0 19-1,-17 17-15,17-36 16,0 1 0,0 0 15,35 35 0,36 0-15,-36 0-1,-35 35 1,35 18 0,-35 18-1,0-36-15,0 0 16,0 0-16,0 1 15,0-1 1,35-35 31,1-53-47,-36 18 16,53 35-16</inkml:trace>
  <inkml:trace contextRef="#ctx0" brushRef="#br0" timeOffset="127871.0183">4286 9984 0,'18'0'78,"17"0"-63,0 0 1,1-53 0,-36 0-1,35 53 1,-35-53 0,0 0-16,-18-18 15,-17 71 1,35-35-1,-35 35 1,0 0 0,35 18-1,17-18 17,18 0-32,18 35 15,0-35 1,-17 0 15,16 0-31,-16 0 16,-36 35-1,0 1 1,0-1 0,0 0-1,0 18 1,0 18-1,0-18 1,35-18 0,36-35 15,-19 0-15,1 0-1,-53-35-15,53-18 16,0 0-1,-53 17 1,0-17 0,0 18-1,-17 35 1,-19 0 0,36 53-1,-35 18 1,35-36-1,0 18 1,18-18 0,17-35-1,0 0 1,-17-35 0,52-18-1,-34 53 1,-36-88-1,35 35-15,-35 35 16,0-52 0,0-19-1,0 54-15,0-18 16,0 124 62,0-18-78,0 0 16,0 52-1,0-34-15,0 17 16,0 0 0,0-52-16,0-1 15,0 36 1,0-36-16,-18 0 15,18-53 48,0-17-63,0 0 16,0-18-1,0 18-15,0-36 16,0-17-1,18 53-15,-18-18 16,35 17 0,1 1-1,-1 35 1,0 0 15,0 0-15,-35 18-1,36-18 1,-36 35-16,0 0 16,-18-35-1,-17 0 1,70 0 78,18 0-79,0 0 1,17 0 0,-34-17-1,-36-19 1,0 1-1,0 0 17,0 0-17,-18 35 1,18-36-16,18 36 62,70 0-30,-53 18-17,-35 17 1,0 18 0,0 18-1,0-54 1,0 19-1,35-36 1,1 0 15,17 0-15,0 0 0,-53-18-16,35 18 15,-35-18-15,0-17 16,0 0-1,0 0 17,-18 35-1,18 17 16,0 18-16,18-35-31,-18 36 63</inkml:trace>
  <inkml:trace contextRef="#ctx0" brushRef="#br0" timeOffset="130698.1684">5733 9895 0,'0'18'47,"35"-18"-32,0 0 48,0 0-48,1 0 1,-1 0 0,0-18 15,1-17-15,-36 0-1,0-18 1,0 18-1,0-1 17,-18 36-32,-17 0 31,17 0-15,-17 0 15,35 18-31,0 17 15,0 18 17,0 0-32,17-18 15,19 1 1,-1-36 0,0 53-1,0-53 1,18 0-1,0 0 1,-53-53-16,36 53 16,-36-18-1,35-53-15,-35 19 16,0-1 0,0 0-1,53 0 1,-36 53 46,36 35-46,-17 18 0,-1-18-1,-35 1 1,0-1-1,0 0 17,-18-35-17,-17 35 17,53-35 30,35 0-46,-1 0-1,1-35 1,-17 35 0,-36-53-1,35 18 1,-35-18-1,0 18 1,0-1 0,0 54 46,0 35-46,0 0-1,0-18 1,0 0 0,35-35 46,-35-17-46,71-36 15,-71 18-31,35 35 16,-35-36-1,35 36-15,1 0 32,-36 36-17,35-36-15,-35 105 16,0-69 15,0-89 47,0 18-62,35 35-16,-35-36 15,35 36 17,1 0-1,-36 18-15,35-18-16,-35 35 15,18-35 1,-18 35 15,35-35-15,-35-17-1,35 17 1,-35-53 0,53-35-1,-53 17 1,0 36-16,0-36 15,35 36-15,-35-18 16,0-17 0,36 17-1,-36 0 1,0 18-16,0 70 78,0 18-78,0 35 16,0-35-1,0 0-15,0 0 16,0 17 0,35-35-16,-35 1 15,0 17-15,35-53 16,-35 35-1,35-35 1,18 0-16,-17 0 16,-1 0-16,18 0 15</inkml:trace>
  <inkml:trace contextRef="#ctx0" brushRef="#br0" timeOffset="131041.9352">6950 9507 0,'17'0'63,"36"0"-63,-17 0 16,-1 0-16,35-35 15,19 35 1,-54 0-1,0 0 17</inkml:trace>
  <inkml:trace contextRef="#ctx0" brushRef="#br0" timeOffset="132581.3873">7779 9578 0,'0'0'0,"-18"0"47,-17 0-16,0 0-31,-1 0 32,36 35-32,-17 18 15,17-18 1,-36 1 0,36-1-1,18-35 1,0 0-1,17 0 1,18-18 15,-18-35-15,0-17 0,-35 35-1,0 52 32,0 18-31,36-35 15,-1 36-31,18-36 16,-18 0-1,0 0 16,-35-71-31,36 1 32,-36-1-17,0-17 1,35 0 0,-35 52-16,0-34 15,0 35 1,0 88 46,0-36-62,0 107 16,0-54 0,35 1-1,-35-1 1,36-34-1,-36-1-15,0 18 16,35-53-16,-35 35 31,35-35-15,18 0 0,18 0-1,-36-18 1,0-70-1,-35 18 1,0 17 0,0 17-1,0 54 32,0 35-31,0 18 15,35-71-31,-35 17 0,36-17 31,-36 35-15,53-35 0</inkml:trace>
  <inkml:trace contextRef="#ctx0" brushRef="#br0" timeOffset="132829.7958">8520 9190 0,'0'0'0,"-36"0"94</inkml:trace>
  <inkml:trace contextRef="#ctx0" brushRef="#br0" timeOffset="133114.6778">7938 9384 0,'17'0'62,"18"0"-62,18 0 16,0 0-16,0 0 16,35 0-1,-35-18 1</inkml:trace>
  <inkml:trace contextRef="#ctx0" brushRef="#br0" timeOffset="134509.49">8678 9490 0,'0'-36'0,"0"72"94,-35-36-94,35 53 15,0 17 1,0-35-16,0-17 31,18-18-15,17 0 0,18 0-1,17-18 1,-34-34-1,-36 16 1,0 1 0,0 0-1,-18 35 1,18-36 0,0 1-1,-35 35 1,52 0 46,19 0-46,-1 18 0,0-18-1,-35 70 1,36-34-16,-1 17 15,-35-18 17,0 0-17,0-53 95,53-34-95,-18-1 1,0 35 15,1 18-15,-1 0-1,-35 35 1,0 1 0,0-1-1,0 0 1,35 0 15</inkml:trace>
  <inkml:trace contextRef="#ctx0" brushRef="#br0" timeOffset="140411.9148">1834 10777 0,'0'0'0,"0"-35"31,0 0-15,-17 35 0,17-35-1,-18 35 1,-17 17-1,-89 54 1,89-18 0,-18 0-16,53-1 15,0 37-15,0-54 16,53 18 15,-18 0-31,1-53 16,-1 0-16,-17 0 15,17 0-15,71 0 16,-89 0-16,19 0 16</inkml:trace>
  <inkml:trace contextRef="#ctx0" brushRef="#br0" timeOffset="140695.2617">2134 10901 0,'0'17'32,"0"54"-17,0 0 1,0-36-1,0 18 1,0-18 0,0 0-1</inkml:trace>
  <inkml:trace contextRef="#ctx0" brushRef="#br0" timeOffset="141099.8303">2452 10866 0,'35'0'47,"18"0"-31,-18 0-16,1 0 15,52 0-15,-71 0 16,54 0 0</inkml:trace>
  <inkml:trace contextRef="#ctx0" brushRef="#br0" timeOffset="141324.6791">2575 10971 0,'18'0'46,"70"0"-14,-53 0-32,1 0 15</inkml:trace>
  <inkml:trace contextRef="#ctx0" brushRef="#br0" timeOffset="142827.8829">3704 10689 0,'18'0'78,"17"0"-63,-17 0 1,17 0 0,-35-35-1,0-18 1,0 18 0,0-18-1,-18 53 1,1-35-1,17-1-15,-36 36 16,1 0 0,-18 36-1,53-1 1,-35 71 0,35-36-1,0-35-15,18 1 16,35 17-1,-1 17 1,1-70 0,-53 35-16,71-35 15,-18 0 1</inkml:trace>
  <inkml:trace contextRef="#ctx0" brushRef="#br0" timeOffset="143068.1035">4057 10830 0,'0'18'15,"0"0"1,0 52-1,0-17 1,0 0 0,-35-18-1</inkml:trace>
  <inkml:trace contextRef="#ctx0" brushRef="#br0" timeOffset="143425.5993">4357 10918 0,'35'0'63,"-35"18"-48,-18 35 1,-34 0 0,16 0-1</inkml:trace>
  <inkml:trace contextRef="#ctx0" brushRef="#br0" timeOffset="144110.9803">4798 10707 0,'0'-35'15,"0"-1"17,-18 36-1,-17 36-15,-18 34-1,53-35-15,0 18 16,0 0-1,0-18 1,0 1 0,18-36-1,17 0 1,0 0 0,18 0-16,-53-18 15,35 18 1,1-88-1,-36 17 1,35 36-16,-35 0 16,0 0-16,0-1 0,0 1 15,0 0 1,-35-18 0,35 18-16,-36 35 15,1 0 16,35 35-31,0 35 16,0 1 0,0-18-1,0-18 1,18 0 0,17-35-1</inkml:trace>
  <inkml:trace contextRef="#ctx0" brushRef="#br0" timeOffset="144360.9121">5080 10724 0,'0'36'15,"0"-1"17,0 0-17,0 1-15,0-1 16,-18-35 0,18 35-1</inkml:trace>
  <inkml:trace contextRef="#ctx0" brushRef="#br0" timeOffset="144727.1096">5450 10460 0,'0'35'31,"36"89"0,-36-89-31,0 0 16,0 71 0,0-35-1,-36 17 1,-34-53 0,17 18-16,18-53 15</inkml:trace>
  <inkml:trace contextRef="#ctx0" brushRef="#br0" timeOffset="145344.6036">3387 10372 0,'0'0'0,"0"17"63,0 36-48,-18 35-15,18-17 16,-53 17-16,53-17 15,0 17-15,0 71 16,0-106 0,0-18-16,53 35 15,70-70 1,-70 0 0</inkml:trace>
  <inkml:trace contextRef="#ctx0" brushRef="#br0" timeOffset="146144.2674">1605 11712 0,'0'-35'0,"-17"35"78,-36 35-62,53-17-16,-53 35 16,53-18-16,-36 36 15,36-18 1,18-1 15,106 1-15,-36-53-1,0 0-15</inkml:trace>
  <inkml:trace contextRef="#ctx0" brushRef="#br0" timeOffset="146576.7022">2028 11959 0,'0'-35'47,"53"35"-31,-17 0-1,-1 0 1,-35 18 0,0 17-16,0-18 15,0 89 1,-18-35 0,18-18-1,-35-53 1,88 0 15,-18-53-31,53 18 16,-35 35-1,0-36 1</inkml:trace>
  <inkml:trace contextRef="#ctx0" brushRef="#br0" timeOffset="146902.9411">2787 11730 0,'35'0'79,"1"0"-64,16 0 1,-16 0-1</inkml:trace>
  <inkml:trace contextRef="#ctx0" brushRef="#br0" timeOffset="147103.5998">2822 11871 0,'0'35'31,"18"-35"1,52 0-17,-17 0 1,-17-17 0</inkml:trace>
  <inkml:trace contextRef="#ctx0" brushRef="#br0" timeOffset="147669.0669">3634 11483 0,'-36'-35'32,"1"88"-17,35 17-15,0 36 16,-53 70 0,53-70-1,0-35 16,53-36-31,-18-35 16,1 53-16,-1-53 16,0 0-16</inkml:trace>
  <inkml:trace contextRef="#ctx0" brushRef="#br0" timeOffset="148259.8733">3881 11677 0,'35'18'15,"0"-18"1,0 0 15,1 0-31,-1 0 31,-35-18-15,35-35 0,-35 18-16,0-36 15,0 18 1,-17 18 0,-1 35-1,-53 0 16,36 106-15,35 0 0,-35 17-1,35-105-15,0 17 16,0 0-16,0 1 0,17-1 16,36 35-1,0-34 1,-35-36-1</inkml:trace>
  <inkml:trace contextRef="#ctx0" brushRef="#br0" timeOffset="148843.0793">4304 11853 0,'35'0'32,"0"0"-17,1 0 16,-36 53-15,35 18 0,-35-18-1,0-18-15,-35-35 16,35 71-16,-53-71 16,53 17-16,-71-17 15,71 35-15,18-35 47,17 0-47,0-17 16,1 17-16,-1-35 15,18 35 1,-18 0 0</inkml:trace>
  <inkml:trace contextRef="#ctx0" brushRef="#br0" timeOffset="149242.8209">4921 11924 0,'0'53'78,"0"0"-62,-17-18 0,17 0-1,-36-35 1</inkml:trace>
  <inkml:trace contextRef="#ctx0" brushRef="#br0" timeOffset="149910.2091">5433 11448 0,'0'0'0,"-18"-36"16,-17 36 31,-18 71-32,18 17 1,35 36 0,0-71-16,-36 17 15,36-17 1,18-18 0,17-35-1,18 0 1,-17 0-1,-1-17 1,18-19 0,0-17-1,-53-52 1,35 16 0,-35 1-1,0 18 1,-18 34-1,18 1 1,-35 35-16,0 0 16,35 35-1,-36 18-15,36 0 16,0-18 0,0 36-1,0-18-15,18-53 16,35 35 15,-18-35-31</inkml:trace>
  <inkml:trace contextRef="#ctx0" brushRef="#br0" timeOffset="150508.4583">5715 11818 0,'0'-18'47,"18"18"-47,17 0 31,0 0-31,-35 53 16,0 18-1,0-36 1,0 0-16,-17-35 15,-19 53 1,36-17 0,71-36 31,70-53-16,-71 53-31,-34-36 0</inkml:trace>
  <inkml:trace contextRef="#ctx0" brushRef="#br0" timeOffset="150853.6582">6156 11236 0,'0'71'47,"35"-19"-47,-35 1 16,36 36-16,-36-19 15,70 1-15,-35 35 16,-35-36 0,0-35-16,36 18 15,-36-17-15,-18 69 16,18-69 0,-123 52-16,70-88 15</inkml:trace>
  <inkml:trace contextRef="#ctx0" brushRef="#br0" timeOffset="155190.7758">1729 12947 0,'-18'-35'31,"-17"35"-16,-1 0 1,1 17 0,-35 72-1,34-19 1,36-35 0,0 18-16,0-17 15,0-1-15,18 53 16,53-88 15,-1 0-15,36 0-1,-36-18-15,-34-17 0</inkml:trace>
  <inkml:trace contextRef="#ctx0" brushRef="#br0" timeOffset="155455.7852">2222 12947 0,'0'-35'15,"36"35"16,17 0-15,17 0 0,-17 0-1,-53 17 1</inkml:trace>
  <inkml:trace contextRef="#ctx0" brushRef="#br0" timeOffset="155668.2663">2205 13070 0,'0'36'16,"17"-36"0,19 0-1,17 0 1,0 0-1,-18 0 1,0 0 0</inkml:trace>
  <inkml:trace contextRef="#ctx0" brushRef="#br0" timeOffset="156156.752">3122 12947 0,'0'0'0,"0"-35"16,0-1 0,-18 36 15,-17 0-16,-18 0 1,-17 18 0,70 17-16,-53 71 15,18-35 1,35-1 0,0-17-1,17-53 1,36 53-16,-18-53 15,18 0-15,18 0 16</inkml:trace>
  <inkml:trace contextRef="#ctx0" brushRef="#br0" timeOffset="156417.146">3246 13141 0,'0'35'16,"0"1"0,0-1-16,0 35 15,0 19 1,0-54-1,0 0-15</inkml:trace>
  <inkml:trace contextRef="#ctx0" brushRef="#br0" timeOffset="156906.8109">3916 12859 0,'0'35'47,"-18"0"-47,18 1 0,-53-1 16,-35 53 0,88-53-1,-53 1-15,53-1 0,-35-35 16,35 53-16,-35-18 15</inkml:trace>
  <inkml:trace contextRef="#ctx0" brushRef="#br0" timeOffset="157207.0648">3687 12806 0,'35'35'63,"53"124"-32,-53-89-16,1 1-15,-1-36 32,-35 1-17,35-36 1</inkml:trace>
  <inkml:trace contextRef="#ctx0" brushRef="#br0" timeOffset="157706.3669">4463 12947 0,'0'-35'16,"-18"35"-1,-17 0 17,35 35-32,-36 18 15,36-18-15,-35 36 16,35-18-1,0-18 17,18 0-32,35-35 15,17 53 1,1-88-16</inkml:trace>
  <inkml:trace contextRef="#ctx0" brushRef="#br0" timeOffset="158183.8419">4692 13141 0,'0'-35'31,"35"35"-15,0 0 0,-35 17-1,36 54 1,-36-36-1,0 18 1,-18 18 0,-17-1-1,0-70-15,35 35 16,52-35 62,-16-35-62,-1 35-16,-35-17 15</inkml:trace>
  <inkml:trace contextRef="#ctx0" brushRef="#br0" timeOffset="159653.3131">9543 8396 0,'35'0'0,"-35"-35"32,-18 35-1,-17 17-16,35 19-15,-88-1 16,35 71 0,53-71-16,-35 0 15,35 18 1,0-17 0,35-36-16,53 0 15,-17 0 1,-54 0-1,19 0-15,34-18 16</inkml:trace>
  <inkml:trace contextRef="#ctx0" brushRef="#br0" timeOffset="159932.2866">9790 8484 0,'70'0'78,"-35"0"-63,18 0 1,-17 0 0</inkml:trace>
  <inkml:trace contextRef="#ctx0" brushRef="#br0" timeOffset="160121.2871">9790 8661 0,'17'0'31,"1"0"-15,17 0-16,53 0 31</inkml:trace>
  <inkml:trace contextRef="#ctx0" brushRef="#br0" timeOffset="165667.1752">22878 8008 0,'0'-35'16,"-18"35"93,18 53-93,-71 0-1,36 0 1,0 17 0,0-17-1,35-18 1,-36 1-16,1-36 16,35 35-1</inkml:trace>
  <inkml:trace contextRef="#ctx0" brushRef="#br0" timeOffset="166259.4253">22595 8061 0,'36'0'0,"-36"18"125,17-18-109,-17 35-16,53 0 15,-53 0-15,18-35 16,-18 71-16,0-18 31,53-18-31,-53 0 16,35 54-1,-35-54-15,35-35 16,-35 18 0</inkml:trace>
  <inkml:trace contextRef="#ctx0" brushRef="#br0" timeOffset="166998.0019">22701 8255 0,'0'18'125,"-35"17"-109,0 0-1,-1-35 1,36 18-16,0 17 31,-35-35-15</inkml:trace>
  <inkml:trace contextRef="#ctx0" brushRef="#br0" timeOffset="167661.6903">22525 8255 0,'17'0'47,"19"0"-31,17 0-1,17 0 1,-34 0-16,-1-35 31,0 35-31,0 0 31,1 0-15,-1 0 15,-53 0 79</inkml:trace>
  <inkml:trace contextRef="#ctx0" brushRef="#br0" timeOffset="172294.2513">27587 7391 0,'18'0'78,"17"0"-62,0 0-1,54 0-15,52 35 31,-106-35-15,0 0 0</inkml:trace>
  <inkml:trace contextRef="#ctx0" brushRef="#br0" timeOffset="186419.6533">16104 10266 0,'0'17'203,"18"-17"-187,-18 36-1,35-36 1,0 35 0,1 0 15,-1-35 0,-35 36-15,35-36-1,1 0 17,-1 35-1,0-35 0,-52 0 157</inkml:trace>
  <inkml:trace contextRef="#ctx0" brushRef="#br0" timeOffset="195538.4173">13829 14182 0,'35'0'46,"0"0"1,1 0 0,-1 0-31,0 0 31,-52 0 31,-72 0-47,72 0-31,-36 35 0</inkml:trace>
  <inkml:trace contextRef="#ctx0" brushRef="#br0" timeOffset="198555.2924">16157 13547 0,'0'17'62,"-17"71"-46,17-35-16,-53 36 16,17 34-16,-69 106 15,52 71 1,-18-176-16,71-54 16,0 18-1,0-35-15,0-17 16,0 17-16,18 17 0,70 1 31,-53-71-31,18 35 0,35-35 16,18-35-1</inkml:trace>
  <inkml:trace contextRef="#ctx0" brushRef="#br0" timeOffset="200344.9667">13652 13847 0,'36'0'125,"-54"17"-94,-17-17-15,35 35-1,-35-35 1,35 36 0,17-36-1,18 0 16,1 0-15,-36 35 15,0 0 1,-18-35-17,-17 36-15,0-1 31,35 0 32,17 0-32,-17 1 0,-35-36-15,35 35-16,-124 0 16,124 1-1,0-19 17,18-17-1,-18 35 0,0 1 0,-18-36-31,-17 35 32,0 0-17,35 1 48,0-1-16</inkml:trace>
  <inkml:trace contextRef="#ctx0" brushRef="#br0" timeOffset="200703.0134">13353 14587 0,'0'0'0,"-36"36"15,36-1 17,0 0-17,0 0 17,0 1-17,0-1 1,0 0-1,18 1 17,-18-1-17,35-35 1,1 35 15,-36 0 16,0 1-16</inkml:trace>
  <inkml:trace contextRef="#ctx0" brushRef="#br0" timeOffset="219508.8543">27323 13406 0,'17'0'0,"-34"0"125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8T11:10:50.0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7461 3228 0,'-17'0'63,"-36"0"-32,17 0-15,-34 53-1,-18 70 16,88-70-31,-53 18 0,53-36 16,0 0 0,0 18-16,35-17 31,-17-36-15,87 0-1,-52 0 1,-17 0-1,34-18-15</inkml:trace>
  <inkml:trace contextRef="#ctx0" brushRef="#br0" timeOffset="435.1135">7549 3616 0,'0'35'94,"0"1"-78,0-1-1,0 0 1,36-35-16,-36 18 16,0 17-1</inkml:trace>
  <inkml:trace contextRef="#ctx0" brushRef="#br0" timeOffset="854.1727">7832 3422 0,'0'-35'31,"35"35"32,36 0-32,-36 0-15,0 0-1</inkml:trace>
  <inkml:trace contextRef="#ctx0" brushRef="#br0" timeOffset="1108.7897">7814 3563 0,'0'35'31,"18"-35"-15,17 0-1,0 0 1,1 0 0,-1 0 15</inkml:trace>
  <inkml:trace contextRef="#ctx0" brushRef="#br0" timeOffset="3711.4663">8343 3228 0,'0'53'156,"0"-18"-156,35 71 31,-35-53-15,0-18-16,0 0 15,0 1 17,36-36-17</inkml:trace>
  <inkml:trace contextRef="#ctx0" brushRef="#br0" timeOffset="4111.5633">8555 3422 0,'35'0'62,"0"0"-62,18 0 16,0 0-1,35 0 1,-52 0 0,17 0-1,-18 0 1</inkml:trace>
  <inkml:trace contextRef="#ctx0" brushRef="#br0" timeOffset="4482.7246">8784 3281 0,'0'17'93,"0"19"-93,0 17 16,0 0 0,0-18-1,0 0 1,18 0 0,17 1 15</inkml:trace>
  <inkml:trace contextRef="#ctx0" brushRef="#br0" timeOffset="5068.7955">9190 3440 0,'35'35'62,"0"-35"-30,1-18-17,-36-35 1,0 18 15,0 53 16,0 35-31,0-1-1,0-16 1,0-1-1,35-35 1,-35 35 0,35-35-1,18 0 1,-53-35 0,35 0-16</inkml:trace>
  <inkml:trace contextRef="#ctx0" brushRef="#br0" timeOffset="5315.8987">9402 3193 0,'0'-36'16,"-36"36"-1</inkml:trace>
  <inkml:trace contextRef="#ctx0" brushRef="#br0" timeOffset="5809.4712">9648 2981 0,'0'18'31,"0"17"-15,36 0-16,-36 89 31,35-36-16,-35-35-15,35 35 16,-35-53-16,0 0 16,0 36-1,-70 0 1,17-18-16,-18-53 16,18 52-16</inkml:trace>
  <inkml:trace contextRef="#ctx0" brushRef="#br0" timeOffset="6708.3431">8308 2858 0,'-35'70'78,"35"-17"-62,-53 35-16,0 71 15,53 0 1,-35-106-1,35 17-15,0-17 0,0-18 16,17 1 0,54 34-16,-18-17 15,17 0 1,36-53 15,-35 0-31,-36 0 0</inkml:trace>
  <inkml:trace contextRef="#ctx0" brushRef="#br0" timeOffset="7858.5948">11871 3334 0,'0'-36'16,"-35"36"31,-1 0-31,-34 71 15,70-36-16,-53 1-15,53 16 0,0 19 16,0-53 15,0 17-31,18-35 16,35 53 0,-1-53-1,19 0 1,-36 0-1,-17 0-15</inkml:trace>
  <inkml:trace contextRef="#ctx0" brushRef="#br0" timeOffset="8374.5012">12100 3528 0,'0'-36'31,"36"36"-15,-1 0 0,0 0-1,0 0 1,-35 18 0,0 53-1,0-18 1,-17 0-1,17-18 1,-36-35 0,72 0 31,17 0-32,-18 0 16,18 0-31,-53-18 0,70 18 16</inkml:trace>
  <inkml:trace contextRef="#ctx0" brushRef="#br0" timeOffset="8740.9802">12682 3369 0,'18'0'62,"53"0"-30,-54 0-32,18 0 31,1 0-16</inkml:trace>
  <inkml:trace contextRef="#ctx0" brushRef="#br0" timeOffset="8974.367">12612 3510 0,'0'35'0,"17"-35"32,19 0-17,17 0 1,-18 0 0,18 0-1,-18 0 1</inkml:trace>
  <inkml:trace contextRef="#ctx0" brushRef="#br0" timeOffset="9410.6348">13247 3422 0,'17'0'47,"19"0"-32,-19 0 1,19 0-16,34-35 15,1 35 1,-1 0 0,-70-36-1</inkml:trace>
  <inkml:trace contextRef="#ctx0" brushRef="#br0" timeOffset="9758.1585">13705 3140 0,'0'-18'16,"0"53"46,0 71-46,0-88-16,0 52 16,36-17-1,-36 0 1,0-18 0,0 1-1,0-1 16,0 0-15</inkml:trace>
  <inkml:trace contextRef="#ctx0" brushRef="#br0" timeOffset="10478.8077">14041 3404 0,'17'0'63,"36"0"-48,18 0 1,-54 0-16,54 0 16,-36 0-1,18 0 1</inkml:trace>
  <inkml:trace contextRef="#ctx0" brushRef="#br0" timeOffset="11070.0488">14182 3263 0,'0'71'78,"0"-36"-78,0 53 32,0-53-17,0 1 1,0-19 15</inkml:trace>
  <inkml:trace contextRef="#ctx0" brushRef="#br0" timeOffset="11641.2485">14640 3334 0,'18'0'62,"17"0"-31,0 0-15,-35-18 15,0 0-15,0 89 46,-17-36-30,17 18-32,0-18 15,17-35 1,-17 36-1,53-36 1,18 0 0</inkml:trace>
  <inkml:trace contextRef="#ctx0" brushRef="#br0" timeOffset="11897.3514">14834 3052 0,'0'-36'47,"0"54"-16</inkml:trace>
  <inkml:trace contextRef="#ctx0" brushRef="#br0" timeOffset="15512.1159">7461 4657 0,'0'-36'31,"0"1"16,-17 35 16,-19 0-48,1 0 1,0 35-1,-1 1 1,36-1-16,-35 35 16,35 19-1,0-36 1,0-18 0,18-35-1,17 35-15,18-35 16,35 0-1,-17 0 1,-71-17 0</inkml:trace>
  <inkml:trace contextRef="#ctx0" brushRef="#br0" timeOffset="15863.703">7708 4851 0,'0'35'47,"0"0"-32,35-35 1,-35 36-16,0-1 16,0 0-1,0 0 1</inkml:trace>
  <inkml:trace contextRef="#ctx0" brushRef="#br0" timeOffset="16497.5709">8326 4604 0,'0'0'0,"0"-36"0,0 1 31,-36 35 32,36 53-63,-70 35 15,17-17 1,53 17 0,0-70-1,0 17 1,17 0 0,19-35-1,-1 0 1,36 0-1,-36 0-15,18 0 16</inkml:trace>
  <inkml:trace contextRef="#ctx0" brushRef="#br0" timeOffset="17045.3878">8484 4868 0,'0'-17'32,"36"17"-17,-1 0 1,0 0 15,0 0-15,-35 70-1,0-34-15,0-1 16,-35 18 0,35-18-16,0 0 31,53-35 47,0 0-62,-53-17-1,53 17 1</inkml:trace>
  <inkml:trace contextRef="#ctx0" brushRef="#br0" timeOffset="17513.0144">9155 4745 0,'17'0'79,"1"0"-64,52 0 1,-34 0 15</inkml:trace>
  <inkml:trace contextRef="#ctx0" brushRef="#br0" timeOffset="17753.9613">9102 4833 0,'0'35'31,"17"-35"1,19 0-17,17 0-15,17 0 16,-52 0-1</inkml:trace>
  <inkml:trace contextRef="#ctx0" brushRef="#br0" timeOffset="20720.6989">10160 4657 0,'18'0'78,"52"0"-78,-35 0 15,36 0 1,-36 0-16,1 0 16,-1 0-16,18-18 15</inkml:trace>
  <inkml:trace contextRef="#ctx0" brushRef="#br0" timeOffset="21345.304">10583 4427 0,'0'0'0,"0"-35"16,36 35-1,-1 0 1,-35-35 0,53 35-1,-18 17 1,0 36-1,1 0 1,-36 53 0,0 0-1,-36-53-15,-34-18 16,70 18 0,-35-53-16,35 35 15,17-35 32,1 0-31,17 0-1,0 0-15,36 0 16,-53 0 0</inkml:trace>
  <inkml:trace contextRef="#ctx0" brushRef="#br0" timeOffset="21712.5654">11042 4868 0,'0'36'62,"-18"-1"-46,-17 0 0,-36 0-1</inkml:trace>
  <inkml:trace contextRef="#ctx0" brushRef="#br0" timeOffset="22577.8557">11395 4533 0,'0'-35'31,"-18"35"16,18 53-16,-53 0-31,53-18 16,0 0-16,0 1 15,0 16-15,0-16 16,0-1 0,18-35-1,17 0 1,18 0 0,18 0-1,-19-18 1,-16-52-1,-36-1 1,0 18-16,0 18 16,0-35-1,0 17-15,-18 53 16,-17-53 0,-18 53-1</inkml:trace>
  <inkml:trace contextRef="#ctx0" brushRef="#br0" timeOffset="23128.4943">11942 4269 0,'0'0'0,"35"0"62,-35 35-62,0 18 16,35-18-16,-35 141 31,35-87-15,-35-19-1,0 18 1,-35-17-1,-35-36-15,-89 18 16,53 0-16</inkml:trace>
  <inkml:trace contextRef="#ctx0" brushRef="#br0" timeOffset="24119.8865">10054 4304 0,'-53'18'93,"53"17"-77,-35 88 0,0-87-16,35 87 31,0-17-15,0-53-16,0-18 15,17 0-15,54 54 16,-1-54-1,-17-35 1</inkml:trace>
  <inkml:trace contextRef="#ctx0" brushRef="#br0" timeOffset="28816.8454">6862 5909 0,'0'-35'110,"-18"35"-79,-17 0-16,17 88 17,-53-53-32,71 0 15,-35 1-15,35-1 16,0 71 0,0-53-1,0-18 1,18 0 15,17-35-15,0 0-1,1 0 1,-1-17 0</inkml:trace>
  <inkml:trace contextRef="#ctx0" brushRef="#br0" timeOffset="29332.1044">7073 6191 0,'0'18'79,"35"52"-64,-35-17 1,0 0-1,0-17 1,0-1 15,0-53 16</inkml:trace>
  <inkml:trace contextRef="#ctx0" brushRef="#br0" timeOffset="30050.1374">7426 6068 0,'35'0'78,"1"-36"-47,16 36-31,19 0 16,-18 0-16,-18 0 15</inkml:trace>
  <inkml:trace contextRef="#ctx0" brushRef="#br0" timeOffset="30374.116">7461 6156 0,'0'35'16,"18"-35"31,17 0-31,18 0-1,0 0 1,-18 0-1</inkml:trace>
  <inkml:trace contextRef="#ctx0" brushRef="#br0" timeOffset="33148.8286">8537 5592 0,'0'17'94,"0"36"-94,-17 71 31,17-72-31,-36 37 0,36 87 16,0-35 0,18-17 15,35-89-31,-53 0 15,70 0-15,-70 1 0,36-36 16,-19 35 0,19 0-1</inkml:trace>
  <inkml:trace contextRef="#ctx0" brushRef="#br0" timeOffset="33823.4263">9366 5715 0,'0'0'15,"0"53"48,0 0-63,0 70 15,0-87 1,0-1 0,-17 35-1,17-34-15,0 17 16,-36-53 31,1 0-32,-18-71 17,-17 71-32,34-71 15,1 36 1,35 0 0</inkml:trace>
  <inkml:trace contextRef="#ctx0" brushRef="#br0" timeOffset="34244.3553">9313 5715 0,'36'0'46,"-36"-18"-30,53 18 0,-18 0-16,0 0 15,71 0 1,-53 0 0,35 0-1,-53 0 1</inkml:trace>
  <inkml:trace contextRef="#ctx0" brushRef="#br0" timeOffset="34865.8493">9454 5838 0,'18'0'94,"17"0"-78,1 0-1,-1 0 1,-35 89 15,0-54-15,0 0 0,-35 36-16,-1-71 15,36 35-15,-35-35 16,70 0 62,18 0-62,-17 0-16,-1 0 15,18 0 1,-18 0-1</inkml:trace>
  <inkml:trace contextRef="#ctx0" brushRef="#br0" timeOffset="35176.8625">9966 6085 0,'0'36'62,"-18"17"-46,-35 0-1,18-53 1</inkml:trace>
  <inkml:trace contextRef="#ctx0" brushRef="#br0" timeOffset="36336.1326">10566 5821 0,'0'35'94,"0"18"-79,0 0 1,-36 17 0,36-34-1,0-1 1,-35-35 15,35-18 16,0-17-31,18 0-1,-18 0-15,35-36 16,-35 36-16,0-18 16,35 53-1,-35-35-15,0-1 31,0 54 32,36-18-47,-36 70-16,35-17 15,-35-17 1,35-1-1,-35 0 1,0 0 0,35-35 15</inkml:trace>
  <inkml:trace contextRef="#ctx0" brushRef="#br0" timeOffset="36751.9474">10425 5768 0,'0'-35'46,"35"35"-46,0 0 16,36 0 0,-18 0-1,0 0 1,17 0 0,-35 0-1,-17 0 16,-18 17-15</inkml:trace>
  <inkml:trace contextRef="#ctx0" brushRef="#br0" timeOffset="37314.6271">10354 6209 0,'18'35'78,"52"-35"-62,-34 0-1,-1 0-15,0 0 16,0 0-16,1 0 15,34 0 1,-17 0 0,-18 0-1,-35 35 1</inkml:trace>
  <inkml:trace contextRef="#ctx0" brushRef="#br0" timeOffset="38189.0249">10372 6403 0,'0'18'94,"0"17"-78,0 0-1,35 0 1,-35 1 15,35-36-31,1 0 16,-1 0-1,18-36 17,0-17-17,0 1-15,-53 16 16,-18 36 46,18 36-30,0 16-32,-35 37 31,35-54-31,0 36 31,0-19-15,0 1-1</inkml:trace>
  <inkml:trace contextRef="#ctx0" brushRef="#br0" timeOffset="38850.4698">11165 5539 0,'0'0'0,"0"-36"16,0 54 31,0 17-31,89 142-1,-89-124 1,35 70-1,-35-70-15,0-18 16,53 53-16,-53-35 16,0 0-16,-71 88 15,1-52 1,-19-19 0,54-35-1,0-35-15,0 71 16,-1-71-16</inkml:trace>
  <inkml:trace contextRef="#ctx0" brushRef="#br0" timeOffset="40213.5593">13353 5662 0,'0'-35'15,"-18"35"17,18-35-17,-35 35 1,-18 35 0,53 0-16,-35 36 15,-1-1 1,36-35 15,0 1-15,36-36-16,-1 35 15,0-35-15,0 0 16,36 0 0,-53 0-16,17 0 15</inkml:trace>
  <inkml:trace contextRef="#ctx0" brushRef="#br0" timeOffset="40732.1475">13476 5891 0,'35'-35'15,"-35"0"1,36 35-1,-1 0 1,0 0 15,-35 17-31,35 36 16,-35 0 0,0-17-16,0 16 15,-17-16 1,34-36 62,19 0-62,34-18-1,-17 18 1,0 0-1</inkml:trace>
  <inkml:trace contextRef="#ctx0" brushRef="#br0" timeOffset="41115.6176">14041 5733 0,'52'0'78,"1"0"-62,-17 0 0,-1 0-1,0 0 1</inkml:trace>
  <inkml:trace contextRef="#ctx0" brushRef="#br0" timeOffset="41354.9495">13952 5891 0,'0'0'0,"18"0"62,35 0-46,35 0 0,-35 0-1,0 0 1</inkml:trace>
  <inkml:trace contextRef="#ctx0" brushRef="#br0" timeOffset="46769.7713">14852 5415 0,'0'-35'15,"0"70"79,0 18-94,-18 0 16,18 35-16,-53 71 31,18 0-15,35-1-1,0-87-15,18 17 16,-18-53-16,53 1 15,17-1 1,1-35 0</inkml:trace>
  <inkml:trace contextRef="#ctx0" brushRef="#br0" timeOffset="47428.0438">15558 5345 0,'0'-36'15,"0"54"17,0 17-32,0 1 15,0-1 1,-36 71-1,1-36 1,35 1 0,0-36-1,-35-35 17,-1 0-1,-17 0-16,18-53-15,-71 0 16,36 18 15,70 0-15</inkml:trace>
  <inkml:trace contextRef="#ctx0" brushRef="#br0" timeOffset="47859.3054">15540 5362 0,'0'-35'32,"35"35"-1,36 0-16,-36-35-15,0 35 16,18 0 0,35 0-1,-17 0 1,-1 0 0,-17 0-1,-53 35 16</inkml:trace>
  <inkml:trace contextRef="#ctx0" brushRef="#br0" timeOffset="48426.994">15593 5503 0,'35'-17'62,"-17"17"-46,17 0 0,0 0-1,1 17 16,-36 72-15,-18-19 0,-17 1-1,-36-36 1,89-35 46,17 0-46,0 0-16,1 0 16,-1 0-16,35 0 31,-17-18-31</inkml:trace>
  <inkml:trace contextRef="#ctx0" brushRef="#br0" timeOffset="48726.8647">16228 5680 0,'0'17'31,"0"36"1,-18-53-17,18 36-15,-18-36 16,18 35-16,-70-35 0</inkml:trace>
  <inkml:trace contextRef="#ctx0" brushRef="#br0" timeOffset="49907.3215">16775 5309 0,'0'-17'62,"17"17"-31,-17-36-31,36 36 16,-1 0 0,18 0-1,-18 18 1,-35 17-1,0 1-15,-53-1 16,0-35 0,18 35 15,53-35 31,17 0-46,0 35 0,0 1 15,-35 17-15,0 17-1,-17-35 1,-36-35-1,53 36 1,-71-36-16,36 0 16</inkml:trace>
  <inkml:trace contextRef="#ctx0" brushRef="#br0" timeOffset="50738.8721">17339 5433 0,'0'70'63,"0"-17"-47,0-17-1,-18-1 1,-17 35 15,0-34-15,35-72 31,35-34-32,-35 52 1,53-70-1,-53 35 1,35-17 0,1 34-1,-36 1 1,35 35-16,0 0 47,-35 35-32,35 36 1,-35-18 0,0-18-16,0 18 15,36-53 17,-36 35-32,0 0 15</inkml:trace>
  <inkml:trace contextRef="#ctx0" brushRef="#br0" timeOffset="51115.9059">17110 5345 0,'0'0'0,"17"0"16,19 0-1,-1 0-15,35-36 16,-34 36-16,17 0 16,0 0-16,35-35 15,18 35 1,-71 0-16,35-35 16,-70 52 30</inkml:trace>
  <inkml:trace contextRef="#ctx0" brushRef="#br0" timeOffset="51715.1368">16810 5856 0,'35'0'63,"53"0"-63,-17 0 15,17 0-15,-17 0 16,17 0-16,71-35 16,17 35 15,-105 0-31,-54 0 31</inkml:trace>
  <inkml:trace contextRef="#ctx0" brushRef="#br0" timeOffset="52601.6173">16969 5927 0,'0'17'16,"0"19"15,0-1-15,0 0 0,0 0-1,0-17 1,17-18-1,-17 35-15,36-35 16,-1 53 0,18-53-1,0 0 1,17 0 0,-35-17-1,-35-19 1,18 36-16,-18-53 0,0 18 15,0 0 17,0 52 30,0 36-46,0-17-16,0-1 15,0 0 1,0-17-16,0 52 16,0-34-1,-18-1-15,18 18 32,0-18-17</inkml:trace>
  <inkml:trace contextRef="#ctx0" brushRef="#br0" timeOffset="53296.3646">18027 4974 0,'0'0'0,"0"53"62,0-18-62,35 18 16,18 124 15,-53-124-31,0 17 0,0 18 0,0 53 16,0 36 15,0-124-31,0 35 16,-35-35-16,35 0 15,-35-18-15,35 36 16,-53-36-16,0 35 16,-35-17-1,52-53-15</inkml:trace>
  <inkml:trace contextRef="#ctx0" brushRef="#br0" timeOffset="58744.7629">9490 6403 0,'0'53'78,"0"-18"-63,0 106 17,0-105-32,0-1 0,0 18 15,0-18 1,0 0 15,0-52 16</inkml:trace>
  <inkml:trace contextRef="#ctx0" brushRef="#br0" timeOffset="59124.1367">9631 6509 0,'0'17'94,"0"89"-79,0-70-15,0-1 16,0 35 0,0 19-1,-18-89 1,18 52-1</inkml:trace>
  <inkml:trace contextRef="#ctx0" brushRef="#br0" timeOffset="60306.7156">8925 7232 0,'0'35'63,"0"0"-48,0 71 1,0-53-16,0 71 15,0-18 1,0-18 0,0-53-1,-17 36-15,17-54 32,-36-17-17,1 0 1,-18 0-1,53-35 1,-35-36 0,0 18-1,-1 1 1,36-1-16</inkml:trace>
  <inkml:trace contextRef="#ctx0" brushRef="#br0" timeOffset="60722.5817">9137 7285 0,'0'0'0,"0"-35"0,35 35 0,18 0 16,-18 0-1,18 0-15,0 0 16,35 0-16,18 0 15,247 0 1,-53 0 0,-194 0-1,-36 0-15,19 0 16,-37 0-16,-16 0 16,-36 17 15,-71 18-31</inkml:trace>
  <inkml:trace contextRef="#ctx0" brushRef="#br0" timeOffset="61808.4128">9331 7479 0,'0'-35'0,"0"88"79,0-18-79,0 71 31,0-53-16,0-18 1,0 18 0,0-18-16,35-35 15</inkml:trace>
  <inkml:trace contextRef="#ctx0" brushRef="#br0" timeOffset="62322.1606">9543 7373 0,'0'-35'15,"35"-1"17,0 36-1,-17 0-16,-18 18-15,35 0 16,-35 52 0,0-17-1,-18-17 1,-17-1 0,0-35-1,70 0 48,0 0-63,36 0 15,-18 0 1,-18 0 0</inkml:trace>
  <inkml:trace contextRef="#ctx0" brushRef="#br0" timeOffset="62641.5833">9807 7708 0,'35'0'31,"18"0"0,-17 0-15,17 0-16,-18 0 0,0 0 15,18 0 1,-18 0 0,-35-17-16</inkml:trace>
  <inkml:trace contextRef="#ctx0" brushRef="#br0" timeOffset="62872.2412">10054 7620 0,'-35'0'47,"35"18"-47,0 35 16,0-1 0,0-16-1,0-1 1,0 0-1</inkml:trace>
  <inkml:trace contextRef="#ctx0" brushRef="#br0" timeOffset="63219.05">10425 7391 0,'0'70'46,"0"-34"-30,0-1-16,0 0 0,0 0 16,0 1-1,0 17 1,0-18 0</inkml:trace>
  <inkml:trace contextRef="#ctx0" brushRef="#br0" timeOffset="63721.3852">10583 7355 0,'0'0'0,"0"-35"0,0 0 31,36 35 1,-1 17-17,-35 19 1,0-1 0,0 0-1,0 1 1,0-1-1,35-35 48,18 0-47,-53-18-16,35 18 15</inkml:trace>
  <inkml:trace contextRef="#ctx0" brushRef="#br0" timeOffset="65960.6932">15716 6244 0,'0'71'93,"0"-54"-77,-17 72 0,-19 16-1,36 1 1,-35-18-1,35-70 1,0 53-16,-53-36 16,53 0-1</inkml:trace>
  <inkml:trace contextRef="#ctx0" brushRef="#br0" timeOffset="67142.8881">14640 7126 0,'-35'0'62,"35"35"-46,0 18 0,0 18-16,-35 70 15,35-35 1,-36-18 15,36-53-31,0 1 16,0 34-1,-35-70 1,0 0 15,0 0-15,-1-18-1,-17 18 1,53-52-16,-35 52 16,35-71-16</inkml:trace>
  <inkml:trace contextRef="#ctx0" brushRef="#br0" timeOffset="67688.9932">14658 7232 0,'35'-35'31,"-35"-1"-15,35 36-16,1 0 15,87 0 1,18 0-1,36 0 1,52 0 15,-88 0-31,141 0 16,-141 0-16,1 0 16,228 0-1,-52 0 1,-177 0-16,0 0 15,-35 0-15,88 0 16,-106 0 0,-88 18 15,-71-18-15</inkml:trace>
  <inkml:trace contextRef="#ctx0" brushRef="#br0" timeOffset="68280.0711">15064 7585 0,'17'0'47,"19"0"-31,-1 0-16,18 0 15,53 0-15,-18 0 16,-53 0 0,0 0-1,-17 0-15</inkml:trace>
  <inkml:trace contextRef="#ctx0" brushRef="#br0" timeOffset="68570.7536">15628 7373 0,'0'18'31,"0"17"-31,0 0 15,0 1-15,0 34 16,0-17 15,0 0-15,0 0-16,0-18 16</inkml:trace>
  <inkml:trace contextRef="#ctx0" brushRef="#br0" timeOffset="69042.3017">15117 7267 0,'-36'0'16,"1"35"0,35 107 15,-35-89-31,35 35 16,0-18-1,0-34 1,17 16-16,19-16 15,52 34 1,-35-70 0,0 0-16,35 0 15,-35 0-15</inkml:trace>
  <inkml:trace contextRef="#ctx0" brushRef="#br0" timeOffset="69424.3437">15946 7302 0,'0'0'15,"0"36"17,0-1-17,0 0-15,52 1 16,-52 34-16,0-35 16,36 1-16,-36-1 15,0 18 1,0-18-1,0 0 1,-53 1 0,18-36-16,-1 35 15,-34-35 1</inkml:trace>
  <inkml:trace contextRef="#ctx0" brushRef="#br0" timeOffset="69979.0067">16192 7232 0,'0'-35'31,"36"35"-16,-1 0 1,0 0 0,-35 17 15,0 36-15,0 18-1,-17-71 1,17 53-1,0-18 32,17-35-31,36 0 0,0 0-1,-18 0 1,1 0-1</inkml:trace>
  <inkml:trace contextRef="#ctx0" brushRef="#br0" timeOffset="70336.9571">16422 7620 0,'53'0'31,"-18"0"-31,18 0 15,0 0 17,-18 0-17,0 0 1,1 0 0,-36-18-1</inkml:trace>
  <inkml:trace contextRef="#ctx0" brushRef="#br0" timeOffset="70545.3499">16669 7532 0,'-36'0'0,"36"17"31,0 54-31,-35-18 15,35 0 1,0-18 0,0 0 15</inkml:trace>
  <inkml:trace contextRef="#ctx0" brushRef="#br0" timeOffset="70912.0104">16916 7461 0,'0'0'0,"0"-35"16,35 88 31,-35-35-47,0 17 16,0 0-1,0 0 1,0 18-16,0-17 15,0-1 1,0 0 15</inkml:trace>
  <inkml:trace contextRef="#ctx0" brushRef="#br0" timeOffset="71435.9433">17180 7285 0,'0'-18'16,"0"-17"31,36 35-16,-1 0-16,0 0 1,-35 18-16,0-1 16,0 18-1,0 1 1,-35-36-16,35 35 0,-35 0 16,35 1 15,35-36 0,53 0-15,-70 0-1,17 0 1,0 0 0,-35-18-16</inkml:trace>
  <inkml:trace contextRef="#ctx0" brushRef="#br0" timeOffset="97527.4384">8502 8961 0,'0'-36'47,"-18"36"-16,18-35-15,-35 35 15,0 0-15,17 0 0,-17 0-1,0 18 1,35 17-1,-36-35-15,36 53 16,0-18-16,-35 53 16,35-35 15,0 0-15,0-18-1,35 1-15,18-36 16,18 0-1,52 0 1,-88 0 0,-17 0-1</inkml:trace>
  <inkml:trace contextRef="#ctx0" brushRef="#br0" timeOffset="97951.7269">8767 9208 0,'0'17'78,"0"18"-63,0 1 1,35-1 0,-35 0-1</inkml:trace>
  <inkml:trace contextRef="#ctx0" brushRef="#br0" timeOffset="98910.1459">9402 8961 0,'0'-36'16,"0"1"31,-18 35-47,-17 0 31,-1 0-15,1 0-1,0 18 1,35 35-1,-35 52 1,35-34 0,0-36-1,0 18-15,0-18 16,0 1 15,17-36-31,36 0 16,0 0-1,-18 0 1,1 0 0</inkml:trace>
  <inkml:trace contextRef="#ctx0" brushRef="#br0" timeOffset="99562.72">9596 9243 0,'0'-35'31,"35"35"1,-35-36-32,35 36 15,0 0 1,-35 36 0,0 34-1,0 18 1,0-35-1,-17 0 1,-36-18 0,35-35 15,18 36-15,35-36 15,18 0-16,-17 0 1,17 0 15,-18 0-31,0 0 16</inkml:trace>
  <inkml:trace contextRef="#ctx0" brushRef="#br0" timeOffset="101463.6797">10389 8996 0,'36'0'109,"-1"0"-93,0 0-16,0 0 16,18 0-1,-17 0 1,-1 0 0</inkml:trace>
  <inkml:trace contextRef="#ctx0" brushRef="#br0" timeOffset="101766.8649">10248 9278 0,'18'0'16,"17"0"-1,18 0 1,-18 0 0,1 0-1,17-18 1,-18 18-1,0 0-15</inkml:trace>
  <inkml:trace contextRef="#ctx0" brushRef="#br0" timeOffset="105225.0288">11800 8537 0,'0'18'125,"0"-1"-109,-17 54-16,-18 70 15,-36 18 1,71-71-1,-53 18-15,53 0 0,0 0 16,0-18 0,53 71-16,-18-89 15,36-17-15,52 53 16,-17 35 15,-35-106-15,-71 1-16,35-36 0</inkml:trace>
  <inkml:trace contextRef="#ctx0" brushRef="#br0" timeOffset="106351.1421">12435 8837 0,'0'71'78,"0"-36"-78,0 0 16,0-17-16,0 52 16,0 1-1,0-36 1,-17 1 0,17-1-16,-36-53 62,-16-17-31,52 0-31,-53-54 16,17 54 0,1-18-1,35 18-15</inkml:trace>
  <inkml:trace contextRef="#ctx0" brushRef="#br0" timeOffset="106728.2809">12488 8802 0,'71'-35'31,"-36"35"-15,18 0 0,0-36-16,0 36 15,-18 0 1,0 0 0,1 0-1,-36 18 16</inkml:trace>
  <inkml:trace contextRef="#ctx0" brushRef="#br0" timeOffset="107224.7582">12629 8890 0,'0'-18'32,"36"18"-1,34 0-31,-52 0 15,35 36 17,-53 34-17,-53 1 1,0-36 0,53 36-16,-53-71 15,71 0 48,17 0-48,0 0-15,1 0 0,16 0 16,19 0 0,-36 0 15</inkml:trace>
  <inkml:trace contextRef="#ctx0" brushRef="#br0" timeOffset="107890.0108">13529 8855 0,'0'0'0,"0"35"47,0 0-47,-18-35 16,18 53-16,0-18 15,-35 1-15,35-1 16,-35 0-1,0-35 1,35 36 0</inkml:trace>
  <inkml:trace contextRef="#ctx0" brushRef="#br0" timeOffset="108173.0461">13370 8890 0,'18'0'31,"-18"35"0,35 18-31,-35 0 16,35 18-1,1-36 1,17 18-16,0-53 16,-53 35-1,35-35-15,0 0 16</inkml:trace>
  <inkml:trace contextRef="#ctx0" brushRef="#br0" timeOffset="108623.518">14023 8855 0,'0'0'0,"0"-36"16,0 54 31,0 17-32,0 18-15,0 18 16,0-1-16,0 1 16,0-36-1,0 18 1,-18-53-1,-17-17 32,0-54-31,35 53 0,-36-17-1,1 35-15,35-35 16,0-1-1</inkml:trace>
  <inkml:trace contextRef="#ctx0" brushRef="#br0" timeOffset="108906.3768">14041 8837 0,'35'0'15,"0"0"1,18 0 0,-18 0-16,36-35 15,-1 35 1,-34 0-1,17 0 1,-18 17 0</inkml:trace>
  <inkml:trace contextRef="#ctx0" brushRef="#br0" timeOffset="109389.6333">14252 8961 0,'36'0'78,"-1"0"-62,-35 52 0,0 37-16,0-19 31,-35 1-31,-1-36 31,54-35 32,123-18-48,-106 18 1,18-35-1</inkml:trace>
  <inkml:trace contextRef="#ctx0" brushRef="#br0" timeOffset="110022.0185">14764 9225 0,'35'0'16,"-35"53"31,0 0-32,-88 70 17,53-123-32</inkml:trace>
  <inkml:trace contextRef="#ctx0" brushRef="#br0" timeOffset="111949.3797">16069 8925 0,'0'-35'15,"0"70"64,-35 1-79,35-1 15,0 0-15,-36 0 16,36 1-1,0-1 1,0-70 47,0-54-32,18 1-31,-18 53 15,0 17 1,35-52 0,1 35-1,-36-1 1,35 36 15,-35 36-31,53 69 16,-53-34-1,35-1 1,-35-34 0,35-1-1,-35 0 17</inkml:trace>
  <inkml:trace contextRef="#ctx0" brushRef="#br0" timeOffset="112296.9382">15981 8784 0,'0'-35'32,"0"0"-1,70 35 0,1 0-15,17 0-16,18 0 15,88-36 1,-88 36 0,-71 0-1,-53 0 1</inkml:trace>
  <inkml:trace contextRef="#ctx0" brushRef="#br0" timeOffset="112756.2214">15840 9278 0,'35'0'47,"0"0"-47,18 0 16,0 0-16,88 0 16,0 0-1,-35 0 1,-71 0 15,1 0-31</inkml:trace>
  <inkml:trace contextRef="#ctx0" brushRef="#br0" timeOffset="113305.6978">16069 9384 0,'0'35'47,"0"18"-31,0-18-1,0 1 1,18-1 0,17-35-1,18 0 1,17 0-1,-34-18 1,-1-17-16,-35 0 16,0 52 46,0 1-46,0 53-1,0-36 1,0 35 0,0-17-1,35-53 1</inkml:trace>
  <inkml:trace contextRef="#ctx0" brushRef="#br0" timeOffset="113704.4758">17039 9208 0,'18'0'62,"17"0"-62,0 0 16,1 0-16,34 0 15,-17 0 1,-18 0 15</inkml:trace>
  <inkml:trace contextRef="#ctx0" brushRef="#br0" timeOffset="113930.9096">17198 9102 0,'-53'53'47,"53"17"-32,0 36 17,-35-35-17,35-36 1</inkml:trace>
  <inkml:trace contextRef="#ctx0" brushRef="#br0" timeOffset="114805.0382">17833 8767 0,'0'0'0,"0"-36"31,0 1 1,18 35-17,52 0 1,-52 0-16,-18 35 31,0 36-15,0-36-16,0 0 15,-36-35-15,36 36 16,-88-1 0,106-35 46,-18 35-62,35-35 16,0 53-1,-35 18 1,0-54 0,0 19-1,0-1 1,-17-35-16,-18 0 15,-1 0 17,19 0-17,-36-35 1</inkml:trace>
  <inkml:trace contextRef="#ctx0" brushRef="#br0" timeOffset="115487.572">18256 9013 0,'0'18'62,"0"35"-46,0-18-16,-17 18 16,17-17-1,0-1 1,-36-35 0,36-35 30,18 35-30,-18-71 0,35 36-1,-35-36-15,36 18 16,-36 18 0,35 35 30,-35 35-30,35 36 0,0-18-1,-35-18 1,0 0 0,0 1-1</inkml:trace>
  <inkml:trace contextRef="#ctx0" brushRef="#br0" timeOffset="115810.6952">18239 8908 0,'-53'-36'0,"53"1"31,17 35 32,89 0-48,-71 0 1,1 0 0,52 18-1</inkml:trace>
  <inkml:trace contextRef="#ctx0" brushRef="#br0" timeOffset="116416.3726">17798 9366 0,'35'0'63,"0"0"-47,36 0-16,-18 0 15,141-35 1,-88 35-16,-36 0 15,-17 0-15,18 0 16,-36 0-16,0 0 0,-17 0 16</inkml:trace>
  <inkml:trace contextRef="#ctx0" brushRef="#br0" timeOffset="117150.4767">17921 9525 0,'0'0'0,"0"18"47,0 35-31,35-18 15,-35 0-15,36-35-16,17 0 15,17 0 1,1-35 0,-36 35-1,-35-53-15,53 53 0,-53-53 16,35 18-1,-52 70 48,17 0-47,0 1-16,0-1 15,-36 35 1,1-17-1,35-17 1,0-1-16</inkml:trace>
  <inkml:trace contextRef="#ctx0" brushRef="#br0" timeOffset="117853.9776">19068 8555 0,'0'0'0,"17"0"63,36 17-48,0 72 1,-53-36 0,53 17-16,0 36 15,-53-35-15,35 52 16,-35-52-1,0-18-15,0 52 16,0 72 15,-17-107-15,-125 18 0,19-17-1,17-36 1,36 18-16</inkml:trace>
  <inkml:trace contextRef="#ctx0" brushRef="#br0" timeOffset="121136.2754">10777 10619 0,'36'0'78,"52"0"-62,-35 0-1,35 0-15,-35 0 0,0 0 16,-18 0 0</inkml:trace>
  <inkml:trace contextRef="#ctx0" brushRef="#br0" timeOffset="121370.2616">10936 10830 0,'18'0'16,"35"0"0,-18 0-1,35 0 1,-34 0-1,-1 0 1</inkml:trace>
  <inkml:trace contextRef="#ctx0" brushRef="#br0" timeOffset="122185.6216">12312 10548 0,'0'-18'31,"0"-17"0,35 35-15,18 0 0,18 0-1,-18 71 1,-53-1-1,-71 36 1,0-35 0,1-18 15,35-53-31,-1 0 16,72 0 30,34 0-30,-35 0 0,54 0-1,-19 0 1,-34 0 0</inkml:trace>
  <inkml:trace contextRef="#ctx0" brushRef="#br0" timeOffset="122502.2236">12841 10901 0,'0'35'47,"0"0"-32,0 18 1,0-17-1,-35-36 1</inkml:trace>
  <inkml:trace contextRef="#ctx0" brushRef="#br0" timeOffset="125626.6294">13529 10672 0,'-35'35'110,"35"0"-95,0 0-15,-36 1 16,36 17-1,-35-18 1,35 0 0,-35-35 15,35-53 16,18 53-32,17-106 1,-35 71-16,35 35 16,-35-53-16,35 18 15,-35 0 17,36 52-1,-1 54-16,18-18 1,-18-18 0,0 0-1,-35 1 1,0-1 15</inkml:trace>
  <inkml:trace contextRef="#ctx0" brushRef="#br0" timeOffset="125970.4314">13353 10566 0,'17'0'15,"-17"-36"-15,36 36 0,-1 0 16,18 0 0,-18 0-1,0 0-15,53 0 16,-35 0 0,0 0-16,-17 0 0,-1 0 15,0 0 1</inkml:trace>
  <inkml:trace contextRef="#ctx0" brushRef="#br0" timeOffset="126418.0477">13935 10336 0,'35'0'62,"-35"36"-62,35-1 0,1 88 32,-1-17-17,-35-70-15,0-1 16,0 0-16,0 0 15,0 1-15,-18 34 16,18-35-16,-70 1 16,-36 34-1,71-70-15</inkml:trace>
  <inkml:trace contextRef="#ctx0" brushRef="#br0" timeOffset="127102.2521">11871 10389 0,'35'0'0,"-70"0"0,70 53 78,-35-17-63,0 16-15,0 1 16,-17 0-16,17 106 16,-53-71-1,53 0-15,0-52 16,0-1-16,88 35 31,35-70-15,-17 0-16,0 0 15,-35-17-15</inkml:trace>
  <inkml:trace contextRef="#ctx0" brushRef="#br0" timeOffset="130412.0762">8696 11783 0,'0'-35'62,"-18"35"-30,-35 0-17,18 0 1,0 17 0,0 36-1,35-35 1,0 52-1,0-34 1,0-1 0,17-35-1,-17 17-15,53-17 32,-18 0-17,18 0 1,-17 0-1,-36-35-15,35-35 16,-35 34 0,35 89 77,0-17-77,18-1 0,0 0-16,-17-35 15</inkml:trace>
  <inkml:trace contextRef="#ctx0" brushRef="#br0" timeOffset="130632.9532">9102 11942 0,'35'0'31,"-35"17"-31,0 18 31,0 1-15,0 17-1,-18 17 1,-17-70-16</inkml:trace>
  <inkml:trace contextRef="#ctx0" brushRef="#br0" timeOffset="131716.6289">9684 11589 0,'0'35'47,"0"0"-31,0 18 0,0-17-16,0-1 15,0 35 1,0-34-16,0-1 15,0 0 17,35-52 30,-35-19-46,35 1-1,-35 0 1,36 35 0,-1 17 15,-35 19-15,70-36-16,-70 35 31,0 0-16,0 0 1,-17 1 15,-19-36-15,1 0 0,-35 0-1</inkml:trace>
  <inkml:trace contextRef="#ctx0" brushRef="#br0" timeOffset="132415.5378">8431 11395 0,'-35'35'47,"35"0"-47,0 18 15,0 0-15,0 194 16,0-141 0,0-18 15,18-17-16,52-1 1,18-35 0,36-35-1,-53 0-15</inkml:trace>
  <inkml:trace contextRef="#ctx0" brushRef="#br0" timeOffset="132982.0233">10072 11483 0,'0'0'0,"0"18"62,35 34-62,-35 1 16,35 0-1,-35 71 1,53-36 0,-53-53-16,0 1 15,0 16-15,0-16 0,0-1 16,0 71 0,-53-71-1,0 36-15,1-71 16</inkml:trace>
  <inkml:trace contextRef="#ctx0" brushRef="#br0" timeOffset="133614.763">10830 11748 0,'0'0'0,"18"0"63,52 0-47,-34 0-16,-1 0 15,0 0-15,18 0 31,-53 35-31</inkml:trace>
  <inkml:trace contextRef="#ctx0" brushRef="#br0" timeOffset="133832.8879">10883 11924 0,'35'0'32,"18"0"-17,-17 0-15,52 0 16,-18 0 0,-17 0-1</inkml:trace>
  <inkml:trace contextRef="#ctx0" brushRef="#br0" timeOffset="134448.8053">11730 11448 0,'0'70'47,"0"-52"-47,0 52 15,0 89-15,0 0 31,0-106-31,0 0 16,0 0-16,0-18 16,0 35-1,0-17 1,53-53-16,-18 0 16,0 0-16</inkml:trace>
  <inkml:trace contextRef="#ctx0" brushRef="#br0" timeOffset="135314.6781">12330 11642 0,'0'35'16,"0"0"15,17-35-15,18 0-1,1 0-15,17 0 16,-18 0 0,0-35-1,-35 0 1,0-1 0,0 1-1,0-18-15,0 18 31,-17 35-15,-19-35 0,1 35-1,-18 17 1,53 54 0,-35-1-1,35 19 1,0 16-1,0-34 1,17-71 0,19 53-1,-36 0-15,35-53 0,18 0 16</inkml:trace>
  <inkml:trace contextRef="#ctx0" brushRef="#br0" timeOffset="135881.9454">13088 11412 0,'0'-35'0,"-18"35"32,-17 0-1,35 35-16,-35 36-15,35-1 16,-88 160 0,88-195-1,0 0-15,0 1 16,0-19 0,17-17-1,36 36 1,18-36-1,-1-18 1</inkml:trace>
  <inkml:trace contextRef="#ctx0" brushRef="#br0" timeOffset="136685.0526">13264 11783 0,'-17'0'47,"17"17"-32,-35 36 1,35-17 0,17-36 15,18 0-15,1 0-1,-1-36 1,-35 1-1,0 0 1,0 0 0,-18 35-1,18-36 1,36 36 78,-1 0-79,0-35 1,0 0 0,-35-1 15,36 36-16,-36 18 48,35-18-63,-35 53 16,35-53-16,-35 35 15,36 1-15,-36-1 16,0 0 15,-18 0-15,-35 18-1,-18-53 1,19 0 0</inkml:trace>
  <inkml:trace contextRef="#ctx0" brushRef="#br0" timeOffset="138031.7336">14058 11430 0,'0'-35'0,"0"-1"31,-17 36 16,-89 142-16,106-90-31,-36-16 16,36 34 0,0 19-1,0-54 1,0 0 0,18-35-16,17 0 15,18 0 1,0 0-1,0-18 1,-53-17-16,35 35 16,-35-17-16,53-36 15,-53 0 1,0-18 0,0 18-1,0 18 1,-35-36-1,0 36-15,-1 0 32,1 70 15,35 0-32,-35 1-15,35 34 16,0-17-1,18 0 1,17-53 0,-35 18-16,53-18 15</inkml:trace>
  <inkml:trace contextRef="#ctx0" brushRef="#br0" timeOffset="138356.5268">14464 11677 0,'0'35'15,"0"1"1,0-1 0,0 0-1,-71 0 16</inkml:trace>
  <inkml:trace contextRef="#ctx0" brushRef="#br0" timeOffset="139546.7686">15099 11501 0,'18'0'94,"17"0"-79,0 0 1,0-71 15,-35 36-15,0-18 0,0 18-1,-17-1 1,-19 36-1,36-35-15,-35 35 32,0 18-17,0 123 1,-1-18 0,36-70-16,0 0 15,0 18-15,18-18 16,53 17-1,-19-35 1,1-35 0,-17 0-1</inkml:trace>
  <inkml:trace contextRef="#ctx0" brushRef="#br0" timeOffset="140166.8687">15910 11395 0,'0'0'16,"0"-53"0,0 0-16,0 18 31,-17 35-16,-36 35 48,53 0-63,0 71 31,0-71-31,0 1 16,0-1-16,53-18 15,-53 54-15,35-71 16,-35 53 0,0-18-16,0 1 15,0-1 1,-53-35 0,18 35-1,-18-35 1,0 0-1,-18-18 1,36 18 0,35-35-1,0 0 1</inkml:trace>
  <inkml:trace contextRef="#ctx0" brushRef="#br0" timeOffset="141054.2696">15998 11624 0,'36'0'79,"-1"0"-64,0-18 1,-35-17-16,36 35 15,-36-35 1,-18 70 31,18 18-31,0 0-1,0 0 1,0-18-1,18-35 17,17 0-17,18-17 1,0-19 0,-18 36-1,-35-35 1,35 35-1,1 0 1,-36 18 0,35-18-1,-35 35 1,0-17 0,0-54 62,106-52-63,-89 88 17,-17 18-17,0 17 1,53 0-1,-53 1 1,0-1 15</inkml:trace>
  <inkml:trace contextRef="#ctx0" brushRef="#br0" timeOffset="141314.9989">16369 11359 0</inkml:trace>
  <inkml:trace contextRef="#ctx0" brushRef="#br0" timeOffset="142229.0771">17022 11307 0,'0'-36'0,"-18"36"16,-35 0 15,18 159-15,-1-53-1,-16-36-15,52-17 32,0-17-17,0 17-15,52-1 16,19-52 0,17 0-1,18-17 1,-71-54-1,18 18 1,-18-53 0,-35 36-1,0 17 1,-17-35 0,17 70-1,-53 18-15,18 0 16,-18 0-1,53 35 1,-36-35 0,36 71-1,0 0 1,18-19 0,17 1-1,106-53 1</inkml:trace>
  <inkml:trace contextRef="#ctx0" brushRef="#br0" timeOffset="142594.7928">17657 11112 0,'0'0'16,"0"71"31,35-18-32,-35 35-15,0-17 0,53 17 16,-53-35-16,0 0 16,0 0-16,0-18 15,0 0-15,-36 1 16,36-1-16,-88 35 16,0-34-1,35-36 1,-17 0-16</inkml:trace>
  <inkml:trace contextRef="#ctx0" brushRef="#br0" timeOffset="143595.5943">11465 12841 0,'53'0'78,"-18"0"-78,-17 0 16,88 0-1,-71 0 1,-17 0-16</inkml:trace>
  <inkml:trace contextRef="#ctx0" brushRef="#br0" timeOffset="143811.9698">11553 12947 0,'0'35'0,"36"-35"31,-1 0-31,0 0 16,1 0-1,17 0 1,-18 0-16</inkml:trace>
  <inkml:trace contextRef="#ctx0" brushRef="#br0" timeOffset="147069.289">12524 10425 0,'0'-36'46,"17"1"-14,36 0-32,18-1 31,-1 1-15,1 35-1,-1-35 1,-34 35-1</inkml:trace>
  <inkml:trace contextRef="#ctx0" brushRef="#br0" timeOffset="147860.2274">13088 9984 0,'18'0'78,"17"0"-62,0 0-1,1 0 32,-36-36-47,0 1 31,0 0-15,-18-1 0,-53 1-1,36 35 1,0 0 0,35 18-1,0 17 1,-35 71-1,35-71-15,0 1 16,0-1-16,0-18 16,17 54-1,18 0 1,1-36 0,34 0-1,-17-35 1</inkml:trace>
  <inkml:trace contextRef="#ctx0" brushRef="#br0" timeOffset="148565.2992">13776 10195 0,'35'0'15,"-35"-17"17,36 17-32,-1-36 15,0 1 1,53-18-1,18 18 1,-18 35 0,18 0-16,-53-35 15,18 35 1,34 0 0,-34 0-1,-36 0 1,-52 0 78</inkml:trace>
  <inkml:trace contextRef="#ctx0" brushRef="#br0" timeOffset="149395.5533">15046 9878 0,'0'-36'32,"-18"36"-32,1 0 31,-19 0-15,36 18-1,-53 53 1,18-1-1,35 36 1,0-53 0,0-18-1,0 1 1,18-36 0,17 0-16,18 0 15,18 0 1,-36 0-1,18-36 1,-18-70 0,-35 18 15,0 18-15,0 52-16,0-53 15,0 36 1,-18 35 15,-17 0-15,0 35-16,-18 18 15,53-17 1,-35-1 0,35 0-1,35-35 1,18 0-1,0 0 1,-18 0 0</inkml:trace>
  <inkml:trace contextRef="#ctx0" brushRef="#br0" timeOffset="151292.7509">12541 12629 0,'-35'0'0,"35"-35"47,0 0-16,18 35-15,17 0-1,0 0 1,18 0 0,35 35-1,-52-35 1,-36 35 0,0 1-16,0-1 15,-18-35 1,-35 53-1,-18 0-15,19 0 16,52-36 15,-36-17-31,54 0 47,17 53-31,36-53-1,-18 0-15,0 0 16,-1 0-16,19 0 16,-36 0-1</inkml:trace>
  <inkml:trace contextRef="#ctx0" brushRef="#br0" timeOffset="151925.6609">12259 12277 0,'0'0'0,"0"35"78,-53 18-63,53 35-15,-53 0 16,53-17-16,-53-1 16,53 36-1,0-53 1,0 0-16,0-18 0,0 36 15,36-36 1,69 36 0,1-36-1,-71-35 1</inkml:trace>
  <inkml:trace contextRef="#ctx0" brushRef="#br0" timeOffset="158474.1316">13458 12559 0,'0'-35'16,"0"-1"-1,0 1 1,0 0 15,-17 35-15,-36 0 15,0 53-15,0 0-1,18 17 1,35 1 0,-35 35-1,35-54 1,17-52-1,-17 53-15,35-53 0,-35 36 16,53-36-16,36 0 16,-37 0-1,1 0 1,-17-18 0,-36-17-1</inkml:trace>
  <inkml:trace contextRef="#ctx0" brushRef="#br0" timeOffset="159268.8313">13617 12735 0,'-17'18'47,"17"35"-31,0-18-1,0 0 1,17-35 15,18 0 1,1 0-32,-36-17 15,35 17-15,-35-36 16,0 1-1,0 0 1,-18 35 15,36 0 32,17 0-48,-35-35 1,18 35-16,-18-36 31,35 36-31,36 18 94,-36 35-63,18-18-31,-18-35 16,-35 35 0,0 1-1,-17-36 1,-36 35-1,17-35 1,-16 35 0</inkml:trace>
  <inkml:trace contextRef="#ctx0" brushRef="#br0" timeOffset="159917.622">14446 12682 0,'-17'18'47,"17"35"-31,0-18-1,-36-35 1,36 35-16,0 1 15,-35-36 1,35 35-16,0 0 31,0-88 1,18-17-17,17 35 1,-35-71 15,35 106-31,-35-36 16,36 36 15,-36 36-15,35 34-1,-35-17 1,35 0-1,-35-18 1,0 1 0</inkml:trace>
  <inkml:trace contextRef="#ctx0" brushRef="#br0" timeOffset="160226.5471">14146 12541 0,'36'0'16,"-1"0"0,0 0-16,36 0 15,35 0 1,-53 0 0,-1 0-16,19 0 15,-53 0-15,17 0 31</inkml:trace>
  <inkml:trace contextRef="#ctx0" brushRef="#br0" timeOffset="160788.9863">14993 12894 0,'0'35'31,"0"1"-16,-53 34 17,18-70-17,0 35-15,-1-35 0</inkml:trace>
  <inkml:trace contextRef="#ctx0" brushRef="#br0" timeOffset="162905.2229">15787 12524 0,'0'-36'47,"0"1"-32,17 0 16,19 35-15,-1 0 0,0 0-16,1 17 31,16 54-31,-52-18 16,0 17-1,-52 1 1,-19 0 15,0 17-15,36-88-16,53 0 62,123 0-31,-88 0-15,0 0-16,17 0 16,-34 0-1</inkml:trace>
  <inkml:trace contextRef="#ctx0" brushRef="#br0" timeOffset="163610.5071">16686 12471 0,'0'-36'0,"-17"36"63,-19 0-47,1 0-1,0 0 1,35 36-1,-35-36-15,35 35 0,0 0 32,0 1-32,17-1 31,54 0-31,-36-35 16,0 35-16,1 1 15,17-36 1,-53 35-16,35-35 15,-35 35 1,-53 0 15,0-35-15,0 0 0,18 0-1,-18 0-15,18 0 16</inkml:trace>
  <inkml:trace contextRef="#ctx0" brushRef="#br0" timeOffset="164536.0715">16951 12700 0,'35'0'31,"1"0"-15,-1 0 0,0 0-1,0 0 1,-35-35 0,36 35-1,-36-36-15,0 54 63,0 17-32,0 1-31,0-1 31,35-35 0,0 0 1,-35-18-32,35 18 15,1-35 17,-1 35-32,0 0 46,-35 18-14,0 17-1,36-88 31,16 0-46,-16 53 15,-36 35 1,0 1-17,0-1 16,35-35-31,0 0 47</inkml:trace>
  <inkml:trace contextRef="#ctx0" brushRef="#br0" timeOffset="164783.8289">17339 12435 0,'0'0'0,"0"36"62</inkml:trace>
  <inkml:trace contextRef="#ctx0" brushRef="#br0" timeOffset="165671.9781">17903 12594 0,'0'35'78,"0"54"-62,0-36-1,0-1 1,-52-16-1,52-1 1,0-53 31,0-35-31,0 18-1,17 35-15,-17-70 0,35 34 16,18-34-1,-53 35 1,36 35 31,-36 17-31,35 54-1,-35-54-15,35 36 16,1-17 15,-1-36 16</inkml:trace>
  <inkml:trace contextRef="#ctx0" brushRef="#br0" timeOffset="165987.6585">17815 12506 0,'18'0'16,"17"0"0,0 0-1,18 0 1,0 0-16,71 0 16,-89 0-16,0 0 15,18 0 1,-53-18-1</inkml:trace>
  <inkml:trace contextRef="#ctx0" brushRef="#br0" timeOffset="166403.7454">18415 12153 0,'0'0'16,"35"0"-1,1 0 17,-36 53-32,35 18 15,-35-18 1,0 88 0,0-71-1,0 1 1,0-1-16,0-34 15,-35 17-15,-54-1 16,-52 19 0,53-71-16</inkml:trace>
  <inkml:trace contextRef="#ctx0" brushRef="#br0" timeOffset="167554.8009">11553 13917 0,'36'0'16,"17"0"15,-18 0-16,0 0-15,53 0 32,-17 0-17,-53 0 1</inkml:trace>
  <inkml:trace contextRef="#ctx0" brushRef="#br0" timeOffset="167819.5912">11606 14058 0,'0'35'15,"18"-35"32,17 0-31,1 0-16,105 0 31,-106 0-31,0 0 16,-35-17-16</inkml:trace>
  <inkml:trace contextRef="#ctx0" brushRef="#br0" timeOffset="168870.0693">12700 14005 0,'18'0'31,"52"0"-15,-52 0-1,17 0-15,0 0 16,36 0 0,0 0-1,-36 0 1,0 0-1</inkml:trace>
  <inkml:trace contextRef="#ctx0" brushRef="#br0" timeOffset="169596.4809">13317 13882 0,'0'-35'16,"36"-1"15,34 36-15,-70-35-16,35 35 15,-17 0 17,17 18-32,1 17 31,-1 0-15,-35 0-1,0 1 1,0 17-1,0 0-15,-71-53 16,71 52-16,-53-52 0,53 36 16,-35-1-1,0-35 1,35 35 0,18-35 46,17 0-46,106 0-1,-106 0 1,36 0 0,-36 0-1</inkml:trace>
  <inkml:trace contextRef="#ctx0" brushRef="#br0" timeOffset="172238.9179">14217 14182 0,'0'17'78,"-35"54"-63,-36-36-15</inkml:trace>
  <inkml:trace contextRef="#ctx0" brushRef="#br0" timeOffset="174982.0989">14817 13794 0,'0'-36'63,"-18"36"-16,0 0-32,-35 18 1,18 17 0,35 1-1,-35-36-15,35 52 16,0 19-1,0-18 1,0 0 0,0-18-1,18-35 1,52 35 0,36-35-1,-36 0 1,-34-17-1,17 17-15,-53-36 16,53 36-16,-53-52 0,35 52 16,-35-89-1,0 19 1,0-1 0,-18 36-1,-17 0 1,0 35-16,-1 0 15</inkml:trace>
  <inkml:trace contextRef="#ctx0" brushRef="#br0" timeOffset="175433.9406">15416 13600 0,'0'-36'0,"0"107"63,0-36-63,53 18 16,-17 123-1,-1-123 1,0 18-1,-35-1 1,0 19 0,-17-54-16,-107 18 15,53-53 1,-17 35-16,18-35 0,-18 0 16</inkml:trace>
  <inkml:trace contextRef="#ctx0" brushRef="#br0" timeOffset="176200.8779">12665 13494 0,'-18'17'78,"-17"19"-62,-18 17-16,18 17 15,-1 124 1,-34-35-1,-1-71-15,71-17 16,0-18-16,0-18 16,35 35-1,18-34-15,53 17 16,-18-53-16,1 53 16,-19-53-16</inkml:trace>
  <inkml:trace contextRef="#ctx0" brushRef="#br0" timeOffset="182286.0396">12771 4727 0,'35'0'94,"0"0"-94,18 0 15,0 0-15,35 0 16,-17 0-16,17 0 16,-18 0-16,19 0 15,158 0 1,-71 0-16,212 0 15,-141-53 1,-35 53-16,211 0 16,0 0-1,-246 0 1,158 0-16,-159 0 16,-35 0-1,106 0 1,-17 0-1,-142 18-15,-18-18 16,19 0-16,69 53 16,1-18-1,-18-35 1,-70 0-16,17 35 16,0-35-16,124 0 15,-53 0 1,-1 0-1,1 0 1,35 53 0,-123-53-16,17 0 15,-18 36 1,19-36-16,-37 0 0,1 35 16,-17-35-16,34 0 31,-35 53-31,18-53 15,0 35 1,-17-35 0,-1 35-1,0-35 1,18 36 0,18-36-1,-18 0 1,-1 0-1,37 35 1,-54-35 0,-35 35-1,35-35 1,-35 35 0,0 1-1,0-1-15,0 36 31,0-36-31,0 18 16,0 17-16,0-17 0,0 18 16,0 88-1,0-1 1,0 72 0,0-160-16,0 36 15,-35 17-15,35-17 16,-35 194-1,35-106 1,-53 35 0,0 1-1,53-160 1,-35 160-16,35-160 16,0 18-16,-53 71 15,17 70 16,-17-105-31,53-18 16,-70 17-16,70 124 16,-53-17-1,53-19 1,-53 18 0,18 89-1,-18-89 1,0 1-1,18 34 1,-18-35 0,53-158-1,-53 158-15,18-123 16,35-18-16,-53 71 16,53 0 15,0-71-31,-36 36 15,36-36-15,0-18 16,0 71 0,0-35-1,0-35-15,0-36 16,0-17-16,0 17 0,0 0 16,0 36-1,0-18 1,0 17-1,0-52 1,0 17 0,0 0-1,0 1 1,0-1 0,0 18 15,0-18-16,0 1 1,0 16 0,0-16-16,0 34 15,0-17 1,0 18 0,18-1-1,-18 18 1,0-35-1,35-17 1,-35-1 0,0 0-1,0 0 1,0 1-16,0-19 31,0 19 0,36-36-15,-36 35 0,0 0-1,0 1 17,-18-1 14,18 0-14,-35-35-32,-1 0 31,1 0-15,-18 0-1,18 0 1,-36 0-1,36 0-15,-71-18 16,53 18-16,-17-35 16,-36 35-1,-18-53 1,72 53-16,-37-35 16,54 35-16,-18 0 15,-70-35 1,52 35-16,1 0 15,17 0-15,0 0 16,17-36-16,-34 36 16,35 0-1,-1 0-15,-34 0 16,-1 0 0,36 0-1,17 0 1,-35-35-16,36 35 0,-19 0 0,1 0 15,0 0 1,0-35 0,-36 35-16,18 0 15,0 0 1,0 0 0,0 0-1,18 0 1,0 0-1,0 0 1,-1 0 0,-17 0-1,0 0-15,1 17 16,16-17 15,19 0-15,-19 0 15,1 0-15,0 36-1,-1-36 63,36 35-46</inkml:trace>
  <inkml:trace contextRef="#ctx0" brushRef="#br0" timeOffset="182873.2571">16651 13423 0,'-18'0'62,"18"18"-62,-35-18 31,35 35-31,-53-35 16,53 35 0,-35-35-16,-18 36 15,35-36 1,18 35-16,-35-35 16,-18 35-1,53 0 48,53 18-48,-18-53 1,1 0-16,17 36 0,88-36 16,-88 35-1,35-35-15,18 35 31,-18 1-15</inkml:trace>
  <inkml:trace contextRef="#ctx0" brushRef="#br0" timeOffset="184939.6963">13000 4445 0,'0'18'79,"-18"-18"-64,18 53-15,-53-53 16,18 35-16,-71 35 31,71-34-15,-36-1-1,18-35-15,18 0 16,35 35 0,0 0 62,18-35-63,88 71 17,-71-18-17,0-53-15,18 53 0,0 0 31,-18-53-31,-35 35 16</inkml:trace>
  <inkml:trace contextRef="#ctx0" brushRef="#br0" timeOffset="199232.1282">26441 10195 0,'0'-17'62,"35"34"32,-35 19-63,53-1-15,-53 18 0,0-18-16,0 0 15,0 18 1,0 0-16,0-18 0,0 18 16,0 71-1,35-18 1,-35-18-1,35 35 1,1-70-16,-36 71 16,35-71-16,-35 35 15,0 71 1,0-54 0,0-52-16,0 71 15,0-54 1,0-17-16,0 71 15,0-18 1,0-54 0,0 19-16,0-18 0,0 0 15,0-18-15,0 53 32,0 1-17,0-54-15,-18 18 16,18 35-16,0-35 0,-35-18 15,35 36 1,0-1 0,-35 1-1,35 35 1,0-18 0,-35-18-1,35-17 1,0 0-16,0 18 0,-36-36 15,36 124 1,0-36 15,-53-52-31,53 52 0,0-52 16,0 17 0,0-17-16,0 17 15,0-18-15,0 19 0,0-19 16,0 89-1,0-53 1,0-36-16,0-17 16,0 0-16,0 53 15,0 0 1,0-18 0,0-35-16,0 0 15,0-18 1,0 18-16,0-18 0,0 36 15,0-36 1,0 0-16,0 54 16,0-19 15,0 1-15,0-36-1,0 0-15,18-35 16</inkml:trace>
  <inkml:trace contextRef="#ctx0" brushRef="#br0" timeOffset="201692.2386">21960 13476 0,'18'0'63,"17"0"-17,1 0-30,-1 0 0,18 0-1,-18 0 1,0 0-16,36 0 16,-36 0-16,53 0 31,-17 0-31,-1 0 15,19 0-15,-19 0 16,18 0-16,89 0 16,-71 0-16,0 0 15,123 0 1,-18 0 0,-122-35-16,69 35 15,-69 0 1,-19 0-16,89 0 15,-18 0 1,-17 0 0,-36 0-16,70 0 15,-105 0 1,0 0 0,18 0-16,-18 0 0,0 17 15,0-17 1,194 0-1,-36 0 1,71 0 0,1 0-1,-19 0 1,-87 0 0,-89 0-16,18 0 15,-53 0 1,17 0-16,36 0 15,106 0 1,-54 0 0,-34 0-1,35 0 17,-89 0-32,-17 0 15,18 0-15,-18 0 0,-1 0 16,107 0-1,0 0 1,0 0 0,123 0-1,-123 0 1,-1 0 0,1 0-1,0 0 1,-71 0-16,53 0 15,-70 0 1,17 0-16,35 0 16,71 0-1,71 0 1,-53 0 15,-1 0-15,19 0-1,-19 0 1,89 0 0,-88 0-1,-53 0 1,-1 0 0,19 0-1,-124 0 1,-18 0-1,-35 36 32,-35-36-31,-1 0-16,1 0 16</inkml:trace>
  <inkml:trace contextRef="#ctx0" brushRef="#br0" timeOffset="204121.5749">29633 11095 0,'0'17'125,"36"-17"-93,-1 0-1,-53 0 94,36 0-16,-36 0-31,-17 0-46,35 36-1,18-36 0,17 0 0,-35-18-15,0-17 15,-18 35 32,36 0 15</inkml:trace>
  <inkml:trace contextRef="#ctx0" brushRef="#br0" timeOffset="206741.4766">30162 10442 0,'0'-35'31,"-17"35"-15,-18 0 15,-1 18-15,1 35 0,0 17-1,35-17 1,0-18-1,0 1 1,17-36 0,19 0-1,17 0 1,-18 0 0,0-89-1,-35 72 1,0-19 15,0 54 32,35 17-48,1 1 1,-1-36-1,0 35 1</inkml:trace>
  <inkml:trace contextRef="#ctx0" brushRef="#br0" timeOffset="206941.4461">30533 10654 0,'0'35'78,"0"0"-62,-18-35-16</inkml:trace>
  <inkml:trace contextRef="#ctx0" brushRef="#br0" timeOffset="207556.6791">30921 10231 0,'0'0'16,"0"17"31,0 18-47,0 18 15,0-17-15,0 17 31,0-18-31,0 35 16,0-34 0,35-36 31,18-53-16,0 53 0,-18 0-15,1 0-1,-1 17 1,18 19 15,-53-1 0,-53 0-15,-18-35 0,18 0-1,-17 0 1,-1 0-16</inkml:trace>
  <inkml:trace contextRef="#ctx0" brushRef="#br0" timeOffset="208158.3977">30039 10248 0,'-35'0'47,"35"18"-47,-36 35 16,36-18-1,-35 53 1,35-17-16,0-18 16,0 0-16,0 35 15,0 0 1,71-17-1,-36-71-15,18 35 16,106-35 0,-53 0-16</inkml:trace>
  <inkml:trace contextRef="#ctx0" brushRef="#br0" timeOffset="208639.6581">31873 9948 0,'0'71'47,"0"-1"-32,36 19-15,-36-19 16,0 89 0,35-36-1,-35-52 1,-18 52-1,-105-52 1,-18-18 0</inkml:trace>
  <inkml:trace contextRef="#ctx0" brushRef="#br0" timeOffset="210948.5309">29669 11130 0,'0'35'125,"-18"1"-125,18-1 15,-35-35 1,35 35-16,-36 36 16,36-18-1,-52 0 1,-1 0-1,-18-18 1,0 53-16,36-53 16,-35 18-1,17 18 1,53-36-16,-36 18 16,1-53-1,35 53-15,-35 0 16,-36 17-1,36-34 1,0-1 0,-1 0-1,1 36 1,0-36 0,-18 0-1,18 1 1,-18-1-1,0 18 1,0-18 0,18 0-1,-1-35-15,36 36 16,-35-36-16,0 35 16,0 0 15,-18 18-16,17-53 1,-52 35 0,35 1-1,-35 34 1,53-70 0,-18 35-1,0-35-15,18 36 16,-1-36-1,1 35 1,0 0 0,-18 1-1,0-36 1,-18 35 0,19-35-1,52 35-15,-53-35 16,0 0-1,-18 35 1,18 1 0,0-36-1,18 35 1,0-35 0,0 35-1,-1-35 1,1 53-1,0-53-15,-1 35 16,1-35 0,-18 36 15,36-36-15,-36 35-1,17-35 16,36 35-15,-17-35 0,-19 0-1,1 36 1,0-36 0,0 35-1,-1-35 1,36 35-16,-35-35 15,35 35 1,-35-35 0,0 36-1</inkml:trace>
  <inkml:trace contextRef="#ctx0" brushRef="#br0" timeOffset="213556.4427">29475 11377 0,'0'-35'15,"0"0"48,35 35-48,0 0 32,0 0 16,-35-36-16,0 1 31,-35 70 31,0 1-93,-36-1-1,36 0 1,0-35 0,35 35-1,-36-35 17,36 36-17,18-36 79,-18-18-94,35 18 16,18-35-1,18-1 1,-36 36-1,0 0 1,-35-35 0,18 35-1,17 0 1,18 18 93,-53 35-93,0 17 0,0-52-1,0 52-15,18-70 16,-18 36-16,0-19 15,0 19 17</inkml:trace>
  <inkml:trace contextRef="#ctx0" brushRef="#br0" timeOffset="216637.5958">22701 16598 0,'0'-35'31,"-17"0"47,-19 35-47,1 0-15,0 17 0,-1-17-1,36 36-15,-35-19 16,-18 54 15,53-36-31,0 18 31,0 0-15,0-18-16,18-35 16,-18 35-16,35-35 15,53 36 1,-17-36-1,-71-18 1,53 18-16</inkml:trace>
  <inkml:trace contextRef="#ctx0" brushRef="#br0" timeOffset="217129.3424">23089 16581 0,'36'0'63,"-1"0"-48,35-36 1,-52 36-16,17 0 15,1 0-15</inkml:trace>
  <inkml:trace contextRef="#ctx0" brushRef="#br0" timeOffset="217367.8035">23054 16775 0,'18'0'0,"35"0"15,0 0 1,-53-18 0,70 18-16,-52 0 15,17 0 1,0 0 15</inkml:trace>
  <inkml:trace contextRef="#ctx0" brushRef="#br0" timeOffset="218286.8213">24077 16581 0,'0'-36'16,"0"1"-1,-18 0 32,-17 35-31,-18 17-16,-17 72 31,70-54-31,-36 0 16,36 0-1,0 36-15,0-53 16,18-18 0,35 0-1,0 0 1,-18-18-1,36-35 1,-18-18 0,-53 36-16,53 35 0,-53-17 15,0 87 63,0-35-78,35-35 16,-35 36-16,35-1 31,0-35-31</inkml:trace>
  <inkml:trace contextRef="#ctx0" brushRef="#br0" timeOffset="218446.7549">24500 16704 0,'36'0'31,"-36"-35"1</inkml:trace>
  <inkml:trace contextRef="#ctx0" brushRef="#br0" timeOffset="219005.5442">24553 16669 0,'18'35'47,"17"-35"-31,1 0-16,-1 0 16,18 0-1,17 0 1,18-18-1,-52 18 1</inkml:trace>
  <inkml:trace contextRef="#ctx0" brushRef="#br0" timeOffset="219302.8602">24818 16545 0,'0'36'47,"0"-1"-47,0 18 16,0 0-1,0 17 1,0-17 15,0-18-15,18-35-16</inkml:trace>
  <inkml:trace contextRef="#ctx0" brushRef="#br0" timeOffset="219770.1018">25312 16633 0,'35'0'79,"18"0"-64,-53-35 1,-18 35 46,18 35-46,0 36 0,0-18-1,0-18-15,0 1 16,18-36-1,53-36 1,-36 36 0</inkml:trace>
  <inkml:trace contextRef="#ctx0" brushRef="#br0" timeOffset="219985.6887">25541 16457 0</inkml:trace>
  <inkml:trace contextRef="#ctx0" brushRef="#br0" timeOffset="220819.8772">25823 16387 0,'0'35'63,"0"0"-63,0 0 16,0-17-1,0 17-15,0 36 16,0-18-1,0-18 1,0 0 0,0-70 46,53-53-46,-17 88 15,-1 0 0,0 0-15,0 0 0,-35 35-16,36 18 15,-36-35 16,0 17-15,-18-35 0,-17 53-1,-71-18 1,35-35 0,18 0-16</inkml:trace>
  <inkml:trace contextRef="#ctx0" brushRef="#br0" timeOffset="223751.0967">22648 17639 0,'0'-35'31,"-17"35"-31,-19 0 31,36-36-31,-35 36 16,0 0 0,0 18-1,-1 35 1,36 35-1,-35-88 1,35 53 0,0 0-16,18-18 15,-18 18-15,17-53 16,19 35 0,34-35-1,-35 36 1,36-36-16,-36 0 15,-35-18-15</inkml:trace>
  <inkml:trace contextRef="#ctx0" brushRef="#br0" timeOffset="224201.0063">22931 17780 0,'35'0'62,"0"0"-30,-35-35-17,0 88 63,0 0-62,0-18 0,0 0-1,0 0 1,35-35 0,18 0-1</inkml:trace>
  <inkml:trace contextRef="#ctx0" brushRef="#br0" timeOffset="224409.8551">23089 17533 0,'0'0'0</inkml:trace>
  <inkml:trace contextRef="#ctx0" brushRef="#br0" timeOffset="224799.6655">23671 17568 0,'18'0'62,"35"0"-30,0 0-32,0 0 15,-18 0 1</inkml:trace>
  <inkml:trace contextRef="#ctx0" brushRef="#br0" timeOffset="225025.1033">23654 17780 0,'17'0'47,"19"0"-47,17 0 31,-53-18-31,35 18 16,0 0 0,-17 0-16</inkml:trace>
  <inkml:trace contextRef="#ctx0" brushRef="#br0" timeOffset="226050.0602">24359 17727 0,'0'-35'31,"18"35"-15,17 0-16,1 0 15,-1 0-15,35 0 16,-34 0 0,17 0-1,-18 0 1</inkml:trace>
  <inkml:trace contextRef="#ctx0" brushRef="#br0" timeOffset="226808.2058">25012 17410 0,'0'0'0,"0"-36"31,0 54 16,35 35-32,-35-18 1,0 36 0,0-1-1,0-34-15,0-1 16,0 53 0,0-35-1,0-18 1,0-52 31,35-54-32,-35 53 1,53-35 15,-35 53-15,-18-17-1,35 17 1,1 0 0,-1 0-1,-35 35 1,35 0 0,-35 1 15,-17 17-16,-19-53 1,36 17-16,-35-17 16,0 0-1,17 0 17</inkml:trace>
  <inkml:trace contextRef="#ctx0" brushRef="#br0" timeOffset="227526.1045">25576 17921 0,'0'18'62,"0"17"-46,-17 0-1</inkml:trace>
  <inkml:trace contextRef="#ctx0" brushRef="#br0" timeOffset="229191.0842">25400 17798 0,'18'0'63,"52"0"-48,-35 0 1,18 0 0,-17-18-1,-1 18 1,0 0 0</inkml:trace>
  <inkml:trace contextRef="#ctx0" brushRef="#br0" timeOffset="229616.7118">25594 17674 0,'0'18'47,"0"35"-31,0-18-16,0 18 15,0 0 1,0 17 0,0-34-1,0-1 16</inkml:trace>
  <inkml:trace contextRef="#ctx0" brushRef="#br0" timeOffset="231782.1993">26123 17780 0,'0'-18'15,"0"-17"16,-17 35-15,17-35 0,-18 35-1,-17 0 1,-1 0 0,36 17-16,-35-17 15,35 53-15,-53 18 16,53-36-1,0 18 17,18-53-1,17 0-31,0 0 16,1 0-1,-36-18 16,35 18-31,-35-52 16,0 16-16,0 1 31,0 53 16,35-18-47,-35 35 16,0 0-1,0 0 1,35-35-16,1 0 16,-1 0-16</inkml:trace>
  <inkml:trace contextRef="#ctx0" brushRef="#br0" timeOffset="232160.9104">26458 17727 0,'36'0'46,"-36"-35"-30,0 70 62,0 0-47,0 1-31,53-1 16,-36-35 0,18 0-1</inkml:trace>
  <inkml:trace contextRef="#ctx0" brushRef="#br0" timeOffset="232346.1234">26635 17533 0,'0'0'15</inkml:trace>
  <inkml:trace contextRef="#ctx0" brushRef="#br0" timeOffset="233267.502">24271 17321 0,'0'0'0,"0"18"63,-35 17-63,35 18 15,-35 71 1,35-1 0,0-35-16,0 18 15,0-53-15,0-18 16,17 89-1,89-54 1,-53-70 0,141 53-16</inkml:trace>
  <inkml:trace contextRef="#ctx0" brushRef="#br0" timeOffset="233998.2699">26970 17233 0,'0'53'78,"0"-18"-62,53 71-1,-53-53 1,35 0-16,-35-18 16,0 124-1,-35-53 1,-71 70-1,35-140-15,18-36 16</inkml:trace>
  <inkml:trace contextRef="#ctx0" brushRef="#br0" timeOffset="240622.4448">23760 10936 0,'35'0'93,"-35"18"-77,35 35 15,0-18-15,-35 0-1,36 0 1,-1-17 0,0 17-1,1 1 1,-1-36 0,0 35-16,-35 0 15,35-35-15,-17 36 16,17-1 15,-35 0-31,71 0 16,-18-35-16,-53 36 15,35-1 1,18 18 0,-18-53-16,-35 35 15,36-35-15,-36 53 0,52-53 16,-16 35-1,17 1 1,17 17 0,1 17-1,-36-35 1,0-35 0,1 53-1,-1-17 1,0 34-1,0-70 17,-35 35-32,36-35 15,17 36-15,-18-36 16,-35 35 0,35 0-1,0 0 1,1 1-1,-1-36-15,-35 35 16,35-35-16,-35 35 16,36-35-16,-36 36 0,35-1 31,0 0-15,0 0-1,1-35-15,-1 36 16,-35-1-1,35-35 17,-35 35-32,35-35 15,-35 36-15,36-36 16,-1 35 0,0-35-1,1 35 1,-19 36-1,19-71 1,-36 17 0,35 19-1,0-36 1,0 35 0,1 0 15,-1-35 0,-35 35-15,35-35-1,-35 36 1,35-36 0,-35 35-1,36-35 1,-1 35-1,0-35 1,-35 36 0,36-36-16,-36 35 15,35-35 1,-35 35-16,35-35 16,-35 35-1,35-35 1,-35 36 15,36-1-15,-1-35 15,-35 35-15,35-35 15,-35 35-31,35-35 31,-35 36-15,36-36-1,-36 35 17,17-35-17,-17 35 1</inkml:trace>
  <inkml:trace contextRef="#ctx0" brushRef="#br0" timeOffset="242450.5129">23865 10901 0,'0'-35'31,"0"70"31,-35 53-30,35-17-17,-35-71-15,35 35 16,0-18 0,-35-17 15,35 36-31,-36-36 15,36 35 17,0-53 30,18 18-46,-18-35-16,35 0 15,0-18 1,18 0 0,-53 18-1,18 35-15,53 0 63,-18 17-48,-1 19 1,1 34 0,-53-52-1,36-18-15,-36 35 16,0 0 0</inkml:trace>
  <inkml:trace contextRef="#ctx0" brushRef="#br0" timeOffset="243244.5692">23125 10425 0,'35'0'93,"0"0"-93,0 0 0,18 0 16,-17-36 0,-1 36-1,88 0 1,-87 0-1</inkml:trace>
  <inkml:trace contextRef="#ctx0" brushRef="#br0" timeOffset="243985.8301">23724 10142 0,'0'-35'31,"0"53"48,0 17-48,0 53-31,36-53 0,-36 18 15,0-17 1,0-1 15,35-53 79,-35-17-95,35 35 1,18 0 0,-18 0 15,1 0-16,-36 18-15,0 17 16,35-35 15,-35 35-31,0 1 32,-53-36-32,53 17 15,-18-17 1,-17 0-1</inkml:trace>
  <inkml:trace contextRef="#ctx0" brushRef="#br0" timeOffset="244260.1628">24130 10495 0,'0'35'63,"-35"18"-48,-1-53 1,36 36 0</inkml:trace>
  <inkml:trace contextRef="#ctx0" brushRef="#br0" timeOffset="244877.8708">24465 10407 0,'0'-35'0,"0"-1"31,-17 36 1,-19 0-17,-17 0 1,18 18-1,35 17 1,0 1 0,0-1-1,18-35 17,-1 0-17,19 0 32,-36-18-47,35 18 94,18 0-94,-53 18 15,70-18-15</inkml:trace>
  <inkml:trace contextRef="#ctx0" brushRef="#br0" timeOffset="246821.5645">26017 13053 0,'18'0'109,"-18"-18"-109,35 18 16,1-35-1,-36 0 1,35 35-16,-35-53 16,35 53-16,0-53 15,-35-18 1,36 71-16,-1-53 15,-17 0 1,-18 18 0,52 0 31,-34 35 31,-18-35 47,53 52-47,-18 18-63,1 36 1,17-18 0,17 17-1,-17-34 1,18-1 0,-19 0-1,1-35 1,-53 36-1,36-1-15,-1-35 16,-35 35 0,35-35-16,1 71 31,-1-36-15,-35 0 15,35-35-16,-35 36 17</inkml:trace>
  <inkml:trace contextRef="#ctx0" brushRef="#br0" timeOffset="248773.7051">27023 12100 0,'0'18'47,"0"35"-32,0-18 1,0 0 0,-18-35-1,18-35 79,0-18-78,0 18-1,0 0-15,18-1 31,-18 1-15,35 35 0,-35 35-1,35 1 1,-35 34 0,36-70-1,-36 53-15,35-18 16,18-35-16,17 36 15,-34-36 1</inkml:trace>
  <inkml:trace contextRef="#ctx0" brushRef="#br0" timeOffset="249192.3587">26758 12047 0,'53'-53'16,"0"53"-1,-18 0 1,18 0-1,-17 0-15,34 0 16,-35 0 0,1 0-16,17 0 15,-18 0-15,0 0 32</inkml:trace>
  <inkml:trace contextRef="#ctx0" brushRef="#br0" timeOffset="249686.1886">27570 12030 0,'35'0'0,"-35"17"63,0 19-47,-18-1-16,18 0 15,0 0-15,-53 1 16,53-1-16,-53 0 0,18 53 15,35-35 1,-35 18 0,35-53-1</inkml:trace>
  <inkml:trace contextRef="#ctx0" brushRef="#br0" timeOffset="250275.757">27675 12312 0,'0'-35'32,"36"35"-32,-36-36 15,35 36 1,-35-35-1,35 35 1,1 0 0,-36 18-1,35-18 1,-35 70 0,0-17-1,-18 18 1,-52-36-1,34 0 1,54-35 47,17 0-63,1 0 15,16 0 1,1 0-1,18 0 1,-36 0 0,18 0-16</inkml:trace>
  <inkml:trace contextRef="#ctx0" brushRef="#br0" timeOffset="259571.6484">22013 14799 0,'18'0'15,"17"0"17,1-18-1,-36-17 0,0 0-15,0 70 62,0 36-63,0-18 1,35-18 0,0 0-1,0-35 17,1 0-17</inkml:trace>
  <inkml:trace contextRef="#ctx0" brushRef="#br0" timeOffset="259819.7236">22084 14587 0,'-18'0'0,"18"-35"31</inkml:trace>
  <inkml:trace contextRef="#ctx0" brushRef="#br0" timeOffset="261873.8795">21713 14499 0,'0'-35'31,"36"105"16,-36-17-31,0 0-16,0 0 15,0 18 1,35-18-16,-35 35 16,0-53-16,0 0 15,0 18 1,0-17-1</inkml:trace>
  <inkml:trace contextRef="#ctx0" brushRef="#br0" timeOffset="262372.5921">22595 14517 0,'0'53'62,"0"0"-46,0 88 0,0-106-1,0 0-15,0 18 16,0-18 0,0 1-16,0 17 15,0-18 1,36-35 15</inkml:trace>
  <inkml:trace contextRef="#ctx0" brushRef="#br0" timeOffset="262655.7075">22878 14711 0,'35'-35'63,"0"35"-63,0 0 15,-17 0-15,17 0 16,1 0 0</inkml:trace>
  <inkml:trace contextRef="#ctx0" brushRef="#br0" timeOffset="262874.0226">22807 14887 0,'18'0'31,"35"0"-15,-53-17-1,88 17-15,-53 0 16,53-36-1,-52 36 1</inkml:trace>
  <inkml:trace contextRef="#ctx0" brushRef="#br0" timeOffset="263171.4747">23460 14517 0,'0'70'63,"0"-17"-63,0-17 15,0-1-15,0 0 16,0 36 0,0-36-16,0 18 15,-18-53 1</inkml:trace>
  <inkml:trace contextRef="#ctx0" brushRef="#br0" timeOffset="267520.264">22472 15469 0,'0'-35'15,"0"0"17,-18 35-1,-17 17 0,35 54-15,-35-36-16,35 1 15,0 34 1,0-17 0,17-18-1,19 1 1,-1-36 0,18 0-1,-18-18 1,0-17-1,-35-1 17,0-34-17,0 17 1,0 18-16,0-36 16,0 53-16,0-52 15,0 35 1,-17 35-1,-19 0 32,36 52-47,0 1 32,0-17-32,0-1 31,18-35 0,35 0-15</inkml:trace>
  <inkml:trace contextRef="#ctx0" brushRef="#br0" timeOffset="267792.3651">22966 15434 0,'17'0'46,"19"0"-30,-1 0 0</inkml:trace>
  <inkml:trace contextRef="#ctx0" brushRef="#br0" timeOffset="268009.2466">22913 15628 0,'18'0'32,"17"0"-17,18 0 1,-18 0-1,0 0 1</inkml:trace>
  <inkml:trace contextRef="#ctx0" brushRef="#br0" timeOffset="268826.7643">22525 15540 0,'0'-35'46,"-35"35"-46,-1 0 47,1 0 0,35 17 16,35-17-48,53 0 1,-52 0-16,-1 0 16,0 0-16,18 0 15</inkml:trace>
  <inkml:trace contextRef="#ctx0" brushRef="#br0" timeOffset="269877.3318">23495 15452 0,'0'-18'16,"0"53"77,0 1-93,-35 87 32,35-88-17,0 1 1,0-89 46,0 17-62,0 1 16,17-53 0,-17 0-1,36 52 1,-36 54 31,35-18-32,-35 71-15,35-36 16,-35 18 0,0-18-16,35-35 15,-35 35 1,0 1 0,36-36 15</inkml:trace>
  <inkml:trace contextRef="#ctx0" brushRef="#br0" timeOffset="270221.4037">23266 15346 0,'17'0'31,"19"-35"-16,-1 35-15,0 0 16,18 0 0,-18 0-16,36 0 15,-36 17 1,0-17-16,1 0 16,-36 35-1,0 1 1,-18-36-16</inkml:trace>
  <inkml:trace contextRef="#ctx0" brushRef="#br0" timeOffset="270634.3832">23213 15840 0,'17'0'63,"36"0"-63,-17 0 15,-1 0-15,0 0 16,0-18 0,18 18-1,-17 0 1,34 0-16,-35 0 15,-35 18 17</inkml:trace>
  <inkml:trace contextRef="#ctx0" brushRef="#br0" timeOffset="271185.1556">23319 15981 0,'0'-18'46,"17"18"-30,19-17 15,-1 17-15,0 17 0,-35 18 15,0 1-16,-18-36-15,-34 53 16,-1-18 15,17 0-31,1-35 32,35 35-17,35-35 16,36-17-15,-1 17 0,-34-53-1,17 53 1,-18 0 0</inkml:trace>
  <inkml:trace contextRef="#ctx0" brushRef="#br0" timeOffset="315646.0726">3898 15505 0,'18'0'47,"17"0"-31,53 17 15,-52-17-31,17 0 16,70 0-1,-52 0 1,-19 0 0,-16 0-1,-1 0 63,-35 36 1,0-1-64,0 0 1,-53-35-16,18 53 15,-71 0 1,35 17 0,1-17-1,70-17-15,-35-36 16,35 53 0,0-18 15,0 0 0,17-35-15,19 0-1,69 0 1,-16 0 0,-19-18-1,-35 18 1</inkml:trace>
  <inkml:trace contextRef="#ctx0" brushRef="#br0" timeOffset="316053.6581">4568 15716 0,'36'0'31,"-1"0"-15,18 0-1,0 0 1,-18 0 0,0 0-1,-35 18 1</inkml:trace>
  <inkml:trace contextRef="#ctx0" brushRef="#br0" timeOffset="317186.3979">5133 15928 0,'18'35'31,"17"-35"-15,0 0 0,0 0-1,18 0 1,-53-17-16,36-19 15,-1-17 1,0 53 0,-35-123-1,35 70-15,-35 18 16,0-53 0,36 17-1,-36 0 1,0 36-1,0 0 1,-18 35 0,18-35-1,-18 35 17,-17 0 14,35 52-46,-70 19 16,70 70 15,0-53-15,0-52-16,0-1 16,0 18-16,17-53 15,-17 53 1,36 0-1,-36-18-15,35-35 16,0 0 0,18 0-1,-18 0 1</inkml:trace>
  <inkml:trace contextRef="#ctx0" brushRef="#br0" timeOffset="317727.7558">5662 15734 0,'0'-35'16,"0"52"140,0 19-140,0-1-1,0 0 1,0 18 0,0-18-1,35 1 1</inkml:trace>
  <inkml:trace contextRef="#ctx0" brushRef="#br0" timeOffset="317963.2416">5697 15505 0</inkml:trace>
  <inkml:trace contextRef="#ctx0" brushRef="#br0" timeOffset="318870.0002">5909 15399 0,'0'-18'0,"0"53"78,0 1-78,0 17 16,0-18-16,0 35 16,0-34-16,0-19 15,0 19 1,0-1-16,0 18 15,0-18 1,0-53 62,35-17-62,-35 0-1,36 0 1,-1-1 15,0 1-15,0 35 0,1 53 15,-36-18-31,0-17 15,0 17 1,0 0 15,0 1-15,0-1 0,-71-35-1,36 0 1,0 0-1</inkml:trace>
  <inkml:trace contextRef="#ctx0" brushRef="#br0" timeOffset="319783.0808">6403 15946 0</inkml:trace>
  <inkml:trace contextRef="#ctx0" brushRef="#br0" timeOffset="321251.7002">6879 15663 0,'0'-35'31,"-17"35"0,17 18-15,0 17-1,-36-35-15,36 53 16,0 0 0,0 0-1,0 0 1,0-18-16,18-35 15,17 0 1,18 0 0,-18 0-1,1-35 17,-36-18-17,0 0 1,0-18-16,0 18 15,-18 0 1,-17 18 0,-1 35-1,36-35 1,0 53 31,0 17-32,18-35 1,17 35 0,18-35-16,0 0 31,-18 0-15,-35-18-1,36 18 1,-36-35-1,35-18 1,-35-17 0,0-1-1,0 18 1,-18 18 15,18 53 32,0 34-32,18-16-31,35 34 16,-18-34-1,0 17 1,1-1-1,-36-16 1,0 34 0,0 36-1,-18-53 1,18-18 0,18-35-1,70 0 1,-17 0-1,-19 0-15,-16-17 16</inkml:trace>
  <inkml:trace contextRef="#ctx0" brushRef="#br0" timeOffset="322001.9581">7832 15681 0,'0'0'0,"0"-35"16,0-1 0,-18 36-16,-17 0 31,-18 0-15,-18 36-1,36-1 1,35 0-1,0 1 1,18-1 0,35-35-1,17 0 1,-35 0 0,-35 53 62,0-18-78,0 0 15,0 18-15,0-18 16,0 18 0,-35 18-1,35-36-15,-35 0 16,35 1-16,-53-36 0,53 35 15,-35-35 1,35-18 0,0-52-1,0-1 1,17 36 0,71-18-1,-17 18 1,17 0-1,-17 35-15,-54 0 16</inkml:trace>
  <inkml:trace contextRef="#ctx0" brushRef="#br0" timeOffset="330281.7757">3722 16581 0,'-18'0'93,"-17"0"-77,35 17-16,-35-17 16,35 71-16,-36-71 15,1 53 1,35 53 0,0-36-1,0-35-15,0 1 16,35 17-1,36-1 1,-18-52 0,0 0-1,35 0-15,-18-35 16,1-18 0,-18-17 15,-53 34-31,0 1 15,35 0-15,-35-36 16,0 18 0,-17 18-1,17-18 1,-36 18-16,1 35 16,0 0-1,-18 0 16,18 35-15,35 18 0,-36-53-16,36 35 15</inkml:trace>
  <inkml:trace contextRef="#ctx0" brushRef="#br0" timeOffset="330682.539">3722 16863 0,'0'0'0,"35"0"63,36 53-48,-71-36 1,123 72-1,-88-37-15,1-52 16,-36 36 0,88-1-1,-88 0 1</inkml:trace>
  <inkml:trace contextRef="#ctx0" brushRef="#br0" timeOffset="331487.9492">4463 16686 0,'0'18'78,"0"17"-78,0 1 16,0-1-16,0 35 15,17-34 1,19 52 0,-19-88-1,18 0 16,1-18-15,34-52 0,-34 34-16,-36-52 15,0 53-15,0-18 16,0 0 0</inkml:trace>
  <inkml:trace contextRef="#ctx0" brushRef="#br0" timeOffset="332119.6961">5009 16669 0,'0'-18'15,"0"36"32,0 88-16,0-71-31,0-17 0,0 17 16,-17 35 0,17-17-1,0-17 1,0-72 31,0 1-32,0-71 1,0 18 0,17 17-1,-17 36-15,0 0 16,36 35-16,-36-35 16,35 35-1,0 0 16,18 70-15,-18 1 0,1-1-1,-36-34 1,0 16 0,53 19-16,-53-36 31,0 1-16</inkml:trace>
  <inkml:trace contextRef="#ctx0" brushRef="#br0" timeOffset="332309.9881">5062 16863 0,'0'0'0,"0"-35"47,36 35-31,-1 0-1,0 0 1</inkml:trace>
  <inkml:trace contextRef="#ctx0" brushRef="#br0" timeOffset="333179.019">5380 16722 0,'0'-36'16,"0"54"47,0 53-48,0-36-15,0 18 16,0 0-1,0-18 1,35-106 47,-35 19-48,0 16-15,53 1 16,-53-36-1,0 18 1,18 53 47,70 106-32,-53-53-31,-35 0 15,35-53 1,-35 35 0,0 1-1,0-1 1,36-35 0,-36-18 46,0-35-46,0 18-1,0-35-15,35 34 16,-35 1 0,0 0-1,0-1 16,35 36-15,-35-35 47</inkml:trace>
  <inkml:trace contextRef="#ctx0" brushRef="#br0" timeOffset="333618.8611">5927 16616 0,'70'0'93,"-35"-18"-93,1 18 16,-1 0-16,36 0 16,-18 0-1</inkml:trace>
  <inkml:trace contextRef="#ctx0" brushRef="#br0" timeOffset="333880.3756">6138 16598 0,'0'18'32,"-35"-18"-32,35 35 15,0 18-15,0 18 16,0-1 0,0-17-1,-35-18 1,35 36 15,0-36-31</inkml:trace>
  <inkml:trace contextRef="#ctx0" brushRef="#br0" timeOffset="334843.771">6491 16616 0,'0'-35'15,"-18"35"48,18 105-32,0-69-31,0-1 16,0 0-16,0 36 31,18-71-31,-18 53 16,35-53-16,1 35 15,-1-35 1,18-35 0,-18-18-1,-35-18 1,0 36-1,0-53 1,0 35 0,0 18-16,0-18 31</inkml:trace>
  <inkml:trace contextRef="#ctx0" brushRef="#br0" timeOffset="336496.8542">6932 16581 0,'0'35'46,"35"53"-14,-35-53-17,0 36 1,0-36 0,0-17-1,0-89 48,0 1-32,0 34-31,0 1 0,0-53 16,0 35-1,36 18 1,-1 35 31,0 0-32,-35 35 1,35 0-16,-35 18 16,36-53-1,-36 35-15,0 1 16,0-1-1,0-53 48,0-17-63,35 35 0,-35-53 16,35 18-1,1 35 16,-1 0-15,0 0 0,-35 18-1,35 34 1,-35 1 0,18 36-1,-18-36 1,0-18-1,35-35-15</inkml:trace>
  <inkml:trace contextRef="#ctx0" brushRef="#br0" timeOffset="337246.3121">8643 16457 0,'0'-35'31,"-35"35"-15,-1 35-1,36-17-15,-70 35 16,70-18 0,-35 35-1,35-34 1,0 17 0,17 0-16,54-53 15,-36 0-15,-17 0 16,52 0-1,1-36 1</inkml:trace>
  <inkml:trace contextRef="#ctx0" brushRef="#br0" timeOffset="337782.0979">9031 16457 0,'0'-35'31,"-18"35"-31,-17 0 31,0 17-15,35 19-16,-35 52 15,-1-18 1,36-34 0,0 17-16,18 0 15,17-18 1,18-35 15,0 0-15,-18 0-16,36-35 15,-71-18 1,35-18 0,-35 36-16,0 0 15,0-1-15,-17-34 16,-36-1-1,17 36 1,1 35 0</inkml:trace>
  <inkml:trace contextRef="#ctx0" brushRef="#br0" timeOffset="339073.7805">9225 16404 0,'0'18'78,"0"17"-78,0 0 15,35 36 1,-35-36 0,0 53-1,0-35 1,0-17-1,0-72 32,0-34-31,0-1 0,0 18-1,0-17 1,0 34-1,36-34 1,-1 35 0,0 35-1,1 0 1,-1 0 0,0 53-1,-35 17 1,0-17-1,0 0 1,35-18 0,-35-52 46,36-36-46,-36 0 15,35-18-15,0 71 31,0 35-32,-35 18 1,36 0-1,-36-17-15,0 16 16,0 1 0,0 18-1,0-36 1</inkml:trace>
  <inkml:trace contextRef="#ctx0" brushRef="#br0" timeOffset="339745.4048">9948 16492 0,'0'-35'32,"0"88"15,0 0-32,0 0 1,0-18-16,0 18 31,-17-53-31,17 35 0,0 1 16,0-72 46,0 1-46,0 0-16,17-1 15,-17-52 1,36 18 0,-36 34-16,0-34 15,0 17 1,0 18 0,35 35-1,0 0 1,36 0-1,-1 17 17,-34 36-17,-36 18 1,-18-18 0,-35-18-1,-35 0 1,35-35-1,18 0 1</inkml:trace>
  <inkml:trace contextRef="#ctx0" brushRef="#br0" timeOffset="340575.2373">10425 16369 0,'-36'0'47,"36"70"-32,0-34 1,0 34-16,18-34 31,-18 34-31,35-35 0,-35 1 16,36-36-1,-1 0 1,0 0 0,0 0-1,1-53 1,-36-53-1,0 35 1,0 1 0,0 35-1,0 17 1</inkml:trace>
  <inkml:trace contextRef="#ctx0" brushRef="#br0" timeOffset="340933.7058">10848 16422 0,'0'-18'32,"35"18"-17,0 0 1,1 0-1,52 0 1,-35 0 0,-18 0-1,18 0 1</inkml:trace>
  <inkml:trace contextRef="#ctx0" brushRef="#br0" timeOffset="341196.2085">11024 16387 0,'0'52'16,"0"-16"-1,0 87 16,0-88-31,0 36 32,0-53-17,0 17 1,0 0 0</inkml:trace>
  <inkml:trace contextRef="#ctx0" brushRef="#br0" timeOffset="341928.2888">11571 16334 0,'-35'0'16,"52"0"62,1 0-78,17 0 15,1 0-15,-1 0 16,0 0 0,36 0-16,-18 0 31</inkml:trace>
  <inkml:trace contextRef="#ctx0" brushRef="#br0" timeOffset="342194.0298">11677 16298 0,'0'18'15,"0"17"1,0 18 0,-35-18-1,35 1-15,0 52 16,0-53-1,0 18 1,17-53-16,-17 71 31,0-18-31,0-18 16,36-35 0</inkml:trace>
  <inkml:trace contextRef="#ctx0" brushRef="#br0" timeOffset="342428.4911">11553 16810 0,'18'0'47,"53"0"-32,-36 0-15,18-18 16,35 18-16,-17 0 16,-1-35 15</inkml:trace>
  <inkml:trace contextRef="#ctx0" brushRef="#br0" timeOffset="343213.3476">12100 16369 0,'0'53'78,"0"-18"-62,0 0-16,0 1 16,0-1-1,0 18 1,0-18-1,0 0 1,0-70 47,0-18-48,0-35-15,0 53 16,0-1-16,0-16 15,36 16 1,-1 36 31,-35 36-31,35-1-1,0 35 1,-35-34-16,36-1 15,-1 18-15,-35-18 16,35-35 15,0 0 1,-35-35-17,36 0 1,-36-1-1,35-17 17,-35 0-32,0 1 31,0 16-15</inkml:trace>
  <inkml:trace contextRef="#ctx0" brushRef="#br0" timeOffset="344310.2186">12894 16334 0,'0'-36'15,"0"1"32,-18 35-31,-17 18 0,-18 17-1,0 53 1,53-53-16,-35 1 15,35-1-15,0 71 16,0-53 0,53-18 15,-18-35-15,-35 35-16,18-35 15,52 0-15,-17 0 16,0-17-1,-17-19 1,-36-17 0,0 18-1,-18 0 1,0 35 0,-17 0-1,70 0 32,1 0-31,16 0-1,1 0 1,-17 0 0,17 18-1,-1 17 1,-52 0-1,0 0 1,0 18 0,0-17-1,0-1 1</inkml:trace>
  <inkml:trace contextRef="#ctx0" brushRef="#br0" timeOffset="345278.0215">14111 16298 0,'35'0'16,"-35"36"62,0-1-78,0 0 16,0 18-1,0 18-15,0-36 16,0-17-1,0 17 17,-17-35-32</inkml:trace>
  <inkml:trace contextRef="#ctx0" brushRef="#br0" timeOffset="345580.6865">14217 16157 0,'0'-35'16,"35"-18"30,18 53-30,18 0 0,-18 0-1,-18 0 1,-35 18-16,35 35 31</inkml:trace>
  <inkml:trace contextRef="#ctx0" brushRef="#br0" timeOffset="345843.5716">14146 16351 0,'18'0'31,"17"0"-15,18 0 0,-17 0-16,16 0 15,-16 0 1,17 0 0,-18 0-1</inkml:trace>
  <inkml:trace contextRef="#ctx0" brushRef="#br0" timeOffset="346650.1664">14676 16263 0,'0'0'16,"0"-35"-1,-18 52 32,18 36-31,-53-17-1,53-1-15,0 0 16,0 18 0,0-18-1,35 1 1,1-36-1,-1 53 1,53-53 0,-53-36-1,1 19 1,-36-54 0,0 18-1,-18 0-15,-17 18 16,35-18-1,-36 53-15,36-35 16</inkml:trace>
  <inkml:trace contextRef="#ctx0" brushRef="#br0" timeOffset="347479.9921">15152 16245 0,'35'0'47,"-35"36"-31,0 70 0,0-71-1,0 18 1,0 0-1,0-18 1,0-53 47,0-70-32,53 53-31,-53 0 0,0-36 15,35 0 1,-35 18 0,36 1-1,-1-1 17,-35 17-32,35 36 15,18 0 16,-53 18-31,35 17 16,-35 36 0,0-18-1,-17 17 1,-54-34-16,18-36 16,18 0-1,35 35 48,0 0-48,35-35-15,36 35 16,-1 18 15,1-17-15,-71-1-16,53-35 15</inkml:trace>
  <inkml:trace contextRef="#ctx0" brushRef="#br0" timeOffset="349159.1732">4921 17745 0,'-17'0'16,"17"-36"-1,-36 36-15,-17 0 16,18 0-1,0 0 1,0 18-16,-54 35 16,89-18-16,-53 18 15,53 0 1,-35 18 0,70-36-1,36 0 1,17-35-1,-35 0 1,18 0-16,-18 0 0,-18 0 16,0 0-1,-35-17-15</inkml:trace>
  <inkml:trace contextRef="#ctx0" brushRef="#br0" timeOffset="349658.6763">5203 17833 0,'36'0'16,"-72"0"-16,72-35 0,-54 35 47,-17 0-32,0 0 1,35 17-16,-36 36 31,36 0-15,0 18-1,0-36-15,18-35 16,35 35 0,0-35-1,17-17 1,-17-36 0,-53 35-1,0-53 1,0 19-1,-35-1 1,0 0 0</inkml:trace>
  <inkml:trace contextRef="#ctx0" brushRef="#br0" timeOffset="350713.8037">5662 17780 0,'0'35'62,"0"1"-62,0-1 16,0 18 0,0-18-1,0 0 1,0 1 0,0-54 46,0-70-31,0 52-31,53-34 16,-18 17 0,-35 0-16,36 53 31,-36-35-16,35 35 1,0 17 0,-35 19-16,0-1 15,35-35-15,-35 123 32,36-140 46,-1-71-63,-35 35 1,35 17 0,0 36 15,1 18-16,17 35 1,-53 0-16,35-53 16,-35 123-1,0-87 1,0-1 15</inkml:trace>
  <inkml:trace contextRef="#ctx0" brushRef="#br0" timeOffset="351385.4187">6385 17762 0,'0'0'0,"0"36"78,0-1-62,0 0-16,53 18 15,-53 0 1,0-18-1,0 1 1,0-54 62,35-70-47,-35 52-31,0-34 16,0 17 0,0 18-1,0-1-15,0 1 0,0 0 16,36 35 0,-36-53-16,35 53 15,-35-35 1,35 35-1,18 0 1,-17 35 0,-36 36-1,0-19 1,0 1 0,0-17-1,-18-36-15,-17 35 31,-18-35-15,-36 0-16</inkml:trace>
  <inkml:trace contextRef="#ctx0" brushRef="#br0" timeOffset="352421.5105">6914 17709 0,'-17'-35'15,"17"53"48,0 17-63,0 0 15,0 1-15,0-1 0,0 18 16,17-18 0,19-35 15,17 35-31,0-35 15,-18 0 1,0 0 0,-35-17-1,0-19 1,35 36-16,-35-52 16,0-19-1,0 36-15,0-1 16,0-16-1,0 16-15,0 54 63</inkml:trace>
  <inkml:trace contextRef="#ctx0" brushRef="#br0" timeOffset="352736.9268">7391 17674 0,'53'0'62,"-18"0"-46,53 0 0,-35 0-1,0 0 1</inkml:trace>
  <inkml:trace contextRef="#ctx0" brushRef="#br0" timeOffset="353025.1566">7549 17674 0,'0'53'32,"0"-18"-17,0 18 1,0 0 0,0 0-1,0 18 1,0-54-1,0 19 1,0-1 0</inkml:trace>
  <inkml:trace contextRef="#ctx0" brushRef="#br0" timeOffset="353367.8392">7955 17621 0,'0'0'0,"0"18"47,0 70-31,0-53-1,0-17-15,0 53 16,0-19 0,0-16-1,0-1 1</inkml:trace>
  <inkml:trace contextRef="#ctx0" brushRef="#br0" timeOffset="353657.6336">7990 17621 0,'0'0'0,"0"-35"16,36 35-1,-1-35 1,0 35 0,1 0-1,-1 0 1,0 0-1,0 0 1,-35 17 0</inkml:trace>
  <inkml:trace contextRef="#ctx0" brushRef="#br0" timeOffset="353940.7439">7990 17709 0,'18'0'62,"17"0"-46,1 0 0,-36 36-1,35-36-15,0 35 16</inkml:trace>
  <inkml:trace contextRef="#ctx0" brushRef="#br0" timeOffset="354182.0269">7902 17992 0,'18'0'31,"17"0"-31,53 0 16,-35 0 0,-17 0-1,16 0 17</inkml:trace>
  <inkml:trace contextRef="#ctx0" brushRef="#br0" timeOffset="354968.0599">8555 17674 0,'0'-35'16,"0"70"47,0 0-48,0 1-15,0-1 16,0 18-1,0 17 1,0-52 0,0 17-1,0-52 32</inkml:trace>
  <inkml:trace contextRef="#ctx0" brushRef="#br0" timeOffset="355423.0572">8555 17921 0,'0'0'0,"0"-35"16,0-36-16,0 18 16,0-17-1,0-18 1,0 52 0,35-17-1,0 18 1,-17 35 15,17 0-15,36 0-1,-71 18-15,18 35 16,-18 17 0,0-17-1,-53-18 16,0-35-15,17 0 0,36 36 46,36-36-62,-36 53 16,123-18-1,-70-35 1,18 35-16,-18-35 0,-18 35 16,18-35-1,-53 36-15</inkml:trace>
  <inkml:trace contextRef="#ctx0" brushRef="#br0" timeOffset="357174.2416">10530 17639 0,'0'-35'31,"0"-1"1,-17 36-32,-36 0 31,-35-35-16,52 35-15,19 0 16,-54 0 0,36 18-1,35 17 1,53 0 0,17 1-1,-34-36 1,34 52-1,1 1 1,-18-17 0,-53-1-1,0 0 1,0 0 0,0 1-1,-53-36 1,18 0-16,-1 0 15,1 0-15,0 0 16,-1 0-16,1 0 16,-18 0-1,18 0 1</inkml:trace>
  <inkml:trace contextRef="#ctx0" brushRef="#br0" timeOffset="357726.7354">10848 17621 0,'35'-17'31,"-52"17"32,-19 0-47,1 0-1,35 35 1,-53-35-1,53 70-15,0-34 0,0-1 16,0 0 0,0 36-16,35-36 15,18 0 1,18-35 0,-18 36 15,0-36-16</inkml:trace>
  <inkml:trace contextRef="#ctx0" brushRef="#br0" timeOffset="358540.3444">11165 17551 0,'18'0'63,"35"0"-63,-18 0 15,106 0 17,-105 0-17</inkml:trace>
  <inkml:trace contextRef="#ctx0" brushRef="#br0" timeOffset="358823.1148">11254 17551 0,'0'17'32,"0"19"-17,0 17 1,0 17-1,0-35-15,17-35 16,-17 53 0,0-17-1,0-1 1,0 0 0</inkml:trace>
  <inkml:trace contextRef="#ctx0" brushRef="#br0" timeOffset="359020.7016">11130 17921 0,'18'0'47,"-1"0"-47,19 0 16,34 0-16,-17 0 31,-18 0-31,36 0 16</inkml:trace>
  <inkml:trace contextRef="#ctx0" brushRef="#br0" timeOffset="360179.7644">11730 17586 0,'0'-35'31,"0"70"32,0 0-63,0 1 15,0-1-15,0-18 16,0 54-1,0-18 1,0-18 0</inkml:trace>
  <inkml:trace contextRef="#ctx0" brushRef="#br0" timeOffset="360472.2103">11783 17462 0,'0'0'0,"0"-35"15,53 0 1,-36 35-1,54-35 1,-36 35 0,18 0 15,-53 17-31,35-17 16,-35 53-1</inkml:trace>
  <inkml:trace contextRef="#ctx0" brushRef="#br0" timeOffset="360721.6542">11800 17533 0,'0'35'0,"18"-35"32,17 0-17,18 0 1,18 0 0,-36 36-1</inkml:trace>
  <inkml:trace contextRef="#ctx0" brushRef="#br0" timeOffset="360955.9365">11712 17833 0,'18'0'32,"35"0"-32,17 0 15,-17 0 1,18 0 0,-1 0-1</inkml:trace>
  <inkml:trace contextRef="#ctx0" brushRef="#br0" timeOffset="361804.5313">12259 17551 0,'0'-36'0,"0"72"62,0-1-62,0 0 16,0 1-16,0-1 15,0-18 1,0 54-16,0-36 16,0-17-1,0-89 63,0 36-62,0 17-16,0-87 16,0 52-1,35 17 1,36 54 46,-18 70-46,-53-52-16,53-1 16,-18 35-1,0-34 1,-35 17-16,18-53 15,-18 35 1,35-35 0,-35-18 31,53-35-47,-53 18 15,0-71 1,35 36-1,-35 34 17,0-17-32,36 18 15,-54 35 17</inkml:trace>
  <inkml:trace contextRef="#ctx0" brushRef="#br0" timeOffset="362204.1775">12859 17551 0,'53'0'15,"-53"-36"1,35 36-16,36 0 15,-19 0 1,-16 0 0,17 0-1,-18 0 1,0 0 0</inkml:trace>
  <inkml:trace contextRef="#ctx0" brushRef="#br0" timeOffset="362475.5236">13088 17533 0,'-35'0'31,"35"35"-31,0 1 15,0 34 1,0-17 0,0 0-1,0-18 1,0 1 0</inkml:trace>
  <inkml:trace contextRef="#ctx0" brushRef="#br0" timeOffset="363280.9746">13388 17462 0,'0'-35'31,"35"35"1,36 0-17,-18 0 1,0 0-1,-1 0 1,-16 0 0</inkml:trace>
  <inkml:trace contextRef="#ctx0" brushRef="#br0" timeOffset="363551.6116">13582 17427 0,'0'18'47,"0"17"-31,0 0-1,0 18-15,0 0 16,0-17-1,0 16 1,0 19 0,0-36-1,-35-35 1</inkml:trace>
  <inkml:trace contextRef="#ctx0" brushRef="#br0" timeOffset="363795.4622">13388 17815 0,'18'0'62,"17"0"-46,18 0-16,-18 0 0,53-35 15,-17 35 17,-1 0-17,-34-35 1,17 35-16</inkml:trace>
  <inkml:trace contextRef="#ctx0" brushRef="#br0" timeOffset="364392.8298">14199 17427 0,'0'-35'16,"0"17"15,-17 18-31,-1 0 31,-17 0-15,-1 0-16,-16 71 31,52-18-15,0 0 0,35 17-1,0-17 1,0 0-1,-35 18 1,36-71 0,-36 17-16,0 19 15,0-1 17,-36-35-17,-17 0 1,-17 0-1,17-18 1,53-17 0</inkml:trace>
  <inkml:trace contextRef="#ctx0" brushRef="#br0" timeOffset="364888.4983">14499 17515 0,'0'-35'0,"18"35"63,-1 0-48,54 0 1,0 0 0,-1-35 15,-17 35-31</inkml:trace>
  <inkml:trace contextRef="#ctx0" brushRef="#br0" timeOffset="365171.7079">14640 17445 0,'0'17'16,"0"19"-1,0 17 1,0 0 0,0 0-1,0 17 1,0-35-1,0-17 1,0 17 15</inkml:trace>
  <inkml:trace contextRef="#ctx0" brushRef="#br0" timeOffset="365787.4461">15275 17392 0,'0'0'0,"0"-35"16,0-1 15,-17 36-16,-19 0 1,-17 36 0,18 34-1,35-17 1,0 0 0,0-18-1,0 1 1,18-1-1,35 0 1,-18-35 0,-35 53-1,0-18 1,0 1 0,0-1 15,-35-35-16,-18 0 1,18 0-16,-71 35 31,53-35-15</inkml:trace>
  <inkml:trace contextRef="#ctx0" brushRef="#br0" timeOffset="401425.354">10777 15946 0,'-35'0'16,"0"0"62,35-18-62,0-17-1,-35-54 1,35 54 0,0 0-16,0 0 15,17-1-15,36-17 16,-53 1-1,53 52 1,-53-36-16,53 36 16,-18-35-16,0 35 0,18 0 15,18-53 1,35 53-16,-53 0 16,0 0-16,35 0 31,-18 0-16,1 18 1,-53-18 0,-18 35-16,35-35 31,-35-18 47,0-17-62,-18 0-1,-17-1 1,0 36 0,35-35-1,-36 35 1,54 0 46,53 18-46,-19 52-16,-16-17 16,-36-17-1,0-1 1,0 0-1,-18 0 1,-35 1 0,-17 17-1</inkml:trace>
  <inkml:trace contextRef="#ctx0" brushRef="#br0" timeOffset="402191.2658">13035 15099 0,'0'-35'16,"-17"35"-1,17-36 1,-53 36 0,0 0-16,17 0 15,-52 36-15,53 17 16,-53 88 0,52-36-1,36-52-15,0 18 16,0-36-16,18-17 15,53 52 1,52-34 0,-70-36-1,0 0-15,0 0 16,0 0-16,53-18 16</inkml:trace>
  <inkml:trace contextRef="#ctx0" brushRef="#br0" timeOffset="402686.7068">13335 15117 0,'0'70'47,"0"-17"-32,0 0-15,0 35 16,0-17-1,0-36 1,0 18-16,0-18 16</inkml:trace>
  <inkml:trace contextRef="#ctx0" brushRef="#br0" timeOffset="403100.5761">13335 15434 0,'35'-35'47,"1"35"-31,34 0 0,1-36-1,-18 36 1,-18-35-1,-35 0 17,0 0-17,0-1 1,0 1 0,0 88 30,0-18-30,0 36 0,35-1-1,-35-34 1,0 17 0,53 17-1,-53-35 1,35-35-16</inkml:trace>
  <inkml:trace contextRef="#ctx0" brushRef="#br0" timeOffset="403307.4689">13847 15469 0,'35'0'47,"-35"-35"-32,53 35-15,-18 0 16,0 0 0,36-35-1,-54 35 1,19 0-16,-36-36 16</inkml:trace>
  <inkml:trace contextRef="#ctx0" brushRef="#br0" timeOffset="403568.3085">14288 15099 0,'0'0'16,"0"53"46,0-18-62,52 89 31,-52-89-31,0 0 16,0 18 0,0 18-1,-17-71-15,17 53 16,-35-18-16</inkml:trace>
  <inkml:trace contextRef="#ctx0" brushRef="#br0" timeOffset="405990.4511">13194 15734 0,'0'35'62,"70"-35"-30,-34 0-32,-1 0 0,36 53 31,-19-53-31,19 0 15,0 0-15,17 0 16,-18 0-16,89 0 16,-71 0-16,-17 0 15,35 0 1,0 0 0,-36 0-1,-35-35 1,89 35-1,-89 0 1,-17 0 47,-18-35 62,0 17-79,0-17-30,53-36 0,-53 1-1,35 34 1,-35 1-16,0 0 16,35-1-16,-35 1 0,0-35 15,35-1 16,-35 36-31,0-1 16,0-16-16,36 16 16,-36 1 15,0 0 0,0-1 0,0 1 32,0 0-16,-18 35-16,-35 0-15,0 0-1,18 0 1,-18 0-16,0 0 16,-35 0-16,17 0 0,1 0 15,-36 0 1,18 0-1,53 0 1,-18 0-16,0 0 31,-35 0-31,17 0 16,18 0 0,-18 0-16,-17 0 15,0 17 1,18-17-16,-54 0 15,71 53-15,18-53 16,-18 0 0,18 0-1,-1 0 1,-69 0 0,-1 36-1,18-36 1,17 0-1,18 0 1,18 0 15,0 0 16,35-18-47,-36 18 0,1 0 31,17 0-15,-17 0 15,35 18-15,-71-18 0,36 0-1,35 35 95,-17-35-110,17 35 15,0 18 1,0 18-1,0-36 1,0 53 0,0-17-1,17-1 1,-17-17 0,0 18-1,0-36 1,0 0-16,0-17 47,0 17 31,0 1-31,0-1 0,35-35-47,1 0 31,17 0-16,17 0 1,-34 0 0,-1 0-16,53 0 15,35-18 1,-52 18 0,-18 0-16,18 0 0,-1 0 15,-52 0 16</inkml:trace>
  <inkml:trace contextRef="#ctx0" brushRef="#br0" timeOffset="416319.8403">17145 15540 0,'0'-35'63,"-18"35"-16,-17 0-16,-35 0-31,17 0 15,0 17 1,53 19 0,-36 16-1,36 19 1,0-36 0,0 1-16,0-1 0,0 18 15,18-18 1,17 0-1,54-35 1,-37 0 15,-16 0-31,17 0 16,-18-17 0</inkml:trace>
  <inkml:trace contextRef="#ctx0" brushRef="#br0" timeOffset="416821.1396">17374 15540 0,'0'-35'16,"53"88"62,-53-18-78,0 35 15,0-34-15,0 17 16,0 17 0,-17-35 15,17 1-15</inkml:trace>
  <inkml:trace contextRef="#ctx0" brushRef="#br0" timeOffset="417256.855">17410 15734 0,'35'0'47,"88"-35"-31,-87 35-16,-1 0 15,0 0 32,-35-36-31,0 1 0,0 0 15,0 70 31,0 0-46,0 1-16,0-1 16,0 35-1,0 1 1,0-53-1,0 17 1</inkml:trace>
  <inkml:trace contextRef="#ctx0" brushRef="#br0" timeOffset="417497.9731">17833 15804 0,'0'-17'0,"53"17"47,-18 0-32,18 0 1,18 0-16,-54 0 31</inkml:trace>
  <inkml:trace contextRef="#ctx0" brushRef="#br0" timeOffset="418043.7198">18133 15646 0,'0'-36'15,"0"1"16,70 35 1,-70-35-32,53 35 15,-17 0 1,-1 18 0,-35 34-1,0 19 1,0 0-1,-53-36-15,18 0 16,-54 36 0,37-36-16,52 0 31,17-35 0,18 0-31,36 0 16,0 0-1,-19 0 1,-52-17-16,36 17 31,-1 0-31</inkml:trace>
  <inkml:trace contextRef="#ctx0" brushRef="#br0" timeOffset="418753.9844">16669 15522 0,'0'36'109,"0"122"-78,0-105-31,0 0 16,0 0-16,0-18 16,0 71-1,0-71 1,0 18-1,0-17 1</inkml:trace>
  <inkml:trace contextRef="#ctx0" brushRef="#br0" timeOffset="419902.2002">16722 15469 0,'0'-35'16,"35"35"31,-35-35-47,71 35 15,-19 0 1,37 0 0,105-53-1,-53 53-15,106 0 16,-141 0-16,-1 0 15,54 0 1,-18 0 0,36 35-1,-89 0 1,-18-35 0,-17 36-1,18-36 1,-1 0-1,-52 35 1,17-35 0,1 0 15,-36 35-15,35-35 30,0 36 1,-35-1-31,0 18 0,0 0-1,-18-53-15,18 53 16,0 52-1,0-87 1,0 17-16,0 1 16,0-1-16,0 0 15,0 53-15,0-52 16,0-1 0,0 0-1,0 0 1,-35 1 62,-88-1-47,87-35-31,-16 0 16,-1 0-16,-71 0 15,-35 0 1,36-18 0,-36 18 15,0 0-15,1 0-1,122 0 1,-34 0-1,35-35 1,17 35 0,-53 0-16</inkml:trace>
  <inkml:trace contextRef="#ctx0" brushRef="#br0" timeOffset="420683.0076">17639 16387 0,'0'17'31,"0"18"-15,0 1-1,-18 105 16,-17-141-15,35 53-16,-35-53 0,35 70 16,-71-34-1,53-36-15,-52 53 16,35-53-16,-54 35 16,54-35-1,0 0-15,-36 0 16,1 0-1,-18 0 1,52 0 0,-17 0 15,1-18-15,16 18-1,19 0 1,-19 0 31,36-35-32</inkml:trace>
  <inkml:trace contextRef="#ctx0" brushRef="#br0" timeOffset="421085.2803">16986 16651 0,'-17'18'62,"-72"35"-46,37 17 15,-19-17-31,36 18 16,35-36-1,0 0 1,35-35 15,0 0-31,53 0 31,-35 0-31,18 0 16,-18 0-16,-18 0 16,36 0-1,-71 36-15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4T09:25:33.8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 11077 0,'0'-17'0,"0"-19"47,0 1 15,-35 0-15,35-1-31</inkml:trace>
  <inkml:trace contextRef="#ctx0" brushRef="#br0" timeOffset="776.1982">123 10936 0,'36'0'157,"-36"35"-142,53-35-15,-18 89 16,36-54-16,34 53 15,19-35 1,-54-18 0,-34 18 15,-36-18-15,0-17-16</inkml:trace>
  <inkml:trace contextRef="#ctx0" brushRef="#br0" timeOffset="6263.5412">10636 3881 0,'0'-36'47,"-35"-17"93,0 53-124,17 0 0,-17 0-1,0 0 1,-1 36 0,-17 17 15,18 70-16,35-17 1,-35-71-16,35 36 16,0-36-16,0 18 15,17-53 1,19 35 0,34 0-1,36-35 1,-53 0-1,0-35 1,-18 0 0,0 35-1,-87-35 17</inkml:trace>
  <inkml:trace contextRef="#ctx0" brushRef="#br0" timeOffset="7575.5049">11060 3898 0,'35'0'125,"0"0"-125,0 0 16,1 0-16,17 0 15,17-35 1,1 35 0,-18 0 15,-18 0-16</inkml:trace>
  <inkml:trace contextRef="#ctx0" brushRef="#br0" timeOffset="8023.5268">10866 4145 0,'0'0'16,"17"0"15,18 35-15,36-35 0,-36 0-16,18 0 15,53-17 1,-18-18-1,-52 35 1,-1 0 0,-53 0 31</inkml:trace>
  <inkml:trace contextRef="#ctx0" brushRef="#br0" timeOffset="11523.6279">12241 3863 0,'0'0'16,"36"0"-1,-36-35 1,0-1 31,0 1-32,0 0 17,-36 35-32,-17 0 15,1 0 1,16 0 0,1 35-1,-18 36 1,53-1-1,-35 18 1,35-52 0,17 34-1,-17-34 1,53-19 0,-17-17-16,17 0 15,-18-17 1,0 17-1,18-53-15,-35 53 16,-18-89-16,53 54 16,-18 0-1,-35 52 48,35 19-32,0-1-31,1-35 31,-1 0-31,0 0 16,1 0 0</inkml:trace>
  <inkml:trace contextRef="#ctx0" brushRef="#br0" timeOffset="11872.744">12753 3881 0,'35'0'47,"0"0"-31,89 0 15,-89 0-31,1 0 15,34 0 1,-17 0 0,-18 0-1,-35-36-15</inkml:trace>
  <inkml:trace contextRef="#ctx0" brushRef="#br0" timeOffset="12165.5296">12982 3792 0,'0'0'0,"-17"0"15,17 36 63,0 34-62,0-52-16,0 52 16,0-17-1,0-17 1,0-1 15</inkml:trace>
  <inkml:trace contextRef="#ctx0" brushRef="#br0" timeOffset="12723.6868">13652 3969 0,'36'0'109,"-36"-18"-109,35-17 31,-35 17-15,0 53 31,35-35-31,-35 36-16,36-1 15,17 18 1,-1-53-1,-16 35 1,-1-35 0</inkml:trace>
  <inkml:trace contextRef="#ctx0" brushRef="#br0" timeOffset="12955.8195">13917 3687 0,'0'0'0,"0"-36"16</inkml:trace>
  <inkml:trace contextRef="#ctx0" brushRef="#br0" timeOffset="13688.3052">14323 3510 0,'0'18'62,"0"35"-62,0 17 0,0 1 16,0-36-16,0 18 15,0-18-15,0 18 16,0-18 0,0 36-1,0-36 1,0-52 62,0-107-47,35 124-31,-35-70 16,53 17-1,0 17 1,-18 36 0,0 0-1,1 18 1,-1 35 0,18 35-1,-53-35 16,0-18-15,0 1 0,-18-36-1,-52 0 1,52 0 0,-35-18-1,0 18 1,-17 0-1</inkml:trace>
  <inkml:trace contextRef="#ctx0" brushRef="#br0" timeOffset="17270.5571">17110 3739 0,'0'-35'0,"-18"35"15,-52-35 16,34 35-15,-17 0 0,-70 123-1,70 1 1,53-71 0,0-18-1,106 71 16,-89-106-15,19 0-16,34 0 16,-34 0-16,34-18 15,-35-70 1,-35 53 0,0-1-1,0 54 32,36 53-31,-1-36-1,53 0 1,-53-35 0,1 0-16</inkml:trace>
  <inkml:trace contextRef="#ctx0" brushRef="#br0" timeOffset="17487.2142">17551 4075 0,'35'0'16,"0"0"15,-35 17-15,36 36 15,-36-18-31,-53 1 16,17-36-16</inkml:trace>
  <inkml:trace contextRef="#ctx0" brushRef="#br0" timeOffset="18205.7448">18239 3440 0,'-36'0'16,"36"17"46,0 36-46,0 18-16,0 17 0,0-18 16,0 19-1,0 16 1,0-16 0,0-19-1,0-52 1,0-53 31,0-1-47,0 1 15,36-36 1,17 36 0,-18 35-1,0 0-15,53 0 16,-52 0-1,-1 0-15,0 53 16,18-18 15,-53 1-15,-53-1 0,-35 0-1,0 1 1,17-36-1,36 0 1</inkml:trace>
  <inkml:trace contextRef="#ctx0" brushRef="#br0" timeOffset="18770.5097">19932 3492 0,'0'0'0,"-18"-52"16,-17 52 15,35-18-31,-71 18 31,1 53-31,-18 70 31,17 18-15,1-52 0,70-54-16,0 18 15,0 17 1,17-70-16,-17 18 15,88-18 1,1 0 0,87 0-1,-105-18 1,-71-17-16</inkml:trace>
  <inkml:trace contextRef="#ctx0" brushRef="#br0" timeOffset="19054.9284">19509 3792 0,'17'0'32,"54"0"-32,-54 0 15,19 0-15,17-17 16,35 17 0,0 0-1,-53 0 1</inkml:trace>
  <inkml:trace contextRef="#ctx0" brushRef="#br0" timeOffset="19669.4018">20373 3387 0,'0'53'47,"0"-1"-32,0 178 1,0-195-1,0 0 1,0 1-16,-18 17 31,18-1-15,0-16 0,0-1-1</inkml:trace>
  <inkml:trace contextRef="#ctx0" brushRef="#br0" timeOffset="20104.1089">20638 3457 0,'0'35'47,"0"89"-16,0-71-31,0 0 0,0-18 15,-36 36 1,36-36 0,0 18-1,0 17 1,-35-34 0,35-1 15,0-53 0</inkml:trace>
  <inkml:trace contextRef="#ctx0" brushRef="#br0" timeOffset="21085.1679">20320 3334 0,'0'-36'16,"0"1"15,18 35-31,17-35 31,0 35-15,18 0-16,18 0 31,-18 0-31,0 0 16,-1 0-1,1 18 1,18 17-1,-36 0 17,-35 0-17,0 1 1,0 17 0,-17-18-1,-19 0 1,1 0-1,35 1 1,-35-36 0,-1 0-1,1 0 1,0 0-16,35 35 94,35-35-79,-35 35-15,71-35 16,-71 36 0,88 16-1,-88-16 1,35-1-1,-35 0 1,0 1 0,35-1-1,-35 0 1,36-35 15,-36 35 0,-36-35-15</inkml:trace>
  <inkml:trace contextRef="#ctx0" brushRef="#br0" timeOffset="25653.3389">10866 5521 0,'-36'0'187,"-34"0"-171,52 0-1,-52 0-15,70 71 16,-36-36-16,36 0 16,-35 36-1,35-18 1,0-18-1,18 0 1,105 0 0,-17-35-1,-18 0 17,-53 0-17</inkml:trace>
  <inkml:trace contextRef="#ctx0" brushRef="#br0" timeOffset="26718.5134">11395 5662 0,'17'0'187,"19"0"-187,-1 0 16,0 0-16,71 0 15,35 0 1,18 0 0,35 0-1,-124 0 17,-34 0-17,17 0 1,-18 0-1,-53 0 17</inkml:trace>
  <inkml:trace contextRef="#ctx0" brushRef="#br0" timeOffset="27317.6567">11395 5450 0,'0'18'47,"17"-18"-31,-17 53-16,0-18 15,0 36 1,0 17 0,0-53-1,0 1 1,0-1 0</inkml:trace>
  <inkml:trace contextRef="#ctx0" brushRef="#br0" timeOffset="28599.5223">12241 5415 0,'-35'0'140,"88"53"-46,-18 18-78,1-36-1,-1 0 1,0-35-16,-35 35 16,35-35-1,-35 36 1,-17-36 62,-19 0-62,36 35-1,-35-35-15,18 0 16,17 35-16,-36-35 16,-17 36-1,53-1 16,-17-35-15,17 35-16</inkml:trace>
  <inkml:trace contextRef="#ctx0" brushRef="#br0" timeOffset="29650.5511">13176 5115 0,'0'18'47,"0"17"-47,-17 0 16,17 18-16,0 18 16,-36 88-1,36-1 1,0-105-16,0 36 15,0-54 1,18 0-16,70 36 16,-17-71-1,35 35 1,-71-53 0</inkml:trace>
  <inkml:trace contextRef="#ctx0" brushRef="#br0" timeOffset="30316.1704">13935 5521 0,'0'0'0,"-18"0"15,18-35 1,-35 35-1,-18 0 1,0 0 0,-18 70-1,1 1 1,35-1 0,35-34-1,0-1 1,17-17-1,18-18 1,18 0 0,-17 0-16,17 0 15,-53-36-15,35 1 16,-35 53 78,35-18-94,-35 35 15,35-35-15,1 35 16,-1-35 0,-35 35-1,35-35 1,1 0-16</inkml:trace>
  <inkml:trace contextRef="#ctx0" brushRef="#br0" timeOffset="30543.0841">14358 5680 0,'0'0'0,"0"35"47,0 0-31,0 1-1,0-1 1,0 0 0</inkml:trace>
  <inkml:trace contextRef="#ctx0" brushRef="#br0" timeOffset="31315.3974">14764 4992 0,'0'0'0,"0"-35"31,0 87 0,0 19-31,0 35 16,0-36-1,0 1-15,0-18 0,0-18 16,0 0-16,0 1 31,0 52-15,0-53-1,0-52 64,35-19-64,-35 1 1,35 35-1,-35-35-15,36 35 16,-36-36 0,35 36-1,0 0 1,36 71 0,-71-36 15,35 1-16,-35-1 1,0 0 0,-18-35-1,-17 35 1,-18-35 0,18 53-16,0-53 15,-36 0 1,36 0-16</inkml:trace>
  <inkml:trace contextRef="#ctx0" brushRef="#br0" timeOffset="31968.5168">15363 4974 0,'0'53'31,"36"18"-15,-36-1-16,70 18 16,-70 18-16,71 53 15,-36-18 1,-35-88 0,0 35-1,0-53-15,0 1 16,-53 17-1,-70-18 1,17-35-16</inkml:trace>
  <inkml:trace contextRef="#ctx0" brushRef="#br0" timeOffset="33215.1181">14393 5821 0,'0'-35'47,"0"52"125,36-17-141,-36-17 0,0-19-15,0 19-1,-18 17 32,18 35-16,0 0-15,18-35 31,-1 0-31,-17-35-1,0 0 1,0-1 15,0 72 78,0 34-77,0-35-17,0 1 1,0-1 0,0 0-1,-88-35 1,35 36-1,-17-36 1</inkml:trace>
  <inkml:trace contextRef="#ctx0" brushRef="#br0" timeOffset="42395.6881">11201 6738 0,'0'-18'63,"-18"-17"-17,-17 35-14,-1-35-1,36 0-31,-35 35 16,18 0 15,-19 0-16,36 17 1,-35 36 0,-18 18-1,53-1 1,-35 1 0,35 35-1,0-36 1,0-17-1,17-18 17,19-35-17,-1 0 17,0 0-32,1-17 31,-1 17-31,-35-36 15,0 1 1,35 35 0,-35-70-1,35 34 1,-35 1 0,0 53 93,0 17-109,0 0 16,36-35-16,-36 53 15,0-18 1,35 1-1,0-36 1,1 0 0,16 0-16,-16 0 15,34-18 1,-34-52 0</inkml:trace>
  <inkml:trace contextRef="#ctx0" brushRef="#br0" timeOffset="45810.4379">12188 6720 0,'0'-17'0,"0"52"109,0 194-78,0-176-31,36 18 16,-36-36-1,0 18 1,0-18 0,0 1 15,0-54 0,0-17-15</inkml:trace>
  <inkml:trace contextRef="#ctx0" brushRef="#br0" timeOffset="46793.7869">12206 6985 0,'18'0'47,"17"0"-32,18 0 1,17 0 0,36 0-1,18 0 1,123 0 0,17-35-1,-123 35 1,-17 0-16,-54 0 0,19-53 15,-19 53 1,-52 0 15,-18-35 79,0-1-79,0 19-31,-71-36 16,36 17-1,35 1 1,-35 35-1,35-35 1,-36 35 0,36-35 15,0 52 16,18 54-32,35-18 1,0 35 0,17-35-1,-34 17 1,-36-34 0,0-1-1,0 0 16,-36 0-15,1-35 0,-35 36-1,-1-1 1,1 0 0,34 1-1</inkml:trace>
  <inkml:trace contextRef="#ctx0" brushRef="#br0" timeOffset="48545.7063">14393 6368 0,'0'0'0,"36"0"15,-36-36 1,0 54 62,0 17-78,-18 18 16,18 18-1,-71-18-15,71 88 16,-35-53-16,35 0 15,0-35 1,0-18-16,18 36 16,35-1 15,88 36-15,-71-106-1</inkml:trace>
  <inkml:trace contextRef="#ctx0" brushRef="#br0" timeOffset="49426.3706">15399 6809 0,'0'0'0,"0"-53"16,0 17-1,-18 36-15,18-35 16,-53 35 0,53-35-1,-53 35 1,18 0 0,-88 123-1,70-52 1,53-36-16,0 0 15,0 18 1,0-17 0,0-1-1,17-35 1,71 0 0,-17-18-1,-18-17 1,-53-18-16,35 18 15,-35 52 64,0 1-64,35 35 1,18-18-1,-53 1 17,0-1-17,0 0 17,-35 0-17</inkml:trace>
  <inkml:trace contextRef="#ctx0" brushRef="#br0" timeOffset="49877.3008">15769 6967 0,'35'0'16,"-35"18"15,0 0 0,0 17-15,-17-35-16,17 35 16,-88 18-1,35 18 1</inkml:trace>
  <inkml:trace contextRef="#ctx0" brushRef="#br0" timeOffset="50543.6229">16598 6597 0,'-17'-53'0,"17"35"31,-36 18-15,36 36 0,-70 17-16,70 0 15,-36 17 1,1 54-1,35-72 1,0 19 0,18-36-1,17-35 1,106 36 0,-35-72-1,0-52 1,-53 18-1,-53 34 1,0-52-16,0 53 16,0-18-16,0-53 31,-35 53-15,-18 53-1,17 0-15</inkml:trace>
  <inkml:trace contextRef="#ctx0" brushRef="#br0" timeOffset="51477.2769">15469 6791 0,'0'-35'15,"0"52"95,0 19-79,0-1-31,0 0 16,0 0-1,0 1 1,0-1 0,36-35-1,-36 35 1,35 1-1,18-36 1,17 0 0</inkml:trace>
  <inkml:trace contextRef="#ctx0" brushRef="#br0" timeOffset="53093.0073">16933 6209 0,'36'0'109,"-36"18"-93,70 17-16,1 71 15,-36-71-15,36 71 16,-71-71 0,35 36-16,-35-36 15,0 18-15,35-18 16,-35 0 0,0 1-16,0-1 15,0 18-15,0-18 16,-106 36-1,18-18-15,-18-1 16,-17-16-16,-18-36 0</inkml:trace>
  <inkml:trace contextRef="#ctx0" brushRef="#br0" timeOffset="57274.1469">11130 7973 0,'0'-35'32,"0"87"61,35 72-61,-35-71-32,0 35 15,0 0 1,0 0 0,0-17 15,0-1-16,0-17 1,0-17 0,0-1-1,0-53 79,0-17-78,36 35-16,-36-53 15,70-70 1,-70 87-16,18 1 16,-18 0 15,0 0-16,35 35 1,36 0 0,-18 0-1,17 17 1,-35 18 0,36 1-1,-36-36-15,-35 35 16,0 0-1,0 1 1,-53-36-16,18 35 16,-71 0-1,71-35 1,-18 0 0</inkml:trace>
  <inkml:trace contextRef="#ctx0" brushRef="#br0" timeOffset="59472.6275">12559 8202 0,'0'18'78,"-35"17"-78,35 36 31,0-36-31,0-18 16,0 19-1,0 34 1,0 18 0,0-52 15,0-54 16,0-17-16,0 0-15,0-1 15,0 1-15,0 0-1,0-1 16,53 36 48,-36 0-79,18 0 15,1 0-15,34 0 16,36 0-1,0 0 1,-35 18-16,34-18 16,-52 0-1,18 0-15,35 0 16,17 53 0,-70-53-1,-18 0 16,-35-18 48,-17-17-64,17 0 1,-36 35-1,36-35-15,-35-1 32,53 54 46,52 17-63,36 0 17,-106 1-32,0-1 31,-18-35-15,18 53-1,-141-18 1,71 18-1,-18 0 1,88-18-16</inkml:trace>
  <inkml:trace contextRef="#ctx0" brushRef="#br0" timeOffset="60491.3385">14940 7955 0,'0'53'62,"-18"0"-62,18 0 16,0 0-16,-35 88 16,35-18-1,0-34 1,0-19-1,18 1 1,105-18 0,-52-53-1</inkml:trace>
  <inkml:trace contextRef="#ctx0" brushRef="#br0" timeOffset="61294.2705">15769 8273 0,'-17'0'0,"17"-36"15,-36 36 1,1 0 0,-18 0-1,-17 18 1,17 70 0,17-17 15,36-18-16,0 17 1,0-17 0,18-18-1,17-35 1,18 0 0,0 0-16,-18-35 15,-35 0-15,36 35 16,-36-124-1,0 54 1,0 52-16,0-17 16,-18 35-1,-17 0 17,35 18-17,-36 17 1</inkml:trace>
  <inkml:trace contextRef="#ctx0" brushRef="#br0" timeOffset="61656.0912">16245 8537 0,'0'18'46,"0"17"-30,36 18 0,-36-35-1,0 17 1,-18 0 0,-70-35-1</inkml:trace>
  <inkml:trace contextRef="#ctx0" brushRef="#br0" timeOffset="62706.3096">16898 7990 0,'0'-35'15,"0"70"32,0 36-31,0-36-1,0 1-15,0 16 16,0-16 0,0-1-16,0 36 15,0-36 1,0 18 0,0 0 15,0-18-16,0-53 48,0-70-32,35 53-15,-35 0 15,36 35-31,-1-36 16,18 36-1,35 0 1,-35 0 0,-18 18-1,-35 17 16,35 0-15,-35 1 0,0-1-1,-35-35 1,-35 0 0,17 0-1,17 0 1,-34 0-1,-1 0 1</inkml:trace>
  <inkml:trace contextRef="#ctx0" brushRef="#br0" timeOffset="63241.5407">17604 7761 0,'35'18'47,"-35"35"-47,35 35 16,0 71-1,-35-54 1,53 1 0,-53-53-1,0 71 1,0-54-1,-158 18 1,-107-52 0,106 52-1</inkml:trace>
  <inkml:trace contextRef="#ctx0" brushRef="#br0" timeOffset="66121.1211">10954 7338 0,'35'0'47,"265"70"-16,-230-70-31,19 0 15,-36 0 1,17 0 0,-17 0-1</inkml:trace>
  <inkml:trace contextRef="#ctx0" brushRef="#br0" timeOffset="67303.3331">13688 6085 0,'53'0'141,"-36"0"-126,19 0-15,-1 0 16,0 0 0,18 0-1,-18 0 1,-88 0 31</inkml:trace>
  <inkml:trace contextRef="#ctx0" brushRef="#br0" timeOffset="68370.9861">11165 8855 0,'18'0'94,"17"0"-78,36 0-16,17 0 15,18 0-15,88-36 32,-106 36-17,-35-35 1</inkml:trace>
  <inkml:trace contextRef="#ctx0" brushRef="#br0" timeOffset="70238.156">14728 6103 0,'18'0'109,"88"0"-93,-71 0-1,-35 18-15,71-18 16,-36 0 0</inkml:trace>
  <inkml:trace contextRef="#ctx0" brushRef="#br0" timeOffset="79998.9593">11024 10125 0,'0'-18'62,"0"-17"-15,0 0-31,0-1-1,-17 36 1,-19 0 0,36-35-1,-35 35 1,0 0-1,-36 53 1,36 17 0,-18 1-1,53 52 1,0-70-16,0 36 31,0-54-31,0 0 16,18 18-1,17-53 1,0 35 0,1-35-1,-1-17 1,-35-71 0,35 35-1,-35 0 1,0 17-1,0 54 48,35 35-47,1-18-1,-1-35 1,-35 36-1,53-36-15,17 0 16,-52 0 0,-18-18-1</inkml:trace>
  <inkml:trace contextRef="#ctx0" brushRef="#br0" timeOffset="81233.318">11077 10142 0,'-35'0'47,"35"-35"-32,-35 35 17,35 18 93,0 35-110,0-18 1,0 0 0,0 0-1,0 1 1,0-1-1,0 0 17</inkml:trace>
  <inkml:trace contextRef="#ctx0" brushRef="#br0" timeOffset="82262.2201">11853 10195 0,'-35'0'94,"53"0"-32,35 0-46,-18 0-16,18 0 15,17 0 1,-34 0-16,17 0 16,17 0-1</inkml:trace>
  <inkml:trace contextRef="#ctx0" brushRef="#br0" timeOffset="85754.2171">6227 10266 0,'0'-18'47,"0"-17"-16,-18 35-31,18-35 16,-35 35 0,-18 0-16,17 0 15,-34 17 1,-18 71-1,52 36 1,36-18 0,0-36-1,0 1 1,36-18 0,52 0 15,-18-53-16,1 0 1,-36-36-16,1 36 16,16-52-16,-52 16 15</inkml:trace>
  <inkml:trace contextRef="#ctx0" brushRef="#br0" timeOffset="86137.6845">6473 10566 0,'0'17'47,"0"19"-47,36-1 31,-36 0-31,0 0 15,35-35 1,-35 36 0,0-1-16,0 0 31</inkml:trace>
  <inkml:trace contextRef="#ctx0" brushRef="#br0" timeOffset="86716.7703">6950 10336 0,'0'36'15,"17"-36"17,-17 35-32,53-35 15,-17 0-15,-1 0 16,18 0-16,0 0 0,0 0 16,-1 0-16,54-18 15,-53 18 1,-17 0 15</inkml:trace>
  <inkml:trace contextRef="#ctx0" brushRef="#br0" timeOffset="87013.822">7232 10248 0,'0'18'47,"0"17"-47,0 0 16,0-17-1,0 17-15,0 36 16,53-18 0,-53-18-16,35-35 15,-35 35 1</inkml:trace>
  <inkml:trace contextRef="#ctx0" brushRef="#br0" timeOffset="87564.3738">7990 10125 0,'-17'-36'16,"-18"36"15,-1 0-15,36 53-16,-53 36 16,-17-1 15,34-18-31,36 1 31,18-36-15,35 0-1,18-35 1,-1 0 0,1-17-1,-18-36 1,-18 53-1</inkml:trace>
  <inkml:trace contextRef="#ctx0" brushRef="#br0" timeOffset="88263.8467">8361 10460 0,'0'-18'31,"17"-17"-16,36 35 1,0 0 0,18 0-1,-18 0 1,-18 18 0,-35 35-1,0-18 1,0 0-16,0 36 15,-35-36 1,-1-35-16,-16 53 16,16-18-1,54-35 32,70-18-31,-53 18-1,36-35 1,0 35 0,-19 0-1,-16-35 1</inkml:trace>
  <inkml:trace contextRef="#ctx0" brushRef="#br0" timeOffset="88786.7453">9260 10195 0,'18'-35'46,"17"35"-30,1 0-16,34 0 16,-17 0-1,-18 0 1,1 0 0</inkml:trace>
  <inkml:trace contextRef="#ctx0" brushRef="#br0" timeOffset="89064.427">9243 10389 0,'0'0'15,"0"36"1,35-36 31,53 0-32,-35 0-15,0 0 16,53-36 0,-71 36-1,-17 0 1</inkml:trace>
  <inkml:trace contextRef="#ctx0" brushRef="#br0" timeOffset="91096.5064">11712 10460 0,'-35'35'63,"35"18"-48,0 0 1,0 18-1,-35-19 1,35-16-16</inkml:trace>
  <inkml:trace contextRef="#ctx0" brushRef="#br0" timeOffset="92686.1785">11994 9825 0,'0'-35'16,"0"-1"78,-35 72-32,35 16-46,0-16-1,0 17-15,0 0 0,0 0 16,0 70 0,18-35-1,-18-17 1,0-36 0,0 53-1,0-52 16,0-54 173,0-17-189,0-1 1,0 1-1,0 0 1,35-1 0,-35 1 15,35 35-15,18 0-1,0 0 1,18 18-1,-18-18 1,17 0 0,-35 35-1,1-35 1,-1 35 15,-35 1-15,0-1 15,0 0-15,-18 1-1,-17-36 1,35 35 0,-35-35-1,35 35 1,-35-35-1,-1 0 1,1 0 0,0 0-1,-18 0 1,18 0 0,-1 0-1</inkml:trace>
  <inkml:trace contextRef="#ctx0" brushRef="#br0" timeOffset="98360.5818">10213 9560 0,'0'53'94,"0"282"-63,0-194-31,0 1 16,53 87-1,70-17 1,1-142-1,70 1 1,17-71 0,-105 0-16</inkml:trace>
  <inkml:trace contextRef="#ctx0" brushRef="#br0" timeOffset="99078.6189">13212 9648 0,'0'71'93,"0"-18"-93,70 141 32,-70-123-32,0-54 15,35 36-15,-35-18 16,0 18 0,-35 53-1,-35-35 1,-1-1-1,36-70-15</inkml:trace>
  <inkml:trace contextRef="#ctx0" brushRef="#br0" timeOffset="99575.8389">14023 10072 0,'35'0'47,"53"0"-31,-52 0-1,70-35 1,-54 35 0,19-36-1,-36 36 1,1 0-1</inkml:trace>
  <inkml:trace contextRef="#ctx0" brushRef="#br0" timeOffset="99871.3851">14270 9931 0,'0'17'31,"0"19"-15,0-19-1,0 54 1,0-36-16,0 36 15,18-18 1,-18 17 0,0-35-1</inkml:trace>
  <inkml:trace contextRef="#ctx0" brushRef="#br0" timeOffset="100475.9947">16016 9754 0,'0'-35'31,"-70"35"-16,17 0 1,-88 141 0,70-17-1,71-71 1,0 17 0,18-17-1,17-53-15,53 35 16,-17-35-1,-18 0-15,17 0 16,-35 0 0</inkml:trace>
  <inkml:trace contextRef="#ctx0" brushRef="#br0" timeOffset="100681.2377">16228 10107 0,'0'18'32,"0"17"-17,0 18 1,0 35 0,-71-53-1,71 18 1,-53-53-16</inkml:trace>
  <inkml:trace contextRef="#ctx0" brushRef="#br0" timeOffset="101458.9331">16986 9948 0,'-35'-35'0,"0"35"32,-1 0-17,36 18 1,-52 17-16,52 0 15,-53 1-15,53 34 16,0-35 0,0 1-1,17-1 1,19-35 0,-1 0-1,-35-35-15,53-36 16,-18 18-1,-35 18-15,0-18 16,35-123 0,-35 87-1,0 54 17,0-18-17,0 88 32,0 18-47,0 36 16,0 34-1,0-70-15,0 18 16,36-71-16,-36 52 16,35 19-1,0-36 1,0-35-1,1 0-15</inkml:trace>
  <inkml:trace contextRef="#ctx0" brushRef="#br0" timeOffset="101776.0653">17445 9454 0,'0'0'15,"0"-35"-15,0 106 32,70-18-17,-70 17-15,36 71 16,-1-17-1,-35-54 1,0-34 0,0-1-16,0-17 15,-35 34-15,-106 19 32,-89-18-32</inkml:trace>
  <inkml:trace contextRef="#ctx0" brushRef="#br0" timeOffset="102411.3901">15363 9543 0,'0'0'0,"36"0"16,-36-18 0,0 89 31,0 105-32,-36 89 1,36-107-1,36-52 1,70 35 0,-71-141-1,88 71 1,-70-71-16,35 35 0,-17-35 16,-18 0-1</inkml:trace>
  <inkml:trace contextRef="#ctx0" brushRef="#br0" timeOffset="105093.9203">18574 9931 0,'17'0'94,"19"0"-79,-1 0-15,18-36 16,0 36-16,0 0 15,17 0 1,-34 0 0</inkml:trace>
  <inkml:trace contextRef="#ctx0" brushRef="#br0" timeOffset="105374.783">18574 10054 0,'17'0'31,"19"0"-15,-1 0-16,0 0 15,0 0 1,18 0 0,-17 0-1</inkml:trace>
  <inkml:trace contextRef="#ctx0" brushRef="#br0" timeOffset="106489.9703">20126 9966 0,'0'-35'0,"0"-1"15,0 1 1,-18 35 15,18-35-31,-35 35 16,0 0-1,-1 53 1,1 70 0,35-87-1,0-1 17,18-35-17,35 0 1,0 0-1,17-35 1,-70-1 0,36 36 62,-36 18-63,17-18 1,18 0 0,1 0-1</inkml:trace>
  <inkml:trace contextRef="#ctx0" brushRef="#br0" timeOffset="106789.9254">20532 9931 0,'35'0'62,"0"0"-62,1 0 16,16 0-16,-16 0 15,17 0-15,17-36 16,-35 36 0,-35-35-16,36 35 15</inkml:trace>
  <inkml:trace contextRef="#ctx0" brushRef="#br0" timeOffset="107023.0119">20761 9825 0,'0'0'0,"0"35"47,-35-35-32,35 53-15,0 18 16,0-18 0,0-18-1,17-35 17</inkml:trace>
  <inkml:trace contextRef="#ctx0" brushRef="#br0" timeOffset="107374.3063">21414 9825 0,'0'-35'16,"-18"35"0,-70 35 15,88 18-31,-36-53 16,36 53-16,0-18 31,0 0-16,36-35 1,34 0 0,-17 0-16,35 0 15,-35-17-15</inkml:trace>
  <inkml:trace contextRef="#ctx0" brushRef="#br0" timeOffset="108157.6241">19826 9366 0,'0'-35'16,"0"53"31,0 35-31,-18 35-16,18-18 15,-52 54 1,52-18-1,-36 17 1,36-70-16,18-18 16,-18 1-16,35-1 0,0-35 15,36 70 1,70-34 0,-17-36-1</inkml:trace>
  <inkml:trace contextRef="#ctx0" brushRef="#br0" timeOffset="109601.5121">22013 10001 0,'0'36'78,"0"-1"-47,0 0-15,-105 0 0</inkml:trace>
  <inkml:trace contextRef="#ctx0" brushRef="#br0" timeOffset="111124.3248">22296 9472 0,'0'-35'15,"0"52"64,0 36-64,0 0-15,0 18 16,0-18-16,0 0 15,0 35 1,0-18 0,0-34-16,0 34 15,0-17 1,0-18 15,35-52 16,18-54-31,-53 54-1,17 17-15,-17-36 16,36 36-16,-36-35 0,35 35 31,0 0-15,18 0-1,18 18 1,-36 17 0,-35 0-1,35-35-15,-35 36 16,0-1 0,-17-35 15,17 35-16,-53-35 1,-71 0 0,71 0-1,18 0 1</inkml:trace>
  <inkml:trace contextRef="#ctx0" brushRef="#br0" timeOffset="111574.5091">22966 9966 0,'53'0'78,"0"0"-62,-18 0-16,36 0 16,-1 0-1,18 0 16,-17 0-15</inkml:trace>
  <inkml:trace contextRef="#ctx0" brushRef="#br0" timeOffset="111906.5334">23248 9860 0,'0'18'63,"-35"-18"-48,35 35 1,0 0-1,-35 36 1,35-18 0,0 0-1,0-18 1,0 0 0</inkml:trace>
  <inkml:trace contextRef="#ctx0" brushRef="#br0" timeOffset="112688.9269">23971 9913 0,'0'-35'15,"-17"35"1,17-36-1,-53 36 1,17 0 0,1 18-1,0 53 1,0-18 0,35-18-1,0 0 16,17-35-15,-17 35 0,35-35-1,1 0 1,-1-17 0,0-36-1,1-35 1,-36 17-1,35 1 1,-35 34-16,0-34 16,0 52-1,0-52 1,0 34-16,0 107 62,0-18-46,0 70 0,0-70-1,0-18-15,0 36 16,0-18 0,35-53-16,-35 70 15,35-70-15,1 0 16,-1 0-16</inkml:trace>
  <inkml:trace contextRef="#ctx0" brushRef="#br0" timeOffset="113121.2821">24518 9454 0,'0'53'32,"0"0"-32,0 18 15,0 17-15,0 71 16,0-53 0,0-36-1,0-35 1,0 36-1,-18-71-15,-17 53 0,-159-18 32,-141 53-17,176-35-15</inkml:trace>
  <inkml:trace contextRef="#ctx0" brushRef="#br0" timeOffset="117337.6878">6720 11695 0,'0'-36'0,"36"36"16,-36-35-1,0 0 17,-18-1-17,-17 36 1,-18 0 0,18 0-1,-36 0 1,18 89-1,18 17 1,35-18 0,0-53-16,0 0 15,0 18 1,35-53-16,36 53 16,52-53-1,-17 0 1,-35 0-1,-19-35 17</inkml:trace>
  <inkml:trace contextRef="#ctx0" brushRef="#br0" timeOffset="117670.2388">7126 11906 0,'18'0'31,"-18"18"-16,0 17 1,0 18 0,35-53-16,-35 71 15,0-54 1,0 54 0,0-36-1,-18-35-15</inkml:trace>
  <inkml:trace contextRef="#ctx0" brushRef="#br0" timeOffset="119475.6927">7849 11501 0,'0'-18'32,"0"53"30,0 0-62,0 18 16,0 0-16,0-17 15,-35 34 1,-18-35 0,35 18-1,-34 36 1,52-72-1,-36-17 1</inkml:trace>
  <inkml:trace contextRef="#ctx0" brushRef="#br0" timeOffset="119935.2487">7567 11501 0,'18'35'47,"17"53"-32,-35-53 1,35 1-16,36 34 15,-18-17 1,0 0 15,-18 18-15,0-19 0,-35-16-1,36-36 1,-1 0-16</inkml:trace>
  <inkml:trace contextRef="#ctx0" brushRef="#br0" timeOffset="120452.5483">8714 11465 0,'0'0'0,"-36"0"16,1 0-1,0 36 1,35-1-1,-36 18-15,36 0 0,0 17 16,-35-34 0,35 16-1,0-16 1,18-36 0,70 35-1,0-35 1,-17-18-1,-36-17 1</inkml:trace>
  <inkml:trace contextRef="#ctx0" brushRef="#br0" timeOffset="121027.6216">8943 11800 0,'0'-17'15,"35"17"1,0-35 0,1 35 15,-1 0-31,-35 35 16,0 0-1,35 0 1,-35 18-1,-17 0 1,-19 71 15,1-89-15,88-35 46,-18 0-46,36-18 0,-18 18-1,-18 0 1,0-53 0</inkml:trace>
  <inkml:trace contextRef="#ctx0" brushRef="#br0" timeOffset="122234.6522">9648 11642 0,'36'0'109,"34"0"-93,-34 0-16,-1 0 0,0 0 15,36 0 1,-36 0 0</inkml:trace>
  <inkml:trace contextRef="#ctx0" brushRef="#br0" timeOffset="122485.1709">9596 11836 0,'0'0'0,"17"35"31,36-35-15,-18 0-1,18 0 1,35 0-1,-52 0-15,-1 0 16,0 0 0,1 0-1</inkml:trace>
  <inkml:trace contextRef="#ctx0" brushRef="#br0" timeOffset="123901.499">11271 11730 0,'36'0'0,"-1"-18"31,-35-17 31,-18 35-30,-17-35-17,-18 35 1,18 0-16,-1 0 15,1 0-15,0 0 32,35 35-17,-35 18 1,35 17 0,17-17-1,18-17 1,18-36-1,-17 0 1,-1 0 0,-35-18-1,0-17 1,0-1 0,35 36 46,1 18-46,16-18-1,1 0 1,-17 0 0,-1 35-16</inkml:trace>
  <inkml:trace contextRef="#ctx0" brushRef="#br0" timeOffset="124117.9359">11677 11836 0,'35'0'31,"1"0"-15,-36 17-1,0 19 1,0-1 0,-36 18-1</inkml:trace>
  <inkml:trace contextRef="#ctx0" brushRef="#br0" timeOffset="124922.696">12206 11465 0,'0'-35'16,"0"106"31,0-36-31,0 0-16,0 36 31,0-18-31,0 0 15,0-18 1,0 0 15,0-70 16,35-18-31,1 35 15,-36-17-31,35 35 16,-35-35-1,35 35 1,18 0-16,-18 17 16,18-17-1,-53 36-15,36-1 16,-36 0 15,-18 0-15,-53-35-1,36 0 1,0 36 0,-36-36-1,36 0 1</inkml:trace>
  <inkml:trace contextRef="#ctx0" brushRef="#br0" timeOffset="126549.8624">11112 11095 0,'-17'0'16,"17"17"-16,-35-17 15,35 89 1,-71-36-16,18 88 15,53-71-15,-70 18 16,70 18 0,0 0-1,35 71 1,71-89 0,35-18-1,18-17 1</inkml:trace>
  <inkml:trace contextRef="#ctx0" brushRef="#br0" timeOffset="127833.252">12965 11201 0,'0'17'94,"0"19"-94,0 34 15,53-17-15,-53 0 16,35 70 0,0-34-1,0-19 1,-35-34-16,0-1 16,-17 0-16,17 0 15,-88 1-15,-18 17 16,35-18-1,36-35 1</inkml:trace>
  <inkml:trace contextRef="#ctx0" brushRef="#br0" timeOffset="128407.1681">13935 11483 0,'0'18'62,"0"17"-62,-36 35 16,-16-34-1,16 52 1,1-18 0,0-52 15,35 17-15,-36-35-1</inkml:trace>
  <inkml:trace contextRef="#ctx0" brushRef="#br0" timeOffset="128782.6916">13670 11448 0,'18'17'47,"-18"19"-31,70-1-16,-70 0 15,18-35 1,-18 53-16,35-18 15,36-35-15,-71 36 16,53-1 0,0 0-1,-18 0 1,0-35 0</inkml:trace>
  <inkml:trace contextRef="#ctx0" brushRef="#br0" timeOffset="129202.4943">14676 11201 0,'-36'17'15,"36"36"-15,-70 18 16,70-18-16,-53 0 16,53 17-16,-53 1 15,53-36 1,0 0-16,35 18 16,-35-17-1,53 16 1,18 1-1,52-53 1</inkml:trace>
  <inkml:trace contextRef="#ctx0" brushRef="#br0" timeOffset="129617.1463">15363 11606 0,'0'-35'0,"-17"0"47,-18 35-31,-1 17-1,-17 107 17,53-89-17,0 1 1,0-1-1,18-35-15,53 0 16,-1 0 0</inkml:trace>
  <inkml:trace contextRef="#ctx0" brushRef="#br0" timeOffset="130016.1686">15646 11695 0,'0'17'32,"0"36"-17,0-18 1,35-35-16,-35 36 16,0-1 15,-18 0-16,-52 1 1,35-36 0,-36 35-1,0 0 1,18 0 0</inkml:trace>
  <inkml:trace contextRef="#ctx0" brushRef="#br0" timeOffset="130783.0374">16210 11606 0,'-18'0'15,"18"-35"-15,-35 35 16,-53 0 15,53 53-15,-1 0 0,36 0-1,-35-18 1,35 0-1,18-35 1,17 36 0,53-54-1,-52-35 1,16-35 0,19 17-1,-36 1 1,-35 35-16,0-36 15,0 36 1,0-1-16,-17-34 16,17 35-1,0 105 17,0 89-1,0 0-16,0-53 1,0-71-16,17 0 16,-17 18-16,53-53 15,-17 35 1,16-35 0,-16-17-1</inkml:trace>
  <inkml:trace contextRef="#ctx0" brushRef="#br0" timeOffset="131131.3072">16704 11271 0,'35'0'16,"-35"36"-1,71 175 17,-71-158-32,0 0 15,0-18-15,0 1 16,0-1-16,-18 0 15,-88 89 1,18-71 0,-35-18-1,17-35 1</inkml:trace>
  <inkml:trace contextRef="#ctx0" brushRef="#br0" timeOffset="132315.842">17498 11465 0,'35'0'109,"18"0"-93,0 0 0,0-35-1,-18 35-15,0 0 31</inkml:trace>
  <inkml:trace contextRef="#ctx0" brushRef="#br0" timeOffset="132586.7994">17462 11553 0,'0'18'0,"0"17"47,18-35-47,35 0 31,-18 0-31,36 0 16,-18 0-1,-18 0 1,-35-17-1</inkml:trace>
  <inkml:trace contextRef="#ctx0" brushRef="#br0" timeOffset="137080.0961">19191 11465 0,'0'-35'78,"-18"35"-31,-17 0-32,18 0 1,-19 0-1,1 0 17,35 18-32,-35 17 15,35 18 1,0-18 0,0 0-1,0 1 1,35-36-1,0 0 1,1 0 0,-36-18-1,35-17 17,-35-1-17,35 36 63,-35 18-62,35-18 0,-35 35-16,36-35 15,-1 36 1,0-36-1</inkml:trace>
  <inkml:trace contextRef="#ctx0" brushRef="#br0" timeOffset="137529.4253">19879 11448 0,'0'-36'16,"-18"36"-1,1 0 1,-19 0 15,-34 36-31,70-1 16,-53 18-16,53 0 16,-35-18-1,52-35 1,36 35 15,18-35-15,-18 0-1,35 0 1,-35 0 0,0-17-1</inkml:trace>
  <inkml:trace contextRef="#ctx0" brushRef="#br0" timeOffset="138362.4198">20673 11412 0,'53'0'110,"-18"0"-95,212 0 16,-247-17-31,35 17 0</inkml:trace>
  <inkml:trace contextRef="#ctx0" brushRef="#br0" timeOffset="139114.3823">21237 11112 0,'0'53'63,"0"-17"-63,35 17 15,-35-18-15,0 0 16,0 0 0,0 36-1,36-36-15,-36 18 16,0-18 0,0-52 62,0-18-63,35-54 17,36 54-17,-36 35 1,0-35-1,0 35 1,1 17 0,-1 19-1,-35-1 1,0 0 0,0 1-1,-18-1 1,-17-35-1,-35 0 1,34 0 0,-17 0-1,18 0-15</inkml:trace>
  <inkml:trace contextRef="#ctx0" brushRef="#br0" timeOffset="139912.8537">21996 11377 0,'0'-35'16,"-18"35"-1,-35 0 17,-17 0-17,17 0 1,53 17-16,-36-17 16,36 53-1,0 0 1,0 18-1,18-71 1,17 0 15,1 0-15,-1-53 0,-35 35-1,35 18-15,-35-106 16,0 54 15,35-37-15,-35 72-16,0-54 15,0 36-15,0 88 63,0 35-48,0-35-15,0 0 0,36-18 16,-36 0-16,53 1 16,-18 17-1,0-18 1,0 0 0,1-35-1</inkml:trace>
  <inkml:trace contextRef="#ctx0" brushRef="#br0" timeOffset="140595.5243">22860 11553 0,'35'0'63,"-35"36"-63,0-1 15,0 0 1,-17 1-1,-36-1 1</inkml:trace>
  <inkml:trace contextRef="#ctx0" brushRef="#br0" timeOffset="143727.1889">23389 11077 0,'0'71'125,"0"-36"-110,0 18 1,0 18 0,0-19-1,0 19 1,35-18-1,-35-18 1,0-52 78,36-1-79,-36-17 1,35-1 0,0-17-1,1 18 1,34 35 0,-52 0-1,-18 18 1,35 17-1,0-35 1,-35 35 0,0 1-1,0-1 1,-70-35 0,-1 35-1,36-35 1,-18 35-1,18-35 1,-1 0 0</inkml:trace>
  <inkml:trace contextRef="#ctx0" brushRef="#br0" timeOffset="144535.68">24253 11395 0,'0'-36'31,"-17"36"47,17 18-62,-35-18 0,35 35-16,0 1 15,-36-36 1,36 35-16,0 0 15,36-17 17,52-18-17,-18 0 1,1 0 0,-36 0-16,0-18 15</inkml:trace>
  <inkml:trace contextRef="#ctx0" brushRef="#br0" timeOffset="146269.9993">24888 11307 0,'18'0'110,"53"0"-95,-18 0 1,-18 0-16,18 0 15,-18 0 1,0 0 0,1 0 15</inkml:trace>
  <inkml:trace contextRef="#ctx0" brushRef="#br0" timeOffset="146683.8423">24977 11201 0,'0'17'31,"0"36"-15,35-53 0,-35 71-16,0-36 15,0-17 1,35 35 0,-35-18-1</inkml:trace>
  <inkml:trace contextRef="#ctx0" brushRef="#br0" timeOffset="147543.4279">25718 11236 0,'-18'0'32,"-17"0"-32,-1 0 31,1 0-16,0 0 1,-1 18 0,1 35-1,35 17 1,0-17 0,0-18-1,18 1 1,17-36-1,18 0 1,18-36 15,-36 1-15,0 0 0,-35-18-1,35-71 1,-35 71-1,36-105 1,-36 87 0,0 124 62,0 0-78,0 0 15,53 70 1,-53-87 0,35-1-16,-35 18 31,35-18-15,-17-35-1,17 0-15</inkml:trace>
  <inkml:trace contextRef="#ctx0" brushRef="#br0" timeOffset="149495.1969">26335 11236 0,'-35'0'15,"35"35"1,-36-35 0,36 36-16,-35-1 15,35 0 1,0 0 0,0 1-1,0-1 1,0 0 15,18-35 16,35 0-31,-53-17-1,35-19 1,-35 1-1,0 0 1,35-1 0,-35 54 62,35 35-63,1-53 1,-36 18-16,53-18 16,-18 0-16,18 0 15</inkml:trace>
  <inkml:trace contextRef="#ctx0" brushRef="#br0" timeOffset="149943.7787">26811 10707 0,'0'0'0,"0"53"62,53 17-62,-18 71 31,-35-70-31,36 52 16,17-34 0,-53-19-1,35 36 1,-35-35 0,-106 17-1,-106 0 1,-141-35-1</inkml:trace>
  <inkml:trace contextRef="#ctx0" brushRef="#br0" timeOffset="151080.9283">19209 11007 0,'-18'-36'32,"-17"36"-17,0 0 32,35 18-31,-53 35-16,53 0 0,-71 35 15,71-17-15,-35 123 16,-18 0 0,53-36 15,0-87-31,0 52 16,18-87-16,-18-1 15,105 0 1,54-35-1,123-53 1</inkml:trace>
  <inkml:trace contextRef="#ctx0" brushRef="#br0" timeOffset="157939.1887">8343 13617 0,'35'0'109,"-35"-35"-93,71 0 15,-71-1-31,35 1 16,-35 0-1,36 35 1,-36-35-1,0 70 64,0 0-64,0 0-15,0 1 16,0-1-1,0 0-15,0 0 16,0 18-16,35-17 16,0-36-1,0 35 1,1-35 0,-1-18-1,-35-17 1</inkml:trace>
  <inkml:trace contextRef="#ctx0" brushRef="#br0" timeOffset="158228.0415">8537 13247 0,'-35'0'15</inkml:trace>
  <inkml:trace contextRef="#ctx0" brushRef="#br0" timeOffset="159292.8313">9437 13229 0,'0'18'78,"0"-1"-62,-53 72-16,53-54 15,-53 18 1,53-36-16,-35 36 16,-1 0-1,36-17-15,0-1 32</inkml:trace>
  <inkml:trace contextRef="#ctx0" brushRef="#br0" timeOffset="159789.1418">9155 13212 0,'17'0'47,"19"35"-31,-36 35-16,35-70 15,0 53 1,36 0 0,-18 0-1,-18-18 1,0 1-1,-35-1 1,35-35 15,1 0-15,-36 35 15</inkml:trace>
  <inkml:trace contextRef="#ctx0" brushRef="#br0" timeOffset="160505.5709">10089 13511 0,'36'0'31,"-1"0"-15,0-35 15,1 0-31,-36 0 16,35-1 0,-35 1 15,0 0-16,0 105 48,0-34-47,0 16-1,0-16 1,35-36-16,-35 35 31,35-35-31,-35 35 16,36-35-1,-19 0 1</inkml:trace>
  <inkml:trace contextRef="#ctx0" brushRef="#br0" timeOffset="160847.1489">10266 13088 0,'17'18'94</inkml:trace>
  <inkml:trace contextRef="#ctx0" brushRef="#br0" timeOffset="161605.4172">11342 13229 0,'17'0'78,"19"0"-78,-1 0 16,0 0-16,1 0 15,16-35 1,1 35 0,-17 0-16</inkml:trace>
  <inkml:trace contextRef="#ctx0" brushRef="#br0" timeOffset="161932.4037">11395 13353 0,'17'0'47,"36"0"-31,0 0-1,0 0 1,-18 0 0,1 0 15</inkml:trace>
  <inkml:trace contextRef="#ctx0" brushRef="#br0" timeOffset="166586.8373">12277 12841 0,'0'0'0,"17"0"16,-17 18 46,0 17-46,0 18-16,0 18 16,0-1-16,0 1 15,-17 158 1,17-176 0,17 0-1,89-18 1,-88-35-1,70 0 1</inkml:trace>
  <inkml:trace contextRef="#ctx0" brushRef="#br0" timeOffset="167154.0627">12876 12929 0,'-53'53'63,"53"0"-48,-35 0-15,35 71 31,0-89-31,0 0 16,0 18 0,18-53-16,17 35 15,36-35 1,17-17 0,-35-72-1,-18-34 1,-35 88-1,0-71 1,-35 53 15,0 18-15,-1 35 0,36 17-1</inkml:trace>
  <inkml:trace contextRef="#ctx0" brushRef="#br0" timeOffset="167503.0556">13635 13229 0,'35'35'16,"-35"1"15,35-1-15,-35 18-1,0-18 1,-17 36 0,-36-18-1,-18-18 1</inkml:trace>
  <inkml:trace contextRef="#ctx0" brushRef="#br0" timeOffset="167975.8271">14129 12859 0,'35'0'47,"-35"53"-31,0-18-16,0 0 15,0 36 1,0-36 0,0 18-1,0 0 1,35 17-1,-35-34 1</inkml:trace>
  <inkml:trace contextRef="#ctx0" brushRef="#br0" timeOffset="168419.234">14587 12506 0,'36'71'47,"-1"-36"-31,0 35 0,-35-34-16,71 34 15,-36 1 1,0 17-1,-35-17 1,-17 17 15,-54 18-15,-52 17 0,34-70-1,37 0-15</inkml:trace>
  <inkml:trace contextRef="#ctx0" brushRef="#br0" timeOffset="169785.7027">15558 12929 0,'0'-35'31,"35"35"-31,-35-35 16,0 52 46,-35 72-46,35-54-16,-53 0 16,53 0-16,-71 36 15,18-71-15,53 53 16,-53 0 0,0-18-1</inkml:trace>
  <inkml:trace contextRef="#ctx0" brushRef="#br0" timeOffset="170169.28">15328 12823 0,'35'0'47,"-35"36"-32,71 70 1,-71-71-1,0 0-15,35 18 16,1-18 15,-1 18-15,-35-35 0,35 17-1</inkml:trace>
  <inkml:trace contextRef="#ctx0" brushRef="#br0" timeOffset="170970.6196">16192 12594 0,'0'18'31,"0"70"-31,-17-35 16,17 70-1,0-70 1,0 18 0,17-1-1,19-34 1,-36 17-16,70 17 15,19-35 1,-72-35-16,18 0 16</inkml:trace>
  <inkml:trace contextRef="#ctx0" brushRef="#br0" timeOffset="171520.1162">17110 12665 0,'0'-36'0,"-18"36"16,-17 0 15,35 36-31,-35 52 16,-1 35-1,36-52 17,0-36-32,53 53 31,-18-88-15,36 0-1,17-35 1,0-53-1,-52-18 1,-36 88 0,-18-52-1,-88 35 1,71 35 0</inkml:trace>
  <inkml:trace contextRef="#ctx0" brushRef="#br0" timeOffset="171818.3407">17533 13088 0,'0'0'0,"0"35"16,35-35-1,-35 36 1,0-1 0,-70 18-1,-1 17 1,18-17-1</inkml:trace>
  <inkml:trace contextRef="#ctx0" brushRef="#br0" timeOffset="172317.7584">18062 12612 0,'0'17'31,"0"19"-31,0-1 0,0 0 15,36 36 1,-36-36 0,0 71-1,0-53 1,0 17 0,0-17-1,0-17 1</inkml:trace>
  <inkml:trace contextRef="#ctx0" brushRef="#br0" timeOffset="172735.5641">18486 12382 0,'35'0'0,"0"71"16,-35-36-1,0 18-15,53 71 16,-53-71 0,0-18-1,0 35 1,0 1 0,0 17-1,-71 0 1,1-17-1,-54 35 1,72-53-16,-37-18 16,1 18-16,-71-18 15</inkml:trace>
  <inkml:trace contextRef="#ctx0" brushRef="#br0" timeOffset="174468.032">11765 14288 0,'53'0'79,"-18"0"-79,1 0 15,17 0-15,-1 0 16,72-36-1,17 1 1,-106 35-16</inkml:trace>
  <inkml:trace contextRef="#ctx0" brushRef="#br0" timeOffset="174734.6151">11800 14534 0,'18'0'16,"17"53"-1,18-53 1,18 0-1,-1 0 1,-34 0-16,-1 0 16,0-17-1</inkml:trace>
  <inkml:trace contextRef="#ctx0" brushRef="#br0" timeOffset="176924.5776">13635 14093 0,'0'18'0,"-35"-18"63,-89 0-32,54 53-31</inkml:trace>
  <inkml:trace contextRef="#ctx0" brushRef="#br0" timeOffset="178771.6898">19456 12347 0,'0'0'0,"17"0"62,19 0-62,-1 0 16,71 0 0,52 0-1,1 0 1,-71 0-16,-17 0 16,35 0-16,17 0 15,-52 0-15,88 0 16,17 0-1,53 0 1,71 0 0,-88-53 15,-124 53-31,-17 0 0,17-35 16,0 35-1,71 0 1,17 0-1,-70 0-15,123 0 16,-123 0-16,0 0 16,176 0-1,53 0 1,-158 0 0,-36 0-1,0 0 1,-18 0-1,1 0 1,-71-35-16,70 35 16,-52 0-1,17 0-15,-17 0 16,17 0-16,-18 0 16,71 0-16,-35 0 31,18 0-16,-19 0 1,-16 0 0,-54 0-16,0 0 15,18 0-15</inkml:trace>
  <inkml:trace contextRef="#ctx0" brushRef="#br0" timeOffset="182099.3386">13547 14164 0,'0'-35'94,"17"35"-32,54 0-31,-36 0-31,-17 0 0,52 0 32,-17 0-32,-17 0 15,16 0 1,1 0-1,-53-36-15</inkml:trace>
  <inkml:trace contextRef="#ctx0" brushRef="#br0" timeOffset="182581.6239">14146 13952 0,'0'18'62,"0"17"-46,0 1-16,0-1 16,53 35-1,-53-17 1,0 18 0,0-18-1,0 0 1,0-18-1</inkml:trace>
  <inkml:trace contextRef="#ctx0" brushRef="#br0" timeOffset="182848.9343">14640 14252 0,'36'18'47,"-36"17"-47,0 0 15,-18-35 1,18 53-16,-35-53 16</inkml:trace>
  <inkml:trace contextRef="#ctx0" brushRef="#br0" timeOffset="183483.1311">15152 13847 0,'-18'0'16,"1"0"-1,17 17 1,-53 18-1,53 18 1,0 53 0,0-35-1,0-18 1,35-18 0,-17 0-1,17-35 1,0 0-1,0-17 1,1-36 0,-1 17-16,-35-52 15,35 53 1,-35 0-16,0-18 16,-17 0 15,-19-18-16,1 36 1,0 35 0,-18 18-1</inkml:trace>
  <inkml:trace contextRef="#ctx0" brushRef="#br0" timeOffset="184020.2972">15681 13670 0,'0'-35'16,"35"88"31,-35-36-47,36 36 16,-36 0-16,0-17 0,0 52 31,0 18-16,0-54-15,0 19 16,0-36-16,-18 1 0,-17-1 16,-71 53-1,0 0 1,-70-52 0</inkml:trace>
  <inkml:trace contextRef="#ctx0" brushRef="#br0" timeOffset="184664.4338">13247 13811 0,'-18'18'31,"-17"-18"-31,35 70 16,-53 19-1,18 69 1,35 54-1,17-88 1,72-54 0,-54-17-16,0-53 15,36 53-15,-18-53 16,17 0-16,159 0 16,-123 0-1</inkml:trace>
  <inkml:trace contextRef="#ctx0" brushRef="#br0" timeOffset="195688.6711">7902 15099 0,'18'0'125,"-18"35"-125,0 36 16,0-36-1,35 18 1,-35 0 0,0-18-1,0 0 1,35-35 46</inkml:trace>
  <inkml:trace contextRef="#ctx0" brushRef="#br0" timeOffset="196126.6859">7902 14975 0,'0'0'0,"0"-35"0,0 0 31,18 0 0,35 35-15,0 0-1,-18 0-15,36 0 16,-36 35 0,18-35-1,-53 53 1,53 17-16,-53-17 16,-36 0-1,-17-18 1,18-35-1,-18 53 1,18-53 0,0 0-1</inkml:trace>
  <inkml:trace contextRef="#ctx0" brushRef="#br0" timeOffset="199858.6408">8414 15381 0,'35'0'62,"36"0"-31,-19 0-15,1-35 0,18 0-1,-71-1 1,0 1 0,0 0-1,-18-1 1,-52 36-1,34 0 1,54 0 47,53 0-48,-36 0 1,-17 0 15,52 0-31,-35 0 16,-17 0-1,17 0 17,-35 18-1,0 17-16,0 1-15,0-1 32,36-35-32,-1 35 31,0-35-15,36 0-1,-54 0 1,-17-17-1,36 17 1,17-36 0,-36-34-1,-17 87 63,-35-17-62,35 71 15,0-53-31,18-18 32,-1 0-17,19 0 1,16-18 15,-52-17-15,0-1-1,-35 1 17,0 35-17,53 0 63,17 0-62,35 0 15,-34-35-15,-1 0-1,0-1 1,-35-17 0,0 0-1,0 18 1,0 70 46,35 1-46,-35 34 0,0-17-16,0 53 31,0-35-15,0-1-1,0-35-15,0 36 16,36-36-16,-36 18 15,0-18 1,0-52 47,0-18-48,0-1 1,0 1-16,35-71 15,18-17 1,-53 17 0,35 71 15,0 35 0,18 0-15,-53 17-1,36-17-15,-36 35 16,0 1 0,0-1-1,-18-35-15,18 35 16,-53-35 0,18 0-1,0 0 1,52 0 46,36 0-30,35 0-32,-35 0 31,0-17-16,35 17 1,-52-36 0,-36 1-1,35 35-15,-35-35 16,0 0 46,0 52-46,0 18 0,0 1 15,35-36-15,0 0-1,1 0 16,-1 0-15,-35-53 15,0 0-15,0 18-16,0-1 16,-18 36 15,18-35-16,36 35 64,-1 0-64,0 0-15,0 0 31,1 0-15,-36 18 0,35 17-1,-35 0 1,35 1 0,1 34-1,-36-35 1,35-35-1,0 0 1,0 36 0,36-54 15,-36-53-15,-35 19-1,36-19 1,-36 36-16,0-36 15,0 36-15,35 0 16,-35-36 0,0 36-1,0-18 1,0 88 46,0 0-62,0 1 16,0-1 0,0 35-16,35 1 31,-35-18-15,53-18-1,0 1 1,-18-36-1,0 0 1,1 0 0,-1-18-1,-35-17 1,0-1-16,0 1 31,0 53 16,0 17-31,35 0-1,-35 1 17,36-36-17,-1 52 1,0-52-1,0 0 1,1-17 0,-19-18-1,-17-1 1,0 1 0,0 53 62,0 17-63,36-35-15,-36 35 0,35 0 32,0-35-17,0 0 1,1-17-1,52-71 1,-53 17 0</inkml:trace>
  <inkml:trace contextRef="#ctx0" brushRef="#br0" timeOffset="200042.9727">11553 14958 0,'0'0'0,"53"0"47,-53 17-47,36 19 16,-1-1-1,0-35 1,-35 35-16,0 1 31,-17-1-15,-36-35 0,-18 0-1,18 0-15</inkml:trace>
  <inkml:trace contextRef="#ctx0" brushRef="#br0" timeOffset="200650.1618">11042 14676 0,'0'35'125</inkml:trace>
  <inkml:trace contextRef="#ctx0" brushRef="#br0" timeOffset="201078.1825">10583 14940 0,'18'0'47,"17"0"-31,124-18 15,-106 18-15,-18 0-16,0 0 15,1 0 1,17 0-1</inkml:trace>
  <inkml:trace contextRef="#ctx0" brushRef="#br0" timeOffset="202010.3167">11112 15152 0,'36'0'0,"-1"0"32,-17 0 14,35-18-14,-18-17-17,0 0 32,-35-1-16,0 1 1,0 0 15,-17 35-32,-19 0 16,1 0 1,35 17-17,-35-17 1,35 36 0,0-1-1,0 0 16,0 1-15,17-36 0,-17 35-1,53-35-15,-17 0 32</inkml:trace>
  <inkml:trace contextRef="#ctx0" brushRef="#br0" timeOffset="203840.7418">8114 15699 0,'18'0'47,"17"0"-32,0 0 1,36 0-1,-36 0 1,0 0-16,36-18 0,-1 18 16,1 0-16,158-53 15,-105 0 1,-19 53-16,107 0 16,17-35 15,107-18-16,-37 0 1,-34 0 0,-124 53-16,-53 0 15,1-35-15,-19 35 16,18 0-16,-17 0 16,17 0-16,71-35 15,-89 35-15,19 0 16,69 0-1,-17 0 1,-70-36 0,-36 36-1,1 0 1,-1 0 15,0 0-15,-53 0 15,-17 0-31</inkml:trace>
  <inkml:trace contextRef="#ctx0" brushRef="#br0" timeOffset="208716.0185">11748 15910 0,'0'-35'16,"0"0"46,-18 35-30,-35 0-1,0 0-15,18 17-16,-36 19 15,36-36 1,-18 53-1,53 17-15,0-17 16,0 0 0,18-18-1,35-35 1,17 35 0,1-35-1,-1 0 1,-34 0-1</inkml:trace>
  <inkml:trace contextRef="#ctx0" brushRef="#br0" timeOffset="210105.4653">12188 15804 0,'0'-35'31,"-35"35"48,-18 71-48,18-71-31,35 53 15,0 17 1,0 1 0,0-18-1,0-18 1,53-35 0,-53 35-16,35-35 15,-17 0-15,52 0 16,-17 0-1,-17-17 1,-1-19 0,-35 1-1,35-71 1,-35 36 0,-18-1-1,-17 18 16,-71 53-15,36 0 0,17 35-16</inkml:trace>
  <inkml:trace contextRef="#ctx0" brushRef="#br0" timeOffset="211452.0951">12735 15893 0,'-17'0'15,"17"-36"17,0 54 14,0 17-46,0 1 16,0-1-16,0 35 16,0-17-1,17-17 1,-17-1 15,0-53 32,0-17-48,0 0 1,0-18 0,0-18-1,0 1 1,0 17-1,0 17 1,0 1 0,36 35 15,-1 0-15,0 18-1,-35 17 16,35 0-15,-35 1 0,36-1-1,-36 0 1,0-52 46,0-19-46,35 1-16,-35 0 0,0-1 16,35 36-1,-35-35 1,36 35 0,-1-35-1,0 35 16,0 18-15,1 17 0,-36 0-1,0 0 1,35 1 0,-35-1-1,0 0 1</inkml:trace>
  <inkml:trace contextRef="#ctx0" brushRef="#br0" timeOffset="212471.6813">13476 15734 0,'35'0'16,"-35"18"15,18-18-15,-18 52-16,0 1 15,0 0 1,0-17-1,0-1 17,0-53 30,0-35-46,0 18-1,0 0-15,0-1 0,0 1 16,0-35 0,0 17-1,35 17 1,1 36 15,-1 0-15,-35 18-1,35 53 1,-35-18 0,53-18-1,-53 0 1,0 0 0,0-52 30,35-19-30,-35 1 0,36 0-1,17-18 17,-18 53-17,0 0 16,-35 18-15,0 17 0,35 0-1,-35 18 1,0 18 0,0-18-1,0-18 1,0 0-1,0-53 17</inkml:trace>
  <inkml:trace contextRef="#ctx0" brushRef="#br0" timeOffset="213090.1391">14129 15646 0,'0'17'31,"35"36"-15,-35 0-1,0 0 1,0-18 0,35 1-1,-35-1 1,36-35 15,-36 35-31,35-35 16,0 0-1,0-17 1,1-36 0,-36 17-1,53-17 1,-53-17 0,17 35-1,-17-1 1,0 19 15</inkml:trace>
  <inkml:trace contextRef="#ctx0" brushRef="#br0" timeOffset="214139.781">14693 15716 0,'18'0'109,"17"0"-93,0 0-16,18 0 0,71 0 15,-18-35 1,-18 35 15,-53 0-15</inkml:trace>
  <inkml:trace contextRef="#ctx0" brushRef="#br0" timeOffset="214489.6919">14887 15699 0,'0'35'47,"0"18"-31,0 0 0,0 0 15,0 17-31,0-35 15</inkml:trace>
  <inkml:trace contextRef="#ctx0" brushRef="#br0" timeOffset="215420.0788">15469 15628 0,'-17'0'15,"17"18"17,0 17-17,-36 18 1,36-18-16,0 18 15,-35 18 1,35-18 0,0-18-1,0 0 1,0 0 0,0-52 62,0-36-63,0 18-15,0-1 16,18-34 0,-18-1-1,0 36-15,0-18 16,0 0-1,0 18 1,35 35 0,-35 17 15,0 19-15,35-1-16,-35 36 15,36-36 1,-1 71-1,-35-71 17,35 0-17,-35 0 1,35-35 15</inkml:trace>
  <inkml:trace contextRef="#ctx0" brushRef="#br0" timeOffset="215720.6958">15293 15910 0,'18'0'16,"34"0"15,-16 0-31,-1 0 15,0 0 1,-35-35 0</inkml:trace>
  <inkml:trace contextRef="#ctx0" brushRef="#br0" timeOffset="217120.7963">15822 15663 0,'35'0'78,"54"0"-62,-54 0-16,0 0 15,0 0-15,18 0 16,-17 0 15</inkml:trace>
  <inkml:trace contextRef="#ctx0" brushRef="#br0" timeOffset="217468.9146">15998 15663 0,'0'18'31,"0"17"-15,0 1-1,0 16-15,18-52 16,-18 71-16,0-36 16,0-17-1,0 17 1,35-35-1,-35 35 1</inkml:trace>
  <inkml:trace contextRef="#ctx0" brushRef="#br0" timeOffset="217870.3301">16439 15558 0,'36'0'16,"-1"0"-16,18 0 31,-18-36-31,0 36 0,36 0 16,-18 0-1,0 0 1,-18 0 0</inkml:trace>
  <inkml:trace contextRef="#ctx0" brushRef="#br0" timeOffset="218203.6983">16669 15540 0,'0'35'62,"-36"-35"-62,36 53 16,0-18-16,0 18 31,0 18-15,0-54 0,18 19-1,-18 34 1,0-34-1</inkml:trace>
  <inkml:trace contextRef="#ctx0" brushRef="#br0" timeOffset="218472.6186">16457 15981 0,'0'0'0,"35"0"94,1 0-94,17 0 15,105-18 1,-17 18-1,-52-53 1,-54 53 0</inkml:trace>
  <inkml:trace contextRef="#ctx0" brushRef="#br0" timeOffset="219070.3433">17004 15505 0,'0'70'63,"35"-35"-48,0 36 1,-35-36-16,53 1 15,-17 34 1,-1 18 15,0-35-15,0-18 0,-35 1-1,36-36 1,-1-18-1,-35-70 1,35 17 0,-35-17-1,0-18 1,0 53 0,0 18 15</inkml:trace>
  <inkml:trace contextRef="#ctx0" brushRef="#br0" timeOffset="219475.8809">17745 15593 0,'0'35'47,"0"0"-47,35 1 15,-35-1 1,0 35-16,0-17 16,0-17-1,0-1 1</inkml:trace>
  <inkml:trace contextRef="#ctx0" brushRef="#br0" timeOffset="219802.5758">17727 15522 0,'0'-35'0,"0"17"16,18 18 0,35 0-1,-18 0 1,18 0-1,-18 0 1,36 0 0,-18 0-1,-18 0 1,-35 36 31</inkml:trace>
  <inkml:trace contextRef="#ctx0" brushRef="#br0" timeOffset="220151.7971">17762 15787 0,'0'-18'63,"71"18"-48,-36 0-15,-17 0 16,-18-35-16,70 35 31,-34 0-15,-36 18 0</inkml:trace>
  <inkml:trace contextRef="#ctx0" brushRef="#br0" timeOffset="220420.1702">17745 15928 0,'0'35'31,"17"-35"0,-17 35-31,53-35 16,18 0 0,-36 0-16,36 0 31,-36 0-15</inkml:trace>
  <inkml:trace contextRef="#ctx0" brushRef="#br0" timeOffset="227783.9217">21114 15505 0,'0'-36'16,"-18"36"46,18-17-62,-35 17 16,-18 0 15,18 0-15,-1 17-1,1 19 1,35-1-16,-35 0 16,0 36-1,35-36-15,0 18 16,0 0-1,0-18 1,0 0 0,70 1-1,-35-36 1,1 0-16,-1 0 16,18 0-1</inkml:trace>
  <inkml:trace contextRef="#ctx0" brushRef="#br0" timeOffset="228700.3494">21290 15716 0,'0'18'157,"0"17"-142,0 0 1,35 1-1,-35-1 1,0 0 0,0-17-1</inkml:trace>
  <inkml:trace contextRef="#ctx0" brushRef="#br0" timeOffset="230892.0243">23054 15416 0,'0'-35'16,"-18"35"47,-35 0-17,18 0-14,0 0-32,0 18 15,35 17 1,-36-35-16,1 141 31,35-70-15,-35-18-1,35-18 1,0 0 0,0 0-1,0-17 1,70-18 0,1 0-1,17 0 1,-53 0-1,18-18 1,-35 18 47</inkml:trace>
  <inkml:trace contextRef="#ctx0" brushRef="#br0" timeOffset="231673.1188">23213 15716 0,'35'-53'0,"-35"36"31,35 17-31,36-53 16,-36 53 0,-17 0-1,17 0 1,0 0-1,1 17 1,-36 19 0,0-1-1,0 0 1,0 1 0,0-1-1,-71-35 1,18 53-1,18 0 1,35-18 0,0 0 46,70-35-31,-17 0-31,-17 0 16,-1 0-16,0 0 16,0 0-16,-17 0 15,17 0-15</inkml:trace>
  <inkml:trace contextRef="#ctx0" brushRef="#br0" timeOffset="232481.9677">21855 15646 0,'35'0'16,"-35"-36"-1,35 36 1,18 0 0,-18 0-1,18 0 1,18 0-16,-1 0 16,1 0 15,-1 0-16,-17 0 1,-17 0 0</inkml:trace>
  <inkml:trace contextRef="#ctx0" brushRef="#br0" timeOffset="233000.1898">22137 15505 0,'0'17'78,"0"19"-47,0-1-15,0 0 0,0 0-1,0 1-15,17-36 31,-17 35-15,0 0 0</inkml:trace>
  <inkml:trace contextRef="#ctx0" brushRef="#br0" timeOffset="234692.6119">24306 15522 0,'36'0'15,"-1"0"16,0 0-15,1 0 0,-1 0-16,18 0 15,-18 0 1,36 0 0,-19 0-1</inkml:trace>
  <inkml:trace contextRef="#ctx0" brushRef="#br0" timeOffset="235090.3974">24201 15804 0,'0'36'31,"17"-36"-15,36 0-1,18 0 1,-18 0 0,35 0-1,-53 0 1,18 0-1</inkml:trace>
  <inkml:trace contextRef="#ctx0" brushRef="#br0" timeOffset="235849.7126">25594 15434 0,'0'-35'31,"-18"35"-31,-17 0 47,0 0-31,0 0 0,-1 35 15,36 0-31,0 1 15,-35-1-15,35 0 16,0 0-16,0 18 16,0 0-1,0-17 1,35-36 0,1 0-1,-1 0 1,18 0-16,0 0 0,-18 0 15,36 0 1,-71-18-16,52 18 16</inkml:trace>
  <inkml:trace contextRef="#ctx0" brushRef="#br0" timeOffset="236580.543">25753 15699 0,'0'-36'15,"17"36"1,-17-35-1,36 35-15,-1 0 16,-35-18 0,35 18-1,1 0-15,-1 0 16,-18 0 0,-17 36 15,0-1-16,0 0 17,0 1-32,-35-1 15,-18 0 17,18-35-32,35 35 31,71-35 31,-36 0-62,-18 0 16,89 0 0,-88-17-1,52 17 1,-34 0-1</inkml:trace>
  <inkml:trace contextRef="#ctx0" brushRef="#br0" timeOffset="237048.5668">26194 15540 0,'53'0'47,"0"0"-32,-18 0-15,0 0 16,0 0-1,18 0 1,53 0 0,-53 0-1,-53-35 1,35 35 0</inkml:trace>
  <inkml:trace contextRef="#ctx0" brushRef="#br0" timeOffset="237365.396">26423 15434 0,'0'35'62,"0"1"-46,0 17 0,0-18-1,0 0 1,0 0 15,0 1-31</inkml:trace>
  <inkml:trace contextRef="#ctx0" brushRef="#br0" timeOffset="238014.0634">27040 15311 0,'0'-36'32,"-17"36"15,-36 0-32,18 18 1,-18 88-1,17-71-15,36 0 16,0 1 0,-35-1-1,35 18 1,0-18 15,18-35-31,-1 0 31,-17 35-31,89-35 16,-36 0-16,-18 0 0,0 0 16,36-17-1,-36 17-15,18-36 16</inkml:trace>
  <inkml:trace contextRef="#ctx0" brushRef="#br0" timeOffset="238446.9231">27340 15540 0,'36'-35'15,"-36"52"48,0 19-48,0-1 1,0 0 0,0-17-1,0 17 1,35-35 0,-35 35-16,0 1 15,0-1 1,-18-35-1</inkml:trace>
  <inkml:trace contextRef="#ctx0" brushRef="#br0" timeOffset="244627.5651">28628 14552 0,'0'0'0,"0"-35"46,0 52 1,0 72-31,0-72-16,-18 54 16,18-36-1,-35 18-15,-36 229 16,-34-17-1,-1-89 1,71-17 0,-1 35 15,36-123-15,-35-1-1,35-17 1,-35-18-1,35 1 17,-36-36-17,1 0 1</inkml:trace>
  <inkml:trace contextRef="#ctx0" brushRef="#br0" timeOffset="246446.6337">29175 14623 0,'-36'0'31,"1"0"0,0 17 0,0 19-15,-1 69 15,1-69-15,-36 87 0,1 18-1,35 89 1,-54 87-1,37-123 1,52-70 0,0-54-1,0-17 1,0-71 31,0-17-32</inkml:trace>
  <inkml:trace contextRef="#ctx0" brushRef="#br0" timeOffset="247864.9507">29757 15293 0,'-18'0'16,"-17"0"0,0 0-1,-1 0 1,1 35-1,0 18 1,35 18-16,-35-71 16,35 70-1,0-17 1,0 0-16,17-53 16,-17 35-1,53-35 1,-18 0-16,36 36 15,-36-36-15,36-18 16</inkml:trace>
  <inkml:trace contextRef="#ctx0" brushRef="#br0" timeOffset="248493.7319">30021 15575 0,'0'35'78,"36"18"-62,-36-17 0,0-1-1,35 0 1,-35 18 15,35-53 0</inkml:trace>
  <inkml:trace contextRef="#ctx0" brushRef="#br0" timeOffset="249139.1495">30692 15205 0,'0'17'47,"0"36"-31,-18 0 15,-17 18-31,-18-1 16,53-34-1,-53 17-15,18-1 16,-1-16 0,1-36-1</inkml:trace>
  <inkml:trace contextRef="#ctx0" brushRef="#br0" timeOffset="249525.4406">30445 15258 0,'35'0'63,"0"17"-47,18 36-1,0 0 1,-18-18-1,1 1-15,-1-1 16,0 0 0,1 1 15,-1-1-15</inkml:trace>
  <inkml:trace contextRef="#ctx0" brushRef="#br0" timeOffset="250025.6721">31203 15187 0,'-17'0'31,"-19"0"-15,1 18-1,35 17-15,-53 0 16,18 36 0,35-36-16,0 0 15,0 18 1,0-17-1,17 17 1,36-53 0,-17 0-1,34 0-15,-35-18 16</inkml:trace>
  <inkml:trace contextRef="#ctx0" brushRef="#br0" timeOffset="250575.6461">31274 15558 0,'0'-18'32,"17"18"-17,19 0 1,17 0-1,-18 0 1,18 18 0,-53 17-1,0 0 1,0 0 0,-18 1-1,-17-36-15,35 35 16,-35-35-16,52 0 62,54 0-46,-1-35 0,-34 35-1,17-36 1,-18 36-1,-35-35-15</inkml:trace>
  <inkml:trace contextRef="#ctx0" brushRef="#br0" timeOffset="251083.3429">32191 15099 0,'0'18'78,"18"-18"-62,35 0 0,17 0-1,-35 0 1,-35 35 15</inkml:trace>
  <inkml:trace contextRef="#ctx0" brushRef="#br0" timeOffset="251314.2251">32156 15328 0,'17'0'47,"54"0"-31,-1 0 0,-34 0-16,-1 0 15,18 0 1,-18-17-1</inkml:trace>
  <inkml:trace contextRef="#ctx0" brushRef="#br0" timeOffset="252308.4663">32738 15258 0,'-36'0'47,"1"0"-32,-35 53 1,17 35 0,0-18-1,18 19 1,35-37-1,0-16 1,35-1 15,18-35-31,35 0 32,-18 0-17,-17 0 1,-53-18-16,36 18 0</inkml:trace>
  <inkml:trace contextRef="#ctx0" brushRef="#br0" timeOffset="252808.1161">32702 15681 0,'18'-18'47,"17"18"-31,18 0-1,-17 0 1,-36 18 15,0 17-31,0 1 16,-18-36 0,18 35-1,-35 0 1,105-35 31,-17-18-32,-18 18-15,36-52 32,-36 16-32,1 36 15,34 0-15,-70-35 16</inkml:trace>
  <inkml:trace contextRef="#ctx0" brushRef="#br0" timeOffset="253309.7105">33179 15258 0,'0'17'47,"0"19"-32,0-1-15,0 0 16,-18 71 0,-17-71-1,0 18 17,-1 18-17,-17-36 1</inkml:trace>
  <inkml:trace contextRef="#ctx0" brushRef="#br0" timeOffset="253652.8341">32985 15381 0,'0'18'63,"35"-18"-63,-35 53 0,35-53 15,-35 35 1,36 0-1,-1 1 1,0-36 0,0 35-16,1-35 15,-36 35 1</inkml:trace>
  <inkml:trace contextRef="#ctx0" brushRef="#br0" timeOffset="254082.2103">33479 15399 0,'0'-36'0,"-18"1"32,-17 53-1,-1 35 0,36 0-31,0 17 16,0-34-1,0-19 1,18-17 15,-18 35-15,35-35-16,1 0 15,-1 0 1</inkml:trace>
  <inkml:trace contextRef="#ctx0" brushRef="#br0" timeOffset="254411.3779">33602 15558 0,'35'0'16,"-35"17"31,0 18-32,0 1 1,0-1 15,0 0-31,0 1 16</inkml:trace>
  <inkml:trace contextRef="#ctx0" brushRef="#br0" timeOffset="262471.7484">11448 16792 0,'0'-17'16,"0"34"93,0 19-93,-36-1-16,36 0 15,0 0-15,0 1 16,0 17-1,0-18 1,0 0 0,-35-35-1,35-18 48,0-17-48,0 0 1,0-18 0,0-18-1,18 1 1,-18-1 0,53 18-1,-53 18 1,17 35 46,54 0-46,-71 18-16,35 17 16,-17 0-1,17 18 1,18 0-1,-53-18 1,0 36 0,0-18-16,0-18 15,0 0 17,35-35 14,-35-52-14</inkml:trace>
  <inkml:trace contextRef="#ctx0" brushRef="#br0" timeOffset="262747.1919">11395 16916 0,'70'0'78,"-34"0"-78,-1 0 16,18 0 0,-18-36-1</inkml:trace>
  <inkml:trace contextRef="#ctx0" brushRef="#br0" timeOffset="263395.4099">12312 16651 0,'-35'-35'15,"17"35"1,18-35 0,-35 35-1,-1 0 1,1 0-1,0 35 1,35-18 0,0 19-1,18 17 17,34-53-17,1 17 1,-17 19-1,17-36 1,-18 35 0,-35 0-1,0 0 1,-35-35 0,-18 53-1,-36-53 1,54 0-1,0 0 17</inkml:trace>
  <inkml:trace contextRef="#ctx0" brushRef="#br0" timeOffset="264024.054">12788 16757 0,'0'0'0,"0"-35"15,-17 35 1,-19-36-1,-17 36 1,18 0 0,0 0 15,35 18-15,0 17 15,17 1-16,19-36 1,-1 35 0,-35 0-16,35-35 15,-35 35-15,0 1 16,18-36 0,-18 35-1,-18 0 16,-35-35-15,0 0 0,18 0-16,-18 0 15,18 0 1</inkml:trace>
  <inkml:trace contextRef="#ctx0" brushRef="#br0" timeOffset="264805.9778">13212 16757 0,'0'-35'15,"0"-1"1,-18 36-16,0 0 47,-52 0-31,34 18-1,1 35 1,35-18-16,0 36 15,0-18 17,0-18-17,18 0 1,17 1 0,106-36-1,-70-18 1,-18-17-1,-53-1 1,35 1-16,-35 0 16,0-36-1,0 36 1,-18 35 0,18-35-16,-35 35 15,-18 0 1</inkml:trace>
  <inkml:trace contextRef="#ctx0" brushRef="#br0" timeOffset="265264.3248">13864 16686 0,'0'-35'31,"-17"35"16,17 18-47,-36-18 15,36 53-15,-35-18 16,35 0 0,0 18-1,0 0 1,0-18-1,18 1 1,17-36 0,35 0-1,-17 0-15,-17 0 16</inkml:trace>
  <inkml:trace contextRef="#ctx0" brushRef="#br0" timeOffset="266087.0406">14076 16633 0,'35'0'47,"18"0"-31,-18 0-16,1 0 16,17 0-16,35 0 15,-18 0 1,-34 0-1,-36-35 1</inkml:trace>
  <inkml:trace contextRef="#ctx0" brushRef="#br0" timeOffset="266364.327">14305 16616 0,'-35'0'0,"35"53"47,0 0-31,0-18-16,0 36 16,0-19-1,0-16 1,0-1-1,0 0 1</inkml:trace>
  <inkml:trace contextRef="#ctx0" brushRef="#br0" timeOffset="266569.9954">14217 17004 0,'18'-18'31,"-36"36"-31,53-18 47,18 0-31,0 0-16,-18 0 16,18 0-1,53-18 1</inkml:trace>
  <inkml:trace contextRef="#ctx0" brushRef="#br0" timeOffset="267263.7859">14922 16616 0,'0'70'47,"0"-34"-47,0-1 16,0 0-1,-17 18 1,17-18 0,0 1-1,-35-1 1,35-53 31,0-35-32,0-17 1,17-18 0,36-1-1,-35 37 16,-18 16-31,35 36 16,0 0 15,18 53-15,-53 18 0,0-54-16,36 36 15,-36 0-15,0-17 16,0-1-1,0 0 17,0-17-17</inkml:trace>
  <inkml:trace contextRef="#ctx0" brushRef="#br0" timeOffset="267519.9145">14922 16845 0,'18'0'0,"17"0"15,-35-35 1,36 35-16,-1 0 16,0-35-1,1 35 1</inkml:trace>
  <inkml:trace contextRef="#ctx0" brushRef="#br0" timeOffset="267853.7171">15240 16633 0,'35'0'16,"36"-35"15,-54 35-15,19 0-1,34 0-15,1 0 16,-18 0-1,-18 0 1</inkml:trace>
  <inkml:trace contextRef="#ctx0" brushRef="#br0" timeOffset="268163.9644">15452 16563 0,'0'0'0,"0"18"63,0 34-48,0 19 1,0-18-1,0-18 1,0 1 0,0-1 15</inkml:trace>
  <inkml:trace contextRef="#ctx0" brushRef="#br0" timeOffset="268548.3774">15840 16545 0,'0'0'0,"0"-35"32,35 35-17,0 0 1,-17 0-1,52 0 1,-34 0-16,-1 0 16,-17-35-1,52 35-15,-35 0 32</inkml:trace>
  <inkml:trace contextRef="#ctx0" brushRef="#br0" timeOffset="268887.1479">16069 16457 0,'0'35'15,"0"1"17,0-1-17,0 0 1,0 0-16,18-35 16,-18 36-1,0-19 1,35 19-1,-35 34 17,-18-34-17,-35-1 1</inkml:trace>
  <inkml:trace contextRef="#ctx0" brushRef="#br0" timeOffset="269168.8406">15998 16898 0,'36'0'94,"17"0"-78,0 0-1,-18 0 1,18 0 0,-18 0-1</inkml:trace>
  <inkml:trace contextRef="#ctx0" brushRef="#br0" timeOffset="270436.2118">16387 16475 0,'0'-36'0,"35"54"62,-35 17-46,70 71 0,-70-71-1,53 36 1,-17-36-1,-1 18 1,0-17 0,-35-1-1,35-35 1,-35-18 31,0 1-47,36-72 15,-36 1 1,0-18 0,35 36 15,-35 34-15,0 54 15</inkml:trace>
  <inkml:trace contextRef="#ctx0" brushRef="#br0" timeOffset="270804.0609">16933 16563 0,'0'-18'16,"36"18"15,-36 18-31,35 35 16,-35 0-1,0-18 1,35 0 0,-35 36 15,0-36-15</inkml:trace>
  <inkml:trace contextRef="#ctx0" brushRef="#br0" timeOffset="271090.6456">17074 16404 0,'0'0'0,"0"-35"15,0 17 1,0-17 0,18 35-1,0 0 1,70 0 0,-35 0-1,0 0 1,-18 0-1</inkml:trace>
  <inkml:trace contextRef="#ctx0" brushRef="#br0" timeOffset="271326.0439">17057 16563 0,'0'0'16,"17"0"31,54 0-31,-18 0-1,-18 0 16,-35 35-31</inkml:trace>
  <inkml:trace contextRef="#ctx0" brushRef="#br0" timeOffset="271552.3756">16951 16880 0,'18'0'47,"17"0"-31,18 0-1,-18 0-15,0 0 16,18 0 0,0-17-1</inkml:trace>
  <inkml:trace contextRef="#ctx0" brushRef="#br0" timeOffset="275417.1816">19385 16686 0,'0'-17'16,"0"-19"62,-17 36-31,-19 0-32,1 0 1,-18 0 15,0 18-15,53 53 0,-35-36-16,35 0 15,0 36 1,17-36-1,54 0 1,0-35 0,-18 0-1,-18 0 1,-35-17 15</inkml:trace>
  <inkml:trace contextRef="#ctx0" brushRef="#br0" timeOffset="276198.9815">19597 16916 0,'0'-36'16,"0"1"62,0 53-16,17-18-46,-17 53-1,0-18 1,36-35-16,-36 35 16,0 1 31,-18-36-16,0 0-16</inkml:trace>
  <inkml:trace contextRef="#ctx0" brushRef="#br0" timeOffset="277516.431">20849 16669 0,'-17'0'32,"17"-36"-17,-36 36-15,1 0 16,-18 0-1,18 18 1,0 17 0,35 18-1,0 18 1,0-18 15,0-18-15,17 0-1,36 1 1,35-36 0,0 0-1,-52 0-15,17-18 16</inkml:trace>
  <inkml:trace contextRef="#ctx0" brushRef="#br0" timeOffset="278066.8944">21008 16880 0,'0'-35'32,"35"35"-1,0 0-16,1 0 1,-36 18 0,0 17-1,0 0 1,0 1 15,-18-36-31,-17 35 16,52-35 46,1 0-46,53 0-16,-18 0 16,-1 0-16,1 0 15,-17-18-15,-1 18 16,0 0-1</inkml:trace>
  <inkml:trace contextRef="#ctx0" brushRef="#br0" timeOffset="279438.4553">22366 16616 0,'0'-35'31,"-70"35"32,17 0-47,17 70 15,36 1-31,0-18 15,-35-18 1,35 0 15,18-35-15,17 0 0,0 0-16,1 0 15,34 0 1,-17 0-16</inkml:trace>
  <inkml:trace contextRef="#ctx0" brushRef="#br0" timeOffset="280299.6076">22560 16792 0,'0'-35'62,"35"35"-46,1 0 15,17 0-15,-18 0-1,0 0 1,-35 18 15,0-1-15,-35-17 0,-18 53-1,53-18 63,35 1-46,-35-1-17,36-35 1,-36 18-1,-36 35 17,-34-53-17,-19 0 1,54 35-16,0-35 16,-18 0-1,0-53-15</inkml:trace>
  <inkml:trace contextRef="#ctx0" brushRef="#br0" timeOffset="281493.8978">19985 16810 0,'53'0'63,"0"0"-48,53 0 16,-71 0-31,0 0 16,0 0-16,18 0 16</inkml:trace>
  <inkml:trace contextRef="#ctx0" brushRef="#br0" timeOffset="281897.2206">20126 16704 0,'0'18'47,"0"17"-31,0 36 15,0-54-31,0 18 31,0 1-31,0-1 32</inkml:trace>
  <inkml:trace contextRef="#ctx0" brushRef="#br0" timeOffset="283032.5761">20514 16245 0,'-18'0'63,"18"71"-47,-35-36-16,35 18 15,-35 18-15,0 70 31,35-88-31,0 35 16,0-53-16,0 1 16,0-1-16,17 0 15,-17 0-15,53 1 16,53 34 0,-35-35-1</inkml:trace>
  <inkml:trace contextRef="#ctx0" brushRef="#br0" timeOffset="283849.3258">21325 16722 0,'36'0'78,"-1"0"-78,0 0 15,1 0 1,52 0 0,-18 0-1,-34 0 1,16 0-1</inkml:trace>
  <inkml:trace contextRef="#ctx0" brushRef="#br0" timeOffset="284257.3763">21484 16616 0,'0'35'78,"0"36"-62,0-36-1,0-17 1,0 17 15</inkml:trace>
  <inkml:trace contextRef="#ctx0" brushRef="#br0" timeOffset="286279.197">22860 16298 0,'0'-35'31,"35"35"0,-35 35-15,0 1-16,71 17 16,-71-18-16,35 35 15,18-34-15,-18 52 16,-35-71-1,0 19-15,36 34 32,-36 1-17,-89 52 1,19-70 0,17-53-1</inkml:trace>
  <inkml:trace contextRef="#ctx0" brushRef="#br0" timeOffset="286912.6886">23689 16633 0,'0'36'46,"35"-36"-30,18 0 0,-18 0-16,18 0 15,18 0 1,-18 0 0,-18 0-1</inkml:trace>
  <inkml:trace contextRef="#ctx0" brushRef="#br0" timeOffset="287197.1176">23636 16863 0,'0'35'31,"18"-35"1,35 0-17,0 0 1,-18 0 0,35 0-16,-34 0 15,-19 0 1</inkml:trace>
  <inkml:trace contextRef="#ctx0" brushRef="#br0" timeOffset="288313.4327">24959 16686 0,'0'-35'16,"-18"35"15,-17 0-15,0 0-16,0 35 15,-1-35-15,-17 53 16,0 71 15,53-71-15,0-18-1,18-35 1,106 53 0,-72-53-16,37 0 15,-54 0-15,0 0 16</inkml:trace>
  <inkml:trace contextRef="#ctx0" brushRef="#br0" timeOffset="288678.2284">25294 16933 0,'53'53'62,"-53"-17"-46,0-1 15,0 0 16</inkml:trace>
  <inkml:trace contextRef="#ctx0" brushRef="#br0" timeOffset="289150.1325">25541 16828 0,'0'-36'32,"18"36"-32,17 0 15,18 0 1,18 0-1,-1 0 1,-17 0 0,18 0-1,-54 0 17,18 0-32</inkml:trace>
  <inkml:trace contextRef="#ctx0" brushRef="#br0" timeOffset="289471.8101">25788 16686 0,'-35'0'15,"35"36"17,0-1-32,0 0 15,0 1 1,0-1-1,0 0 1</inkml:trace>
  <inkml:trace contextRef="#ctx0" brushRef="#br0" timeOffset="290014.7804">26476 16616 0,'35'0'15,"-35"-18"-15,-17 18 63,-19 0-63,1 0 15,0 0-15,-1 18 16,1-18-16,35 53 16,-35-53-16,35 88 15,0-35 1,0 0 0,0 17-1,18-34 1,34-1-1,-16-35-15,52 0 32,-17 0-32,-36 0 15,0 0-15,0-18 16,18-17-16</inkml:trace>
  <inkml:trace contextRef="#ctx0" brushRef="#br0" timeOffset="290596.3706">26705 16898 0,'0'-18'32,"36"18"-17,-1 0 1,0 0-1,0 0 1,1 0 0,-1 0-1,-35 18-15,18-18 16,-18 35 0,0 1-1,-71 17 1,36-1-1,-36 1 1,142-53 31,-36 0-31,0 0-1,71 0 1,-53 0-1,18 0-15,-18-35 16,-18 35-16</inkml:trace>
  <inkml:trace contextRef="#ctx0" brushRef="#br0" timeOffset="291128.6899">27358 16475 0,'0'0'0,"0"70"16,35-34-1,-35 34 1,0 1 0,35-1-1,-35 1 1,0-36-16,0 36 15,0-36-15,-70 0 16,-54 53 0,-17-52-1,36 17 1</inkml:trace>
  <inkml:trace contextRef="#ctx0" brushRef="#br0" timeOffset="291861.2703">23372 15946 0,'0'0'0,"35"0"16,0 0-1,36 0 1,52 35 0,-35 18-1</inkml:trace>
  <inkml:trace contextRef="#ctx0" brushRef="#br0" timeOffset="292861.1606">24571 16404 0,'0'18'47,"0"35"-32,0-18 1,0 0-16,-18 1 15,-35 34-15,18 1 32,-18 35-32,53-36 31,0 1-15,18-36-1,88 0 1,17 18-1,-70-53 1,18 0 0</inkml:trace>
  <inkml:trace contextRef="#ctx0" brushRef="#br0" timeOffset="300953.366">15099 3669 0,'35'0'16,"-35"-35"-1,18 35 64,52 0-64,-17 0 1,-17 0 15,-1 0-31</inkml:trace>
  <inkml:trace contextRef="#ctx0" brushRef="#br0" timeOffset="303459.113">21943 5433 0,'-18'0'16,"18"-18"-1,-35 18 1,0-35 0,-1 0-1,36-1 1,-53 1 0,18 0-1,0-18 1,35 0-1,0 18 1,0-1 15,0 1 1,17 35 46,-17 18-78,0 17 15,36-35 1,-36 35-16,17-35 16,-17 53-1,71-18-15,-36 1 16,1 17 15</inkml:trace>
  <inkml:trace contextRef="#ctx0" brushRef="#br0" timeOffset="306922.7009">27817 16863 0,'0'-35'62,"17"35"-46,18 0-1,1 0-15,-1 0 16,36 0 0,-1 0-1,-17 0 1,-18 0 0,36 0-1,-36 0-15</inkml:trace>
  <inkml:trace contextRef="#ctx0" brushRef="#br0" timeOffset="307224.4972">28152 16686 0,'0'0'0,"0"18"79,-36 35-79,36-35 0,0 17 15,0 35 1,0-17-1,0-17 1,0-1 0</inkml:trace>
  <inkml:trace contextRef="#ctx0" brushRef="#br0" timeOffset="307722.3962">28910 16616 0,'0'0'16,"0"-35"-16,0-1 15,0 1 1,-35 35 31,35 18-32,-106 70 1,71-18 0,35-34-16,0 17 15,0-18-15,17-35 16,-17 35-16,53-35 16,-53 35-16,88-35 15,-17 0 1,-53 0-16,17 0 15,36 0-15,-19 0 16</inkml:trace>
  <inkml:trace contextRef="#ctx0" brushRef="#br0" timeOffset="308393.8716">29333 16792 0,'0'-35'15,"0"17"32,71 18-16,-36 0-31,1 0 32,-36 36-17,0-1 1,0 0 0,0 0 62,0-17-47,35 17-15,-35 1-1,0-1 32,-18-35-31,-52 0-1,-1 35 1,18-35 0</inkml:trace>
  <inkml:trace contextRef="#ctx0" brushRef="#br0" timeOffset="314670.4445">19544 17674 0,'-35'0'47,"-1"0"-47,1 0 16,0 71 15,35-36-15,-35 0-16,35 18 15,0 0 1,0-18-1,0 1 1,17-36 0,18 0-16,71 0 15,-53 0-15,0 0 16,18 0 0,-1 0-1,-70-18 1</inkml:trace>
  <inkml:trace contextRef="#ctx0" brushRef="#br0" timeOffset="315054.3032">19879 17903 0,'0'36'62,"0"17"-46,0-18-1,35 36 1,-35-19-16,0-16 31,0-1-31,36-35 16</inkml:trace>
  <inkml:trace contextRef="#ctx0" brushRef="#br0" timeOffset="315954.4266">20708 17621 0,'0'18'63,"0"17"-63,0 0 15,-35 36 1,-18-53 0,0 52-1,0-17 1,18 0-1,-1-18-15</inkml:trace>
  <inkml:trace contextRef="#ctx0" brushRef="#br0" timeOffset="316305.2641">20496 17621 0,'0'18'16,"36"17"-1,-36 0-15,70 1 16,-17 17 0,0 17-1,0-35 1,-18 1 0,-35-1-1,0 0 1</inkml:trace>
  <inkml:trace contextRef="#ctx0" brushRef="#br0" timeOffset="316803.3307">21414 17515 0,'0'0'0,"-18"18"63,-35 35-63,18 35 0,35 18 15,-71-18 1,71-17-16,0 17 16,0-53-16,0 1 15,71 16 1,-1 1 0,36-53-1</inkml:trace>
  <inkml:trace contextRef="#ctx0" brushRef="#br0" timeOffset="317252.0596">21978 17833 0,'0'0'0,"35"0"15,-35-53-15,0 18 31,-17 35-15,-19 0 15,1 35-15,-18 36 0,53-36-16,-53 18 15,53-18 1,0 0-1,18 1 1,53-36 0,-36 0-16,18 0 15,-18 0 1</inkml:trace>
  <inkml:trace contextRef="#ctx0" brushRef="#br0" timeOffset="317736.3856">22102 18027 0,'35'-35'31,"-35"-1"0,35 36-15,0 0 0,1 0-1,-36 18 1,0 17-1,0 18 1,0-17-16,-36 52 31,36-35-15,0-18 0,36-35 15,-1 0-16,18-18 1,0-52 0,-53 34-1</inkml:trace>
  <inkml:trace contextRef="#ctx0" brushRef="#br0" timeOffset="319585.0978">22666 17780 0,'35'-35'0,"-35"-1"32,36 36-32,-36-35 15,0 70 95,0 36-95,-53-18-15,17 0 16,36 0 0,-53-18-1,18 0 1,0 1-1</inkml:trace>
  <inkml:trace contextRef="#ctx0" brushRef="#br0" timeOffset="319952.5676">22490 17604 0,'0'17'62,"17"71"-46,-17-52-16,35-1 15,1 18 1,17-18 0,-36-35-1,-17 71-15,36-71 16,17 35-16,-36-35 15</inkml:trace>
  <inkml:trace contextRef="#ctx0" brushRef="#br0" timeOffset="320452.9013">23248 17745 0,'0'0'0,"0"-36"32,-18 36-1,-52 36-16,35-1-15,-1 53 16,36-35 0,0-18-1,0 1 17,18-1-17,17-35 1,53 0-1,-52 0-15</inkml:trace>
  <inkml:trace contextRef="#ctx0" brushRef="#br0" timeOffset="321071.0329">23354 18009 0,'0'-35'15,"35"0"17,0 35-1,1 0-15,-36 17 15,0 19-16,0-19 1,0 19 0,-18-36-1,18 35 48,0 0-48,18-35 1,-18 35-16,0 1 31,0-1-15,0 0 0,-36-35-1,-69 36 1,69-36-1</inkml:trace>
  <inkml:trace contextRef="#ctx0" brushRef="#br0" timeOffset="321902.1086">23477 17639 0,'18'0'47,"-18"18"-31,71-18-16,-71 70 15,52-35-15,-52 1 16,53-1 0,18 88-1,35-17 1,-106-70-1,0 16 1,0 1 15,-18 18-15,18-18-16,-70-18 16,17-35-16</inkml:trace>
  <inkml:trace contextRef="#ctx0" brushRef="#br0" timeOffset="323117.5893">24236 17815 0,'17'0'78,"19"0"-78,17 0 16,-18 0-1,0 0-15,36 0 16,-18 0-1,-18 0 1,0 0 0</inkml:trace>
  <inkml:trace contextRef="#ctx0" brushRef="#br0" timeOffset="323383.3904">24201 18080 0,'17'0'0,"54"0"16,-1 0-1,-34 0-15,34 0 16,-35-18 0,18 18-1</inkml:trace>
  <inkml:trace contextRef="#ctx0" brushRef="#br0" timeOffset="324733.4482">25735 17709 0,'-17'0'63,"-19"0"-48,-17 36 17,0 52-17,18-88-15,35 35 16,0 0 15,18-17-15,52-18-1,-17 0-15,18 0 0,-36 0 16,18 0 0,-18 0-16</inkml:trace>
  <inkml:trace contextRef="#ctx0" brushRef="#br0" timeOffset="325052.1162">26070 17921 0,'0'35'78,"36"-35"-78,-36 36 16,0-1 15,0 0-15,0 1-1,0-1 1</inkml:trace>
  <inkml:trace contextRef="#ctx0" brushRef="#br0" timeOffset="325526.0307">26899 17815 0,'-17'53'62,"17"-18"-62,-36-35 16,36 18-16,-35-18 16,35 35-16,-35-35 15,35 36 1,-35-36-16,-1 35 16</inkml:trace>
  <inkml:trace contextRef="#ctx0" brushRef="#br0" timeOffset="325884.5917">26670 17798 0,'53'70'63,"-18"-35"-48,0 1 1,18-1-1,-17 0 1,-1 18 0,18-53-1,-53 18 1,35-18-16</inkml:trace>
  <inkml:trace contextRef="#ctx0" brushRef="#br0" timeOffset="326317.3694">27358 17798 0,'0'-18'0,"-18"18"31,-17 0-15,0 53-1,35-35 1,-36 70-1,36-35 1,0-18 0,0 0-1,18 1 1,35-36 0,18 0-1,-19 0 1</inkml:trace>
  <inkml:trace contextRef="#ctx0" brushRef="#br0" timeOffset="326788.2626">27534 18080 0,'0'-35'15,"0"-1"17,36 36-17,-19 0 16,18 18 1,-35 17-32,0 1 15,0-1 1,-17 0 0,17 0-1,35-35 63,36 0-62,-18 0 0,0 0-1,-53-17-15</inkml:trace>
  <inkml:trace contextRef="#ctx0" brushRef="#br0" timeOffset="327166.5715">28063 17639 0,'0'18'0,"0"52"16,18-35-1,-18 18-15,0 0 16,35-18-16,-35 18 15,36 36 1,-36-72-16,0 19 16,0 34-1,-18-70-15,-88 53 16,-53-18 15,71-35-31,-35 0 0</inkml:trace>
  <inkml:trace contextRef="#ctx0" brushRef="#br0" timeOffset="327815.9936">25153 17251 0,'0'0'0,"0"17"47,0 36-31,-18 36-1,18-19-15,-35 54 16,35-71-16,0-18 16,18 53-1,88 0 1,141-17 0,-89-1-1,1-34 1,-71-36-16</inkml:trace>
  <inkml:trace contextRef="#ctx0" brushRef="#br0" timeOffset="330916.4869">28910 17762 0,'0'-17'16,"35"17"15,-52 17 31,-19 89-30,1-71-32,35 1 15,-35-36-15,35 53 16,-35-18 0,35 0 15</inkml:trace>
  <inkml:trace contextRef="#ctx0" brushRef="#br0" timeOffset="331297.5768">28804 17709 0,'0'36'47,"36"-1"-47,-36 0 15,35-35 1,-35 53-16,35-53 16,-35 53-16,53-53 0,-53 35 15,35 1 1,1-1 0,17-35-1,-1 0-15</inkml:trace>
  <inkml:trace contextRef="#ctx0" brushRef="#br0" timeOffset="331715.22">29792 17586 0,'-18'0'15,"-34"0"1,-1 0-1,-18 71 1,36 70 0,35-106-1,0-17 1,17 17 0,36-35-1,159 0 16,-71 0-15,-106 0-16</inkml:trace>
  <inkml:trace contextRef="#ctx0" brushRef="#br0" timeOffset="332431.8766">30198 17833 0,'35'0'16,"-35"-35"-1,53 35 16,-18 0-15,1 0 0,-1 0-1,-35 17 17,0 19-17,-18-1 16,-17-35-15,35 35 0,0 0 46,18 1-46,-18-1 15,0 0 0,-18-35-15,-17 36-16,-1-36 16,1 0-16,-36 0 15,19-18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4T09:31:33.6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9772 6720 0,'0'36'62,"0"-1"-46,0 141 15,53-105-31,-53-36 0,0 0 16,0-17-16,0 53 16,0-36-1,0-17 16</inkml:trace>
  <inkml:trace contextRef="#ctx0" brushRef="#br0" timeOffset="498.1173">9507 6703 0,'0'0'0,"18"0"0,-18-53 15,53 53-15,-53-53 16,70 53-16,-34-53 16,34 53-1,36 0 1,53 35 0,-71 1-16,71 69 15,-124-69-15,0-1 16,1 53-1,-36 18 1,0-71-16,-36 36 16,-17-36-1,1-35-15,-37 71 16,-34-36 0,52-35-1,-17-18 16</inkml:trace>
  <inkml:trace contextRef="#ctx0" brushRef="#br0" timeOffset="4191.9726">10654 6579 0,'35'0'31,"0"0"0,1 0-31,34 0 16,1 0 0,-36 0-1,-17 0-15,52 0 16</inkml:trace>
  <inkml:trace contextRef="#ctx0" brushRef="#br0" timeOffset="4462.5291">10883 6597 0,'0'53'31,"0"53"0,0-71-15,0 18 0,0-18-1,0 71 1,0-53 0</inkml:trace>
  <inkml:trace contextRef="#ctx0" brushRef="#br0" timeOffset="4663.1456">10707 7161 0,'17'0'16,"1"0"-1,-18-17 1,88 17-16,-52 0 15,69 0 1,-52 0 0,0-36-1</inkml:trace>
  <inkml:trace contextRef="#ctx0" brushRef="#br0" timeOffset="5262.559">11642 6615 0,'0'-36'0,"-36"36"31,36-35-15,-17 35-1,-89 18 1,71 52 0,-1 36-1,89-35 1,53-18-1,-18-53-15,-17 52 16,-1-52-16,-17 36 16,-17-1-1,-36 0 1,-71 1 15,18-36-31,-123 0 16,70 0-1,53 0 1</inkml:trace>
  <inkml:trace contextRef="#ctx0" brushRef="#br0" timeOffset="6112.3989">12471 6562 0,'0'-36'32,"-36"36"-17,1 0 16,0 0 16,88 0 47,-36 0-94,19 0 16,34 0-16,-17 0 15,0 0 1,35 0 0,-35 0-1,-53 18 1</inkml:trace>
  <inkml:trace contextRef="#ctx0" brushRef="#br0" timeOffset="6409.7863">12612 6544 0,'0'18'47,"0"17"-47,0 0 15,0 1-15,0-1 16,0 0-16,0 0 16,35 18-1,-35-17 1,0-1-1,0 0 1</inkml:trace>
  <inkml:trace contextRef="#ctx0" brushRef="#br0" timeOffset="7239.9876">13035 6579 0,'0'-35'15,"0"106"32,35-36-47,-35 0 16,0 0-16,0 36 16,0-18-1,36 17 1,-36-105 62,0 0-62,0 0-16,-18-54 15,18 19 1,0 17-1,0-53 1,0 53-16,0 18 16,0 0-16,18-18 15,17 53-15,-35-36 16,141 36 0,-123 0-16,17 0 15,36 18 1,-71 17-1,0 1-15,0-1 0,-18 18 16,-35 0-16,-18 17 31,36-70-15,35 36 15,0-19 0,18-17-31,52 53 16,1-18 0,17 1-1,-35 17 1,-53-18-16,35-35 16,-35 35-16,36 0 31</inkml:trace>
  <inkml:trace contextRef="#ctx0" brushRef="#br0" timeOffset="7601.9711">13882 6421 0,'0'-36'16,"35"36"15,0 0-15,1 0-1,-19 0-15,54 0 16,-36 0 0,0 0-1</inkml:trace>
  <inkml:trace contextRef="#ctx0" brushRef="#br0" timeOffset="7844.7679">14023 6350 0,'0'0'0,"0"18"47,0 52-31,0-52-16,0 52 15,0 1 1,0 0 0,0-19 15,0 1-15,0-17-1,-35-1-15</inkml:trace>
  <inkml:trace contextRef="#ctx0" brushRef="#br0" timeOffset="8045.0674">13917 6879 0,'53'0'94,"-18"0"-94,1 0 15,16 0 1,-16 0 0,-1 0-16</inkml:trace>
  <inkml:trace contextRef="#ctx0" brushRef="#br0" timeOffset="8615.8082">14464 6544 0,'0'-35'0,"0"52"63,0 19-63,18 70 31,-18-71-31,0 18 15,35-18 1,-35 18 15,0-18-15,0-70 15,35-18-15,-35 35-16</inkml:trace>
  <inkml:trace contextRef="#ctx0" brushRef="#br0" timeOffset="9110.8254">14534 6579 0,'-70'-88'15,"70"0"1,0 53-16,0-1 16,0 1-16,18-18 15,34 53 1,-52-35-16,36 35 15,-1 0 17,88 35-17,-87 18 1,-36 18 0,-18-1-1,-35 18 1,0-88-1,18 0 1,53 0 47,70 71-48,-53-36 1,0 18-1,-35-18 1,36 1 0,-36-1-1,-18 0 1,-17-35 0,-71 36-1,88-36 1,-52-36-1</inkml:trace>
  <inkml:trace contextRef="#ctx0" brushRef="#br0" timeOffset="15288.0848">15081 6350 0,'0'18'109,"0"17"-109,0 106 32,0-106-32,0 1 15,36-1 1,-1 0-1,0 0 1,0-35 0,18 0-1,0-17-15,0-36 16,-18-18 0,-35 18-1,0-17 1,0 17-1,0-18 1</inkml:trace>
  <inkml:trace contextRef="#ctx0" brushRef="#br0" timeOffset="15642.0023">15716 6332 0,'53'0'47,"-18"0"-31,1-35-1,34 35 1,-17 0-1,-18 0 1</inkml:trace>
  <inkml:trace contextRef="#ctx0" brushRef="#br0" timeOffset="15908.5886">15840 6315 0,'0'53'32,"0"-18"-17,0 0-15,0 18 16,0-18 15,17-35-31,-17 36 16,0-1-16,0 18 31,36-53-15,-36 35-1</inkml:trace>
  <inkml:trace contextRef="#ctx0" brushRef="#br0" timeOffset="16227.8672">16298 6262 0,'36'0'31,"-1"-35"-15,0 35-16,0 0 15,18 0 1,-17 0 0,34 0-1,-52 0-15</inkml:trace>
  <inkml:trace contextRef="#ctx0" brushRef="#br0" timeOffset="16510.0156">16475 6262 0,'-36'0'31,"36"17"1,18-17-32,-18 36 15,35-1 1,-35 53 0,0-17-1,0-18 1,-35-18-1</inkml:trace>
  <inkml:trace contextRef="#ctx0" brushRef="#br0" timeOffset="16742.1344">16298 6668 0,'18'0'78,"17"0"-78,1 0 16,87 0 0,-70-18-1,0 18 1</inkml:trace>
  <inkml:trace contextRef="#ctx0" brushRef="#br0" timeOffset="17227.0933">16775 6227 0,'0'0'0,"0"35"62,53 18-62,-53 0 16,35 0-16,-35-18 16,35 0-16,0 18 15,1 18 1,-1-71 0,0 0 15,0-53 0,-35 0-15,0 17-16,53 1 15,-53 0-15,0 0 16,0-1 0,0-17-16,18-35 15,-18 53 1</inkml:trace>
  <inkml:trace contextRef="#ctx0" brushRef="#br0" timeOffset="17583.0215">17392 6174 0,'0'105'62,"0"-52"-46,0-17-16,18-1 15,-18 71 1,0-89 0,0 19 15,0-1-15</inkml:trace>
  <inkml:trace contextRef="#ctx0" brushRef="#br0" timeOffset="17841.4101">17445 6085 0,'0'-17'0,"0"34"0,35-87 16,-35 17-1,35 53-15,1-35 16,17 35 0,17 0-1,-35 0 1,1 0 15</inkml:trace>
  <inkml:trace contextRef="#ctx0" brushRef="#br0" timeOffset="18057.8364">17515 6262 0,'36'0'46,"-1"35"-30,0-35 0,1 0-1,-36 35 1</inkml:trace>
  <inkml:trace contextRef="#ctx0" brushRef="#br0" timeOffset="18302.1697">17515 6597 0,'18'0'47,"35"0"-31,-18 0-16,18 0 15,0-18 1,-18 18 15</inkml:trace>
  <inkml:trace contextRef="#ctx0" brushRef="#br0" timeOffset="24073.9288">8731 8625 0,'0'-17'15,"0"-19"1,0 1 0,0 70 62,0 36-78,0 17 31,0-52-31,0-1 16,0 18-1,0-18 1,0 0-1,0 1 1,0-72 31,0-17-47,0-17 16,0-1-1,0 1 16,53-36-15,-53 53 0,53-53-1,-18 106 1,1 0 0,-1 71-1,18 34 1,-18 1-1,-35-53 1,53 0 0,-53-35 15,0-71 0,0 18-15,35-36-16,-35 36 31,36-18-15,-36 18-1,35 35 1,18 17 0,0 18-1,0 89 1,-53-89-1,17 89 1,-17-89 0,0 0-1,71-35 17</inkml:trace>
  <inkml:trace contextRef="#ctx0" brushRef="#br0" timeOffset="24539.9581">9596 8484 0,'0'53'47,"0"0"-47,0-18 16,0 1 0,35 34-16,-35-17 15,35-18 1,0 1 15,1-36-15,-1 0-1,0-18 1,0-52 0,18-54-1,-53 36 1,36-18-1,-36 53 1,0 18 0</inkml:trace>
  <inkml:trace contextRef="#ctx0" brushRef="#br0" timeOffset="25038.7373">10107 8449 0,'18'0'0,"-18"18"62,35 105-31,-35-88-31,0 1 16,35-1 0,-35 18-1,36-18 1,-36 0 15,35-35-31,18 0 16,17-17-1,-34-18 1,-1 35 0,0-36-1</inkml:trace>
  <inkml:trace contextRef="#ctx0" brushRef="#br0" timeOffset="25890.1028">11042 8184 0,'-35'0'31,"-1"0"0,1 18-15,0-18 15,35 35 32,-35-35-48,70 0 63,106 0-46,-53 0-32,-35 0 15,-18 0-15,1 0 16,17 0-1</inkml:trace>
  <inkml:trace contextRef="#ctx0" brushRef="#br0" timeOffset="26212.8168">11165 8237 0,'0'53'47,"0"-17"-47,0-1 16,0 0-16,0 18 15,0-18 1,0 1 0,53 16-1,-53-16 1,36-36 15</inkml:trace>
  <inkml:trace contextRef="#ctx0" brushRef="#br0" timeOffset="26537.5217">11553 8149 0,'53'0'47,"-17"0"-32,17 0 1,-18 0-16,0 0 15,0 0-15,1 0 16</inkml:trace>
  <inkml:trace contextRef="#ctx0" brushRef="#br0" timeOffset="26788.5114">11659 8202 0,'0'53'47,"0"-18"-47,18 36 16,-18-18-1,35-18 1,-35 18-1,36 0 1,-36-18 0,-18-35-16</inkml:trace>
  <inkml:trace contextRef="#ctx0" brushRef="#br0" timeOffset="26989.2747">11624 8625 0,'18'0'47,"17"0"-47,0 0 15,1 0 1,34 0 0,-35 0-16,36 0 15,-53 0-15,34-17 16</inkml:trace>
  <inkml:trace contextRef="#ctx0" brushRef="#br0" timeOffset="27588.3375">12188 8184 0,'0'36'31,"0"-1"-15,0 18-16,0-18 16,0 0-1,36 71 1,-36-35-1,0-18 1,0-89 62,0-69-62,0 52-1,-18-18 1,18 1-16,0 17 16,0-18-16,0 54 0,0-54 15,18 71 1,17 0 0,36 0-1,-54 53 1,18-35-1,-35 17 1,36 0 0,-36 0-1,-18 1 1,-70 17 0</inkml:trace>
  <inkml:trace contextRef="#ctx0" brushRef="#br0" timeOffset="28222.6467">12647 8079 0,'35'0'46,"-35"35"-46,36 71 32,-36-71-32,0 53 15,0-35 1,35-53 0,-35 35-16,0 1 15,35-1 32,0-35-31,36 0-1,0 0 1,-1-18 0,-17-35-1,-18 53 1</inkml:trace>
  <inkml:trace contextRef="#ctx0" brushRef="#br0" timeOffset="28555.3407">13159 8061 0,'35'0'47,"0"0"-32,53 0 1,-88-35-1,53 35-15,-17 0 16,16 0 0,19 0-1,-71-36-15</inkml:trace>
  <inkml:trace contextRef="#ctx0" brushRef="#br0" timeOffset="28803.7079">13441 8008 0,'-35'0'16,"35"53"-1,0 18 1,0-54-16,0 54 16,0-36-1,0 18 1,0 0-1,0 0 1,17-18 0,-17 0-1</inkml:trace>
  <inkml:trace contextRef="#ctx0" brushRef="#br0" timeOffset="29021.8081">13300 8555 0,'0'0'0,"35"0"47,0 0-31,1 0-1,-1 0 1,18 0-1,0 0 1,-18 0 0</inkml:trace>
  <inkml:trace contextRef="#ctx0" brushRef="#br0" timeOffset="29887.9888">14093 8026 0,'-17'0'47,"-36"0"-32,0 0 1,53 17-1,-35 19-15,35 34 16,0 36 0,0-35-1,17 17 1,1-53 0,88 0-1,-36-35 1,54 0 15,-89-17-15</inkml:trace>
  <inkml:trace contextRef="#ctx0" brushRef="#br0" timeOffset="30511.0537">14517 8096 0,'0'18'31,"0"35"-16,0 0-15,0 0 16,-18-18-16,18 35 16,0-52-1,0 17 1,-35-35 0,35-17 30,0-54-30,0 36 0,0-71-1,0 18 1,18 17 0,-18 1-1,35 35 1,0 35 15,-35 17-15,88 124-1,-52-35 1,-36-35 0,35-36-1,-35 0 1,0 0-1</inkml:trace>
  <inkml:trace contextRef="#ctx0" brushRef="#br0" timeOffset="30704.324">14517 8308 0,'0'-35'0,"35"-1"31,0 36-15,18 0 0</inkml:trace>
  <inkml:trace contextRef="#ctx0" brushRef="#br0" timeOffset="31003.3455">14887 8096 0,'0'-35'32,"35"35"-17,1 0 1,-1 0-16,0 0 16,36 0-1,-1 0 1,-34-35-1</inkml:trace>
  <inkml:trace contextRef="#ctx0" brushRef="#br0" timeOffset="31304.5943">15117 8008 0,'0'35'47,"0"18"-31,0-17-1,0 16 1,0 1 0,0-17-1,0-1 1,17 0-1,-17 0 1</inkml:trace>
  <inkml:trace contextRef="#ctx0" brushRef="#br0" timeOffset="31736.5629">15434 8043 0,'18'0'47,"17"0"-31,0 0-16,1 0 15,-1 0 1,0 0-16,0-35 16,18 35-16,-17 0 15,-36-35 1</inkml:trace>
  <inkml:trace contextRef="#ctx0" brushRef="#br0" timeOffset="31969.6982">15663 7990 0,'0'36'62,"0"17"-46,0-18-16,0 18 16,0-18-1,0 0 1,0 1 0,0 87-1</inkml:trace>
  <inkml:trace contextRef="#ctx0" brushRef="#br0" timeOffset="32187.007">15522 8431 0,'53'0'47,"-35"0"-32,88 0 1,-71 0-16,18 0 31,-18-17-15,0 17-16</inkml:trace>
  <inkml:trace contextRef="#ctx0" brushRef="#br0" timeOffset="32920.057">16334 8061 0,'-18'0'31,"-35"0"1,18 0-17,-18 35 1,53 1-16,0-1 16,-35 53-1,35-17 1,17-1-1,-17-35 1,35-35 0,54 0-1,-36 0 1,17-17 0,-35-36-1,1-53 1,-36 53 15,0 18-31,0 0 0,0-18 16,-18 53-1</inkml:trace>
  <inkml:trace contextRef="#ctx0" brushRef="#br0" timeOffset="33670.1735">16545 8114 0,'0'70'31,"0"-52"-15,0 53-16,0-36 15,0 0 1,0 53 0,0-52-1,0-19 16,0-52 16,0 0-47,0-1 16,0-34 0,0-54-1,36 89 1,-36 0-1,35 35 17,18 18-1,0 52-15,-53 18-1,35-52 1,0 69-1,1-105 1,-36 36 0,0-54 31,0-70-47,35 53 15,-35-54 1,35 54-1,-35-35 1,0 34 15</inkml:trace>
  <inkml:trace contextRef="#ctx0" brushRef="#br0" timeOffset="34920.3891">17339 8290 0,'35'0'94,"1"0"-63,-1-53-16,-35 106 64,0 0-79,0-18 15,35 1 16,-35-1-15,71-35 0,-18 0-16,-18-18 31,53-17-15,-88 0-1,35 35 1,1 0 31,-36 17-32,35-17 1,-35 36 0,0-1 15,-35 0 0,-18-35-15,17 0-1</inkml:trace>
  <inkml:trace contextRef="#ctx0" brushRef="#br0" timeOffset="35153.2388">17568 8008 0</inkml:trace>
  <inkml:trace contextRef="#ctx0" brushRef="#br0" timeOffset="35735.9955">18292 7955 0,'0'0'0,"0"35"47,0 1-47,52 34 16,-52-17-16,0 18 15,0-18 17,18 0-17,-18-18 1,0 0-16</inkml:trace>
  <inkml:trace contextRef="#ctx0" brushRef="#br0" timeOffset="36202.1291">18150 7955 0,'0'0'0,"0"-53"0,0 0 16,0 18 15,18 35-31,17 0 16,54 0-1,16 35 1,-16 36 0,-19 105-1,-70-88 1,0 18 0,0-53-1,-18-18 1,-34 1-1,16-36-15,1 0 16,0 0 0,-18 0-1,18 0 1,35-18 0</inkml:trace>
  <inkml:trace contextRef="#ctx0" brushRef="#br0" timeOffset="37417.757">18821 8326 0,'17'0'218,"1"0"-202,53 0 0,-36 0-1,-35-36 1,0 1 0,0 0-1,0 52 79,0 19-78,35-36-1,-35 35 1,18-35-1,17 0 1,0 0 15,-35-18-15,36 18 0,-36-35-1,35 35 1,0 0-1,-35 18 17,35-18-32,-35 35 15,36 0 1,-1-35 0,-35 35-16,-35-35 62,-36 36-62,1-36 16,34 35-1</inkml:trace>
  <inkml:trace contextRef="#ctx0" brushRef="#br0" timeOffset="37679.9187">18944 8043 0,'0'0'16</inkml:trace>
  <inkml:trace contextRef="#ctx0" brushRef="#br0" timeOffset="40852.0145">20638 8061 0,'-18'-35'62,"-17"35"-31,-1 17-15,-17 54 0,53-18-1,0 0-15,0-18 16,0 0-1,18-35 1,-18 36 0,71-1-1,-36-35 1,0 0 0,18 0-1,-18 0 1,-35-18 15,0-35-15,0 0-1,-17 18 1,17-35-16,-36 52 31,1-35-15,35 18-1,-35 35 1,35-18 0,18 18 15,17 0-15,18 0-1,-18 18 1,36 35-1,-36 35 1,0-18 0,0-17-1,-35-17 1,36-1 15,-1 0-15,0-35 31,0 0-32,-35-18 1,36-17 0,-36-18-1,0 0 1,0 18-1,0 0 1,0 0 0,0-1-1,0 1 17,-18 0-17,18 52 79,0 19-78,18-36-1,-18 35-15,35-35 16,0 35-1,18-35 1,-18 0-16,18 0 16,18 0-1,17 0 1,-53-35 15,-35 0-15,0-1-1,0 1 1,-35 35 0,-18 0-1,-17 0 1,17 0 0,17 35-1,36 54 1,0-19-1,0-17 1,18-18 0,88 53-1,-35-52 1,-1-36 15,1 0-15,-1-18-1,-35-17 1,-35-36 0,0 36-1,0-18-15,0-35 16,0 53 0,-17-18-1,-36 17 1,106 36 62,0 0-62,0 36-1,-18-1 1,-35 36-1,35-71 1,-35 105 0,0 1-1,36-71 1,16 1 15,1-36-15</inkml:trace>
  <inkml:trace contextRef="#ctx0" brushRef="#br0" timeOffset="42613.3703">22737 7743 0,'0'36'62,"0"34"-46,-36-17-16,36 35 15,-35-17 1,35 0 15,0-1-15,0-17-1,0-71 48,0-35-47,0 18-1,0 0-15,0-36 16,0 36-16,0-53 15,18-18 17,-18 71-32,35-1 0,-35 1 15,35 35-15,-35-35 16,0 53 31,53 52-32,-53 1-15,35 17 16,-35-35-16,0 35 16,36-17-1,-36-36 1,35 35 0,-35-52-1</inkml:trace>
  <inkml:trace contextRef="#ctx0" brushRef="#br0" timeOffset="42855.4358">22560 8096 0,'0'-35'16,"18"35"-16,35 0 31,35 0-15,-53 0-1,0 0 1</inkml:trace>
  <inkml:trace contextRef="#ctx0" brushRef="#br0" timeOffset="43767.8646">23266 8043 0,'0'-35'31,"0"0"1,-18 35-17,-35 0-15,0 0 16,53 17-1,-53-17-15,53 53 16,-35 0 0,35 35-1,0-52 17,71-36-32,-36 0 31,-17 0-16,34-18-15,-16-35 16,-36 18-16,35 0 16,-35-36-1,35 1 1,-35-36 0,0 35-1,0 18 1,0 18-1,0 123 48,-17 0-63,17 71 16,17 35 15,-17-159-16,36 18 1,-1 18-16</inkml:trace>
  <inkml:trace contextRef="#ctx0" brushRef="#br0" timeOffset="45232.1849">23742 8184 0,'0'-35'31,"-18"35"-16,-52 0 1,34 0 0,-34 53-1,70 0 1,0 0 0,0-18-1,0 0 16,18-35-15,17 0 0,0 0-1,-35-35-15,35-35 16,-35-1 0,53-17 15,-17-88-16,-36 105 1,0 18 0,0 18-1,0 70 32,0 89-31,0-19-1,0-52-15,0 35 16,0-52 0,0-1-16,35 0 15,0-35 17,0 0-17,1 0 1,-36-17-1,35-19 1,-35 1 15,0 70 16,35-35-47,-35 36 16,36-1-1,-36 0 1,52-35 0,-16 0-1,-1 0 1,-35-17 0,35-36 15,-35-18-16,36-35 1,87-88 0,-123 106-1,0 53 1,0-1 0,0 19-1,0 87 32,0 1-47,0 17 16,0-35-1,-18 53-15,18-71 16,0 0-16,0 18 16,0-17 15,18-36-16,17 0 1,1 0 0,-36-18-1,0 0 1,35-17 0,-35 0-1,35 35 1,-35 17 46,35 19-46,-35-1 0,36-35-1,-1 0 1</inkml:trace>
  <inkml:trace contextRef="#ctx0" brushRef="#br0" timeOffset="45606.2485">24553 7885 0</inkml:trace>
  <inkml:trace contextRef="#ctx0" brushRef="#br0" timeOffset="45948.7907">23954 7920 0,'70'0'78,"1"0"-78,-18 0 0,17 0 16,-35 53-16,36-53 15,17 0 1,-52 0 0</inkml:trace>
  <inkml:trace contextRef="#ctx0" brushRef="#br0" timeOffset="46198.6889">24024 7814 0</inkml:trace>
  <inkml:trace contextRef="#ctx0" brushRef="#br0" timeOffset="46978.5403">24289 7990 0,'-18'-17'31,"18"34"16,-35 36-31,35 0-1,0-17 16,0-1-31,17 0 16,19-35 0,-1 35-1,0-35 1,1 0 0,17 0-1,-18-17 1,-35-19-1,0 1 17,35 35-17,-35-17 1</inkml:trace>
  <inkml:trace contextRef="#ctx0" brushRef="#br0" timeOffset="48516.0675">24888 8149 0,'0'-35'0,"0"0"31,0-1 47,-70 36-47,35 0-15,35 53 0,-36-17-16,36 16 15,-35-52-15,35 53 16,0-17 0,0 17-1,0-18 1,18-35-1,-18 35 1,53-35 0,0 0-1,17-18 1,-35-17-16,1 0 16,-36-53-1,0 52 1,0 1-1,-18 0 1,18 0 0,18 35 46,35 0-46,-53-36-1,52 36 1,1 0 0,-17 18-1,-36 70 1,0-17 0,0-1-1,-18-17 16,18-18-15,0-52 31,53-177-16,18 194-15,-71-35-16,0-1 15,88 36 1,-53 0 15,-35 18-31,0 17 16,35 53 0,-35-52-1,36 17 16,-36-18-15,35-35 0</inkml:trace>
  <inkml:trace contextRef="#ctx0" brushRef="#br0" timeOffset="80022.0256">21678 2434 0,'0'-35'31,"0"0"0,-17 35-15,17-36 15,-18 36-15,-17 0-1,-1 0-15,-34 0 32,17 36-32,18 17 31,-1 17-31,36 36 31,0 0-31,0-53 31,18 17-15,70-34 0,0-36-1,36 0 1,-89-18-1,18-17 1,-53-1 0</inkml:trace>
  <inkml:trace contextRef="#ctx0" brushRef="#br0" timeOffset="82670.3021">22013 2752 0,'0'17'110,"0"36"-95,36-53-15,-36 53 16,0-18-1,0 1-15,0-1 16,-18 0 0</inkml:trace>
  <inkml:trace contextRef="#ctx0" brushRef="#br0" timeOffset="83386.0454">22613 1940 0,'0'-35'16,"0"53"62,-71 52-78,71-17 16,-70 35-16,70-17 15,-35 105 1,35-17 0,0-53-1,17-36 1,36-70-16,0 53 16,0 18-1,0-36 1,18-35-1,-36 0-15</inkml:trace>
  <inkml:trace contextRef="#ctx0" brushRef="#br0" timeOffset="84019.9718">22243 2364 0,'-18'0'47,"18"53"-47,0-18 15,-35 0 1,35 36 0,-36-1-1,36-35 1,-52 18-1,16-17 1</inkml:trace>
  <inkml:trace contextRef="#ctx0" brushRef="#br0" timeOffset="84385.5474">22066 2417 0,'0'17'63,"36"36"-48,-36-18-15,35 1 0,-35-1 16,35 0 0,18 36-1,0-36 1,-18 0-1</inkml:trace>
  <inkml:trace contextRef="#ctx0" brushRef="#br0" timeOffset="85018.9776">23354 2328 0,'0'-35'15,"-18"0"48,-17 35-47,-71 17-1,89-17 1,-36 71-16,17-71 15,36 71-15,-35-1 16,35 18 0,53-52 15,0-36-15,17 52-16,-34-52 15,-1 0-15,0 0 0,18 0 16,-18 0-1,-35-17 1,36 17 0</inkml:trace>
  <inkml:trace contextRef="#ctx0" brushRef="#br0" timeOffset="85769.0437">23865 2593 0,'0'-35'62,"36"35"-62,17 0 16,17 0 15,-52 0-31,-18 35 0,70-35 16,-70 53 0,0 0-16,-70 17 15,-1-34 1,36-36-1,35 35 1,18-35 31,17 0-31,0-18-1,71-17 1,-71 35-1,36-35 1,-54 35 0</inkml:trace>
  <inkml:trace contextRef="#ctx0" brushRef="#br0" timeOffset="86186.5437">24289 2417 0,'17'0'32,"19"0"-32,-1 0 15,-17 0-15,87 17 16,-34-17-1,-53 0 1,52 0 0,-35 0-1</inkml:trace>
  <inkml:trace contextRef="#ctx0" brushRef="#br0" timeOffset="86468.6996">24483 2328 0,'0'0'0,"-35"0"0,35 36 62,-36 17-46,36-36-16,0 54 15,0-36 1,0-17 0,53 35-1</inkml:trace>
  <inkml:trace contextRef="#ctx0" brushRef="#br0" timeOffset="86937.9541">25135 2170 0,'0'-53'15,"0"17"1,-17 36 15,-19 18-15,-16 53-16,16-19 15,1 19-15,0 17 16,35-17 0,35-18-1,71-18 1,-36 18-1,1-53 1,0 0 0,-1-18 15,-35 18-31</inkml:trace>
  <inkml:trace contextRef="#ctx0" brushRef="#br0" timeOffset="87668.3059">25629 2434 0,'-35'0'15,"53"-17"64,35 17-64,-18 0 1,0 0-16,0 17 31,-35 18-31,0 18 31,-17-17-15,-18-36 0,35 35 46,17-35-62,18 35 16,-35 0-1,36-35 1,-36 36 0,0-1-1,-18-35 16,-17 35-31,-36-35 16,18 0 0,0-17-1</inkml:trace>
  <inkml:trace contextRef="#ctx0" brushRef="#br0" timeOffset="88217.8547">26106 1834 0,'17'36'63,"18"34"-48,1-17-15,17 35 16,-53-35-16,70 35 0,-70-35 15,35 0-15,-35 18 16,0-36-16,0 18 16,0 18 15,-88 17-15,-159-18-1,159 1-15</inkml:trace>
  <inkml:trace contextRef="#ctx0" brushRef="#br0" timeOffset="89480.4834">26670 2293 0,'0'18'62,"18"-18"-46,52 0-1,-35 0 1,1 0-16,-1 0 0,18 0 16,-18 0-16,18 0 15</inkml:trace>
  <inkml:trace contextRef="#ctx0" brushRef="#br0" timeOffset="89769.6197">26547 2540 0,'17'0'15,"36"0"-15,0 0 32,-18 0-32,1 0 15,34 0 1,1 0-1,-18 0 1,-18 0 0</inkml:trace>
  <inkml:trace contextRef="#ctx0" brushRef="#br0" timeOffset="90550.4282">27411 2434 0,'0'-35'16,"-18"0"46,-35 35-46,18 0 0,0 17-16,35 36 15,-53 18 17,53-1-17,0-17 1,0-18-1,88 1 1,0-36 0,18 35-1,-35-35 1</inkml:trace>
  <inkml:trace contextRef="#ctx0" brushRef="#br0" timeOffset="90830.347">27675 2628 0,'0'35'63,"0"1"-48,0-1 1,0 0 0,36 1-16,-36-1 31,0 0 0</inkml:trace>
  <inkml:trace contextRef="#ctx0" brushRef="#br0" timeOffset="91320.2484">28258 2275 0,'0'18'32,"0"17"-17,-18 36 1,-17-36-16,-18 18 15,53 18 1,-36-71 0,36 53-1,-53-18 1,-17 0 0</inkml:trace>
  <inkml:trace contextRef="#ctx0" brushRef="#br0" timeOffset="91616.0202">28011 2328 0,'52'0'31,"-52"53"-15,71 18-16,-71-36 16,35 0-1,1 54 1,-1-89 0,-35 35-1,35 0 1,0-35-16</inkml:trace>
  <inkml:trace contextRef="#ctx0" brushRef="#br0" timeOffset="92082.6258">28716 2293 0,'35'0'0,"-35"-35"16,0-1 15,-53 89 0,-17 18-31,35 0 16,35-1 0,0-17 15,0-18-16,17 1 1,36-36 0,18 0-1,-36 0 1,18-18 0,-18-17-1</inkml:trace>
  <inkml:trace contextRef="#ctx0" brushRef="#br0" timeOffset="92685.5456">29016 2575 0,'0'-35'0,"0"0"32,35 35-1,18 0-16,-18 0-15,-35 17 16,0 36 0,0-17-1,0-1 1,-17-35 0,17 35-1,0 0 32,35-35-31,0 0-16,36 0 15,-1-17 1</inkml:trace>
  <inkml:trace contextRef="#ctx0" brushRef="#br0" timeOffset="93837.6579">29422 2417 0,'35'0'93,"36"0"-77,-19 0-16,1 0 0,0 0 16,18 0-1,52 0 1,-105 0 0</inkml:trace>
  <inkml:trace contextRef="#ctx0" brushRef="#br0" timeOffset="94149.0574">29686 2311 0,'-35'0'47,"35"35"-47,0 18 16,0 0 0,0-18-1,0 0 1,18-35-1,17 36 1</inkml:trace>
  <inkml:trace contextRef="#ctx0" brushRef="#br0" timeOffset="94716.3802">30445 2293 0,'0'0'0,"-18"0"62,-70 0-46,53 35-1,-36 36 1,36-1 0,-36-34-1,71 52 1,0-53-1,0 0 1,18 1 0,70-36-1,-17 0 1,-36 0 0,35-18-1,-34-17 1</inkml:trace>
  <inkml:trace contextRef="#ctx0" brushRef="#br0" timeOffset="94999.8474">30515 2575 0,'0'18'47,"0"17"-47,0-17 31,0 17-31,0 0 16,36 1-1,-1-36 16</inkml:trace>
  <inkml:trace contextRef="#ctx0" brushRef="#br0" timeOffset="95548.18">31344 2275 0,'0'36'94,"-17"-1"-79,-19 36 1,36-36-16,0 0 15,-35-35 1,35 18 0,-70 52-1,34-70-15</inkml:trace>
  <inkml:trace contextRef="#ctx0" brushRef="#br0" timeOffset="95915.2735">31168 2222 0,'0'36'62,"0"-1"-62,35-35 16,-35 53-16,35-53 16,1 88-1,-1-53 1,53 1-1,-53-1 1,-35 0 0</inkml:trace>
  <inkml:trace contextRef="#ctx0" brushRef="#br0" timeOffset="96514.9361">31891 2240 0,'-53'35'93,"0"36"-77,18-36 0,-36 53-1,36 1 1,35-36 0,0-18-1,0 0 1,18-35-1,35 0 1,35 0-16</inkml:trace>
  <inkml:trace contextRef="#ctx0" brushRef="#br0" timeOffset="98246.9737">31891 2575 0,'0'-35'78,"53"35"-62,-18 0-1,1 0 1,-36 18 0,35-18-1,-35 35-15,0-17 16,0 17 0,-18-35-1,-17 35 16,35 0 32,0 1-47,18-36-1,-18 35-15,35 0 16,-35 1-1,0-1 1,0 0 15,-71-35-15,18 0 0,-17 0-1,35 0 1,-18 0-1</inkml:trace>
  <inkml:trace contextRef="#ctx0" brushRef="#br0" timeOffset="104648.5156">21766 3651 0,'0'-35'62,"-17"35"-30,-19-35-17,1 35 1,18 0-1,-54 17 1,36 36-16,35 0 31,-36 18-15,36-36 0,0 71-1,18-106 1,-18 17-1,35-17 1,36 0 0,-18 0-1,-18-35 1,0-18 0,-35 36-1,0-19 1,0 1-1,36 70 64,-1 1-64,0-36 1,1 35-1,16-35 1,-16 35 0</inkml:trace>
  <inkml:trace contextRef="#ctx0" brushRef="#br0" timeOffset="104961.5121">22260 3775 0,'0'17'16,"0"19"15,0-1-15,0 18 15,0-18-15,0 0-1</inkml:trace>
  <inkml:trace contextRef="#ctx0" brushRef="#br0" timeOffset="105361.3538">22684 3775 0,'0'17'47,"0"19"-15,0-1-17,0 18 1,-53-53-16</inkml:trace>
  <inkml:trace contextRef="#ctx0" brushRef="#br0" timeOffset="106261.6823">23407 3334 0,'0'-36'16,"0"89"31,0-17-32,0-1-15,0 0 16,35 36-1,-35-18 1,35-18 0,-35 53-1,0-53 17,0-52-1,0-18-16,0-18 1,0 17 0,0 1 15,36 35-31,-36-35 16,53 35-16,-18 0 15,18 0 1,-18 0-1,-35 53 1,35-18 0,-35 0-1,0 1 1,-35-1 0,-53-18-1,35-17 1,0 0-1,18 0 1</inkml:trace>
  <inkml:trace contextRef="#ctx0" brushRef="#br0" timeOffset="106574.481">23883 3616 0,'0'18'47,"0"35"-32,0-1 1,0 19 0,0-18-1,0-18 1</inkml:trace>
  <inkml:trace contextRef="#ctx0" brushRef="#br0" timeOffset="107311.6845">21184 3387 0,'-53'123'47,"53"-17"-31,0 0-16,0 88 15,0-35 1,0-54-1,53-34 1,88 0 0,106-71-1,-70 0 1</inkml:trace>
  <inkml:trace contextRef="#ctx0" brushRef="#br0" timeOffset="108128.8059">24783 3016 0,'-36'0'47,"36"18"62,0 35-93,0-18-16,0 36 15,0-18 1,0-1-16,0 1 0,0 71 16,0-71-1,0-18 1,0 0 0,-35 18-1,0 0-15,0-53 16,-1 71-16,-17-71 0,-17 35 15,17-35-15</inkml:trace>
  <inkml:trace contextRef="#ctx0" brushRef="#br0" timeOffset="111443.1951">19808 3810 0,'-17'0'31,"-18"0"-15,-1 0 15,19 0-31,17 53 16,-53 70 0,53 19-1,0-54 1,0-53-16,0 0 15,53 1-15,0-1 16,-18-35 0,35 0-1,1 0 1,-71-18-16</inkml:trace>
  <inkml:trace contextRef="#ctx0" brushRef="#br0" timeOffset="111678.2749">20091 4180 0,'0'18'32,"35"-18"-17,-35 53 1,0-18-16,0 1 15,35-36-15,-35 35 16,36 0 0,-1 0-1</inkml:trace>
  <inkml:trace contextRef="#ctx0" brushRef="#br0" timeOffset="111993.8538">20443 3933 0,'53'0'47,"-17"0"-31,-1-35-1,36 35-15,-36 0 16</inkml:trace>
  <inkml:trace contextRef="#ctx0" brushRef="#br0" timeOffset="112210.1111">20408 4128 0,'71'0'47,"-36"0"-47,-17 0 15,35-18-15,-18 18 16,-17 0 0,17 0-16</inkml:trace>
  <inkml:trace contextRef="#ctx0" brushRef="#br0" timeOffset="114275.5085">20144 4974 0,'0'-35'0,"-18"35"78,-35 0-62,-18 35-1,71-17-15,-35-18 16,35 88 0,0-53-16,0 1 15,0-1-15,0 18 16,0-18 0,53 0-1,-18-35 1,54 0-1,-36-17 1,-36-19 0</inkml:trace>
  <inkml:trace contextRef="#ctx0" brushRef="#br0" timeOffset="114841.8407">20391 5239 0,'0'-18'31,"70"-17"1,-35 35-32,18 0 15,-17 0 1,-36 35-1,35 18 1,-35 18 0,0-54-1,-18 19 1,36-36 78,105-18-63,-70 18-31,-17 0 16,-1-35-1</inkml:trace>
  <inkml:trace contextRef="#ctx0" brushRef="#br0" timeOffset="115208.2337">20920 5062 0,'0'-35'15,"17"35"16,72 0-15,-54 0 0,18 0-1,-18 0 1,0 0 0</inkml:trace>
  <inkml:trace contextRef="#ctx0" brushRef="#br0" timeOffset="115442.4496">20937 5203 0,'36'0'47,"-1"0"-32,0-17 1,18 17-16,18 0 16,-36 0-1,-17 0 1</inkml:trace>
  <inkml:trace contextRef="#ctx0" brushRef="#br0" timeOffset="115924.8678">21661 4798 0,'-18'-53'16,"18"18"-1,-53 70 48,53 53-63,-35 0 16,35 18-16,-53-18 15,53 18 1,0-35-1,53-18 1,70 0 0,-52-18-1,-36-35 1</inkml:trace>
  <inkml:trace contextRef="#ctx0" brushRef="#br0" timeOffset="116640.9401">22313 4957 0,'0'0'0,"0"-36"15,-17 36-15,-36 0 16,17 0 0,-17 18-1,-17 123 1,35-53 15,35 0-15,0-52-1,17-36 1,-17 17-16,36-17 16,16 0-16,-16-17 15,52-19 1,-53-17 0,-35 1-1,0 16 1,0 54 46,0 17-46,35 0 0,1-35-1,-36 36-15,70-36 16,-52 0-1,17 0 1</inkml:trace>
  <inkml:trace contextRef="#ctx0" brushRef="#br0" timeOffset="117075.5164">22525 5221 0,'0'-35'16,"17"35"-16,-17-35 15,36 35-15,-36-36 16,35 36 15,0 0-15,1 0-1,-36 53 1,0-18 0,0 1-1,-18 17 1,-17 0 0,35-18-1,35-35 32,18-18-31,-18 18-1,-35-35-15,35 35 16</inkml:trace>
  <inkml:trace contextRef="#ctx0" brushRef="#br0" timeOffset="117391.8194">23213 5115 0,'0'36'47,"0"16"-47,-53 1 15,53-17 1,-53-36-1,53 35 1</inkml:trace>
  <inkml:trace contextRef="#ctx0" brushRef="#br0" timeOffset="118141.1031">23654 4674 0,'0'-35'0,"0"70"47,0 1-31,0-1-16,17 0 15,-17 0-15,0 36 16,36 0 0,-36-36-1,0 18-15,0 0 16,0-18 15,0-53 16,0-35-31,0 0-1,35 18 1,18-35 0,0 34-1,-18 36 1,0 0-1,1 0-15,-36 18 16,0 17 0,35-35-16,-35 36 15,0-1 1,-53 18 0,18-53-1,-36 35 1,36-35-16,0 53 0,-1-53 15,1 0 1</inkml:trace>
  <inkml:trace contextRef="#ctx0" brushRef="#br0" timeOffset="118908.5905">24095 5027 0,'0'-35'31,"0"0"16,123 35-16,-70 0-31,0 0 16,-53 17 0,35-17-1,-35 35 1,0 1-16,0-1 16,-17-35-16,-19 71 15,-34-36 1,17 0-1,71-35 48,34 0-47,54 0-1,-70 0 1,17 0-1,-18-18 1,0 18 0</inkml:trace>
  <inkml:trace contextRef="#ctx0" brushRef="#br0" timeOffset="119374.7941">24659 4463 0,'0'17'32,"35"36"-17,-35 0 1,36 0-16,17 70 15,-18-52 1,-35-18 0,35 53-1,-35-36 1,-35 1 0,-36-36 15,1 18-31,17-53 15,-71 53-15</inkml:trace>
  <inkml:trace contextRef="#ctx0" brushRef="#br0" timeOffset="120989.5403">20726 5980 0,'-53'35'16,"18"18"0,-18 0-1,17 17 1,36-34-16,0-1 15,0 0 1,18 0 0,0 1-1,52-1 1,36-35 0,-35 0-1,-1-18 1,-17-17-1</inkml:trace>
  <inkml:trace contextRef="#ctx0" brushRef="#br0" timeOffset="121639.0101">21167 6244 0,'0'-17'78,"35"17"-62,0 0 0,0 0-1,18 0-15,-17 17 16,-36 18 0,0 1-1,0-19 16,-18 54-15,-17-71 0,52 35 31,19-35-16,-1 35-31,-35 1 31,0-1-15,-18-35 15,18 35-31,-88-35 16,18 0 15,34 0-31,1 0 0,-18 0 15</inkml:trace>
  <inkml:trace contextRef="#ctx0" brushRef="#br0" timeOffset="122006.7697">21802 6068 0,'17'0'16,"36"0"-1,-17-36 1,34 36 0,1-35-1,-18 35 1,-18 0-1</inkml:trace>
  <inkml:trace contextRef="#ctx0" brushRef="#br0" timeOffset="122208.2407">21819 6227 0,'0'0'0,"36"0"47,-1 0-47,0-18 15,36 18 1,-36-35 0,0 35-16</inkml:trace>
  <inkml:trace contextRef="#ctx0" brushRef="#br0" timeOffset="122655.4251">22525 5733 0,'-35'0'16,"35"35"-16,-36 35 15,1 36 1,35 18 0,0-89-16,0 36 15,35-18 1,1-18-1,16-35 1,-16 35 0</inkml:trace>
  <inkml:trace contextRef="#ctx0" brushRef="#br0" timeOffset="123247.738">23054 6068 0,'0'-36'15,"0"1"1,0 0 15,-35 35 1,-18 53-32,18-18 15,-18 71 1,53-71-1,0 1-15,0-1 16,17-35 0,19 0-1,16 0 1,-16-18 0,-36-17-1,0 0 1,35 52 62,-35 19-62,35-36-1,18 35 1,0-35-1</inkml:trace>
  <inkml:trace contextRef="#ctx0" brushRef="#br0" timeOffset="123941.4004">23354 6209 0,'0'-35'16,"18"35"0,-18-36-1,70 36 16,-35 0-15,-35 18 0,0 17-1,0 1 1,-17-36 0,17 35-16,-36-35 15,36 35 48,18-35-48,-18 35 1,35-35-16,-35 36 31,0-1-15,-17-35-1,17 35 1,-53-35 0,-71 35-1,54-35 1,35 0-16</inkml:trace>
  <inkml:trace contextRef="#ctx0" brushRef="#br0" timeOffset="124273.4869">23777 6191 0,'35'0'31,"-35"36"-15,0-1-1,0 18 1,0-18-1,-17-35 1</inkml:trace>
  <inkml:trace contextRef="#ctx0" brushRef="#br0" timeOffset="124973.4924">24059 5733 0,'0'17'62,"36"-17"-62,-36 88 16,0-52-16,35 34 16,-35 1-1,35-36 1,-35 53-1,0-52 17,0-54 46,0-17-63,18 35 1,-18-36-16,35 36 31,-35-35-31,71 35 16,-36 0 0,-35 18-1,0 17 1,0 0 15,0 1-15,0-1-1,-18-35 1,-52 0 0,17 0-1,-18 0 1</inkml:trace>
  <inkml:trace contextRef="#ctx0" brushRef="#br0" timeOffset="125772.0754">24589 6068 0,'0'-18'32,"35"18"-17,0 0 1,0 0 15,1 0-15,-19 18-1,36 17 1,-53 0 15,-53-35-15,18 36-1,35-1 64,18-35-64,35 35 1,-53 0 15,0 1-15,0-1-1,-18-35 1,18 35 0,-35-35-1,-1 0 1,-16 0-1,-1-17 1</inkml:trace>
  <inkml:trace contextRef="#ctx0" brushRef="#br0" timeOffset="126488.5583">25082 5556 0,'18'53'63,"35"71"-32,-18-89-31,-35 0 0,36 36 31,-1-1-15,-35-17-1,0 35 1,0-17 0,-53 17-1,-35-17 1,52-71-16</inkml:trace>
  <inkml:trace contextRef="#ctx0" brushRef="#br0" timeOffset="138067.8062">5556 3457 0,'0'-35'31,"0"0"32,-17 35-16,-19 0-32,19 0 17,-19 0-32,-16 17 15,16 36 1,1 35 15,35 18-15,-35-70-16,35 34 15,0-17 17,17-18-17,72 18 1,34-53-1,-17 0 1,-18-35 0,-35 35-1,-53-18 1</inkml:trace>
  <inkml:trace contextRef="#ctx0" brushRef="#br0" timeOffset="141733.8439">6085 3528 0,'18'0'78,"17"0"-62,1-18 15,34 18-31,-35 0 0,18 0 15,18 0 1,-1 0 0,-17-35-1,-17 35 1,-36 17 31</inkml:trace>
  <inkml:trace contextRef="#ctx0" brushRef="#br0" timeOffset="142082.9122">5980 3739 0,'0'36'32,"17"-36"-32,36 0 31,18 0-16,-1 0 1,1 0 0,-18 0-1,-18 0 1,0 0 0,1 0-1</inkml:trace>
  <inkml:trace contextRef="#ctx0" brushRef="#br0" timeOffset="143399.5706">7497 3440 0,'0'-36'63,"0"1"-17,-18 35-30,-17 0 0,-1 0-1,1 53 1,-18 0 0,53 17-1,0 1 1,0-36-1,35 1 1,18-1 0,-17-35-1,-1 0 1,0-18 0,-35-17 15,35 0-16,1 35 79,34 17-63,-17-17-15,-18 0-16,1 0 16</inkml:trace>
  <inkml:trace contextRef="#ctx0" brushRef="#br0" timeOffset="143632.414">7973 3598 0,'35'0'0,"-35"18"47,0 17-31,0 18 15,0 18-31,0-18 15,-35-18 1</inkml:trace>
  <inkml:trace contextRef="#ctx0" brushRef="#br0" timeOffset="144365.1494">8396 3228 0,'0'-35'0,"0"52"78,35 107-62,-35-71-1,0 17 1,36-17 0,-36-18-1,0 1 1,0-54 62,0-17-62,35-1-1,0 1 1,0 35 0,1 0-1,-36 18-15,35 17 31,-35 0-15,0 1 0,0-1-1,-18-35 1,18 35 0,-88-35-1,18 36 1,17-36-16,0 0 15</inkml:trace>
  <inkml:trace contextRef="#ctx0" brushRef="#br0" timeOffset="145015.5833">7020 3034 0,'0'18'46,"0"17"-46,0 18 16,0 0-16,53 123 16,-53-53-1,35 19 1,18-54 0,0-35-16,53-18 31,-18 36-31,1-71 15,69 0 1,19 0-16</inkml:trace>
  <inkml:trace contextRef="#ctx0" brushRef="#br0" timeOffset="145532.4939">9031 2928 0,'0'35'62,"0"1"-62,0 17 16,0-1-16,18 72 15,-18-1 1,35-52 0,-35-36 15,0 18-31,0-18 15,-18-35-15,18 71 16,-88-36-16,35 1 16,-35 16-16,18-52 15</inkml:trace>
  <inkml:trace contextRef="#ctx0" brushRef="#br0" timeOffset="148193.9657">9701 3387 0,'0'-36'47,"36"36"31,52 0-47,-53 0-31,0 0 0,1 0 16,-1 0-1,18 0 1,-18 0 0,36 0-1</inkml:trace>
  <inkml:trace contextRef="#ctx0" brushRef="#br0" timeOffset="148698.6183">9754 3545 0,'18'0'63,"35"0"-48,0 0 1,35 0 15,-53 0-31,1 0 16,-1 0 15</inkml:trace>
  <inkml:trace contextRef="#ctx0" brushRef="#br0" timeOffset="149110.2694">9543 3792 0,'53'0'62,"-1"0"-46,-16 0-16,-1 0 16,18 0-1,70 0 1,-17 0 0,-70 0-16,34 0 15,-35 0 1</inkml:trace>
  <inkml:trace contextRef="#ctx0" brushRef="#br0" timeOffset="150583.8039">11077 3404 0,'0'0'0,"0"-35"0,0 0 31,-17 35-31,17-36 16,0 1 15,0 0-15,-36 35-1,36-35 1,0 88 46,0-36-46,0 18-16,0 1 16,0-1-16,0 36 15,18-1 1,-18-35-16,0 18 16,0-17-1,0-1 1,35-53 78,-35-35-94,35 53 15,-35-35 1,36 0-1,-1 35 1,36 0 0,-36 0-1,18 17 1,-18 19 0,-35-1-1,35-35-15,-35 35 16,0 1 15,-17-36-15,-54 35-1,1-35 1,-1 35 0,36-35-16</inkml:trace>
  <inkml:trace contextRef="#ctx0" brushRef="#br0" timeOffset="151014.3082">11695 3598 0,'0'18'16,"0"17"15,0 1-15,0-1-1,-18 0 1,-35 0 15</inkml:trace>
  <inkml:trace contextRef="#ctx0" brushRef="#br0" timeOffset="152080.5126">12277 3404 0,'0'-17'16,"0"-19"30,-18 36-30,-17 0 15,-1 0-31,1 0 16,18 0 0,-36 18-1,53 35 1,-36 17-1,36-34 1,0-1 15,0-17-15,18-18 0,17 0-1,1 0 1,34-18 15,-35-35-15,-35 18-1,36 35 1,-36 35 46,35 0-46,-35 1 0,53-1-1,-18-35 1,0 0 0,1 0-16</inkml:trace>
  <inkml:trace contextRef="#ctx0" brushRef="#br0" timeOffset="152764.1678">10513 2946 0,'0'53'47,"0"0"-47,0 35 16,0-35-16,0 0 0,0-1 15,0 19-15,0 35 32,0-53-32,70 17 0,1 19 15,52-54 1,-70 35-1,35-70-15,-17 0 16,141 0 0</inkml:trace>
  <inkml:trace contextRef="#ctx0" brushRef="#br0" timeOffset="153380.3113">12771 3016 0,'35'18'63,"-35"17"-63,0 0 15,0 159 17,0-141-32,53-17 15,-53 34 1,0 1 0,0-18-1,-88 35 1,-177 35-1,124-123 1</inkml:trace>
  <inkml:trace contextRef="#ctx0" brushRef="#br0" timeOffset="157261.6315">6032 5045 0,'0'-18'16,"36"18"-1,-36-35 32,-18 35 16,-17 0-32,0 0-15,-1 0-1,1 0 1,35 17 15,-35 19-15,35 17-1,0 0 1,0 17 0,0-52-1,17 17 1,-17 0 0,71-35-1,-18 0 1,17-35-1,-34 0 17,-36-1-32,0 1 15,17 0 1,-17 0 0,0 52 77,53 54-77,-53-18 0,36-53-16,-1 35 15,18 0 1,0-35-1,-18-17 1</inkml:trace>
  <inkml:trace contextRef="#ctx0" brushRef="#br0" timeOffset="157679.2256">6491 5080 0,'35'0'47,"18"0"-47,-17 0 16,52 0-1,-18 0 1,1-35-1,-18 35 1,-18 0 0,0 0-1,-35-36 1</inkml:trace>
  <inkml:trace contextRef="#ctx0" brushRef="#br0" timeOffset="157918.1139">6773 4974 0,'0'35'32,"-35"-35"-17,35 71-15,0-53 16,0 17-1,18 0 1,52 18 15</inkml:trace>
  <inkml:trace contextRef="#ctx0" brushRef="#br0" timeOffset="158344.0905">7214 5098 0,'53'-36'16,"-35"36"-1,-18-35 1,35 35 0,-35 35 62,0 1-63,0-1 1,0 0 0,35-35 15,-35 35-15,36-35-1,34-35-15</inkml:trace>
  <inkml:trace contextRef="#ctx0" brushRef="#br0" timeOffset="158560.1803">7320 4815 0,'0'0'0,"0"18"47,0 17-31</inkml:trace>
  <inkml:trace contextRef="#ctx0" brushRef="#br0" timeOffset="159242.9721">7567 4745 0,'0'-35'31,"53"52"1,-53 54-17,0-36 1,35 0-16,-35 1 15,0 34 1,0-17 0,0 0-1,0-18 1,0-52 46,0-1-46,36 18 0,-36-35-16,35-1 15,0 36 17,-35-35-17,35 35-15,18 0 16,0 18-1,-17-18-15,-36 53 16,0-18 0,0 0-1,-18 1 1,-35-1 0,-18-35-1,36 35-15,-18-35 16,18 0-1</inkml:trace>
  <inkml:trace contextRef="#ctx0" brushRef="#br0" timeOffset="160488.2913">8184 4833 0,'36'0'94,"-1"0"-94,0 0 16,18-35-1,88 35 1,-70-36 0,-36 36-1,53 0 1,-52 0 0</inkml:trace>
  <inkml:trace contextRef="#ctx0" brushRef="#br0" timeOffset="160993.5833">8167 5027 0,'70'0'94,"-34"0"-94,17 0 16,-1 0-16,1 0 15,71 0 1,-89 0-16,-17 0 16,52 0-16,-34 0 15,-1 0 32,-53 0-16</inkml:trace>
  <inkml:trace contextRef="#ctx0" brushRef="#br0" timeOffset="161533.6438">8431 4621 0,'0'0'0,"0"-35"0,36 53 109,-36 35-93,0 70 0,0-52-16,0-18 15,-18 35 1,-17-18 0,-1-34-1,36 52 1</inkml:trace>
  <inkml:trace contextRef="#ctx0" brushRef="#br0" timeOffset="164893.8829">9366 4516 0,'0'-36'31,"0"1"16,0 53 62,0 35-93,0-18-16,0 0 16,0 36-1,0-18 1,0-18-16,0 35 15,0-34-15,0 17 16,0-18 0,0 0-1,0 0 17,0-52 61,0-18-77,0-1 15,36 1-31,-36 0 16,35 35-1,-35-36 1,35 36 0,0 0-1,1 0 1,-1 18 0,0 35-1,-35-35-15,35-18 16,-35 35-1,0 0 1,-17 0 0,-18-35-1,35 36 1,-36-36 0,1 0-16,-18 0 15,18 0 1,0 0-1,-1 0 1</inkml:trace>
  <inkml:trace contextRef="#ctx0" brushRef="#br0" timeOffset="166302.9128">10037 4886 0,'70'0'16,"-52"0"-16,17 0 15,88 0 1,-52 0-1,0-18 1,-36 18 15</inkml:trace>
  <inkml:trace contextRef="#ctx0" brushRef="#br0" timeOffset="166642.1853">10195 4798 0,'0'17'47,"0"19"-31,0-1 0,0 0-1,0 1 1,0-19-1,18-17 1</inkml:trace>
  <inkml:trace contextRef="#ctx0" brushRef="#br0" timeOffset="167120.1928">10777 4974 0,'36'-53'16,"-1"53"15,-35-35-31,0 88 94,0-18-79,0 0 1,35 1 0,18-1 15</inkml:trace>
  <inkml:trace contextRef="#ctx0" brushRef="#br0" timeOffset="167341.7772">10866 4727 0,'0'0'0,"0"-35"0,0 53 78,-36-18-78</inkml:trace>
  <inkml:trace contextRef="#ctx0" brushRef="#br0" timeOffset="168109.4512">11377 4851 0,'0'-18'31,"-18"18"16,-34 18-32,16 35 1,36-36 0,0 19-1,0-1 32,18-35-31,17 0 15,-35-18-15,35-17 30,-35 0 1,0 52 78,36-17-125,-1 36 32,0-36-17,36 0 1,-18 0-1</inkml:trace>
  <inkml:trace contextRef="#ctx0" brushRef="#br0" timeOffset="195497.8609">20179 1887 0,'0'0'16,"-18"0"62,18-35-62,-53 35-16,18 0 15,0 0-15,-1 0 16,1 0-16,0 0 15,0 0 17,35 18 77,0 52-93,0-52-1,0 52-15,0-17 16,0 36 0,0 105-1,0-89 1,0-52-16,0 18 15,0-36-15,0 0 16,0 18 0,0 18-1,0-53 1,0 17 0,0 0 30,0 0 1,17-35 31,-17 36-62,53-36-16,-18 0 16,1 0-16,87 0 15,-17 0 1,-18 0 0,18-18-1</inkml:trace>
  <inkml:trace contextRef="#ctx0" brushRef="#br0" timeOffset="199330.9227">7955 10248 0,'-17'-35'31,"-19"35"0,36-35-15,-35 35-1,0-36 17,-18 36-17,-18 0 1,36 53-16,-18 0 16,18 18-1,35-1 1,0-34-1,0-1 1,0 18-16,0-18 16,17-35-1,1 0 1,17 0 0,36 0-1,-36-18 1,0-52-1,1-1 1,-1 36 0,-35 0-1,0 70 63,0 0-62,35 1 0,1-1-1,-1-35 1,0 35 0,0-35-1</inkml:trace>
  <inkml:trace contextRef="#ctx0" brushRef="#br0" timeOffset="199583.1184">8290 10354 0,'0'18'46,"0"17"-30,0 0 0,0 1-1,0-1-15,36 18 32</inkml:trace>
  <inkml:trace contextRef="#ctx0" brushRef="#br0" timeOffset="199898.6179">8749 10372 0,'0'17'47,"35"-17"-47,-35 18 16,0 17 15,0 1-31,-17-36 16</inkml:trace>
  <inkml:trace contextRef="#ctx0" brushRef="#br0" timeOffset="200584.6272">9066 9895 0,'0'18'31,"0"17"-15,0 18-16,18 18 16,-18-1-1,35-34 1,-35 17-1,0 35 17,36-88-17,-36-18 32,0-17-31,53 0-1,-53-1 1,17 36 0,18 0-1,36 0 1,-18 18 0,-18-18-1,0 35 1,-35 0-1,-52 1 17,-19-1-17,18 0 1,-17-35 0,34 0-1</inkml:trace>
  <inkml:trace contextRef="#ctx0" brushRef="#br0" timeOffset="200903.5448">9560 10266 0,'36'0'31,"-1"17"1,-35 19-17,0-1 1,0 0-1,0 1 1</inkml:trace>
  <inkml:trace contextRef="#ctx0" brushRef="#br0" timeOffset="201696.8426">7320 9860 0,'0'0'16,"0"-35"-16,0 52 62,0 36-46,-53 71-16,53-18 16,-35 17-16,35-52 15,0 70 1,0-53-1,35-53-15,36 36 16,-1-18 0,1-53-16,193 35 15,54-35 1,-142 0-16</inkml:trace>
  <inkml:trace contextRef="#ctx0" brushRef="#br0" timeOffset="202862.1194">9331 9807 0,'0'-35'15,"18"53"79,-18 17-78,70 0-16,-35 0 15,1 18-15,-1 0 16,0 0-16,53 71 15,-17-1 17,-71-52-17,0-1 1,-18 1 0,-87 52-1,34-87 1,18-1-1</inkml:trace>
  <inkml:trace contextRef="#ctx0" brushRef="#br0" timeOffset="204645.3069">10301 10037 0,'0'17'110,"0"18"-95,-106 71 1,71-70 0,-36-1-1,36 18 1,18 17-1,17-17 1</inkml:trace>
  <inkml:trace contextRef="#ctx0" brushRef="#br0" timeOffset="204930.8576">10037 10054 0,'0'-17'0,"0"52"47,52 0-47,-52 0 15,53-35-15,-53 71 16,53-36-1,0-17 1,0 17 0,-18-35-1,18 53 1</inkml:trace>
  <inkml:trace contextRef="#ctx0" brushRef="#br0" timeOffset="205396.1338">10901 9648 0,'-18'18'31,"18"53"-31,0-1 16,0 1-1,-35 158 1,35-141 0,0-17-1,18-36 1,17 18-1,53-18 1,-17-35 0</inkml:trace>
  <inkml:trace contextRef="#ctx0" brushRef="#br0" timeOffset="206862.4659">11836 9966 0,'0'-35'16,"-18"-1"31,-17 36-32,0 0 1,-1 0 0,1 0-1,35 53 1,-53 0 0,18 18-1,35-36 1,0 18-1,0-18-15,17-35 16,-17 36-16,36-36 16,-1 0-1,18 0 1,-18-18 0,-35-35-16,35-18 15,-35 54 16,0 52 32,36 18-47,-1-53-1,0 35 1,1-35-1</inkml:trace>
  <inkml:trace contextRef="#ctx0" brushRef="#br0" timeOffset="207930.3676">12083 10178 0,'0'-18'16,"17"18"-1,-17-35 17,36 35-17,-1 0 1,0 0-1,0 0 1,1 0 0,-36 17-1,0 19-15,0-1 16,0 0 0,0 0-1,-53 1 1,17-36-1,36 35 1,18-35 47,35 0-48,18 0 1,-36-18-16,0 18 15,53 0 1,-52 0 0,17 0-1,-53-35 1</inkml:trace>
  <inkml:trace contextRef="#ctx0" brushRef="#br0" timeOffset="208328.4491">12735 10142 0,'0'18'63,"0"0"-63,0 17 15,-17 0 1,-19-35 0,1 53-16</inkml:trace>
  <inkml:trace contextRef="#ctx0" brushRef="#br0" timeOffset="209410.6313">12947 9701 0,'35'0'15,"-35"18"48,36 105-32,-36-87-31,0-1 0,0 0 16,0 18-1,0-17 1,0-1-16,0 18 31,35-53 32,0 0-16,-35-71-47,88 18 31,-88 0-31,36 53 16,-1-35-1,0 35 1,-35 18-1,35-18-15,-35 53 0,36-18 16,-36 18 0,0-18-1,0 0 17,-18-35-17,-35 0 1,0 0-1,18 0 1,0 0 0</inkml:trace>
  <inkml:trace contextRef="#ctx0" brushRef="#br0" timeOffset="209944.0393">13511 10125 0,'0'-36'16,"36"36"-1,34 0 1,-17 0 0,-18 0-1,1 0 1,-36 18-16,0 17 15,0 1 1,0 17 0,-18-53-16,-17 52 15,35-16 1,0-1 31,17-35-32,54 0 1,0-18 0,-19 18-1,1-35 1,-53 0 0</inkml:trace>
  <inkml:trace contextRef="#ctx0" brushRef="#br0" timeOffset="210344.0101">14058 9648 0,'35'18'16,"-35"17"-16,53 1 15,-53-1-15,0 0 16,53 18-16,-53 35 15,0-52 1,0-1-16,0 35 16,0-34-1,-194 122 17,0-122-17,71 17-15</inkml:trace>
  <inkml:trace contextRef="#ctx0" brushRef="#br0" timeOffset="210911.9209">11289 9543 0,'0'0'0,"0"35"16,35-35 0</inkml:trace>
  <inkml:trace contextRef="#ctx0" brushRef="#br0" timeOffset="211309.4724">11465 9613 0,'-17'35'125,"-19"1"-109,1 17-16,-18-18 16,53 18-16,-53 0 15,18 17 1,35 1 0,0 52-1,35-52 1,36-1-1,17-34 1,0-36 0,106 0-1,-141-18 1</inkml:trace>
  <inkml:trace contextRef="#ctx0" brushRef="#br0" timeOffset="213877.8589">14605 10107 0,'18'0'62,"17"0"-62,0 0 16,36 0 0,-36 0-16,18 0 15,0 0 1,-18 0-16,36 0 15,-71-18-15,53 18 16</inkml:trace>
  <inkml:trace contextRef="#ctx0" brushRef="#br0" timeOffset="214160.1165">14817 9948 0,'0'18'31,"0"35"-31,0-18 31,0 0-15,0 1-1,0 17 1,0 0 0,0-1-1</inkml:trace>
  <inkml:trace contextRef="#ctx0" brushRef="#br0" timeOffset="214677.8523">15558 9684 0,'-18'0'47,"18"17"-47,0 36 16,-35 124 15,-18-107-31,53-17 0,0-18 16,0 36-1,35 0 1,18-54 0,0 54-1,53-36 1</inkml:trace>
  <inkml:trace contextRef="#ctx0" brushRef="#br0" timeOffset="216058.7782">16157 9860 0,'0'-35'15,"-35"35"64,0 0-64,-1 17 1,-17 19-1,53-1 1,-17 0 0,17 1-1,0-1 1,0 0 0,35-35 15,36 0-16,-54 0-15,-17-35 16,36 35-16,-36-35 0,52-1 31,-52 72 32,-17-36-63,17 35 15,0 0 1,17-35 0,54 0-1,-36 0-15,1 0 16</inkml:trace>
  <inkml:trace contextRef="#ctx0" brushRef="#br0" timeOffset="216691.6417">16457 10054 0,'0'-17'16,"0"-19"15,35 1 1,1 35-17,-1 0 1,0 0-1,0 18 1,-35 17 0,36 0-1,-36 0 1,-18-35 0,-17 0-1,35 36 63,0-19-46,17 19-17,-17-1 1,0 0 15,-35-35-15,-18 35-1,-17-35 1,-1 0 0</inkml:trace>
  <inkml:trace contextRef="#ctx0" brushRef="#br0" timeOffset="217109.6738">16986 10125 0,'0'17'32,"0"1"-1,0 17-15,-17-35-1,17 36 1,-36-36-16</inkml:trace>
  <inkml:trace contextRef="#ctx0" brushRef="#br0" timeOffset="217957.2681">17268 9543 0,'0'17'78,"0"54"-62,0 52-1,0-87 1,0-1-16,0 35 31,0-17-15,0-17-1,0-1 1,0 0 0,0-70 46,36 0-62,-36-1 31,35 36-31,-35-35 16,35 35 0,1 0-1,-1 0 1,-35 18-16,35 17 31,-35 0-31,0 1 31,0-19-15,-18-17 0,-34 53-1,16-53 1,1 0 0</inkml:trace>
  <inkml:trace contextRef="#ctx0" brushRef="#br0" timeOffset="218740.7699">17639 10072 0,'0'-18'31,"18"18"-15,17-35 15,35 35-15,-34 0-1,-19 0 1,19 0 0,-36 35 15,0 0 0,-18-35 0,18 36-31,-18-36 16,36 35 62,-18 0-62,35-35-1,-35 53-15,0-18 16,0 1 15,-17-36-15,-54 0 0,53 0-1,-17 0 1,-35 0-1</inkml:trace>
  <inkml:trace contextRef="#ctx0" brushRef="#br0" timeOffset="219426.149">18203 9366 0,'18'0'62,"-18"36"-46,53 16 0,-53 1-16,35 71 15,-35-18 1,0-1 0,0 37 15,0-37-31,-106-16 31,-35-19-15,-35 18-1,105-88-15,-105 71 16</inkml:trace>
  <inkml:trace contextRef="#ctx0" brushRef="#br0" timeOffset="223789.6035">18697 9208 0,'0'-36'31,"35"36"47,-35 18-78,36 17 16,-36 0-16,70 36 16,1 70-1,-18 53 1,-53-123-16,0-18 16,53 17-16,-53-17 0,0 0 15,0 53 1,-88 17-1,17-35 1,36-88-16,-71 53 16,53-53-1</inkml:trace>
  <inkml:trace contextRef="#ctx0" brushRef="#br0" timeOffset="225338.18">7073 11783 0,'18'-18'78,"70"18"-62,-35 0-16,53-35 15,0 0 1,-71 35 0</inkml:trace>
  <inkml:trace contextRef="#ctx0" brushRef="#br0" timeOffset="225554.0823">7161 12012 0,'18'0'46,"0"0"-46,17 0 0,-35-18 16,70 18 0,-17 0-1</inkml:trace>
  <inkml:trace contextRef="#ctx0" brushRef="#br0" timeOffset="226322.4189">8520 11642 0,'-53'0'0,"17"0"15,-34 0 1,17 0-1,-18 0 1,36 70 0,35 1-1,0-1 1,0-52 0,35 53-1,18-71-15,0 0 16,-18 0-1,18-18 1,18-70 0,-36 17-1,-35 36 1,0 53 62,35 17-78,18 18 31,0-18-31,0-35 32</inkml:trace>
  <inkml:trace contextRef="#ctx0" brushRef="#br0" timeOffset="226534.6047">8872 11818 0,'36'0'0,"-1"0"31,0 0-15,-35 35 15,0 1 0</inkml:trace>
  <inkml:trace contextRef="#ctx0" brushRef="#br0" timeOffset="226855.6421">9331 11606 0,'35'0'16,"-35"18"0,0 35-1,0 18-15,-17-19 16</inkml:trace>
  <inkml:trace contextRef="#ctx0" brushRef="#br0" timeOffset="227654.05">10213 11148 0,'0'70'32,"0"-52"-17,0 88 17,0-53-32,35 17 15,-35-34 1,0-54 62,0-17-62,0-1-1,35 36 1,1-35-1,34 35 1,-17 0 0,-53 18-16,36-18 15,-36 35-15,35-35 16,-35 35 0,-18 1-1,-52-1 1,17 0-1,17-35 17,1 0-32</inkml:trace>
  <inkml:trace contextRef="#ctx0" brushRef="#br0" timeOffset="227953.8318">10583 11377 0,'18'0'16,"-18"18"-1,0 17 1,0 18-1,0-18 1,0 0 0,0 1-1,0-1 1,0 0 0</inkml:trace>
  <inkml:trace contextRef="#ctx0" brushRef="#br0" timeOffset="228321.37">10830 10901 0,'0'17'16,"53"19"0,-53 34-16,35-34 15,18 52 1,-53-18-1,0 1 1,-70 52 0,-1-52-1,-52 17 1,-18 0 0</inkml:trace>
  <inkml:trace contextRef="#ctx0" brushRef="#br0" timeOffset="228940.0068">8096 11271 0,'-35'0'16,"35"18"15,-35 17-31,35 106 16,0 18 0,35 53-1,-35-71 16,35-71-31,53 19 0,-52-54 16,17 0-16,105 18 31,107-53-15,-106-71-16</inkml:trace>
  <inkml:trace contextRef="#ctx0" brushRef="#br0" timeOffset="230020.8531">11448 11130 0,'0'18'78,"0"35"-78,-18 17 16,18-17-16,-53-18 16,0 36-1,18 0 1,0-1-1,-1 1 1,36-36-16</inkml:trace>
  <inkml:trace contextRef="#ctx0" brushRef="#br0" timeOffset="230336.6671">11236 11271 0,'0'-35'16,"0"0"-16,53 88 47,0 35-32,-53-53-15,88-35 16,-35 35-1,0-17 1,-18 17 0,-35 1-1,35-1 1,1-35 15</inkml:trace>
  <inkml:trace contextRef="#ctx0" brushRef="#br0" timeOffset="230772.2602">12065 10813 0,'0'35'32,"0"18"-32,0 0 15,0 35 1,-18 124 0,18-142-1,18-35 1,17 1-1,18-1 1,-18-35-16,1 0 16</inkml:trace>
  <inkml:trace contextRef="#ctx0" brushRef="#br0" timeOffset="232169.5298">12876 11218 0,'36'0'0,"-36"-35"16,0 0 15,-18 35-15,-17-36 0,-1 36-1,1 0 16,0 36-31,0 52 32,35 18-32,0-71 31,0 18-15,17-18-1,71-35 1,-35 0-1,18-35 1,-71-36 0,35 36-1,-35 0 1,0 53 31,36 17-32,-1-35 17,-35 35-32,35-35 15</inkml:trace>
  <inkml:trace contextRef="#ctx0" brushRef="#br0" timeOffset="232636.8593">13229 11359 0,'0'-17'31,"0"-18"-15,18 35-1,17 0 1,18 0 0,-18 0 15,-35 17-31,0 36 16,0 0-16,0-18 15,-17-35 1,-19 88-1,36-52 1,18-36 31,17 0-31,1-18-16,34 18 15,-35-35 1,1 35-16,34-35 15</inkml:trace>
  <inkml:trace contextRef="#ctx0" brushRef="#br0" timeOffset="232940.0502">13652 11236 0,'53'0'47,"-17"-35"-47,-1 35 15,0 0-15,18 0 16,0 0 0,-53-36-1,35 36 1</inkml:trace>
  <inkml:trace contextRef="#ctx0" brushRef="#br0" timeOffset="233166.3131">13829 11130 0,'0'18'47,"0"35"-32,0-18 1,0 0-1,0 18 1,18-18 0</inkml:trace>
  <inkml:trace contextRef="#ctx0" brushRef="#br0" timeOffset="233735.5001">14270 11095 0,'0'-35'0,"-18"35"16,18-36-1,-35 36 1,0 0 0,35 71-1,-36-36 1,36 0-16,0 1 15,0 34-15,0-52 16,18-18 15,17 0-31,18 0 16,-17 0 0,-1-53 15,0 53 47,-35 18-78,0 17 16,35-35-1,-35 35 1,36-35-1</inkml:trace>
  <inkml:trace contextRef="#ctx0" brushRef="#br0" timeOffset="234304.0533">14570 11271 0,'35'-35'15,"-35"0"17,35 35-17,1 0 1,-1 0 15,0 0 0,-35 17-31,0 19 16,-18-1 0,18 0 77,0 0-46,0 1-16,0 17-15,-35-53 0,0 0-16,0 35 15,-71-35 1</inkml:trace>
  <inkml:trace contextRef="#ctx0" brushRef="#br0" timeOffset="235224.0106">15328 11307 0,'0'17'62,"0"18"-46,0 1 0,0-1-1,-17-35-15</inkml:trace>
  <inkml:trace contextRef="#ctx0" brushRef="#br0" timeOffset="236018.039">15857 10848 0,'36'35'63,"-36"0"-63,0 36 15,0-18-15,53 0 16,-53 0-16,0 17 0,0-34 16,0-19-16,0 19 31,0 34-15,0-17-1,-18-18 1,18-70 31,0 0-32,0-1-15,35 1 16,18 0 0,-18 0-1,1 35 1,17 0-1,-18 35 1,0-35 0,-35 35-1,-18 0 17,-34 1-17,16-36 1,-17 0-1,0 0 1,18 0-16</inkml:trace>
  <inkml:trace contextRef="#ctx0" brushRef="#br0" timeOffset="236617.6403">16404 11307 0,'0'-36'0,"35"36"16,1 0 15,-1 0-15,0 0 15,-35 18-31,0 17 16,0 0-1,0 18 1,-17 18 0,-19-71-1,1 53 1,0-53-1,52 0 17,1 0-17,53 0 1,-1-18 0,-35 18-1,1 0 1,-36-35-16</inkml:trace>
  <inkml:trace contextRef="#ctx0" brushRef="#br0" timeOffset="237385.2594">16633 11148 0,'18'0'47,"17"0"-47,1 0 15,17 0-15,17 0 16,-17 0-16,35 0 16,-52-36-16,-1 36 15,0 0 1,0 0-1</inkml:trace>
  <inkml:trace contextRef="#ctx0" brushRef="#br0" timeOffset="237673.9684">16933 11007 0,'0'17'63,"0"89"-32,0-53-16,0-18 1,0 1 0,0-1-1</inkml:trace>
  <inkml:trace contextRef="#ctx0" brushRef="#br0" timeOffset="238366.7375">17445 10813 0,'0'17'47,"53"89"-31,-53-71-1,0 18 1,0 0-1,0 18 1,0-36 0,0 18-1,0 0-15,0-18 32,0-52-1,0-36-16,0-18 1,0 18 0,17 53-1,19 0 1,34 0 15,-17 35-15,-18 1-1,-35-1 1,0 0 0,-35-35-1,-53 36 1,35-1 0,18-35-1,-1 0 1</inkml:trace>
  <inkml:trace contextRef="#ctx0" brushRef="#br0" timeOffset="239018.261">17833 11289 0,'35'-35'31,"0"35"-15,-35-36-16,36 36 15,-19 0 17,19 0-17,-1 0 1,-35 18-1,0 17 1,-18-35 0,18 36-1,0-19 32,0 18-31,0 1 15,18-36-31,-18 35 16,0 0 31,-35-35-32,-18 0 1,0 0-1,18 0 1</inkml:trace>
  <inkml:trace contextRef="#ctx0" brushRef="#br0" timeOffset="239517.6006">18274 10583 0,'0'0'0,"35"0"16,-35-35-16,35 35 16,1 88-1,-1 0 1,18 18-1,-53 18 1,35-18 0,0 35-1,-35-71 1,0 18 0,-70 1 15,-142 34-16,18-70 1,88-53-16</inkml:trace>
  <inkml:trace contextRef="#ctx0" brushRef="#br0" timeOffset="241622.7983">7638 13159 0,'-36'0'46,"54"0"17,17 0-63,53 0 31,-52 0-31,-1 0 31</inkml:trace>
  <inkml:trace contextRef="#ctx0" brushRef="#br0" timeOffset="241838.1232">7655 13300 0,'18'0'16,"35"0"-1,-18 0 1,53-18 15</inkml:trace>
  <inkml:trace contextRef="#ctx0" brushRef="#br0" timeOffset="243048.6872">9049 13018 0,'-18'0'0,"-17"0"32,0 0-17,-18 0 1,17 0-16,1 0 16,-71 88 15,106-35-16,-17 17 1,17-35 0,0-17-1,35-18 1,35 0 0,-17 0-1,-17-18 1,-1-17-1,-35 0 17,35 35 30,18 35-46,-18-35-1,-35 35 1,124 1 0,-71-36-1</inkml:trace>
  <inkml:trace contextRef="#ctx0" brushRef="#br0" timeOffset="243332.8273">9454 13176 0,'0'0'16,"36"18"30,-36 17-30,0 0 0,35 1-1,-35-1 1,0 0 0</inkml:trace>
  <inkml:trace contextRef="#ctx0" brushRef="#br0" timeOffset="245733.0995">10107 12612 0,'-18'17'31,"18"72"-15,-35-36-16,35-1 15,0 1-15,0 18 16,0-18-16,0 35 16,0-17-1,0-36 1,35 18 0,18-18-1,-35-35 16</inkml:trace>
  <inkml:trace contextRef="#ctx0" brushRef="#br0" timeOffset="246414.4263">10636 12947 0,'-35'0'16,"0"0"-1,-1 0 1,1 0-16,-35 53 15,70-35 1,-36 70 0,36-71-1,0 19-15,18 17 32,17-53-17,1 0 1,34-53-1,-17 17 1,-53 1 0,35 35-1,1 0 63,-36 18-78,35-18 16,18 0 0,-18 0-16,0 0 15</inkml:trace>
  <inkml:trace contextRef="#ctx0" brushRef="#br0" timeOffset="246880.9096">10971 13018 0,'0'-36'15,"36"36"16,-1 0-15,0 18 15,-35 17-31,0 18 16,0 0 0,-17-18-1,17 1 16,35-36 32,35-18-32,-17 18-31,-53-35 16,53 35-16,-17 0 15,-36-36 1</inkml:trace>
  <inkml:trace contextRef="#ctx0" brushRef="#br0" timeOffset="247214.2751">11254 12947 0,'35'0'31,"0"0"-16,0-35-15,1 35 16,17-36 0,-18 36-1,18-35-15,0 35 16,-18 0 0</inkml:trace>
  <inkml:trace contextRef="#ctx0" brushRef="#br0" timeOffset="247431.0113">11501 12806 0,'0'17'16,"-36"19"-1,36 17 1,0 0-1,0-18 1,0 0 0,0 0-1,18-35 1</inkml:trace>
  <inkml:trace contextRef="#ctx0" brushRef="#br0" timeOffset="247927.6935">11871 12771 0,'0'-36'15,"0"1"17,-18 35-17,-17 0 1,35 35 0,-35-35-1,35 88-15,-35-17 16,35-36 15,17-17-15,18-18-1,1 0 17,-1 0-17,-35-35 1</inkml:trace>
  <inkml:trace contextRef="#ctx0" brushRef="#br0" timeOffset="249299.7068">11836 12859 0,'17'0'172,"-17"35"-172,0 0 16,36-35-1,-36 36-15,35-36 16,-35 35-1,35-35-15,18 0 32,0-35-17</inkml:trace>
  <inkml:trace contextRef="#ctx0" brushRef="#br0" timeOffset="249946.8339">12136 12876 0,'35'0'32,"0"-17"-17,0 17 1,1 0-1,-1 0 17,-35 17-17,0 19-15,0-1 16,-18-35 0,18 35-1,0 1 48,71-36-32,-36 35-15,-35 0 15,0 0 0,-35-35-31,-36 0 16,18 0-1,0 0 1</inkml:trace>
  <inkml:trace contextRef="#ctx0" brushRef="#br0" timeOffset="250480.6215">12647 12259 0,'0'18'31,"106"105"0,-106-88-31,53 1 0,-53-1 16,35 36-1,0 34 1,18-34 0,-53-1-1,-35 1 1,-53 0 0,17-1-1,36-70-15,0 0 16</inkml:trace>
  <inkml:trace contextRef="#ctx0" brushRef="#br0" timeOffset="251730.3794">9578 12876 0,'35'0'93,"-35"18"-93,0 17 16,0 1-16,0-1 16,0 18-1,-17 17 1,-19-17 0,1-17-1</inkml:trace>
  <inkml:trace contextRef="#ctx0" brushRef="#br0" timeOffset="252188.2239">9349 12929 0,'0'-35'31,"0"53"32,17-18-47,-17 53-16,53-18 15,0 35-15,18-34 16,-18-1 15,-18-35-31,-35 35 16,35-35-1</inkml:trace>
  <inkml:trace contextRef="#ctx0" brushRef="#br0" timeOffset="254904.366">13388 12965 0,'18'0'78,"-18"-18"-78,123 18 32,-52 0-32,-19 0 0,1 0 15,36-35 1,-36 35-1,-18 0 1</inkml:trace>
  <inkml:trace contextRef="#ctx0" brushRef="#br0" timeOffset="256112.3858">14499 12453 0,'0'53'109,"0"-18"-93,0 1-16,0 16 16,35 19-16,-35 17 15,0-53 1,0 18 0,0-17-1,36-36 1,-36-18 62,0-53-47,0 36-15,35 0-1,0 35 1,18 0 15,0 0-31,-53 18 16,35-18-16,-35 35 16,0 0-1,0 0 16,-17-35-15,-19 0 15,1 0-15,0 0 0,0 0-1,35 36 1</inkml:trace>
  <inkml:trace contextRef="#ctx0" brushRef="#br0" timeOffset="256506.5203">14905 12894 0,'35'18'62,"-35"35"-46,0-18 0,35-35-16,-35 35 15,0 0 1,36-35 15</inkml:trace>
  <inkml:trace contextRef="#ctx0" brushRef="#br0" timeOffset="257127.9699">15469 12330 0,'-35'0'0,"0"0"31,-1 0-15,36 35-16,0 18 0,-35 35 15,35-17 1,0 52-16,0-70 16,0 0-1,0-18 1,71 18 0,-18 18-1,35-71 1,0 0-1,-53-18-15</inkml:trace>
  <inkml:trace contextRef="#ctx0" brushRef="#br0" timeOffset="257793.301">15840 12365 0,'-18'0'15,"18"53"48,35 17-63,-35-17 16,0-17-16,0-1 15,36 53 1,-36-53-1,0 1 1,0-1 15,0-53-15,0-35 0,35 53-1,-35-70 1,0 52-1,35 18 1,18 0 0,-18 0-1,1 53 17,-36-18-1,-18-35-31,18 18 15,-71 35 1,36-53 15,0 0-31</inkml:trace>
  <inkml:trace contextRef="#ctx0" brushRef="#br0" timeOffset="258427.7031">16245 12700 0,'0'-18'31,"36"18"-15,-1 0-1,0 0 1,-35 71 15,0-1-15,0-17-1,-17-53 1,17 36-16,-36-1 16,1-35-1,35 35 32,18-35-31,52 0-1,1-35 1,-1 0 0,-34 35-1,17-53 1</inkml:trace>
  <inkml:trace contextRef="#ctx0" brushRef="#br0" timeOffset="258778.0397">16686 12577 0,'53'-36'47,"-17"36"-31,-19 0-16,36-53 0,-18 53 15,18 0 1,-17-35-1,-1 35 1</inkml:trace>
  <inkml:trace contextRef="#ctx0" brushRef="#br0" timeOffset="259042.8273">16845 12418 0,'0'35'47,"0"0"-32,0 36 1,0-53-1,0 17 1,18 18 0</inkml:trace>
  <inkml:trace contextRef="#ctx0" brushRef="#br0" timeOffset="259732.6532">17110 12330 0,'35'0'0,"-35"35"63,35 0-48,-35 0-15,0 1 16,0-1-16,0 0 15,36 1 1,-36 16 0,0 54-1,0-176 63,0 17-46,35 18-32,0 35 31,0 0-15,1 0-1,-36 17 1,0 18-1,0 1 1,0-1 0,-18-35-1,-17 35 1,-1-35 0,1 36-1,0-36 1</inkml:trace>
  <inkml:trace contextRef="#ctx0" brushRef="#br0" timeOffset="260427.3198">17533 12665 0,'0'-36'16,"0"19"15,35 17-15,-17 0 15,17 0-16,-35 35 17,0 0-17,-17-35 1,17 36 0,0-1 62,17-35-63,-17 35 1,0 0 15,-35 1 0,-18-36-15,0 0 15,18 0-31</inkml:trace>
  <inkml:trace contextRef="#ctx0" brushRef="#br0" timeOffset="261164.4406">17903 12083 0,'0'17'47,"36"54"-31,-36-36-1,35 0-15,-35 1 16,53 69 0,-18-34-1,-35 0 1,0-1-1,-17 1 1,-19-36-16,1-35 16,0 71-16,-1-71 0</inkml:trace>
  <inkml:trace contextRef="#ctx0" brushRef="#br0" timeOffset="264225.4995">18627 12682 0,'-18'0'16,"18"36"78,35-36-32,-35-18-46,-17 18 46,-1 0-30,18-18-32,53 54 234,-53 17-218,0-1-1,0 19 1,-18-71 0,18 53-16,-35-53 15,35 35-15,-35-35 16</inkml:trace>
  <inkml:trace contextRef="#ctx0" brushRef="#br0" timeOffset="268175.5164">19385 12118 0,'0'53'63,"0"0"-47,0-18-16,0 0 15,0 1-15,0-19 16,0 54-1,0-1 1,0-17 0,0 18-1,0-54 17,0-52 30,0 0-62,0 0 16,0-1-1,18 36 1,-18-35 0,53 0-1,0 35 1,-18 0-1,18 17 1,-18 19 0,-35-1-1,0-17 1,-18 17 0,-34 0 15,16 0-16,1-35 1,0 0 0,-1 0-1</inkml:trace>
  <inkml:trace contextRef="#ctx0" brushRef="#br0" timeOffset="268571.5911">19791 12594 0,'0'35'47,"0"18"-31,35-17-1,-35-1 17</inkml:trace>
  <inkml:trace contextRef="#ctx0" brushRef="#br0" timeOffset="269124.9476">20232 11959 0,'-18'35'47,"18"1"-32,0 34-15,-35 36 16,35 18 0,0-36-1,0-53 1,0 18 0,18 18 15,-1-36-16,54-35 1</inkml:trace>
  <inkml:trace contextRef="#ctx0" brushRef="#br0" timeOffset="269723.2905">20655 12347 0,'0'-35'16,"-17"35"15,-36 0-15,53 18-1,-53 70 1,17-88-16,36 53 16,0-18-1,0 0 1,18-35 15,35 0-15,-53-17-16,53-19 15,-18 1 1,-35 53 78,0 17-79,0 0 1,35-35 0,-35 36-1,53-36-15</inkml:trace>
  <inkml:trace contextRef="#ctx0" brushRef="#br0" timeOffset="270256.6006">20867 12524 0,'0'-36'15,"35"1"17,0 35-17,1 0 1,-1 0-1,-35 18 1,0 35 15,0-18-15,-18 18-16,-17 0 31,35-18-15,18-35 46,35-18-46,-1 18 0,-52-35-16,36 35 15,-1 0 1,-35-35-1</inkml:trace>
  <inkml:trace contextRef="#ctx0" brushRef="#br0" timeOffset="271523.7508">21237 12206 0,'18'0'31,"17"0"-15,18 0 0,-18 0-16,1 0 15,17 0 16,-1 0-31,-16 0 16</inkml:trace>
  <inkml:trace contextRef="#ctx0" brushRef="#br0" timeOffset="271920.3556">21414 12153 0,'0'18'63,"0"35"-48,0-18 16,0 0-31,0 18 32,53-18-17</inkml:trace>
  <inkml:trace contextRef="#ctx0" brushRef="#br0" timeOffset="272575.0218">21996 12224 0,'0'-36'15,"0"1"17,-18 35-17,-17 0 1,-18 0-1,-18 53 1,18 0 0,53 0-1,-35-53 1,35 35-16,0 0 31,18-35-31,17 0 16,36 0-1,-1-17 17,-35-36-17,-35 0 1,0 18 0,0 52 30,0 19-30,0-1 0,36 0-1,-1-35 1,-35 35 0</inkml:trace>
  <inkml:trace contextRef="#ctx0" brushRef="#br0" timeOffset="273190.7711">22102 12382 0,'0'-17'15,"35"17"1,-35-35 15,35-1-15,0 36-16,1 0 31,-1 0-15,-35 18 31,0 17-32,0 0 1,-35 1 0,35-1 62,35 0-63,-35 1 17,0-1-1,-18-35-16,18 35 1,-70-35 0,17 0-1,-18 0 1,18 35 0</inkml:trace>
  <inkml:trace contextRef="#ctx0" brushRef="#br0" timeOffset="274371.7994">22296 11730 0,'70'35'47,"-70"36"-32,88-18-15,-52 17 16,16 18-1,19 18 1,-18-18 0,-53 1-1,0-19 1,0-35 0,-35 36-16,-1-36 15,1-35-15,-35 71 16,34-36-1</inkml:trace>
  <inkml:trace contextRef="#ctx0" brushRef="#br0" timeOffset="276623.8193">22842 12241 0,'0'-35'31,"53"35"16,0 0-31,-18 0-16,36-35 15,-18 35-15,35-35 16,-17 35 0,-36-36-1</inkml:trace>
  <inkml:trace contextRef="#ctx0" brushRef="#br0" timeOffset="276953.6716">23089 12065 0,'0'35'63,"0"1"-63,0-1 15,0 0-15,0 18 16,0-18 0,0 1-1,0-1 17</inkml:trace>
  <inkml:trace contextRef="#ctx0" brushRef="#br0" timeOffset="278737.332">23901 12100 0,'0'-35'15,"-18"35"1,18-35 0,-35 35-16,-18 0 31,-18 0-16,1 70 1,17-34 15,53 16-31,0-16 16,0-1 0,0 0-1,17-35 1,36 0 15,0 0-31,0 0 31,-53-35-31,35-18 16,1 18 0,-36 52 62,0 19-63,35-36 1,-35 17 0,35-17-1,1 0 1,-1 0-16</inkml:trace>
  <inkml:trace contextRef="#ctx0" brushRef="#br0" timeOffset="278988.0532">24130 12171 0,'35'35'62,"-35"0"-46,0 1-1,0-1 1,0 0 0,0 0-1,0 1 1</inkml:trace>
  <inkml:trace contextRef="#ctx0" brushRef="#br0" timeOffset="279421.377">24571 11624 0,'0'18'47,"0"35"-32,0 0-15,0 17 16,0-17-16,0 53 16,0 17 15,0-87-31,35 34 15,1-35 17,-1-35-32,0 0 31</inkml:trace>
  <inkml:trace contextRef="#ctx0" brushRef="#br0" timeOffset="280120.4693">25100 11642 0,'0'35'47,"0"0"-47,0 1 16,0 87-1,0-70 1,0 17 0,0-34-1,0-1 1,0-70 62,35-1-62,-35-16-1,36 52-15,-36-36 16,35 36 0,18 0-1,-18 0 1,-35 18-1,35-18 1,-35 35 0,0-17-1,0 17 1,-17 0 0,-54 18-1,36-53-15,-53 0 16,35 0-1</inkml:trace>
  <inkml:trace contextRef="#ctx0" brushRef="#br0" timeOffset="281519.7041">25647 12100 0,'0'-17'31,"0"-19"0,35 36 47,-35-35-46,53 35-32,-18 0 31,-35 18-16,36 17 1,-36 0 0,-53 1-1,0-1 1,0 0 0,53-17-1,-35-18 1,52 0 31,36 0-32,0 0 1,18 0 0,-18 0-1,17 0 1,-35 0-1,1 0 1</inkml:trace>
  <inkml:trace contextRef="#ctx0" brushRef="#br0" timeOffset="282101.9663">26070 11853 0,'18'0'62,"35"0"-46,17 0 0,-34 0-16,-1 0 15,18 0-15,-53-35 16,35 35 0,0 0-1,-17 0 1</inkml:trace>
  <inkml:trace contextRef="#ctx0" brushRef="#br0" timeOffset="282393.4179">26317 11712 0,'0'18'31,"0"35"-15,-35 17 0,35-17-1,0 0 1,0-18-1</inkml:trace>
  <inkml:trace contextRef="#ctx0" brushRef="#br0" timeOffset="283020.9124">26670 11571 0,'0'0'0,"0"71"47,0-18-31,0-18-16,0 0 0,0 0 31,0 18-15,0 0-16,0 0 15,0-18 1,0-52 46,53-18-46,-53-1 0,35 36-1,-35-35-15,18 35 16,17 0-1,-35 53 17,35 0-32,-35 0 31,0-18-15,0 0-1,-17 1 1,-19-36-1,-16 0 1,16 0 0</inkml:trace>
  <inkml:trace contextRef="#ctx0" brushRef="#br0" timeOffset="283785.015">27093 12083 0,'0'-36'16,"0"1"-1,36 35 17,-36-35-17,35 35 1,0 0 0,0 0-1,-35 17 1,36 19-1,-36-1 1,-53 0 0,0 18-1,18-18 1,52-35 62,-17 36-78,36-36 16,-36 35-16,0 0 31,35-35-15,-35 18-1,-53-18 1,53 35-1,-53-35-15,18 0 16,-1 0-16,1 0 16,18 0-16</inkml:trace>
  <inkml:trace contextRef="#ctx0" brushRef="#br0" timeOffset="284301.9661">27587 11342 0,'35'17'31,"-35"36"-31,36 0 15,-36-17 1,0 16 0,0 19-16,0 17 0,0-35 15,35 0-15,-35 71 32,0-72-32,0-16 15,0-1-15,0 0 16,-123 71-1,34-18 1,-87-17 0,70-71-16,0 70 15,53-70-15,1 0 0</inkml:trace>
  <inkml:trace contextRef="#ctx0" brushRef="#br0" timeOffset="298581.4019">7885 14252 0,'35'0'62,"0"0"-62,71-17 32,-71 17-32,1 0 15,-1 0 1,0 0 0</inkml:trace>
  <inkml:trace contextRef="#ctx0" brushRef="#br0" timeOffset="298790.3917">7885 14446 0,'35'0'31,"53"0"-16,-53 0 1,18 0 0,-17 0-1</inkml:trace>
  <inkml:trace contextRef="#ctx0" brushRef="#br0" timeOffset="299562.8268">9031 14252 0,'-35'0'47,"-36"0"-32,18 18 1,18-18-1,35 88-15,-53-53 16,53 36 0,-35-18-1,35-18 1,18-35 0,17 0-16,18 0 15,0 0 1,-18-53-1,18 0 1,-53 18 0,0 0-1,0 52 48,35 19-48,-35-1 1,18-35 0,-18 35-1,35-35 1</inkml:trace>
  <inkml:trace contextRef="#ctx0" brushRef="#br0" timeOffset="299787.2886">9225 14446 0,'0'0'0,"35"18"78,-35 17-63,0 0 17</inkml:trace>
  <inkml:trace contextRef="#ctx0" brushRef="#br0" timeOffset="300296.7294">9790 14093 0,'0'18'32,"0"17"-17,-18 1-15,18-1 16,-35 0-16,35 1 0,-36 16 15,1-16 1,0-1 15</inkml:trace>
  <inkml:trace contextRef="#ctx0" brushRef="#br0" timeOffset="300546.2475">9543 14217 0,'0'0'15,"70"18"32,-17 52-31,-18-17-1,1-18 1,-1-35 0,0 36-1</inkml:trace>
  <inkml:trace contextRef="#ctx0" brushRef="#br0" timeOffset="301146.5215">10266 14164 0,'0'0'16,"0"-35"0,-18 35-1,-17 0 17,-18 17-17,18 54 1,-36 0-1,71-1 1,0-35 0,0-17-1,18-18 1,52 0 0,-34-35-1,-1-1 1,-35-16-1,0 16 17,35 89 46,-35-18-63,35-35 1,1 0-16</inkml:trace>
  <inkml:trace contextRef="#ctx0" brushRef="#br0" timeOffset="301629.9925">10513 14288 0,'0'-36'15,"17"36"1,-17-35-16,18 35 16,17 0-1,-35 18 1,36-18-16,-36 88 16,0-53-1,0 0-15,-18 18 16,18-17-1,35-36 64,18 0-64,0-18-15,0-17 16,-18-18-1</inkml:trace>
  <inkml:trace contextRef="#ctx0" brushRef="#br0" timeOffset="301986.12">11095 14111 0,'17'0'47,"19"0"-31,-1 0-16,0 0 15,18 0 1,0-35-16,0 35 16,-53-35-1,71 35-15</inkml:trace>
  <inkml:trace contextRef="#ctx0" brushRef="#br0" timeOffset="302212.0094">11271 14005 0,'0'18'47,"0"35"-31,0 0-1,0-18 1,0 0 0,-35-35-1</inkml:trace>
  <inkml:trace contextRef="#ctx0" brushRef="#br0" timeOffset="303448.4802">11977 14058 0,'-35'-35'31,"17"35"0,-17 0-15,-36 0-1,18 53 1,0 35 0,53-53-16,0 18 15,0 18 1,0-36 0,18-35-16,17 0 31,36 0-31,-54-18 15,54-52 1,-36 35 15,-35 52 32,18-17-48,-18 36 1,35-36-16,-35 35 16,88 35 15,-52-70-15</inkml:trace>
  <inkml:trace contextRef="#ctx0" brushRef="#br0" timeOffset="303655.9559">12259 14323 0,'35'0'62,"-35"35"-31,36-35-15,-36 35-16</inkml:trace>
  <inkml:trace contextRef="#ctx0" brushRef="#br0" timeOffset="304045.1406">12841 13970 0,'53'-35'16,"-53"70"15,-35 36-15,35-36-16,-36 35 31,1-70-31,35 53 0,-35-17 15,0-1 1,-18-35 15</inkml:trace>
  <inkml:trace contextRef="#ctx0" brushRef="#br0" timeOffset="304294.9818">12594 14058 0,'0'0'0,"35"18"31,1-18-15,-1 53-16,0-18 15,36-17 1,-54 17-1,36 18 1,-17-35 15,-19-18-31</inkml:trace>
  <inkml:trace contextRef="#ctx0" brushRef="#br0" timeOffset="304829.2032">13264 14058 0,'0'-35'0,"0"0"16,-17 35-1,17-36 1,-35 36 0,-1 0-1,36 18 1,-35 53 0,0 34-1,35-69 1,0-1-1,17-35 1,19 0 0,17-53-1,-53 18 1,35-1 0,-35 54 62,0 17-63,35-35-15,-35 36 16,35-36 0,1 0-1</inkml:trace>
  <inkml:trace contextRef="#ctx0" brushRef="#br0" timeOffset="305362.3416">13458 14129 0,'0'-36'16,"36"36"-1,-36-35-15,35 35 32,-35-35-17,35 35 1,18 0 0,-18 0-1,-35 18 1,36-18-1,-36 35 1,-18-35 0,18 35-16,0 0 47,0 1-16,0-1 0,18-35-15,-18 35-1,-18-35 1,-17 36 0,0-36-16,-1 0 15,1 35-15,0-35 0,-1 0 16,-16 0-1</inkml:trace>
  <inkml:trace contextRef="#ctx0" brushRef="#br0" timeOffset="306294.3601">14041 14041 0,'35'0'94,"0"0"-78,0 0-1,18 0-15,-17 0 0,34 0 16,-35 0 15,-17 0-31</inkml:trace>
  <inkml:trace contextRef="#ctx0" brushRef="#br0" timeOffset="306978.0766">14676 13741 0,'0'53'62,"17"-18"-62,-17 0 16,0 0-1,0 1-15,0 17 16,0-18-16,35 0 16,-35 36-1,0-36 1,36-70 46,-1-53-30,0 88-32,1-36 15,-1 36 1,0 0 0,-35 36-1,35-1 1,-35 0-1,0 0 17,-35-35-17,-35 0 1,17 0 0,17 0-1</inkml:trace>
  <inkml:trace contextRef="#ctx0" brushRef="#br0" timeOffset="307339.7867">15099 14023 0,'0'18'47,"0"17"-32,0 0 1,0 0 15,0 1-15</inkml:trace>
  <inkml:trace contextRef="#ctx0" brushRef="#br0" timeOffset="307727.1944">15716 13652 0,'0'-35'15,"0"53"1,0 17 0,0-17-16,-35 35 15,35-18-15,-35 0 0,35 1 16,-36-1 0,1 0-1,0-35 1</inkml:trace>
  <inkml:trace contextRef="#ctx0" brushRef="#br0" timeOffset="307994.0072">15505 13617 0,'35'0'16,"18"18"-1,17 52 1,-17-17 0,0 18-1,-18-36 1,1 0 0,-36 1-1,35-1 1</inkml:trace>
  <inkml:trace contextRef="#ctx0" brushRef="#br0" timeOffset="308643.1294">16034 13617 0,'0'18'46,"35"17"-46,-35 0 16,0 1-16,0 34 16,0-34-1,0 16 1,0-16 15,0-1-15,53-53 31,-53-35-32,0 18 1,35 0 0,0 35-1,1 0 16,-1 18-15,-35 17 15,0 0 1,0-17-17,-18-18 1,-52 53-1,52-53 1</inkml:trace>
  <inkml:trace contextRef="#ctx0" brushRef="#br0" timeOffset="309692.4439">16475 14076 0,'0'-35'0,"17"35"31,-17-36-15,36 36-16,-19 0 15,54 0 1,-18 53 15,-53 0-15,0 0-1,-18 18 1,-52-36 0,52-35-16,18 35 15,35-35 48,0 0-48,1 0-15,-1-17 16,0 17 0,18 0-1,-17 0 1</inkml:trace>
  <inkml:trace contextRef="#ctx0" brushRef="#br0" timeOffset="310114.6126">16845 13970 0,'18'0'16,"17"0"-1,53-35 1,-52 35-16,-19 0 16,89 0 15,-106-36-31,35 36 0</inkml:trace>
  <inkml:trace contextRef="#ctx0" brushRef="#br0" timeOffset="310876.4304">17410 13476 0,'0'0'0,"52"71"47,-52-36-32,0 0-15,36 36 16,-36-36-1,0 18 1,0 88 15,0-106-31,0 1 16,0-54 46,35-53-46,-35 19 0,35-1-1,1 53 17,-1 0-17,0 0 1,-35 17-16,35 19 15,-35-1 1,0 0 0,-17 0-1,-18 18 1,-1-35 15,1-18-15,-18 0-1,0 0 1</inkml:trace>
  <inkml:trace contextRef="#ctx0" brushRef="#br0" timeOffset="311302.218">17780 13917 0,'35'0'63,"-35"18"-63,0 17 15,0 0 1,0-17 15,0 17-15</inkml:trace>
  <inkml:trace contextRef="#ctx0" brushRef="#br0" timeOffset="312208.284">18274 13600 0,'0'17'16,"0"18"-16,-18 1 15,-35 34 1,18 1 0,35-36-1,-35 0 1,0 1 0,-1-36-16</inkml:trace>
  <inkml:trace contextRef="#ctx0" brushRef="#br0" timeOffset="312495.9544">17992 13705 0,'0'0'0,"70"53"47,-34-53-31,-36 53-16,52 18 31,19-71-31,-36 35 16,18 0-1,18-35 1</inkml:trace>
  <inkml:trace contextRef="#ctx0" brushRef="#br0" timeOffset="313126.1216">18556 13529 0,'0'0'0,"0"-35"15,35 35 32,-35 53-31,0-18-16,36 0 15,-36 0-15,0 1 16,0 34 0,0-17-16,35-17 15,-35-1 1,0-53 62,0-52-62,35-1 15,0 36-15,1 35-1,-36 17 1,35-17-16,-35 53 15,0 18 1,0-53 0,0 17-1,-18-35 1,18 35-16,-35-35 31,-18 0-31,0 0 16,18 0-1</inkml:trace>
  <inkml:trace contextRef="#ctx0" brushRef="#br0" timeOffset="313725.4068">18874 13899 0,'0'-35'16,"35"35"0,0-17-1,0 17 1,1 0 0,-36 35 30,0 0-46,-18-35 32,18 35-32,0 1 47,0-1-16,18-35-16,-18 35 1,0 0 31,-36-35-47,-16 0 31,-1 0-31</inkml:trace>
  <inkml:trace contextRef="#ctx0" brushRef="#br0" timeOffset="314775.5322">19614 13794 0,'-17'0'47,"17"17"-32,0 19 16,17-36 32,-17-18-16,-17 18-32,17-35 1,35 52 125,-35 19-126,35-1 1,-35 0 0,0 18 15,-17-53-31,-36 35 15,18-35 1,-1 36 0</inkml:trace>
  <inkml:trace contextRef="#ctx0" brushRef="#br0" timeOffset="316291.1456">20249 13282 0,'0'-35'16,"-17"35"30,17 17-46,0 54 16,0-36 0,0 89-1,0-71 1,0 17-16,0-35 16,0 18-16,0-17 15,0-1 1,0 0-1,0-52 32,0-36-31,0 17-16,0-17 16,0 18 15,17 35-31,19-35 15,-1 35-15,0 0 16,-35 18 0,36 34-1,-36-16 1,0-1 0,0 0-1,-71 1 1,0-1-1,19-35 1,16 0 0,1 0-1</inkml:trace>
  <inkml:trace contextRef="#ctx0" brushRef="#br0" timeOffset="316668.4677">20585 13758 0,'0'36'31,"0"17"-15,0-18 15,35 0-31,-35 0 15</inkml:trace>
  <inkml:trace contextRef="#ctx0" brushRef="#br0" timeOffset="317076.0872">21061 13476 0,'0'35'47,"0"1"-32,-18-1-15,18 35 16,-35-17 0,0-17-1,-1-36 1,1 35 0</inkml:trace>
  <inkml:trace contextRef="#ctx0" brushRef="#br0" timeOffset="317352.5308">20832 13564 0,'17'0'31,"18"18"-16,36 35 1,-18 0 0,-18-18-1,0 0 1,1 1 15</inkml:trace>
  <inkml:trace contextRef="#ctx0" brushRef="#br0" timeOffset="318006.8065">21590 13564 0,'0'-35'0,"0"0"15,-18 35 1,-17 0 0,-18 0-1,0 17 1,18 107-1,35-71 1,0-18 0,0 0 15,35-35-31,18-35 16,-53 0 15,35-1-16,-35 54 64,36-18-79,-1 35 31,0 1-16,1-36-15</inkml:trace>
  <inkml:trace contextRef="#ctx0" brushRef="#br0" timeOffset="318423.6744">21766 13652 0,'0'-35'0,"36"35"15,-1 0 17,0 0-32,1 0 31,-36 53-31,0-18 15,-89 71 17,89-70-17,-35-36-15,35 35 16,35-35 31,1 0-32,-1 0 1,35-18 0,-34 18-1,-36-35-15</inkml:trace>
  <inkml:trace contextRef="#ctx0" brushRef="#br0" timeOffset="318790.1706">22049 13635 0,'35'0'31,"0"0"-15,36-53 0,-18 53-1,-18 0-15,0 0 31,-35-35-15,35 35 0</inkml:trace>
  <inkml:trace contextRef="#ctx0" brushRef="#br0" timeOffset="319039.8861">22260 13458 0,'-35'0'0,"35"36"47,0-1-47,0 0 16,0 18-1,0-18 1,0 1-1,-35-1 17,35 0-17</inkml:trace>
  <inkml:trace contextRef="#ctx0" brushRef="#br0" timeOffset="320155.7375">22560 13264 0,'0'36'46,"0"17"-46,0-18 16,0 71 0,0-53-1,35-18 1,-35 0 0,0 0 15,0-70 16,0 0-32,36 0 1,-1 35 15,-35-36-31,35 36 16,1 0-1,-1 36 1,-35-1 0,0 0-1,0 0 1,-18-35 0,18 36-16,-53-36 15,0 0 1,18 0-16,-18 0 31,18 0-15</inkml:trace>
  <inkml:trace contextRef="#ctx0" brushRef="#br0" timeOffset="320508.1536">22860 13635 0,'35'0'47,"-35"35"-31,0 18-1,0-18 1,0 1 0,36-36-16,-36 35 31</inkml:trace>
  <inkml:trace contextRef="#ctx0" brushRef="#br0" timeOffset="321292.6515">23389 13441 0,'35'0'15,"-35"-35"-15,0-1 31,-17 36 32,17 36-47,-71-1-16,71 0 15,-70 71 1,34-71-1,36 0 1,-35-35 0,0 0-1</inkml:trace>
  <inkml:trace contextRef="#ctx0" brushRef="#br0" timeOffset="321552.8819">23125 13406 0,'17'0'16,"54"0"0,-36 17-16,71 36 31,-106-18-31,35-35 15,-35 36 1,18-36-16,-18 35 16,53 0-1</inkml:trace>
  <inkml:trace contextRef="#ctx0" brushRef="#br0" timeOffset="322073.6976">23760 13458 0,'0'-35'0,"-18"0"31,-17 35 0,-36 70-31,36 1 16,35-18 0,0-18-1,0 0 16,17-35-15,36-17 0,0-54-1,-53 36 1,0 53 46,18 17-30,-18 0-17,35-35-15,36 0 16</inkml:trace>
  <inkml:trace contextRef="#ctx0" brushRef="#br0" timeOffset="322590.4622">23971 13600 0,'0'-36'16,"36"36"46,-19 0-46,18 0 15,-35 18 0,0 17 47,0 0-46,0 1-17,0-1 16,-17-35 1,17 35-32,-18-35 15,-52 36 1,-1-1 0</inkml:trace>
  <inkml:trace contextRef="#ctx0" brushRef="#br0" timeOffset="324874.2051">24130 13423 0,'35'0'62,"53"0"-46,-52 0-1,-1 0-15,0 0 0,1 0 16,69-17 0,-52 17-1</inkml:trace>
  <inkml:trace contextRef="#ctx0" brushRef="#br0" timeOffset="325205.3436">24324 13335 0,'-35'0'16,"35"35"30,0 1-46,0-1 16,0 0-16,0 18 31,0-18-31,0 1 16,0-1 15</inkml:trace>
  <inkml:trace contextRef="#ctx0" brushRef="#br0" timeOffset="325772.0774">24888 13370 0,'0'0'16,"-17"0"0,-1 0-1,-52 0 1,34 0-16,36 18 15,-35 17 1,0 0 0,35 1-1,17-36 17,36 0-17,-17 0 16,-36-18-15,35 18 47,-35 18-48,35-18-15,-35 35 16,35-35-1,1 0 1,-1 0 0</inkml:trace>
  <inkml:trace contextRef="#ctx0" brushRef="#br0" timeOffset="326004.1646">25065 13511 0,'35'0'0,"-35"18"63,35-18-63,-35 35 16,0 1-1,0-19 1,36-17-1,-36 35 1</inkml:trace>
  <inkml:trace contextRef="#ctx0" brushRef="#br0" timeOffset="326354.0907">25629 13106 0,'0'17'16,"0"36"-1,0-17-15,0-1 16,-17-35-16,17 53 16,-36 0-1,-17 17 1,-17-17 0,17 0-1,18-53 1</inkml:trace>
  <inkml:trace contextRef="#ctx0" brushRef="#br0" timeOffset="326631.7947">25382 13212 0,'0'-36'15,"71"72"17,-18 34-17,-18-35 1,36 1 0,-54-36-1,-17 53 1,106 17 15</inkml:trace>
  <inkml:trace contextRef="#ctx0" brushRef="#br0" timeOffset="327188.5994">25964 13088 0,'0'18'31,"0"17"-31,53 0 16,-53 1-16,0 16 15,0 1 1,0 18 15,36-36-15,-36-88 31,35 53-32,-35-53 1,18 18 0,17 35 15,-35 18-31,35-18 16,-35 70-1,35-70 1,-35 36-1,0-1 17,-70 0-17,-1 0 1,1-35 0</inkml:trace>
  <inkml:trace contextRef="#ctx0" brushRef="#br0" timeOffset="328020.1786">26670 13388 0,'0'-35'32,"0"-1"14,18 36-46,17 0 32,0 0-17,-35 18-15,0 17 16,0 1 0,0 16 15,-17-16-31,-19-36 15,36 35 1,18-35 47,88 0-32,-89 0-31,54 0 15,-18 0 1</inkml:trace>
  <inkml:trace contextRef="#ctx0" brushRef="#br0" timeOffset="328774.2935">26617 13282 0,'53'0'15,"-18"0"1,36 0 0,17-35-1,36 35 1,-19-35-1,-69 35 1</inkml:trace>
  <inkml:trace contextRef="#ctx0" brushRef="#br0" timeOffset="329077.7475">26970 13141 0,'0'35'46,"18"1"-30,-18-1 0,0 0-1,35-35-15,-35 35 16</inkml:trace>
  <inkml:trace contextRef="#ctx0" brushRef="#br0" timeOffset="329826.6372">27675 13194 0,'0'-35'16,"0"-1"15,-70 36-15,-1 36-1,18-1 1,53 0 0,-35 0-1,35 1 17,18-36-17,-18 17 1,35-17-16,18 0 15,-18 0 1,0-35 0,-35 0 15,36 52 31,-36 19-46,0-1 0,35-35-16,-35 35 15,35 1-15,1-1 16</inkml:trace>
  <inkml:trace contextRef="#ctx0" brushRef="#br0" timeOffset="330036.4466">27869 13353 0,'36'17'47,"-36"19"-31,0-1-1,35-35-15,-35 35 16,0 0 0,35-35-16</inkml:trace>
  <inkml:trace contextRef="#ctx0" brushRef="#br0" timeOffset="330335.9754">28646 13000 0,'0'18'16,"-18"34"-1,-17 19 1,-18-36 0,-18 18-1,36-53 1,0 71-16,-36-36 16,36-35-1</inkml:trace>
  <inkml:trace contextRef="#ctx0" brushRef="#br0" timeOffset="330576.8446">28310 13070 0,'36'0'15,"-1"36"1,18 17-1,-18-18 1,18 0 0,-18 0-1,18-35 1,-53 36-16,53-36 16</inkml:trace>
  <inkml:trace contextRef="#ctx0" brushRef="#br0" timeOffset="331185.5413">28998 12841 0,'0'0'0,"36"0"15,-36 71 32,0-54-47,0 19 16,0 34 0,0 18-1,0-17 1,0-53-1,0-89 79,35 18-78,0 18-1,0 35 17,-35 17-17,0 19 1,36-1 0,-36 0-1,0 1 1,0-1 15,-53-35-31,-53 35 16,35 0 15</inkml:trace>
  <inkml:trace contextRef="#ctx0" brushRef="#br0" timeOffset="332019.0675">29475 13229 0,'0'-35'31,"35"35"16,0 0-15,0 0-17,1 35 1,-36 0 15,-18-35-15,18 36-1,-35-36 1,35 35 31,0 0-16,17-35-31,-17 53 16,0-18-1,-17 1 32,-54-36-31,-17 0-1,0 0 1,53 0-16</inkml:trace>
  <inkml:trace contextRef="#ctx0" brushRef="#br0" timeOffset="339116.8981">7867 15452 0,'0'-36'0,"0"1"31,-18 35 32,-35 0-32,-17 0-15,17 53-1,-18 35 1,71-52-16,-53 87 16,1 0 15,52-87-16,52-1 1,19 0 0,-36-35-16,36 0 15,-36 0-15,0-17 16,1 17-16,-36-36 16,53 36-16,-53-35 15,35 35 1</inkml:trace>
  <inkml:trace contextRef="#ctx0" brushRef="#br0" timeOffset="339526.7505">7990 15822 0,'0'18'62,"0"17"-46,36-35-16,-36 35 31,0 1-15,0 34-1,0-35 1</inkml:trace>
  <inkml:trace contextRef="#ctx0" brushRef="#br0" timeOffset="340251.0273">8643 15469 0,'0'18'47,"-35"70"-32,35-53 1,-53 1-16,-18 34 16,36-34 15,35 34-16,-35-17-15,-1-18 16</inkml:trace>
  <inkml:trace contextRef="#ctx0" brushRef="#br0" timeOffset="340631.9473">8343 15628 0,'35'0'46,"-35"53"-30,71-53-16,-71 53 16,53-53-1,0 70 1,0-70 0,-18 36-1,0-1 1,36-35-1</inkml:trace>
  <inkml:trace contextRef="#ctx0" brushRef="#br0" timeOffset="341141.6752">9331 15434 0,'-18'-35'0,"18"-1"31,-35 36-31,0 0 31,0 18-15,35 17 0,-36 1-16,36 34 31,0-17-16,0-18 1,0 1 0,53-1-1,-18-35 1,-17 0-16,53 0 16,-18 0-1,-18 0 1,0 0-1</inkml:trace>
  <inkml:trace contextRef="#ctx0" brushRef="#br0" timeOffset="341659.4475">9543 15593 0,'0'-35'62,"17"35"-46,19 0 15,-1 0-31,-35 17 16,0 18-1,0 18 1,0 18-1,-18-71 1,18 53-16,-35-53 16,35 35-1,18-35 32,17 0-47,0 0 16,0-18-1,1 18 17</inkml:trace>
  <inkml:trace contextRef="#ctx0" brushRef="#br0" timeOffset="343250.1042">12665 15928 0,'-36'0'31,"1"0"-15,-18 0-1,0 0 1,18 0-16,-18 0 15,-17-18 1,17-17 0,17-53-1,1 17 17,35 36-32,-35-53 0,35 53 15,0-1 1,-35 1-1,35-18-15,0 18 16,0 52 15,0 19-15,0 70 0,-71-18-16,18 35 15,53-70 1,-35-18-16,35 1 15,0 17 1,0-18 0,35-35 15,36 0-31,70-53 16,0 18-1,-35-1 16,-71 36-31,18-35 16</inkml:trace>
  <inkml:trace contextRef="#ctx0" brushRef="#br0" timeOffset="344981.3166">14217 15293 0,'0'-35'15,"0"-1"16,-18 36 1,-17 0-17,0 0 1,-1 53 0,1-17-16,-35 52 15,70-53-15,0 0 16,0 36-1,0-18 1,70-18 0,18-35-1,-17 0 1,-36 0 0,1 0 15</inkml:trace>
  <inkml:trace contextRef="#ctx0" brushRef="#br0" timeOffset="345228.4006">14393 15540 0,'36'35'63,"-36"-17"-48,0 17 1,35-35-16,-35 35 16,0 1-16</inkml:trace>
  <inkml:trace contextRef="#ctx0" brushRef="#br0" timeOffset="345631.8074">15011 15240 0,'0'18'47,"-18"52"-47,18-52 15,-88 105 17,53-87-32,-36 17 15,36-18 1,-1-35-1,36 35-15</inkml:trace>
  <inkml:trace contextRef="#ctx0" brushRef="#br0" timeOffset="345922.5366">14658 15363 0,'18'0'47,"17"18"-47,35 17 16,-17 36 0,0-36-1,-18-35 1,-35 36-1,36-36 1,34 35-16,-17-35 16,-53 35-1,36-35-15</inkml:trace>
  <inkml:trace contextRef="#ctx0" brushRef="#br0" timeOffset="346370.2599">15575 15240 0,'0'-35'16,"-17"-1"15,-36 36 0,53 36-31,-36-1 16,36 0-16,-53 36 31,53-18-15,0-18-1,0 0 1,53 1 0,0-36-1,-17 0-15,34 0 16,-17 0-1</inkml:trace>
  <inkml:trace contextRef="#ctx0" brushRef="#br0" timeOffset="347446.9586">15593 15311 0,'35'0'16,"0"0"46,1 0-46,-1 0-1,18 0 1,-18 0-16,0 17 31,-35 36-15,0-18-1,0 1 1,-17-1 0,-54-35-1,71 35 1,-17-35 0,87 36 62,-35-36-63,-35 35-15,36-35 16,-36 35 0,0 0 15,-18 1 0,-17-36-31,-36 0 16,1 0-1,17 0 1,0 35 0</inkml:trace>
  <inkml:trace contextRef="#ctx0" brushRef="#br0" timeOffset="349008.4684">8961 17216 0,'17'0'47,"18"0"-47,18-36 16,-17 36-16,34 0 16,-34 0-1,-1 0-15,35 0 16,-17 0-1</inkml:trace>
  <inkml:trace contextRef="#ctx0" brushRef="#br0" timeOffset="349371.7232">8678 17480 0,'0'0'16,"18"0"-1,70 0 17,106 0-17,-123 0 1,52 0 0,-70 0-1,-53-18-15,35 18 16</inkml:trace>
  <inkml:trace contextRef="#ctx0" brushRef="#br0" timeOffset="349813.3974">9102 17039 0,'0'0'0,"17"0"46,19 0-30,-36 18-16,123 70 16,-52 0-1,-18-53 1,17 71 0,-70-53-1,0 18 1,-18-18 15,-52 0-15,17 17-1,-106 1 1,89-71 0</inkml:trace>
  <inkml:trace contextRef="#ctx0" brushRef="#br0" timeOffset="351231.7921">10654 17057 0,'0'-35'15,"-35"-1"1,-1 36 0,19 0-1,-54 0 1,36 0 0,35 36-16,-53 16 15,18 19 1,35-36-1,0 18 1,17 18 0,54-71-1,-1 0 1,19 0 0,-54 0-1,18 0 1</inkml:trace>
  <inkml:trace contextRef="#ctx0" brushRef="#br0" timeOffset="351579.4173">10883 17251 0,'0'-35'16,"0"70"46,35-35-46,-35 35-16,0 0 15,0 1 1,0-1 15,0 0-15</inkml:trace>
  <inkml:trace contextRef="#ctx0" brushRef="#br0" timeOffset="352995.0492">11430 17057 0,'-35'35'62,"35"18"-46,-53-53-1,53 53-15,-53-53 16,53 70-16,-53-70 16,53 53-1,-71-17-15,18-36 16,53 35-1</inkml:trace>
  <inkml:trace contextRef="#ctx0" brushRef="#br0" timeOffset="353311.8639">11077 17092 0,'18'-35'16,"35"70"31,-53 0-32,53 1-15,-18-1 16,53 35-1,-53-70-15,18 36 16,-17-36 15,-1 35-15,0-35-16</inkml:trace>
  <inkml:trace contextRef="#ctx0" brushRef="#br0" timeOffset="353727.8138">12012 17092 0,'0'0'0,"0"-35"16,-18 35 15,-34 0-15,-1 17-1,-18 72 1,71-36-1,0 17 1,0-52 0,18 17-1,105-35 1,-52 0 0,-18 0-1</inkml:trace>
  <inkml:trace contextRef="#ctx0" brushRef="#br0" timeOffset="354178.8676">12224 17304 0,'0'0'0,"17"0"15,-17-36-15,36 36 16,-1 0 0,18 0-1,-18 0 1,-35 36-1,0 34 1,-35-17 15,0-18-15,70-35 46,0 0-46,0 0-16,1 0 16,-1 0-16,18-17 15,-18 17 1</inkml:trace>
  <inkml:trace contextRef="#ctx0" brushRef="#br0" timeOffset="355137.5476">12753 17216 0,'35'0'47,"0"0"-32,54 0 1,-1-53 0,-18 53-16,89 0 15,-106-36-15,18 36 16,-36 0-16,18 0 15</inkml:trace>
  <inkml:trace contextRef="#ctx0" brushRef="#br0" timeOffset="355430.2194">13106 17022 0,'0'0'16,"0"35"15,-36 0-15,36 0-1,0 18 1,0 18 0,0-54-1,18 19 1</inkml:trace>
  <inkml:trace contextRef="#ctx0" brushRef="#br0" timeOffset="355944.0055">14023 17022 0,'0'-36'0,"0"1"31,-35 35 16,-18 18-47,17 35 16,1-1-16,35-16 15,-35-1-15,35 18 32,0 0-17,18-18 1,34 18-1,107-53 1,-53 0 0,-71 0-1,18 0 1</inkml:trace>
  <inkml:trace contextRef="#ctx0" brushRef="#br0" timeOffset="356194.792">14323 17251 0,'35'53'47,"-35"-18"-32,0 18 17,35-53-32,-35 35 15,0 0 1</inkml:trace>
  <inkml:trace contextRef="#ctx0" brushRef="#br0" timeOffset="356595.0637">15064 16933 0,'0'0'16,"0"36"46,-36 34-46,1-17 0,0 0-1,-36 18 1,36-19 0,-18 1-1</inkml:trace>
  <inkml:trace contextRef="#ctx0" brushRef="#br0" timeOffset="356893.7228">14764 16969 0,'0'0'0,"0"-36"15,70 54 17,1 53-17,-18-36-15,-18 0 32,36 0-17,-18-35 1,-53 36-16,88-1 15,-71-35-15,-17 35 16</inkml:trace>
  <inkml:trace contextRef="#ctx0" brushRef="#br0" timeOffset="357611.7216">15610 16880 0,'0'0'15,"0"-17"1,-17 17 31,-36 0-31,53 35-1,-35-35-15,-1 106 16,36-36-1,0-17 1,0-17 0,36-1-1,52-35 17,0 0-17,-17 0 1,-1 0-1</inkml:trace>
  <inkml:trace contextRef="#ctx0" brushRef="#br0" timeOffset="358259.5965">15928 17180 0,'0'-35'16,"35"35"15,-35-35-31,35 35 16,1 0 15,-36 17-15,0 19 15,0-1-16,0 0 17,-18-35-17,18 18 17,0 17-1,0 0-16,0 1 17,0-1-17,-35-35 32,0 35-47,-36-35 16,18 0-1,18-17 1</inkml:trace>
  <inkml:trace contextRef="#ctx0" brushRef="#br0" timeOffset="360009.2662">19226 14552 0,'36'0'110,"34"0"-110,248 0 15,-71 0 1,247 0-1,141 35 1,423 18 0,-635-53-1,-193 53 1,-89-53 0,-106 35-16,0-35 15,-35 36 1,0-1 15</inkml:trace>
  <inkml:trace contextRef="#ctx0" brushRef="#br0" timeOffset="360727.2671">23795 14605 0,'0'0'0,"0"-35"16,-35 35 0,35-18-16,-36 18 47,-17 71-32,53-1 1,-70 89-1,35-71 1,35-53-16,17 36 16,-17-36-16,88-35 15,-17 53 1,17-18 0,-53-35-16,54 0 15,-54 0 1</inkml:trace>
  <inkml:trace contextRef="#ctx0" brushRef="#br0" timeOffset="361109.7726">24606 14623 0,'0'0'0,"18"17"62,-18 36-62,35 35 16,-35-35-16,0 35 15,0-17 1,0-18 15,-70 0-15,-1-53-1</inkml:trace>
  <inkml:trace contextRef="#ctx0" brushRef="#br0" timeOffset="361459.1056">24112 14711 0,'0'-35'0,"0"87"47,0 1-32,0 0-15,0 18 16,0-1 0,0-52-1,0 53 1,0-36 0</inkml:trace>
  <inkml:trace contextRef="#ctx0" brushRef="#br0" timeOffset="363058.8534">17251 17092 0,'35'0'62,"0"0"-46,54 0 0,-37 0-16,1-35 0,36 35 15,-19 0 1,18 0-16,71-35 16,-88 35-1,17 0-15,88 0 16,54 0-1,16 0 1,-16 0 0,-195 0-1</inkml:trace>
  <inkml:trace contextRef="#ctx0" brushRef="#br0" timeOffset="363739.1654">19420 16880 0,'36'0'15,"17"-35"1,-18 35 0,35 0-1,1 0 1,-18 0 0,-18 0-1,-35 35 1,0 36-1,-35 0 1,-36-1 0,-17-17-1,53 18 1,35-36 0,18-35 15,17 0-16,71 0 1,17-35 0,-17-1-1,-36 36-15,-17 0 16,-17 0-16,-1 0 16,18 0-1</inkml:trace>
  <inkml:trace contextRef="#ctx0" brushRef="#br0" timeOffset="364226.3066">19032 16651 0,'0'0'0,"0"18"47,0 35-32,0 17 1,53 107-1,-17 17 1,-1-106 0,35-18-1,1 1 1,52-71 0,19 0-1,-1 0 1</inkml:trace>
  <inkml:trace contextRef="#ctx0" brushRef="#br0" timeOffset="364625.2141">20285 16598 0,'0'0'0,"53"0"47,-18 0-47,18 35 16,-18 1-16,-35-1 15,35 0-15,-35 1 16,36 34 0,-36-17-1,0 35 1,-53 53 15,-71-70-15,-17 17-1,18-88-15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4T09:37:56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12118 0,'0'-18'78,"0"36"140,-17 17-202</inkml:trace>
  <inkml:trace contextRef="#ctx0" brushRef="#br0" timeOffset="4520.6335">6791 3281 0,'0'-35'16,"0"-1"-1,0 1 17,-18 35 46,-35 18-63,53 17-15,-52 141 32,52-123-17,-53 0-15,53-35 0,0 17 16,35 36 0,0-36-1,18-35 1,0 0-16,0 0 31,-18 0-15,-35-18-16,35-17 15</inkml:trace>
  <inkml:trace contextRef="#ctx0" brushRef="#br0" timeOffset="5754.2149">7338 3228 0,'-18'0'94,"-17"0"-94,-18 0 15,0 53 1,0 53 15,53-71-31,0 0 16,0 0-16,0 18 15,18 0 1,17-53 0,88 36 15,-70-36-16,0-18 1,0-17 0,-53-18-1,0 17-15,0-52 16,0 53-16,-35-36 16,0 1-1,-1 35 1,1 35 15</inkml:trace>
  <inkml:trace contextRef="#ctx0" brushRef="#br0" timeOffset="6569.2606">7620 3281 0,'0'-18'0,"0"36"78,0 52-62,35-17-16,-35-17 15,0 16-15,36 19 16,-36-36 0,0-52 62,0-142-47,0 106-31,0-18 16,35 1-1,-35 35 1,35 35-1,0 17 17,-35 19-32,71 34 15,-71 1 1,35-36 15,-35-53 16,0-35-31,36 53 15,-36-35-31,35 35 31,0 18-15,0 35-1,-35 0 1,36-53-16,-36 70 16,0-35-1,35 1 1</inkml:trace>
  <inkml:trace contextRef="#ctx0" brushRef="#br0" timeOffset="7162.3829">8290 3316 0,'0'-35'16,"36"35"-1,-36 35 17,0 18-17,0 18 1,35-36 0,-35 0-1,0 0 16,0-88 32,0 36-47,-18-71-1,18 70-15,0-53 16,0-17-1,0-18 1,18 106 31,17 0-31,-35 18-16,53 88 31,-18-36-16,-35-34 1,0-19 0,-35 19-1,-18-36-15,0 35 16</inkml:trace>
  <inkml:trace contextRef="#ctx0" brushRef="#br0" timeOffset="7804.2187">8696 3246 0,'0'-36'0,"0"54"94,0 17-79,0 0-15,0 1 16,35-1-16,-35 0 16,0 1-1,0 16 1,0 1-16,36-17 16,-36-1-1,35-35 1,35 0-1,1-35 1,-1-1 0,-34 36-1,-36-35 1</inkml:trace>
  <inkml:trace contextRef="#ctx0" brushRef="#br0" timeOffset="8166.4812">9137 3228 0,'0'-35'31,"35"35"-15,-35 35 0,0 0-1,36 36 1,-36-18-1,0-18 1,0 0 0,0 0-1</inkml:trace>
  <inkml:trace contextRef="#ctx0" brushRef="#br0" timeOffset="8428.9032">9190 3175 0,'0'0'0,"0"-71"0,0 19 16,0 16 0,18 36-1,17 0 16,18-35-15,35 35 0,-18 0-1,-34 0 1</inkml:trace>
  <inkml:trace contextRef="#ctx0" brushRef="#br0" timeOffset="8654.84">9313 3122 0,'0'0'0,"0"35"32,18-35-1,0 0-16,52 0 1,-35 0 0,-35 36-1</inkml:trace>
  <inkml:trace contextRef="#ctx0" brushRef="#br0" timeOffset="8910.4297">9190 3545 0,'53'0'32,"0"0"-17,-18 0 1,-35-17-1,53 17 1,-18 0 0</inkml:trace>
  <inkml:trace contextRef="#ctx0" brushRef="#br0" timeOffset="9852.8747">9754 3246 0,'0'-36'15,"0"1"1,0 53 31,0 17-47,0 35 15,0-17 1,0-17 0,0-1-1,36-35 16,-36-18 16,0-88-15,0 71-32,0 0 15,0 0-15,52-1 16,-52 1-16,36 0 15,-1 35 32,-35 17-47,18 36 16,17 0 0,-35-17-1,35-1 16,36-106 32,-71 36-63,35 35 16,-35-35-16,35 35 46,-35 53-46,36-53 16,-36 53 0,35-1-1,-35 1-15,0-17 16,0-1 0,35-35-1,-35 35 1,35-35-1</inkml:trace>
  <inkml:trace contextRef="#ctx0" brushRef="#br0" timeOffset="10177.8174">10389 3193 0,'0'-36'0,"0"54"63,36 17-47,-36 1-16,0-1 15,0 18 1,0-18-1,0 0 1</inkml:trace>
  <inkml:trace contextRef="#ctx0" brushRef="#br0" timeOffset="10444.0862">10425 3122 0,'35'-88'32,"-35"17"-32,35 71 15,-35-17-15,35 17 16,1 0-1,-1 0 1,0 0 0,1 0-1,-1 0 1,-18 0 15</inkml:trace>
  <inkml:trace contextRef="#ctx0" brushRef="#br0" timeOffset="10713.4574">10548 3087 0,'0'35'15,"18"-35"63,17 0-62,0 0 0,-35 35 15</inkml:trace>
  <inkml:trace contextRef="#ctx0" brushRef="#br0" timeOffset="10968.8527">10442 3440 0,'18'0'31,"0"0"1,17 0-32,0 0 15,-35-18 1,35 18-16,1 0 31,-1-35 0</inkml:trace>
  <inkml:trace contextRef="#ctx0" brushRef="#br0" timeOffset="11788.8425">11042 3175 0,'0'-35'16,"0"105"31,0 54-16,0-89-15,0 18-1,0-18 17,0-52 15,0-36-47,0 17 15,0-34 1,0 17-1,0-18 1,0 36 0,18 35 15,34 71-15,-16-1-1,-36-35 1,35 18-1,0 0-15,-35-35 16,36-18 0,-1 0 15,-35-71 16,0 36-47,0-18 15,0 18 1,35-36-16,-35 1 16,0 52-1</inkml:trace>
  <inkml:trace contextRef="#ctx0" brushRef="#br0" timeOffset="12109.2614">11483 3175 0,'35'0'78,"36"0"-78,-54 0 16,19 0-16,34-18 16,-34 18-1,-1 0 1</inkml:trace>
  <inkml:trace contextRef="#ctx0" brushRef="#br0" timeOffset="12341.0704">11712 3122 0,'0'0'0,"0"18"31,-53 17-31,53 0 16,0 36 0,0-18-1,0 0 1,0 17 0,0-52-1,-35 17 16</inkml:trace>
  <inkml:trace contextRef="#ctx0" brushRef="#br0" timeOffset="13601.2806">12682 3122 0,'0'-35'16,"0"0"15,-70 105 16,70-17-32,-53 18-15,53 70 32,0-106-17,0 0-15,0 18 16,35-18 0,0-35-1,36 0 1,-18 0-1,-53-35-15,70-35 16,1-36 0,-71 18-1,0-18 1,-18 70-16,-17 1 16,-18 35-1,-17 18 1,17 52-1</inkml:trace>
  <inkml:trace contextRef="#ctx0" brushRef="#br0" timeOffset="13974.8221">13053 3104 0,'0'53'46,"0"0"-46,53 0 16,-53 0-16,0-18 16,0 1-1,35 34 1,-35-17 0,0-18-1</inkml:trace>
  <inkml:trace contextRef="#ctx0" brushRef="#br0" timeOffset="14217.8104">13141 3104 0,'0'-35'0,"35"35"16,-35-35-16,18 35 16,17 0-1,0 0 1,1 0 0,-1 0 15,-35 18-31</inkml:trace>
  <inkml:trace contextRef="#ctx0" brushRef="#br0" timeOffset="14438.6158">13141 3316 0,'35'0'47,"-35"35"-47,71-35 16,-54 0-1,54 0 1,-36 0 0,-35-17-1</inkml:trace>
  <inkml:trace contextRef="#ctx0" brushRef="#br0" timeOffset="15217.5127">14358 3263 0,'35'35'62,"1"-35"-62,158 0 31,-141 0-31,17-17 0,-35 17 16,18 0 0,-53-35 15</inkml:trace>
  <inkml:trace contextRef="#ctx0" brushRef="#br0" timeOffset="15502.6674">14517 3122 0,'0'18'47,"0"17"-47,0-17 15,0 52 1,0-17 0,0-18-1,17 1 1,-17-1-1,36 0 1</inkml:trace>
  <inkml:trace contextRef="#ctx0" brushRef="#br0" timeOffset="16067.2798">15416 3457 0,'0'35'63,"0"1"-48,-17-1 17,-19-35-17,36 35-15</inkml:trace>
  <inkml:trace contextRef="#ctx0" brushRef="#br0" timeOffset="17216.7148">15963 3369 0,'53'0'63,"-18"0"-48,1 0-15,17 0 16,35 35-16,-18-35 15,107 0-15,17 0 32,-35 0-17,-71 0 1,-53 0 0,-53-17 30,-17 17-30,0-36 0,0 1-1,35 0 1,0 70 46,52 36-46,1-18 0,-53-18-1,36-35 1,-36 35 0,-53-35-1,-71 35 1,71-35-16</inkml:trace>
  <inkml:trace contextRef="#ctx0" brushRef="#br0" timeOffset="17899.8417">17674 3281 0,'18'0'31,"17"0"-15,106 35-1,-106-35-15,36 0 16,0 0-1,-18 0 1,-18-18 15,0 18-31</inkml:trace>
  <inkml:trace contextRef="#ctx0" brushRef="#br0" timeOffset="18350.4842">17180 2822 0,'0'18'63,"36"17"-47,-36 0-16,0 1 15,52-1-15,19 36 16,0-71-1</inkml:trace>
  <inkml:trace contextRef="#ctx0" brushRef="#br0" timeOffset="18684.9449">18450 2875 0,'0'18'31,"0"17"-15,0 36 15,0-18-31,0-18 16,0 0 0</inkml:trace>
  <inkml:trace contextRef="#ctx0" brushRef="#br0" timeOffset="22937.8138">14676 4075 0,'0'17'94,"0"36"-79,0-18 1,0 1-16,0-1 15,-18 0-15,18 53 16,-53-52-16,18 52 31,-1-35-15,1-18 0</inkml:trace>
  <inkml:trace contextRef="#ctx0" brushRef="#br0" timeOffset="23317.091">14376 4128 0,'0'0'0,"17"0"63,-17 17-63,36-17 16,-36 53-16,70-18 15,-17 1 1,18 17-1,-36 17 1,35-35 0,-70 1-1,0-1 1,36-35 0</inkml:trace>
  <inkml:trace contextRef="#ctx0" brushRef="#br0" timeOffset="24381.744">15610 4286 0,'18'0'16,"35"0"0,18 0-1,-36-35-15,71 35 32,88 0-17,-36 0 1,19 0-1,-1-53 1,-88 53 0,-35 0-1,-53-18 48,-17-34-48,-36 52 1,53-36 0,-36 36-16,36-17 0,-35 17 31,35-36-31,0 72 78,18-1-62,-18 0-16,88 0 15,-88 1-15,53-36 16,-53 35-16,35 0 16,-35 1 15,-70-36-31,-36 35 15,71 0 1,-1-35 0</inkml:trace>
  <inkml:trace contextRef="#ctx0" brushRef="#br0" timeOffset="25583.5191">18133 3863 0,'0'18'63,"0"17"-63,-35 0 15,-1 124 1,1-124-1,-18 89 1,0-19 0,53-34-16,-35-36 15,35 18-15,-35-53 16,35 35 0,0-52 15</inkml:trace>
  <inkml:trace contextRef="#ctx0" brushRef="#br0" timeOffset="26081.9784">17762 3792 0,'0'18'32,"53"35"-1,-17-18-31,-1 18 31,18-53-31</inkml:trace>
  <inkml:trace contextRef="#ctx0" brushRef="#br0" timeOffset="26447.7204">18821 3775 0,'0'17'31,"0"36"-15,0 18-1,-18-18 1,-17-18 0,-18 0-1</inkml:trace>
  <inkml:trace contextRef="#ctx0" brushRef="#br0" timeOffset="32006.4259">9507 5733 0,'0'0'16,"0"-36"-16,0 1 31,-17 35-15,-19 0 15,1 0-15,-18 0-1,18 35 1,35 1-16,-35-1 15,35 0-15,0 0 16,0 1-16,0 17 16,0-18-1,17 35 1,107-34 15,-54-36-15,-34 0-1,17 0 1,-18-18-16</inkml:trace>
  <inkml:trace contextRef="#ctx0" brushRef="#br0" timeOffset="32379.2803">9737 5944 0,'0'18'78,"0"17"-78,35 0 16,-35 1-1,0-1 1,0 0-1,0 1 17</inkml:trace>
  <inkml:trace contextRef="#ctx0" brushRef="#br0" timeOffset="32811.3793">9984 5803 0,'53'0'47,"-18"0"-32,0 0-15,-17 0 16,17 0 0,0 0-16,36 0 15,-54 0 1,19 0 0</inkml:trace>
  <inkml:trace contextRef="#ctx0" brushRef="#br0" timeOffset="33729.0652">10918 5644 0,'0'-35'31,"-17"0"31,-18 35-30,-1 0-17,1 0 1,35 18-16,-35-18 16,35 17-16,0 54 15,-18-18 1,18 0-1,0-1 1,0-16 0,0-1 15,35-35-31,36 0 16,-18 0 15,0 0-16,17 0 1</inkml:trace>
  <inkml:trace contextRef="#ctx0" brushRef="#br0" timeOffset="34369.9729">11077 5838 0,'0'-17'15,"0"-18"17,18 35-32,35 0 15,-18 0 1,0 0 15,-35 17-15,0 54-1,0-54-15,-17 72 16,-89-1 0,71-53 15,52-35 16,36 0-32,-18 0 1,1-18 0,17 18-1,-18 0-15</inkml:trace>
  <inkml:trace contextRef="#ctx0" brushRef="#br0" timeOffset="35546.8485">11977 5697 0,'35'0'78,"0"0"-78,71 0 31,-71-53-31,1 53 16,17 0-1,-53 18 1</inkml:trace>
  <inkml:trace contextRef="#ctx0" brushRef="#br0" timeOffset="35761.7254">12030 5803 0,'17'0'31,"19"0"-31,34 0 16,-52 0-1,52 0 1,-34 0 0</inkml:trace>
  <inkml:trace contextRef="#ctx0" brushRef="#br0" timeOffset="38993.4986">13141 5539 0,'0'0'0,"35"0"31,-35-36-15,0 1 15,-17 35-15,17-35-1,-36 35 1,1 0 0,-18 0-16,-17 35 15,34 18 1,36-18-16,-53 36 16,53-36-1,0 0 1,36-17 15,52-18-15,-35 0-1,-18 0 1,0-35 0,1 35-16,-36-71 15,0 36 1,35 35 62,-35 53-78,0-18 16,35-35-1,-35 35-15,53-35 16,-18 18 15,18-18-31</inkml:trace>
  <inkml:trace contextRef="#ctx0" brushRef="#br0" timeOffset="39214.5798">13511 5662 0,'36'35'78,"-36"-17"-62,0 17 0,0 1-1,0-1 1</inkml:trace>
  <inkml:trace contextRef="#ctx0" brushRef="#br0" timeOffset="39509.3028">13970 5644 0,'0'-35'16,"0"53"15,0 17-15,0 36-1,-18-71 1,-35 53 0,18-18-16</inkml:trace>
  <inkml:trace contextRef="#ctx0" brushRef="#br0" timeOffset="40193.2508">14393 5221 0,'0'0'0,"0"-18"0,0 54 62,0 52-30,0-53-32,0 1 15,0-1-15,0 0 16,53 53-1,-53-35 1,0-18 0,0-70 62,71-88-47,-36 123-15,-35-36-1,53 36 1,0 0 0,0 53-1,-18-53 1,-35 36-1,0-1 1,-53 0 0,-17 0-1,-1 1 1,36-36 0</inkml:trace>
  <inkml:trace contextRef="#ctx0" brushRef="#br0" timeOffset="40476.0518">14799 5556 0,'0'18'16,"0"17"0,0 0-1,0 1 1,0-1 0,0 0-1,0-17 1</inkml:trace>
  <inkml:trace contextRef="#ctx0" brushRef="#br0" timeOffset="41391.9603">12665 5027 0,'0'35'31,"0"36"-15,0-18-1,-18 53 1,18-18-16,0 71 16,0-89-16,0 1 15,18 17 1,70 18-1,88-53 1,71-53 0,-141 0-1</inkml:trace>
  <inkml:trace contextRef="#ctx0" brushRef="#br0" timeOffset="41894.3534">15028 4957 0,'36'0'15,"-36"17"-15,0 18 0,35 1 16,-35-1-16,0 53 31,35-17-15,-35 35 0,0-36-1,0-17 1,-17 18-1,-89 17 1,53-53-16,-71 36 16,71-71-16,18 0 15</inkml:trace>
  <inkml:trace contextRef="#ctx0" brushRef="#br0" timeOffset="42952.9992">15169 5574 0,'0'-35'16,"36"35"15,52 0-15,-53 0-1,0 0-15,18 0 16,89 0 0,-19 0-1,-88 0-15,1 0 16,16 0 0</inkml:trace>
  <inkml:trace contextRef="#ctx0" brushRef="#br0" timeOffset="43908.3673">16369 5062 0,'-35'36'47,"-1"52"-32,36-18-15,-70 19 16,70-19 0,-36-17-16,36 35 15,0-52-15,0-1 16,18 35-1,17-34 1,71 17 0,18-53-1,-71 0 1</inkml:trace>
  <inkml:trace contextRef="#ctx0" brushRef="#br0" timeOffset="44525.969">17022 5486 0,'0'-36'16,"-18"36"-1,18-35-15,-35 35 16,-36 18-1,36 35 1,0 0-16,35-18 31,0 0-15,0 0 0,35-35-1,0 0 1,0 0-1,1-17 1,-1 52 78,0 0-79,0 1 1,54-36 0,-54 0-16</inkml:trace>
  <inkml:trace contextRef="#ctx0" brushRef="#br0" timeOffset="44940.6043">17304 5715 0,'0'-18'16,"35"-35"0,0 53-1,1 0 1,-19 0-1,36 36 1,-53 17 0,0 0-1,0-18 1,-35 35 0,-18-34-1,18-1 1,52-35 31,19 0-47,-1 0 15,35-18 1,1-17 0,-18 35-1</inkml:trace>
  <inkml:trace contextRef="#ctx0" brushRef="#br0" timeOffset="45212.9125">17886 5662 0,'0'35'31,"0"18"-15,0-17 0,-18-1-1,-17-35 1</inkml:trace>
  <inkml:trace contextRef="#ctx0" brushRef="#br0" timeOffset="45962.4181">18274 5256 0,'0'-35'0,"0"53"78,0 17-78,0 18 16,0-18-16,0 1 15,0 34 1,35-35-1,-35 18-15,0 18 16,0-36 0,0-17-1,0-89 63,0 36-78,53-18 16,-53 18 0,35 35-1,-17 0 1,17 0 0,36 0-1,-71 17-15,53 19 16,-18-36-16,-35 35 15,0 0 1,0 18 15,-35-53-15,-18 35-16,-18 1 16,36-36-1,17 0-15</inkml:trace>
  <inkml:trace contextRef="#ctx0" brushRef="#br0" timeOffset="46486.8638">18697 5574 0,'53'0'62,"0"0"-30,-18 0-32,-35 18 15,0 17 1,36 0 0,-36 0-1,0-17 1,-18 35-1,36-53 64,17 0-79,18 0 15,0 0 1,-18 0-1,88-35 1</inkml:trace>
  <inkml:trace contextRef="#ctx0" brushRef="#br0" timeOffset="46829.5787">19403 5098 0,'0'0'15,"0"70"1,0 1-1,0 176 1,0-212 0,0 18-1,0 17 1,-18 1 0,-70 0-1,0-71-15,-106 52 16</inkml:trace>
  <inkml:trace contextRef="#ctx0" brushRef="#br0" timeOffset="48323.9615">12100 6703 0,'36'0'62,"16"0"-46,-16 0-16,17 0 16,105-18 15,-87 18-15,-71 18-1</inkml:trace>
  <inkml:trace contextRef="#ctx0" brushRef="#br0" timeOffset="48574.1186">12118 6879 0,'18'0'15,"34"0"1,-16 0 0,-1 0-16,0 0 15,1 0 1,-1 0 0,0 0-1</inkml:trace>
  <inkml:trace contextRef="#ctx0" brushRef="#br0" timeOffset="49390.5876">13106 6720 0,'0'-35'0,"0"0"31,-18 35-15,-17 0-1,0 0 1,-71 70 0,35-17-1,36 18 1,35-18-1,0-18 1,17 0 0,89-35-1,-70 0 1,-1-17 0,0 17-1,-35-36-15,0 1 31,35 35-15,-35-35 0,0 70 31,36 36-32,-1-36 1,0 0-1,1-35 17,-36 36-32,35-36 15</inkml:trace>
  <inkml:trace contextRef="#ctx0" brushRef="#br0" timeOffset="49605.5303">13370 6932 0,'18'0'47,"-18"18"-31,0 52 15,0-34-15,0-1-1</inkml:trace>
  <inkml:trace contextRef="#ctx0" brushRef="#br0" timeOffset="50555.9783">13811 6738 0,'18'0'63,"17"0"-48,0 0 1,-17 0-16,53 0 0,52 0 16,1 0-1,-71 0 17</inkml:trace>
  <inkml:trace contextRef="#ctx0" brushRef="#br0" timeOffset="51216.9367">14711 6756 0,'0'-36'0,"0"19"16,0-18-1,-18 35 1,-35 0 15,0 0-15,53 35-16,-53-35 16,18 106-1,35-71 1,0 0-1,0 0 17,18-35-17,35 0 1,-18 0 0,-35-17-1,35-18 1,-35 52 78,36-17-94,-36 35 15,52 1 1,19-36-1</inkml:trace>
  <inkml:trace contextRef="#ctx0" brushRef="#br0" timeOffset="51631.3437">14852 6950 0,'0'-18'0,"35"18"16,-35-35 0,53 35-1,-18 0 1,1 0 0,-36 17-1,0 19 1,0 17-1,-18 0 1,18-18 0,-35 0 15,52-35 16,19 0-47,-1 0 15,36 0 1,-36 0-16,18-18 16</inkml:trace>
  <inkml:trace contextRef="#ctx0" brushRef="#br0" timeOffset="52006.7385">15363 6473 0,'36'36'16,"-36"-1"-16,35 0 16,0 89-1,1-36 1,-36 0 0,0-35-1,0 35 1,-142 0-1,19-35 1,-124 0 0</inkml:trace>
  <inkml:trace contextRef="#ctx0" brushRef="#br0" timeOffset="52922.2935">12894 6279 0,'-18'0'62,"18"18"-62,-35 17 16,35 36-16,-70-18 16,70 35-16,-53 71 31,0-71-31,53 18 15,0-53-15,0-18 16,17 71 0,107-36-1,-54-17 1,-34-53-16</inkml:trace>
  <inkml:trace contextRef="#ctx0" brushRef="#br0" timeOffset="54522.8248">16016 7091 0,'0'35'47,"35"-35"-32,-35 35 1,-35 1 0,-88-1-1</inkml:trace>
  <inkml:trace contextRef="#ctx0" brushRef="#br0" timeOffset="55687.9343">16704 6562 0,'0'-36'15,"0"54"32,0 17-31,35 1-16,-35-1 16,0 0-1,0 53 1,36-35-1,-36-17 1,0 16 0,0-16-1,0-54 32,0-17-31,0-18-1,35 53-15,18-35 16,0-1 0,0 36 15,-18 36-31,0-1 16,-35 0 15,0 0-16,0 1 1,-88-1 0,17-35-1,19 0 1,16 0 0</inkml:trace>
  <inkml:trace contextRef="#ctx0" brushRef="#br0" timeOffset="55988.5063">17339 6914 0,'0'18'16,"0"17"-1,0 1 1,0-1 0,0 0-1,0 0 1,0 1 15</inkml:trace>
  <inkml:trace contextRef="#ctx0" brushRef="#br0" timeOffset="56433.1928">17798 6950 0,'0'35'62,"0"0"-46,-18 36-1,-53-36 1,19 0 0</inkml:trace>
  <inkml:trace contextRef="#ctx0" brushRef="#br0" timeOffset="57153.4573">17745 6791 0,'17'0'78,"19"0"-78,-1 0 16,-17 0-16,17 0 15,35 0 1,-52 0-16,88 0 16,-71 0-16,-17 0 15</inkml:trace>
  <inkml:trace contextRef="#ctx0" brushRef="#br0" timeOffset="57821.1027">18362 6720 0,'0'-35'16,"0"53"31,0 17-47,0 0 0,0 1 15,0-19 1,0 19-16,0-1 15,0 18 1,0 17 0,0-34-1,0-89 48,0 0-48,35 53-15,-35-53 16,36 53 0,-36-35-1,35 35 1,0 0 0,0 17-1,-35 18 1,0 36-1,0-36 17,-17 1-17,-18-36 1,-18 35-16,-18-35 16</inkml:trace>
  <inkml:trace contextRef="#ctx0" brushRef="#br0" timeOffset="58320.9531">18680 6932 0,'35'-35'31,"0"35"-15,0 0-1,1 0 17,-36 35-32,0 0 15,0 18 1,0 18 0,-36-18-1,19-18 1,17 0 31,35-35-32,0 0-15,18 0 16,18 0 15,-71-17-31,35 17 0</inkml:trace>
  <inkml:trace contextRef="#ctx0" brushRef="#br0" timeOffset="59470.4215">17745 6879 0,'0'35'16,"0"1"124,-18-36-93,18 35-15,18-35 14,17 0-14,-35 35 30,-18-35-62,-17 0 31,35 36 16,18-36-31,17 0 0,-35 35 15,0 0 0,-18 0 0,18 1 16,36-36-31</inkml:trace>
  <inkml:trace contextRef="#ctx0" brushRef="#br0" timeOffset="60153.0232">19015 6562 0,'0'53'47,"35"17"-32,-35-35-15,0 18 16,0 53 0,0 53-1,0-71 1,-18-17 15,-52-36-15,35 35-16,-107 1 15,54-71-15</inkml:trace>
  <inkml:trace contextRef="#ctx0" brushRef="#br0" timeOffset="61052.0232">16475 6156 0,'0'35'78,"-88"71"-63,35-53 1,17 0-16,1 17 16,0 36-1,-36 18 1,71 52-1,88-70 1,89 17 0,-18-87-1,70-1 1,-176-35 0</inkml:trace>
  <inkml:trace contextRef="#ctx0" brushRef="#br0" timeOffset="74550.1731">8731 7867 0,'36'0'32,"-1"0"-17,0 0-15,0 0 16,18 0-1,18 0 1,-1 0 0,-34 0-1,17 0 1</inkml:trace>
  <inkml:trace contextRef="#ctx0" brushRef="#br0" timeOffset="74876.9567">9049 7867 0,'0'18'46,"0"35"-46,0-18 16,0 0 0,0 18-1,0 18 1,17-19 0,-17 1-1,0 0 1,0-17-16,0-1 15,36-35 1</inkml:trace>
  <inkml:trace contextRef="#ctx0" brushRef="#br0" timeOffset="75147.3811">8908 8467 0,'0'0'0,"17"0"47,54 0-32,-36 0 1,0 0-16,36 0 15,0 0 1,-36 0 0</inkml:trace>
  <inkml:trace contextRef="#ctx0" brushRef="#br0" timeOffset="75847.0407">9349 8414 0,'0'17'31,"35"-17"-31,-17 0 16,70-17-1,-35-19 17,-18-16-17,18-1-15,17-18 16,-70 36-16,36 0 15,-36-36 1,0 18 0,0-17-1,-18 70 1,18 52 31,18 19-47,35 105 15,-53 1 1,0-19 0,0-52-1,0 18 17,-36-71-17,1-18 1,0-35-1,35-18 1,-36 18-16,36-35 16,0-18-16,53-17 15,-17 34 1,87 1 0,71-88-1,-159 87 1,1 36-1</inkml:trace>
  <inkml:trace contextRef="#ctx0" brushRef="#br0" timeOffset="77664.6222">11060 8132 0,'0'-18'78,"17"18"-62,18 0 0,18 0 15,-17 0-16,-1 0 1,-35 35-16,0 0 16,0 1-1,0-1 1,-18 0 15,18 1-31,0-1 16,-35-35-1,35-18 95,18 18-95,17-106 1,18 53 0,-53 18-16,53 0 15,0-18 17,-53 88 30,-18 1-46,18 16-1,0 19 1,0-53 0,0 17-1,18-35 16,35 0-15,0 0 0,-1 0-1,-16 0 1</inkml:trace>
  <inkml:trace contextRef="#ctx0" brushRef="#br0" timeOffset="78132.6263">11818 8273 0,'0'35'47,"0"0"-16,0 0-16,0 18 1,-70 18 0</inkml:trace>
  <inkml:trace contextRef="#ctx0" brushRef="#br0" timeOffset="78931.4254">12118 8114 0,'0'18'62,"0"17"-46,0 0-1,35-35-15,0 35 16,1-35 0,17 0-1,-18 0 1,0-17-1,0-19 1,1 36 0,-36-35-1,0 53 32,0 52-31,0-34-1,-18 34 1,-17 1 0,-18-1-1,0 18 1,18-88-16,-36 53 16,71-17-1,-35-36-15,35-18 31,0-35-15,18 18-16,87-53 16,1 17-1,18 1 1</inkml:trace>
  <inkml:trace contextRef="#ctx0" brushRef="#br0" timeOffset="81208.7125">11077 7673 0,'-17'18'78,"-36"17"-62,17 35 0,36-34-16,-35-1 15,35 0 1,-35 1-16,35-1 0,0 0 16,0 18-1,0 53 1,0-18-1,106 18 1,-36-36 0,1 1-1,-36-71 1,18 0-16,0 0 16,17 0-1,-17 0-15,0-53 16</inkml:trace>
  <inkml:trace contextRef="#ctx0" brushRef="#br0" timeOffset="81996.0918">12647 7602 0,'0'18'47,"0"17"-31,18 1-16,-18-1 15,35 35 1,0-17-1,36 18 1,-71 35 0,35-71-1,-35 18 1,0 0 15,-35 0-31,-36 17 16,18-17-16,-17 18 15,35-71 1</inkml:trace>
  <inkml:trace contextRef="#ctx0" brushRef="#br0" timeOffset="83117.17">13882 8114 0,'17'0'62,"19"0"-46,52 0 0,-18 0-1,-17 0 1,-17 0-1</inkml:trace>
  <inkml:trace contextRef="#ctx0" brushRef="#br0" timeOffset="83454.6757">13847 8343 0,'35'0'31,"53"0"-15,-53 0 0,18-17-1,-18 17 1</inkml:trace>
  <inkml:trace contextRef="#ctx0" brushRef="#br0" timeOffset="85777.9752">15646 7990 0,'0'-35'16,"-18"35"-1,-52-53 17,52 53-32,-53 0 15,18 53 1,18 0 0,35-18-1,0 18 16,0 18-31,0-54 16,18 36 0,17-53-16,18 0 15,0 0 1,-18 0 0,-35-17-1,35-19 1,1 1-1,-36 0 1,35 53 78,36 52-63,-36-70-31,0 0 16,0 0-1</inkml:trace>
  <inkml:trace contextRef="#ctx0" brushRef="#br0" timeOffset="86356.9457">16016 8114 0,'18'0'31,"35"0"-15,-18 0 0,35 0-1,-34 0 1,34 0 0,-34 0-1,-1 0 1</inkml:trace>
  <inkml:trace contextRef="#ctx0" brushRef="#br0" timeOffset="86693.3389">16175 8061 0,'0'35'47,"0"18"-32,0-18 1,0 1 0,0-1 15,0 0-15</inkml:trace>
  <inkml:trace contextRef="#ctx0" brushRef="#br0" timeOffset="88522.6114">15981 8326 0,'0'35'78,"0"0"-47,0 0-15</inkml:trace>
  <inkml:trace contextRef="#ctx0" brushRef="#br0" timeOffset="92092.9834">15893 8096 0,'-36'0'16,"1"0"-1,0 0 1,0 0 15,52 0 32,-17-35-17,0 0-30,-17 35 0,-36 0-1,0 0 1,0 0 0,18 17-1,35 19 1,0-1-1,17-35-15,71 35 32,-17-35-17,-36 0 1,0-17 0,-35-19-1,-17 36 1,-18-35-1,-1 35 1,1 0 0,35 53-1,0-18 1,18-35 0,70 35-1,0-35 1,71 0 15,-124-17-15,0-18-1,-35-1 1,-17 36 31,17 18-32,0 17 1,17-35 15,54 0-15,17 0 0,36 0-1,-124-17 16,-18 17-15,-17 0-16,-18 0 31,-18-36-15,36 36 15,35 18-15,0 17-1</inkml:trace>
  <inkml:trace contextRef="#ctx0" brushRef="#br0" timeOffset="93257.5457">17674 7955 0,'-17'0'0,"17"-35"16,-36 35-1,1 0 1,-18 0-1,0 18-15,18-18 16,-18 35 0,18 71-1,35-53 1,-36-1 0,36-16-1,18-1 1,17 0-1,53-35 1,-52 0 0,-1 0-1,18-17-15,0-19 16,0-34 0,-53 35-1,35-1 1,-35-17-16,0 18 15,0 53 32,0 105-15,0-105-17,18 17 1,17-35-1,0 35 1</inkml:trace>
  <inkml:trace contextRef="#ctx0" brushRef="#br0" timeOffset="93474.9491">18080 8184 0,'0'36'47,"35"-36"-31,-35 35-1,-17 0-15,-19 18 16,1-53-1</inkml:trace>
  <inkml:trace contextRef="#ctx0" brushRef="#br0" timeOffset="94826.8564">18168 8237 0,'0'-35'16,"-18"35"62,18 18-47,-35 17-15,35 0 0,0 18-1,0-18 1,0 1 0,0-1 46,0-53 1,0-17-32,0 0-16,0-18 1,0 0-16,0 18 31,-35 35-15</inkml:trace>
  <inkml:trace contextRef="#ctx0" brushRef="#br0" timeOffset="95201.7494">18574 8308 0,'0'35'47,"0"-17"-16,0 17 1,-53 0-1</inkml:trace>
  <inkml:trace contextRef="#ctx0" brushRef="#br0" timeOffset="96325.0998">19173 7867 0,'0'35'94,"0"1"-94,0-1 16,0 0-16,0 36 31,-17-71-31,17 53 16,0-18-16,0 0 0,0 36 15,0-36 1,0-53 46,0-17-46,0 0 0,0-1-1,17 1 1,19 0 15,-1 35-15,0 0 15,18 0-31,-17 18 16,-1-18-1,-35 35-15,0 0 16,0 0-1,-18 1 1,-35-1 15,0-35-15,-17 35 0,34-35-1,19 0-15</inkml:trace>
  <inkml:trace contextRef="#ctx0" brushRef="#br0" timeOffset="96700.6115">19597 8184 0,'0'18'46,"0"17"-30,0 1 0,0-1-1,0 0 1,0 0 0</inkml:trace>
  <inkml:trace contextRef="#ctx0" brushRef="#br0" timeOffset="99273.9471">17039 8608 0,'0'35'63,"18"-35"-32,70 0-31,-53 0 16,106 0-1,142 0 1,140-35-1,-194-18-15,195 0 16,-177 53-16,35-71 16,300-17-1,-335 88-15,-71-53 16,-35 53-16,89 0 16,-125-35-1,-34 35 1,-36 0-1,-52 0 17,-36 0-17</inkml:trace>
  <inkml:trace contextRef="#ctx0" brushRef="#br0" timeOffset="100706.3285">17815 8925 0,'0'-35'16,"-17"0"15,-19 35-15,1 0-1,0 17 1,0-17 0,35 106-1,-36-53 1,36 0 0,0-18-1,18 1 1,17-36-1,18 0 1,-18 0 0,89-71-1,-124 36 1,35-1 15,0 54 63,1-18-78,-1 35-1,-17-35 1</inkml:trace>
  <inkml:trace contextRef="#ctx0" brushRef="#br0" timeOffset="101205.2561">18256 9049 0,'36'-36'31,"-1"36"-15,0 0-1,0 18 16,-35 17-15,0 1 0,0-1-1,0 18 1,-17-53 0,17 70-16,-53-70 15,18 36-15,70-36 63,0 0-63,0 0 15,36 0 1,-1-36 0,-17 36-1</inkml:trace>
  <inkml:trace contextRef="#ctx0" brushRef="#br0" timeOffset="101523.0601">18927 9119 0,'0'18'47,"0"17"-16,0 1-31,-36-36 16,36 35-16,-70-35 15</inkml:trace>
  <inkml:trace contextRef="#ctx0" brushRef="#br0" timeOffset="102305.0867">19315 8520 0,'35'17'62,"-35"71"-62,35-52 16,-35-1-16,0 0 16,0 36-1,0-18 1,0 17 0,0-34-1,0 16-15,0-16 31,0-54 32,0 0-47,0-17-1,35-18 1,1 53 15,-1 0-15,0 36-1,-35-1 1,36 0 0,-36 0-1,0-17 1,0 17 15,-36-35-31,1 0 16,0 0-1,-36 0-15,36 0 16,0 0-16,-18 0 16</inkml:trace>
  <inkml:trace contextRef="#ctx0" brushRef="#br0" timeOffset="103073.1958">19544 9155 0,'18'0'32,"17"0"-17,-18 0 1,19 0 15,17 35-15,-18 0 15,-35 0-15,0 1-1,-18-1 1,-52 0 0,87-35 62,19 0-78,-1 0 15,0 0-15,53 0 16,-17 0 15,-36-17-15</inkml:trace>
  <inkml:trace contextRef="#ctx0" brushRef="#br0" timeOffset="109169.3989">10160 10107 0,'18'0'78,"35"0"-62,-18 0-16,18-53 0,0 53 15,17 0 1,36-35-1,-71 0 1,18 35 0,-17 0-1,-36 17 17</inkml:trace>
  <inkml:trace contextRef="#ctx0" brushRef="#br0" timeOffset="109635.7398">10072 10336 0,'17'0'47,"36"0"-31,-17 0-1,-1 0-15,35 0 16,1-17 0,0 17-1,-1 0 16,1-53-15,-36 53 0</inkml:trace>
  <inkml:trace contextRef="#ctx0" brushRef="#br0" timeOffset="110235.7094">10442 9807 0,'18'0'63,"17"18"-63,36 35 31,-36-53-31,0 70 0,36-17 16,-36 0 15,0 0-15,1 0-1,-36-18 1,-53 18 0,-18 18-16,-17-36 15,53 18-15,-1-53 16,-16 53-1,34-18 1</inkml:trace>
  <inkml:trace contextRef="#ctx0" brushRef="#br0" timeOffset="117891.1971">12488 10001 0,'0'-35'47,"-17"35"47,-19 0-63,1 0 0,0 0-15,0 18 15,35 17-15,-36 0-1,36 0 1,0 1-1,0-1 1,0 0 0,18-35-1,17 0 1,0 0 0,1-17-1,-1-19 1,0 1-1,-35 0 1,0 0 0,0 52 46,0 18-31,36-35-31,-36 36 16,35-36-16,0 0 16</inkml:trace>
  <inkml:trace contextRef="#ctx0" brushRef="#br0" timeOffset="118433.4367">12876 10125 0,'36'0'31,"-36"35"47,0-17-62,35-18-16,-35 35 16,0 0-1,0 0 17</inkml:trace>
  <inkml:trace contextRef="#ctx0" brushRef="#br0" timeOffset="119068.0831">13370 10089 0,'0'18'62,"0"17"-46,0 1-16,-17-1 16,-19-35-1</inkml:trace>
  <inkml:trace contextRef="#ctx0" brushRef="#br0" timeOffset="120266.1407">13705 9719 0,'0'-35'31,"0"88"47,0 17-62,0-35-16,0 1 15,0-1-15,0 18 16,36 35 0,-36-35-1,0-18 1,0-52 93,0-19-93,35 1 15,-35 0-31,35 35 16,-35-35-16,36 35 31,16 0-15,-16 17-1,-1 36 16,-35-35-15,0 17 0,-35 18-1,-1-18 1,1-35 0,0 0 15,0 0-16,-1 0 1,1 0 0</inkml:trace>
  <inkml:trace contextRef="#ctx0" brushRef="#br0" timeOffset="120732.7842">14164 10037 0,'0'17'46,"0"18"-30,0 1 0,0-1-1,0-17 1,35-18-16,-35 35 16,0 0-1,0 0 1</inkml:trace>
  <inkml:trace contextRef="#ctx0" brushRef="#br0" timeOffset="122629.0929">14570 9913 0,'35'0'47,"0"0"-47,1 0 15,16 0 1,-52-18-16,36 18 15,-1 0 1</inkml:trace>
  <inkml:trace contextRef="#ctx0" brushRef="#br0" timeOffset="122900.7101">14570 10019 0,'0'35'31,"17"-35"-15,19 0 0,17 0 15,-1 0-31,1-17 15,-17 17 17</inkml:trace>
  <inkml:trace contextRef="#ctx0" brushRef="#br0" timeOffset="126534.7049">15381 9895 0,'35'-35'32,"1"35"-17,-1 0 1,-17 0-1,17 18 17,0-18-32,-35 35 0,0 0 15,0 1 17,-17-1-17,-19 0 1,1-35-1,53-17 64,17-19-64,18-17 1,-18 18-16,0-18 15,1 18-15,-1 0 16,-35 70 62,0 0-78,0 18 16,0-18-1,0 1 17,35-36-32,0 0 15</inkml:trace>
  <inkml:trace contextRef="#ctx0" brushRef="#br0" timeOffset="126783.0961">16051 10001 0,'0'18'31,"0"17"0,0 0-15</inkml:trace>
  <inkml:trace contextRef="#ctx0" brushRef="#br0" timeOffset="128198.6193">15875 10107 0,'35'0'125,"1"0"-78,-36-35-32,35 35 1,0 0 156,-35 17-141,0 19-15,0 17-1,-35 0 1,-18 17 0,18-35-1</inkml:trace>
  <inkml:trace contextRef="#ctx0" brushRef="#br0" timeOffset="129030.5235">16545 9754 0,'0'18'31,"0"52"-15,0-34 0,36-1 15,52-35 0,-53 0-31,0 0 16,1-18-1,-36-17 17,0 53 15,35-18-47,-35 88 15,0-53 1,0-17-16,0 52 15,-18-34 1,18-1-16,-35 53 16,0-88-1,-36 35 1,36-70 15,35 0-15,0-18-1,35-18-15,53 19 16,-17 52-16,-18-53 16,17 53-1</inkml:trace>
  <inkml:trace contextRef="#ctx0" brushRef="#br0" timeOffset="129612.9877">14623 9613 0,'0'53'31,"0"18"-15,0-1-16,0-17 16,0 106-1,35-89 1,71 1 0,88 17-1,106-88 1,-124 0-16,212 0 15,-212-35 1</inkml:trace>
  <inkml:trace contextRef="#ctx0" brushRef="#br0" timeOffset="131201.2358">14146 9825 0,'36'0'31,"17"0"-15,0 0-1,-18 0 1,18 0 0,-18 0-1</inkml:trace>
  <inkml:trace contextRef="#ctx0" brushRef="#br0" timeOffset="131433.0451">14093 10001 0,'18'0'31,"17"0"-15,54 0-1,-36 0 1,-18 0 0</inkml:trace>
  <inkml:trace contextRef="#ctx0" brushRef="#br0" timeOffset="133145.4203">16686 9454 0,'18'0'47,"35"36"-32,0-1 1,-18 0 0,18 18-1,-53-18 1,71 18-16,-71-35 15,35 70 1,18-17 0,-53-1-1,35-17 1,-35 0 0,0 0-16,-18 18 15,-70 17 1,35-53-1,-17 36 1,17-71-16,-18 53 16,18-53-1</inkml:trace>
  <inkml:trace contextRef="#ctx0" brushRef="#br0" timeOffset="134760.9907">17974 9613 0,'0'18'15,"-18"-18"1,18 53-1,0-18-15,-35 0 16,-18 142 0,18-89-1,35-18 1,0-34 0,53 70-1,-18-36 16,36-70-15,-1 35 0,-34-35-16</inkml:trace>
  <inkml:trace contextRef="#ctx0" brushRef="#br0" timeOffset="143875.7403">18468 9931 0,'0'-36'47,"35"36"-32,-52 0 79,-36 0-78,17 0-1,1 53 1,-18 0 0,53 0-1,-35 0 1,35-18-1,0 1 17,18-36-17,17 0 1,18 0 0,-53-36-16,35-17 15,0 18 1,-35 0-1,0 70 64,0 0-64,36 1 1,-36-1-1,70-35 1,-52 0 0</inkml:trace>
  <inkml:trace contextRef="#ctx0" brushRef="#br0" timeOffset="144375.1943">18715 10142 0,'35'-35'15,"0"35"16,1 0-15,-1 0 0,0 18-1,-35 52 17,0-52-17,-35-18-15,-18 70 16,53-34-1,-35-36 1,52 0 31,1 0-31,53 0-1,-18-18 1,-1 18-1,-16 0 1</inkml:trace>
  <inkml:trace contextRef="#ctx0" brushRef="#br0" timeOffset="150305.3832">19350 10195 0,'0'36'78,"0"-1"-46,-35-35-17,35 35-15,-36-35 16,1 35 0</inkml:trace>
  <inkml:trace contextRef="#ctx0" brushRef="#br0" timeOffset="151954.5021">19738 9737 0,'0'0'0,"0"-36"16,35 36 15,-35 36 47,0-1-78,0 0 16,0 0-16,0 1 16,0 34-1,0-17 1,0-17-1,0-1 1,0 0 0,0-53 31,0-17-32,0 0 1,35 35-1,-35-35 1,36 35 0,34-36-1,-34 36 1,-36 18 15,35 17-15,-35 1-1,0-1 1,-18-35 0,-17 0-1,0 0 1,-1 0 0,1 0-1</inkml:trace>
  <inkml:trace contextRef="#ctx0" brushRef="#br0" timeOffset="152493.2132">20038 10142 0,'35'-17'15,"0"-19"1,18 36-1,0 0 1,-18 0 0,1 0 15,-36 36-31,0-1 31,0 0-15,-18 1-1,-17-1 1,35 0 0,17-35 46,107 0-31,-89 0-31,0 0 0,18-18 16</inkml:trace>
  <inkml:trace contextRef="#ctx0" brushRef="#br0" timeOffset="152905.2138">20690 9525 0,'36'71'16,"-36"-54"-16,35 142 31,0-106-31,-35 35 16,0 18 15,0-18-15,0-53-16,-17 36 15,-19-36-15,1 0 16,-88 18 0,-19 0-1,37-53-15</inkml:trace>
  <inkml:trace contextRef="#ctx0" brushRef="#br0" timeOffset="161485.8693">14570 11483 0,'17'0'62,"36"0"-46,-53-18-16,53 18 16,0 0-1,0 0 1,-18 0-1,-35 18-15</inkml:trace>
  <inkml:trace contextRef="#ctx0" brushRef="#br0" timeOffset="161709.8184">14534 11659 0,'36'0'47,"17"0"-31,0 0 0,-18 0 15</inkml:trace>
  <inkml:trace contextRef="#ctx0" brushRef="#br0" timeOffset="164335.2391">15681 11395 0,'0'-36'16,"-18"36"15,18-35-15,-35 35 0,0 0-1,-18 0 1,18 0-1,-1 18 1,1 35 0,0-18-1,35 18-15,0-18 16,0 18 0,17-53-1,-17 35-15,36-35 16,-1 0-1,18 0 17,-18-17-17,0-19-15,-35 1 16,0 0 15,0 53 16,53 17-31,-17 0 15,-1-35-31,-35 35 16,35-35-1,-17 0-15</inkml:trace>
  <inkml:trace contextRef="#ctx0" brushRef="#br0" timeOffset="164835.0809">15928 11589 0,'0'0'0,"35"-36"31,36 36-16,-18 0 1,-53 36 0,0 34-1,0-17 1,-36 0 0,-17 18-1,18-71 1,35 35-1,35-35 32,1 0-47,34-35 16,1 35 0,-36-18-1,0 18 1</inkml:trace>
  <inkml:trace contextRef="#ctx0" brushRef="#br0" timeOffset="165713.9811">16369 11430 0,'0'-35'31,"0"17"1,18 18-32,17 0 15,18 0 1,-18 0 0,0 71-1,-35-18 1,0-1-1,-17-52 1,17 36-16,-36-36 16,36 35-1,-35-35 1,35-18 31,18-17-16,-18 0-31,35-18 16,0 18-1,-35-1 1,0 54 62,0 17-78,0 1 16,53-1-1,-53 0 17,18-35-17,-18 35 1,35-35-16</inkml:trace>
  <inkml:trace contextRef="#ctx0" brushRef="#br0" timeOffset="166506.1554">16739 11359 0,'-17'0'47,"-19"0"-32,1 36 1,-35-1 15,70 0-31,-36 1 31</inkml:trace>
  <inkml:trace contextRef="#ctx0" brushRef="#br0" timeOffset="168512.8693">17074 11518 0,'18'0'47,"35"0"-47,-18 0 15,1 0-15,16 0 16,19 0-1,-36 0 1</inkml:trace>
  <inkml:trace contextRef="#ctx0" brushRef="#br0" timeOffset="169248.835">17639 11395 0,'0'35'63,"0"0"-48,0 1 1,18-36-1,-18 35 1,70-35 15,-17 0-15,-18-18 0,1-17-1,-36 70 48,35 71-32,-35-71-31,-18 1 16,-17 34-1,-18 1 1,18-36-1,-1-35 1,36-18 31,0-17-31,89 0-1,16 0 1,-34 35-1,-36-36-15,18 36 16,-53-35-16</inkml:trace>
  <inkml:trace contextRef="#ctx0" brushRef="#br0" timeOffset="169956.515">18186 11183 0,'0'-35'15,"0"52"32,35 125-15,-35-107-32,0 0 15,0 0 1,0 1-16,0 17 0,0-1 15,0-16 1,0-1 15,0-53 16,0-17-31,35 35-1,-35-35 1,36 0-16,-1-1 16,0 36-1,0 0 1,36 0 0,-53 0-1,-18 18-15,0 17 16,0 0-1,0 1 17,-71-1-17,18-35 1,18 0 0</inkml:trace>
  <inkml:trace contextRef="#ctx0" brushRef="#br0" timeOffset="170544.8239">18662 11571 0,'0'-35'16,"53"0"0,-18 35-1,0 0 1,1 0 0,-1 17-1,-35 18 1,0 1-1,-18-1 1,-35 0 0,36-35 15,17 36-15,35-36 30,53 0-30,-52 0-16,16 0 31,-16-18-15</inkml:trace>
  <inkml:trace contextRef="#ctx0" brushRef="#br0" timeOffset="171897.9099">19738 11518 0,'-35'0'235,"52"0"-95,-17-35-77,-17 35-63,34 0 125,-17 18-47,36 17-47,-36 35-31,-18-34 31,-17-36-15,35 35-16,-71-35 31,36 0-31</inkml:trace>
  <inkml:trace contextRef="#ctx0" brushRef="#br0" timeOffset="174366.0563">20638 11271 0,'0'-35'31,"-18"35"-31,-17 0 16,-1 0-1,1 0 1,-18 18 0,-17 35-1,34 17 1,36-35 0,0 1-1,0-1 16,18-35-15,17 0 0,18 0-1,18-35 1,-36-1 0,-35 1-1,35 35 1,-35-35-1,0 52 32,0 19-31,53-1 31,-18 0-47,1-35 15,-1 0-15,0 0 0,18 0 16</inkml:trace>
  <inkml:trace contextRef="#ctx0" brushRef="#br0" timeOffset="174864.6269">20920 11501 0,'0'-18'0,"0"-17"31,35 35-31,0-36 31,1 36-31,-1 18 31,-35 53-31,0-19 32,0 1-17,-18-17 1,18-1-1,-35-35 1,70 0 31,18 0-47,-18 0 16,36-18-1,-1 18 1,-34 0-1</inkml:trace>
  <inkml:trace contextRef="#ctx0" brushRef="#br0" timeOffset="175596.8629">21414 11254 0,'0'17'47,"0"71"-16,35-88-15,0 36-1,0-36 1,1-18 0,17-17-1,-18 0 1,-35 52 46,35-17-46,-35 124 0,-17-89-1,17 35-15,-71 1 32,18-36-17,0 36 1,18-36-1,0-35 1,35-35 0,17-36-1,19 71 1,69-88 0,-34 53-1,-1 35 1,-70-35-16</inkml:trace>
  <inkml:trace contextRef="#ctx0" brushRef="#br0" timeOffset="175996.8788">22049 11271 0,'35'0'31,"0"0"-15,0-35-1,89 35 1,-89 0-16,-17 0 16,17 0-1,0 0-15,1 0 31,-36 18-15</inkml:trace>
  <inkml:trace contextRef="#ctx0" brushRef="#br0" timeOffset="178074.4689">22225 11130 0,'0'53'172,"0"-35"-172,0 17 15,0 36 1,-35-36 0,35-18-1,0 19 1</inkml:trace>
  <inkml:trace contextRef="#ctx0" brushRef="#br0" timeOffset="178879.3487">22948 10918 0,'0'36'62,"0"17"-46,0 158 15,0-140-15,0-18-1,0-18 1,0 0 0,0 1-1,0-54 48,0-53-48,35 71-15,-35-52 16,36 16 0,34 36 15,-17 0-16,0 18 1,-53 17 0,0 0-1,0 1 1,-53-1 0,18-35-1,-36 0 1,18 35-1,18-35 1</inkml:trace>
  <inkml:trace contextRef="#ctx0" brushRef="#br0" timeOffset="179430.0308">23301 11412 0,'35'-35'0,"1"-18"31,-1 53-31,0 0 16,0 0 0,1 53 15,-36-18-16,-18 1 1,-17-1 0,-18 0 15,53 0 16,17-35-32,19 0-15,17 0 16,88-17 0,-88 17-1,-18 0 1</inkml:trace>
  <inkml:trace contextRef="#ctx0" brushRef="#br0" timeOffset="180411.5533">23777 11130 0,'0'0'0,"35"-35"16,1 35-1,-36-35 1,35 35-1,0 0 1,1 35 0,-1 18-1,-35 0 1,0 17 0,0-34 15,-35-1-16,-36 0 1,71 0 0,0-52 62,18 17-78,17-36 31,0 36-15,-35-52-16,36 16 15,-1 1 1,0 0 15,0-1-15,-35 1-1,36 0 1,-36 88 47,0-18-48,0 0-15,0 18 16,0-17-1,0-1 1,70 0 15,-17-35-15</inkml:trace>
  <inkml:trace contextRef="#ctx0" brushRef="#br0" timeOffset="182827.4329">9525 12594 0,'35'0'46,"1"0"-46,-1 0 16,-18 0-16,19 0 16,34-17-1,1 17 1,-36 0 0,18 0-1,-18 0-15</inkml:trace>
  <inkml:trace contextRef="#ctx0" brushRef="#br0" timeOffset="183145.7912">9331 12823 0,'18'0'31,"35"0"-31,-18 0 16,18 0-1,0 0-15,0 0 0,17 0 16,-17-17-1,-18 17-15,1 0 16,69 0 0,-105-35-1</inkml:trace>
  <inkml:trace contextRef="#ctx0" brushRef="#br0" timeOffset="183611.105">9772 12382 0,'0'36'47,"106"70"-32,-36-18 1,-70-53-16,53 18 31,-17 18-15,-36 17-1,-53-18 1,0 1 0,-18 17-1,-17-35 1,35-18-1</inkml:trace>
  <inkml:trace contextRef="#ctx0" brushRef="#br0" timeOffset="187344.9283">11042 12629 0,'0'0'0,"0"-35"47,-18 35-15,18-35-17,-35 35 1,0 0-16,-1 0 31,1 18-15,0 17-1,35 18 1,0 0-16,0-18 16,0 0-1,35-35 1,18 0-1,18 0 1,-18 0 0,-53-17-1,35-19 1,-35-17 0,0 18-16,35 53 78,-35 17-63,0 0 1,35 1 0,-35-1-1,36-35 1,-1 0-1</inkml:trace>
  <inkml:trace contextRef="#ctx0" brushRef="#br0" timeOffset="187593.7557">11412 12788 0,'0'18'32,"0"17"-1,0-17-31,0 17 31,0 0-15</inkml:trace>
  <inkml:trace contextRef="#ctx0" brushRef="#br0" timeOffset="187938.5749">11765 12665 0,'35'0'31,"54"0"-15,-54 0-1,-17 0-15,52 0 16,-35 0 0</inkml:trace>
  <inkml:trace contextRef="#ctx0" brushRef="#br0" timeOffset="188178.6901">11748 12788 0,'35'0'46,"0"0"-30,0 0 0,36 0-1,-36 0-15</inkml:trace>
  <inkml:trace contextRef="#ctx0" brushRef="#br0" timeOffset="189468.723">12577 12629 0,'0'0'0,"35"-35"16,-35 0 15,0 0-15,-18 35 15,-17 0-16,-18 0 1,18 35 0,-1 35-1,36-34-15,0 34 16,0-34 0,0-1 15,36-35 0,-1 0-15,0 0-1,-35-18 1,36-17 0,-1 0-1,-35-1 1,0 72 46,0 34-46,35-70 0,-35 35-16,35-35 31,1 0-16</inkml:trace>
  <inkml:trace contextRef="#ctx0" brushRef="#br0" timeOffset="189958.319">12859 12806 0,'0'0'0,"0"-35"16,0-1 15,35 36-16,18 0 1,-18 36 0,-35-1-1,0 18 1,0 17 0,-35-34-1,-18-1 1,71-35 46,70 0-30,-53 0-32,0-18 15</inkml:trace>
  <inkml:trace contextRef="#ctx0" brushRef="#br0" timeOffset="191443.1775">12347 10530 0,'0'36'47,"18"-36"-47,17 0 16,18 0-16,18 0 15,123 0 1,-71 0 0,-17 35-1,-71-35 1,-35 35 0,-17-35-1</inkml:trace>
  <inkml:trace contextRef="#ctx0" brushRef="#br0" timeOffset="192775.648">15505 12153 0,'17'-17'15,"19"17"17,-1 0-17,71 0 1,-53 0 0,70 0-1,0 0 1,36 0-1,141 0 1,-124 0-16,107 35 16,-160-35-1,-17 0-15,70 0 16,-35 0 0,-52 0-16,-36 0 15,0 35-15,-1-35 16,19 0-16,-53 0 15,17 0 17,-70 0-1</inkml:trace>
  <inkml:trace contextRef="#ctx0" brushRef="#br0" timeOffset="193876.9157">13688 10530 0,'17'0'62,"54"0"-46,-18 18 0,35-18-16,18 0 15,35 0 1,-106 0-1,18 0 1</inkml:trace>
  <inkml:trace contextRef="#ctx0" brushRef="#br0" timeOffset="195157.203">20408 11924 0,'0'18'31,"53"17"16,-18-35-31,18 0-16,159 53 31,-124-53-31,18 0 16,88 35-16,-141-35 15,88 0 1,35 0 0,54 53-1,-36-53 1,-106 0-1,-53 35 1,-88-35 15</inkml:trace>
  <inkml:trace contextRef="#ctx0" brushRef="#br0" timeOffset="198705.5857">13282 12577 0,'0'-36'0,"0"19"47,0-19-15,18 36-1,-18-35-16,17 35 1,19 0 0,-36 18-1,70-18 1,-52 35 0,-18-17-1,35 52 1,-35-35-1,-18 1 1,-17-1 0,35 0 15,-35-35-15,35-17 46,0-36-31,18 53-31,-18-36 16,35 1 0,-35 0-1,35 0 1,0 35 15,-35-36-31,0 54 78,0 35-62,0 17 15,0-17-31,36-17 31,-1-36-15,0 0-16,36 0 31,-54 0-31,54-18 16</inkml:trace>
  <inkml:trace contextRef="#ctx0" brushRef="#br0" timeOffset="199690.1665">13988 12665 0,'17'0'94,"19"0"-94,-1 0 16,0 0-16,0 0 15,36-36 1,-18 36 0,-18 0-1,18 0 1,-18 0 0</inkml:trace>
  <inkml:trace contextRef="#ctx0" brushRef="#br0" timeOffset="200809.4001">14570 12488 0,'0'18'47,"0"17"-47,35-35 0,-35 53 15,53 0 1,-53-18 0,18-35-1,17 0 1,35 0-16,-17 0 15,0-17 1,-35 17-16,-18-36 16,35 36-16,-35-35 15,0 70 48,0 1-63,0-1 15,0 18 1,0-18-16,-18 36 16,18-36-1,-35-35 1,0 18 0,0-18 15,35-36 0,35 1-15,35-18-1,1 18 1,0 35 0,-36-35-16</inkml:trace>
  <inkml:trace contextRef="#ctx0" brushRef="#br0" timeOffset="201455.0391">15381 12365 0,'0'17'62,"0"19"-62,0 17 16,0-18-16,18 0 16,-18 36-1,0-36-15,0 18 16,0-18-16,35 18 31,-35-70 16,0-54-31,0 18-1,0 18 1,35 35 0,1 0-1,-1 0 1,-35 17-1,35 19 1,-35-1 0,0 0 15,-17-35-31,-36 0 16,53 36-1,-53-36 1</inkml:trace>
  <inkml:trace contextRef="#ctx0" brushRef="#br0" timeOffset="202095.7465">15840 12682 0,'0'-35'0,"35"35"31,36 0-15,-19 0 0,1 18-1,-53 35 1,-17 0 0,-19-1-1,-16-16 1,16-1-1,54-35 32,0 0-31,52-18 0,-17 18-16,18 0 15,-36-35-15,0 35 16</inkml:trace>
  <inkml:trace contextRef="#ctx0" brushRef="#br0" timeOffset="203955.3056">11007 13600 0,'0'-36'16,"-18"36"31,-17 0-16,-36 0-31,54 0 15,17 36 1,-53 16 0,53 19-1,0-18 1,0-18 0,0 1-1,17-36 16,36 0 1,0-36-32,-53 19 15,18-19 1,-18 1 15,35 35 32,36 53-32,-36-18-15,18-35-1,-18 0 1</inkml:trace>
  <inkml:trace contextRef="#ctx0" brushRef="#br0" timeOffset="205371.1224">10866 13335 0,'0'-35'31,"0"70"32,0 36-63,0-19 16,0 1-16,0-17 15,0-1-15,0 0 16,0 36-1,0-36 1,0 18 0,0-18-1,0 1 1,0-54 62,0-17-62,0-1-1,0 1 1,35 35 0,-35-35-16,35-1 15,0 1 1,1 35 31,17 18-16,-18 17-31,-35 0 16,35-35-1,-35 71 1,0-36 15,0 1-15,-18-36-16,-17 0 15,0 35 1,0-35 0,-1 0 15,-17 0-16,18 0 1,35-18 0</inkml:trace>
  <inkml:trace contextRef="#ctx0" brushRef="#br0" timeOffset="205804.7154">11695 13794 0,'0'35'63,"0"0"-48,0 0 1,0 1 15,0-1 1</inkml:trace>
  <inkml:trace contextRef="#ctx0" brushRef="#br0" timeOffset="206120.3407">11942 13582 0,'0'0'16,"35"0"0,-35-35-16,88 35 31,-35 0-16,-18 0 1</inkml:trace>
  <inkml:trace contextRef="#ctx0" brushRef="#br0" timeOffset="206325.5702">11977 13688 0,'35'0'62,"0"0"-62,1-18 16,-1 18 0</inkml:trace>
  <inkml:trace contextRef="#ctx0" brushRef="#br0" timeOffset="221232.2295">12823 13511 0,'36'0'47,"-54"-35"62,-17 35-78,0 0-31,-1 0 31,36 18-31,-35-18 0,35 35 16,-35 0 15,35 1-31,0-1 32,0 0-17,17-35 16,19 0 1,-1 0-17,-35-18 1,35-17 0,-35 0-1,0 0 1,35 52 46,-35 19-30,36-36-32,-36 35 15,35-35 1,0 0-1</inkml:trace>
  <inkml:trace contextRef="#ctx0" brushRef="#br0" timeOffset="221683.9886">13123 13547 0,'36'0'16,"-36"-36"0,35 36 15,-17 0-16,17 0 1,-35 18 0,0 35-1,0 17 1,-18-34 0,18-1-1,-35-35 1,70 0 15,36 0-15,-1-18-1,-17 18 17,0-35-17</inkml:trace>
  <inkml:trace contextRef="#ctx0" brushRef="#br0" timeOffset="222330.6022">13670 13388 0,'0'18'32,"0"34"-17,0-16 1,35-36 15,1 0-15,-1 0-1,0-18 1,1 18 62,-36 35-62,0 1-1,0 34-15,0-35 0,0 1 16,0-1 0,-53 0-1,35 54 1,-17-89-1,35-18 17,0-17-17,17 35 1,-17-36-16,124 1 16,-89 35-1,0-35-15,1 35 16</inkml:trace>
  <inkml:trace contextRef="#ctx0" brushRef="#br0" timeOffset="222765.2984">14217 13388 0,'0'35'31,"35"-35"-15,36 0-1,-18 0-15,0 0 16,-18 0-16,0-17 15,0 17 1,18 0-16,-17 0 16</inkml:trace>
  <inkml:trace contextRef="#ctx0" brushRef="#br0" timeOffset="223002.0399">14499 13370 0,'0'-35'0,"0"70"63,0 36-48,0-18 1,0-18-1,0 36 17</inkml:trace>
  <inkml:trace contextRef="#ctx0" brushRef="#br0" timeOffset="223782.2583">15099 13159 0,'0'35'62,"0"0"-46,0 0 0,0 1-16,0-1 15,0 36 1,0-36-1,0 18 1,0 0-16,0-18 16,0-70 46,0-18-46,35 53-16,-35-36 15,35 36 1,1 0 0,-1 0 15,0 18-15,1 17-1,-36 1 1,-18-1 15,-17-35-15,-1 35-1,1-35 1</inkml:trace>
  <inkml:trace contextRef="#ctx0" brushRef="#br0" timeOffset="224349.0421">15540 13564 0,'35'-35'0,"0"0"32,1 35-17,-1 0 1,0 0 15,-35 35-15,0 0-1,0 1 17,-17-1-17,17 0 1,35-35 46,0 0-46,0 0-16,36-18 16,-36 18-1,18 0 1,-53-52-1</inkml:trace>
  <inkml:trace contextRef="#ctx0" brushRef="#br0" timeOffset="225247.6399">15822 13370 0,'0'0'0,"35"0"15,1-35 1,-1 35 0,0 0-1,0 18 1,1 17-1,-36 18 1,0-18 0,0 0-1,-18-35-15,18 36 0,-35-36 32,35 35-17,0-53 32,17-17-31,36-36-1,18 19 1,-18-19 0,0 18-1,-18 18 1,-35 70 31,-18 89-32,18-72 1,0-16 15,18-1-15,88-35-1,17 0 1,-17 0 0</inkml:trace>
  <inkml:trace contextRef="#ctx0" brushRef="#br0" timeOffset="229662.4876">6950 15187 0,'0'-18'16,"17"-34"15,19 16-16,-1 36 1,18-35 0,-36 35-1,19 0 1,17 53 0,-18 0-1,-35 0 1,0 0-1,0 0 1,-18 35 0,-17-35-1,0-18 1,-1-35 0,36 35-1,0-52 32,18 17-31,-18-71-16,35 0 15,89-34 1,-89 69 0,18 1-1,-53-18-15,35 53 16,-35-35-1,0 70 32,-17 0-47,17 1 16,0 17 0,0 17-1,0-35 1,0-17-1,0 17 1,17-35 0,72 0-1,-37 0 1</inkml:trace>
  <inkml:trace contextRef="#ctx0" brushRef="#br0" timeOffset="230006.5001">7832 15222 0,'53'0'63,"0"-35"-63,-18 35 15,35 0 1,-34 0-1,-1 0 1</inkml:trace>
  <inkml:trace contextRef="#ctx0" brushRef="#br0" timeOffset="230261.4327">7867 15311 0,'35'0'63,"1"0"-48,16 0-15,1 0 16,0 0 15,-17 0-15</inkml:trace>
  <inkml:trace contextRef="#ctx0" brushRef="#br0" timeOffset="232761.1454">9313 14940 0,'-53'0'16,"18"0"-16,0 0 16,0 0-1,35 18-15,-36-18 16,36 123 0,0-70-1,0 18 1,18-71 15,-18 35-15,35-35-1,53 0 1,-52-35 0,34-1-1,-34-69 1,-36 69 15,0 54 16,0 35-31,0-18 15,35-35-31,0 0 31,-17 0-15,17 0-1</inkml:trace>
  <inkml:trace contextRef="#ctx0" brushRef="#br0" timeOffset="233017.7774">9701 15081 0,'36'0'62,"-36"18"-62,0 17 31,0 0-31,0 1 32</inkml:trace>
  <inkml:trace contextRef="#ctx0" brushRef="#br0" timeOffset="233629.2146">10301 14905 0,'0'0'0,"-18"0"16,-17 0-1,0 0 1,0 0 0,35 35-1,-53 53 1,17-52-16,36 17 15,0-18 1,0 0 15,36-35-15,-1 0 0,-35-18-1,35-17 1,-35 0 15,0 0-15,53 52 46,-18 19-46,1-1-1,-1-35 1,18 0 0</inkml:trace>
  <inkml:trace contextRef="#ctx0" brushRef="#br0" timeOffset="234057.2502">10566 15134 0,'0'-35'31,"0"0"0,35 35 0,0 0-31,-35 53 16,36-1 0,-36 1-1,-18 0 1,-35 0 0,71-53 46,17 0-31,0 0-31,0 0 16</inkml:trace>
  <inkml:trace contextRef="#ctx0" brushRef="#br0" timeOffset="236068.2336">11271 15046 0,'71'0'78,"-54"0"-78,19 0 0,34 0 16,-17 0-1,53-35 1,-35 35-16,-18 0 16,-18 0-1</inkml:trace>
  <inkml:trace contextRef="#ctx0" brushRef="#br0" timeOffset="236397.4365">11465 14940 0,'-35'0'16,"35"35"31,0 18-32,0 0 1,0-17-1,0-1 1,0 0 0</inkml:trace>
  <inkml:trace contextRef="#ctx0" brushRef="#br0" timeOffset="239254.5809">11959 14746 0,'0'-35'31,"0"0"16,0 70 31,0 0-78,35 194 31,-35-193-15,0-1-16,0 0 16,0 18-1,0-18 1,0-52 62,0-36-62,0 0-1,36 53-15,-36-35 16,35-1 0,0 36-1,1 0 1,16 0-1,-16 36 1,-36 34 0,0-34-1,-18-1 17,-70-35-17,88 35-15,-106-35 16,71 0 15</inkml:trace>
  <inkml:trace contextRef="#ctx0" brushRef="#br0" timeOffset="239606.8209">12400 15134 0,'35'18'62,"-35"17"-46,0 0-16,0 1 31,0-1 0</inkml:trace>
  <inkml:trace contextRef="#ctx0" brushRef="#br0" timeOffset="240358.317">12841 14640 0,'0'-35'15,"35"53"32,-35 17-31,53 106 15,-53-106-31,0 1 16,0 16-16,0-16 31,0-1-31,0 0 31,0-52 47,0-36-62,0 0 0,36 0-16,-36 18 31,35 35-15,0 0-1,0 53 1,-35-1-1,36-52 1,-36 36-16,0-1 31,-18 0-15,-52-35 0,34 0-1,1 0 1,17 0-1</inkml:trace>
  <inkml:trace contextRef="#ctx0" brushRef="#br0" timeOffset="240927.4765">13212 14975 0,'52'-35'32,"1"35"-1,-17 0-15,-1 0-1,-35 18 1,0 17-16,0 0 15,0 18 17,-53 0-17,18 18 1,-1-71-16,36 35 47,71-35-32,35 0 1,-71-35 0,18 35-1</inkml:trace>
  <inkml:trace contextRef="#ctx0" brushRef="#br0" timeOffset="242241.7104">9190 15505 0,'0'17'125,"35"-17"-109,0 0-1,18 0-15,53 0 16,53 0 0,0 0-1,17-17 1,-105 17-16,123 0 16,-89 0-1,19-53-15,-18 53 16,0 0-16,-1 0 0,1 0 15,0 0 1,106-36-16,-71 36 16,-35 0-1,105 0 1,-17 0 0,36 0-1,-72 0 1,36 18-1,-35-18 1,35 0 0,36 0-1,-160 0 1,-35 0 0,-52 0 15,-124 0-16,52 0 1</inkml:trace>
  <inkml:trace contextRef="#ctx0" brushRef="#br0" timeOffset="243643.5061">10072 16069 0,'0'-35'15,"-18"-1"1,-17 1-1,0 35 1,-18 0 0,-18 0-1,18 18 1,18 70 0,0-17-1,35-1 1,0-17-1,0-18 1,17 1 0,54-36-1,-36 0 1,18-36 0,18 1-1,-36 0 1,-35-1-1,0 1 1,0 53 62,0 17-62,35 0-1,-35 1 1,35-36 0,36 35-1</inkml:trace>
  <inkml:trace contextRef="#ctx0" brushRef="#br0" timeOffset="243907.6798">10372 16316 0,'35'0'47,"-35"18"-47,0 17 31,0-17-15,0 17 0,0 0-1</inkml:trace>
  <inkml:trace contextRef="#ctx0" brushRef="#br0" timeOffset="244541.2146">10425 15716 0,'17'-35'16,"19"35"0,-1 0-1,0 35 16,-35 1-15,0 34 0,0-35-16,-35 18 15,0-17 1,52-36 46,-17-18-62,71 18 16,-36 0-16,36 0 31,-36 0-15,18-35-16</inkml:trace>
  <inkml:trace contextRef="#ctx0" brushRef="#br0" timeOffset="244960.7318">10848 16122 0,'35'0'31,"18"0"-15,-18 0 0,1 0-16,-1-18 15,35 18 1,-34 0-16,-1 0 16,0 0-1</inkml:trace>
  <inkml:trace contextRef="#ctx0" brushRef="#br0" timeOffset="245223.7546">11042 15963 0,'0'18'31,"0"17"-15,0 0-16,0 1 15,0 17 1,0-18 0,0 0-1,-35 0 1,35 1-1</inkml:trace>
  <inkml:trace contextRef="#ctx0" brushRef="#br0" timeOffset="246044.7529">11430 15787 0,'0'0'0,"35"35"78,-35 0-78,0 1 15,0-1-15,0 35 16,36-34 0,-36 17-1,0 0 1,0-18-1,0 0 1,0-53 47,0-17-48,35-18 16,-35 18-15,35 35-16,-35-35 16,18 35-16,17 0 15,0 17 1,-35 19 0,36-36-1,-36 35 1,0 0-1,-36-35 1,-17 35 0,0-35 15,18 0-31</inkml:trace>
  <inkml:trace contextRef="#ctx0" brushRef="#br0" timeOffset="248521.8682">10213 16457 0,'0'-35'32,"0"0"30,35 35-46,0 0-1,-35-36-15,36 36 16,-1 0 0,0-35-1,1 35 32,-36 35-47,0 1 16,35-36 15,-35 35-31,0 0 31,0 0-15,-18-35-1,-17 36 1,0-36 0,35 35-1,0 0 32,17-35-31,19 0-16,34 0 15,36-35 1,17 35 0,-87 0-1,-36-35-15</inkml:trace>
  <inkml:trace contextRef="#ctx0" brushRef="#br0" timeOffset="249423.3328">11765 16228 0,'0'-36'16,"18"36"-1,17 0 1,-35-17 0,53 17-1,-18 0 1,1 17 0,-36 19-1,0 17 1,0-18-1,-18 0 1,-17-35 0,-1 36-1,72-36 48,-1 0-48,0 0-15,0-18 16,1 18-16,-1 0 0,0-35 16,1 35-1,34-53 1,-52 53-16</inkml:trace>
  <inkml:trace contextRef="#ctx0" brushRef="#br0" timeOffset="250198.5508">11977 15699 0,'0'0'0,"0"-36"47,17 36-47,19 0 15,-19 0 1,19 0 0,17 18 15,-53 17-16,0 1 1,0-1 0,-36 0-1,1-35 1,35 35 0,53-35 46,-18 0-62,-17 0 16,17 0-16,0 0 15,1-17-15,-1 17 16</inkml:trace>
  <inkml:trace contextRef="#ctx0" brushRef="#br0" timeOffset="252138.2392">14922 14975 0,'0'18'47,"0"17"-31,36-35-1,-36 18-15,35 35 31,0-53-15,-35 18-16,36-18 31,-1-18 1,-35-17-1,0 88 31,0 105-30,0-105-32,-35 18 0,35-18 15,-106 17 1,35 18-1,1-52 1,34-36 0,36-18 15,0-17 0,159 0-15,-71-1-1,-52 1 1,17 35 0</inkml:trace>
  <inkml:trace contextRef="#ctx0" brushRef="#br0" timeOffset="252989.295">15769 14993 0,'35'0'63,"1"0"-63,70 0 31,-36 0-31,18 0 16,-17 0-1</inkml:trace>
  <inkml:trace contextRef="#ctx0" brushRef="#br0" timeOffset="253211.6624">15787 15117 0,'0'35'16,"35"-35"-1,0 0 1,1 0-16,17 0 16,-18 0-16,0 0 15,0 0-15,1 0 16</inkml:trace>
  <inkml:trace contextRef="#ctx0" brushRef="#br0" timeOffset="255603.6036">16880 14711 0,'0'0'16,"0"-18"-1,0-17 1,-17 35 31,-1 0-32,-17 0-15,-53 35 16,70 18 0,18 0-1,0-18 1,0 1 0,0-1-16,0 0 31,35-35-16,18 0 1,0 0 0,0-18-1,-18 18-15,-35-52 16,0-1 0,0 17-1,0 1 1,0 70 31,0 18-32,36-17 1,-1-1 15,0 0-15,36-35-1</inkml:trace>
  <inkml:trace contextRef="#ctx0" brushRef="#br0" timeOffset="256069.9612">17286 14940 0,'0'-35'16,"35"35"-1,-35-35 1,36 35-16,-1 0 15,0 0 1,-35 17 0,0 36-1,0-18-15,0 1 16,-17-36-16,17 35 16,-71-35-1,36 35 1,105-35 31,36-35-32,0 35 17,-71 0-32,1-35 15</inkml:trace>
  <inkml:trace contextRef="#ctx0" brushRef="#br0" timeOffset="256753.7314">17956 14534 0,'0'71'62,"0"-53"-62,0 17 16,0 0-16,0 0 15,0 54 1,0-36 0,0-1-1,0-87 48,0-18-48,36-17 1,-36 34 0,35 36-1,0 0 16,1 0-15,-1 89 0,-35-54-1,0 0 1,-18-35 0,18 18-1,-53-18 1,-17 0-16,17 0 15,17 0 17</inkml:trace>
  <inkml:trace contextRef="#ctx0" brushRef="#br0" timeOffset="257095.3863">18327 14905 0,'35'0'47,"-35"17"-47,0 19 16,0-1-1,35-35 1,-35 35-16,0-17 31</inkml:trace>
  <inkml:trace contextRef="#ctx0" brushRef="#br0" timeOffset="257437.0593">18732 14728 0,'36'0'15,"-19"0"1,19 0-1,34 0 1,-34 0 0,16 0-1,-16 0 1,-1 0 0</inkml:trace>
  <inkml:trace contextRef="#ctx0" brushRef="#br0" timeOffset="259492.45">19826 14676 0,'0'-36'0,"0"1"31,-18 35-31,-17 0 16,-18 0 0,18 18-1,-53 52 1,17 1 0,36-1-1,35-34 1,0-1-1,18 0 1,35-35 0,17 0-1,1-18 1,-36-17 0,0 0 15,-35 0-16,35 52 48,1 36-32,-36-18-31,35 1 16,18-1-1,0-35 1</inkml:trace>
  <inkml:trace contextRef="#ctx0" brushRef="#br0" timeOffset="259708.4186">20179 14905 0,'0'0'0,"0"17"32,0 36-17,35-53 1,-35 53 0,0-17-1,0-1-15</inkml:trace>
  <inkml:trace contextRef="#ctx0" brushRef="#br0" timeOffset="260537.6729">20655 14499 0,'0'0'0,"0"-70"0,0 87 62,0 36-46,0 18-16,0 52 31,0-88-31,0 18 16,0 18-1,0-18 1,0-18 0,0 0 109,-17-35-125,17 36 15,-36-36 1,36-53 62,36-53-62,-1 71-1,0-36 1,0 36-1,1 35 1,-1 0 0,0 17-1,-35 19 1,35 34 0,-35-17-1,0-18-15,-35 18 31,0-53-31,-36 0 16,1 0 0,17 0-1</inkml:trace>
  <inkml:trace contextRef="#ctx0" brushRef="#br0" timeOffset="261058.9676">20973 14905 0,'0'-35'15,"35"35"1,18 0 0,0 0-1,-53 17 1,35-17-16,-35 35 15,0 18 1,0 18 0,-18-18-1,-35-53 1,53 35 0,36-35 46,-1 0-46,0 0-16,1 0 0,-1 0 15,0 0 17</inkml:trace>
  <inkml:trace contextRef="#ctx0" brushRef="#br0" timeOffset="262618.1606">16669 15363 0,'-36'0'0,"72"0"125,-1 0-110,0 0-15,18 0 16,71 0 0,-1 0-1,283 0 1,-124 0-1,36 0 1,-1 0 15,-17 0-31,-194 0 0,0 0 16,35 0-16,123 0 31,-123 0-31,1 0 0,210 0 16,-34 0 15,-18 0-15,-106 0-1,-71 0 1,1 36 0,-71-36-16,-1 0 15,37 0-15,-19 0 0,1 53 16,35-53-1,-53 0-15,-1 0 16,-16 0-16,34 0 16,1 35-1,-1-35 1,-17 0 0,-17 0 15,-54 0 0,-35 0-31</inkml:trace>
  <inkml:trace contextRef="#ctx0" brushRef="#br0" timeOffset="264818.0606">17709 15946 0,'0'-36'16,"0"1"0,0 0 15,-35 35-31,-35 0 31,17 17-31,0 54 31,0-18-31,53-18 16,0 0 0,0 1 15,17-36-16,36 0 17,18 0-17,-36-18 1,-35-17 0,0-1-1,36 54 48,-36 17-48,35-35 1,-35 36-16,88-36 16,-53 0-1</inkml:trace>
  <inkml:trace contextRef="#ctx0" brushRef="#br0" timeOffset="265286.8116">18080 16122 0,'0'-35'0,"0"17"32,35 18-17,0 0-15,1 0 16,-36 106-1,0-71 1,-36 18 15,36-18-31,-52 1 16,87-36 62,0 0-78,0-36 16,1 36-16,34 0 15,-70-35-15</inkml:trace>
  <inkml:trace contextRef="#ctx0" brushRef="#br0" timeOffset="265885.0022">18203 15681 0,'18'0'16,"17"-35"0,18 35-1,-18 0 1,18 0 0,-17 0-1,-36 35 1,0 71-1,-36-106-15,36 70 16,-35-70-16,35 36 16,18-36 46,17 0-62,18 0 16,0 0-1,0 0 1,-53-18 0</inkml:trace>
  <inkml:trace contextRef="#ctx0" brushRef="#br0" timeOffset="267583.9787">18874 15998 0,'35'0'47,"0"0"-32,230-35 17,-195 35-32,-17 0 15,0 0-15,-18 0 0</inkml:trace>
  <inkml:trace contextRef="#ctx0" brushRef="#br0" timeOffset="267867.2801">19191 15822 0,'-35'18'31,"35"17"-15,0 0-16,0 18 16,0 0-1,0 0 1,0 0-1,0-18 1</inkml:trace>
  <inkml:trace contextRef="#ctx0" brushRef="#br0" timeOffset="268512.2625">19791 15716 0,'0'18'31,"0"17"-31,0 18 16,0-18-1,0 1 1,0 17-16,0-1 16,0-16-1,-18-36-15,18 35 16,0 0-1,-35-35 1,35-17 15,0-36-15,18 53 0,-18-71-16,35 71 15,0-17 1,0 17-1,1 0 1,-1 0 0,0 70 15,-35-35 0,-35 1-15,-36-36-1,36 35-15,-18-35 16,18 0 0</inkml:trace>
  <inkml:trace contextRef="#ctx0" brushRef="#br0" timeOffset="269090.8675">20020 16122 0,'0'-18'0,"0"-17"31,35 0-15,1 35 0,17 0-1,-18 0 1,0 0-1,-35 17 1,35-17-16,-35 53 31,-17 0-15,17-18-16,-35 1 16,-1-36-16,1 35 31,70-35 16,1 0-32,34-18 1,-35 18 0,1 0-16,-1-35 0,0 35 15,0 0-15,18-35 16</inkml:trace>
  <inkml:trace contextRef="#ctx0" brushRef="#br0" timeOffset="269699.9558">20214 15593 0,'18'0'16,"17"0"0,0 0-1,-35-18-15,53 18 16,-17 0-1,-1 0 1,-35 35 0,0 36-1,0-36 1,-18-35 0,-17 18-1,53-18 32,34 0-31,-16 0-16,34 0 31,-34 0-31,-1 0 16,18 0-16</inkml:trace>
  <inkml:trace contextRef="#ctx0" brushRef="#br0" timeOffset="280646.0906">11871 17233 0,'0'-35'15,"-18"35"1,-17-53 15,0 53-15,0 0-1,-18 0 1,0 0 0,-18 71-1,36-1 1,35 36-1,0-71 1,0-17-16,0 52 16,17-34-1,19-36 1,34 0 0,-17-18-1,-17-53 1,-36 19-1,0 16 1,35 36 0,-35 36 46,35-36-62,-35 35 16,35-35-1,-35 35-15,36-35 16,17 0 0,-18 0-1</inkml:trace>
  <inkml:trace contextRef="#ctx0" brushRef="#br0" timeOffset="280963.025">12136 17321 0,'35'0'47,"18"0"-47,-18 0 0,0 0 16,18 0 15,-18 0-31,1 0 31</inkml:trace>
  <inkml:trace contextRef="#ctx0" brushRef="#br0" timeOffset="281180.7626">12330 17251 0,'0'17'31,"0"19"-15,0 34 15,0-34-15,17-36 0</inkml:trace>
  <inkml:trace contextRef="#ctx0" brushRef="#br0" timeOffset="281595.6724">12735 17268 0,'36'0'47,"-1"0"-16,35-52-31,-70 69 94,0 18-79,0 1 1,36-1 0,-1-35 30</inkml:trace>
  <inkml:trace contextRef="#ctx0" brushRef="#br0" timeOffset="281791.1517">12947 17022 0</inkml:trace>
  <inkml:trace contextRef="#ctx0" brushRef="#br0" timeOffset="282413.3209">13212 16828 0,'0'0'0,"0"17"31,0 18-31,0 18 16,0 36-1,0-19 1,0-17-1,0-18 1,35-35 62,-35-17-62,35 17-1,0 0 1,1 0 0,-1 0 15,0 0-31,-35 17 16,0 19 15,0-1-16,-17-35 1,-54 35 0,-17 0-1,53-35 1,-18 53-16</inkml:trace>
  <inkml:trace contextRef="#ctx0" brushRef="#br0" timeOffset="283750.2282">11412 17833 0,'18'0'47,"35"0"-31,-18-35-16,0 35 15,18 0 1,141 0 0,124-53-1,88 0 1,17 53-1,18-53 1,-282 53 0,-36 0-1,36 0 1,-106 0 0,-18 0-16,0 0 15,-52 0 48</inkml:trace>
  <inkml:trace contextRef="#ctx0" brushRef="#br0" timeOffset="286679.2016">12136 17551 0,'0'-36'31,"35"72"79,-35 17-95,0-18 1,35-35-16,-35 35 15</inkml:trace>
  <inkml:trace contextRef="#ctx0" brushRef="#br0" timeOffset="289807.3721">13670 17374 0,'0'-35'32,"0"0"46,-35 35-16,35 35-46,0 18-1,0-18 1,0 0 15,0 1-15,0-1-16</inkml:trace>
  <inkml:trace contextRef="#ctx0" brushRef="#br0" timeOffset="291207.7165">11924 18168 0,'0'-35'15,"0"0"32,-18 35-31,-17 0 0,0 0-1,-1 0 1,36 17-1,-17-17 1,17 35 0,0 71-1,0-35 1,0-54 0,0 19 15,35-36-31,0 0 31,-35-18-31,53-35 31,-53 0-15,0 18 0,18 35-16,-18-35 15,0 70 32,53 71-16,-18-71-15,0-35 0,1 0-1</inkml:trace>
  <inkml:trace contextRef="#ctx0" brushRef="#br0" timeOffset="291659.6736">12365 18274 0,'0'-35'0,"0"-1"31,35 1-15,0 35-1,36 0 1,-36 18-1,-35 35 1,0 0 0,0-18-1,-35 18-15,0 17 16,35-34 15,35-36 16,0-53-47,1 53 16,16-36-1,1 36-15,-53-35 16,36 35-16</inkml:trace>
  <inkml:trace contextRef="#ctx0" brushRef="#br0" timeOffset="292325.6418">12929 18168 0,'0'0'0,"18"0"62,35 0-46,0-18-16,0 18 31,17 0-15,1-35-1,-54 35 1</inkml:trace>
  <inkml:trace contextRef="#ctx0" brushRef="#br0" timeOffset="292625.0001">13123 18045 0,'-35'0'16,"35"35"31,18-35-31,-18 88 15,35-53-31,-35 1 15,0-1 17</inkml:trace>
  <inkml:trace contextRef="#ctx0" brushRef="#br0" timeOffset="293052.3637">13494 18203 0,'35'0'62,"0"0"-62,-35-17 16,36 17-1,-36-36 1,0 1-16,0 53 47,0 17-32,0 18 1,0-18 0,0 1 15,35-36-31</inkml:trace>
  <inkml:trace contextRef="#ctx0" brushRef="#br0" timeOffset="293242.3175">13652 17974 0,'0'-35'31,"18"35"-15</inkml:trace>
  <inkml:trace contextRef="#ctx0" brushRef="#br0" timeOffset="293890.8221">13952 17833 0,'0'18'47,"36"17"-31,-36 0-16,0 0 15,0 18 1,35 0 0,-35 53-1,35-53 1,-35-18-1,0-70 48,0 0-32,0-1-31,35 36 16,-35-35-16,36 35 15,17-35 1,17 35 0,-34 0-1,-1 18 1,-35 17 0,0 0 15,-18-35-16,-17 35 1,0-35 0</inkml:trace>
  <inkml:trace contextRef="#ctx0" brushRef="#br0" timeOffset="294623.6906">14499 18115 0,'0'-35'15,"18"0"16,17 35-15,0 0 0,1 17-1,-1 19 1,-35-1 0,0 0-1,0 18 1,-18-53-1,18 35-15,-53 1 16,124-36 62,-36-18-78,0 18 16,1-35-16,-1 35 15,36-53 1,-36 53 0</inkml:trace>
  <inkml:trace contextRef="#ctx0" brushRef="#br0" timeOffset="295274.5291">15134 17586 0,'18'0'31,"35"0"-15,-18 0-1,0 0-15,1-35 16,-1 35-16,18 0 16,-18 0-1</inkml:trace>
  <inkml:trace contextRef="#ctx0" brushRef="#br0" timeOffset="295492.6958">15169 17709 0,'18'0'47,"17"0"-47,1 0 15,-1 0-15,0 0 16,0 0-1,1 0 1</inkml:trace>
  <inkml:trace contextRef="#ctx0" brushRef="#br0" timeOffset="297622.6282">16757 17286 0,'0'0'0,"0"-35"15,0 0 17,-35 35-17,-1 0 1,-34 0 0,-1 35-1,36 53 1,0-17-1,35-54 1,0 89 0,17-106-1,72 0 1,-19 0 0,-70-18-16,35 18 15,-35-35 1,0 0-16,36 35 15,-36-35 1,0 52 62,35 18-47,0-35-31,-35 36 16</inkml:trace>
  <inkml:trace contextRef="#ctx0" brushRef="#br0" timeOffset="297837.9971">16951 17445 0,'35'17'78,"-35"19"-62,0-1-1</inkml:trace>
  <inkml:trace contextRef="#ctx0" brushRef="#br0" timeOffset="298424.0741">17462 17268 0,'-17'-35'16,"-18"35"15,-1 0-15,36 35-16,-17-35 15,17 89 1,-36-36 0,36-18-1,18 0 1,35-35 15,-53-18-31,35 1 16,0-18 15,-35-1-15,0 54 46,36-18-62,-36 53 16,35-53-1,0 35 1,1-35 0</inkml:trace>
  <inkml:trace contextRef="#ctx0" brushRef="#br0" timeOffset="298838.5341">17709 17427 0,'0'-35'31,"0"0"-16,36 35 1,-19 0 0,19 0-1,-36 17 1,0 19 0,0 34-1,-18-35 1,18 18-1,35-53 48,36 0-47,-36 0-1,0 0 1,-35-17-16</inkml:trace>
  <inkml:trace contextRef="#ctx0" brushRef="#br0" timeOffset="299904.6716">18415 17304 0,'18'0'47,"35"0"-32,-18 0 1,0 0-16,0 0 15,18 0 1,18-36 0,-1 36-1,-34 0 1</inkml:trace>
  <inkml:trace contextRef="#ctx0" brushRef="#br0" timeOffset="300238.1576">18556 17216 0,'0'17'47,"0"1"-47,0 52 15,18-17 1,-18 0 0,0-18-1,35-35-15,-35 36 16,35-36-1</inkml:trace>
  <inkml:trace contextRef="#ctx0" brushRef="#br0" timeOffset="300854.8251">19191 16880 0,'0'-35'0,"0"106"46,0 123-14,0-159-32,0 36 15,0-36 1,0-18 0,0-52 77,35 0-77,1 0-16,-1 35 31,0 0-15,1 0-1,-1 17-15,-35 19 32,0-1-17,-18-35 1,-35 35 15,0 0-15,-17-35-1,34 0 1</inkml:trace>
  <inkml:trace contextRef="#ctx0" brushRef="#br0" timeOffset="301191.585">19703 17163 0,'0'17'46,"0"19"-30,0-1 0,0 0-1,0 0 1,0 1 0,35-36-1</inkml:trace>
  <inkml:trace contextRef="#ctx0" brushRef="#br0" timeOffset="301806.0546">20038 16810 0,'0'53'47,"0"-36"-31,35 36-16,-35 0 15,0-17 1,0 34-1,0-52 1,0 17-16,0 0 16,0 1-1,0-54 48,35-70-32,1 35-15,-1 18-1,0 35 1,18 70 15,-53-35-15,0 1-1,0-1 1,-53 0 15,0-35-15,53 35-16,-88-35 31</inkml:trace>
  <inkml:trace contextRef="#ctx0" brushRef="#br0" timeOffset="302392.7605">20461 17145 0,'35'0'16,"-35"-35"-16,36 35 31,-1 0-15,-35 17 0,0 36-1,0 0 1,0-18-1,-18 18-15,18-17 16,36-36 62,-1 0-78,0 0 16,0 0-1,18 0 1,-17-18 0</inkml:trace>
  <inkml:trace contextRef="#ctx0" brushRef="#br0" timeOffset="303621.5592">16387 17762 0,'17'0'63,"18"0"-32,18 0-31,18 0 16,-1 0-1,19-17 1,-1 17-1,282-53 17,-193 53-32,34 0 0,19-53 15,-19 53-15,142-53 16,-177 53 0,54 0-16,-124 0 15,-36 0-15,107-53 31,-54 53-15,36 0 0,-18-35-1,-53 35-15,71 0 16,-89 0-16,19 0 16,52-36-1,-88 36 1,52 0-16,-69 0 15,-1 0-15,36 0 16,-1 0 0,1 0-1,-18 0 1,-18 0 0,0 0-1,-88 0 32,-35 0-47</inkml:trace>
  <inkml:trace contextRef="#ctx0" brushRef="#br0" timeOffset="305236.679">17286 18080 0,'0'-53'0,"0"18"16,-18 35-1,18-36 1,-35 36 0,0 0-1,0 53 17,35 18-17,-36-1 1,36-17-1,0-17 1,18-36 0,35 0-1,0 0 1,-18-18 0,0-17 15,-35-1-16,36 54 64,-1 53-64,0-71 1,0 35-1</inkml:trace>
  <inkml:trace contextRef="#ctx0" brushRef="#br0" timeOffset="305702.7129">17657 18256 0,'0'-35'15,"0"0"1,17-1-1,18 36 17,1 0-32,-36 71 15,0 0 1,0-36 0,0 18-1,-18-18 1,53-35 46,124-53-30,-106 53-32,-18-35 0,1 35 15,-36-35-15</inkml:trace>
  <inkml:trace contextRef="#ctx0" brushRef="#br0" timeOffset="306237.1546">17921 17903 0,'0'-35'15,"18"35"17,-18-35-32,35 35 15,0 18 1,1 70 0,-36-35-1,0-18 16,0 36-15,0-54 0,70-17 31,-35 0-32,1 0-15,-1-17 16,18 17-1</inkml:trace>
  <inkml:trace contextRef="#ctx0" brushRef="#br0" timeOffset="306553.6383">18486 18150 0,'35'0'31,"-18"0"-15,36-17-16,0 17 16,18 0-1,-36 0 1,-17 0 0</inkml:trace>
  <inkml:trace contextRef="#ctx0" brushRef="#br0" timeOffset="306770.6534">18662 18062 0,'0'0'0,"-35"0"0,35 18 16,-36-18-1,36 88 1,0-53-1,0 1 1,0-1 0</inkml:trace>
  <inkml:trace contextRef="#ctx0" brushRef="#br0" timeOffset="307402.9292">19015 17798 0,'0'0'0,"0"17"62,35 19-62,-35-1 16,35 35 0,-35 1-1,0-36-15,0-17 31,0 52-15,0-34 0,0-19-1,0-52 32,53-71-16,-53 71-31,18 0 16,52 35 0,-34 0-1,17 0 1,0 88 0,-53-70 15,0 17-16,-36-35 1,-34 53 0,34-53-1,-17 0 1</inkml:trace>
  <inkml:trace contextRef="#ctx0" brushRef="#br0" timeOffset="307985.6634">19403 18133 0,'35'-18'15,"0"18"16,-35-35-31,36 35 16,-1 0 0,0 0-1,0 18 1,-35 17 0,0 18-1,-52 17 16,-1-34-15,123-36 47,-52 0-48,17 0-15,36-18 16,-18 18-16,-18 0 15,0 0-15,0-35 16</inkml:trace>
  <inkml:trace contextRef="#ctx0" brushRef="#br0" timeOffset="308490.9633">19844 17745 0,'0'0'0,"0"-53"16,0 18 0,17 35-16,19 0 15,-1 0 1,-35 52 0,35-16-1,-35 17 16,0-18-15,0 0 0,-17-35-1,34 0 17,54 0-17,-18 0 1,0-17-1</inkml:trace>
  <inkml:trace contextRef="#ctx0" brushRef="#br0" timeOffset="309317.961">21590 17533 0,'0'0'0,"0"35"15,0 18 1,-18 18 0,-17-36-16</inkml:trace>
  <inkml:trace contextRef="#ctx0" brushRef="#br0" timeOffset="310084.4062">22437 17374 0,'-36'0'16,"36"36"31,18-36-32,17 0 17,-35-18-32,36 18 31,-36-35-15,0 52 62,0 19-47,0-19-31,35-17 16,0 0-1,-35 35 1</inkml:trace>
  <inkml:trace contextRef="#ctx0" brushRef="#br0" timeOffset="311717.7374">21308 17551 0,'0'-18'16,"17"18"78,36 0-79,88 0 17,-105-53-32,-1 53 0,18 0 15,0 0 1,-18 0-16,0 0 16,18 0-16,-17 0 31</inkml:trace>
  <inkml:trace contextRef="#ctx0" brushRef="#br0" timeOffset="312261.7456">21572 17392 0,'0'18'109,"0"34"-93,0 1 0,0 0-1,0-17 1,0-1 0,0 0-1,-35-35 63</inkml:trace>
  <inkml:trace contextRef="#ctx0" brushRef="#br0" timeOffset="313049.8176">22384 17374 0,'17'0'94,"19"0"-94,-1-35 31,-35 0-15,0-18-1,0 88 64,0 36-64,0-54 1,0 19 15,35-36-31,-35 35 0,35-35 16,1 35-1,17-35 1,-18 0 0</inkml:trace>
  <inkml:trace contextRef="#ctx0" brushRef="#br0" timeOffset="313317.9053">22507 17039 0,'0'0'0,"0"-17"16,-35 17-1,0 35 32</inkml:trace>
  <inkml:trace contextRef="#ctx0" brushRef="#br0" timeOffset="314766.7137">24007 16863 0,'0'-35'16,"-53"70"46,53 0-62,-36 36 16,36-1-16,0 36 15,-35 123-15,35-35 16,-53-35 15,53 0-15,0-53 0,18-36-16,52 18 15,-70-52-15,53-1 16,18 36-1,35-36 1,-36-35 0</inkml:trace>
  <inkml:trace contextRef="#ctx0" brushRef="#br0" timeOffset="316637.4376">24553 17145 0,'0'0'0,"-17"0"0,-19 0 31,1 0-15,0 0-1,0 53 1,35-18-16,0 0 0,-36 36 31,36-18-31,0-18 16,18 0 15,17-35-15,18 0-1,-18-17 1,1-54 0,-1 89 77,0 17-61,18-35-32</inkml:trace>
  <inkml:trace contextRef="#ctx0" brushRef="#br0" timeOffset="317082.7743">24853 17339 0,'0'0'0,"0"-18"16,35 18 15,1 0-15,-1 36-1,-35 17 1,0-1 0,0 1-1,0-17 1,-18-36-1,18 35 1,18-35 15,17 0-31,36-18 16,-36 18 0,0 0-1</inkml:trace>
  <inkml:trace contextRef="#ctx0" brushRef="#br0" timeOffset="318649.2512">25488 16933 0,'0'-35'15,"53"70"48,-53 1-63,0 17 0,0-18 15,0 0-15,0 0 16,0 1-16,0-1 16,0 0-1,0 18-15,0-18 16,0-70 62,0 0-62,35-53-16,-35 52 15,36 1 16,-1 35-15,18 0 0,17 53-1,-34 0 1,-36-18 0,0 0-1,0 1 1,-18-36-16,-52 35 15,17 0 1,17-35 0</inkml:trace>
  <inkml:trace contextRef="#ctx0" brushRef="#br0" timeOffset="318998.273">26282 17251 0,'0'0'0,"0"35"47,0 0-32,0 1 1,0-1 0,0 0-1,-18-35 1,18 35-1,-35-35 1,35 36-16</inkml:trace>
  <inkml:trace contextRef="#ctx0" brushRef="#br0" timeOffset="319406.8846">26670 17145 0,'18'0'62,"-1"0"-62,54 0 16,-1 0-1,1-53 1,-36 53 15</inkml:trace>
  <inkml:trace contextRef="#ctx0" brushRef="#br0" timeOffset="320699.1026">27093 16951 0,'0'0'0,"0"-35"15,-17 35 16,-36 0-15,18 0 0,35 17-16,-36-17 0,36 71 15,-35-71 1,35 106 0,0-71-1,18 0 1,17-35-1,35 0 1,-34 0-16,-1-17 16,0-19-16,-35 1 15,36 35 1,-36-35 0,0 70 62,35 0-63,-35 1 1,35-1 0,0-35-1,-35 35-15</inkml:trace>
  <inkml:trace contextRef="#ctx0" brushRef="#br0" timeOffset="321000.9365">27675 17145 0,'0'18'32,"0"17"-17,0 0 1,0 0-1,0 1 17</inkml:trace>
  <inkml:trace contextRef="#ctx0" brushRef="#br0" timeOffset="321632.2619">28116 16651 0,'0'18'16,"0"17"0,0 18-16,0 0 15,0 35 1,0-17 0,0-1-1,0-17 1,0-18-1,0-70 32,36 35-47,-36-35 32,35 0-17,0-1 1,18 1-1,18 35 1,-36 18 0,0 17-1,-35 0 1,0 0 0,-17 1-1,-54-36 1,1 35-1,34 0 1,-17-35 0</inkml:trace>
  <inkml:trace contextRef="#ctx0" brushRef="#br0" timeOffset="322098.2466">28487 17127 0,'0'-35'16,"17"35"-1,-17-35-15,36 35 32,17 0-17,-53 17 1,35 19 0,-35 17-1,0-18 1,-18 35-1,-17-34 1,53-36 31,17 0-31,0 0-16,0 0 15,18 0 1,36-18-1</inkml:trace>
  <inkml:trace contextRef="#ctx0" brushRef="#br0" timeOffset="322567.2015">29069 16704 0,'18'0'47,"-18"53"-47,0 0 16,52 53 0,-52-36-16,0-34 15,0-19 1,0 54-16,0 35 15,0-54-15,0 19 16,0 35 0,-35-18-1,-35-35-15,-36 18 16,53-71 0,-18 52-16,-87-52 15</inkml:trace>
  <inkml:trace contextRef="#ctx0" brushRef="#br0" timeOffset="324330.3839">24253 17903 0,'71'0'125,"53"0"-94,-54 0-15,-52 0-16,52 0 15,248 0 1,-18-35 0,70-18-1,-17 53 1,-18-53-1,-194 53 1,35 0-16,1 0 0,35 0 16,-1-53-16,212 53 15,-52-52 1,88 52 15,-160 0-15,-52 0-1,-53-53 1,-53 53 0,-70 0-1,-36 0 1,-70 0 15,-36 0-31</inkml:trace>
  <inkml:trace contextRef="#ctx0" brushRef="#br0" timeOffset="325828.5186">26458 17163 0,'-35'0'78,"88"0"32,-18 0-95,71 0 1,-35 0-16,17 0 16,0 0-1,-88 17 32,-18-17-31</inkml:trace>
  <inkml:trace contextRef="#ctx0" brushRef="#br0" timeOffset="327645.0785">25118 18327 0,'0'-18'15,"35"18"1,-35-35-1,0 0 1,-18 35 0,18-36-1,-35 36 1,-18 0 0,0 18-1,0 53 1,53-1-1,-35-35 1,35 18 0,0-17-1,18-36 1,35 0 0,17 0 15,-17-18-16,0-35 1,-53 18-16,35 35 16,-35-36-1,0 72 32,36-1-31,17 0-1,-18-35 17,18 0-32,-53 36 15</inkml:trace>
  <inkml:trace contextRef="#ctx0" brushRef="#br0" timeOffset="328096.5843">25559 18468 0,'-36'0'0,"36"-35"31,18-1-15,17 36 0,18 0-1,-17 18 1,-36 17 0,0 1-1,0-1 1,-18 0-1,71-35 48,0 0-32,17-18-31,-34 18 0,17-35 16,-18 35-16,0-35 15</inkml:trace>
  <inkml:trace contextRef="#ctx0" brushRef="#br0" timeOffset="328662.0358">25929 18045 0,'0'-36'16,"0"19"15,18 17-15,35 0-1,-18 17 1,0 54-1,-35-1 1,0 19 0,-88-36-1,53-18 1,88-35 31,-18 0-47,-17 0 15,52 0 1,36-18 0,-71 18-1</inkml:trace>
  <inkml:trace contextRef="#ctx0" brushRef="#br0" timeOffset="329128.1025">26529 18362 0,'18'0'15,"34"0"1,37 0 0,-72 0-16,54 0 15,-36 0-15,71 0 16,-71-18-1,18 18 1</inkml:trace>
  <inkml:trace contextRef="#ctx0" brushRef="#br0" timeOffset="329378.6772">26811 18274 0,'-35'18'47,"35"34"-47,0-16 16,0-1-1,0 0 16,0 1-31,0-1 32</inkml:trace>
  <inkml:trace contextRef="#ctx0" brushRef="#br0" timeOffset="330045.3076">27252 17921 0,'0'0'0,"0"-35"15,35 35 32,-35 35-47,36 0 16,-36 1-16,0-1 16,35 36-16,-35-1 31,0-35-16,0 18 1,0-17 0,-18-36-16,18 35 15,0-53 17,0-17-17,0 0 1,18 35-1,17-36 1,0 36 0,1 0-1,-1 18 1,-35 17 0,0 1 15,0-1-16,-18-35 1,-35 35 0,-17-35-1,-1 0 1,36 0-16</inkml:trace>
  <inkml:trace contextRef="#ctx0" brushRef="#br0" timeOffset="330679.5666">27675 18344 0,'0'-35'31,"36"35"-15,-1-35 0,0 35-1,1 0 1,-1 0 0,0 18-1,-35 34 16,0-16-15,-35-1 0,0-35-1,-1 35 1,36 1 0,18-36 30,17 0-30,18 0-16,18-18 16,-1 18-1,36 0 1,-71 0 0</inkml:trace>
  <inkml:trace contextRef="#ctx0" brushRef="#br0" timeOffset="331592.8086">27905 17851 0,'0'-36'31,"0"1"0,35 35-31,0 0 32,18 0-17,-53 35 1,35-35-1,-35 36-15,0-1 16,0 18 0,-35 0-1,-35 0 1,34-18 0,36 0 15,18-35 16,70 0-32,0-17 1,18 17 0,-35-53-1</inkml:trace>
  <inkml:trace contextRef="#ctx0" brushRef="#br0" timeOffset="333303.1305">28981 17674 0,'0'35'63,"-18"18"-63,18-35 15,0 17-15,-53 18 16,53 0 0,-35 0-16,35 0 15,-35-53 1,35 71-16,-71-19 16,36-16-1,-1-1 16,1 0-15,0-35 0,35 36-1,-35-36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4T09:43:52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10142 3634 0,'0'-36'16,"-17"36"-1,17-35-15,-36 35 16,1 0 0,0 0 15,0 0-16,-18 0 1,-18 71 0,71-36-16,-35 88 15,35-70-15,0-17 16,0 34 0,0-17-1,53-18 1,-18-35-1,18 0 1,18-17 0,17-36-1,-88-35 1,35 52 0,-35 72 62,0 16-78,0-16 31,35-36-31,-35 35 16,36-35-16,-1 0 15,18 0 1,0 0-1</inkml:trace>
  <inkml:trace contextRef="#ctx0" brushRef="#br0" timeOffset="4198.4581">10742 3933 0,'0'36'78,"0"34"-63,0 19 17,0-54-17,0 0 1</inkml:trace>
  <inkml:trace contextRef="#ctx0" brushRef="#br0" timeOffset="4547.7684">10936 3757 0,'35'0'31,"18"0"-15,0 0-16,0 0 0,18 0 15,35-35 1,-36 35-1,-35 0 1,18 0 0,-53-35-16</inkml:trace>
  <inkml:trace contextRef="#ctx0" brushRef="#br0" timeOffset="4799.4572">11254 3616 0,'-36'0'0,"36"-35"0,0 88 47,0-18-32,0 18 1,0 35-1,0-35 1,18-18 0,17-35-1</inkml:trace>
  <inkml:trace contextRef="#ctx0" brushRef="#br0" timeOffset="5430.2496">11942 3316 0,'0'0'0,"0"18"62,0 52-62,0 1 16,35-18-16,-35 17 16,0 1-1,0-18 1,35-18-1,-35 0 17,0-88-1,35 1-15,-35 16-1,36 36 16,-1-35-15,0 35 0,18 35-1,-18 1-15,-35-1 16,36-35 0,-36 53-1,-18-18 1,-35 0-1,18-35 1,0 36 0,-1-36-1</inkml:trace>
  <inkml:trace contextRef="#ctx0" brushRef="#br0" timeOffset="5732.6865">12471 3722 0,'0'17'31,"0"36"-16,0-17 1,0-1 0,35 0-1,-35 0 1,0 1 0,35-36-1</inkml:trace>
  <inkml:trace contextRef="#ctx0" brushRef="#br0" timeOffset="6214.2094">12806 3598 0,'35'0'47,"0"0"-16,1 0-15,-36-35-16,0 53 78,0 52-62,0-52-1,35 35 1,0-53 15,1 0-15,-1 0 0,-35-18-16</inkml:trace>
  <inkml:trace contextRef="#ctx0" brushRef="#br0" timeOffset="6419.223">13000 3281 0,'0'0'0,"0"-35"16,0 52 62</inkml:trace>
  <inkml:trace contextRef="#ctx0" brushRef="#br0" timeOffset="7246.6175">8890 4639 0,'18'0'47,"52"0"-31,-35 0 0,18 0-16,71 0 15,-71 0-15,35-35 16,159 35-1,212-53 1,458 0 0,-318-18-1,-122 18 1,-125 53 0,-140 0-1,-35 0-15,-36 0 0,0 0 16,18-52-16,87 52 15,-52 0 1,-88 0 15,-35 0-15,-36 0 0,-70 0 15,-18 0-31</inkml:trace>
  <inkml:trace contextRef="#ctx0" brushRef="#br0" timeOffset="9062.5918">10336 5027 0,'0'-35'31,"-17"35"-15,-19 0 15,-16 0-15,-1 0-1,53 53 1,-53 0-1,17 52 1,36-34 0,18-18-1,17-53 1,18 35 0,-17-35-16,16 0 15,-52-17 1,36 17-16,-1-53 15,-35 0 17,0-18-32,0 36 15,0 53 48,35-18-63,-35 35 15,0 0 1,36-35-16,-36 35 16,53-35-1,-1 0 1</inkml:trace>
  <inkml:trace contextRef="#ctx0" brushRef="#br0" timeOffset="9545.1347">10760 5203 0,'0'-35'0,"35"35"31,-35-35-15,35 35-16,1 0 16,-36 35-1,0 0-15,0 36 16,0 0-1,-18-36 1,18 0 15,-35-35-15,52 0 15,-17-17-15,53 17-1,53-36 1,-18 1 0,-70 35-16</inkml:trace>
  <inkml:trace contextRef="#ctx0" brushRef="#br0" timeOffset="9944.955">11518 4992 0,'35'0'47,"18"0"-47,0 0 15,18 0-15,-18-18 0,17 18 16,-34 0 0,-1 0 15</inkml:trace>
  <inkml:trace contextRef="#ctx0" brushRef="#br0" timeOffset="11032.4208">12365 4798 0,'0'0'0,"0"-36"0,-18 36 16,18 18 62,0 123-47,0-105-31,0-1 16,0 18-16,0 17 16,0-17 15,0-18-15,0-52 46,0-18-46,35 35-1,-35-53-15,36 0 16,-1 53 15,0 0-15,1 0-1,-36 17 1,0 19 15,0-1-15,0 0 0,-18-35-1,-17 0 1,-18 0-1,0 0 1,18 0-16</inkml:trace>
  <inkml:trace contextRef="#ctx0" brushRef="#br0" timeOffset="11694.9857">12718 5133 0,'0'-18'16,"17"18"0,-17-35-1,53 35-15,-18 0 32,-35 35-17,36-35 1,-36 53-1,-18-18 1,-17 36 0,35-18-16,-35 0 15,17-53 1,18 35-16,35-35 47,18-17-32,0 17-15,53-71 16,-71 36 0,18-1 15,-18 1-31</inkml:trace>
  <inkml:trace contextRef="#ctx0" brushRef="#br0" timeOffset="12132.6423">13229 5045 0,'0'17'47,"35"-17"-47,1 0 15,-1 0 1,-35-17 0,35 17-1,-35-36 1,0 89 46,-17-53-62,17 18 16,0 17 0,0 1-1,17-36 16</inkml:trace>
  <inkml:trace contextRef="#ctx0" brushRef="#br0" timeOffset="12350.9875">13353 4710 0,'0'0'0,"0"-18"16</inkml:trace>
  <inkml:trace contextRef="#ctx0" brushRef="#br0" timeOffset="16016.0242">15134 4110 0,'0'53'78,"0"0"-62,-17 123 0,17-141-1,0-17 1,0 17-16,-36 36 15,36-1 1</inkml:trace>
  <inkml:trace contextRef="#ctx0" brushRef="#br0" timeOffset="16426.6259">15028 4216 0,'0'-36'15,"0"54"48,0 35-48,36-53 1,-36 71-16,35-19 16,-35-34-16,35 35 15,18 0 1,-18-18-1,1-35 1,-36 35 0</inkml:trace>
  <inkml:trace contextRef="#ctx0" brushRef="#br0" timeOffset="19110.5021">16792 3757 0,'0'-18'16,"0"-17"15,-17 35-31,17-35 16,-36 35-1,1 0 1,0 0-1,-18 18 1,-18 34 0,71-16-1,-35 34 1,35 1 0,0-18-1,18 0 1,17-53-1,0 0 1,18 0-16,18 0 16,-71-18-1,35 18-15,-35-35 16,0-1 15,35 36 47,-35 36-78,18-36 16,-18 35-16,35-35 16,0 0-1,18 0 1</inkml:trace>
  <inkml:trace contextRef="#ctx0" brushRef="#br0" timeOffset="19559.1901">17198 3951 0,'0'-35'16,"0"0"15,18 35-15,-1 0-1,18 0 1,-35 17-1,36-17-15,-36 53 16,-18 0 0,18-18-1,-35 1 1,35-1 15,17-35-15,36 0-1,18-18 1,-18 18 0,0-35-1</inkml:trace>
  <inkml:trace contextRef="#ctx0" brushRef="#br0" timeOffset="19921.3987">17762 3845 0,'0'-35'31,"89"35"1,-54 0-32,0-35 15,0 35-15,1 0 16,17 0-1,-18 0 1</inkml:trace>
  <inkml:trace contextRef="#ctx0" brushRef="#br0" timeOffset="21738.0314">18874 3404 0,'-36'0'16,"36"-35"30,0 88 17,0 35-63,0-35 16,0 0-16,0 0 15,0 17 1,0-17-1,0-17 1,0-1 0</inkml:trace>
  <inkml:trace contextRef="#ctx0" brushRef="#br0" timeOffset="22365.6491">18909 3845 0,'0'-35'32,"0"0"-17,18 35 1,17 0-1,0 0 1,0 0 15,1 0 1,-36 17-32,35 19 15,-35-1 16,0 0-15,-18-35 0,18 35-1,-35-35 1,0 36 15,-1-36 16,1 0-31,0 0 15,0 0 0,35-18-15</inkml:trace>
  <inkml:trace contextRef="#ctx0" brushRef="#br0" timeOffset="22940.3961">19368 3863 0,'0'-35'16,"35"35"0,-35-36-1,35 36 17,0 0-32,-35 18 15,0 17 1,0 1-1,0 16 1,-17-52 0,17 36-1,-36-36 1,72 0 15,17 0-15,0-18-1,-36 18 1,54-53-16,-36 53 16,0 0 15</inkml:trace>
  <inkml:trace contextRef="#ctx0" brushRef="#br0" timeOffset="23408.8188">19861 3669 0,'18'0'78,"17"0"-62,-35 35 62,0 0-62,0 1-1,0-1 16,36-35-15,-1 0 0</inkml:trace>
  <inkml:trace contextRef="#ctx0" brushRef="#br0" timeOffset="23619.6504">20020 3369 0,'0'0'0</inkml:trace>
  <inkml:trace contextRef="#ctx0" brushRef="#br0" timeOffset="24516.4181">15857 4710 0,'0'0'0,"36"0"16,-36-36-16,53 36 31,-1 0-15,37-35-1,34 35 1,54 0 0,158-53-1,-124 0-15,19 53 16,-19-70-16,1 70 0,0-53 16,370-35-1,-300 88-15,35-89 16,1 89-16,-1-53 15,495 1 1,-424 52 0,-53-53-1,-141 53 1,-141 0 15,-18 0-31,-52 0 31,-125 0-15</inkml:trace>
  <inkml:trace contextRef="#ctx0" brushRef="#br0" timeOffset="25695.2744">17057 5045 0,'0'0'0,"0"-36"32,0 1-1,-18 35 0,-17 0-15,-18 0-1,18 0-15,-36 88 16,36-17 0,35-1-1,0-17 1,18-17 0,17-36 15,0 0-16,18 0 1,-18-18 0,-35-17-1,0-1 1,0 1 0,0 53 46,71 52-31,-36-70-31,18 36 32</inkml:trace>
  <inkml:trace contextRef="#ctx0" brushRef="#br0" timeOffset="26141.6764">17268 5274 0,'36'0'15,"-36"-35"-15,53 35 16,-53-36 0,35 36-16,0 0 15,0 0 1,-35 89 0,0-36 15,0 0-16,-17-18 1,17 0 0,17-35 31,54 0-32,-18-18 1,0 18-1,-18-35 1</inkml:trace>
  <inkml:trace contextRef="#ctx0" brushRef="#br0" timeOffset="26615.8533">18009 5062 0,'71'0'47,"-18"0"-32,0 0-15,0 0 16,-18 0-16,18 0 16,17 0-1,-17 0 1</inkml:trace>
  <inkml:trace contextRef="#ctx0" brushRef="#br0" timeOffset="27324.4799">18856 4639 0,'0'0'0,"35"0"47,-35 53-31,0 17-16,0-17 16,0 0-16,0 0 0,0-17 15,0-1-15,0 0 31,0 18-31,0-18 16,0 1 0,0-54 31,0-35-32,36 53-15,-36-35 16,35-1-1,18 1 1,-18 35 0,0 0-1,1 18 1,-36 17 0,0 0-1,-18 1 16,18-19-31,-35 19 16,-18-36-16,17 0 16,1 0-1,0 0 1</inkml:trace>
  <inkml:trace contextRef="#ctx0" brushRef="#br0" timeOffset="27941.0334">19262 5045 0,'0'-36'15,"35"36"17,0 0-17,-17 0 1,-18 18 0,0 35-1,0 0 1,0-18-16,-18 36 31,18-36-31,-53-35 16,18 53-16,-18 0 15,18-53 1,70 0 31,36 0-32,-36 0 1,18-35 0,35-1-1</inkml:trace>
  <inkml:trace contextRef="#ctx0" brushRef="#br0" timeOffset="28406.4835">19650 5045 0,'35'0'16,"-35"-36"15,35 36-31,1 0 16,-36-35-1,0 53 63,0 35-62,0-18 0,0 0-1,0 1 1,35-36-1,0 0 1</inkml:trace>
  <inkml:trace contextRef="#ctx0" brushRef="#br0" timeOffset="28616.389">19773 4657 0,'0'0'0,"0"-36"16,0 89 31</inkml:trace>
  <inkml:trace contextRef="#ctx0" brushRef="#br0" timeOffset="29973.165">7444 7232 0,'35'0'47,"0"0"-47,0 0 16,1 0-16,34 0 15,-34 0 1,-1 0 0</inkml:trace>
  <inkml:trace contextRef="#ctx0" brushRef="#br0" timeOffset="30173.0153">7444 7497 0,'0'35'16,"17"-35"-1,1 0-15,35-18 16,-18 18-1,-17 0-15,52-35 16,-34 35 0</inkml:trace>
  <inkml:trace contextRef="#ctx0" brushRef="#br0" timeOffset="32505.4039">9878 7602 0,'0'0'0,"17"0"78,54 0-62,-36 0-16,18 0 15,0 0-15,88 0 32,-88 0-32,53 0 15,0 0-15,53 0 16,87-35 0,-122 35-16,105-53 15,-158 53-15,17 0 16,88-35-1,195 35 1,158 0 0,-282 0-16,247 0 15,-283 0-15,36 0 16,106 0 0,-141 0-1,-124 0-15,36 0 31,-54 0-31,-17 0 0,53 0 32,35 0-17,53-53 1,-18 53 0,18 0-1,-35-35 1,-71 35-16,-17 0 15,17-36-15,71 36 16,-36-53 0,-17 53-1,-18 0 1,-52 0 0,-72 0 30</inkml:trace>
  <inkml:trace contextRef="#ctx0" brushRef="#br0" timeOffset="34686.4553">11959 8061 0,'0'-35'31,"-17"35"-15,17-18-1,-36 18 16,19 0-15,-19 0 15,1 0-15,0 35 0,35 36-1,0-18 1,0 0-1,0 0-15,0 0 16,17-1 0,19-52-1,-1 0 1,0 0 0,1 0-1,-1-52 1,-35 16-1,0 19 1,0-19 15,0 72 32,35-1-48,-35 0 1,35-35-16,-35 35 16,18-35-1</inkml:trace>
  <inkml:trace contextRef="#ctx0" brushRef="#br0" timeOffset="35188.3555">12277 8290 0,'0'-35'0,"35"35"15,0-35 1,0 35 0,1 0-1,-36 35 1,0 36-1,0-19 1,0 1 0,-18 18 15,18-36-15,18-35 15,-18-53-16,123 0 1,-52 0 0,-1 1-1,-34 52-15</inkml:trace>
  <inkml:trace contextRef="#ctx0" brushRef="#br0" timeOffset="35788.4268">12594 7832 0,'0'-36'15,"18"36"32,-18-35-47,35 35 16,0 18 0,-35 52-1,0 1 1,0-1-1,0-17 1,36-53 47,-1 0-48,0-17-15,0 17 0,1-36 31,17 36-31,-18 0 16</inkml:trace>
  <inkml:trace contextRef="#ctx0" brushRef="#br0" timeOffset="36138.2008">13247 8043 0,'35'0'31,"0"0"-15,36-17 0,-1-19-1,-34 36 1,-1 0-1</inkml:trace>
  <inkml:trace contextRef="#ctx0" brushRef="#br0" timeOffset="36355.185">13423 7920 0,'0'18'32,"-35"17"-32,35 0 15,0 18 1,0-18 0,0 1-1,18-36 1</inkml:trace>
  <inkml:trace contextRef="#ctx0" brushRef="#br0" timeOffset="37036.5728">13899 7638 0,'0'-36'16,"0"54"15,36 123 0,-36-123-15,0 17-16,0 71 16,0-53-1,0 17 1,0-52-1,0-53 64,35-18-64,0 18 1,1 35-1,-1 0 1,0 0 0,-35 17-1,0 18 17,0 1-17,0-1-15,-18-35 16,-17 35-1,0-35 1</inkml:trace>
  <inkml:trace contextRef="#ctx0" brushRef="#br0" timeOffset="37604.8495">14323 8043 0,'35'0'16,"-35"-53"-16,35 53 16,-17-35-1,17 35 1,1 0-1,-36 18 1,0 35 0,0 0-1,-18 17 1,-17 18 0,35-52-1,-36-36 1,54 0 31,53 0-47,-1-18 31,-35-17-15,1-1-1</inkml:trace>
  <inkml:trace contextRef="#ctx0" brushRef="#br0" timeOffset="38137.2987">14711 7638 0,'0'-36'0,"0"1"31,17 35-15,-17-18 0,36 18-16,-1 0 15,0 36 17,-35-1-17,0 0 1,-17 18-1,17-18 1,-36-35-16,36 36 16,36-36 31,34-18-32,1-17 1,-36 35-1</inkml:trace>
  <inkml:trace contextRef="#ctx0" brushRef="#br0" timeOffset="43767.155">10389 7056 0,'0'-36'31,"0"19"32,-17 17-32,-19 0-16,19 0 1,-36 53 15,53-18-15,0-18 0,0 19-16,0-1 31,17-35-16,19 0 1,-1 0 0,0-18-1,1-17 17,-1 0-17,-35 0 1,0 52 46,35-17-46,-35 35-16,35 1 31,-35-1 0,36-35-31</inkml:trace>
  <inkml:trace contextRef="#ctx0" brushRef="#br0" timeOffset="44666.8229">10918 7091 0,'0'17'110,"36"19"-95,-36-1 1,0 0-1,0 1 1,0-1 0</inkml:trace>
  <inkml:trace contextRef="#ctx0" brushRef="#br0" timeOffset="45366.3439">11589 6826 0,'0'-35'0,"-18"35"62,-17 0-62,-18 0 16,18 18-1,-1-18-15,36 70 16,-70-70-16,70 53 16,-35 35 15,35-52-16,17-36 1,18 0 0,18 0-1,0-18 1,-17-35 0,-36 18-1,35-1 1,18 54 62,-18 17-62,0 1-1,1-36 1</inkml:trace>
  <inkml:trace contextRef="#ctx0" brushRef="#br0" timeOffset="45766.2205">11800 6967 0,'0'-35'15,"36"35"1,17-53 0,0 53-1,-18 0 1,-35 18 0,35 17-1,-35 71 16,-18-71-31,18 18 16,-35-18 0,70-35 31,1 0-32,17-17 1,-36 17-16,19-36 15,34 36 1</inkml:trace>
  <inkml:trace contextRef="#ctx0" brushRef="#br0" timeOffset="46848.883">12876 6632 0,'18'0'31,"35"0"-15,-18 0-16,1 0 16,52 0-1,-18-35 1,-52 35 0,17 0-1</inkml:trace>
  <inkml:trace contextRef="#ctx0" brushRef="#br0" timeOffset="47167.2005">13123 6562 0,'0'-36'16,"-53"72"31,53 17-32,0-18 16,0 0-31,0 0 16,18-35 0,-18 36-1</inkml:trace>
  <inkml:trace contextRef="#ctx0" brushRef="#br0" timeOffset="47883.0436">13635 6332 0,'0'0'0,"35"18"47,-35 17-32,0 1-15,0 52 16,0-18 0,0-34-1,0 17 1,0-1 0,0-16-16,0-54 78,0-35-63,35 18 17,1 35-32,-36-35 15,53 35-15,0 0 16,-1 17-1,-52 19 1,0-1 0,0 18-1,-17-53-15,-18 53 16,35-18 0,-36-35-16,1 0 15,-18 0 16,18 0-31</inkml:trace>
  <inkml:trace contextRef="#ctx0" brushRef="#br0" timeOffset="48731.9389">14058 6720 0,'0'18'94,"0"17"-78,0 18-1,0-17-15,0-1 32,0 0-17,35-35 1</inkml:trace>
  <inkml:trace contextRef="#ctx0" brushRef="#br0" timeOffset="49366.3235">14376 6403 0,'0'53'47,"0"-18"-32,0 0-15,0-17 16,0 17-16,0 36 15,0-36 1,0 18 0,0-18-1,0 1 1,53-54 31,-53-17-32,35-1 1,-35 1 0,35 0-1,0 35 17,1 0-17,-36 18 16,35-18-31,-35 35 16,0 0 0,0 0-1,-35 1 1,-1-1 0,-16-35-1,-1 0 1</inkml:trace>
  <inkml:trace contextRef="#ctx0" brushRef="#br0" timeOffset="49930.699">14623 6826 0,'35'-35'31,"-35"0"-31,53 35 15,0 0 1,-18 0 0,0 0-1,-35 17 17,0 36-17,0 0 1,-17-53-1,17 35-15,-36 1 16,36-1 0,-35-35-1,53 0 17,70 0-17,18-18 16,-36-35-15,-34 18 0,17 35-16,-18-35 15</inkml:trace>
  <inkml:trace contextRef="#ctx0" brushRef="#br0" timeOffset="51849.0547">15505 6720 0,'70'0'47,"89"-35"-16,-106 35-31,-18 0 16,0-53-16,1 53 15,-1 0-15,0 0 16,0 0-16,-35-17 0,53 17 16,-17 0-1</inkml:trace>
  <inkml:trace contextRef="#ctx0" brushRef="#br0" timeOffset="52222.8248">15787 6597 0,'0'53'47,"0"0"-47,35-18 31,-35 0-31,0 1 16,0-1 15</inkml:trace>
  <inkml:trace contextRef="#ctx0" brushRef="#br0" timeOffset="53423.3668">16245 6897 0,'36'0'47,"-1"0"-32,18-18 1,-18 18-1,-35-35-15,35 35 16,-35 18 62,0 17-62,0 0 15,0 0-15</inkml:trace>
  <inkml:trace contextRef="#ctx0" brushRef="#br0" timeOffset="53608.534">16457 6720 0,'0'-35'32</inkml:trace>
  <inkml:trace contextRef="#ctx0" brushRef="#br0" timeOffset="54429.8405">16598 6279 0,'35'36'63,"-35"17"-48,0 17-15,0-17 16,0 0-16,0 123 16,0-52-1,89-54 1,-1-34-1,0 34 1,71-70 0,-106 0-16,0 36 15,-18-36-15</inkml:trace>
  <inkml:trace contextRef="#ctx0" brushRef="#br0" timeOffset="55746.6589">20108 6032 0,'0'36'47,"53"-1"-31,-53 36-16,0-18 15,0-1 1,0 72-16,36 70 31,-36-106-15,-18-17 0,-88-1-1,0-34 1,18 34-16</inkml:trace>
  <inkml:trace contextRef="#ctx0" brushRef="#br0" timeOffset="56313.5101">17339 7108 0,'0'-17'47,"18"17"-32,-1 0-15,19 0 16,-1 0-16,106 0 31,124-53-15,264 53 0,-141-53-1,-18 53 1,-193 0-1,-89 0 1,-106 0 31,-35 0-47</inkml:trace>
  <inkml:trace contextRef="#ctx0" brushRef="#br0" timeOffset="62578.2703">12524 7532 0,'0'0'0,"0"-35"15,0-1 1,-18 36 0,18-35-1,-18 35 1,18-35-1,-35 35 17,0 0-17,-1 0 1,-16 17 0,-19-17-1,18 53 1,-17-17-1,17-19 1,-36 36 0,54-18-1,-35-35-15,70 36 16,-36-36 0,36 35-16,0 0 15,-35 18 1,35 0 15,0 0-31,-35-18 31,35 1-15,0 16-16,0 19 16,0-36-1,17 53 1,-17-52-1,0 34 1,53-34 0,-17-1-1,-36 0-15,17-35 16,36 35-16,0-35 31,0 0-15,-18 36-16,1-36 0,16 0 15,-52 35 1,53-35 0,36 0-16,-19 35 31,1 0-15,-18-35-1,-18 36 1,0-36-1,0 35 1,89-35 0,-89 0-1,18 0 1,0 0 0,0 0-1,0 0-15,35 0 16,-35 0-1,-18 0 1,1 0-16,34 0 31,18 0-15,-17 0 0,52 0-1,-17 0 1,-18 0-1,-52 0-15,34 0 16,-35-18-16,1 18 16,34 0-1,-34-35 1,16 35-16,1 0 16,-17 0-1,-36-35-15,53 35 16,17-35-1,-17 35 1,0-36-16,18 36 31,-19-53-31,1 53 16,-53-35 0,53 35-1,53-70 1,-71 70-1,1-36 1,-1 1 0,0 0-1,0-1 1,-35 1 0,36 0-1,-1 35 1,-35-35-1,35-1 1,1 1 15,-36 0-15,0 0 0,35 35-1,-35-36 1,0 1-1,0 17 17,0-17-1,0 0-15,0-1 15,-18 36-16,18-35 1,-35 35 15,35-35-15,-35 35 0,-1-35-1,1 35 1,35-36-1,-35 36 1,0 0 0,35-35-1,-36 35 1,1 0 0,0 0-1,35-35 1,-36 35-1,1 0 1,0-35 15,-18 35-15,0 0 0,0-36-1,18 36 1,35-35-1,-35 35 1,-1 0 0,-17 0-1,-88-35 1,88 35 0,18 0-1,0 0 1,0 0-1,-18 0 17,0 0-17,17 0 1,-16-36-16,34 36 16,-17 0-16,-1 0 0,1 0 15,-36 0 1,19 0-1,16 0 1,1 0 0,-53 0-1,17 0 1,1 0 0,34 0-16,1 0 15,0 0 1,0 0-1,-18 0 17,0 0-17,0 0 1,-18 18 0,54-18-1,-19 0 1,1 0-1,0 35 1,0-35 0,-36 36-1,18-1 1,18 18-16</inkml:trace>
  <inkml:trace contextRef="#ctx0" brushRef="#br0" timeOffset="68258.7574">12277 9402 0,'0'-36'31,"0"72"172,0 34-187,0-35 0,0 1-16,0 17 15,0 17 1,0-35-1,0 18 1,0-17 0,0-1-16,0 0 31,0 0 0,-18-35-15,-17 36-1</inkml:trace>
  <inkml:trace contextRef="#ctx0" brushRef="#br0" timeOffset="70460.2683">13000 9543 0,'0'-36'32,"0"1"124,-18 35-125,-17-35 0,0 35 1,-1 0-1,1 0 0,0 17-15,0 19 15,-1-1 0,36 0 0,-35-35-15,35 36 15,0-1 1,0 0-32,0 0 31,0 1-16,0-1 1,18-35 0,-18 18-1,35-18 1,0 0 0,0 0-1,36-18 1,-36 18-1,-35-35 1,53-1 0,-17 36-1,-36-17-15,0-19 16,0 1 0,0 0 15,0 0 16,0 70 15,0 0-46,35 18-1,0 0 1,0-53 0,-35 18-16,53-18 15,-17 0 1</inkml:trace>
  <inkml:trace contextRef="#ctx0" brushRef="#br0" timeOffset="73532.2877">13600 9296 0,'0'-36'47,"0"54"125,0 35-141,35-18-31,-35 36 16,35 17 0,-35-35-1,0-18 1,0 0 0,0 1-1,0-19 1,0 19-1,0-1 17,0 0 15,0 0-1</inkml:trace>
  <inkml:trace contextRef="#ctx0" brushRef="#br0" timeOffset="80895.5947">15205 9349 0,'0'-36'0,"35"36"16,-35-35 15,0 0 32,-18 35-48,-17 0 1,0 0-1,0 0 1,-1 53 0,36 0-1,-35 0 1,35-18 0,0 0-1,18-35 1,-18 35-1,35 1 1,0-36 0,0 0-1,1 0-15,-36-18 16,35 18-16,-35-71 16,35 36-1,-35 0 1,0 53 46,0 17-46,36-35 0,-36 35-1,35-35 1,-18 0-1,19 0 1</inkml:trace>
  <inkml:trace contextRef="#ctx0" brushRef="#br0" timeOffset="81404.2859">15981 9155 0,'-35'0'63,"-36"0"-48,71 35-15,-18-35 16,18 88-16,-53-35 15,53-18 17,0 18-17,0-18 1,53 1 0,-17-36-1,34 0 1,36 0-1,-53 0 1,-18-18 0</inkml:trace>
  <inkml:trace contextRef="#ctx0" brushRef="#br0" timeOffset="81673.4595">15787 9402 0,'0'-36'16,"17"36"-16,36 0 15,18 0 1,-1 0-1,-70-35 1,89 35 0,-1 0-1</inkml:trace>
  <inkml:trace contextRef="#ctx0" brushRef="#br0" timeOffset="82237.6747">16528 9049 0,'35'0'47,"-35"17"-47,0 72 31,0-19-16,0-17-15,0 0 16,0 0 0,0-18-1,0 0 17,35-35-17</inkml:trace>
  <inkml:trace contextRef="#ctx0" brushRef="#br0" timeOffset="82582.2763">16792 9066 0,'0'-35'15,"0"70"32,0 1-31,36-1-16,-36 36 16,0-19-1,0 1 1,0-17-1,0-1 1,0 0 0,0 0-1</inkml:trace>
  <inkml:trace contextRef="#ctx0" brushRef="#br0" timeOffset="83336.852">16704 9013 0,'0'0'0,"0"-35"31,0 0 1,35 35-17,1 0-15,34 0 31,-17 0-15,0 0 0,18 0-1,-36 18 1,0 70 0,-35-35-1,0-18 1,0 0-1,-18 1 1,-70-36 0,18 35-1,34 18-15,1-53 16,-18 0 0,53 17 77,18 36-77,35 0 0,35 18-1,-70-71 1,35 35-16,-18 0 31,-35 1 0,-18-36 1</inkml:trace>
  <inkml:trace contextRef="#ctx0" brushRef="#br0" timeOffset="84181.3049">16669 8978 0,'0'-35'32,"0"53"155,0-1-156</inkml:trace>
  <inkml:trace contextRef="#ctx0" brushRef="#br0" timeOffset="86319.8533">12224 10742 0,'0'0'0,"0"18"62,0 17-62,0-17 16,0 17 0,0 88-16,0-70 15,0 0-15,0 18 16,0-1-1,-18-17 1,18-17 0,0-1 15</inkml:trace>
  <inkml:trace contextRef="#ctx0" brushRef="#br0" timeOffset="87002.9194">12753 11060 0,'0'-36'0,"0"19"16,-18 17-1,-17-36 1,0 36 0,-36 0-1,1 0 1,17 89 0,17-37-1,36 1 1,0-17-1,0-1 17,71-35-17,-18 0 1,-18 0 0,0-18-16,1 18 15,-36-53-15,53 53 16,-53-35-16,0 53 78,0 17-62,35-35-16,-35 35 15,0-17 1,35-18-1</inkml:trace>
  <inkml:trace contextRef="#ctx0" brushRef="#br0" timeOffset="87353.5511">13106 10830 0,'0'-53'16,"0"71"47,35 17-63,-35 18 15,0 0-15,0 18 16,0 52-1,0-70 17,35-18-32,-35 18 15,0-17 1,36-36 15</inkml:trace>
  <inkml:trace contextRef="#ctx0" brushRef="#br0" timeOffset="87665.8563">13600 10971 0,'0'-35'31,"17"35"-15,18 0-1,36 0 1,-53 0-1,17 0 17</inkml:trace>
  <inkml:trace contextRef="#ctx0" brushRef="#br0" timeOffset="87886.2444">13511 11112 0,'18'0'47,"17"0"-31,18 0 0,18 0-1,-36 0 1,0 0-1</inkml:trace>
  <inkml:trace contextRef="#ctx0" brushRef="#br0" timeOffset="89137.0234">14534 10530 0,'0'36'79,"36"34"-79,-36-17 15,0-18-15,0 18 16,0 71-1,-18 17 1,18 0 0,0-70-1,0-54 1,-35-17 46,0 0-46,35-35-16,-36 35 16,36-35-16,-35 35 0,35-36 15,-53 36 1,18-35 0,-36-18-1,36 18 1,35 17-1</inkml:trace>
  <inkml:trace contextRef="#ctx0" brushRef="#br0" timeOffset="89652.3112">14676 10566 0,'35'0'16,"0"-36"15,0 36-31,54 0 16,-19 0-16,36 0 15,-53 0 1,35 0-16,18 0 16,53 0-1,-36 18 17,-70-18-32,53 35 15,-71-35-15,0 0 16,-70 0 15</inkml:trace>
  <inkml:trace contextRef="#ctx0" brushRef="#br0" timeOffset="90967.6467">15099 10954 0,'0'-36'31,"0"1"1,-18 35-32,-17 0 31,35-35-15,-35 35-1,-18 0 1,0 18-1,-18 123 1,71-88 0,0-1-1,0-16 1,36-36 15,52 0-15,-18 0-1,-17-18 1,-17-17 0,-36 0-1,0 52 63,0 18-46,0 1-17,35-36-15,18 0 16,0 0 0</inkml:trace>
  <inkml:trace contextRef="#ctx0" brushRef="#br0" timeOffset="91679.1706">15293 10707 0,'0'-35'16,"0"-1"15,35 36-16,-35-35 1,35 35-16,1 0 31,-1 0-15,-35 53 0,0 0-1,0 0 1,-18-18-1,-17 36 17,0-71-32,88 0 78,-36 0-78,19 0 15,-1 0-15,36 0 16,-54 0 0</inkml:trace>
  <inkml:trace contextRef="#ctx0" brushRef="#br0" timeOffset="96557.1725">12030 11889 0,'0'53'47,"0"-1"-31,0 19-16,0-18 15,0 17-15,-36-17 16,36 36 0,0-54-1,0 18-15,0-18 16,0 0 15</inkml:trace>
  <inkml:trace contextRef="#ctx0" brushRef="#br0" timeOffset="97299.2917">12594 12171 0,'0'-35'15,"0"-1"48,-17 36-63,-54 0 15,18 36-15,18 34 16,35-35 0,-36 36-1,36-36 1,0 18 0,0-18-1,18 1 1,70-36-16,-52 0 15,17 0-15,-18 0 16,0 0-16,18 0 16,-18 0-16,1-18 0</inkml:trace>
  <inkml:trace contextRef="#ctx0" brushRef="#br0" timeOffset="98101.6367">13018 11765 0,'0'-35'32,"35"70"14,-35 36-30,53 52 15,-53-70-31,0 18 0,0-36 16,0 18 0,0-18-1,0 36 1,0-54-16,35 36 15,-35-18 17,0-17 15,0 17-32</inkml:trace>
  <inkml:trace contextRef="#ctx0" brushRef="#br0" timeOffset="99911.7919">13688 12083 0,'17'0'78,"36"-36"-62,0 36-1,0 0 1,-18 0-1,36 0 1</inkml:trace>
  <inkml:trace contextRef="#ctx0" brushRef="#br0" timeOffset="100266.5417">13670 12153 0,'0'35'16,"18"-35"15,17 0-15,18 0 0,18 0-1,-36 0 16</inkml:trace>
  <inkml:trace contextRef="#ctx0" brushRef="#br0" timeOffset="103459.6582">14922 11730 0,'0'-35'31,"0"105"32,0 1-63,53 17 16,-53 0-16,0 18 15,0-36 1,0 1-1,0-36 17,0 53-17,0-52 1</inkml:trace>
  <inkml:trace contextRef="#ctx0" brushRef="#br0" timeOffset="104281.0019">15822 12083 0,'0'-36'16,"-18"36"-16,-17 0 15,0 0 1,-18 0-1,0 0 1,18 36 0,-18 52-1,53-53 1,-35 18 0,35-18-1,0 1 1,35-36-1,35 35 1,-52-35 0,17 0-1,-35-35 1,36 35-16,-36-53 16,35 53-16,0-71 15,-35 53 1,0 54 62,35-36-62,-35 35-1,36-35-15,-1 0 31,0 0-15,18 0-16</inkml:trace>
  <inkml:trace contextRef="#ctx0" brushRef="#br0" timeOffset="104721.7623">16157 12136 0,'18'0'31,"35"0"-16,0 0 1,0 0 0,17 0-1,-17 0 17,-18 0-32</inkml:trace>
  <inkml:trace contextRef="#ctx0" brushRef="#br0" timeOffset="105245.5059">16298 12030 0,'0'17'62,"0"36"-46,0-17 0,0-1-16,0 0 15,0 0 17,0 1-1</inkml:trace>
  <inkml:trace contextRef="#ctx0" brushRef="#br0" timeOffset="106729.6361">16810 12241 0,'18'0'63,"17"0"-17,0 0-30,-35-35 0,0 53 77,0 17-77,0 0 0,35-35-1,-35 36 1,0-1 0,36-35-1</inkml:trace>
  <inkml:trace contextRef="#ctx0" brushRef="#br0" timeOffset="106961.6516">16951 11924 0,'0'18'63</inkml:trace>
  <inkml:trace contextRef="#ctx0" brushRef="#br0" timeOffset="107645.9931">17233 11853 0,'0'18'47,"0"53"-32,0-1 1,0-17-1,0 18 1,0-19 0,0-16-1,0-1 1,0-53 31,0-17-32,35 35 1,-35-35 0,36 35-1,-1-18 1,0 18 0,-17 0-1,17 0 1,0 0 15,-35 35-15,0 1 15,-17-36-31,-18 35 16,-1-35-1,-17 0 1,18 0-1</inkml:trace>
  <inkml:trace contextRef="#ctx0" brushRef="#br0" timeOffset="108240.7836">17868 11465 0,'0'-35'16,"0"123"31,0-17-47,0 17 16,0-35-16,0 35 15,0 71 1,0-71-1,0-17 1,0-36 15,0 0-15</inkml:trace>
  <inkml:trace contextRef="#ctx0" brushRef="#br0" timeOffset="109133.5931">18591 11889 0,'18'-36'47,"17"36"-31,36 0 0,-54 0-16,19 0 0,-1 0 15,0 0 1</inkml:trace>
  <inkml:trace contextRef="#ctx0" brushRef="#br0" timeOffset="109345.0001">18538 11994 0,'0'36'15,"36"-36"1,-1 0 0,18 0-16,70 0 31,-87 0-31,17 0 16</inkml:trace>
  <inkml:trace contextRef="#ctx0" brushRef="#br0" timeOffset="110877.501">19967 11271 0,'0'0'0,"0"53"63,0-18-63,0-17 15,0 17-15,-17 18 16,17 53 0,-36-18-16,36-35 15,0 0-15,-35 0 16,35 18-16,0-1 15,0-52 1,0 52 0,0-34 15,-35-36 47,-18-36-47,35 36-15,18-35-16,-35 35 16,35-18-16,-35-17 15,-1 0 1,-17 35-1</inkml:trace>
  <inkml:trace contextRef="#ctx0" brushRef="#br0" timeOffset="111478.5509">20038 11501 0,'0'0'0,"0"-18"16,53 18 0,-53-35-1,106 35 1,17 0-1,36 0 1,17 0 0,142 35-1,-19-35 1,-16 0 0,-1 0-1,-106 0-15,54 0 16,-177 0-1,-18 0-15,35 0 16,1 0 15,-71 18 1,-53-18-17</inkml:trace>
  <inkml:trace contextRef="#ctx0" brushRef="#br0" timeOffset="113046.318">20479 11853 0,'0'-35'47,"-18"35"-32,-17 0 1,-18 0 0,0 0-1,0 0 17,53 35-32,-53-35 15,53 71 1,0-18-1,0-18 1,0 0-16,0 1 31,18-36-15,35 0 0,-18 0-16,-35-18 15,53 18 1,-18-35-16,-35-1 15,0 1 1,35 35 0,-35 18 31,0 17-32,36-35 1,-36 35-1,35 1 1,-17-36 0,17 0-1</inkml:trace>
  <inkml:trace contextRef="#ctx0" brushRef="#br0" timeOffset="113711.7679">20708 11518 0,'18'0'0,"-18"-35"15,35 35 1,-35-35 0,18 35-1,17 0 1,0 0-1,0 17 1,-35 36 0,0 0-16,-17-18 15,-18-35-15,35 36 16,-36-36 0,36 35-1,18-35 32,17 0-31,18 0-16,-18 0 15,36 0 17,-36 0-32</inkml:trace>
  <inkml:trace contextRef="#ctx0" brushRef="#br0" timeOffset="114211.8426">21026 11977 0,'35'0'15,"18"0"1,-18 0-1,0 0-15,1 0 16,-1 0-16,53 0 16,-53 0-1,1 0 17</inkml:trace>
  <inkml:trace contextRef="#ctx0" brushRef="#br0" timeOffset="114476.5732">21202 11889 0,'0'35'46,"0"0"-30,0 0-16,0 18 16,0-17-1,0-1 17,0 0-17</inkml:trace>
  <inkml:trace contextRef="#ctx0" brushRef="#br0" timeOffset="115160.8679">21766 11642 0,'36'0'63,"-36"141"-48,0-106 1,0 0-16,0 18 16,0 0-1,0 18 1,0-1 0,0-52-1,0 17 1,0-70 31,53-36-16,-18 1-15,0-1-1,0 71 1,-17 0-1,88 18 1,-106 52 0,35-34-1,-35-19 1,-17-17 15,17 36-31,-124-36 16,54 0-1,-1 0 1</inkml:trace>
  <inkml:trace contextRef="#ctx0" brushRef="#br0" timeOffset="115710.6804">22190 11642 0,'0'-36'47,"35"36"-47,18 0 15,-18 0 1,0 0 15,-35 18-31,0 17 16,0 18-1,0 18 1,-52-36 0,16 0-1,54-35 48,123 0-32,-106 0-31,1 0 16</inkml:trace>
  <inkml:trace contextRef="#ctx0" brushRef="#br0" timeOffset="118490.6662">17180 8008 0,'36'0'15,"-36"-35"1,35 35 0,0-35-1,0 35 1,54 0-1,34 0 1,-52 0-16,140 0 16,-105 0-1,53 0-15,123-53 16,-17 53 15,17 0-15,53 0-1,-123 0 1,35 0 0,52 0-1,-16 0 1,-142 0-16,141 0 16,-123 35-16,52-35 15,213 0 1,-1 53-1,89 17 1,-248 19 0,-52 34-1,-36-70 1,-17 17 0,-88-34-1,34 52 1,-34-35-16,-18 17 15,70 54 1,-52-71-16,-36 0 16,0 17-16,-35-17 0,71 0 15,-36 71 1,1 34 0,17 19-1,-18 87 1,0-140-1,-35-36 1,0-17 0,0-1-1,-18 36 1,-34-36 0,-54 1 15,35 0-16,1 52 1,17-70 0,-18-53-16,71 71 15,-53-1 1,0-17-16,53-18 16,-70 1-16,17 16 15,-18-16 1,1 17-1,17-53 1,0 35 0,0-35-1,18 35-15,35 0 16,-36 1 0,36-1 15,0 0 0,-35-35-15,35 18-1,0 17 1,-35-35 0,35 36-1,-35-36 1,35 35-1,-18 0 1,-17-35 15,35 35-15</inkml:trace>
  <inkml:trace contextRef="#ctx0" brushRef="#br0" timeOffset="123192.4207">19191 12982 0,'0'0'0,"0"-35"16,0 53 62,0 35-62,0 52-1,0-69-15,0-1 16,0 18 0,0-18-1,0 0 1,0-52 46,0-36-46,0 18-16,0-1 16,0-52-1,0-35 1,35 17 0,-35 70-1,36 36 1,-1 0-1,36 53 1,-71-17-16,35-1 16,-35 0-16,0 1 15,35-36-15,-35 35 16,0 0 15,0-88 0,35 0-15,1 53 47,-1 18-48,0 52 1,-35-17-1,0 0 1,0 0 0,0-18-1,0 1 1</inkml:trace>
  <inkml:trace contextRef="#ctx0" brushRef="#br0" timeOffset="123657.6479">20073 12894 0,'0'0'0,"-18"0"0,-17 0 31,0 0-15,35 35-16,-53 71 15,53-35 1,0-18 0,18-18-1,17-35 1,0 0 15,18 0-15,-18 0-1,1-35 1,-1-124 0,-35 88-1,0 18 1,-35 53-1,-1 0 1</inkml:trace>
  <inkml:trace contextRef="#ctx0" brushRef="#br0" timeOffset="124034.3524">20496 12894 0,'36'0'15,"-36"53"32,0-35-31,35 35-16,-35 35 16,0-35-1,0-18 16</inkml:trace>
  <inkml:trace contextRef="#ctx0" brushRef="#br0" timeOffset="124390.3563">20479 12806 0,'0'0'16,"0"-53"-16,0 18 31,17 35-31,72-36 16,16 36 0,1 71-1,-35 35 1,-36-36 15,-35-34-31,0 17 16,0 17-1,-35-17 1,0-53-16,-36 35 16,18-35-1,0 0 1,18 0-1</inkml:trace>
  <inkml:trace contextRef="#ctx0" brushRef="#br0" timeOffset="125062.2404">21114 12735 0,'-18'0'15,"18"53"32,0 35-31,0-52 0,0-1-16,0 18 15,18 0 1,-18-36-1,35 36 1,0-53 0,1 0-1,16-17 1,-16-19 0,-1-34-1,-35 17 1,0-18 15,0 36-31,35 0 16,-35-36-16</inkml:trace>
  <inkml:trace contextRef="#ctx0" brushRef="#br0" timeOffset="125574.7541">21713 12771 0,'0'-36'15,"36"36"1,-36-17-16,0 52 62,35 18-62,-35 0 16,0 17 0,0-34-1,0 17 1,0-18 0,35 0-1,1-35 16,-1 0-15,35 0 0,-17-18-1,-53-17 1</inkml:trace>
  <inkml:trace contextRef="#ctx0" brushRef="#br0" timeOffset="126358.5124">22084 12718 0,'0'-36'31,"35"54"16,-35 35-47,0 0 15,0 0-15,35 53 16,-35-71 0,36-35-16,-1 53 15,0-18 1,1-35 0,69-18-1,-69-17 1,-36 0 15,35-18-15,-35-18-1,0 18 1,0 18 0</inkml:trace>
  <inkml:trace contextRef="#ctx0" brushRef="#br0" timeOffset="126973.0149">23160 12753 0,'0'0'16,"35"-35"-1,0-1 17,-52 36-17,17-35 1,-71 35-16,36 0 16,0 0-16,-18 0 15,53 35-15,-36 18 16,36 18 15,0-36-15,71 18-1,-18-18 1,-53 1-16,35-1 16,1-35-16,-36 35 15,0 0 16,-53-35-15,-18 36 0,0-36-1,-17 0 1,18 0 0,70-18-1</inkml:trace>
  <inkml:trace contextRef="#ctx0" brushRef="#br0" timeOffset="132906.3589">11942 14323 0,'0'-35'16,"-36"-1"15,1 36-15,-53 0-1,53 0-15,-54 71 16,1 70-1,53-71 17,35-17-17,17-17 1,72-36 0,-54 0-16,88 0 15,-70 0-15,0 0 16,18-18-1,-36 18 1,18-53 0</inkml:trace>
  <inkml:trace contextRef="#ctx0" brushRef="#br0" timeOffset="133282.0392">12365 14340 0,'0'0'0,"35"0"31,18 0-15,0 0 0,18 0-1,-36 0 1,0-35-1</inkml:trace>
  <inkml:trace contextRef="#ctx0" brushRef="#br0" timeOffset="133529.4509">12400 14482 0,'0'35'47,"71"-35"-15,-1 0-17,-17 0 1,-53-18-16,35 18 15</inkml:trace>
  <inkml:trace contextRef="#ctx0" brushRef="#br0" timeOffset="135386.2371">13247 14058 0,'35'35'78,"-35"1"-78,0-1 16,0 0-16,0 1 15,0-1-15,0 0 16,0 18 0,0-18 15,0 1-15,0-1-1,35-35 16</inkml:trace>
  <inkml:trace contextRef="#ctx0" brushRef="#br0" timeOffset="135674.9919">13617 14305 0,'35'0'31,"1"0"-15,105-35 15,-88 0-16,-18 35 1,0 0 0</inkml:trace>
  <inkml:trace contextRef="#ctx0" brushRef="#br0" timeOffset="136199.0839">14199 14288 0,'18'0'47,"53"0"-16,-36 0-15,-35-18-1,17 18 1,-17 18 78,0 34-79,36-52 1,-36 36 0,35-36-1,0 0 17</inkml:trace>
  <inkml:trace contextRef="#ctx0" brushRef="#br0" timeOffset="136433.21">14446 14005 0,'0'18'78</inkml:trace>
  <inkml:trace contextRef="#ctx0" brushRef="#br0" timeOffset="138420.402">12594 15275 0,'18'0'110,"17"0"-95,36 0 1,-36 0-16,71 0 31,-53 0-31</inkml:trace>
  <inkml:trace contextRef="#ctx0" brushRef="#br0" timeOffset="138908.4159">12541 15575 0,'71'0'31,"-1"0"-15,19 0-1,-19 0 1,-52 0-16,17 0 15,36 0-15</inkml:trace>
  <inkml:trace contextRef="#ctx0" brushRef="#br0" timeOffset="139535.1145">11324 15187 0,'0'-35'16,"0"70"46,0 36-62,0 17 16,0 18 0,0-53-16,0-18 15,0 0-15,18 0 16,-18 1-16,0 34 15,0-52 1</inkml:trace>
  <inkml:trace contextRef="#ctx0" brushRef="#br0" timeOffset="139968.8253">11977 15452 0,'0'-36'31,"-18"36"0,-52 18-15,70 17 0,-53 1-1,53-1-15,-36 18 16,36 0-16,0-18 31,18 0-15,70-35-1,18 0 1,18-17 0,-89-19-16</inkml:trace>
  <inkml:trace contextRef="#ctx0" brushRef="#br0" timeOffset="140385.4851">12241 15099 0,'36'53'47,"-36"0"-31,0 0-16,0 0 15,0 17-15,35 1 16,-35-36 0,0 36-16,0-36 15,0 53 1,35-88 0,-35 53-1,0-18 1</inkml:trace>
  <inkml:trace contextRef="#ctx0" brushRef="#br0" timeOffset="142667.0691">13970 14887 0,'0'-35'15,"0"0"17,0 88 30,0 141-31,0-124-31,0-17 0,0 0 16,0 0-16,0 0 16,0 17-16,0-17 15,0 106 1,0-88-1,0-18 1,-18-53 31,-17-18-31,-35-35-1,34 53 1,-34-123-1,34 70 1,36 0 0,0 17-16</inkml:trace>
  <inkml:trace contextRef="#ctx0" brushRef="#br0" timeOffset="143184.2375">14076 14887 0,'0'0'0,"0"-35"0,53 35 16,17 0 0,19-35-1,52 35 1,211 0-1,1 0 1,71 0 0,16 0-1,-122 0 17,-177 0-32,106 0 0,-194 0 15,18 0 1,-19 0-1,1-53 1,-106 53 15,36 0-31</inkml:trace>
  <inkml:trace contextRef="#ctx0" brushRef="#br0" timeOffset="143790.6321">14922 15205 0,'0'0'0,"0"35"62,0 18-46,-35 0-16,35-36 15,0 54 1,0-36 0,0 18-1,0 18 1,0-18-1,0-18-15,-35-35 32</inkml:trace>
  <inkml:trace contextRef="#ctx0" brushRef="#br0" timeOffset="144401.7378">15152 14975 0,'35'0'15,"0"-35"17,18 35-32,18 0 15,-36 0 1,-35 35 0,0 36-1,0 0 1,-53-36-1,18 0 1,35 0 0,18-35 46,17 0-62,18 0 16,35-17-1,-17 17 1,-36 0 0</inkml:trace>
  <inkml:trace contextRef="#ctx0" brushRef="#br0" timeOffset="145199.4882">15787 15452 0,'35'0'0,"0"0"15,1 0 1,34 0-1,-35 0 1,36 0 0,-36-18-16,18 18 15,-18 0-15,1 0 0,-1-35 16</inkml:trace>
  <inkml:trace contextRef="#ctx0" brushRef="#br0" timeOffset="145533.5419">15946 15363 0,'0'18'62,"0"35"-30,0 18-32,0-36 15,0-17 1,0 17-1,0 0 1</inkml:trace>
  <inkml:trace contextRef="#ctx0" brushRef="#br0" timeOffset="146019.1972">16704 14993 0,'0'0'0,"-18"35"47,18 18-31,-53 18-16,53-18 15,-35 35 1,35-18 0,0-17-1,0-17 1,18-36-16,17 35 16,36 0-1,-54-35 1,19 0-16,-1 0 15,18 0-15</inkml:trace>
  <inkml:trace contextRef="#ctx0" brushRef="#br0" timeOffset="146325.3213">16845 15346 0,'53'-35'46,"-18"35"-46,1 0 16,17 0 0,-1-36-16,1 36 15,-17 0 1</inkml:trace>
  <inkml:trace contextRef="#ctx0" brushRef="#br0" timeOffset="146683.2484">17304 15028 0,'35'53'31,"-35"-17"-15,0-19-16,0 54 16,0-1 15,0-52-16,0 17 1,35 0 0,-35 1-1</inkml:trace>
  <inkml:trace contextRef="#ctx0" brushRef="#br0" timeOffset="147098.59">17657 14693 0,'35'18'32,"0"70"-17,18-17 1,-18-1 0,1 18-1,-36 18 1,0-71-16,35 1 15,-35 34-15,0-17 32,-18-53-32,-52 53 15,-71-18 1,105 1 0,-17-36-1</inkml:trace>
  <inkml:trace contextRef="#ctx0" brushRef="#br0" timeOffset="147767.0573">18009 14834 0,'0'-35'15,"53"35"32,18 0-31,-36 0 15,-35 18-15,0 17-1,0 0 1,-18-35-1,18 35 1,-35-35 0,35 36 31,35-36-32,36 0 1,-36 0-1,-17 0 1</inkml:trace>
  <inkml:trace contextRef="#ctx0" brushRef="#br0" timeOffset="148548.9409">18662 15169 0,'0'-35'0,"18"35"31,-18-35-15,17 35-16,18 0 15,1 0-15,34 0 16,71-35-1,-105 35 1,-1 0 0</inkml:trace>
  <inkml:trace contextRef="#ctx0" brushRef="#br0" timeOffset="148798.0221">18644 15258 0,'18'0'31,"17"0"-15,0 0-16,54 0 15,-19 0 1,-17 0-1,18 0 1,-18 0 0</inkml:trace>
  <inkml:trace contextRef="#ctx0" brushRef="#br0" timeOffset="149315.9658">19579 14799 0,'0'-35'0,"35"35"16,-35 17 15,36 19-31,-36 34 16,0 1 0,0 123-1,0-106 16,0-17-15,-18-19 0,18 1-1,0-17 1,-35-36 0,35-18 15,-88 18-31,35-53 15,-18-17 1,36 17 0,-36 17-1,71 1 1</inkml:trace>
  <inkml:trace contextRef="#ctx0" brushRef="#br0" timeOffset="149784.9229">19773 14764 0,'0'0'0,"35"0"15,1-36 1,-1 36 0,36 0-1,-1-35 1,36 35 0,-53 0-1,53 0 1,-89 0-1,89 0 1</inkml:trace>
  <inkml:trace contextRef="#ctx0" brushRef="#br0" timeOffset="150524.7483">19756 15064 0,'0'-18'31,"0"-17"-15,17 35-1,-17-36-15,53 1 31,0 35-15,18 0-16,-36-35 16,0 35-1,0 0 1,-35 17 0,36-17-1,-36 36-15,0 17 16,0 0-1,0-18-15,-53 0 16,-35 53 0,-18 18-1,35-71 1,124-35 62,0 0-62,18 0-1,-36 0 1,0 0 0,0 0-16,36 0 15,-36 0 1,18 0-1</inkml:trace>
  <inkml:trace contextRef="#ctx0" brushRef="#br0" timeOffset="155596.0749">582 16598 0,'-35'0'31,"0"0"1,35 35-32,-36-35 15</inkml:trace>
  <inkml:trace contextRef="#ctx0" brushRef="#br0" timeOffset="168115.1679">10142 16492 0,'0'-17'32,"0"52"77,0 71-78,0-89-31,0 19 16,0-1-1,0 18 1,0-18 0,0 1-1</inkml:trace>
  <inkml:trace contextRef="#ctx0" brushRef="#br0" timeOffset="168792.2449">10654 16528 0,'0'-36'47,"-18"36"-16,18-17-15,-35 17-16,0 0 16,-1 0 15,-16 88-16,-1-53-15,53 0 16,0 71 0,0-53-1,0-17 1,53-1 15,17-35-15,-35 0-1,18 0 1,-17-18 0</inkml:trace>
  <inkml:trace contextRef="#ctx0" brushRef="#br0" timeOffset="169075.8559">10742 16739 0,'35'0'31,"-35"18"-31,0 17 31,0 1-15,0-1 0,0 0-1,0 0 1,-17-35 0</inkml:trace>
  <inkml:trace contextRef="#ctx0" brushRef="#br0" timeOffset="180137.5374">11060 16369 0,'0'35'250,"0"18"-250,0 18 16,0-36-16,0 18 15,0 17 1,0-52 0,0 17-1,0 1 1,35-36-1,-35 35 17,0 0 15,0 0 15</inkml:trace>
  <inkml:trace contextRef="#ctx0" brushRef="#br0" timeOffset="181226.4503">11518 16369 0,'0'-35'15,"0"52"79,0 19-94,0 69 31,0-34-31,0-18 16,0-18-1,0 36 1,0-54 0,0 19-1,0-1 1,18-35 15</inkml:trace>
  <inkml:trace contextRef="#ctx0" brushRef="#br0" timeOffset="181771.8613">12347 16545 0,'0'0'0,"0"-35"15,0 0 1,0-1 15,-17 36-15,-19 0 0,-17 0-1,-17 71 1,-1 35-1,1-71 1,70 18 0,0-18-1,0 1-15,17-36 16,36 35 0,18-35-1,17 0 1,-53 0-1,1 0 1</inkml:trace>
  <inkml:trace contextRef="#ctx0" brushRef="#br0" timeOffset="182271.8959">12435 16828 0,'0'-36'0,"36"1"31,-1 35 1,18 0-17,-18 18 1,-35 17 0,0 18-1,0-18 1,-35 0-1,0-35 1,52 0 47,19 0-63,-1 0 15,53 0 1,-17-17-1,-36-19 1</inkml:trace>
  <inkml:trace contextRef="#ctx0" brushRef="#br0" timeOffset="182746.6066">12876 16351 0,'0'-35'16,"36"70"46,-36 1-46,0 16-16,53 19 0,-53-53 15,0 52 1,0 1 0,0 17-1,0 0 1,0-53 0</inkml:trace>
  <inkml:trace contextRef="#ctx0" brushRef="#br0" timeOffset="184072.1654">13847 16545 0,'35'0'78,"0"0"-63,0 0-15,18-35 16,0 35-16,53 0 16,-71 0 15,-35 18-31</inkml:trace>
  <inkml:trace contextRef="#ctx0" brushRef="#br0" timeOffset="184320.6475">13776 16704 0,'0'0'0,"0"35"31,88-35 0,-53 0-31,1 0 16,17 0-16,-18 0 16,18 0 15</inkml:trace>
  <inkml:trace contextRef="#ctx0" brushRef="#br0" timeOffset="202313.3418">3069 16122 0,'0'-35'32,"-17"35"-1,-19 0-16,-52 17 1,53 19 0,-36 16-16,36 1 15,-36 89 1,18-1 0,53-71-1,0-17 1,53-18-1,18 1 1,17-36 0,-17 0-1,-36 0-15,0-18 16</inkml:trace>
  <inkml:trace contextRef="#ctx0" brushRef="#br0" timeOffset="202564.3076">3157 16581 0,'0'35'47,"0"0"-47,36-35 16,-36 35-16,0 1 15,35-1 1,-35 0 0,0 1-1</inkml:trace>
  <inkml:trace contextRef="#ctx0" brushRef="#br0" timeOffset="203114.9239">3845 16457 0,'0'35'16,"0"1"0,0-19-1,-35 89 17,0-106-17,-1 53-15,1-18 16</inkml:trace>
  <inkml:trace contextRef="#ctx0" brushRef="#br0" timeOffset="203630.0139">4427 16210 0,'0'-35'16,"-17"35"-1,-1 0 1,-52 0 15,70 17-31,-53 19 16,-18 70-1,71-53-15,-35 17 16,35-17 0,0-18-1,17-35 1,54 36 0,-36-36-16,53 0 15,-52-18 1,17-17-1</inkml:trace>
  <inkml:trace contextRef="#ctx0" brushRef="#br0" timeOffset="204153.8537">4463 16475 0,'35'-18'31,"0"18"0,0 0-31,18 0 32,-17 18-32,-1 17 15,-35 0 1,0 18-1,-18-53 1,-17 71-16,-18-36 16,53 0 15,53-35 0,35-35-15,-35 35-16,18-35 31,-71-1-31,35 36 0</inkml:trace>
  <inkml:trace contextRef="#ctx0" brushRef="#br0" timeOffset="204916.2212">5539 16069 0,'0'-35'31,"-18"-1"0,-70 36 0,53 0-31,-18 0 0,-18 18 16,-35 35 0,71-53-1,35 53-15,-71-18 0,71 0 16,-35 36-1,35-36 1,0 18-16,18-53 16,-18 36-16,35-1 15,88-35 1,-70 0 0,18 0-16,17 0 15,-35 0-15,71-18 31,-89-17-31</inkml:trace>
  <inkml:trace contextRef="#ctx0" brushRef="#br0" timeOffset="205229.7026">5133 16245 0,'18'0'47,"34"0"-31,-16 0-16,-1 0 15,36 0 1,-18-35 0,-18 35-1</inkml:trace>
  <inkml:trace contextRef="#ctx0" brushRef="#br0" timeOffset="206255.0768">6227 15804 0,'0'36'94,"0"17"-94,0 0 15,0 52 1,0-69 0,0 17-1,0-1 1,0-16 0,0-1-1</inkml:trace>
  <inkml:trace contextRef="#ctx0" brushRef="#br0" timeOffset="207328.7053">6668 15875 0,'0'-18'16,"0"-17"15,0 0 1,-53 35-17,53-35 1,-36 35-16,19 0 15,-19 0 1,1 0 15,0 0-15,0 0 0,-1 17-1,-17-17-15,-17 35 16,70 1-16,-35-36 15,35 88 1,-53-18 0,-18 1-1,71-18 1,0 17 0,0-17-1,0 0-15,0 0 16,0-17-1,18-36 17,17 35-17,0-35 1,1 0 15,-1 0-15,18 0-1,-18 0 1,18 0-16,0-18 16,0 18-1,17 0 1,-70-35 0</inkml:trace>
  <inkml:trace contextRef="#ctx0" brushRef="#br0" timeOffset="213522.3329">14781 16281 0,'0'17'78,"0"36"-62,0-17-1,0-1-15,-17 0 16,17 0-16,0 36 15,0-1 1,0-17 0,-36-17-1,36-1 17,0 0-17,-35-35 16</inkml:trace>
  <inkml:trace contextRef="#ctx0" brushRef="#br0" timeOffset="214325.9782">15505 16387 0,'0'-36'15,"-18"36"-15,0 0 16,-52 0 0,17 0-1,18 0 1,-1 0-16,-34 53 15,-1 18 1,36-1 15,35 1-15,0-18 0,0-18-1,18 0 1,52 1-1,-17-36-15,0 0 16,-18 0-16,0 0 0,1 0 16,-1-18-1,-35-17 1</inkml:trace>
  <inkml:trace contextRef="#ctx0" brushRef="#br0" timeOffset="214782.7143">15734 16651 0,'0'18'47,"0"17"-31,0 0 0,0 1 15,0-1-31,0 0 15,0 0 1,-18-35 0</inkml:trace>
  <inkml:trace contextRef="#ctx0" brushRef="#br0" timeOffset="216327.9058">16281 16369 0,'-18'0'16,"-17"0"-1,-1 0 32,-16 0-31,16 0 0,36 53-1,-70 0 1,52-53-16,18 53 15,-53 0 1,53 17 0,0-17-1,0-18 1,0 1-16,0-1 31,18-35-15,17 0-1,36 0 1,-1 0 0,-17 0-1</inkml:trace>
  <inkml:trace contextRef="#ctx0" brushRef="#br0" timeOffset="217026.3507">16351 16828 0,'0'-36'31,"36"36"0,-1 0-15,0 0 15,0 0-15,-35 18-1,0 17 1,0 0 0,0 1-1,-53-1 1,18 0 0,0-35-1,53 0 63,105 0-46,-88 0-32,1 0 15,-1 0 1,0 0-1,-35-17 1</inkml:trace>
  <inkml:trace contextRef="#ctx0" brushRef="#br0" timeOffset="217692.2765">16898 16281 0,'0'17'62,"35"-17"-62,-35 53 16,0-17 0,0 16-16,0 37 15,0-19-15,0-52 16,0 52 0,0 19-1,0-19 1,0-17-1,0-18 1,-17 18 0,-36-53 15</inkml:trace>
  <inkml:trace contextRef="#ctx0" brushRef="#br0" timeOffset="224840.5582">21078 16034 0,'0'-36'0,"0"1"47,-17 35-31,-18 0 15,-1 0-31,-17 0 31,18 0-31,0 18 16,-36 52-1,54-70-15,17 36 16,-53-1 0,53 18-1,0 0 1,0-18-1,53 0 1,0-35 0,17 0-1,1 0 1,-18 0 0,-18-17-1</inkml:trace>
  <inkml:trace contextRef="#ctx0" brushRef="#br0" timeOffset="225166.2157">21272 16140 0,'0'17'63,"0"36"-47,36-53-1,-36 35-15,0 1 31</inkml:trace>
  <inkml:trace contextRef="#ctx0" brushRef="#br0" timeOffset="225426.5839">21555 16051 0,'0'0'0,"0"-35"16,17 35-1,19 0 1,34 0-1,-17 0 1,-18 0 0,1 35-1</inkml:trace>
  <inkml:trace contextRef="#ctx0" brushRef="#br0" timeOffset="225655.9469">21502 16192 0,'0'36'16,"35"-36"31,36 0-32,-18 0 1,-18 0 0</inkml:trace>
  <inkml:trace contextRef="#ctx0" brushRef="#br0" timeOffset="226388.7882">22401 16104 0,'0'-35'0,"0"0"16,0-1 0,-17 36-1,-19 0 1,-16 0-1,-19 18 1,18 17 0,18 36-1,35-18 1,-35-18 0,35 18-1,0-18 1,17-35-1,36 0 1,-18 0 0,1-17-1,-1-19 1,0-17 0,-35 1-1,35 69 63,-35 18-78,36-35 32,-36 36-32,35-36 0,18 0 31,0 0-31,-18 0 15</inkml:trace>
  <inkml:trace contextRef="#ctx0" brushRef="#br0" timeOffset="226665.5803">22613 16140 0,'35'0'47,"18"0"-31,0 0 15,-18 0-31,1 0 31</inkml:trace>
  <inkml:trace contextRef="#ctx0" brushRef="#br0" timeOffset="226905.873">22719 16034 0,'0'0'0,"-35"0"63,35 88-63,0-35 16,-36 0 15,36-18-31,0 0 15,0 1 1</inkml:trace>
  <inkml:trace contextRef="#ctx0" brushRef="#br0" timeOffset="227339.5863">22983 16175 0,'0'-35'16,"36"35"-1,-1 0 32,-35-36-16,35 36-15,-35 18 46,-17 52-62,17-34 16,0-1 0,17-35 15,-17 35-31,36-35 16</inkml:trace>
  <inkml:trace contextRef="#ctx0" brushRef="#br0" timeOffset="227541.6397">23142 15963 0,'0'18'63</inkml:trace>
  <inkml:trace contextRef="#ctx0" brushRef="#br0" timeOffset="228421.8873">23566 15857 0,'0'-35'0,"0"0"16,0 0 0,0 87 77,0 1-77,0 53 0,0-71-1,0-17 1,0 88 0,0-53-1,0 0 1,17-71 62,-17-35-78,88-53 31,-17 71-15,-36 35-1,0 0 1,-35 35 0,36 1-1,-36 52 1,0-53 0,-53 0 15,-18-35-16,1 0 1,-1 0 0,1 0-1</inkml:trace>
  <inkml:trace contextRef="#ctx0" brushRef="#br0" timeOffset="230171.974">21131 16616 0,'-17'0'16,"-1"0"15,-35 35-16,18 0 1,0 1 0,-1 17-1,36-18 1,0 0-16,-35 0 16,35 1-1,18 34 1,52-70-1,1 36 1,-1-36 0,-17 0-1</inkml:trace>
  <inkml:trace contextRef="#ctx0" brushRef="#br0" timeOffset="230792.4671">21449 16986 0,'18'-17'31,"17"17"-15,18 0 0,0 0-1,-18 17 1,-35 71 15,0-35-15,-18-53-1,18 36-15,-35-1 16,0-35 15,88 0 1,17 0-17,18 0 1,1-18-1,-19 18 1,-17 0 15</inkml:trace>
  <inkml:trace contextRef="#ctx0" brushRef="#br0" timeOffset="231142.5523">21960 16898 0,'0'-18'32,"18"18"-1,35 0-15,-18 0-16,1 0 15,-1 0-15,0 0 16,18 0-1</inkml:trace>
  <inkml:trace contextRef="#ctx0" brushRef="#br0" timeOffset="231370.8392">21908 17004 0,'0'0'0,"52"0"47,-16 0-47,-1 0 16,36 0 0,-19 0-1,1 0 1,-17 0-16</inkml:trace>
  <inkml:trace contextRef="#ctx0" brushRef="#br0" timeOffset="235186.5132">22966 16792 0,'0'-17'63,"-18"17"-48,-17 0 1,-36 0-1,1 0 1,17 35 0,0 88 15,53-70-15,0-17-1,35-1 1,18-35-1,18 0 1,-1 0 0,1 0-1,-36-18 1</inkml:trace>
  <inkml:trace contextRef="#ctx0" brushRef="#br0" timeOffset="238070.4286">22419 16722 0,'0'-36'16,"18"1"62,17 35-63,0 0 17,0 0-17,-35 18 1,36-18 0,-36 35-16,0 0 15,0 1 1,0-1-1,0 0 1,0 0 0,-18 1 15,18-1-31,-35-35 31,0 18-15,35 17 62,-36-35 47,54 0-16,-18-18-77,35 18-32,-35-17 0,35 17 15,1-36 1,-36 1-1,17 35 17,-17-35-17,0 70 95,-17 0-79,17 1-31,-36-36 0,36 35 16,0-53 62,18 18-63,17-70 1,1 70 0,-36-36-1,35 1 1,-53 53 109,-17-18-63</inkml:trace>
  <inkml:trace contextRef="#ctx0" brushRef="#br0" timeOffset="238724.874">23336 16845 0,'71'0'78,"-36"0"-78,18 0 16,176 0 15,-193-17-31,16 17 16</inkml:trace>
  <inkml:trace contextRef="#ctx0" brushRef="#br0" timeOffset="239018.5536">23601 16722 0,'-35'17'31,"35"19"-15,0-1 0,0 0-1,0 0 1,0 1-1</inkml:trace>
  <inkml:trace contextRef="#ctx0" brushRef="#br0" timeOffset="239570.1045">24201 16898 0,'35'0'31,"-35"-35"47,0 52-15,0 36-48,0 0 1,0-17-1,35-1 17,0-35-17,1 0 1</inkml:trace>
  <inkml:trace contextRef="#ctx0" brushRef="#br0" timeOffset="239782.0651">24324 16686 0,'0'0'16,"-35"0"-1,35 18 32</inkml:trace>
  <inkml:trace contextRef="#ctx0" brushRef="#br0" timeOffset="240593.4229">24606 16757 0,'0'35'63,"0"1"-32,0-1-31,36 0 31,-1-35-15,0 0 31,-35-18-47,35 18 47,-35 18-16,0 70-16,0-35-15,0-18 16,-17 36 0,-19 17-1,1-53 1,0 1 0,-36-36-1,71-18 1,0-17-1,0 0 1,53-18 0,53 0-1,-35 53-15,34-36 32,-34-16-32,-36 16 15</inkml:trace>
  <inkml:trace contextRef="#ctx0" brushRef="#br0" timeOffset="248055.8037">8520 17445 0,'0'17'141,"0"19"-141,0-1 16,0 0-16,0 18 15,-18 0-15,18 71 16,-35-36 0,35-35-1,0 17 16,0-52-15,-36-18 0,1 0 15,-18 0-15,-17 0-1,34-53 1,1 18-1,0-1 1,0-16 0</inkml:trace>
  <inkml:trace contextRef="#ctx0" brushRef="#br0" timeOffset="248858.5918">8484 17480 0,'0'-35'31,"18"35"-15,17 0-1,18 0 1,71 0 0,-54-35-1,18 35 1,18 0 0,18 0-1,123 0 16,-89 17-15,1-17 0,0 0-1,-89 0-15,89 0 16,-53 0-16,-18 0 16,18 53-1,18-53 1,-54 0-1,-52 0 1,17 0 15,-35 35 32</inkml:trace>
  <inkml:trace contextRef="#ctx0" brushRef="#br0" timeOffset="251006.8841">10583 17004 0,'0'18'141,"0"-1"-125,-17 36-1,17-35 17,0 17-1,-36-35-16,36 35 1,-35-35 0,0 0 46</inkml:trace>
  <inkml:trace contextRef="#ctx0" brushRef="#br0" timeOffset="251347.0275">10389 17110 0,'-35'0'16,"35"35"47,0 0-48,53 1 16,-18-36-15,1 0 0,16 0-1,37-18 1,-54 18-16,18-35 16,-18 35-1</inkml:trace>
  <inkml:trace contextRef="#ctx0" brushRef="#br0" timeOffset="253146.8008">8925 17815 0,'0'-17'31,"0"-19"0,-17 36 0,-19 0 1,1 0-17,0 0 1,35 18-16,-18-18 16,18 35-16,-35 1 15,35-1 1,0 0-1,0 0 17,0 1-17,18-36 1,-1 0 0,18 0-1,36-53 1,-36 35-1,-35-52 1,0 87 62,0 18-62,36-35-16,-1 36 15,0-36 1</inkml:trace>
  <inkml:trace contextRef="#ctx0" brushRef="#br0" timeOffset="253779.737">9155 17586 0,'0'-18'31,"0"-17"0,17 35-15,36 0 0,-18 0-16,18 0 15,-17 18 1,-36 35 0,0-18-1,0 0 1,-18-35-1,18 18-15,-35-18 16,35 35 0,17-35 46,19 0-62,-1-18 16,18 18-1,-18 0 1</inkml:trace>
  <inkml:trace contextRef="#ctx0" brushRef="#br0" timeOffset="254174.3639">9596 17833 0,'17'0'31,"36"0"-15,0 0-1,-18 0 1,1 0-1,-1 0 1,0 0 0</inkml:trace>
  <inkml:trace contextRef="#ctx0" brushRef="#br0" timeOffset="254446.9832">9737 17780 0,'0'18'31,"0"17"-16,0 0 17,0 0-17,17-35 1</inkml:trace>
  <inkml:trace contextRef="#ctx0" brushRef="#br0" timeOffset="255130.57">10019 17568 0,'0'36'63,"0"34"-32,35 1-31,-35-18 15,0 0 1,0-18 0,0 18-16,0-18 31,0 0 0,0-52 0,35 17-31,-35-89 32,36 37-17,-1 16 1,0 36 0,1 0-1,-1 18 1,0 17-1,-35 0 1,0 1 0,-18-1 15,-17-35-15,-18 0-1,0 0 1</inkml:trace>
  <inkml:trace contextRef="#ctx0" brushRef="#br0" timeOffset="255706.7416">10389 17639 0,'0'-35'16,"0"-1"15,18 36-31,17-35 16,1 35 0,-1 0 15,-35 18-16,0 35 1,0 0 0,0-18-16,-18-35 15,-17 35 1,88-35 62,-18 0-78,0 0 16,1-18-1,34 18 1</inkml:trace>
  <inkml:trace contextRef="#ctx0" brushRef="#br0" timeOffset="257246.4653">11853 17092 0,'0'18'141,"-17"52"-126,17-34 1,-36 34 0,36 1-1,-35-36 1,35 0 0,-35-35-1,35 35 1</inkml:trace>
  <inkml:trace contextRef="#ctx0" brushRef="#br0" timeOffset="257660.8412">11624 17339 0,'0'18'78,"0"17"-62,0 0-1,0 0 17,18-35-32,17 0 31,18 0-15,17 0-1,-70-17 1,36 17-16,-36-35 15</inkml:trace>
  <inkml:trace contextRef="#ctx0" brushRef="#br0" timeOffset="259384.5637">11324 17586 0,'0'18'94,"0"17"-94,0 0 16,0 0-16,0 1 0,0 17 15,0-18 1,0 0 0,-17-35 15,17 35-15,0 1-1,-36-36 16,1 0 16,35-18-31,-35 18-16,35-35 31,-53 35-31,17-35 16,36-1 15</inkml:trace>
  <inkml:trace contextRef="#ctx0" brushRef="#br0" timeOffset="259939.6987">11359 17621 0,'53'0'47,"36"0"-31,-37 0-1,1 0 1,89-35-1,-19 35 1,18 0 0,-17 0-1,140-53 1,-123 53-16,106 0 16,-159 0-1,-35 0-15,-17 0 16,17 0-1,-18 0 1,-35-35 0</inkml:trace>
  <inkml:trace contextRef="#ctx0" brushRef="#br0" timeOffset="261134.4331">11659 17833 0,'-35'0'110,"0"0"-95,-1 35-15,36 18 16,-35-53-1,35 35 1,0 1 0,18-1 15,35-35-15,-18 0-16,36 0 15,-36 0 1</inkml:trace>
  <inkml:trace contextRef="#ctx0" brushRef="#br0" timeOffset="263024.7592">11307 17886 0,'0'-35'32,"35"35"61,18 0-61,-18 0-17,0 0 1,1 0 0,-36 17-1,0 18 16,0 1-15,0-1 0,0 0-1,-36 1 17,1-36-17,35 35 1</inkml:trace>
  <inkml:trace contextRef="#ctx0" brushRef="#br0" timeOffset="263961.981">11818 17639 0,'35'0'63,"-35"-35"-47,36 35-1,-1 0 1,0 17 31,-35 19-32,0 16-15,-17-52 16,17 36 0,-18-1-1,88-35 63,-70-18-78,53 18 16,-17 0 0</inkml:trace>
  <inkml:trace contextRef="#ctx0" brushRef="#br0" timeOffset="264360.9357">12259 17886 0,'18'0'31,"17"0"-15,18 0 0,-18 0-1,0 0 17,1 0-17</inkml:trace>
  <inkml:trace contextRef="#ctx0" brushRef="#br0" timeOffset="264635.7944">12382 17868 0,'-35'0'16,"35"18"-1,0 17 1,0 0 0,0 1 15</inkml:trace>
  <inkml:trace contextRef="#ctx0" brushRef="#br0" timeOffset="265302.6163">12629 17815 0,'0'18'62,"36"17"-46,-1-35 31,0 35-31,-17-35-1,-18-17 1,35 17-1,-35-35 1,0 70 62,0 18-62,0-18-16,0 18 15,0-18 1,0 1-16,-17-1 16,17 0-1,-18-35 17,-17 0-17,-1 0 1,1-18-1,35-17 1,18 0 0,88-18-1</inkml:trace>
  <inkml:trace contextRef="#ctx0" brushRef="#br0" timeOffset="265894.2933">12894 17586 0,'0'-35'15,"18"35"48,17 0-48,-17 0-15,-18 17 16,53 19 15,-53 34-31,-18-70 16,18 18-1,-35-18-15,35 35 16,-36-35-16,54 0 47,70 0-31,-17 0-1,-36-18 1</inkml:trace>
  <inkml:trace contextRef="#ctx0" brushRef="#br0" timeOffset="267891.9715">13829 17604 0,'-35'0'0,"105"0"47,-35 0-31,1 0-16,-1 0 15,88 0 1,-70 0-1</inkml:trace>
  <inkml:trace contextRef="#ctx0" brushRef="#br0" timeOffset="268118.007">13829 17727 0,'35'0'31,"0"0"-31,89 0 32,-71 0-17,-18 0-15</inkml:trace>
  <inkml:trace contextRef="#ctx0" brushRef="#br0" timeOffset="269093.1897">15117 17533 0,'0'35'63,"0"1"-47,0 17-16,0-18 15,0 18-15,0 70 16,0-17-1,-18-35 1,18-1 0,-35-17-1,35 18 1,-36-36 0,1-35 15,0 0-16,35-18 1,-71-35 0,18-17-1,-35 35 1,0-1 0,53 1-1</inkml:trace>
  <inkml:trace contextRef="#ctx0" brushRef="#br0" timeOffset="269858.3477">15134 17533 0,'71'-35'31,"-36"35"-15,53 0-16,-35 0 15,53-36 1,-35 36 0,52 0-16,-17 0 15,-18 0 1,159 0-1,-106 0-15,0 0 16,-35 0-16,35 0 0,18 0 16,123 0-1,-35 0 1,18 0 0,-18 0-1,-142 0-15,142 0 16,-123 0-1,17 0-15,106 0 16,-88 0 0,-89 0-16,89 0 15,-71 0 1,-35 0-16,71 0 16,-19 0 15,-52 0-31,0 0 15,18 0-15,-18 0 0,0-35 16,-18 35 0,18 0-1,-18 0 1,0 0 0,-35-35-1,-88 35 1</inkml:trace>
  <inkml:trace contextRef="#ctx0" brushRef="#br0" timeOffset="271424.0512">15752 17586 0,'0'0'16,"-18"0"15,-17 0 0,35 18-15,-36 52-1,1-35-15,35 18 16,0 0-16,-35 35 0,35-35 16,0 53-1,0-53 1,17-53-16,-17 71 15,36-71-15,-36 17 16,53-17 0,17 53-16,-35-53 15</inkml:trace>
  <inkml:trace contextRef="#ctx0" brushRef="#br0" timeOffset="272239.9595">16122 17956 0,'0'0'0,"0"-35"32,-18 35-17,-17 0 16,17 0-15,-52 0 0,35 53-1,35 18 1,0-36 0,0 0-1,0-17 16,17-18-15,18 0 0,1 0-1,-1-18 1,-35-17 0,35 35-1,-35-35 1,0 52 62,36 36-62,-1-53-1,18 0 1</inkml:trace>
  <inkml:trace contextRef="#ctx0" brushRef="#br0" timeOffset="272757.1591">16228 17674 0,'0'-35'0,"53"0"31,0 35-15,0 0-1,-18 17 17,-35 36-32,0 0 15,0 0 1,-18-18-1,18 1 17,35-36 15,1 0-32,-36-18-15,70 18 16,-52 0-1</inkml:trace>
  <inkml:trace contextRef="#ctx0" brushRef="#br0" timeOffset="273073.7072">16545 17992 0,'18'0'31,"35"0"-15,17 0-1,-34 0 1,-19 0 0,19 0-1,-1 0 1</inkml:trace>
  <inkml:trace contextRef="#ctx0" brushRef="#br0" timeOffset="273294.8744">16704 17939 0,'-35'17'47,"35"19"-31,0-1-1,0 0 1,0 1 0</inkml:trace>
  <inkml:trace contextRef="#ctx0" brushRef="#br0" timeOffset="273923.3085">16969 17674 0,'0'71'63,"0"-36"-63,0-17 15,0 87 17,0-52-32,0 0 15,0-17 1,0-1-1,0-53 64,0-17-64,35 35-15,0 0 16,0-35-1,-17 35 17,35 17-17,-53 19 1,35-36 0,-35 35-1,-17-35-15,-54 35 16,18-35-1,18 0 1,0 0 0</inkml:trace>
  <inkml:trace contextRef="#ctx0" brushRef="#br0" timeOffset="274505.5211">17268 17621 0,'0'0'0,"0"-35"15,18 35 16,17 0-15,1 0 0,-36 18-1,35 17 1,-35 0 0,-18 0-1,-17-17 1,17 17-1,54-35 64,-1 0-79,0 0 15,53-17 1,-52 17-1</inkml:trace>
  <inkml:trace contextRef="#ctx0" brushRef="#br0" timeOffset="274889.1234">17780 17586 0,'35'35'46,"-35"1"-46,36-1 16,-36 0 0,0 18-16,52 70 15,-52-70-15,0-17 16,0-1-16,0 0 16,-52 1-1,-72 69 1,54-105-1</inkml:trace>
  <inkml:trace contextRef="#ctx0" brushRef="#br0" timeOffset="275656.0891">18344 17621 0,'-17'0'78,"17"71"-62,-53-18-16,53 0 16,-35 17-1,35-17-15,0 35 16,0-35-16,0-17 16,35-36-1,18 35 1,-18 0-1,53 0 1,18-35 0</inkml:trace>
  <inkml:trace contextRef="#ctx0" brushRef="#br0" timeOffset="276389.1226">18627 17886 0,'0'-35'16,"35"35"0,-35-36-1,53 36-15,0 0 16,-18 18-1,0 52 17,-35-34-17,0 52 1,0-53 0,-35-35-1,0 0 1,35-35 31,17-53-32,36 52 1,-17-52 0,-1 88-1,-35 36 48,0-1-48,0 0 17,35-35-32,-35 35 15,35-35 1,1 0-1</inkml:trace>
  <inkml:trace contextRef="#ctx0" brushRef="#br0" timeOffset="276875.2491">19103 17657 0,'0'-36'15,"0"19"17,18 17-32,17 0 15,0 0 1,0 17 0,-35 36-1,0-18-15,0 1 16,-17-1 15,17 0-15,-36-35-1,54 0 17,35 0-17,-18 0 1,18 0-16</inkml:trace>
  <inkml:trace contextRef="#ctx0" brushRef="#br0" timeOffset="277222.3016">19456 18027 0,'17'0'62,"1"0"-62,35-18 16,0 18 0,17 0-1,-34 0 1,-19 0 0</inkml:trace>
  <inkml:trace contextRef="#ctx0" brushRef="#br0" timeOffset="277436.2241">19614 17903 0,'-35'36'47,"35"-1"-47,0 18 16,0-18-1,0 1 17,0-1-17</inkml:trace>
  <inkml:trace contextRef="#ctx0" brushRef="#br0" timeOffset="278056.9597">20020 17745 0,'0'17'31,"0"54"-15,-18-71-1,18 53-15,0-18 16,18-35 15,17 0-15,18 0 15,-17-18-15,-36-17-1,0 53 1,0 17 0,0 0-1,0 54 1,-18-19-1,-17-17 1,-54 0 0,54-18-1,0-35 1,35-17 31,0-19-32,53 36-15,70-53 32,-34 1-17,-89-19-15</inkml:trace>
  <inkml:trace contextRef="#ctx0" brushRef="#br0" timeOffset="278605.0886">20249 17621 0,'36'-35'16,"-1"35"-1,0 0 1,1 0-1,-1 0 1,0 0 15,-35 18-31,0 17 16,-18 0 0,-34-17-1,52 17 1,35-35 46,0 0-46,0 0-16,1 0 16,17 0-1,-18 0-15</inkml:trace>
  <inkml:trace contextRef="#ctx0" brushRef="#br0" timeOffset="279043.3891">20620 17392 0,'35'18'47,"-35"17"-32,0 18-15,35 0 16,-35 70 0,36-17-1,-36 0 1,0 0 0,-18-18-1,-158-18 1,17-34-1,-35-36 17,123 0-32</inkml:trace>
  <inkml:trace contextRef="#ctx0" brushRef="#br0" timeOffset="283286.3725">25788 12118 0,'0'-35'0,"-35"-1"31,35 1-15,-35 53 62,35 52-78,0 1 16,0 17-16,0 71 15,0-53 1,0-36 0,17-35-1,-17 71 1,0-70-1,-17 16 1,-19-52 0</inkml:trace>
  <inkml:trace contextRef="#ctx0" brushRef="#br0" timeOffset="284323.4005">26529 12241 0,'0'-35'32,"-18"35"-32,18-35 31,-53 35-16,-17 0 1,-1 0 0,1 88-1,17 0 1,53 53 0,0-70-1,0-1 1,70-34-1,1-36 1,-36 0 0,36 0-16,-18 0 15,-18 0 17</inkml:trace>
  <inkml:trace contextRef="#ctx0" brushRef="#br0" timeOffset="284802.0039">26829 12612 0,'0'35'47,"0"0"-32,17-35 1,-17 36-16,0-1 31,53 0 0</inkml:trace>
  <inkml:trace contextRef="#ctx0" brushRef="#br0" timeOffset="286419.0744">27534 12100 0,'0'-35'32,"-17"35"-1,17-35-31,-36 35 16,-17 0-1,-35 0 1,18 88-1,34-18 1,-16 1 0,52 0-1,0-36 17,0 18-32,17-18 15,36-35-15,35 0 16,-52 0-1,69 0 1,-69 0 0,-1 0-1</inkml:trace>
  <inkml:trace contextRef="#ctx0" brushRef="#br0" timeOffset="286918.3632">27605 12471 0,'0'-36'15,"35"36"1,0 0 15,1 0-15,-1 0 0,-35 36-1,35-36-15,-35 88 16,-17 0-1,-36-35 1,17-53-16,36 35 31,18-35 1,53-17-17,-1 17 1,1-36-1,-1 36 1,-34-35 0</inkml:trace>
  <inkml:trace contextRef="#ctx0" brushRef="#br0" timeOffset="287334.8654">28258 11977 0,'0'-35'16,"0"52"31,0 54-47,0-1 15,0 107 1,0-124-1,0 17-15,0-17 16,0-18-16,0 1 16,0 34-16,-18 1 15,-17-36 17,35 0-32</inkml:trace>
  <inkml:trace contextRef="#ctx0" brushRef="#br0" timeOffset="288335.2772">24342 13494 0,'35'0'78,"0"-36"-63,18 36-15,18 0 0,-18 0 16,-18-35 0,0 35-16,18 0 15,-53 18 17</inkml:trace>
  <inkml:trace contextRef="#ctx0" brushRef="#br0" timeOffset="288584.3513">24377 13670 0,'0'35'16,"35"-35"15,71 0 0,-71 0-31,36 0 16,-36-17-1,53 17 1</inkml:trace>
  <inkml:trace contextRef="#ctx0" brushRef="#br0" timeOffset="289958.2864">25241 13317 0,'0'-35'16,"0"70"62,0 18-78,0 18 15,0-18-15,0-18 16,0 0-16,0 18 31,0-18-15,0 36-16,0-18 15,0-18-15,0 1 16,0-1 0,36 18-16,-36-18 15,0 0 1</inkml:trace>
  <inkml:trace contextRef="#ctx0" brushRef="#br0" timeOffset="292428.1874">26000 13564 0,'0'-35'16,"0"0"15,-53 35-15,35 0-1,-17 0 1,-18 17 0,18 36-1,35 0 1,0 0-1,0-18 1,0 1 0,17-36-1,36 0 1,18 0 0,-18 0-1,-18-36 1,-35 1-1,35 0-15,1 35 110,-36 35-110,35 0 31,0-35 0,0 53-31</inkml:trace>
  <inkml:trace contextRef="#ctx0" brushRef="#br0" timeOffset="292783.319">26335 13635 0,'35'0'31,"18"0"-31,-18 0 16,36 0-1,-36 0 1,18 0-1,0-35 1,-18 35 0</inkml:trace>
  <inkml:trace contextRef="#ctx0" brushRef="#br0" timeOffset="293027.1506">26599 13564 0,'0'18'47,"0"17"-31,0 0-1,-35-35-15,35 18 16,0 17-1</inkml:trace>
  <inkml:trace contextRef="#ctx0" brushRef="#br0" timeOffset="293466.5436">26935 13582 0,'0'0'0,"35"0"62,0 0-46,-35-35-1,0 52 63,0 19-62,0-1 0,0 0-1,35 0 32</inkml:trace>
  <inkml:trace contextRef="#ctx0" brushRef="#br0" timeOffset="293688.5466">27023 13458 0,'0'-35'15</inkml:trace>
  <inkml:trace contextRef="#ctx0" brushRef="#br0" timeOffset="294282.7186">27199 13317 0,'0'-35'0,"53"88"47,-53-18-31,0 1-16,0 16 31,0-16-31,0-1 0,0 0 16,0 1-1,0 16 1,0-16-16,0-1 31,0-70 16,35 35-47,1-53 16,17-18 15,-18 54-16,0 34 17,-35 19-17,0-1 1,0-18 0,0 19 15,-18-36-31,-34 53 15,-19-53 1,-52 0 0</inkml:trace>
  <inkml:trace contextRef="#ctx0" brushRef="#br0" timeOffset="295083.564">25735 13229 0,'0'18'63,"0"35"-47,-35 0-16,35 70 15,0-17 1,0-36-1,0-34 1,70 52 0,-34-53-16,122 36 15,-52-71 1,-18 0-16</inkml:trace>
  <inkml:trace contextRef="#ctx0" brushRef="#br0" timeOffset="295584.5055">27887 13088 0,'35'53'47,"-35"0"-47,36 70 16,-36-70-1,35 18 1,-35-1 0,-18 1-1,-105 35 1,-1-71 0</inkml:trace>
  <inkml:trace contextRef="#ctx0" brushRef="#br0" timeOffset="296499.4834">28434 13123 0,'0'0'0,"0"-35"16,-35 88 62,35 18-63,-36-19-15,36 1 16,-35 18-16,35-18 16,-35 53-1,35-1 1,0-52 0,0-17-16,0-1 15,70-35 1,-34 0-1,-19 0-15</inkml:trace>
  <inkml:trace contextRef="#ctx0" brushRef="#br0" timeOffset="296998.3417">29051 13370 0,'0'-35'31,"-17"35"-15,-19 18-16,36 17 16,-35 0-1,0 53-15,35-35 31,0-17-15,0-1 0,35-35-1,36 0 1,-1 0 0,-35 0-1,18 0 1,-17-35-16</inkml:trace>
  <inkml:trace contextRef="#ctx0" brushRef="#br0" timeOffset="297349.0199">29457 13423 0,'35'0'31,"1"0"0,-1 0-15,0 0-16,0 0 15,1 0 1</inkml:trace>
  <inkml:trace contextRef="#ctx0" brushRef="#br0" timeOffset="297569.8191">29616 13388 0,'-36'0'16,"36"18"0,-35 34-1,35-34 1,0 17-1,0 1 1,0-1 15</inkml:trace>
  <inkml:trace contextRef="#ctx0" brushRef="#br0" timeOffset="298006.2241">29757 13458 0,'35'0'31,"0"0"-15,1-35-1,-1 35 17,-35-35-32,0 70 78,0 18-63,0-18-15,0 1 32,35-36-17,0 0 16</inkml:trace>
  <inkml:trace contextRef="#ctx0" brushRef="#br0" timeOffset="298239.8038">29986 13194 0,'0'18'62</inkml:trace>
  <inkml:trace contextRef="#ctx0" brushRef="#br0" timeOffset="299248.1145">30198 13264 0,'-18'0'47,"18"36"-47,-53-36 16,53 53-16,-53 0 15,53-36 1,0 18 15,53-35 0,18 0-15,-18 0 0,-18-17-1,-35-18 1,35-18-1,-35 0 1,0-53 0,0 35-1,0 18 1,0 89 62,0 34-78,0-17 16,0 0-16,0 0 15,0-18-15,0 1 16,0-1-16,53 0 16,0 36-1,-18-1 1,1-70-1</inkml:trace>
  <inkml:trace contextRef="#ctx0" brushRef="#br0" timeOffset="299617.2287">30956 12965 0,'0'17'31,"36"36"-31,-36 0 16,0 18-16,0-18 15,0 52 1,0-16 0,0-19-1,-18-35 1,-70 1 0,17-1-1,-35 0 16</inkml:trace>
  <inkml:trace contextRef="#ctx0" brushRef="#br0" timeOffset="300296.1126">31380 12771 0,'35'0'16,"-35"52"-16,0 54 15,0 18 1,0-18-1,-18 70 17,18-70-17,-35 0 1,35-36 0,0-17-1,-35-53-15,35 35 16,0-52 46</inkml:trace>
  <inkml:trace contextRef="#ctx0" brushRef="#br0" timeOffset="301978.4952">24553 14482 0,'36'0'46,"-19"0"-30,54 0 0,-18 0-1,-18 0 1,-35 35 15</inkml:trace>
  <inkml:trace contextRef="#ctx0" brushRef="#br0" timeOffset="302214.1763">24536 14711 0,'17'0'15,"1"0"1,17 0 0,1 0-16,-1 0 15,18 0 1,-18 0 0,0 0-1</inkml:trace>
  <inkml:trace contextRef="#ctx0" brushRef="#br0" timeOffset="302832.549">25135 14429 0,'0'-36'32,"0"54"14,0 17-30,0-17 0,18 35-16,-18-18 15,0 18 1,0 18 0,35 34-1,-35-34 1,0-1-1,0-34 1,53 70 0,0-124 31</inkml:trace>
  <inkml:trace contextRef="#ctx0" brushRef="#br0" timeOffset="308861.7476">26176 14605 0,'0'-35'15,"-18"-1"32,-17 36-31,18 0-1,-19 0 1,36 36 0,-35-36-16,35 70 15,0-52-15,-35 35 16,35 0 0,0-18-1,17 0 1,19-35-1,-1 0 1,-17 0 15,-18-17-31,52-19 16,-52 1 0,0 0-1,36 52 48,-36 19-48,35-1 1,0 0 0,1-35-1</inkml:trace>
  <inkml:trace contextRef="#ctx0" brushRef="#br0" timeOffset="309262.895">26582 14570 0,'-18'0'47,"-17"0"-32,35 17 1,-53 19-16,18-1 15,35 88 1,0-105 0,17 35 15,19-53-15,-1 0-1,18 0 1,-18 0-1</inkml:trace>
  <inkml:trace contextRef="#ctx0" brushRef="#br0" timeOffset="309545.8732">26846 14676 0,'18'0'47,"17"0"-31,18 0 15,0 0-31,-18 0 16</inkml:trace>
  <inkml:trace contextRef="#ctx0" brushRef="#br0" timeOffset="310292.1043">27252 14429 0,'0'53'63,"0"35"-32,0-18-15,0-17-1,35-53-15,-35 35 32,0 18-32,0-17 15,0-54 48,36-17-32,-1-36-31,0 36 31,0 35-15,1 0-1,-1 0 17,-35 18-17,0 17 1,0 0 15,0 0-15,-35 1-1,-36-36 1,18 35-16,18-35 16</inkml:trace>
  <inkml:trace contextRef="#ctx0" brushRef="#br0" timeOffset="311094.9621">27764 14693 0,'0'-35'0,"0"0"47,-18 35-32,-17 0 1,-18 0 0,17 0-1,36 17 1,-35 19 0,35 16-1,0-16 1,0-1-1,35-35 17,1 0-17,-1 0 1,-35-18 0,35-17-1,-35 0 1,0 0-16,36-36 15,-36 36 1,0-1-16,0-34 16,0 35-1,0-18 17,0 17-17,0 72 16,0-1-15,0 18-16,0 70 16,0-87-16,53-1 15,-53 35 1,0-34 0,35 17-1</inkml:trace>
  <inkml:trace contextRef="#ctx0" brushRef="#br0" timeOffset="312044.0837">26000 14252 0,'0'0'0,"-18"0"47,-17 36-16,35 16-31,-71 37 16,71-1-1,-53 71-15,0-71 16,53-35 0,0 17-1,0-35 1,89 89-1,-19-53 1,107-71 0,-89 0-16</inkml:trace>
  <inkml:trace contextRef="#ctx0" brushRef="#br0" timeOffset="312826.4413">27975 14182 0,'0'70'32,"0"-17"-17,36 0-15,-36 0 16,52 0 0,-16 17-1,-1 1 1,-35 0-1,35-36-15,-35 35 16,-17-34-16,-19-1 16,-34 0-1,35 18 1,-54-53-16</inkml:trace>
  <inkml:trace contextRef="#ctx0" brushRef="#br0" timeOffset="314260.6166">28522 14623 0,'18'0'93,"17"0"-77,-17 0-16,123 0 31,-88 0-15,17 0-1</inkml:trace>
  <inkml:trace contextRef="#ctx0" brushRef="#br0" timeOffset="314668.756">28663 14534 0,'18'18'63,"-18"53"-48,0-54 1,0 19-1,35 16 1,-35-34 0</inkml:trace>
  <inkml:trace contextRef="#ctx0" brushRef="#br0" timeOffset="315810.9917">29210 14676 0,'18'0'94,"17"0"-78,-35-18 15,35 18-16,-35-35 1,0 52 62,0 19-62,0-1-1,0 0 1,0 0 15,35-35-31</inkml:trace>
  <inkml:trace contextRef="#ctx0" brushRef="#br0" timeOffset="316080.534">29351 14482 0,'0'-36'32</inkml:trace>
  <inkml:trace contextRef="#ctx0" brushRef="#br0" timeOffset="323368.1703">28663 13441 0,'0'-35'31,"0"-1"63,18 36-63,17 0-15,0 0 31,1 0-16,-36 18-31,35-18 16,-35 35-1,35-35 1,-35 35 0,0 1-1,0-1 1,0-17-1,0 17 1,0 0 15,0 0-15,0 1 0,-17-36-1,17 35 1,-36-35-1,36 35 1,-35 1 0</inkml:trace>
  <inkml:trace contextRef="#ctx0" brushRef="#br0" timeOffset="325206.2755">30321 13123 0,'-17'0'235,"17"18"-235,-36 17 31,36 1-15,0-1-16,-35 0 15,35 0 1,0 1-1,0-1 17,18-35-1,17 35-31,0-35 16,18 0-1,53-17 16,-88 17-15,17-36 0,-35 1-1,53 0-15,-53-1 16,0 89 78,-53 53-79,53-71 1,-53 18-16,53-17 0,-35-1 31,35 0-31,-53 36 0,18-36 16,35 0-16,-53 1 31,17-1-15,36-53 31,0-52-32,18 34 1,17-17-16,1 53 15,-1-35-15,35 0 16,-34 35 0,34-35-1,-52 35-15,52 0 16,-70-36-16</inkml:trace>
  <inkml:trace contextRef="#ctx0" brushRef="#br0" timeOffset="330173.447">26423 14605 0,'-18'0'140,"-17"0"-124,0-35 15,52 35 157,19 0-157,-1 53 0,-35-36-15,0 19-1,0-1 1,0 0 0,0 0-1,0 1 1,-18-1-1,18 0 17,-35-35-17,35 35 1,-35-35 0,35 36 15,-35-36 156</inkml:trace>
  <inkml:trace contextRef="#ctx0" brushRef="#br0" timeOffset="335370.6165">27587 14270 0,'0'18'125,"-53"52"-109,53-17-1,0 0 17,0 0-32,0 0 15,0-18 1,0 0-1,36 1 1,-19-36 15,18 0-15,1 0 0,-36-18-1,35-17 1,-35-1-1,35 1 1,-35 17 0,0-17-1,0 53 79,0-1-94,0 19 0,0-1 16,0 0-1,0 36 1,0 17 0,-17-17-1,-19-1 1,1 1-1,0-1 1,0-34 0,-1-36-1,36-18 17,0-17-17,0-18 1,0 17-16,53-52 15,106 0 1,-18 53 0,-88 35-1,0-53 17,-71 53 14</inkml:trace>
  <inkml:trace contextRef="#ctx0" brushRef="#br0" timeOffset="336499.8535">27781 14693 0,'18'0'0,"17"0"219,-35-17-203,0-19 46,0 19-15,0-19-16,35 36-31,-35-35 0,36 0 32</inkml:trace>
  <inkml:trace contextRef="#ctx0" brushRef="#br0" timeOffset="338086.1155">29686 14199 0,'0'53'78,"-17"-17"-78,-36 122 32,17-87-32,36-18 15,-35 0-15,35-18 16,0 0-16,0 0 15,0 1-15,0 17 16,18-18 0,35 0-1,-18-35 17</inkml:trace>
  <inkml:trace contextRef="#ctx0" brushRef="#br0" timeOffset="343268.1442">29898 14376 0,'0'-36'31,"0"1"0,0 106 63,0-36-78,0 53-1,0-53-15,0 1 16,0 17 0,0-18 15,0 0-16,0-70 64,35 35-64,-35-53-15,0 0 16,35 53-1,-35-53-15,36 0 32,-1 53-1,0 0-15,1 36-1,-1-1 1,-35 18-1,35-18 1,-35 0 0,-18-35-1,-17 36 1,0-1 0,-18-35-1,0 17 1,18-17-1</inkml:trace>
  <inkml:trace contextRef="#ctx0" brushRef="#br0" timeOffset="344202.7269">30445 14429 0,'35'-36'47,"0"36"-16,1 0 1,-1 0-17,-18 0-15,-17 36 16,53 17-1,-53-18 1,0 18-16,0 0 16,-35-18-1,17-35 1,18 35 0,-35-35 15,53-17 47,17-19-78,18-17 16,-18 18-1,18 0 1,-53 0-1,18 35 1,-18 17 62,0 36-62,0-18-1,0 1 1,0-1 15,35-35 1</inkml:trace>
  <inkml:trace contextRef="#ctx0" brushRef="#br0" timeOffset="344623.3086">30956 14534 0,'18'0'62,"17"0"-46,18 0-1,0 0 1,0 0 0,0 0-1,-18 0 1</inkml:trace>
  <inkml:trace contextRef="#ctx0" brushRef="#br0" timeOffset="344908.1963">31150 14482 0,'0'35'47,"0"18"-31,-35-53-1,35 35 1,0 0-1,0 1 1</inkml:trace>
  <inkml:trace contextRef="#ctx0" brushRef="#br0" timeOffset="345568.1998">31732 14534 0,'0'-17'31,"0"-18"-31,0-1 32,-17 36-17,-19 0 1,1 0-1,0 18 1,35 17 0,0 0-1,0 1 1,18-36 31,17 0-32,0 0 1,-17 0 15,17 0 63,-35 35-78,35-35-16,1 35 15,-1-35 1</inkml:trace>
  <inkml:trace contextRef="#ctx0" brushRef="#br0" timeOffset="346216.1496">32068 14482 0,'0'-36'15,"0"54"48,0 17-47,0 0-1,35-35 16,-35 36-31,35-36 32,0 0-1,-35 35 16,0 36-32,0-36-15,0 0 16,0 36 0,-35-18-1,0-18 1,17 0 0,18-53 30,0-17-30,18 0 0,17 35-1,71-35 1,-18-1 0,-53 1-16</inkml:trace>
  <inkml:trace contextRef="#ctx0" brushRef="#br0" timeOffset="347116.3909">32420 14005 0,'0'-35'16,"36"35"-16,-1 0 31,-35 53-31,70 0 16,-17 106-1,0 17 1,-53-53 0,35 36-1,1-53 1,-54 0 0,-105-18-1,-36-53 1</inkml:trace>
  <inkml:trace contextRef="#ctx0" brushRef="#br0" timeOffset="350149.4922">33108 13776 0,'53'18'78,"-53"35"-62,0 17-1,35-35 1,-35 1-16,0 17 0,0-18 15,0 0 1,0 18 0,0 0-16,0 0 15,0-18 1,0 18 0,0 18-1,-35-18-15,35-18 31,-18-35-15</inkml:trace>
  <inkml:trace contextRef="#ctx0" brushRef="#br0" timeOffset="352498.469">24888 15840 0,'53'0'63,"-17"-36"-48,-1 36-15,0 0 16,36 0 0,35-35-1</inkml:trace>
  <inkml:trace contextRef="#ctx0" brushRef="#br0" timeOffset="352698.0354">24994 16016 0,'124'-106'16,"-248"212"-16,142-106 31,35 0-16,-18 0-15,18 0 16,-53-18 15,35 18-15</inkml:trace>
  <inkml:trace contextRef="#ctx0" brushRef="#br0" timeOffset="353563.0663">26264 15346 0,'0'70'94,"0"-17"-79,0 0-15,0 35 16,0-35-16,0 53 16,0 18-1,0 34 1,0-105-16,-35 35 15,35-35 1,-35 18-16,35-36 31,0 18-15,-36-53 31,1 0-32,0-53 17,0 0-17,-1 0 1,36 18-16</inkml:trace>
  <inkml:trace contextRef="#ctx0" brushRef="#br0" timeOffset="354768.1891">26458 15346 0,'36'0'62,"-1"0"-46,71 0 15,-53 0-15,-18 0-16,0 0 15,0 0-15,36 0 16,-18-35 0,18 35-1,34 0 1,1 0 0,176-89-1,-52 36 1,-36 53-1,-53-35 1,-88 35-16,35 0 16,-53 0-1,1 0-15,34 0 16,1-35 0,34 35-1,19 0 1,-36 0-1,-17-35 1,-1 35 15,-35 0-31,89-36 16,-71 36-16,0 0 16,53 0-1,17-53 1,18 53-1,71-35 1,-18 35 0,-35 0-1,17 0 1,36 0 0,-54-53-16,125 53 15,-125 0 1,-16 0-16,104 0 15,-34 0 1,35 0 15,-106 0-15,-35-35 0,-35 35-1,-36 0 1,18 0-16</inkml:trace>
  <inkml:trace contextRef="#ctx0" brushRef="#br0" timeOffset="357729.8443">27146 15998 0,'0'-17'16,"-17"17"15,17-35 1,-71 35-1,36 0-31,35 17 15,-35-17 1,-1 53 0,1-18 15,35 71-15,0-71-1,0 1 1,18-36-1,17 0 1,18-18 0,0-17-1,-18-18 1,0 53-16,-35-35 16,0-1-1,0 54 48,0 17-48,36-35 1,-36 36 0,35-36-16,0 0 15</inkml:trace>
  <inkml:trace contextRef="#ctx0" brushRef="#br0" timeOffset="358458.1064">27428 15946 0,'18'-36'32,"17"36"-17,1 0 17,-36 18-32,0 17 15,35 18 1,-35 0-1,0-18 1,-18 1 15,18-1-15,0-53 31,36-70-32,-1 53-15,-35-18 32,35 53-32,-35-35 0,0 52 93,0 18-77,35 1 0,-35-19-1,36-17 1</inkml:trace>
  <inkml:trace contextRef="#ctx0" brushRef="#br0" timeOffset="358944.1855">28028 15910 0,'35'0'31,"18"0"-15,0 0-1,-17 0 1,-36-35-16,35 35 16,0 0 15</inkml:trace>
  <inkml:trace contextRef="#ctx0" brushRef="#br0" timeOffset="359399.0276">28152 15840 0,'-36'0'0,"36"17"78,0-34 62</inkml:trace>
  <inkml:trace contextRef="#ctx0" brushRef="#br0" timeOffset="360319.8147">28469 15628 0,'0'35'78,"0"54"-62,0-54-16,0-18 15,0 19-15,0-1 16,0 18 0,0 17-1,0 1 1,0-53-1,0-54 48,18 36-63,-18-35 16,0 0-16,35 35 31,-35-35-31,53 35 15,-18 0 1,1 0 0,-36 17-1,35-17 17,-35 35-17,0 36 1,-18-36-1,-35 1 1,18-36 0,-36 0-1</inkml:trace>
  <inkml:trace contextRef="#ctx0" brushRef="#br0" timeOffset="360960.553">28857 15875 0,'0'18'62,"0"17"-46,0 18-1,35-18 1,1-35 0,-1 0-16,18 0 31,18-18-15,-19-17-1,-16 70 32,-36 1-31,0-1-16,0 0 15,-18 36 1,-17-1 0,-18-17-1,18-17 1,-1-36-1,36-36 32,18 1-47,88-36 32,-36-17-32</inkml:trace>
  <inkml:trace contextRef="#ctx0" brushRef="#br0" timeOffset="361762.5466">26917 15752 0,'0'-36'31,"-18"36"-31,-17 71 62,35-18-46,0 35-16,0 18 0,0 105 16,0-52-1,18-53 17,105-18-17,18-88 1,124 53-1,-124-53-15</inkml:trace>
  <inkml:trace contextRef="#ctx0" brushRef="#br0" timeOffset="362442.9255">29492 15416 0,'0'18'62,"36"70"-46,-1 0 0,-35-52-16,35-1 15,-35 18-15,35 53 16,-35-53-1,0 17 1,-17-35-16,-19 1 16,36-1-1,-35-35-15</inkml:trace>
  <inkml:trace contextRef="#ctx0" brushRef="#br0" timeOffset="363376.3348">29845 15434 0,'0'-35'32,"0"-1"-1,53 36-16,0 0 1,-18 18 0,-35 35-1,0 0 1,0-18 0,-18 36-1,-52-18 1,70-18 15,18-35 0,17 0-31,53-18 16,0-17 0,-17 0-1,-18 35 1</inkml:trace>
  <inkml:trace contextRef="#ctx0" brushRef="#br0" timeOffset="364375.4492">30127 15981 0,'18'0'31,"-1"0"-15,19 0 0,70 0 15,-89 0-31,19 0 16,34-18-1,1 18 1</inkml:trace>
  <inkml:trace contextRef="#ctx0" brushRef="#br0" timeOffset="364706.2416">30268 15857 0,'0'53'47,"18"0"-32,-18 0 1,0-18 0,0 1-1,0-1 1</inkml:trace>
  <inkml:trace contextRef="#ctx0" brushRef="#br0" timeOffset="366208.4212">31027 15610 0,'0'36'62,"0"70"-30,35-71-32,-35 35 15,0 19 1,0-37 0,0 1-1,-18 0 1,18-17-1,0-54 32,0-35-31,18 53 0,-18-35-1,0-1 1,35 1-1,1 0 1,-1 35 0,0 0-1,0 18 1,-35 17 0,36-35-1,-36 35 1,0 0-1,-18 1 1,-35-36 0,18 35-16,0-35 15,-1 0 17</inkml:trace>
  <inkml:trace contextRef="#ctx0" brushRef="#br0" timeOffset="366942.8566">31309 15928 0,'0'-35'0,"53"35"16,-18-36-1,0 36 17,1 0-32,-36 18 15,0 35 1,0 17 0,0-52-1,0 17 1,-36 18 15,36-70 16,36-36-31,-1 0-1,-35 0 1,35 53-1,-35-35 1,0-1 0,36 54 31,-36 17-32,0 1 1,0-1-1,35 0 1,0 0 15,18-35-15</inkml:trace>
  <inkml:trace contextRef="#ctx0" brushRef="#br0" timeOffset="367220.3952">31785 15928 0,'53'0'62,"0"0"-46,-18-35-16,18 35 15,-17 0 1,-1 0 0</inkml:trace>
  <inkml:trace contextRef="#ctx0" brushRef="#br0" timeOffset="367451.5566">31944 15822 0,'-53'18'47,"53"35"-32,0-18 1,0 0 0,0 0-1,0 1 1</inkml:trace>
  <inkml:trace contextRef="#ctx0" brushRef="#br0" timeOffset="367976.0047">32244 15769 0,'-18'0'47,"18"18"-31,-35-18-16,35 53 15,0-18 1,-18-35-1,18 35 1,36-35 15,-36-17-15,0-19 15,0 54 32,35-18-48,-35 35 1,35-35 0,0 0-1</inkml:trace>
  <inkml:trace contextRef="#ctx0" brushRef="#br0" timeOffset="368565.6926">32456 15716 0,'0'0'15,"0"18"32,0 17-31,0 0 0,35-35 30,0 0-30,0-17 0,-35 52 46,0 0-62,0 1 16,0-1-16,0 0 15,0 18 1,-17 18 0,-54-1-1,71-35 1,-35-35 0,35-17 15,0-18-16,0-36 1,88 18 0,0-17-1,-52 34-15</inkml:trace>
  <inkml:trace contextRef="#ctx0" brushRef="#br0" timeOffset="369307.8961">30833 15487 0,'-18'0'16,"18"35"15,-35 18-31,35 88 16,0 18 0,0-53 15,0-36-16,53-17 1,35 18 0,106-36-1,-71-35-15</inkml:trace>
  <inkml:trace contextRef="#ctx0" brushRef="#br0" timeOffset="371230.0123">32949 15505 0,'-35'0'31,"35"35"63,0 18-78,18-18-1,-18 0-15,35 1 16,-35 17-16,35 52 15,18-34 1,-53-1 0,0 1-1,0-18 1,-35 0 0,0-18 15</inkml:trace>
  <inkml:trace contextRef="#ctx0" brushRef="#br0" timeOffset="371972.8066">33091 15416 0,'17'0'63,"36"0"-48,0 0 1,-18 18 15,-35 17-31,0 1 16,0-19-1,-35 36 1,0-53 0,52 0 46,19 0-62,70 0 16,17-35-1,-88 17 1,18 18 0,-53-35-1</inkml:trace>
  <inkml:trace contextRef="#ctx0" brushRef="#br0" timeOffset="372950.1545">32050 14975 0,'0'-35'94,"35"35"-79,18 0 1,-18-35 0,1 35-16,105 0 15,-18 17 1,18-17 15,36 36-15,-124-36-1,17 0 1,18 53 0,-35-53-1,-17 0 1,-1 0-1,0 0 1,-70 0 47</inkml:trace>
  <inkml:trace contextRef="#ctx0" brushRef="#br0" timeOffset="402046.1472">18115 7602 0,'0'0'0,"0"36"0,0-1 16</inkml:trace>
  <inkml:trace contextRef="#ctx0" brushRef="#br0" timeOffset="402613.1714">18203 9243 0,'0'-18'47,"36"18"-32,-1 0 1,18-35 0,-18 35-16,89-71 15,70 36 1,35-18 0,-159 53-1,-17 0-15,-17 0 0</inkml:trace>
  <inkml:trace contextRef="#ctx0" brushRef="#br0" timeOffset="406401.2909">14658 18750 0,'35'-53'94,"18"53"-78,-18-35-1,1 35-15,-1 0 16,0-35 0,71 35-1,176-36 1,-123-17-1,106 18 1,34-18 0,-34 0-1,-159 53-15,123-53 16,-70-17 0,17 70-16,142-53 15,-1 0 1,-193 53 15,-18 0-31,-36-35 31,-35 35-31,18 0 16,0 0-16,0 0 0,-17 0 16,34 0-1,-35 0-15,1 0 16,-1 0-16,0 0 15,36 0 1,-36 0-16,36-35 16,-19 35-1,-16 0-15,-1 0 0,0 0 16,1 0-16,-1 0 16,35 0-1,1 0 1,-18 0-1,0 0 1,-18 0 0,0 0 15,1 0-15,-36 17 15,0 18 31,0 1 1,0-1-32</inkml:trace>
  <inkml:trace contextRef="#ctx0" brushRef="#br0" timeOffset="407477.7544">18750 18150 0,'53'0'109,"18"0"-93,-36 18-1,0-18-15,0 0 16,18 53-16,18-53 15,35 35 1,70 1 0,-52-36 15,-71 0-15,17 0-1,-17 35 1,18-35-1,17 0 1,-18 0 0,-17 0-1,0 0 1,35 0 0,-17-18-1,-18 18 1,17 0-1,-17-35 1,-17 35 15,-1 0-15,0-35 0,0 35-1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7T06:53:23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9648 16087 0,'0'35'312,"0"0"-281,0 0-15,0 1 0,0-1 15,0 0 0,0 1-15,-17 34-1,17-35 1,0 18 15,0 18-15,0-36-1,0-17 17,0 17-17,0 0 1,0 1 0,0-1 15,0 36 0,0-19-15,0-16-1,0 34 17,0-34 108,17-36 63,19 0-156,-1 0-31,0 0 15,1 0-15,-1 0 15,-35-18-15,70 18-1,-34 0 16,-1 0-15,0 0-16,18 0 31,-18 0-15,1 0 15,34-35 0,-34 35-15,-1 0 15,0 0 1,71 0-17,-35-36 1,-36 36-1,0 0 17,-17 0-17,17 0 17,0 0 14,1 0-14,-36 18-17,70-18 1,36 0 15,-71 0-15,36 35 15,-36-35-15,0 0 15,1 0 31,-36 36-46,35-36 15,0 0-15,36 0 15,-1 0-15,-34 35 15,-1-35-15,-18 0-1,19 0 1,34 0 31,1 0-32,17 0 17,-35 0-32,18 0 15,-54 0 17,54 0-1,52 0 0,-17 0 0,-35 0 1,-36 0-17,35 0 16,-34 0-31,17 0 16,17 0 0,36 0 15,17-18 0,-34 18 0,-1 0 1,18 0-17,35 0 17,-71-53-1,19 53 0,34 0-15,-70 0-1,106 0 32,-54 0-31,-87 0-16,88 0 31,-35 0-15,-36 0-1,71 0 17,-53 0-32,-1 0 15,-16 0 1,17 0-1,105 0 17,-122 0-17,70 0 1,35 0 15,17 0 0,-87 0 1,88 0-17,-53 0 1,123 36 15,-159-36 0,19 35-15,-1-35 15,-53 17 1,36-17-1,-36 0 0,-17 0-15,17 0-1,88 0 17,-70 53-17,0-53 1,71 0 15,-72 0-31,37 36 31,-54-36-31,106 0 32,18 0-1,0 0 0,-106 0 0,17 0 1,-35 0 30,-17 0-15,17 0 0,1 0-32,34-36 1,71 1 15,-53 35 1,-52-35-1,-1 35 0,0 0 0,-35-35-31,35 35 32,-35-36 14,0-17-14,0 18-17,0-18 1,0-17 15,0-54-15,0 18 15,0 71-15,-17 0 15,17-1-15,0 1 15,0 0-16,0 17 17,-35 18-17,35-35 17,0 0 46,0-1-31,0 1-1,-36 35-30,36-35 93,-35 35-62</inkml:trace>
  <inkml:trace contextRef="#ctx0" brushRef="#br0" timeOffset="3382.9471">9701 16051 0,'36'0'140,"-1"0"-124,88 0 15,19 0 0,-90 0 1,19 36-17,-36-36 17,106 35 14,-17-35-30,52 53 15,-70-53 1,18 35-1,-54-35-16,1 0 1,70 0 15,-71 0 1,36 0-1,-18 35-16,1-35 17,-19 0-17,89 0 17,-124 18-17,124-18 1,-36 0 15,18 0-15,18 0 15,-18 0 0,-52 0 0,-54 0-31,0 0 32,0 53-32,54-53 31,-19 0-15,71 0 15,0 0 0,-17 0-15,17 0 15,-18 0 0,-52 0-15,17 0 15,-53 0 0,1 0 1,-1 0-17,18 0 1,88 0 15,35-35 16,-70 35-31,0-36 15,18 36 0,-19-35-15,-69 35-1,122 0 1,-122-35 0,69 35 15,-16 0 0,-19-35 0,18 35-15,71 0 15,-35-36 0,-54 36-15,54 0 31,-71 0-47,141 0 31,-141 0-31,52 0 16,54 0 15,-124 18-31,36-18 31,-36 0-31,71 0 16,-18 0 15,-52 0 0,-1 0 16,18 0-31,53 0 0,-36 0-1,18 0 32,-17 0-31,-36 0 15,-17 0 16,17 0-16,0 0 0</inkml:trace>
  <inkml:trace contextRef="#ctx0" brushRef="#br0" timeOffset="17272.7278">3228 17586 0,'0'35'109,"-35"18"-93,-1-53 0</inkml:trace>
  <inkml:trace contextRef="#ctx0" brushRef="#br0" timeOffset="18245.1224">3193 17639 0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4T09:51:28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4339 17903 0,'0'71'62,"-35"-71"-46,35 35 0,-18-35-16,18 18 15,-53 35 1,18 0 0,35-18-16,-35 18 15,-18-53-15,53 53 16,-35-18-1,-1 0 1,36 1 0,-35-36-1,35 35 1</inkml:trace>
  <inkml:trace contextRef="#ctx0" brushRef="#br0" timeOffset="4072.8629">9049 3528 0,'0'-36'0,"0"1"63,0 53 30,0 35-77,0 70 0,0-87-1,0-1-15,0 53 16,0-17 0,53 17-1,-53-35 1,0 0-1,0-18 1,0 0 0,0 0 15</inkml:trace>
  <inkml:trace contextRef="#ctx0" brushRef="#br0" timeOffset="5907.0171">10001 3563 0,'-17'0'0,"-19"-35"16,1 35 0,0 0-1,-1 17 1,-16 72-1,-1 69 1,53-87 0,0-36-1,17 18 1,-17-18 0,106-35-1,-88 0-15,17 0 16,36 0-1,-1 0 1,-35-17 0</inkml:trace>
  <inkml:trace contextRef="#ctx0" brushRef="#br0" timeOffset="6305.6986">10319 3916 0,'0'35'32,"0"0"-17,0 1 1,35-36-16,-35 35 15,0-17 1,0 17 0</inkml:trace>
  <inkml:trace contextRef="#ctx0" brushRef="#br0" timeOffset="7054.3864">10583 3687 0,'18'0'47,"17"0"-32,1 0-15,16 17 16,1-17-16,71 0 15,-36 0 1,-17 0 0,-36 0-16,0 0 15</inkml:trace>
  <inkml:trace contextRef="#ctx0" brushRef="#br0" timeOffset="7391.444">10936 3598 0,'-35'36'47,"35"-1"-31,0 0-16,0 18 16,0 0-1,17-18 1,19 18-1</inkml:trace>
  <inkml:trace contextRef="#ctx0" brushRef="#br0" timeOffset="7923.2084">11765 3581 0,'0'0'16,"0"-36"-16,35 36 0,-35-35 15,0 0 17,-17 35-17,-18 0 1,-1 0-16,1 53 15,0 17 1,-18 36 0,53-53-1,0-18 1,17-35 15,19 36-15,52-36-1,-18 0 1,1 0 0,-36-18-1</inkml:trace>
  <inkml:trace contextRef="#ctx0" brushRef="#br0" timeOffset="8438.5294">11959 3792 0,'0'-17'16,"18"17"15,17 0 0,0 0-15,1 0 0,-1 0-1,-35 17 1,0 19-16,0-1 15,-53-35 1,18 35-16,-1-35 16,36 35-1,71-35 32,-36 0-31,1 0-1,16 0 1,-52-17-16,89 17 16,-54 0-16,0 0 15,0-35 1</inkml:trace>
  <inkml:trace contextRef="#ctx0" brushRef="#br0" timeOffset="9041.6006">12700 3298 0,'0'18'78,"0"35"-78,35 141 32,-35-141-32,0 18 15,0-19 1,0 54 0,0-53-1,0-18 1,0 36-16,0-53 15,-17-18 17</inkml:trace>
  <inkml:trace contextRef="#ctx0" brushRef="#br0" timeOffset="12603.8522">13758 3281 0,'-17'53'63,"-36"-53"-48,17 35 1,-34 0 0,35-35-16,-1 36 15,1-1 16,0-35-31,35 35 16,-35-35-16,35 35 16,0 1 46,52-36-31,-16 0-31,-1 0 0,-17 0 16,35 35-16,-1-35 16,-16 0-1,-36 35 1,0 1 0</inkml:trace>
  <inkml:trace contextRef="#ctx0" brushRef="#br0" timeOffset="12996.8128">13282 3792 0,'0'36'31,"18"-36"-31,17 35 31,18-35-31,0 0 31,-18 0-15,0 0-16,1 35 16,-1-35-1,0 0 1,-35 35 0</inkml:trace>
  <inkml:trace contextRef="#ctx0" brushRef="#br0" timeOffset="14686.4479">14676 3528 0,'0'-36'16,"-18"36"-16,-17 0 31,-18 0-15,0 0-1,18 0 1,35 18-16,-71 53 16,36 17-1,35-18 1,0-17 0,17-17-1,72 17 1,52-53 15,-88 0-15,-18-36-1</inkml:trace>
  <inkml:trace contextRef="#ctx0" brushRef="#br0" timeOffset="15102.7099">14958 3739 0,'0'36'47,"0"-1"-31,0 0-1,0 1 1,0-1 0,0 0-16,0 0 15,0 1 1,0-1 0</inkml:trace>
  <inkml:trace contextRef="#ctx0" brushRef="#br0" timeOffset="15787.7763">14182 3263 0,'0'18'47,"0"35"-47,35 17 15,-35 1 1,0 70 0,0-88-16,0 17 15,0-17 1,0-17-1,0-1 1,0 0 0</inkml:trace>
  <inkml:trace contextRef="#ctx0" brushRef="#br0" timeOffset="16338.0359">15222 3298 0,'0'-35'15,"36"35"1,-36 35 15,0 18-31,0 0 16,35 71 0,-35-54-1,0-34-15,0 17 16,0 35-1,0-71 1,0 54 0,0-36-1,35-35-15,0 0 16,1 0 0</inkml:trace>
  <inkml:trace contextRef="#ctx0" brushRef="#br0" timeOffset="16735.2466">15752 3669 0,'35'0'62,"0"0"-62,0 0 16,-17 0-16,17 0 16,1 0-1,69 0 1,-52 0 0,-17-35-1</inkml:trace>
  <inkml:trace contextRef="#ctx0" brushRef="#br0" timeOffset="17035.9074">15928 3545 0,'0'-35'0,"0"70"62,0 36-46,0-18-16,0 0 16,0-18-1,0 0 1,18-35-1,-18 36 1</inkml:trace>
  <inkml:trace contextRef="#ctx0" brushRef="#br0" timeOffset="17487.2439">16669 3193 0,'53'70'62,"-53"89"-31,0-124-31,0-17 16,35 17 0,-35 36-1,0 52 1,0-88 0,0 1-1</inkml:trace>
  <inkml:trace contextRef="#ctx0" brushRef="#br0" timeOffset="18018.826">17374 3510 0,'0'-35'31,"-17"35"-15,-1 0-1,-17 0 1,-36 17 0,18 54-1,53-36 1,-35 1-16,35-1 15,0 0 1,0 0 0,0 1-1,18-36 1,17 0 0,35 0-16,19 0 15,-54 0-15,0-18 16,0 18-1,-35-35-15</inkml:trace>
  <inkml:trace contextRef="#ctx0" brushRef="#br0" timeOffset="18600.493">17480 3669 0,'0'-18'31,"18"18"-15,17 0-16,-35-35 16,35 35-1,1 0 17,-36 18-32,0 35 15,0-18 1,0 0-1,0 0 17,-18 1-17,-17 17 1,35-36 0,17-17 62,1 0-63,17 0-15,1 0 16,34-17-16,54 17 16,-19-36-1</inkml:trace>
  <inkml:trace contextRef="#ctx0" brushRef="#br0" timeOffset="19228.0014">18062 3175 0,'18'0'78,"-18"35"-62,0 1 0,0-1-16,35 18 0,-35 70 15,0-35 1,0 1-1,0 16 17,0-69-32,-17-1 15,17 53-15,0-53 16,0 1 0</inkml:trace>
  <inkml:trace contextRef="#ctx0" brushRef="#br0" timeOffset="35695.7613">12788 3104 0,'0'36'94,"18"-36"-79,52 0 17,-17 0-32,-17 0 15</inkml:trace>
  <inkml:trace contextRef="#ctx0" brushRef="#br0" timeOffset="41222.6022">8167 4851 0,'0'-36'16,"0"54"109,0 35-125,35 35 15,-35-17 1,0 17-16,53 0 16,-53-35-16,0 71 15,35-1 1,-35-52-1,0-36 1,0 0 0</inkml:trace>
  <inkml:trace contextRef="#ctx0" brushRef="#br0" timeOffset="41876.4157">9066 5168 0,'-17'-35'0,"-19"-18"32,-16 53-17,-1 0 1,0 0 0,-18 0-1,-17 88 1,53-35-16,-1 88 15,36-70 1,0-1 0,0-17-16,0-17 0,18-36 15,53 52 1,-1-52 0,54 36-1,-54-36 1,1-18-1</inkml:trace>
  <inkml:trace contextRef="#ctx0" brushRef="#br0" timeOffset="42130.0172">9260 5415 0,'0'18'16,"0"17"0,0 18-1,0 0 1,36-53-16,-36 35 16,0 0-1,0 1 1</inkml:trace>
  <inkml:trace contextRef="#ctx0" brushRef="#br0" timeOffset="42443.2688">9507 5362 0,'36'0'15,"-19"0"-15,54 0 16,-18 0-1,0 0 17,0-35-32,17 35 15</inkml:trace>
  <inkml:trace contextRef="#ctx0" brushRef="#br0" timeOffset="42693.494">9737 5221 0,'0'0'0,"0"35"47,0 18-31,0-17-1,0-1-15,0 0 16,0 0-16,0 18 16,17-53-1,-17 36-15,36-36 16</inkml:trace>
  <inkml:trace contextRef="#ctx0" brushRef="#br0" timeOffset="43110.511">10301 5168 0,'0'-35'16,"0"0"0,-18-1-1,-17 36 17,-18 18-32,53 53 15,-70-19-15,34 72 31,36-106-31,0 17 0,0 0 32,53 71-17,-17-106 1,17 0 0,17 0-1,-35-35 1</inkml:trace>
  <inkml:trace contextRef="#ctx0" brushRef="#br0" timeOffset="43526.1382">10478 5415 0,'0'-35'16,"35"0"15,0 35-15,0 70 15,-35-35-31,0 54 31,-17-36-31,17-18 16,35-35 62,0-35-78,1 35 0,16-53 15,1 0 1</inkml:trace>
  <inkml:trace contextRef="#ctx0" brushRef="#br0" timeOffset="43897.6466">11060 4762 0,'0'0'0,"0"53"47,0 36-32,0-19-15,0 36 16,0-18 0,0-35-16,0 35 15,0-17 1,0-18 0,0 0-1,0-18 1</inkml:trace>
  <inkml:trace contextRef="#ctx0" brushRef="#br0" timeOffset="46159.4504">11359 4639 0,'0'-35'16,"18"-1"31,17 36-16,1 0-15,-1 0-1,0 0 1,-35 36 0,35 70-1,-35-54 1,-17 1 0,-18-17-1,-1-36-15,36 35 16,18-35 62,52 0-62,-17 0-1,-17 0-15,-1 0 47</inkml:trace>
  <inkml:trace contextRef="#ctx0" brushRef="#br0" timeOffset="46614.3286">11959 5203 0,'71'0'47,"-36"0"-32,0-35 1,18 35-16,0 0 16,0 0-1</inkml:trace>
  <inkml:trace contextRef="#ctx0" brushRef="#br0" timeOffset="46881.1087">11959 5309 0,'0'0'0,"18"0"47,52 0-32,-17 0 1,0 0 0,0 0-1,0 0-15,-18 0 16</inkml:trace>
  <inkml:trace contextRef="#ctx0" brushRef="#br0" timeOffset="51930.3484">13847 4992 0,'0'-35'0,"-18"35"31,18-36-15,-35 36-1,-18 18 1,17 17 0,-17 0-16,-17 142 15,35-107 17,35 1-17,35-36 1,18-35-1,17 0 1,-34 0-16,34 0 16,-17 0-1</inkml:trace>
  <inkml:trace contextRef="#ctx0" brushRef="#br0" timeOffset="52184.1366">14076 5203 0,'0'18'31,"0"35"-15,0-18-1,0 1 1,0-1-1,0 0 1,35 0 15</inkml:trace>
  <inkml:trace contextRef="#ctx0" brushRef="#br0" timeOffset="53173.077">13247 4798 0,'0'-36'31,"0"54"32,0 35-63,0 18 15,0-18-15,0-1 16,53 1 0,-53 124-1,0-107 1,35-17-1,-35 0 1,0-18 0</inkml:trace>
  <inkml:trace contextRef="#ctx0" brushRef="#br0" timeOffset="54013.8025">14323 4727 0,'35'18'78,"-35"35"-78,0 0 16,0 17-16,0-17 16,0 35-1,35-52 1,-35 52 0,0-35-1,0 17 1</inkml:trace>
  <inkml:trace contextRef="#ctx0" brushRef="#br0" timeOffset="54613.7366">14534 4674 0,'0'-35'16,"18"35"62,17 18-47,-35 17-15,0 0-16,0 0 15,-17-35 1,17 36-1,0-19 17,35-17-17,0 0 1,1 0 0,69-17-1</inkml:trace>
  <inkml:trace contextRef="#ctx0" brushRef="#br0" timeOffset="55139.5001">15169 5115 0,'36'0'47,"-1"0"-47,0 0 0,1 0 16,-1 0 0,35 0-1,-34 0 1,17 0-1,-18-17-15</inkml:trace>
  <inkml:trace contextRef="#ctx0" brushRef="#br0" timeOffset="55373.6909">15363 4992 0,'0'0'16,"-35"17"31,35 19-47,0 34 31,0-17-31,0 0 31,18 0-15,35-53-1</inkml:trace>
  <inkml:trace contextRef="#ctx0" brushRef="#br0" timeOffset="55823.1423">16192 4992 0,'0'-53'0,"36"0"16,-36 18-1,-18 35 17,-35 0-17,-35 17 1,17 54 0,71-1-1,0-34-15,0-1 16,0 18-1,36 0-15,17-53 16,-18 0 0,71 0-1,-71 0 1</inkml:trace>
  <inkml:trace contextRef="#ctx0" brushRef="#br0" timeOffset="56238.7781">16334 5133 0,'0'-35'31,"35"35"-15,-17 0 15,52 0-15,-70 17-1,0 36 1,0 0 0,-35 0-1,35-18 1,-35-35-1,87 0 32,-16 0-47,-1 0 16,36-17 0,-19-19-1,-52 1-15</inkml:trace>
  <inkml:trace contextRef="#ctx0" brushRef="#br0" timeOffset="56888.5704">15716 4621 0,'0'-35'16,"0"70"31,0 159-32,0-141-15,0 0 16,0 18-16,0 17 16,0 71-1,18-71 1,-18-53 15,35 18-15,-35-18-1,35-52 1</inkml:trace>
  <inkml:trace contextRef="#ctx0" brushRef="#br0" timeOffset="57399.5146">16722 4568 0,'0'18'47,"0"35"-32,35 18 1,-35 17-16,0-53 16,0 0-16,0 54 15,0-54 17,0 88-17,0-87 1,0-1-1</inkml:trace>
  <inkml:trace contextRef="#ctx0" brushRef="#br0" timeOffset="57988.8969">17022 4551 0,'0'-35'16,"0"-1"15,17 36-15,18 0-1,1 0 1,-1 18 0,-35 70-1,0-17 1,0-18 0,-18-18-1,18 0 16,36-35 16,17 0-31,-18 0 0,0-18-1</inkml:trace>
  <inkml:trace contextRef="#ctx0" brushRef="#br0" timeOffset="58855.156">17392 4921 0,'0'36'31,"18"-36"-31,34 0 15,19 35 1,17-35 0,-52 0-16,-1 0 15,53 0 1,-53 0 0,-35-18-1</inkml:trace>
  <inkml:trace contextRef="#ctx0" brushRef="#br0" timeOffset="59123.1166">17639 4798 0,'-35'0'31,"35"35"-15,0 0-16,0 36 16,0-18-1,0 0 17,0-18-17,0 0 1</inkml:trace>
  <inkml:trace contextRef="#ctx0" brushRef="#br0" timeOffset="60613.8861">18009 4762 0,'0'-35'16,"0"0"-1,36 0 1,-36-1-16,35-34 15,-35 35 1,35 35 0,0-36-1,18 36 1,71 88 0,-54-17-1,-70 0 16,0 87-15,-35-87 0,-18-1-1,-70 1 1,70-36 0,53 18-16,0-18 15,0 1 16,17-36-15,36 0-16,106 0 16,-71 0-1,-52 0 1,-1 0 0</inkml:trace>
  <inkml:trace contextRef="#ctx0" brushRef="#br0" timeOffset="61852.6308">18909 4498 0,'0'0'16,"0"88"62,0-35-78,0 18 15,0-19-15,0 1 16,0 0-16,0 71 16,35-54-1,-35-34-15,0-1 16,0 18 0,-35-53-1,35 35-15</inkml:trace>
  <inkml:trace contextRef="#ctx0" brushRef="#br0" timeOffset="62320.6796">19544 4798 0,'0'-18'16,"0"36"-16,0-71 0,0 18 15,-18 35 1,-17 0 0,0 0-1,-36 70 1,36 1-16,0-1 16,-18-34-16,53-1 15,0 0 1,17 18-1,54-18 1,17-35 0,-17 0-1,-36 0 1</inkml:trace>
  <inkml:trace contextRef="#ctx0" brushRef="#br0" timeOffset="62537.7629">19703 5098 0,'0'17'47,"0"36"-31,0-18-1,0 1 1,0-1-1,35-35 1,-35 35 0</inkml:trace>
  <inkml:trace contextRef="#ctx0" brushRef="#br0" timeOffset="63368.8525">20108 4516 0,'0'0'15,"0"-36"-15,0 54 79,0 35-79,0 35 15,0-35-15,0 0 16,0 0-16,18 53 15,-18-71 1,0 18-16,0 17 16,0-17-1,0-17 1,0-1 0,0 0-1</inkml:trace>
  <inkml:trace contextRef="#ctx0" brushRef="#br0" timeOffset="63919.1955">20761 4762 0,'0'0'16,"0"-35"-16,-35 35 16,-1 0 15,36 18-16,-35 35-15,35 0 16,-53 0-16,53-18 16,0 18-16,-35 17 15,35-34 1,0 17 0,88-1-1,-17-52 1,-1 0 15,-34 0-15,-1-35-16</inkml:trace>
  <inkml:trace contextRef="#ctx0" brushRef="#br0" timeOffset="64502.6133">20973 5115 0,'35'0'31,"0"0"-15,0 0 15,-35 71 0,0-36-15,0-17 0,-17-18-1,17 35-15,-35-35 16,35 35 15,52-35 0,-34 0-15,53 0 0,-71-17-16,53 17 15,-18 0-15,0 0 16,-35-36-1</inkml:trace>
  <inkml:trace contextRef="#ctx0" brushRef="#br0" timeOffset="66052.7834">21608 4392 0,'0'35'47,"0"36"-47,0 158 16,0-176-1,0-18 1,0 18-16,0-17 16,0 34-16,0-52 0,0 17 15,0 0 1,0 18-1,-18 0 1,-53-18 0</inkml:trace>
  <inkml:trace contextRef="#ctx0" brushRef="#br0" timeOffset="86292.7779">9172 4674 0,'36'0'47,"-1"0"16,18 0-48,17 0 1,-34 0-1,87-17 1,-17 17 0,17 0-1,-17-36 1,159 36 0,-89-53-1,-17 53 1,-53-35-1,17 35 1,-70 0-16,53 0 16,-18 0-1,-17 0-15,52-35 16,-17 35 0,88 0 15,-53-35-16,0-18 1,-35 53 0,-35 0-1,-36 0-15,35 0 16,-17 0 0,0-36-1,18 36 1,-18 0-1,0 0 1,-18 0 0,0 0-1,-70 0 95</inkml:trace>
  <inkml:trace contextRef="#ctx0" brushRef="#br0" timeOffset="89961.3833">14499 4180 0,'35'0'141,"36"0"-125,-18 0-1,-18 0-15,0 0 16,54 0 0,-19 0-1,18 0 16,89-17-15,-18 17 0,-1 0-1,1-53 1,35 53 0,0-35-1,-106 35-15,36-53 16,-54 53-16,-17 0 15,53 0 1,-53 0 0,18-36-16,-36 36 0,18 0 15,-18 0-15,36 0 16,-1 0 0,-17 0-1,53-35 16,-36 35-15,1 0 0,17 0-1,-17 0 1,-36 0-16,36 0 16,-19 0-1,-16 0 1,-1 0 31,-35-35 0,-35 35-47</inkml:trace>
  <inkml:trace contextRef="#ctx0" brushRef="#br0" timeOffset="102555.5977">6950 6773 0,'0'18'78,"0"35"-62,0 0-16,0 35 0,0-35 15,35 35 1,-35-17 0,0-36-1,0 18 1,0-18-16,0 0 15,0-70 32</inkml:trace>
  <inkml:trace contextRef="#ctx0" brushRef="#br0" timeOffset="102972.7341">7020 6862 0,'0'0'16,"0"-36"-16,0 1 0,0 17 16,0-52-1,0 35 1,0-1-1,36 19 1,-1 17 0,71 53-1,-71 17 17,35 1-17,-70-1 1,-17 18-1,-89-52 1,71-36 0,-18 35-1,18-35 1,-1 0 0</inkml:trace>
  <inkml:trace contextRef="#ctx0" brushRef="#br0" timeOffset="103406.7058">7497 6950 0,'0'70'46,"0"-17"-30,0-18-16,0 1 16,0-1-16,0 0 15,0 1 1,0 16 0,0-16-1,0-1 1,0-53 15</inkml:trace>
  <inkml:trace contextRef="#ctx0" brushRef="#br0" timeOffset="103872.6318">7497 7108 0,'0'0'0,"0"-35"15,0 0-15,0 0 16,0-18-16,0-18 15,35 36 1,0-18 0,0 18-1,1 35 1,-19 17 15,-17 72-15,0-54-16,0 35 15,0-17 1,-70-53-16,70 36 16,-36-36-1,19 0 1,17 35 15,0 0-15,0-17-1,35-18 1,-35 35-16,35 36 16,1-71-1,-36 35-15,35-18 32,0 19-17,0-36 1</inkml:trace>
  <inkml:trace contextRef="#ctx0" brushRef="#br0" timeOffset="104349.742">8167 6703 0,'0'0'0,"-18"0"0,-35-35 16,0 35 0,18 0-1,35 35 1,-53 106-1,0 88 1,53-158 0,18-18-1,17-53 1,0 35 0,18-35-1,0-18-15,18-70 16,-71 53-1,35 0-15,-35-36 16,0-35 0,-18 53-1,-17 18 17</inkml:trace>
  <inkml:trace contextRef="#ctx0" brushRef="#br0" timeOffset="105055.3337">8484 6720 0,'0'-35'31,"36"35"0,-36 35-15,0 1-16,35 34 15,-35-17 1,0 18 0,0-36-16,0 0 15,0 1 1,0-1-16,35-53 62,-35-17-46,0 0-16,53-36 16,-53 1-1,0-19 1,0 36 0,-35-52-1,35 69-15,0 19 16,0-54-1,17 71 1,54-35 0,0 70-1,-36 36 1,-35-36 0,0 18-1,0 17-15,0-34 16,-35-1-1,-36-35 1,36 35 0</inkml:trace>
  <inkml:trace contextRef="#ctx0" brushRef="#br0" timeOffset="105521.4804">9225 6738 0,'0'18'46,"0"17"-46,0 0 16,0 36 0,0-18-1,0 0 1,0-18 0,0 0-1,18-35 32</inkml:trace>
  <inkml:trace contextRef="#ctx0" brushRef="#br0" timeOffset="105771.3424">9296 6615 0,'0'0'0,"0"-53"0,0 17 16,17 36 0,36-35-1,0 35 1,18 0 0,-36-35-1,18 35-15,-18 0 16,-35 17-1,0 36 1</inkml:trace>
  <inkml:trace contextRef="#ctx0" brushRef="#br0" timeOffset="106021.073">9313 6738 0,'0'0'0,"18"0"31,35 0-15,0 0 0,0 0-1,-18 35 1,-35 1-1</inkml:trace>
  <inkml:trace contextRef="#ctx0" brushRef="#br0" timeOffset="106255.4062">9331 7038 0,'0'0'0,"0"35"0,18-35 47,35 0-47,-18 0 15,0 0-15,36 0 16,-54 0 0,19 0-1,-36-17 1,35 17-16</inkml:trace>
  <inkml:trace contextRef="#ctx0" brushRef="#br0" timeOffset="107087.8916">9772 6668 0,'35'0'62,"-35"70"-62,0-17 16,0 88 15,0-88-15,0 0-16,0-18 31,0-52 16,0-19-31,0 1-16,0 0 15,0-53 1,0 52-16,0-34 16,0 52-16,0-17 15,35-36 1,36 36-1,-71 0 1,53 35 0,-18 0-1,1 35 1,-36 53 0,0-53-1,0 36 1,-36-71-16,36 53 15,-35-53 1,35 35 0,0 0 15,18 1 0,17-1-15,18 0-1,-53 1 1,35-1 0,-35 0 15,18-35-31</inkml:trace>
  <inkml:trace contextRef="#ctx0" brushRef="#br0" timeOffset="107466.356">10495 6668 0,'0'0'0,"0"-36"0,-35 36 16,35-17 15,18 17-15,17 0-16,0 0 15,18 0-15,0 0 16,17 0 0,-34 0-1</inkml:trace>
  <inkml:trace contextRef="#ctx0" brushRef="#br0" timeOffset="107734.2314">10654 6597 0,'0'53'47,"0"-18"-32,0 0-15,0-17 16,0 53-1,0-18 1,0-18 0,0 0-1,0 0 1,0 1 0</inkml:trace>
  <inkml:trace contextRef="#ctx0" brushRef="#br0" timeOffset="108621.4114">11183 6562 0,'-35'0'0,"70"0"93,0 0-77,54 0 0,-37 0-1,19 0 1,-36 0-16</inkml:trace>
  <inkml:trace contextRef="#ctx0" brushRef="#br0" timeOffset="108888.4037">11271 6562 0,'0'35'15,"0"18"1,0-18-16,18 18 16,-18 18 15,35-36-15,0 0-16,-35 0 31,0 1-16</inkml:trace>
  <inkml:trace contextRef="#ctx0" brushRef="#br0" timeOffset="109125.2787">11236 7020 0,'0'18'78,"53"-18"-78,-18 0 16,53 0 15,-35 0-31,0-18 16</inkml:trace>
  <inkml:trace contextRef="#ctx0" brushRef="#br0" timeOffset="109443.7873">11730 6703 0,'0'-35'16,"0"52"47,0 18-63,0 1 15,35-1-15,-35 18 16,0 0-1,0-18 1,0 0 0,0 1-1</inkml:trace>
  <inkml:trace contextRef="#ctx0" brushRef="#br0" timeOffset="109723.8433">11783 6544 0,'0'-18'0,"0"36"0,0-106 16,17 53-1,19 35 1,-1 0-1,36-36 1,-1 36 0,-17 0-1,-18 0 1,-35 18 15</inkml:trace>
  <inkml:trace contextRef="#ctx0" brushRef="#br0" timeOffset="109967.882">11730 6668 0,'0'35'15,"35"-35"17,53 0-32,-35 0 15,-17 0 1</inkml:trace>
  <inkml:trace contextRef="#ctx0" brushRef="#br0" timeOffset="110238.8069">11730 6932 0,'18'0'31,"17"0"-16,18 0 1,-18 0-16,0 0 16,36 0-1,-18 0 1,17 0 0,-34-18-1,52 18 1</inkml:trace>
  <inkml:trace contextRef="#ctx0" brushRef="#br0" timeOffset="110803.7051">12629 6491 0,'0'0'0,"0"-18"16,0-17-16,0 0 46,-17 35-30,-18 0 0,-1 0-1,1 35 1,35 18 0,0-18 15,35 54-16,1-19 1,-1-52 0,-35 17-16,35 18 15,-35-35 1,0 17 15,-18-35-31,-17 35 16,-35-35-1,-36 53 1,70-53 0,-16-35-1</inkml:trace>
  <inkml:trace contextRef="#ctx0" brushRef="#br0" timeOffset="112059.8493">13935 6421 0,'0'0'0,"0"-18"16,0-17 15,-18 35 32,-17 0-48,35 17-15,-53 36 16,53 0-16,-71 35 0,71-35 16,0-17-16,0 34 31,0-35-16,53 18 1,-17-17 0,16-36-1,1 0 1,18-36 0,-1-87-1,-34 52 1,-36 1-1,-18-36 1,-17 71 0</inkml:trace>
  <inkml:trace contextRef="#ctx0" brushRef="#br0" timeOffset="112686.8285">14517 6456 0,'0'17'32,"0"72"-17,0-72-15,0 89 32,0-53-17,0-18-15,0 36 16,0-53 15,0 17-15,0-53 15</inkml:trace>
  <inkml:trace contextRef="#ctx0" brushRef="#br0" timeOffset="112970.2146">14552 6385 0,'0'0'0,"35"-35"16,-35 0 0,36 35-16,-1-36 15,35 36 16,-34 0-15,-19 0 0,19 0-1,-36 18 17</inkml:trace>
  <inkml:trace contextRef="#ctx0" brushRef="#br0" timeOffset="113202.6062">14605 6562 0,'0'35'16,"35"-35"15,18 0-16,-18 0 1,1 0 0,-1 0-1,0 0 1</inkml:trace>
  <inkml:trace contextRef="#ctx0" brushRef="#br0" timeOffset="114118.6104">17163 6209 0,'0'0'0,"0"-35"15,-18-1 1,-17 36-1,35-35 1,-53 35 0,-106 0-1,53 88 1,-88 71 0,71 88-1,70-106 1,53-53-1,0-52-15,0 34 16,35-35 0,0-35-16,106 53 15,-52 0 1,87-53-16,-88 0 16,0-35-16,36-18 15,-71 18 1</inkml:trace>
  <inkml:trace contextRef="#ctx0" brushRef="#br0" timeOffset="114668.8045">16792 6350 0,'0'18'62,"0"35"-62,0 35 16,-17 18-1,17-71-15,-36 35 16,36 1 0,0-36-1,-35-17 1,35 17 15,-35-35-15</inkml:trace>
  <inkml:trace contextRef="#ctx0" brushRef="#br0" timeOffset="116509.3196">0 8308 0,'18'0'32,"17"0"-1,0 0-16,-35-35 1,35 35 15,36 0-15,0 0 0,52 0-1,-17 0 1,-36 0 15,-34 0-15,-1 0-16,-35 17 93</inkml:trace>
  <inkml:trace contextRef="#ctx0" brushRef="#br0" timeOffset="117829.5349">5750 8414 0,'36'0'94,"34"0"-78,-35 0-16,-17 0 15,17 0-15,36 0 16,-54 0-1,54 0 1</inkml:trace>
  <inkml:trace contextRef="#ctx0" brushRef="#br0" timeOffset="122106.4776">7726 8079 0,'0'17'62,"0"19"-62,0-1 16,0 124 15,-35-159-31,35 52 16,0 1-1,0-17 1,0-72 31,0 1-32,17-53 1,-17 70-16,0-52 16,35 34-1,-35 1-15,0-35 16,53-1-1,-17 36 1,-19 35 15,19 0-15,-36 17 0,53 89-1,-18 18 1,-35-54-1,0-34 1,35-36 0,-35 35-1</inkml:trace>
  <inkml:trace contextRef="#ctx0" brushRef="#br0" timeOffset="122333.0796">7761 8273 0,'0'-36'46,"18"36"-30,17 0 0,0 0-1,18 0-15,-17 0 16</inkml:trace>
  <inkml:trace contextRef="#ctx0" brushRef="#br0" timeOffset="122626.8053">8132 8096 0,'0'18'62,"35"17"-62,-35 0 16,0 1-1,0 17 1,0-18 0,0 0-1</inkml:trace>
  <inkml:trace contextRef="#ctx0" brushRef="#br0" timeOffset="123042.6339">8114 8043 0,'0'0'0,"0"-53"15,0 1 1,0 16 15,18 36-31,17 0 16,18 0 0,35 36-1,-53 34 1,18 18-1,-18-88 1,-35 53-16,0-18 16,0 1-1,-35-36 1,-18 35 0,0 0-1,36-35 1,-19 0-1,1 0 1</inkml:trace>
  <inkml:trace contextRef="#ctx0" brushRef="#br0" timeOffset="123446.2186">8643 8026 0,'0'17'79,"0"19"-79,0 17 15,0-1 1,0-16-1,0-1 1,0 0 0</inkml:trace>
  <inkml:trace contextRef="#ctx0" brushRef="#br0" timeOffset="123849.3845">8520 7990 0,'0'0'0,"0"-52"16,17 16-16,54-17 31,-18 53-16,17 0 1,-34 0-16,34 36 16,1 52 15,-36-35-15,-35 17-1,0-17 1,0-18-1,-35 1-15,-36-1 16,1-35 0,-1 35-1,53-35 17</inkml:trace>
  <inkml:trace contextRef="#ctx0" brushRef="#br0" timeOffset="124273.7223">9190 7955 0,'0'-35'47,"35"35"-32,0 0 1,1 0 0,-1 0-1,0 0 1,1 0 15</inkml:trace>
  <inkml:trace contextRef="#ctx0" brushRef="#br0" timeOffset="124583.356">9313 7920 0,'0'18'62,"0"34"-46,0 54 15,0-88-15,-35-18-1,35 35 1,0 0 0,0 1-1,-35-36 1</inkml:trace>
  <inkml:trace contextRef="#ctx0" brushRef="#br0" timeOffset="124798.8827">9208 8220 0,'17'0'63,"18"0"-63,1 0 15,17 0 1,0 0-1,-18 0 1,0-18 0</inkml:trace>
  <inkml:trace contextRef="#ctx0" brushRef="#br0" timeOffset="125164.9119">9613 7955 0,'35'0'47,"1"0"-47,-1 0 32,18 0-32,0 0 31,17-35-16,-34 35-15,-1 0 16</inkml:trace>
  <inkml:trace contextRef="#ctx0" brushRef="#br0" timeOffset="125507.6831">9878 7885 0,'0'17'31,"0"19"-15,0 16 15,0-16-16,0-1 1,0 0 0,-36 1-1,36-1 1,0 0 15,0 0 0</inkml:trace>
  <inkml:trace contextRef="#ctx0" brushRef="#br0" timeOffset="126447.7912">10407 7885 0,'-35'0'47,"35"-36"-47,17 36 94,36 0-79,53 0 1,-71 0 0,1 18-16,-1-18 15</inkml:trace>
  <inkml:trace contextRef="#ctx0" brushRef="#br0" timeOffset="126731.4992">10425 7867 0,'0'53'47,"0"53"-32,0-53 1,0 0 0,17-53-16,-17 35 15,0 0 17</inkml:trace>
  <inkml:trace contextRef="#ctx0" brushRef="#br0" timeOffset="126965.48">10389 8202 0,'18'0'46,"35"0"-30,-18 0 0,0 0-16,1 0 15,17 0 1,-18 0 0</inkml:trace>
  <inkml:trace contextRef="#ctx0" brushRef="#br0" timeOffset="127447.8102">11024 7973 0,'-35'0'16,"35"17"0,-35-17-1,35 71 1,-36 17-1,36-35 1,0-18 0,18 1-1,53-1 1,-18-35 0,-1-18-1,-16-17 1,-1-18-1,-35-53 1,-18 71 0,-17-18-1</inkml:trace>
  <inkml:trace contextRef="#ctx0" brushRef="#br0" timeOffset="128214.0477">11342 7973 0,'0'35'63,"0"71"-32,0-71-31,0 18 15,0-18 1,0-70 62,0-35-62,0 34-16,0 1 15,0 0 1,0-1-16,0 1 16,53 0-16,-53 0 15,17 35 32,-17 17-31,106 89-1,-106-71 1,53 18 0,0 0-1,-35-53 1,17 35 0,0-70 15,-35 0-16,36-18 17,-36 0-32,0 18 15,0 0 17</inkml:trace>
  <inkml:trace contextRef="#ctx0" brushRef="#br0" timeOffset="129379.9731">12259 8043 0,'35'0'31,"1"0"-16,-1 0 1,0 0 0,0 0-1,1 0 1,-36-35 15,0 53 16,0 17-31,0 0-1,0-17 17,35-18-17,0 0 1,18 0-1,-18 0 1,1 0 15,-36-35-15,17 35 15,19 0 0,-36 17-15,35-17 0,-35 18-1,0 17 32,-35-35-47,-1 0 16</inkml:trace>
  <inkml:trace contextRef="#ctx0" brushRef="#br0" timeOffset="129609.681">12488 7796 0,'0'-35'15</inkml:trace>
  <inkml:trace contextRef="#ctx0" brushRef="#br0" timeOffset="130679.5046">14058 7761 0,'-17'0'31,"-36"0"-16,17 0-15,1 0 16,0 18 0,0 17-16,-18 36 15,0-36 1,53 0-16,0 36 16,17-36-1,36 18 1,53-18-1,-35-35 1,-36 0 0,18-17-1</inkml:trace>
  <inkml:trace contextRef="#ctx0" brushRef="#br0" timeOffset="131229.3754">14358 7814 0,'-18'0'47,"-34"35"-16,-1 54-16,17-19 1,36-17 0,0 18-1,0-36 1,18-35 0,70 0-1,-35-18 1,-18-52-1,-35-54 1,0 71 0,0 18-1,0 0 1,-17-1 0</inkml:trace>
  <inkml:trace contextRef="#ctx0" brushRef="#br0" timeOffset="132130.6808">14587 7832 0,'0'-36'32,"36"36"-1,-36 18-16,35 17-15,-35 1 16,0 17 0,0-1-1,0 19 1,0-53 0,0 17 15,0-53 16,0-52-32,0 34-15,35-34 16,-35-1 15,35 18-15,18 18-1,-35 35 17,-18 18-32,53 35 15,-53 0 1,0-18 0,0 0-1,0-70 63,35 35-78,-35-53 16,35 53 31,1 18-32,-36 87 17,0-34-17,35-53 1,-35 17 0</inkml:trace>
  <inkml:trace contextRef="#ctx0" brushRef="#br0" timeOffset="132925.7335">15240 7867 0,'0'18'31,"35"35"-15,-35 17-1,0-52 1,0 17-1,0 0 17,-17-35-32,17-17 47,0-54-32,0 36 1,17-53-1,-17 17 1,36 36 0,-36-1-1,35 36 1,0 18 0,-35 53-1,0-36 1,0 18-1,0-18-15,35-35 79,18-88-48,-53 35-16,36 53 1,-1 18 31,-35 52-31,0-34-1,0-19 1,0 18 15,0 1 0</inkml:trace>
  <inkml:trace contextRef="#ctx0" brushRef="#br0" timeOffset="134127.8836">15752 7708 0,'0'-17'15,"-36"69"48,36-16-63,0-1 15,0 0 1,0 1-16,0-1 16,18 53-1,17-53 1,18-35 0,35 0 15,-35 0-16,0-35 1,0-18 0,-18-17-1,-35 17-15,0 0 16,0 0 0</inkml:trace>
  <inkml:trace contextRef="#ctx0" brushRef="#br0" timeOffset="134461.9328">16245 7779 0,'18'0'15,"53"0"16,-18 0-31,17 0 16,-17 0-16,35 0 16,-53 0-1,18 0 1</inkml:trace>
  <inkml:trace contextRef="#ctx0" brushRef="#br0" timeOffset="134755.2607">16510 7761 0,'0'18'16,"0"17"-1,0 0 1,0 18 0,0-17-16,0 34 15,0-35 1,0 1 0,0-1-1</inkml:trace>
  <inkml:trace contextRef="#ctx0" brushRef="#br0" timeOffset="135419.739">17074 7673 0,'0'-35'16,"0"70"15,0 0-15,0 0-16,0 1 15,0 34 1,-17-34 0,17-1-1,-35 0 1,-1-35 0,36-35 30,0 0-30,0-1-16,18-34 16,17-1-1,0 36 1,1-36 0,-36 18-1,35 53-15,0 0 31,18 53-15,-53-35 0,35 53-1,-35-1 1,0 1 0,0-36-1,0 0 1,0 1-1</inkml:trace>
  <inkml:trace contextRef="#ctx0" brushRef="#br0" timeOffset="135645.3559">17057 7761 0,'0'0'0,"53"0"47,-36 0-31,54 0-1,-36-35 1,0 35-1</inkml:trace>
  <inkml:trace contextRef="#ctx0" brushRef="#br0" timeOffset="135940.0629">17427 7673 0,'35'0'47,"18"0"-31,18 0-1,-18 0 1,-18 0 0,0 0-1</inkml:trace>
  <inkml:trace contextRef="#ctx0" brushRef="#br0" timeOffset="136262.7708">17621 7673 0,'0'35'62,"0"0"-62,-35-35 16,35 53-16,0 36 16,-35-89-1,35 53-15,0-18 16,0 0 0,0 18 15,0-18-16,35-35 1</inkml:trace>
  <inkml:trace contextRef="#ctx0" brushRef="#br0" timeOffset="136585.4725">17921 7691 0,'35'0'47,"1"0"-32,-1 0 1,18 0-1,0 0 17,-18 0-32,0 0 15</inkml:trace>
  <inkml:trace contextRef="#ctx0" brushRef="#br0" timeOffset="136834.2904">18115 7691 0,'0'17'62,"0"54"-46,0-18 0,0-18-1,0 0 1</inkml:trace>
  <inkml:trace contextRef="#ctx0" brushRef="#br0" timeOffset="137094.8109">17921 8026 0,'35'0'62,"18"0"-46,-17 0 0,-1 0-16,0 0 31,0 0-31,1 0 16</inkml:trace>
  <inkml:trace contextRef="#ctx0" brushRef="#br0" timeOffset="137641.4889">18344 7779 0,'0'-36'0,"36"36"32,-36 18 30,35 53-46,-35-36-16,0 0 15,0 53 1,0-52 0,0-1-1,0-17 1,35-18-16,1 0 62,-36-36-46,35 1 0,-35 0-16,70-18 15,-17-71 1,-17 54 0</inkml:trace>
  <inkml:trace contextRef="#ctx0" brushRef="#br0" timeOffset="137977.4623">18750 7796 0,'0'18'47,"35"-18"-47,-35 71 15,0-36-15,0 0 16,0 18 0,0-18-1,-17 1 1,17-1 15</inkml:trace>
  <inkml:trace contextRef="#ctx0" brushRef="#br0" timeOffset="138242.2752">18874 7761 0,'0'0'0,"0"-35"0,35 35 16,-35-35-1,35 35 1,0 0 0,1 0-1,-1 0 1,0 0 15</inkml:trace>
  <inkml:trace contextRef="#ctx0" brushRef="#br0" timeOffset="138504.3417">18856 7849 0,'0'36'31,"18"-36"-15,17 0 0,0 0-1,0 0 16</inkml:trace>
  <inkml:trace contextRef="#ctx0" brushRef="#br0" timeOffset="138790.4889">18680 8149 0,'17'0'15,"18"0"1,1 0 0,87 0 15,-105 0-16,17 0 1</inkml:trace>
  <inkml:trace contextRef="#ctx0" brushRef="#br0" timeOffset="141477.4174">21378 8255 0,'-17'0'62,"-19"0"-46,1 0-1,0 0 1,0 0 0,-18 0-1,17 0-15,36-35 16,-53 35-16,-17-36 16,17-16-1,18-37 1,-1 19-1,36 35-15,0-1 16,0-52 0,0 35-1,0 18 1,18 35 31,-18 53-32,0-36-15,0 107 32,0-54-32,-35 107 15,35-107-15,-35-17 16,35 18 0,-36-18-16,36-18 15,53-35 32,-18 0-47,36-35 16,17-18-1,-53 0-15,54 18 16,-72 35 0,-17-36-16,36 1 15</inkml:trace>
  <inkml:trace contextRef="#ctx0" brushRef="#br0" timeOffset="142427.9008">22490 7691 0,'-18'0'0,"18"17"47,0 36-32,-53 0-15,53 35 16,0-52 0,-35 16-16,35 19 15,0-18-15,0-18 32,-36-35-17,36-17 32,0-19-31,0-34-1,0 17-15,0-53 16,0 35 0,18 36-16,-18-35 15,0 17 1,35 17-1,1 36 1,34 0 15,-70 53-15,53 53 0,0 123-1,-53-140 1,0-36-1,35-53-15,-35 35 16,0 0 15</inkml:trace>
  <inkml:trace contextRef="#ctx0" brushRef="#br0" timeOffset="142648.2772">22507 8008 0,'18'0'47,"17"0"-47,0 0 16,18 0-1,-17 0 1</inkml:trace>
  <inkml:trace contextRef="#ctx0" brushRef="#br0" timeOffset="143283.8909">23142 7743 0,'0'-35'15,"0"0"1,0 0 0,-17 35-1,-19 0 1,36-18 15,-17 18-15,17 71-1,0-1 1,0-35 0,53 71-1,0 0 1,-53-53-1,35-18 1,-35 1 15,-18-36-15,-35 0 15,18 0-31,0 35 0,-1-35 16,-17 0-1,18 0 1</inkml:trace>
  <inkml:trace contextRef="#ctx0" brushRef="#br0" timeOffset="144008.699">23636 7726 0,'0'-35'32,"-35"35"30,35-36-62,-35 36 16,17 0-1,-17 0 1,35 18-16,0 17 31,0 18-15,17 0 0,107 18-1,-54-1 1,-17-17-1,-53-18 1,35 1 0,-35-1-1,-17-35 1,-36 35 0,-18-35-1,-17 0 1</inkml:trace>
  <inkml:trace contextRef="#ctx0" brushRef="#br0" timeOffset="144875.4369">24500 7655 0,'0'0'0,"0"-35"15,-70 35 17,70-18-17,-35 18 1,-18 18 0,0 70-1,-53 53 1,106-70-1,0-18 1,0 17 0,53-34-1,0-36 1,0 17 0,17-17-1,-17-17 1,-18-36-1,1 0 1,-36 18 15,0-54-15,-36 1 0,1 53-1,0 0 1</inkml:trace>
  <inkml:trace contextRef="#ctx0" brushRef="#br0" timeOffset="145443.2491">24977 7691 0,'0'-36'16,"0"1"0,0 0-1,-18 35-15,-17 0 31,-1 0-15,-16 53-16,16 35 31,-17 0-15,53-17-16,0-18 16,0-1-16,0 1 15,18 0 1,53 18-1,-19-71 1,19 0 0,0-18-1,-19-17 1</inkml:trace>
  <inkml:trace contextRef="#ctx0" brushRef="#br0" timeOffset="145943.4907">25488 7638 0,'18'0'47,"17"0"-47,0 0 15,36 0 1,17-18 0,-70 18-1</inkml:trace>
  <inkml:trace contextRef="#ctx0" brushRef="#br0" timeOffset="146207.9307">25612 7638 0,'0'35'32,"0"-17"-17,0 17-15,0 0 16,0 0-16,0 1 15,0-1 1,17 18 0,-17 35-1,0-53 1</inkml:trace>
  <inkml:trace contextRef="#ctx0" brushRef="#br0" timeOffset="146441.6324">25541 8079 0,'0'-18'62,"35"18"-46,1 0-16,-1 0 15,0-35-15,1 35 16,87-36 0,-88 1-1,1 35 1</inkml:trace>
  <inkml:trace contextRef="#ctx0" brushRef="#br0" timeOffset="147142.2982">26123 7620 0,'0'35'32,"0"1"-17,0-1-15,0 0 16,-17 36 0,-19-18-1,36 0 1,0-18-1,-35 0 1,35 0 0,0-52 31,0-19-32,35-87 1,-35 35-1,36-18 1,-36 35 0,52 36-1,-52 0-15,18 35 47,53 35-31,-71 18-16,35 53 15,-35-36 1,0 1 0,0-18 15,35-18-15,-35 0-1,0-52 16</inkml:trace>
  <inkml:trace contextRef="#ctx0" brushRef="#br0" timeOffset="147377.0161">26176 7849 0,'18'0'31,"17"0"-15,0-53-1,1 53 1</inkml:trace>
  <inkml:trace contextRef="#ctx0" brushRef="#br0" timeOffset="147791.8443">26547 7620 0,'0'-35'16,"17"35"-1,36 0 1,-18 0 0,1 0-1,-36-36 1,35 36-16,18 0 15,0 0 1,-53-17-16,35 17 16</inkml:trace>
  <inkml:trace contextRef="#ctx0" brushRef="#br0" timeOffset="148125.0321">26758 7514 0,'-35'0'16,"35"18"-16,0 17 31,0 0-16,0 36 1,0-18 0,0-18-1,0 0 1,0 18 0,-35-17-1,35-1 1</inkml:trace>
  <inkml:trace contextRef="#ctx0" brushRef="#br0" timeOffset="148598.0939">27093 7514 0,'53'0'31,"-17"0"-31,52 18 47,-53-18-47,0 0 16,-17 0 0</inkml:trace>
  <inkml:trace contextRef="#ctx0" brushRef="#br0" timeOffset="148873.6819">27252 7532 0,'0'35'0,"0"0"31,0 18-15,0 0 0,0 0-1,-35-18 1,35 1 0,0 17-1,0 17 1,0-17-16</inkml:trace>
  <inkml:trace contextRef="#ctx0" brushRef="#br0" timeOffset="149124.2693">27076 8043 0,'0'-17'15,"17"17"32,36 0-31,18 0-1,-18 0 1,17 0 0,-52 0-1,88-36 1</inkml:trace>
  <inkml:trace contextRef="#ctx0" brushRef="#br0" timeOffset="149626.8043">27640 7602 0,'35'18'94,"-35"70"-78,0-35-1,0 0 1,36-18 0,-36 1-1,35-36 1,0 0 15,1 0-15,-36-36-1,35-17 1,18-52 0,-18-19-1,18 54 17,-35 34-17</inkml:trace>
  <inkml:trace contextRef="#ctx0" brushRef="#br0" timeOffset="150006.5986">28310 7585 0,'0'53'31,"0"0"-16,0 17 17,-17-17-32,17-18 15,0 1 1,0-1 0,0 0-1,-35-35 1</inkml:trace>
  <inkml:trace contextRef="#ctx0" brushRef="#br0" timeOffset="150256.0877">28328 7514 0,'0'0'0,"0"-70"0,35 34 16,1 36 15,-1 0-15,18 0 0,0 0-1,0 0 1,-18 0-1</inkml:trace>
  <inkml:trace contextRef="#ctx0" brushRef="#br0" timeOffset="150529.7003">28469 7567 0,'35'0'63,"1"0"-48</inkml:trace>
  <inkml:trace contextRef="#ctx0" brushRef="#br0" timeOffset="150890.9638">28222 7849 0,'36'0'63,"34"0"-48,-17 0 1,-18 0 0,1 0 15,-1 0-16</inkml:trace>
  <inkml:trace contextRef="#ctx0" brushRef="#br0" timeOffset="153151.3409">5768 9137 0,'18'0'46,"17"0"-30,0 0 0,-17 0-1,176 0 17,-159 0-32,0 0 15,-17 0 1</inkml:trace>
  <inkml:trace contextRef="#ctx0" brushRef="#br0" timeOffset="156071.2134">7691 9013 0,'0'53'47,"17"-17"-31,-17-1-16,0 0 15,0 18 1,35-18 0,-35 1-1,0-1 16,0-70 16,0-18-31,0 0 0,0-18-1,0 54 1,0-54-1,0 36 1,36 0-16,-1 35 31,18 0-15,-53 52 0,35 19-1,1 0 1,-36-54-1,0-105 79,52 53-94,-52-1 16,0 1-1,18 35 1,53 0 15,-18 53-15,-53-35-16,35 52 16,-35-34-1,35-19 1,-35 19-1,0-1 1,35-35 15,1 0-15</inkml:trace>
  <inkml:trace contextRef="#ctx0" brushRef="#br0" timeOffset="156539.4839">8414 8943 0,'35'35'62,"-35"18"-46,53 0-1,-53-18 1,35 1 0,-35-1 15,35-35-16,1 0 1,-19 0 0,-17-18-1,36-17 1,-36-36 0,0-17-1,0 18 1</inkml:trace>
  <inkml:trace contextRef="#ctx0" brushRef="#br0" timeOffset="156970.5586">8872 8925 0,'36'0'63,"-36"36"-63,0-1 15,0 0-15,0 0 16,0 18 0,0-17-1,0-1 1,35-35-1,18 0 17,-18 0-32,0 0 15,71 0 1,-53 0 0,-53-18-1</inkml:trace>
  <inkml:trace contextRef="#ctx0" brushRef="#br0" timeOffset="157753.6482">9313 8890 0,'18'0'32,"17"0"-17,1 0 1,-1 0-16,-18 0 0,54 0 16,17 0-1,-53-53 1,1 53-16</inkml:trace>
  <inkml:trace contextRef="#ctx0" brushRef="#br0" timeOffset="158070.2694">9454 8837 0,'0'18'32,"0"17"-32,0 18 15,0 17 1,0-17 0,0 0-1,0-17 1,0-1-1,0 0 17,18-35-32,-18 35 15,35-35 1</inkml:trace>
  <inkml:trace contextRef="#ctx0" brushRef="#br0" timeOffset="158377.2943">9825 8890 0,'35'0'15,"0"-35"1,1 35 0,-19 0-1,19 0-15,-1 0 16,35 0 0,-52 0-1,17 0 1</inkml:trace>
  <inkml:trace contextRef="#ctx0" brushRef="#br0" timeOffset="158654.0556">10037 8855 0,'0'17'63,"0"19"-63,0 17 15,0-1 1,0 19 0,0 17-1,0-52 1,0-1-1,-36-35 1</inkml:trace>
  <inkml:trace contextRef="#ctx0" brushRef="#br0" timeOffset="158828.7441">9931 9243 0,'17'0'78,"19"0"-78,-1 0 0,0 0 16,18 0-1,0 0-15,-18 0 0,1 0 16,-1-18-16</inkml:trace>
  <inkml:trace contextRef="#ctx0" brushRef="#br0" timeOffset="159471.7616">10407 8943 0,'0'-35'16,"35"35"15,-35 17-15,0 19-16,36 16 15,-36 1 1,0 18 0,0-36 15,0-17-16,0 17 1,-18-35 0,18-35 15,0-18-15,0-18-1,0 1 1,-35-1-1,35-35 1,0 54 0,17 52-1,19 0 1,52 0 0,-53 17 15,0 54-16,-35-18 1,0-18 0,0 0-16,-17 0 15,-36-35-15,0 36 16,18-36 0</inkml:trace>
  <inkml:trace contextRef="#ctx0" brushRef="#br0" timeOffset="159919.9613">10760 8855 0,'53'35'63,"-53"0"-48,0 1-15,0 34 16,0-17-1,0-18 1,0 1 0,17-36 31,54 0-32,-36 0 1,0 0-1,54-18 1,-54-17 0</inkml:trace>
  <inkml:trace contextRef="#ctx0" brushRef="#br0" timeOffset="160238.0055">11201 8855 0,'35'0'47,"0"0"-32,1 0 1,-1-36 0,0 36-1,0 0 1,-35-35 15</inkml:trace>
  <inkml:trace contextRef="#ctx0" brushRef="#br0" timeOffset="160638.9119">11395 8784 0,'0'53'47,"0"0"-31,0-18-16,0 18 15,0 0 17,0 0-32,-36-53 15,36 71-15,-35-71 16,35 17-16,-35 36 16,70-53 93,0 0-93,1-35 15,17 35-31,-53-18 15,35-17 1</inkml:trace>
  <inkml:trace contextRef="#ctx0" brushRef="#br0" timeOffset="161020.6222">11730 8837 0,'-18'0'47,"18"53"-47,-35-18 16,35 36-1,-35-36-15,35 0 16,0 1 0,17-1-1,19-35 1,17 0-1,17-53 1</inkml:trace>
  <inkml:trace contextRef="#ctx0" brushRef="#br0" timeOffset="161914.7947">12047 9190 0,'36'0'15,"-1"0"95</inkml:trace>
  <inkml:trace contextRef="#ctx0" brushRef="#br0" timeOffset="162086.6573">12224 9190 0,'0'0'0,"35"35"47,0-35-31</inkml:trace>
  <inkml:trace contextRef="#ctx0" brushRef="#br0" timeOffset="162255.906">12400 9208 0,'35'0'32,"1"0"-1</inkml:trace>
  <inkml:trace contextRef="#ctx0" brushRef="#br0" timeOffset="163269.968">12788 9119 0,'35'0'32,"1"0"30,-36 36-31</inkml:trace>
  <inkml:trace contextRef="#ctx0" brushRef="#br0" timeOffset="163450.6735">12876 9155 0,'36'0'31,"-36"17"0</inkml:trace>
  <inkml:trace contextRef="#ctx0" brushRef="#br0" timeOffset="164363.4431">14993 9084 0,'0'18'125,"0"17"-110</inkml:trace>
  <inkml:trace contextRef="#ctx0" brushRef="#br0" timeOffset="164603.3963">15152 9119 0,'0'18'78,"0"17"-62,0 1 15,-18-36-31</inkml:trace>
  <inkml:trace contextRef="#ctx0" brushRef="#br0" timeOffset="166302.5243">24624 8819 0,'0'18'109,"0"17"-109,0 1 31,-18-36-31,18 70 0,-53-17 16,53-18 0,-35-35-1</inkml:trace>
  <inkml:trace contextRef="#ctx0" brushRef="#br0" timeOffset="166551.4154">24853 8925 0,'0'53'78,"0"-18"-63,0-17 1,0 17 0,-35-35-16</inkml:trace>
  <inkml:trace contextRef="#ctx0" brushRef="#br0" timeOffset="167828.0622">21855 9366 0,'0'36'16,"-18"-36"15,-35 0-15,18 0-1,-36 0 1,1-18 0,-1-17-1,1-18 1,-36-71-1,53 54 1,17-19 15,1 19-15,0 17 0,35 0-1,0 18 1,18 52 31,-18 19-32,0 17-15,0 17 16,0-17-16,0 0 16,0 0-16,0 0 0,-53 70 15,-18-87 1,36 17-16,0-1 31,-1-52-15,72 0 15,69-17-15,19-36-1,-71 53-15,17-53 16,-17 53-16,0-35 0,0 35 15,71-53 1,-89 18 0,0 35-16,0 0 15,-35-36-15</inkml:trace>
  <inkml:trace contextRef="#ctx0" brushRef="#br0" timeOffset="171920.3913">5962 10442 0,'18'0'78,"17"0"-62,0 0-16,18 0 15,18 0-15,34 0 16,-52 0 0,-17 0-16,-1-17 0,0 17 15,-52 0 48</inkml:trace>
  <inkml:trace contextRef="#ctx0" brushRef="#br0" timeOffset="173423.9332">7779 10054 0,'0'71'31,"0"-36"-15,0 0-1,0-17-15,0 17 16,-18 0-16,18 1 15,0-1-15,0 0 16,-35 1 0,35-1-16,0 0 31,0-52 16,0-19-32,0-17 1,0-53 15,17 36-15,-17 35-16,0 17 16,36-53-16,-1 71 62,36 71-46,-71-36-16,53 1 15,-18 69 1,-35-52 0,0-17-1,0-1 1,35 0 15,-35 0-15</inkml:trace>
  <inkml:trace contextRef="#ctx0" brushRef="#br0" timeOffset="173694.8763">7743 10372 0,'18'-36'31,"35"36"-15,-18 0-16,1-35 31,34 35-31,-17 0 16</inkml:trace>
  <inkml:trace contextRef="#ctx0" brushRef="#br0" timeOffset="174049.7784">8467 10160 0,'0'35'63,"0"1"-63,0-1 15,0 0-15,0 18 16,0-18-1,0 1 1,0-1 0</inkml:trace>
  <inkml:trace contextRef="#ctx0" brushRef="#br0" timeOffset="174509.0809">8308 10125 0,'0'-36'0,"0"1"31,0 0-15,53 35-1,-36 0 1,125 53 0,-72 17-1,-35 1 1,-35-1 0,36-34-1,-36 17-15,0 0 16,-18 17-1,-17-35 1,-1-35 0,1 0-16,0 0 15,0 0-15,-1 0 16,1 0 0,-18 0-1,18 0 1,35-17-1</inkml:trace>
  <inkml:trace contextRef="#ctx0" brushRef="#br0" timeOffset="174977.6437">8978 10195 0,'0'-35'0,"0"53"63,35-18-48,-35 53-15,0-1 16,36-52-1,-36 53-15,0-17 16,0-1 0,0 0 15</inkml:trace>
  <inkml:trace contextRef="#ctx0" brushRef="#br0" timeOffset="175432.2345">8890 10054 0,'0'0'0,"-35"-53"15,35 18 1,17 0 15,36 35-15,18 0 0,-1 0-1,-34 17-15,-1 19 16,0-1-16,-35 0 15,71 71 1,-71-53 0,0 17-1,0-17 1,-18-53-16,-35 53 16,36-53-16,-36 71 15,0-71 1,17 0-1,1 0-15,0 0 32,35-18-17</inkml:trace>
  <inkml:trace contextRef="#ctx0" brushRef="#br0" timeOffset="175996.3181">9419 10054 0,'35'-53'46,"18"53"-30,18 0 0,-36 0-1,-17 0 1,17 0 15</inkml:trace>
  <inkml:trace contextRef="#ctx0" brushRef="#br0" timeOffset="176249.2037">9596 10001 0,'0'53'47,"0"-18"-32,0 1-15,0-19 16,0 54 0,0-18-16,0 0 31,0-18-15,0 0-1,0 1 1</inkml:trace>
  <inkml:trace contextRef="#ctx0" brushRef="#br0" timeOffset="176483.3989">9490 10425 0,'0'0'0,"17"0"46,54 0-30,-36 0 0,0-18-16,71 18 31,-53 0-15,-18 0-1</inkml:trace>
  <inkml:trace contextRef="#ctx0" brushRef="#br0" timeOffset="176956.8223">10019 9984 0,'35'-36'94,"0"36"-79,36 0 1,-36 0-16,1 0 15,-1 0-15,18 0 16,-53-35 0,35 35-16</inkml:trace>
  <inkml:trace contextRef="#ctx0" brushRef="#br0" timeOffset="177399.8743">10213 9966 0,'0'53'78,"0"0"-62,0 17-1,0-34-15,0-1 16,0 18 0,0-18-1,0 0 1</inkml:trace>
  <inkml:trace contextRef="#ctx0" brushRef="#br0" timeOffset="178275.1376">10478 9966 0,'35'0'15,"0"0"1,0 0 0,18 0-1,18 0 1,-36 0-16,36 0 31,-36 0-15,0 0-1</inkml:trace>
  <inkml:trace contextRef="#ctx0" brushRef="#br0" timeOffset="178590.5839">10724 9966 0,'0'35'47,"0"36"-31,0-18 0,0 0-1,0 0 1,0-1-1,0-16 1,0-1 0,0 0-1,0 1 17</inkml:trace>
  <inkml:trace contextRef="#ctx0" brushRef="#br0" timeOffset="178864.125">10636 10407 0,'36'0'78,"-1"0"-62,0 0-16,0 0 0,18-35 16,18 35-1,-36 0 1,0 0 0,1 0-1</inkml:trace>
  <inkml:trace contextRef="#ctx0" brushRef="#br0" timeOffset="179429.749">11236 9966 0,'-35'0'31,"-1"0"-15,1 53 0,-18 0-16,53-18 15,0 0-15,0 1 16,0 17 0,0-18-1,18 0 1,17-35-1,0 35 1,18-35 0,18 0-1,-18-35 1,-18-53 0,-35 35-1,0-18 1,0 1-1,-18 17 1,-17 53 0,0 0-1</inkml:trace>
  <inkml:trace contextRef="#ctx0" brushRef="#br0" timeOffset="180338.0933">11536 10001 0,'35'0'16,"-35"36"31,35-1-47,-35 0 15,0 53 16,0-52-31,0 16 16,0-16 0,0-1-1,-17-35 17,17-18-1,0-17-16,0-18 1,0-17 0,0-1-1,0 36-15,0-18 16,17 53 46,19 70-46,-36-34-16,70-1 16,-34 36-1,-1-19 1,0-16 0,-35-1 15,35-35-31,-35-18 78,53-35-62,-53 18-16,0 0 15,0 0 1,36-1-16,-36-34 15,0 17 1</inkml:trace>
  <inkml:trace contextRef="#ctx0" brushRef="#br0" timeOffset="198991.2262">13194 10107 0,'18'0'78,"17"0"-47,18 0-15,-53-18-16,53 18 16,-53-35-16,53-18 31,-53 0-15,0 0-1,0 18 1,0 0-1,0 88 64,0-18-79,0 89 31,0-89-31,0 0 0,0 36 15,0-18 1,0-18 15,0 0-15,0-53 62,0-34-62,0 16-1,35 1-15,-35 0 16,35-36 0,18 71 30,0 0-30,-53 53-16,70-53 16,-70 53-1,36-18 1,-19-35 0,-17 36-1,36-36 1,-1 0 15,0 0 0,-35-18-15,36 18 0,-36-35-1,35-1 1,0 36 31,-35-35 15,-18 35-15,18 18-31,-35-18-16,35 53 0,-35-18 15,35 0 1,18-35 46,17 0-30,0-17-17,-35-19 17,0 54 46,35 17-31,1-35-16,17 0-16,52-53 17,-105 18-32,0 0 15,18 35 48,-18 17-63,35-17 15,-35 36 1,0-1 15,-17 0 1,-36-35-17,17 0-15</inkml:trace>
  <inkml:trace contextRef="#ctx0" brushRef="#br0" timeOffset="203605.3553">15081 10160 0,'36'0'15,"-36"-35"-15,17 35 31,-17-36 1,0 54 46,0 35-63,0 0 1,0-18 0,35-35-16,18 35 15,-35-35 1,53 0 15</inkml:trace>
  <inkml:trace contextRef="#ctx0" brushRef="#br0" timeOffset="203814.8933">15152 9948 0</inkml:trace>
  <inkml:trace contextRef="#ctx0" brushRef="#br0" timeOffset="207053.9803">15752 10072 0,'-18'0'31,"18"-18"-31,-18 18 16,-52 0 0,17 53-1,-18 0 1,71 0-1,-35-53 1,35 70 0,0-52-1,35 35 1,1-53 0,16 0-1,1-18 1,-17-17-1,-1-35 1,-35 34 0,0-17-1,0 18-15,0 0 0,0-36 32,0 36-32,0 0 15,-18 35-15,18-36 16,-35 107 31,35-18-47,0 0 15,0 53 1,18-36 0,17-35-1,0 1 1,36-1-1,-36-35 1,0 0 0,1-18-1,-36-17-15,35 35 32,-35-35-17,0 0 1,-18 35 31,-17 52-32,35-16 1,0-19 0,18-17 15,34 0-16,1 0 1,-53-70-16,36 70 16,-36-35-16,35 35 31,0 35 0,0-35-15,-35 35-1,0-17 1,36-18 31,-1 0 31,0 0-62,1 0 15,-36 35-15,0-53 249,0 1-249,0-19-16,35 36 15,-35-35 1,35 35 0,-17 0-1,17 0 1,-35 18 0,35-18-1,-35 35 1,36-35-1,-1 0 17,18 0-17,-18-18 17,-35-52-17,35-18 1,-35 52-1,0-69 1,0 52 0,-17 0-1,17 70 32,0 54-47,0-18 16,0 35-1,17-53 1,36 106 0,-53-105-1,36-36 17,-1 0-1,-17 0-16,-18-18 1,35 18 93,18-35-15,-53 0-78,0-1 15,0 1 0,0 53 63,0 17-78,0 0-1,35 0-15,-35 1 47,35-36-31,1 0-1,-36-18 1,17 18 0,-17-35-1,0 0 1,35-18 0,-35-36-1,53 19 1,-53 35-1,0-18-15,0 17 16,0 72 47,0 17-48,0 52 1,0 1-1,18-88 1,-18 52 0,0-34-1,35-36 1,1 0 0,-1-53-1,-35 18 1,35 17-1,-35 53 48,0 0-47,35-35-16,-35 36 15,0-1 1,0 18-1,-17-18 1,-19 18 0,1-18-1,0-35 1,35-35 31,0 0-47,123-53 15,-34 52 1,-19 1 0</inkml:trace>
  <inkml:trace contextRef="#ctx0" brushRef="#br0" timeOffset="207606.5268">16404 10019 0,'0'-35'16,"18"35"0,52 0-1,1 0 1,-1 0-16,1 0 15,17 0-15,18 0 16,-35 0-16,52 0 16,-88-36-1,18 36 1,-17 0 0</inkml:trace>
  <inkml:trace contextRef="#ctx0" brushRef="#br0" timeOffset="207873.6549">16757 9913 0,'0'-35'0</inkml:trace>
  <inkml:trace contextRef="#ctx0" brushRef="#br0" timeOffset="208553.9309">18186 9807 0,'0'-35'15,"0"70"32,0 18-47,-36 18 16,36-18-16,-35 0 16,35-18-16,0 0 15,0 0-15,0 1 16,18 52-1,17-35 1,-17-18 0,52-35-1</inkml:trace>
  <inkml:trace contextRef="#ctx0" brushRef="#br0" timeOffset="209019.4613">18821 9754 0,'-18'0'31,"-17"18"-15,35 52-16,-36-17 15,36 0-15,0 18 16,0-18 0,0-18-1,18-35 16,35 0-15,-18 0 0,18-18-1,-53-105 1,0 52 0,0 1-1,-17 17 1,-19 53 15</inkml:trace>
  <inkml:trace contextRef="#ctx0" brushRef="#br0" timeOffset="209321.1906">19015 10125 0,'35'35'47,"-35"0"-32,-35 1 17,-36 34-17,18-35-15,18-35 16</inkml:trace>
  <inkml:trace contextRef="#ctx0" brushRef="#br0" timeOffset="209986.2111">19562 9807 0,'0'35'79,"-53"1"-79,53-1 0,-36-35 15,36 53 1,0 18-1,-35 17 1,53-88 15,-18 35-31,35-35 16,18 0 0,0 0-16,-18-18 15,0-17 16,-35-53-15,0 53-16,0-1 16,0-52-16,0 35 15,-17 53 17,-19 0-17</inkml:trace>
  <inkml:trace contextRef="#ctx0" brushRef="#br0" timeOffset="210388.9802">19844 9737 0,'35'0'16,"0"0"-16,1 53 31,-36-1-15,35 19-1,0-36 1,0 54 0,-35-54-1,0 0 1,-17 0 0,-71 18-1,-36 18 16,71-18-31,-35-53 16</inkml:trace>
  <inkml:trace contextRef="#ctx0" brushRef="#br0" timeOffset="222187.8081">6209 11395 0,'18'0'16,"34"0"0,37 0-1,-36 0 1,-1 0-16,-16 0 15,17 0 1,-18 0 0,0 0-1</inkml:trace>
  <inkml:trace contextRef="#ctx0" brushRef="#br0" timeOffset="223465.7097">7796 11201 0,'0'17'46,"18"19"-46,-18-1 16,0 0-16,0 0 16,0 36-1,0-18 1,0 0 0,0-18-1,0 0 1,0-70 46,0 0-46,0-36 0,0 54-1,0-54 1,0-17-1,35 17 1,1 1 0,-36 34-1,53 54 32,-18 17-47,35 71 16,-34-53-1,-36 18 1,0-36 15,0-53 16,0-17-31,0 0-16,0-18 15,0-18 1,0 36 0,17 35-1,54 0 1,-36 35 0,0 36-1,-35-1 1,0-52-1,0 53 1,0 17 15,0-53-15,36-35 0</inkml:trace>
  <inkml:trace contextRef="#ctx0" brushRef="#br0" timeOffset="223982.1348">8572 11183 0,'0'35'47,"0"1"-32,0 69 1,0-69-1,0-1-15,0 18 16,18-53 0,-18 35-16,35-35 15,-35 35 1,71-35-16,-18 0 16,-18 0-1,18-35 1,-18-88-1,-35 52 1,0 1 0,0-1-1,0 18 17,0 18-17,36 35 1</inkml:trace>
  <inkml:trace contextRef="#ctx0" brushRef="#br0" timeOffset="224682.4658">9278 11130 0,'0'-35'0,"0"52"94,0 72-78,0-54-1,0 36 1,0-36 0,0 18-16,0-18 15,35-35 1,-35 35 15,53-35-31,0 0 16,35 0-16,1-17 0,34 17 15,-70-36 1,-35 36 15</inkml:trace>
  <inkml:trace contextRef="#ctx0" brushRef="#br0" timeOffset="225133.4489">9878 11007 0,'35'0'63,"0"0"-63,1 0 15,-1 0-15,0 0 16,53-36 0,-52 36 15</inkml:trace>
  <inkml:trace contextRef="#ctx0" brushRef="#br0" timeOffset="225414.2419">10037 10971 0,'0'18'47,"0"35"-31,0-18-16,0 18 15,0 18 1,0-36 0,0 18-1,0-18 1,0 0-1,17-35 17</inkml:trace>
  <inkml:trace contextRef="#ctx0" brushRef="#br0" timeOffset="225749.1678">10372 10954 0,'35'0'47,"0"0"-31,18 0-1,0 0-15,0 0 16,-18 0 15</inkml:trace>
  <inkml:trace contextRef="#ctx0" brushRef="#br0" timeOffset="226014.546">10583 10954 0,'0'17'62,"0"36"-46,0 18-1,0-18 1,0-18 0,0 18-1,-35 35 1,35-53-1</inkml:trace>
  <inkml:trace contextRef="#ctx0" brushRef="#br0" timeOffset="226233.1533">10478 11359 0,'-36'0'0,"54"0"47,35 0-31,17 0-1,-17 0 1,0-17 0,-18 17-1,-35-35 1</inkml:trace>
  <inkml:trace contextRef="#ctx0" brushRef="#br0" timeOffset="227648.1668">10918 10936 0,'0'-35'0,"0"70"94,36 71-63,-36-53-31,0-18 16,0 0 0,0 1-1,0-1 1,0 0-1</inkml:trace>
  <inkml:trace contextRef="#ctx0" brushRef="#br0" timeOffset="228099.3893">10971 10777 0,'0'-35'16,"0"0"15,18 35-15,17 0-1,1 0 1,-1 0-16,0 35 31,-35 36-15,35-18-1,-35-1 1,-17 1 0,-19 0-1,-34-17 1,-18-1 0,52-35-1</inkml:trace>
  <inkml:trace contextRef="#ctx0" brushRef="#br0" timeOffset="229746.7052">11395 10830 0,'35'0'204,"-35"18"-189,0 17 282,0 0-297,0 1 16,35-1-16,-35 0 0,0 18 15,0 0 17,0-18-32,0 1 31,36-36 16,16 0-32,-16 0-15,70 0 32,-71 0-17,18-18 1</inkml:trace>
  <inkml:trace contextRef="#ctx0" brushRef="#br0" timeOffset="230146.8708">11924 10901 0,'35'0'47,"0"0"-31,89 0 15,-89 0-15,-35-35-16,18 35 15</inkml:trace>
  <inkml:trace contextRef="#ctx0" brushRef="#br0" timeOffset="230413.1693">12136 10866 0,'0'35'47,"0"0"-31,0 18-16,-36-53 15,36 71 1,0-36 0,0-18-1,0 19 1,0-1-1,-35 0 1,0-35 0</inkml:trace>
  <inkml:trace contextRef="#ctx0" brushRef="#br0" timeOffset="230596.0016">11959 11218 0,'35'0'31,"18"0"-15,-17 0 0,34 0-1,-35-17 1,18 17 0,-17-36-1</inkml:trace>
  <inkml:trace contextRef="#ctx0" brushRef="#br0" timeOffset="231046.8769">12647 10848 0,'0'-35'15,"-18"35"32,-34 17-47,16 19 16,36-1-16,-53 71 15,18-36 1,35-17 15,18-18-15,35-35-1,35 36 1,-53-36 0,36-18-1</inkml:trace>
  <inkml:trace contextRef="#ctx0" brushRef="#br0" timeOffset="231902.7403">13053 11307 0,'35'0'62</inkml:trace>
  <inkml:trace contextRef="#ctx0" brushRef="#br0" timeOffset="232099.974">13317 11289 0,'36'0'63,"-1"0"-48</inkml:trace>
  <inkml:trace contextRef="#ctx0" brushRef="#br0" timeOffset="232270.9754">13529 11271 0,'35'0'31,"1"0"0</inkml:trace>
  <inkml:trace contextRef="#ctx0" brushRef="#br0" timeOffset="233513.7014">14182 11236 0,'0'18'47,"0"17"-32,0 0 1,-18 0-1</inkml:trace>
  <inkml:trace contextRef="#ctx0" brushRef="#br0" timeOffset="233703.3777">14288 11307 0,'0'35'47,"-18"18"-31</inkml:trace>
  <inkml:trace contextRef="#ctx0" brushRef="#br0" timeOffset="236070.9001">16034 11095 0,'0'17'78,"0"1"-62,0 17-1,-18-35 1</inkml:trace>
  <inkml:trace contextRef="#ctx0" brushRef="#br0" timeOffset="236266.6008">16157 11165 0,'0'-17'16,"0"34"15,-17 19-15,17-1-1,-36-35 1</inkml:trace>
  <inkml:trace contextRef="#ctx0" brushRef="#br0" timeOffset="237161.1996">18309 10742 0,'-53'53'31,"53"0"-15,-53 0-1,53 17-15,0-17 0,0-17 16,0 34 0,0-52-1,18 52 1,35-34-1,88-1 1,-18-35 0</inkml:trace>
  <inkml:trace contextRef="#ctx0" brushRef="#br0" timeOffset="237527.5169">18750 10918 0,'0'18'62,"0"17"-62,0 1 16,0-1-16,0 0 16,0 18-1,0 0 16,0 0-31,0-18 16</inkml:trace>
  <inkml:trace contextRef="#ctx0" brushRef="#br0" timeOffset="237777.7525">19015 11254 0,'35'0'16,"-35"17"31,0 54-16,-18-71-31,-17 35 15,0-35 1</inkml:trace>
  <inkml:trace contextRef="#ctx0" brushRef="#br0" timeOffset="238294.84">19491 10936 0,'0'-35'0,"0"52"63,-18 19-63,18-1 15,-35 71 1,0-106 0,35 70-1,0-17 1,0-17-16,17-36 15,19 35-15,17-35 16,-18 0 0,0-18-1,0-17 1,-35-36 0,0 1-1,0 17 16,0-18-15,-35 18 0</inkml:trace>
  <inkml:trace contextRef="#ctx0" brushRef="#br0" timeOffset="238714.4022">19808 10848 0,'0'0'0,"36"0"31,-1 0 1,-35 53-32,35 35 15,-35-17 1,0-1-1,36 54 1,-36-54 0,-71 1-1,-70-1 1,70-70-16,-17 53 16,0-53-1</inkml:trace>
  <inkml:trace contextRef="#ctx0" brushRef="#br0" timeOffset="244141.5541">24924 10407 0,'0'35'94,"0"18"-78,0 35-1,0-52-15,-18 17 16,-17-1-1</inkml:trace>
  <inkml:trace contextRef="#ctx0" brushRef="#br0" timeOffset="244577.2514">25206 10866 0,'0'35'46,"0"0"-30,0 0 0,-35 1-1,-1-1 1</inkml:trace>
  <inkml:trace contextRef="#ctx0" brushRef="#br0" timeOffset="245190.7987">25700 10425 0,'-18'0'47,"-17"35"-32,35 0 1,-35 0-16,35 89 31,0-89-15,0 0-1,35-35 1,18 0 15,0 0-15,-18-17 0,0-36-1,1-18 1,-1 1-1,-35-1 1,-18 1 0,-35 70-1,0 0 1</inkml:trace>
  <inkml:trace contextRef="#ctx0" brushRef="#br0" timeOffset="245757.7249">24712 10283 0,'0'0'16,"-18"0"-16,18 36 47,0 105-32,0 18 1,36-1 0,-36-105-16,53 0 15,-18-18-15,0 1 16,36-1-16,87 53 16,19-17-1,35-71 1,-160 0-1</inkml:trace>
  <inkml:trace contextRef="#ctx0" brushRef="#br0" timeOffset="246193.8911">26458 10248 0,'0'0'0,"0"18"47,0 17-31,36 89 0,-36-36-1,0-35 1,0 17-16,0-17 15,0-18-15,-18 1 0,18-1 16,-53-35-16,18 53 16,-18-53-16,-35 53 15,-106-53 1</inkml:trace>
  <inkml:trace contextRef="#ctx0" brushRef="#br0" timeOffset="247186.0788">26899 10407 0,'18'0'0,"17"0"16,1 0 0,-1 0-1,35 0 1,1 0-1,-18 0 1,-18 0 0</inkml:trace>
  <inkml:trace contextRef="#ctx0" brushRef="#br0" timeOffset="247521.0801">26829 10636 0,'17'0'47,"36"0"-32,-17 0-15,-1 0 16,35 0 0,-34-17-1,17 17 1,-18 0-16</inkml:trace>
  <inkml:trace contextRef="#ctx0" brushRef="#br0" timeOffset="247840.9563">26793 10742 0,'0'35'31,"18"-35"-31,17 0 16,1 0-1,34 0 1,-34 0-16,87 0 31,-35 0-15,-35-17 0</inkml:trace>
  <inkml:trace contextRef="#ctx0" brushRef="#br0" timeOffset="248424.6533">27164 10107 0,'0'35'47,"0"1"-31,0 34-16,0-17 15,-18 0-15,18 71 16,-70-19 0,17 19 15,0-18-15,0-36-16,53 36 15,0-71-15,0 1 16,0-1-1,35-70 17</inkml:trace>
  <inkml:trace contextRef="#ctx0" brushRef="#br0" timeOffset="249057.2508">27905 10213 0,'0'-35'15,"0"52"32,-18 54-47,18-1 16,-70 19-16,70-36 15,-36-18-15,36 35 16,0-34 0,0 17-16,0-18 31,0 0-31,18-35 0,-18 35 15,53-35-15,0 36 16,-18-36 0,36 0-1</inkml:trace>
  <inkml:trace contextRef="#ctx0" brushRef="#br0" timeOffset="249624.6616">28328 10301 0,'-35'18'62,"35"17"-62,-35 0 16,35 1-16,-36-1 16,36 35-1,0-34 1,0 17-16,0-18 31,0 0-15,36-35-1,-1 0-15,0-17 32,0-36-32,-35 0 31,36 17-15,-36-34-1,0 17-15,0-18 16,0 36-1</inkml:trace>
  <inkml:trace contextRef="#ctx0" brushRef="#br0" timeOffset="250006.7255">28540 10548 0,'35'0'0,"-35"35"16,35-35-1,-35 36 1,0-1-16,0 0 31,0 0-31,-17 1 16,-19 34 15,-34-34-15</inkml:trace>
  <inkml:trace contextRef="#ctx0" brushRef="#br0" timeOffset="250473.8106">29104 10213 0,'0'35'32,"0"0"-17,0 124 16,0-88-15,-17-71-16,17 17 16,0 19-1,0-1 1,-36 0 0</inkml:trace>
  <inkml:trace contextRef="#ctx0" brushRef="#br0" timeOffset="250873.0263">29386 10019 0,'0'53'31,"36"-18"-31,-36 18 16,0 0-16,0 0 15,0 17 1,0 19-16,0-54 15,0 0-15,-18 36 16,-35-1 0,53-34-1,-70-1 1,34 35-16,1-70 16,-18 71-16,-17-71 15,17 35-15,0-35 16,-36 0-16</inkml:trace>
  <inkml:trace contextRef="#ctx0" brushRef="#br0" timeOffset="251686.2047">28011 10848 0,'35'0'94,"18"0"-79,17 0 1,-34 0-16,105 0 15,17 0 1,1 0 0,0 35-1,-71-35 1,53 0 0,-88 0-16,0 0 15,35 0 1,-17 0-1,-36-17 1</inkml:trace>
  <inkml:trace contextRef="#ctx0" brushRef="#br0" timeOffset="252239.8431">28275 11077 0,'18'0'78,"17"0"-62,36 0-1,-36 0 1,53 0-1,-17 35 1,-1-35 0,36 0-1,-18 0 1,-17 0 0,-1 0-1,-34 0-15,-1 0 16</inkml:trace>
  <inkml:trace contextRef="#ctx0" brushRef="#br0" timeOffset="264885.8126">18186 11624 0,'35'0'78,"0"0"-47,-35 35-31,53-35 0,-18 0 16,18 0 0,194 0-1,141 0 1,106-53-1,-18 0 1,-52 53 0,17-70-1,-353 17 1,-106 53 46,-35 35-62</inkml:trace>
  <inkml:trace contextRef="#ctx0" brushRef="#br0" timeOffset="267073.0206">6227 12577 0,'35'0'109,"18"0"-93,-18 0 0,0 0-16,18-18 0,18 18 15,-54 0 1,19 0-16,34 0 15,-52 0 1,-18 18 31</inkml:trace>
  <inkml:trace contextRef="#ctx0" brushRef="#br0" timeOffset="271499.9685">8943 12206 0,'0'53'78,"-35"18"-78,35-19 15,-71 1-15,18 53 16,18-35 0,0-36 15,35 36-31,-36-36 16,-17 35-16,53-34 15,-17-36 1</inkml:trace>
  <inkml:trace contextRef="#ctx0" brushRef="#br0" timeOffset="271984.7576">8555 12294 0,'0'18'62,"53"17"-46,-53 0-16,88 1 15,-53-1-15,36 18 16,-1 35 0,36-35-1,-35 0 1,-18-18-1,-18-35 1,-35 36 0,0-72 46</inkml:trace>
  <inkml:trace contextRef="#ctx0" brushRef="#br0" timeOffset="272869.8624">8008 12136 0,'0'17'47,"35"18"-31,-35 1 0,36-36-16,-36 53 0,35-53 15,-35 70 1,53-70-16</inkml:trace>
  <inkml:trace contextRef="#ctx0" brushRef="#br0" timeOffset="273334.269">9560 11836 0,'0'17'31,"0"36"-16,0 0 1,0 18 0,0-18-1,0 0 1,0-18-16,-35-35 16,0 35-16</inkml:trace>
  <inkml:trace contextRef="#ctx0" brushRef="#br0" timeOffset="274681.5307">10601 12541 0,'53'0'47,"0"0"-31,-18-17-1,0 17 17,-35-36-32,36 36 15,-36 18 95,0 17-95,35-35 1,-35 36-16,35-1 31,0-35-15,1 0-1,-1 0 1,0-53 0,-35 18-1,36 35 1,-36-18-1,35 18 1,0 0 15,0 18 1,1 17-1,-36 18 0,-36-53-31,-34 35 16,35-35-16</inkml:trace>
  <inkml:trace contextRef="#ctx0" brushRef="#br0" timeOffset="274893.6391">10883 12312 0,'0'-35'31</inkml:trace>
  <inkml:trace contextRef="#ctx0" brushRef="#br0" timeOffset="282412.6173">13300 12524 0,'0'-36'31,"-18"36"-31,0 0 31,-17 0-15,-35 0 0,52 0-1,-35 18 1,53 17-1,0 18 1,0 0 0,0-18-1,18 1 1,17-36 0,0 0-1,1 0-15,-1 0 16,-35-18-1,35 18-15,-35-35 16,0-18 0,0 0-16,0-18 15,0 54 1,0-19-16,0-34 31,0-1-15,0 36-1,0 0 1,0-1 0,0 54 31,0 17-32,0 1-15,0 52 16,-18-18-1,18 1 1,18-18 0,17-18-1,-35 0 1,36-35 15,-1 36-15,0-36-16,0 0 15,1 0 1,-36-18-16,17 18 16,-17-35-1,0 0 17,0-1-1,0 19 31,36 17 95,-36 35-142,35-35 1,-35 35-16,35-35 15,-35 35 1,35-35 0,1 0 15,-1-17-31,18-18 16,-18-18 15,1 17-16,-1 36 32,0 0-31,0 18 15,-35 17-15,36-35-1,-36 36 1,-71-1 0,36-35-1,35 35 1,17-35 93,19-18-77,-1 18-17,-35-35 1,35 35-1,18-35 1,-18 0 0,1-1-1,-36-17 1,35-52 15,18 34-15,-53 0-1,0 36 1,-35-53 0,-1 88-1,36 35 48,0 36-63,0 35 15,0-1 1,0-34 0,0-36-1,0 1-15,0 17 16,18-53 0,-18 35-1,35 0 1,1-35-1,-1 0 1,0 0 0,0-18-1,-35-17 1,0 18 0,36-54-1,-36 36 1,-18 35-1,-17-36 1,0 36 0,52 0 93,18 0-93,54 0 15,-36 18-15,-53 17 15,0 1-16,17-36 1,-17 35 0,0-17 15,35-18-15,1 0 15,-1 0-31,0-36 31,18 1-31,-53 0 16,0-1 15,0 54 31,0 17-46,0 1 15,35-36-31,-17 0 32,53 0-17,-36 0 16,-35-18-31,0-17 16,0-1 0,35 54 77,-35 17 32,35-35-78,1 0 0,-36-17 0,0-19-31,0 1-1,0 17 17,0-52-32,-18 70 0,18-53 15,0 18 1,0-18-1,0 18 1,0-1 0,0 1 15,0 70 63,18 142-63,-18-124-31,0 17 0,0-35 0,0-17 16,0 17-1,0 1 1,0 17-1,0 52 1,0-158 47,0 18-48,0 18-15,35 17 16,-35-71-16,0 36 15,35 35-15,-35-18 16,36 18 0,17 0-1,-1 0 1,-16 0 15,-36 35-15,0 1-1,0-1 1,-36 0 0,1-35-1,-35 0 1,105 0 78,18 0-79,17-17 1,-17 17 0,0-36 15,-18 1-16,-35 0 1,0 52 93,36-17-109,-36 36 16,35-36 15,0 0 16,-35-18-31,36 36 62,-1-18-47,0 0-15,0 0-1,1 0 1,-36-18-16,35-17 16,0-54-1,-35-16 1,36 16 15,-36 1-15,0 18-1,35 70 32,-35 35-47,0 106 16,0-35 0,53 0-1,-53-71 1,0 18-1,35-18 1,0-35 0,1-17-1,-19-36 1,18 0 0,-35 17-1,0 54 63,0 17-62,36-35 15,-36 36 0,35-36 16,-35-18 16,35 18-48,-35-35 1,0-1 0,0 1-1,0 70 63,0 18-46,0 36-1,36-36-31,-1-18 31,35-35-15,-17-53 15,-53 18-15,36-18-1,-36 17 1,35 36-16,-35-35 16,35 35-16,-35-35 15,35 35 1,-35 17 15,36 19-15,-36-1 15,35 0-15,0-35 15,-35-17 31,0-36-46,0 0 0,0 18-1,36 35 16,-1 0 1,-18 0-17,19 0 1,-1 0-16,36 0 16,-36 0-1,0 0 16,-35-36-15,-17 36 0,-19 18-1,36 17 1,-35 0 0,35 54-1,18-89 1,35 35-1,17-35 1,-35-35-16</inkml:trace>
  <inkml:trace contextRef="#ctx0" brushRef="#br0" timeOffset="282901.5446">16069 12030 0</inkml:trace>
  <inkml:trace contextRef="#ctx0" brushRef="#br0" timeOffset="283216.7986">15558 12153 0,'0'35'31,"88"-35"-16,-35 0 1,0 0-16,17 0 16,18 0-1,-52 0-15,16 0 16,-16 0 0</inkml:trace>
  <inkml:trace contextRef="#ctx0" brushRef="#br0" timeOffset="284191.1816">13776 12365 0,'18'0'31,"-18"-35"-31,70 35 16,36 0 0,17 0-1,-17 0 1,0 0-1,-35-36 1,-1 36 0</inkml:trace>
  <inkml:trace contextRef="#ctx0" brushRef="#br0" timeOffset="284520.123">13705 12206 0,'-35'0'62,"35"18"-46</inkml:trace>
  <inkml:trace contextRef="#ctx0" brushRef="#br0" timeOffset="287377.4175">17833 12277 0,'0'-18'31,"-53"53"63,18 18-79,35 18 1,0-18 0,0-18-16,17-35 15,19 35 1,-1-35 0,18 0-1,0 0 16,-18 0-15,0-17 0,-35-19-1,0 1 1,-17 0 0,-19-18-1,-17 18 1,18-1-1,0 36 1,35-35 0,18 0 15,17 35-15,0 0-1,0 0 16,18 0-31,0 53 32,0 0-17,-18-1 1,1 19 0,-36-18-1,35-53 1,-35 35-1,35-35 1,1 0 15,-36-17-15,17-1 0,36-35-1,-53 0 1,0 18 15,0 0-15,35 35 62,-17 17-47,17-17-15,-35 35-16,36-35 15,-1 0-15,0 0 0,36 0 16,-36 0 0,18 0-1,-53-17 16,0-18 1,35 35-17,-35-36 1,-18 36 0,-34 0-1,52 18 1,-36 52-1,36-17 1,0 0 0,18-17-1,17-1 1,53-35 0,-17 0-1,0 0 1,-1-18 15,-35 18-31,1-35 16,-36 0-16,0-18 15,0 0 1,0 18 0,0-1-1,-18 1 1,-17 35-1,70 0 48,0 0-63,1 0 16,16 0-1,1 18-15,-53 17 16,36 18 15,-36 0-15,0-18-1,53 18 1,-36-53 0,-17 18-1,36-18 1,34 0-1</inkml:trace>
  <inkml:trace contextRef="#ctx0" brushRef="#br0" timeOffset="288045.2674">20249 11871 0,'0'53'31,"36"0"0,-36-18-15,35 0-16,0 1 31,1-36-15</inkml:trace>
  <inkml:trace contextRef="#ctx0" brushRef="#br0" timeOffset="288453.265">20655 12224 0,'0'35'16,"18"-35"15,-18 35-31,53-35 16,-18 0-16,36 0 15,-19 0 1,1 0-1,0 0 1,-17-17 0,-1 17-1</inkml:trace>
  <inkml:trace contextRef="#ctx0" brushRef="#br0" timeOffset="288856.5661">20884 12136 0,'0'35'94,"0"18"-79,0 0 1,0 0 0,0-18-1,0 0 1</inkml:trace>
  <inkml:trace contextRef="#ctx0" brushRef="#br0" timeOffset="289444.2686">21449 11889 0,'0'35'78,"0"0"-62,0 0 0,0 1-1,-18-36 1</inkml:trace>
  <inkml:trace contextRef="#ctx0" brushRef="#br0" timeOffset="290333.0751">21802 12488 0</inkml:trace>
  <inkml:trace contextRef="#ctx0" brushRef="#br0" timeOffset="295092.614">6579 13829 0,'36'0'62,"-1"0"-62,18 0 16,35 0-1,-17-35-15,87 35 16,-87 0 0,-36-36-16,0 36 15,-35 18 17</inkml:trace>
  <inkml:trace contextRef="#ctx0" brushRef="#br0" timeOffset="296201.6301">8431 13617 0,'18'35'78,"17"-35"-78,89 0 16,-71 0-1,105 0 1,-87 0 0,0 0-1</inkml:trace>
  <inkml:trace contextRef="#ctx0" brushRef="#br0" timeOffset="296690.4847">7691 13106 0,'0'0'0,"35"17"15,-35 19 1,35 34-1,18-35 1,-18 18 0,18-17-1,-17-36-15</inkml:trace>
  <inkml:trace contextRef="#ctx0" brushRef="#br0" timeOffset="297164.0875">9208 13229 0,'0'-35'15,"0"53"32,0 34-31,0 19-1,0-18 1,-18-18 0</inkml:trace>
  <inkml:trace contextRef="#ctx0" brushRef="#br0" timeOffset="300206.2833">10936 13829 0,'35'-35'79,"18"35"-64,0-36 1,-18 36-1,-35-35-15,0 70 110,18 18-95,-18-17 1,53-1 0,-35-35-1,17 0 1,36 0 0,-71-18-1,88-70 1,-88 53-1,35-18 1,-35 17 0,35 36 15,-35 18-15,36-18-1,-36 35 1,35 1-1,-35-19 1,0 19 0,-18-36-1,-35 53 1,18-53-16,0 0 16</inkml:trace>
  <inkml:trace contextRef="#ctx0" brushRef="#br0" timeOffset="300398.6966">11201 13458 0,'-36'0'31,"54"0"0</inkml:trace>
  <inkml:trace contextRef="#ctx0" brushRef="#br0" timeOffset="304243.9142">13317 13547 0,'0'-36'16,"-17"36"-1,-19-35 16,1 35-15,0 0 0,0 0-1,-1 18 17,1 17-17,35 0 1,0 1-1,0-19 1,0 18 0,18-35-16,17 0 31,0 0-15,1 0-1,-36-17 1,17 17-1,-17-18 1,53-35 0,-53 36-1,0-19-15,0 1 32,0-35-17,35 34 1,-35 1-1,0 0 1,0 17 0,0-17 15,-17 52 250,-36 107-265,53-89-1,0 0-15,0 36 16,0-36 0,0 18 15,0-18-31,17-35 0,-17 36 16,36-36-1,-1 0 1,0 0-1,18 0 1,0 0 0,0-18-1,-18-35 1,-35 18 0,0 17-1,0-17 1,-17 35 78,17 18-79,0-1 1,0 19-1,17-36 1,19 0 15,16 0 1,19 0-17,-36 0-15,36-18 16,-36-17-1,18 35 1,-53-53-16,53 17 0,-53 1 16,0 0-16,0-36 15,0 36 1,0 0-16,0 17 31,0-52-31,-18 70 16,18 53 31,-53-1-47,53 1 15,0 159 1,-35-89 0,35-17-1,-35-35 1,0-1-1,-1 19 1,1-89 31,35-71-16,0 18-15,18 18-1,17-18 1,-35 0-16,35 53 16,-35-53-16,106 0 15,-71 53 1,36 0-16,-71-17 16,53 17-16,-18 0 15,-35-36 1,35 36-1,1-35-15,-36 0 32,0 52 46,0 1-63,0 17 1,0 1 0,35-36-1,0 0 1,-17 0 15,35-18-31,-53-17 16,35-1-1,-17 36 1,-18-35 0,35 35-1,0 0 17,-35 18-17,0 52 1,0-52 15,0-53 63,36 35-79,-1 0 1,18 0 0,17 0-1,-52 0 1,17 0 0,0 0 15,-35 17-16,36-17 79,-36-17-78,0-19 31,0 54 187,0 17-218,0-17 15,35-18 0,0 0-15,18 0-1,-18 0 1,-35-35 0</inkml:trace>
  <inkml:trace contextRef="#ctx0" brushRef="#br0" timeOffset="304776.591">14164 13300 0,'18'0'62</inkml:trace>
  <inkml:trace contextRef="#ctx0" brushRef="#br0" timeOffset="305803.7031">15169 13458 0,'0'-17'62,"-17"17"-30,-54 0-1,71 17-31,-17-17 15,17 36 1,-53 17-16,53 0 16,0-18-1,0 0 1,17-35 31,36 0-32,18-35 1,-36 0-16,0-36 16,-35 36-1,36 35-15,-36-106 16,0 71 0,0-1-1,0-52 1,0-18-1,0 53 1,-18 53 15,18 36-15,0 17 0,0 35-16,0 53 15,0-88-15,0-18 16,18 0-1,17 54 1,18-89 0,35 0-1</inkml:trace>
  <inkml:trace contextRef="#ctx0" brushRef="#br0" timeOffset="326907.8036">6914 14711 0,'0'-35'31,"18"35"32,176 0-32,-141 0-31,0 0 16,-18 0-16,71 0 15,-35 0 17</inkml:trace>
  <inkml:trace contextRef="#ctx0" brushRef="#br0" timeOffset="327656.1231">9560 14270 0,'0'35'94,"0"0"-78,-35 1-1,0 70 1,-1-36 0,36 1-1,-35-36 1,0 53-1</inkml:trace>
  <inkml:trace contextRef="#ctx0" brushRef="#br0" timeOffset="328102.1821">9066 14217 0,'0'-35'31,"0"52"16,0 36-31,18-53-16,-18 36 15,35-1 1,1 0 0,17-35-1</inkml:trace>
  <inkml:trace contextRef="#ctx0" brushRef="#br0" timeOffset="328447.2213">9825 14199 0,'0'18'46,"0"17"-30,35 1 0,-35-1-1,0 0 1</inkml:trace>
  <inkml:trace contextRef="#ctx0" brushRef="#br0" timeOffset="329947.0176">11007 14446 0,'0'18'31,"35"-18"0,-35 35-15,35-35 15,0 0-15,18-17-1,-17-19 17,-1 36-17,-35 18 63,0 17-62,35 0 0,1-35 15,-1 0 0,0 0-15,36-17-1,-36-18 1,0 35 0,0 0 31,-17 0 15,-18 35-31,0 0-31,-35-35 0,-36 0 16</inkml:trace>
  <inkml:trace contextRef="#ctx0" brushRef="#br0" timeOffset="330157.8553">11271 14217 0,'-35'0'0,"35"18"78</inkml:trace>
  <inkml:trace contextRef="#ctx0" brushRef="#br0" timeOffset="333569.8049">13988 14393 0,'0'0'0,"0"18"78,0 17-62,-18 1-1</inkml:trace>
  <inkml:trace contextRef="#ctx0" brushRef="#br0" timeOffset="333775.9562">14146 14429 0,'0'17'63,"0"19"-32</inkml:trace>
  <inkml:trace contextRef="#ctx0" brushRef="#br0" timeOffset="337910.1271">16845 14235 0,'18'0'62,"-18"35"-62,35-35 16,0 0-1,1 0 1,-1 0 0,0-35-1,-35-1 1,0 1 15,0 0-15,-17 35-16,-19 0 15,1 0 17,0 0-17,35 35-15,-36-35 16,36 88-16,0-35 16,0-18-1,0 1 1,53-36-1,0 0 1,0 0 0,0 0-1,0 0 1,-18 0 0,1-18-1,-36-17 1,35 35-1,0-71 17,0 36-17,1 35 1,-36-35 0,35 35-1,-35 17 32,0 54-31,0-36-1,0-17 1,0 17 0,-18-35-1,18 35 1,-35-35-1,35 36-15,0-54 63,0-17-47,35 35-1,1-36 1,16 19-1,-16-54 1,34 18 0,-70 18-16,0 0 47,0 52-1,-53-17-46,53 53 32,0 18-17,0-18-15,0-18 16,0 0 0,18-35-1,35 0 1,-18 0-1,71 0 1,-71-17 0</inkml:trace>
  <inkml:trace contextRef="#ctx0" brushRef="#br0" timeOffset="339826.0843">17992 14146 0,'-18'0'31,"0"0"-15,-17 0-1,-18 36 1,53-1-1,-35-35 1,35 53-16,0-18 16,0 0-1,0 1 1,18-36 0,17 0-1,35 0 1,-17 0-1,0 0 1,-17-18 0,-1-52-1,0 17 1,-35 17 0,0 1-1,-18 35 16,-17 0 1,0 18-17,35 17 1,0 0 0,0 1 15,35-36-16,0 0 1,18 0 15,18 0-31,-18 0 16,-53-18 0,35-17-1,0-54 16,-35 19-31,0-1 32,0 36-32,0-18 15,0 18 1,0 70 46,36 124-46,-36-106-16,0-18 16,0 53-1,0-52-15,0 34 16,0-52 0,0 17-16,0 0 15,-18 36 1,18-36-1,0-53 48,0-87-32,0 69-31,0 1 16,0 0-16,0 0 15,0-36 1,0 18 0,18 18-1,17 35 17,18 0-17,0 0-15,-53 17 16,0 19-1,0-1 17,0 0-17,-53 1 1,18-36 0,87 0 62,-16 0-63,-1-18 1,0 18 0,1-35 15,-36-1-31,0 1 15,17 0 17,-17-53-17,0 17 1,53 0 0,-53 36-1,0-18 1,0 141 46,0-35-62,0 0 16,0-17-16,0-1 16,0 0-16,0 0 15,0 18 1,0-17-1,35-36 1,-17 35 0,53-35-1,-18 0 1,-53-35-16</inkml:trace>
  <inkml:trace contextRef="#ctx0" brushRef="#br0" timeOffset="340137.029">18450 13935 0,'0'0'0,"36"0"32,-1 0-17,71 0 1,-18 0 0,-18 0-1,-34 0-15,-1 0 16</inkml:trace>
  <inkml:trace contextRef="#ctx0" brushRef="#br0" timeOffset="343044.8226">19403 14005 0,'0'-35'16,"0"70"77,0 18-77,0-18 0,0 1-1,35-36 1,-35 35 0,35-35-1,1 0 1,-19 0-1,19 0 1,-36-18 0,35 18-1,-35-53 1,0 18 0,0 0-1,0 53 48,0 17-48,35-35 1,-35 35-16,0 0 31,35-35-31,1 0 47,-1 0-16,-35-17-15,0-19 0,0 1-1,0 0 1,0 0-1,0-1 1,35 36 47,0 0-48,1 0 16,-36-35-15,35 35-16,-35-53 16,35-17-1,-35-1 1,0 36-16,36 17 16,-36 53 46,0 1-62,0 17 16,0 0-1,0 35 1,0-18 0,0-34-16,0 16 15,0 1 1,0-17-1,35-54 64,18-105-48,-18 87-31,0 36 47,1 36-16,-36 16-15,35-16-1,0-36 1,36 35-1,-18-35 1,-18-18 0,0-35-1,0 1 1,-35 16 0,-17 54 30,17 17-30,0 0 0,0 1 15,17-36-15,19 0-1,-1-36 1,0 1-1,1 35 1,-36-35 0,35 35-1,0 0 1,0 18 15,-35 17-15,0 0-1,0 0 1,0-52 47,0-36-48,36 18 16,-36-1-15,35 36-16,0 18 31,1-18-15,-36 35-16,35-35 16,-35 35-1,0 1 1,17-36-1,-17 35 1</inkml:trace>
  <inkml:trace contextRef="#ctx0" brushRef="#br0" timeOffset="345308.9035">21484 14041 0,'0'35'63,"18"-35"-48,-18 35 1,53-35 0,-18 0-1,18 0 1,0-18 0,-18-17-1,-35-35 1,53-1-1,-18-70 1,-35 17 0,0 72 15,0-19-15,0 36-1,0 52 32,0 36-47,0 0 16,0 0-16,0 71 15,-17-71-15,17-18 16,0 35 0,17-17-1,1-17 1,35-1 15,-18-35-15,-17 0-1,-18-18 1,70 18 0,-17-70-1,0-19 1,0 19-16,-53-1 15,88 1-15,-52-36 16,-36 35 0,0 36-1,0-18 1,0 124 31,0-18-32,0 0-15,0 52 16,-18 1 15,18-35-15,0-36 0,0-53 77,18 18-93,-18-70 16,35 35 0,0 35 15,-35 17-31,35-17 15,-35 124 1,36-89 15,-1 0-15,0-35 0,18 0-1,-18-17 1,1-54-1,-1 1 1,-35 34 0,0 1-1,0 88 17,0-35-32,0 52 15,0-35 1,0-17-1,71-18 17,-54 0-17,18 0-15</inkml:trace>
  <inkml:trace contextRef="#ctx0" brushRef="#br0" timeOffset="345791.529">21449 13705 0,'0'-35'47,"18"35"-32,52 0 1,-35 0-16,18 0 16,71 0-1,-71 0-15,53 0 16,17 0-1,-35 0 1,-53-35 0</inkml:trace>
  <inkml:trace contextRef="#ctx0" brushRef="#br0" timeOffset="351006.213">23424 13829 0,'36'0'15,"-36"-35"1,0-1 31,-18 36-32,-17 0 1,0 0 0,35 18-1,-36 17-15,1 18 32,35 18-17,0-18 1,0-18-1,0 0 1,53-35 0,0 0-1,35-53 1,-88 18 0,35-18-1,-35-17 1,36-1-1,-36 36-15,0-36 16,0 36 0,0 0-16,0-54 15,0 19 17,0 35-17,0 123 63,0 0-78,-18-18 0,18 1 16,0 35 0,0 0-1,18 0 1,-18-36-1,35-35 1,18-35 0,0 0-1,70-17 17,-88-54-17,-35 18 1,36 0-1,-36 18 1,0 53 31,0 17-31,0 0-1,35-35 16,0 0-15,18 0 0,-18-17-1,1-54 1,-36 36 0,35 35-1,0 0 16,-35 17-15,0 19 0,36-1-1,-36 0 1,0 1 15,-36-36-31,1 0 16,0 0-1</inkml:trace>
  <inkml:trace contextRef="#ctx0" brushRef="#br0" timeOffset="351341.0462">23865 13723 0,'0'0'0,"0"-35"16,0-1 15</inkml:trace>
  <inkml:trace contextRef="#ctx0" brushRef="#br0" timeOffset="352739.5184">24165 13776 0,'0'35'47,"0"18"-31,0 0-1,0-18 1,36-35-16,-36 36 16,17-36-1,54 35 17,-36-35-17,0 0 1,-17 0-1,-18-18 17,53-17-32,-53-18 15,0-17 1,35 70 0,-35-53-1,0 17 1,0 1-1,0 88 32,0 0-31,0-18 0,18-35-1,-18 35 1,35-35-1,0 0 1,18 0 0,18 0-1,-71-17 1,35 17 0,0-35-1,-17 35 48,-18 17-48,0 18 1,0 1 0,0-1-1,35-35 1,-35 18-1,36-18 1,-1 0 15,0 0-31,0-53 32,-35 0-17,36 53 1,-36-53-1,35 0-15,-35 18 16,35 35 0,-35 17 46,35-17-62,-35 36 16,0 17-1,0-18 1,0 0 0,0-17-1,-17-18 1,17 35 0,-88-35-1,52 0-15</inkml:trace>
  <inkml:trace contextRef="#ctx0" brushRef="#br0" timeOffset="352942.9611">24924 13564 0,'0'0'0</inkml:trace>
  <inkml:trace contextRef="#ctx0" brushRef="#br0" timeOffset="354354.946">25523 13758 0,'0'-35'31,"-35"70"32,0 1-47,35-1-1,-35 18-15,35-18 31,0 0-15,0 1 0,17-36-1,19 0 1,-1 0 0,0-53-1,0-35 1,1 52-1,-36-17 1,0 18 0,0 53 62,0 17-63,70-35 17,-34 0-17,16-18 1,-16-35 0,-36 0-1,35 1 1,-35 16-1,0 1 1,35 35 93,-35 18-93,71 17 15,-36 0-31,-35 36 32,35-71-32,-35 35 15,0-17 1,0 17-1,0 0 1,0 1 0,53-1-1,0-35 1,0-18 15,-53-17-31</inkml:trace>
  <inkml:trace contextRef="#ctx0" brushRef="#br0" timeOffset="363169.817">7197 9543 0,'35'-36'16,"0"36"-1,-35-35 1,35 35 15,-35-35-31,53 35 16,0-35-1,36 35 1,-37-36 0,-16 36-1,-36-35 1,88 35 0,-123 18 62,-1-18-63</inkml:trace>
  <inkml:trace contextRef="#ctx0" brushRef="#br0" timeOffset="365037.0631">5644 8008 0,'0'-35'31,"-35"35"-31,0 0 110,0 0-95,-18 0 1,17 0 0,36 17-1,-35-17-15,0 0 16,0 36-1,-1-36 1,36 35 0,-35-35-1,35 35 32,0 18-31,0 0-1,0-18 1,0 54 0,18 34-1,-18-17 1,53-18-16,-53 71 16,0-53-16,0-1 15,53 90 1,-53-1-1,0-89-15,0 1 16,35 18-16,-35 87 16,0 1-1,0 17 1,0 54 0,106 175-1,-53-176 1,-1 18-1,-16-70 17,52-1-17,-88-123-15,70 17 16,-70 36-16,71-36 0,-71-17 16,53 88-1,-18 0 1,18 53-1,-18-141 1,-35 17 0,36-17-1,-36-53-15,0 35 16,53 1-16,-53-19 16,0-17-16,35 71 15,-35-71 1,35-18-16,-35 53 31,0 35-15,35-52-1,-35 0 1,0-1 0,0-52-1,36 35 1,-36-36-1,0 19 1,0-1 0,0 0-1,0 0 17,35-35 14,0 0-30,18 0 0,-18 0-1,36 0 1,35-17 0,-36 17-1,-34-36 1</inkml:trace>
  <inkml:trace contextRef="#ctx0" brushRef="#br0" timeOffset="367901.2128">7973 15593 0,'0'-35'32,"0"87"14,0 19-46,0 0 16,0 17-16,0-35 16,0 52-1,35 19 1,-35-89-16,0 36 16,0-54-1,35-17-15,-35 71 16</inkml:trace>
  <inkml:trace contextRef="#ctx0" brushRef="#br0" timeOffset="368217.5616">7867 15734 0,'0'0'0,"0"-35"16,0-1 0,0 1-1,18 35 1,17-35-16,0 35 0,71-35 15,-71 35 1,1-36 0,-1 36-16,0 0 0,-17 0 15,17 0 1,36 0 0,-36 36-1</inkml:trace>
  <inkml:trace contextRef="#ctx0" brushRef="#br0" timeOffset="368550.6702">8043 16016 0,'18'0'32,"17"0"-17,1-18-15,-1 18 16,35-35-1,-34 35 1,17 0 0,-1 0-1</inkml:trace>
  <inkml:trace contextRef="#ctx0" brushRef="#br0" timeOffset="369199.4018">8520 16051 0,'35'0'0,"0"-17"16,0 17 15,-35-36-31,0 72 125,0 17-93,0 0-32,0-18 15,36-35-15,-36 35 16,35-35-1,0 0 17,1 0-1,-36-18-31</inkml:trace>
  <inkml:trace contextRef="#ctx0" brushRef="#br0" timeOffset="369438.4818">8696 15787 0,'0'-35'0,"-35"35"31</inkml:trace>
  <inkml:trace contextRef="#ctx0" brushRef="#br0" timeOffset="370631.9268">8978 16051 0,'18'0'78,"17"0"-78,0 0 16,1 0 0,-1 0-16,0-35 15,18 35 1,-53-35-16,35 35 15,-35-18 1,-17-35 0,-18 53-1,-1 0 1,-34 0 0,17 0-1,-18 53 1,71 35-1,0-35 1,0-17 0,18-1 15,88-35-15,-53 0-1,-18 35 1,18-35-1,0 0 1,-18-18 0,0 18-16,1-52 15,-36 16-15,35 36 16,0-106 0,0 36-1,-35 17-15,36 18 16,-36-18-16,53-18 15,-53 1 1,0-1 0,-53 36 15,53-18-31,-53 53 16,17 0-16,36 18 31,0 35-16,0 88 1,36 88 0,-1-106-1,18-87 1,0 52 0,0-88-1,17 0 1,-17 0-1</inkml:trace>
  <inkml:trace contextRef="#ctx0" brushRef="#br0" timeOffset="371215.3586">9984 15928 0,'0'0'0,"0"-35"16,0-1-1,-18 36 17,-53 36-1,71-19-31,-35 54 16,35-1-1,0 1 1,0-53-1,0 17 17,18-35-32,17 0 31,0-18-15,1-35-1,-1-53 1,-35 1-1,0-19 1,0-35 0,0 89-16,0-18 15,-18 88 1,18 106 15,0 17-15,53 89-1,-18-124 17,18 0-17,0-53 1,18-35 0</inkml:trace>
  <inkml:trace contextRef="#ctx0" brushRef="#br0" timeOffset="374922.427">14058 15293 0,'0'-35'31,"0"-1"0,0 1 16,-17 35-47,-19 0 31,-70 0-15,71 0-16,-35 35 16,-1 1 15,0 17-15,1 17-1,-1 107 1,36-89-1,35-18 1,0-34-16,0-1 16,0 0-16,18 0 0,17-35 15,36 71 1,-1-36 0,1-35-1,17 0 1,18-70-1,-106 34 17</inkml:trace>
  <inkml:trace contextRef="#ctx0" brushRef="#br0" timeOffset="375511.5318">13547 15434 0,'0'-35'16,"0"52"62,0 19-78,53 70 31,-53-71-31,0-18 16,0 19-16,0 87 16,0-70 15,0 0-31,0-18 31</inkml:trace>
  <inkml:trace contextRef="#ctx0" brushRef="#br0" timeOffset="376656.2185">14570 15822 0,'0'18'62,"0"17"-46,0 18-1,-71-18 1,36-35 0</inkml:trace>
  <inkml:trace contextRef="#ctx0" brushRef="#br0" timeOffset="377570.917">15258 15240 0,'0'35'109,"0"1"-109,0-1 0,0 0 16,0 18 0,0 18-1,0-18 1,0-1-1,0-16 1</inkml:trace>
  <inkml:trace contextRef="#ctx0" brushRef="#br0" timeOffset="378034.5164">15381 15293 0,'0'-35'16,"0"52"31,0 1-32,0 17-15,0 0 16,0 1-16,0-1 16,0 18-1,0 18 1,0 17 15,0-53-15,0-17-1</inkml:trace>
  <inkml:trace contextRef="#ctx0" brushRef="#br0" timeOffset="378797.9654">15275 15293 0,'0'-35'0,"0"-1"16,0 1 0,36 0 15,16 35-16,-16 0-15,34 0 16,1 0 0,-1 17-1,-34 36 1,-36 0 15,0 0-15,-36 18-1,1-36-15,-35-35 16,34 35-16,1-35 16,17 0-1,-17 0 1,35 36 46,18-36-46,-18 35-16,53-35 16,-18 35-16,53 0 15,-35 18 1,-18-17 0,-35-1 15,36-35 0</inkml:trace>
  <inkml:trace contextRef="#ctx0" brushRef="#br0" timeOffset="380229.1835">16863 15575 0,'35'0'63,"-17"0"-48,17 0 1,0 0-1,-35-17 1,36 17 0,-36-36 15,0 54 31,0 17-46,35 0 0,-35 1-1,35-36 1,-35 35 0,35-35-16,1 0 15,17 0 16,-1-35-15,-16-1 0,-1 1-1,-35 0 1,53 35 15,-53 18-15,53-18-1,-53 35 1,0 0 0,0-17-1,-71 35 1,1-53 0,34 0-1</inkml:trace>
  <inkml:trace contextRef="#ctx0" brushRef="#br0" timeOffset="380410.1454">17092 15328 0,'-35'0'31,"0"0"1</inkml:trace>
  <inkml:trace contextRef="#ctx0" brushRef="#br0" timeOffset="381103.5314">19614 15258 0,'-17'0'15,"-18"0"1,17 0 0,-17 0-1,-1 0 17,36 35-17</inkml:trace>
  <inkml:trace contextRef="#ctx0" brushRef="#br0" timeOffset="381929.1407">18697 15452 0,'0'-36'16,"-17"36"31,-19 0-16,1 0-31,35 36 16,-35-1-1,35 18 1,0-18 0,0 0-1,17-35 1,19 0 0,-1 0-16,18 0 31,-53-35-31,35 35 15,-35-35 1,0 0 0,0-1-1,0 54 32,0 17-31,35 1-1,1-1 1,34-35 0,-52 0-16,17 0 15</inkml:trace>
  <inkml:trace contextRef="#ctx0" brushRef="#br0" timeOffset="382879.2045">19544 15487 0,'53'0'63,"0"0"-48,0-18 1,17-52 0,-70 34-16,71 1 15,-71 0-15,0 0 16,0-1-16,0 1 0,0 0 16,0 0-1,0-18 1,0 88 15,0 124-15,0 35-1,0-36 1,0-16 0,0-37-1,0-52-15,0 18 31,-18-71-31,18 35 16,-35-53 15,35-17-15,0-35 0,0-1-1,0 1 1,53-19-1,-18 54-15,36-18 16,17 18 0,-35-18-1,0 18 1,-53-1 0,35 36-16,-35-35 15,0 88 63,0-35-62,35 35 0,0-53-1,1 17 1,-19-17-1</inkml:trace>
  <inkml:trace contextRef="#ctx0" brushRef="#br0" timeOffset="383067.6726">20214 15222 0,'0'-35'31,"18"70"16</inkml:trace>
  <inkml:trace contextRef="#ctx0" brushRef="#br0" timeOffset="383928.0526">20373 15328 0,'35'0'15,"-35"35"1,35-35-1,1 0 1,-19 0 0,19 0-1,-1 0 1,0 0 0,-35-17 30,-17-36-14,-19 53-17,1 0 1,0 0 0,-1 53-1,36 0 1,0 0-1,0-18 1,0 0 0,18-35 15,-18 36-31,35-36 16,1 0-1,-1 0 1,18 0-1,0-18 1,17-53 0,-34-17-1,17-18 1,-53 36 0,0-1-1,0 1 16,0 17-15,-18 70 15,18 36-15,0 0 0,0 0-16,0 71 15,0-89-15,0 0 16,0-17-1,18 52 1,17-34 0,35-36-1</inkml:trace>
  <inkml:trace contextRef="#ctx0" brushRef="#br0" timeOffset="384444.2554">21167 15328 0,'0'-35'16,"-18"35"15,-17 0-15,35 18-1,-36-18-15,36 52 16,-35-16-1,35-1 1,0 0 0,18-35 15,35 0-31,-18-17 16,0-19-1,-35-52 1,0 18 15,0-36-15,0-18-1,0 89 1,0 53 15,0 52-31,0 89 16,0-36-1,53-52 1,-18-18 0,18-18-1</inkml:trace>
  <inkml:trace contextRef="#ctx0" brushRef="#br0" timeOffset="391614.5141">18997 15381 0,'0'-35'15,"35"0"1,-35-1 0,-17 36 15</inkml:trace>
  <inkml:trace contextRef="#ctx0" brushRef="#br0" timeOffset="394115.0921">9931 16775 0,'0'-36'47,"-18"36"-31,18 36 15,0 158 0,0-141-31,0 35 16,0-53-1,0 18 1,0 0 0,0-18-1,0-70 48,0 0-63,0-1 15,18-34 1,-18-1 0,0 1-1,0 17 1,0-18-1,35 18 1,-35 18 0,53 35 15,35 71-15,-17-1-1,-18 18 1,-1-17-1,-16-1 1,-36 1 0,35-36 15,-35 0-15</inkml:trace>
  <inkml:trace contextRef="#ctx0" brushRef="#br0" timeOffset="394392.6737">10107 17110 0,'0'0'16,"0"-36"31,18 1-31,35 35-1,-18-35 1,35 35-1,1 0 1</inkml:trace>
  <inkml:trace contextRef="#ctx0" brushRef="#br0" timeOffset="394843.0047">10583 16775 0,'0'17'47,"0"19"-47,53 16 15,-53 54 1,0-70-16,36 34 16,-1-35-1,0 18 16,0-53-15,54-35-16,-19-18 31,-35 18-15,1 35 0</inkml:trace>
  <inkml:trace contextRef="#ctx0" brushRef="#br0" timeOffset="395502.0839">11359 16722 0,'-35'-36'0,"35"54"78,0 176-47,0-159-15,0 1-16,0-1 15,18 53 1,-18-53 0</inkml:trace>
  <inkml:trace contextRef="#ctx0" brushRef="#br0" timeOffset="395789.7244">11254 16651 0,'0'0'0,"0"-70"31,17 17-31,19 53 16,34-36 0,-17 36-1,-18 0 1,1 0-1,-1 36 1,-35 34 0</inkml:trace>
  <inkml:trace contextRef="#ctx0" brushRef="#br0" timeOffset="396014.0846">11395 16898 0,'17'-18'47,"54"18"-31,-36-35-16,0 35 15,18 0 1,-17 18-1</inkml:trace>
  <inkml:trace contextRef="#ctx0" brushRef="#br0" timeOffset="396259.8075">11377 17198 0,'18'0'16,"52"0"0,-70-18-1,88-17 1,-35 35 0,-17 0-1,-1 0 16</inkml:trace>
  <inkml:trace contextRef="#ctx0" brushRef="#br0" timeOffset="397451.8726">12100 16545 0,'0'0'0,"0"-35"31,-17 35-15,-19 0 0,-17 0-1,18 18 1,-35 52 0,70-35-16,-36 36 15,36-36 1,0 1-16,0 17 15,0 17 1,0 1 0,18-18-1,17-18 17,1-35-17,-1 0 1,0 0-1,0-18 1,1-35 0,-36 18-1,0 0 1,-36-1 0,-17 36-1,-17 0 1,123 0 31,-18-35-32,0 35 1,1 0 0,52 0-1,-88 18 1,35 35-1,-35 17 1,0-34-16,35-1 16,-35 18-16,0-18 15</inkml:trace>
  <inkml:trace contextRef="#ctx0" brushRef="#br0" timeOffset="398773.5843">12594 16669 0,'0'17'32,"0"1"-17,0 17-15,0 1 16,0-1-16,0 0 15,0 36 1,0-18 0,18-53-16,-18 35 15,0 0-15,0 0 32,-18-35 14,18-17-30,0-18 0,0-1-16,0 1 15,-53-18-15,53 0 16,0 0-16,0 18 16,0-89-1,0 54 1,0 35-1,0-54 1,18 89 0,35-35-1,-36 35 1,54 53-16,-71-18 16,35 1-16,-35-1 15,0 0-15,0-17 16,0 52-1,-35 1 1,-18 17 0,18-88-1,52 0 63,36 0-62,-17 0-16,-1 35 16,35-35-1,1 106 1,-18-70 0,-18-19-1</inkml:trace>
  <inkml:trace contextRef="#ctx0" brushRef="#br0" timeOffset="399463.0556">13300 16510 0,'0'35'32,"0"36"-17,35 35 1,-35-71 0,0 36-1,0-1 1,-18-35-1,18 18 1,0-88 31,0-36-31,0 19-1,18-19 1,-18-53-1,53 19 1,-18-1 0,0 106-1,1 0 17,-36 17-17,53 72 1,-18 16-1,0-52 1,-35-17 0,0-1-1,0-17 1</inkml:trace>
  <inkml:trace contextRef="#ctx0" brushRef="#br0" timeOffset="399672.9105">13370 16757 0,'0'-35'31,"36"35"-31,-1 0 15,35-36 1,-52 36 0</inkml:trace>
  <inkml:trace contextRef="#ctx0" brushRef="#br0" timeOffset="400601.9054">13635 16775 0,'0'-18'31,"0"53"94,0 18-109,0-18-16,17 1 15,-17-1-15,0 0 16,36 1 0,-36-1 15</inkml:trace>
  <inkml:trace contextRef="#ctx0" brushRef="#br0" timeOffset="400972.4737">13882 16492 0,'0'0'0,"53"0"31,-53-35-31,53 35 15,17 0 1,-17 0 0,0 0-1,0 0 1,-18 0 0</inkml:trace>
  <inkml:trace contextRef="#ctx0" brushRef="#br0" timeOffset="401471.4875">14129 16457 0,'0'18'63,"0"35"-32,35 17-31,-35-17 16,0 0-1,0 0 1,0 18 0,0-36-1,0 0 1,-35 0 15,17-35 0,89 0 94,-1-17-109,-17 17 0</inkml:trace>
  <inkml:trace contextRef="#ctx0" brushRef="#br0" timeOffset="402440.5556">15169 16457 0,'-17'-53'15,"-18"53"1,-18 0-1,17 0-15,-34 53 16,17 53 0,53-53-16,0 53 15,0-89 1,0 19-16,0 34 31,0-52-15,106 35-1,-36-53 1,1 0 0,-36-18-1,0 18-15</inkml:trace>
  <inkml:trace contextRef="#ctx0" brushRef="#br0" timeOffset="403040.6848">15505 16422 0,'0'70'31,"0"-17"-15,0 0-16,0-18 15,0 1 1,0 17 0,-18-18-1,18 0 1,0-52 46,0-36-46,0 17-16,0-17 0,0-17 31,0-36-15,18 71-16,-18 0 15,35 35-15,-35-36 16,35 36 0,53 53-1,-35 18 1,-17-1 0,-1 1-1,-35-18 1,0-18-1,0 0 1</inkml:trace>
  <inkml:trace contextRef="#ctx0" brushRef="#br0" timeOffset="403272.6924">15593 16651 0,'35'-35'32,"0"35"-17,-17 0 1,53 0-16,-36-35 15,18 35 1</inkml:trace>
  <inkml:trace contextRef="#ctx0" brushRef="#br0" timeOffset="403721.3023">16051 16475 0,'0'-36'16,"36"36"-16,-1 18 62,-35 17-46,0 1-1,0-1-15,0 0 0,35-35 0,-35 53 16,0-18 0,0 1 15,35-36-16,-35 17 1,53-17 0,36 0-1,-19-35 1,-17 0 0,-53-1-1</inkml:trace>
  <inkml:trace contextRef="#ctx0" brushRef="#br0" timeOffset="404188.8797">16598 16298 0,'0'18'63,"53"17"-48,-53 1-15,0-1 16,0 35-1,0 36 1,0-53 0,0-18-1,18-35 1,17 0 15,0 0-15,36 0-1,-18 0 1,-18-17 0,36-19-1</inkml:trace>
  <inkml:trace contextRef="#ctx0" brushRef="#br0" timeOffset="405037.4965">17533 16334 0,'0'53'78,"0"-1"-78,0-16 15,0-1-15,-18 0 16,18 36 0,-35 17-1,0-53 1,35 18-16,-35-53 15,35 36-15,0-1 16,-36-35 0</inkml:trace>
  <inkml:trace contextRef="#ctx0" brushRef="#br0" timeOffset="405370.2959">17198 16351 0,'0'18'32,"0"17"-32,18 0 0,52 18 15,-17 0 1,18-17 15,-54-36-31,18 0 16</inkml:trace>
  <inkml:trace contextRef="#ctx0" brushRef="#br0" timeOffset="406357.6635">19650 16298 0,'-36'0'16,"-16"0"-1,-19 0-15,71 18 16,-53-18 0,18 123-1,-18-17 1,53-53-1,0 18 1,0-54 0,70 36-1,1-53 1,35 0 0,-53 0-1,-18 0 1,0 0-16</inkml:trace>
  <inkml:trace contextRef="#ctx0" brushRef="#br0" timeOffset="406869.9909">20020 16334 0,'0'-36'16,"0"72"-16,-53-72 0,18 36 15,0 18 1,35 17-1,-53 71 1,53 0 0,17-53-1,54 17 1,-18-34 0,0-36-1,35-36 1,-17-17-1,-71 1 1,0-19 0,0 0-1,-89 19 1,19 16 0,34 36 15</inkml:trace>
  <inkml:trace contextRef="#ctx0" brushRef="#br0" timeOffset="407797.8976">20408 16351 0,'0'36'62,"35"-1"-46,-35 0-16,0 0 0,0 1 16,0 17-1,0-18 1,36-35 0,-36 35-1,0-70 48,-18 35-63,18-71 15,0 18 1,0 18-16,-35-35 16,35 34-16,0-34 15,0 34 1,17 36-1,-17-53 1,53 18 0,18 35-1,-36 35 1,1 36 0,-36-36-16,0 1 15,0-1 1,52 0-1,-52-70 48,0-18-47,0 18-1,36 35 1,-36-36-16,17 36 31,19 0-15,17 18-1,-18 53 1,-35-36 0,35 18-1,-35-18 1,0 0-1,0 1 1</inkml:trace>
  <inkml:trace contextRef="#ctx0" brushRef="#br0" timeOffset="408937.5332">21237 16245 0,'-35'0'0,"35"18"79,0 17-79,0 18 15,0 53 16,0-71-31,0 1 16,0 17 0,18 17-16,-18-35 15,0-88 79,0-52-63,0 69-31,0 1 16,0 0-16,0-71 16,0 71-16,-18-36 15,18 18 1,0 18-1,18 35 1,34 0 0,19 18-1,-18 17 1,-53 0-16,53 0 0,-53 1 16,35-1-16,-35 18 31,0-18-31,-17 0 15,-19-35 1,1 0 0,-36 53-1,36-53-15</inkml:trace>
  <inkml:trace contextRef="#ctx0" brushRef="#br0" timeOffset="409536.1886">21731 16298 0,'0'36'63,"35"-1"-63,-35 0 16,0 0-16,0 1 15,0-1-15,0 53 16,0-35 15,0-18-15,36-35-1,-1 0 1,0 0 0,1-17-1,16 17 1,19 0-1,0-36 1</inkml:trace>
  <inkml:trace contextRef="#ctx0" brushRef="#br0" timeOffset="409896.1576">22313 16263 0,'0'18'31,"0"17"-15,0 0-16,35 1 15,-35 52 1,0-53 0,0 0-1,0 1 16</inkml:trace>
  <inkml:trace contextRef="#ctx0" brushRef="#br0" timeOffset="410188.6192">22348 16069 0,'0'0'0,"0"-35"15,36 35-15,-1-36 16,36 36 0,-1 0-1,-17-35 16,-18 35-15,18 0 0,-17 0-16,-36 18 15,0 17-15</inkml:trace>
  <inkml:trace contextRef="#ctx0" brushRef="#br0" timeOffset="410503.4843">22419 16228 0,'0'0'0,"18"0"31,35 0-15,17 0 0,-52 0-1,17 0 17,-35 35-17,0 0 1</inkml:trace>
  <inkml:trace contextRef="#ctx0" brushRef="#br0" timeOffset="410720.5873">22472 16475 0,'18'0'62,"52"0"-46,-35 0-1,1 0-15,17 0 16,-18-18 0</inkml:trace>
  <inkml:trace contextRef="#ctx0" brushRef="#br0" timeOffset="411855.2111">23089 15981 0,'36'0'93,"-36"-35"-77,53 35 0,-1 0-16,19 0 15,-18 0 1,-18 0 0,0 17-1</inkml:trace>
  <inkml:trace contextRef="#ctx0" brushRef="#br0" timeOffset="412205.2738">23248 15963 0,'-35'0'16,"35"35"31,0 36-32,0-36-15,0-17 16,0 17-16,17 36 16,-17-1-1,0 1 1,0-18 15,0 0-15,0-18-1,36-35 1</inkml:trace>
  <inkml:trace contextRef="#ctx0" brushRef="#br0" timeOffset="412552.6224">23654 16051 0,'35'36'47,"-35"-1"-47,0 0 16,0 18-1,0 0 1,0 18-1,0-36 1,0 0 0</inkml:trace>
  <inkml:trace contextRef="#ctx0" brushRef="#br0" timeOffset="412835.1347">23724 15946 0,'0'0'0,"36"-53"16,16-18-1,-16 36 1,-1 35-1,0 0 1,18 0 0,-17 0-1,-1 0 1</inkml:trace>
  <inkml:trace contextRef="#ctx0" brushRef="#br0" timeOffset="413121.8845">23742 16104 0,'18'0'78,"52"0"-62,-35 0-1,-17 0 1</inkml:trace>
  <inkml:trace contextRef="#ctx0" brushRef="#br0" timeOffset="413402.3606">23707 16439 0,'70'0'63,"-35"0"-47,54 0 15,-19 0-31,-52 0 31,-18-17-31</inkml:trace>
  <inkml:trace contextRef="#ctx0" brushRef="#br0" timeOffset="447698.9558">16404 17498 0,'-35'0'47,"0"0"-31,-1 0 15,1 0-31,0 0 31,-1 17 47,36 19-46,0-1-1,18-35-31</inkml:trace>
  <inkml:trace contextRef="#ctx0" brushRef="#br0" timeOffset="448371.2882">16245 17586 0,'-17'0'94,"34"0"93,19 0-140,-36-18-16,17 18-15,19 0-1</inkml:trace>
  <inkml:trace contextRef="#ctx0" brushRef="#br0" timeOffset="454205.5076">16810 17515 0,'0'-35'47,"0"0"16,-18 35-48,-17 0 1,-18 0 0,0 0-1,18 0-15,-36 17 32,36 36-17,35-17 16,0-1-15,0 0 0,0 1-1,18-36 1,35 0 0,-18 0-1,35 35 1,36 0-1,-70 18 1,-1 0 0,-35 0-1,0-18 1,0 0-16,-53 1 16,18-36-1,-1 0 1,-52 35-1,18-35 1,34 0-16,1-35 16,0 35-16,35-36 15,0 1 1</inkml:trace>
  <inkml:trace contextRef="#ctx0" brushRef="#br0" timeOffset="454821.6207">17480 17515 0,'0'0'16,"-18"0"-1,-17 0-15,0 0 32,35 18-32,-53 70 15,53 0 1,0-17 15,0-18-15,35 0-1,1-36 1,-19-17 0,18 0-1,1 0 1,-1 0 0,0 0-1,-35-70 1,0 17-16,0-18 15,0 36 1,0 0-16,-17 0 16,17-18-16,-36 17 31</inkml:trace>
  <inkml:trace contextRef="#ctx0" brushRef="#br0" timeOffset="455420.7006">18009 17445 0,'0'35'47,"0"0"-31,0 18-16,0-17 15,0 34 1,0-35-16,0-17 0,0 53 16,0-36-1,0-17 17,36-18-17,-1 0-15,71-18 31,-36-17-15,-17 35 0,0-36-16</inkml:trace>
  <inkml:trace contextRef="#ctx0" brushRef="#br0" timeOffset="456037.4535">18609 17445 0,'0'35'31,"0"0"-15,0 1-16,0-1 0,0 18 15,0 17 1,18-34 0,17-19-1,0-17 16,0 0-31,1 0 16,-1 0 0,-17 0-1,17-35 1,18-88 0,-53 52-1,0 36 1,0-18-1,0 18 1</inkml:trace>
  <inkml:trace contextRef="#ctx0" brushRef="#br0" timeOffset="456453.6339">19138 17321 0,'18'0'32,"17"0"-17,36 0 1,-36 0-1,36-17 1,-36 17-16,0 0 16,18 0-16,-18 0 15,1 0 17</inkml:trace>
  <inkml:trace contextRef="#ctx0" brushRef="#br0" timeOffset="456736.2356">19403 17321 0,'0'36'47,"0"-1"-47,0 0 16,0 0-16,0 18 31,0-17-15,0 17-1,0 0 1,0-18 0,0 0-1</inkml:trace>
  <inkml:trace contextRef="#ctx0" brushRef="#br0" timeOffset="457319.9567">19932 17339 0,'35'0'78,"0"0"-78,1-35 0,17 35 15,0 0 1,-18 0 0,18 0-1,-18 0 1</inkml:trace>
  <inkml:trace contextRef="#ctx0" brushRef="#br0" timeOffset="457803.7805">20108 17304 0,'0'35'31,"0"0"0,0 71-15,0-71-16,0 1 15,0 34 1,0-34 0,0 16-16,0-16 15,0-1 17,-35-35-17,0 0 16,52 0 63,19 0-94,-1 0 16,0 0-16,36 0 15,-1-18 1,1 18 0,-36-35-1</inkml:trace>
  <inkml:trace contextRef="#ctx0" brushRef="#br0" timeOffset="458253.3168">20602 17339 0,'-17'0'0,"-19"0"15,36 35 1,-53 1-16,53 16 16,-35 54-1,35-70 1,0-1 0,18 0-1,17-35 16,89 0-15,-54-17 0,-35-19-1,-35 1 1,0-53 0,-17 35-1,-36 0 1,-18 18-1</inkml:trace>
  <inkml:trace contextRef="#ctx0" brushRef="#br0" timeOffset="459363.2398">21255 17374 0,'0'-35'15,"-18"35"48,-17 18-16,35 17-32,0 18 1,0-18-16,0 0 16,0 1-16,0 34 15,0-34 1,18 16 15,-18-16-15,0-1-1,0-53 17,-18-35-17,18-35 1,-35 18-1,35-1 1,0 18 0,0-53-1,17 71 1,19 35 15,-1 18-31,18 88 31,17-36-15,-34-35 0,-1 18-1,-35-17 1,18-36-16,52-18 62,-70-17-62,0-18 16,0-35 0,0 17-1,0 18 1</inkml:trace>
  <inkml:trace contextRef="#ctx0" brushRef="#br0" timeOffset="461303.2885">22842 17251 0,'-35'0'32,"-18"17"-1,53 19-31,0-1 0,-35 36 16,35-1-1,0-17 1,18 0 15,17-35-15,71-18-1,-53 0 1,17 0 0,-70-36-16,0 1 15,0-18 1,0-17-1,-53 34 1,18 36 0,35-35-1</inkml:trace>
  <inkml:trace contextRef="#ctx0" brushRef="#br0" timeOffset="461696.1531">23213 17268 0,'0'18'47,"0"17"-31,0 1-16,0-1 16,0 0-16,35 53 15,-35-35 1,0-17 15,0-54 16</inkml:trace>
  <inkml:trace contextRef="#ctx0" brushRef="#br0" timeOffset="461918.4085">23283 17251 0,'0'-53'16,"0"18"-1,0-1 1,53-17 0,-17 53-1,-1 0-15,0-35 16,18 35 15,-18 35-15</inkml:trace>
  <inkml:trace contextRef="#ctx0" brushRef="#br0" timeOffset="462152.3608">23266 17339 0,'0'0'16,"0"18"15,35-18-15,36 0-16,17 0 16,18 0-1,-36 0 1,-35 0 15</inkml:trace>
  <inkml:trace contextRef="#ctx0" brushRef="#br0" timeOffset="463281.6513">24818 17110 0,'0'53'63,"0"-36"-63,53 142 31,-53-124-31,0 1 16,0 16-1,0-16 1,0-1-1</inkml:trace>
  <inkml:trace contextRef="#ctx0" brushRef="#br0" timeOffset="463569.0486">24871 17004 0,'0'0'0,"0"-35"16,17 35-16,-17-18 15,106 18 1,-53 0-1,-18 0 1,1 0 0,-36 35-1,0 1 1</inkml:trace>
  <inkml:trace contextRef="#ctx0" brushRef="#br0" timeOffset="463801.1404">24800 17268 0,'0'0'0,"18"0"31,17 0-31,0 0 16,-17 0-1,53 0 1,-36 36 0,-35-1-1</inkml:trace>
  <inkml:trace contextRef="#ctx0" brushRef="#br0" timeOffset="464052.8411">24800 17533 0,'53'0'31,"18"0"-15,-36 0-16,0 0 15,1 0 1,69-18-1,-34 18 1,-18 0 0</inkml:trace>
  <inkml:trace contextRef="#ctx0" brushRef="#br0" timeOffset="464642.5739">25312 17110 0,'0'-36'15,"0"89"48,0-17-48,17-1-15,-17 0 0,0-17 16,53 35-16,-17 17 31,17-17-15,-36-18 0,18-35 30,18-17-30,-53-36 0,36-35-1,-36 52-15,0-34 16,0-1 0,35 36-1,-35-18-15</inkml:trace>
  <inkml:trace contextRef="#ctx0" brushRef="#br0" timeOffset="464977.14">25823 17039 0,'36'53'63,"-36"18"-48,35 70 16,18-88-15,-53-18 0,0 0-1</inkml:trace>
  <inkml:trace contextRef="#ctx0" brushRef="#br0" timeOffset="465235.4586">25929 17127 0,'0'0'16,"0"-35"-16,0 0 0,0-36 16,0 36-1,18-18 1,17 18 15,36 35-15,-18 0-1,-18 0 1,-35 17 0,35-17-16,-35 36 15,0-1-15</inkml:trace>
  <inkml:trace contextRef="#ctx0" brushRef="#br0" timeOffset="465500.6514">25912 17180 0,'70'0'47,"-35"0"-32,18 0 1,-17 0 0,-1 0-1,-35 36 1</inkml:trace>
  <inkml:trace contextRef="#ctx0" brushRef="#br0" timeOffset="465734.9029">25876 17462 0,'0'0'0,"53"0"47,53 0-31,-71 0-1,36 0 1,-1-35 0,1 35-1,-36-35 1</inkml:trace>
  <inkml:trace contextRef="#ctx0" brushRef="#br0" timeOffset="466584.2821">26405 17074 0,'0'0'16,"0"53"31,53 0-32,-53-35-15,0 17 16,0 36-1,0-18 1,0-18 0,0 0-1,0-52 63,0-36-62,0 17-16,0-17 16,0 1-1,36-142 1,-36 52 0,0 90-16,0 16 15,0 1 1,35 35-16,18 0 31,0 18-15,17 52-1,-70-17 1,0 53 0,-106-36-1,36-34 1,35-36-1,35 35 32,0 0-31,17 1 0,19-36-16,-36 35 15,52-35-15,-52 35 0,53-35 16,0 35-1,18 18 1,-36-53 0,0 36-1,-35-1 1</inkml:trace>
  <inkml:trace contextRef="#ctx0" brushRef="#br0" timeOffset="467038.325">27481 16986 0,'0'36'62,"0"34"-46,0 1-1,-53-18 1,53-18-16,-35 18 16,0 0-1,-36 0 1,18-1-1,18-52 1</inkml:trace>
  <inkml:trace contextRef="#ctx0" brushRef="#br0" timeOffset="467317.8284">27199 16986 0,'0'0'0,"53"53"32,-53-18-17,35-35-15,-35 53 16,36-17-1,-36-1 1,35 0 0,-35 18-1</inkml:trace>
  <inkml:trace contextRef="#ctx0" brushRef="#br0" timeOffset="468099.8013">28063 17057 0,'0'35'47,"36"0"-32,-36 1-15,0-1 16,35 0-1,-35 18 1,35 18 0,-35-36-1,0 0 1,0-17 0,-17-18-1</inkml:trace>
  <inkml:trace contextRef="#ctx0" brushRef="#br0" timeOffset="468434.5526">28116 16898 0,'0'0'0,"0"-35"15,18 0 1,17 35 15,1 0-15,-36 35-16,35-35 16,-35 70-16,0-34 0,0-1 15,0 0-15,0 18 31,-18-18-31,-52-35 16,34 36 15</inkml:trace>
  <inkml:trace contextRef="#ctx0" brushRef="#br0" timeOffset="468966.493">28593 17039 0,'0'0'16,"-18"0"0,-17 0-1,-18 53 1,53 0-1,-35 35 1,35-17 0,0-36-1,0 0 1,0 1 0,35-36-1,35 0 1,-17-36-1,-17-17 1,-36-35 0,0 0 15,-18-18-15,18 89-16</inkml:trace>
  <inkml:trace contextRef="#ctx0" brushRef="#br0" timeOffset="469398.4762">28822 17022 0,'0'-36'0,"0"54"47,35 17-31,-35 0 0,0 18-16,0-17 0,35-1 15,-35 35 1,0-17-1,0-17 1,36-36 0,-1 0-1,36 0 1,70-18 0,-106 18-1,18 0 1,-18-35-1</inkml:trace>
  <inkml:trace contextRef="#ctx0" brushRef="#br0" timeOffset="470075.8634">29457 16916 0,'0'35'31,"0"36"-15,0-19-16,0-16 15,0-1 1,0 0-1,-18 18-15,-17 0 16,0-18 0,35 1-1,-36-36 1</inkml:trace>
  <inkml:trace contextRef="#ctx0" brushRef="#br0" timeOffset="470349.2956">29245 16898 0,'0'-35'16,"36"52"15,-36 19-15,52 52-1,-52-70-15,71 70 16,-18-35 0,0-53-1</inkml:trace>
  <inkml:trace contextRef="#ctx0" brushRef="#br0" timeOffset="471083.841">29757 16986 0,'35'53'0,"-35"-18"0,0 1 16,0 34-1,0-34 1,0 16-1,0-16 17,0-54 30,0-17-62,0 17 16,0-88-1,0-35 1,0 71 0,0 34-1,0 1-15,35 70 47,-35 1-47,71 70 16,-36 17-1,0-35 1,1-53 0,17 1 15,0-54 16,-18-35-47,-35 0 15,0 18 1,35-36 0,-35 1-1,0 35 1</inkml:trace>
  <inkml:trace contextRef="#ctx0" brushRef="#br0" timeOffset="471564.3896">30462 16969 0,'0'-18'15,"-17"18"32,-19 71-31,36-36-16,-52 53 15,52-53 1,0 18 0,0-18 15,17-35-31,18 0 16,18 0-1,-53-17 1,36-36-1,-1-71 1,-35 54 0,0-1-1,-18 36 1</inkml:trace>
  <inkml:trace contextRef="#ctx0" brushRef="#br0" timeOffset="471915.8731">30833 17286 0,'35'0'32,"0"0"14,1 0-14</inkml:trace>
  <inkml:trace contextRef="#ctx0" brushRef="#br0" timeOffset="472104.9814">31080 17251 0,'35'0'47,"-35"17"-32</inkml:trace>
  <inkml:trace contextRef="#ctx0" brushRef="#br0" timeOffset="472319.5983">31327 17233 0</inkml:trace>
  <inkml:trace contextRef="#ctx0" brushRef="#br0" timeOffset="473534.9626">19015 18274 0,'-36'0'0,"54"0"47,35 0-32,35-35 1,-70 35-16,52 0 15,36-53 1,-53 53-16,-18 0 16</inkml:trace>
  <inkml:trace contextRef="#ctx0" brushRef="#br0" timeOffset="473798.4305">19315 18221 0,'0'35'31,"0"36"-15,0-36 0,0 0-16,0 18 15,0 0 1,0 35-1,0-52 1,0-1 0</inkml:trace>
  <inkml:trace contextRef="#ctx0" brushRef="#br0" timeOffset="474014.4887">19244 18662 0,'0'0'16,"35"0"46,18-18-62,-17 18 16,-19 0 0,54 0-1,-1-53 1,1 53-1</inkml:trace>
  <inkml:trace contextRef="#ctx0" brushRef="#br0" timeOffset="474674.4024">19632 18309 0,'53'53'47,"-53"-35"-31,0 17-16,0 0 16,18-35-1,-18 36 1,0 16-16,0-16 15,0-1 1,0-53 31,0-35-31,0-17-1,53-1 1,-53 36-16,0-35 15,52 87 48,72 89-32,-124-53-15,53-53-16,-53 35 15,53-35 1,-18 0 0,0 0-1,1-17 1,-36-19 0,0-17-1,0 0 1,-18 18-1,18 0 1</inkml:trace>
  <inkml:trace contextRef="#ctx0" brushRef="#br0" timeOffset="475366.3748">21237 18203 0,'0'0'0,"0"-35"15,-17 35 1,-19 0 0,19 0 15,17 35 0,0 18-15,0-17-1,0 34 1,35-70 0,0 18-1,-35 17 1,0 0-1,0 1 1,-17-36 0,-19 0-16,-17 0 15,0 0 1,1 0 0,16 0-1</inkml:trace>
  <inkml:trace contextRef="#ctx0" brushRef="#br0" timeOffset="476491.9913">21555 18186 0,'0'-36'15,"0"54"17,0 17-17,0 1-15,0-1 16,0 0-16,0 0 15,0 18 1,0-17 0,0-72 62,0-34-63,0 35-15,0 17 16,0-17-16,0-1 16,0-34-1,0 17 1,17 18 0,19 35 15,-36 17-31,70 54 15,-17-1 1,18 19 0,-71-54-1,53 18 1,-53-36 15</inkml:trace>
  <inkml:trace contextRef="#ctx0" brushRef="#br0" timeOffset="476713.6958">21608 18309 0,'0'-17'32,"17"17"-17,1 0-15,17 0 16,0 0 0,1 0-16,-1-53 15</inkml:trace>
  <inkml:trace contextRef="#ctx0" brushRef="#br0" timeOffset="477515.5965">22119 18168 0,'35'35'47,"-35"1"-47,0 34 15,0-52 1,0 17 0,0 0 15,0-52 16,0-36-32,0-18 1,0-17 0,0 18 15,0 17-31,53 17 15,-17 36 17,-1 18-17,-35 17 1,0 1 0,35-36 15,-35 35-31,71-88 94,-71 0-94,35 53 15,-35-35-15,35 35 16,-17 0 15,17 0-15,-35 35-16,53 36 15,-53-19 17,0-16-17,0-1 1,0 0-1</inkml:trace>
  <inkml:trace contextRef="#ctx0" brushRef="#br0" timeOffset="478162.6392">22860 18062 0,'0'18'46,"0"52"-30,0-34 0,0-19-1,0 19 1,0-1 0,0 0-1,0-52 32,0-19-31,-18 1-1,18 0-15,0-36 16,0 18 0,0-17 15,18 34-16,-18 19 1,35 17 0,1-53-1,87 53 1,-70 0 0,-18 0-1,1 0 1,-1 0 15,-35 17-31</inkml:trace>
  <inkml:trace contextRef="#ctx0" brushRef="#br0" timeOffset="478439.7506">22931 18080 0,'0'0'16,"35"0"46,124 0-30,-124 0-32,0 0 15</inkml:trace>
  <inkml:trace contextRef="#ctx0" brushRef="#br0" timeOffset="478679.8953">22895 18344 0,'0'0'0,"53"0"47,-35 0-47,17 0 16,0 0-16,36 0 15,0 0 1,-19 0 0</inkml:trace>
  <inkml:trace contextRef="#ctx0" brushRef="#br0" timeOffset="479219.7713">24201 18098 0,'0'17'47,"0"18"-47,0 1 15,0 17 1,0 0 0,0-18-16,0 0 15,0 0 17</inkml:trace>
  <inkml:trace contextRef="#ctx0" brushRef="#br0" timeOffset="479496.7826">24165 18027 0,'0'0'0,"0"-35"16,36-1-1,16 36 1,19-53 0,-36 53-16,1 0 15,17 0 1,-18 0 0,-35 18-16,0 17 15</inkml:trace>
  <inkml:trace contextRef="#ctx0" brushRef="#br0" timeOffset="479730.3466">24201 18168 0,'17'0'63,"18"0"-63,1 0 15,-1 0-15,0 0 16,1 0-16,-1-18 16,0 18-1</inkml:trace>
  <inkml:trace contextRef="#ctx0" brushRef="#br0" timeOffset="480094.0167">24659 18045 0,'0'-36'31,"18"36"-31,35 0 16,-18 0 0,36 0-1,-19 0 1</inkml:trace>
  <inkml:trace contextRef="#ctx0" brushRef="#br0" timeOffset="480346.2232">24818 18009 0,'0'18'31,"-35"17"-15,35 1-1,0 16 1,0 19-1,-36-18 1,36 0 0,0-18-1,-35-35 1,35 35 0,-35-35-16</inkml:trace>
  <inkml:trace contextRef="#ctx0" brushRef="#br0" timeOffset="480527.8665">24642 18397 0,'17'0'94,"18"0"-94,18 0 0,18 0 15,-18 0 1,35 0-1,-53-17-15,1 17 16</inkml:trace>
  <inkml:trace contextRef="#ctx0" brushRef="#br0" timeOffset="480962.0002">25241 18098 0,'0'52'78,"0"1"-62,0-17 0,18 17-1,-18-18 1,0 0-16,0 0 31,35-35-15,0 0 15,1 0-31,-1 0 16,0-17-16,1 17 0,-1-36 15,0 36-15,36-52 16,-1 16 0</inkml:trace>
  <inkml:trace contextRef="#ctx0" brushRef="#br0" timeOffset="481663.9309">25171 18062 0,'0'-35'31,"17"35"-15,54 0 0,-18 0-1,-53-35-15,106 35 16,-36 0-1,1 0 1,-36 0 0</inkml:trace>
  <inkml:trace contextRef="#ctx0" brushRef="#br0" timeOffset="481996.0044">25188 18168 0,'53'0'47,"18"0"-31,-36 0-16,0 0 16,18 0-16,-17-18 31</inkml:trace>
  <inkml:trace contextRef="#ctx0" brushRef="#br0" timeOffset="482710.6357">26035 17939 0,'0'35'62,"0"0"-46,0 1-16,0-1 0,0 0 15,0 18 1,0 0 0,0-18-1,0 1 1,35-36-1,-17 0-15,70 0 16,18 0 0,17-18-1,-34 18 1,-54-35 0</inkml:trace>
  <inkml:trace contextRef="#ctx0" brushRef="#br0" timeOffset="483030.0289">26670 17992 0,'0'35'31,"35"-35"-15,-35 53-16,0 0 16,0 17-1,0-17 1,0-17-1,0-1 1</inkml:trace>
  <inkml:trace contextRef="#ctx0" brushRef="#br0" timeOffset="483445.6526">26617 17939 0,'0'0'0,"0"-53"16,53 53-16,-53-71 15,71 71 1,-36 0 15,18 0-15,-53 53-1,70-18-15,-34 18 16,-1 18-16,-35-18 16,35-53-1,-35 35 1,0 0 0,-35 54-1,-36-19 1,1-35-1,17-35 1,-35 36 0,-18-36-1,18-18 1</inkml:trace>
  <inkml:trace contextRef="#ctx0" brushRef="#br0" timeOffset="484829.8797">12859 16228 0,'35'0'31,"-35"-36"-31,35 36 16,-17 0-1,53 0 1,-36 0 0,88-35-1,-17 35-15,194-53 16,-106 0 0,-53 53-16,53 0 15,-106 0 16,-52 0-31,17 0 16,-18 18 0</inkml:trace>
  <inkml:trace contextRef="#ctx0" brushRef="#br0" timeOffset="485406.8622">13247 16334 0,'35'0'78,"18"-18"-78,88 18 31,-53-53-31,-17 53 16,70-35-1,18 35 1,-1-53 0,-34 53-1,-89 0-15,1 0 16</inkml:trace>
  <inkml:trace contextRef="#ctx0" brushRef="#br0" timeOffset="488258.7629">15399 16051 0,'0'-17'31,"-36"17"-31,72 0 78,-1 0-62,0 0-16,18 0 0,-17 0 16,87-36-1,-52 36 16</inkml:trace>
  <inkml:trace contextRef="#ctx0" brushRef="#br0" timeOffset="488633.1006">15311 16263 0,'35'0'63,"0"0"-48,0 0-15,1-18 16,-1 18-16,0 0 16,18 0-16,-18 0 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7T06:53:56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8643 3104 0,'0'18'172,"-18"53"-125,-17 17-32,35 71 32,0-36 0,0-17-16,-35-53-15,35 35 15,0 18 1,0-53-1,0-18 0,0 0-31,0 54 31,0-54-31,0 0 32,0 0 14,0 1-30,-35-1 31,35 0-47,0 0 47,0 1-47,0-1 31,0 0 94,17-35-47,18 0-31,18 0-31,-17 0 15,17 0 16,17 0-16,1 0 0,35-17 16,-1 17-16,1-36 1,-18 36 15,-17 0-16,-36 0 0,36 0 16,-36 0-31,71 0 30,-71 0-14,18 0-1,18 0 0,-1 0 0,1 0 16,17 0-31,18 0 31,-36 0-16,19 0 16,-54 0-31,35 0 15,-34 0-31,17 0 31,17 0-15,-52 0 15,105 0-15,-35 0 15,18 0 0,-70 0 0,34 0 1,1 0-17,-1 0 32,1 0-31,-36-35 31,18 35-1,-18 0-14,36 0-1,17 18 16,0-18 0,-53 0-47,71 0 47,-70 0-32,-1 0 1,35 0 15,72 0 0,-54 0 16,70 0-16,-105 0-15,88 0 15,-70 0 16,35 0-16,-71 0-15,71 0 15,-71 0 1,89 0-1,-36 0-16,35 0 17,-70 0-1,106 0 16,-106 0-32,123 0 32,-123 0-31,18 0 31,-1 0-16,19 0 0,-19 0-15,1 0 15,17 0 16,-18 0-16,-17 0-31,36 0 32,-36 0-32,17 0 31,54 0 0,-19 0 0,36 0 16,-105 0-16,-1 0 1,106 0-1,-35-18-15,35 18 30,-53 0-14,71 0-1,-35 0 0,-19 0 16,-16 0-31,34 0 15,53-53 0,-52 53 16,-89 0-16,71 0 1,-71 0-1,1-35-31,34 35 31,-35 0-15,18 0-1,53 0 32,106-35 16,-89 35-32,36 0 0,-36 0 0,-34-36 16,105 1-15,-88 35-1,-18 0 0,-35 0-15,211-35 31,-158 35-32,18 0 32,-89 0-31,53 0 31,18 0-32,-18 0 16,-17 0 16,-1 0 0,-35 0-16,-35-35 63,0-1-63,36 1 16,-36-18-15,35 0-17,-35 0 32,0-17-16,0-19 16,0 19-31,0 35-16,71-18 31,-71 17-15,0 1 15,0 0 0,0 0 0,0-1-15,0 1 31,0-36-16,0 36 0,0 0 16,0 17-15,0-52-1,0 34 0,0 1 16,0 0-47,0 0 47,-18 35 0,18-36-16,0 1 0,-35 35 63,35-35-47,-89 35-32,-87 0 32,17 0 0,71 0-31,53 0-1,-18 0-15,0 0 32,0 0-17,-17 0 1,-36-35 0,53 35-1,-18 0 1,54 0-16,-36-36 15,17 36-15,19 0 16,-19 0-16,1 0 16,-18 0-1,-17 0 1,34 0-16,-17 0 16,-35 0-1,18 0 1,-1 0-1,18 0 17,-35 0-17,53 0-15,0 0 16,35-35-16,-106 35 16,35 0-1,1 0 1,-54 0-1,36 0 1,0 0 0,17 0-1,18 0 1,-17 0 0,34 0-16,-34 0 15,35 0 1,-1 0-16,-34-35 15,-18 35 17,17 0-17,36 0 1,-53 0 0,-1 0-1,54 0-15,-18 0 16,0 0-1,0 0 1,-35 0 0,53 0-16,-71 0 15,-17 0 1,17 17 0,35-17-1,1 0 1,-36 0 15,53 0-15,-18 36-1,1-36 1,-36 0 0,35 0-1,1 0 1,35 0-1,-54 0 1,19 0 0,34 0-16,-69 35 15,69-35 1,-17 0-16,1 0 16,-19 53-16,18-53 0,-53 0 15,36 0 1,-19 0 15,54 0-15,-18 0-1,0 0 1,0 0-16,1 0 16,-19 0-1,18 0 1,0 0-1,18 0 1,-53 0 0,35 0-1,-18 0 1,-17 0 0,35 0-1,0 0 1,0 0-1,-35 0 17,17 0-17,1 0 1,-1 35 0,-140-35 30,34 0 1,142 0-47,-124 0 47,124 0-47,0 0 16,-106 35 15,-36-35 16,1 36-16,70-36 16,-70 35 0,52-35-16,18 0 16,-105 35-16,105-35 16,0 0-16,35 0 16,-70 0-15,0 35 14,106-35 1,-71 0 16,-17 0-16,-18 0-16,-18 0 16,124 0-16,17 0-31,-17 0 31,-1 0-31,-17 0 16,18 0 15,0 0 0,0 0 1,-36 0 15,0 0-1,36 0 1,0 0-15,0 0-1,-1 0 16,36-17 15</inkml:trace>
  <inkml:trace contextRef="#ctx0" brushRef="#br0" timeOffset="22983.5188">21378 2258 0,'0'-36'31,"0"89"110,0 230-110,0-213-31,0 54 16,0-107-1,0 19-15,0-1 16,0 0-16,0 0 31,-17-35-15,17 36-1,0-54 17</inkml:trace>
  <inkml:trace contextRef="#ctx0" brushRef="#br0" timeOffset="23670.1842">21943 2487 0,'0'-35'15,"0"17"32,-18 18-31,-35 0-16,0 0 15,-17 0 1,70 71 0,-36-36-16,36 36 15,-35-36 1,35 0-16,0 0 16,0 18-1,18-53-15,-18 36 16,35-36-16,0 0 0,36 0 15,-18 0 17,0 0-17</inkml:trace>
  <inkml:trace contextRef="#ctx0" brushRef="#br0" timeOffset="23980.5247">22172 2646 0,'0'17'31,"0"36"-15,0 0 0,0-17-1,0-1 1,0 0 0,35-35-1,-35 71-15</inkml:trace>
  <inkml:trace contextRef="#ctx0" brushRef="#br0" timeOffset="24418.6834">22490 2558 0,'17'17'47,"18"-17"-47,1 0 16,70 0-1,-71 0 1,0 0-16,0 0 15,-17 0-15,17 0 16,1 0-16,34 0 16,-70-17-1</inkml:trace>
  <inkml:trace contextRef="#ctx0" brushRef="#br0" timeOffset="24687.8181">22789 2452 0,'0'17'47,"0"36"-31,0 0-1,0 0 1,0-18-16,0 1 16,0-1-1,-52 18 1,52 18 0</inkml:trace>
  <inkml:trace contextRef="#ctx0" brushRef="#br0" timeOffset="25204.0736">23477 2293 0,'0'0'0,"0"-35"31,-17 35-15,-36 0 15,0 35-15,-71 89-1,89-54 1,-18-35 0,53 1-16,0-1 15,0 18 1,36-18-1,-1-35-15,35 35 16,-17-35 15,-17 0-31,34 0 16,-35-17-16,18 17 16</inkml:trace>
  <inkml:trace contextRef="#ctx0" brushRef="#br0" timeOffset="25684.2262">23548 2663 0,'0'-35'47,"18"35"-47,17 0 15,-35-35 1,70 35-16,-52 0 16,35 18-1,-53 52 1,0 1-1,-53-1 1,18 1 0,35-36-1,0-35 32,423-106 16,-317 71-48</inkml:trace>
  <inkml:trace contextRef="#ctx0" brushRef="#br0" timeOffset="26217.4571">24148 2222 0,'0'18'109,"0"35"-93,0 0-16,0 0 0,0 17 16,0 36-1,17-53-15,-17 35 16,0-52-1,0-1-15,0 36 32,0-36-17,-17 0 1,17 0-16</inkml:trace>
  <inkml:trace contextRef="#ctx0" brushRef="#br0" timeOffset="27204.437">24448 2081 0,'0'-35'15,"0"0"17,0 0 15,35 35-32,18 0 1,-18 35-1,-35 35 1,0-52-16,0 53 16,-18-36-1,-35 35 1,18-34 0,35-1 30,35-35-30,18 0-16,0 0 16,71-18-1,-89 18-15,18 0 16</inkml:trace>
  <inkml:trace contextRef="#ctx0" brushRef="#br0" timeOffset="27685.625">24906 2522 0,'35'0'93,"1"0"-77,34 0-16,-52 0 0,17 0 16,0 0-1,1 0 1,-36 36 0</inkml:trace>
  <inkml:trace contextRef="#ctx0" brushRef="#br0" timeOffset="27952.1791">24924 2699 0,'0'35'47,"17"-35"-32,36 0 1,-17 0-16,-1 0 0,35 0 31,-34 0-31,-1 0 16,-35-18-16,53 18 16</inkml:trace>
  <inkml:trace contextRef="#ctx0" brushRef="#br0" timeOffset="28917.6097">26476 2452 0,'0'-35'15,"0"-1"32,-18 36-31,-17 0 0,0 0-1,-1 0 1,1 0-1,-18 18 1,0 35 0,18 17-1,35 1 1,0-18 0,18-18-1,35 0 1,17 1-1,36-36 1,-53 0 15</inkml:trace>
  <inkml:trace contextRef="#ctx0" brushRef="#br0" timeOffset="29597.1855">26741 2646 0,'0'35'78,"0"0"-62,0 18-1,0 0 1,0 18-1,0-18 17,0-18-1</inkml:trace>
  <inkml:trace contextRef="#ctx0" brushRef="#br0" timeOffset="30649.7724">26899 2240 0,'0'-35'16,"0"0"31,18-1-16,17 36 0,-35-35-31,36 35 16,-1 0 0,-35 18 15,0 70-15,0-18-1,-53-34-15,0 17 16,18-18-1,35 0 1,35-35 31,18 0-31,17 0-1,-52 0-15,17 0 16,-35-17-1,36 17 1</inkml:trace>
  <inkml:trace contextRef="#ctx0" brushRef="#br0" timeOffset="31183.3136">27534 2628 0,'-35'0'31,"53"0"0,-1 0-15,19 0-16,34 0 15,-17-35-15,88 35 16,-70 0 0,-36 0-1</inkml:trace>
  <inkml:trace contextRef="#ctx0" brushRef="#br0" timeOffset="31466.0618">27746 2487 0,'-35'0'31,"35"18"1,0 17-17,0 0 1,0 1 0,0-1-1,0 0-15</inkml:trace>
  <inkml:trace contextRef="#ctx0" brushRef="#br0" timeOffset="31983.9447">28399 2381 0,'0'0'15,"0"-35"1,-18 35 31,-35 0-32,-17 35 1,70 1-16,-53 34 16,17 1-1,36-36 1,0 18-1,36 17 1,17-70 0,35 0 15,35 0-15,-17 0-1,-35 0 1,-36 0-16</inkml:trace>
  <inkml:trace contextRef="#ctx0" brushRef="#br0" timeOffset="32483.4815">28628 2628 0,'0'-17'16,"18"17"0,-18-36-1,35 36 1,0 0-1,0 0 1,1 18 0,-36 35-1,-18 35 1,-17-53 0,-1 54-1,36-54 1,36-35 46,-1-18-46,106-52 15,-106 70-15,1-36-16</inkml:trace>
  <inkml:trace contextRef="#ctx0" brushRef="#br0" timeOffset="33152.1255">28892 2011 0,'0'-35'0,"0"-1"63,18 36-48,35 0 1,-18 0 0,1 0-1,-1 18 1,-35 52 0,0 1-1,-18 0 1,-70 34-1,-18-34 1,71-36 0,35 1-1,18-36 1,34 0-16,1 0 16,0 0-16,18 0 15,-36 0-15,18 0 16</inkml:trace>
  <inkml:trace contextRef="#ctx0" brushRef="#br0" timeOffset="34796.1475">8661 5662 0,'-36'0'0,"54"0"62,282-70-15,741-266-16,387 1 16,-1022 229 0,-529 177 0</inkml:trace>
  <inkml:trace contextRef="#ctx0" brushRef="#br0" timeOffset="35306.2028">10054 5592 0,'-35'35'32,"53"-35"30,193-124-31,389-87 16,-194 105-16,-336 71 1,-87 35-17</inkml:trace>
  <inkml:trace contextRef="#ctx0" brushRef="#br0" timeOffset="37043.3025">4269 5115 0,'0'-35'31,"0"70"47,0 300-31,0-88 0,0-211 0,0-54-32</inkml:trace>
  <inkml:trace contextRef="#ctx0" brushRef="#br0" timeOffset="37579.8969">4974 5203 0,'-141'18'47,"70"-18"-31,-34 71 15,34 123 0,89-106 0,-18-53-31,247-35 47,-212 0-31,36-17 0</inkml:trace>
  <inkml:trace contextRef="#ctx0" brushRef="#br0" timeOffset="37884.78">5168 5450 0,'0'18'47,"53"70"0,-53 71-16,0-71 0</inkml:trace>
  <inkml:trace contextRef="#ctx0" brushRef="#br0" timeOffset="38469.1135">5433 5045 0,'0'17'32,"17"177"30,-17-158-62,36 246 47,-36-229-31,0 17 15,35-70-15</inkml:trace>
  <inkml:trace contextRef="#ctx0" brushRef="#br0" timeOffset="39488.7148">5697 5362 0,'18'0'78,"176"0"-47,-71 0 16,-87 0-31</inkml:trace>
  <inkml:trace contextRef="#ctx0" brushRef="#br0" timeOffset="39792.6282">5891 5239 0,'0'0'0,"0"17"79,0 107-48,0-89-31,0 89 31,0-71-15,18 17-1</inkml:trace>
  <inkml:trace contextRef="#ctx0" brushRef="#br0" timeOffset="40262.2628">6244 4992 0,'0'35'47,"53"141"-1,-53-70-30,35 0 15,-35-18 1,36-52-1</inkml:trace>
  <inkml:trace contextRef="#ctx0" brushRef="#br0" timeOffset="40706.9903">6703 5115 0,'0'0'15,"0"-35"16,-18 35-15,1 0 15,-36 88-15,17 36 15,36-54 0,53-34 1,88-36-1,-70-18-15</inkml:trace>
  <inkml:trace contextRef="#ctx0" brushRef="#br0" timeOffset="41309.9662">6914 5362 0,'0'-17'47,"18"-19"-16,53 36 1,-36 53-1,-35 53-16,-35-53 17,-1-18-1,54-35 16,35-17-32,88-54 32,-88 71-47</inkml:trace>
  <inkml:trace contextRef="#ctx0" brushRef="#br0" timeOffset="41776.1193">7302 5062 0,'36'-35'16,"-36"53"62,0 105-31,0 54-16,0-36 0,35-18 0,-35-105 1</inkml:trace>
  <inkml:trace contextRef="#ctx0" brushRef="#br0" timeOffset="42327.7946">7549 4621 0,'36'0'62,"34"159"-46,-17-124-1,35 353 32,-88-299-47,0 17 16,0-54-16,-35 90 31,-18-107-15,0 35-1,-17-70 1</inkml:trace>
  <inkml:trace contextRef="#ctx0" brushRef="#br0" timeOffset="43263.2895">3933 4992 0,'0'-35'31,"0"70"-31,-17-70 63,-54 52-32,71 36-31,-106 318 47,106-301-47,36 212 47,17-246-47,17 87 16,-35-88-16,1 1 15,87 69 1</inkml:trace>
  <inkml:trace contextRef="#ctx0" brushRef="#br0" timeOffset="44993.5856">7743 4463 0,'36'0'110,"17"0"-79,-18-36 0,0 36 0,1 53-15,-54 35 31,-17 36-16,-1-89 0,54-35 32,35 0-48,53-17 17,-36 17 15,-140 0-16</inkml:trace>
  <inkml:trace contextRef="#ctx0" brushRef="#br0" timeOffset="52118.3009">26106 3193 0,'17'0'94,"36"0"-78,0 0 15,70 0 0,36 0-15,-106 0-16,53 0 31,-35 0-31,-1 0 16,-17 0-16,18 0 0,-18 0 15,141 0 1,476 0 31,-106 0-16,-423 0 0,-158 0 48</inkml:trace>
  <inkml:trace contextRef="#ctx0" brushRef="#br0" timeOffset="53665.5228">14058 5733 0,'18'0'63,"105"-36"-17,124-17-14,18-52-17,229 16 48,-459 89-32</inkml:trace>
  <inkml:trace contextRef="#ctx0" brushRef="#br0" timeOffset="54619.1304">19156 5398 0,'17'0'78,"107"0"-62,105 0 15,1 0 0,-19 52-15,1-52 31</inkml:trace>
  <inkml:trace contextRef="#ctx0" brushRef="#br0" timeOffset="55035.0965">19209 5697 0,'35'0'63,"106"0"-32,88 0-15,-70-17 15,-124 17-31,18 0 47</inkml:trace>
  <inkml:trace contextRef="#ctx0" brushRef="#br0" timeOffset="55874.2322">20038 5415 0,'35'0'63,"89"0"-32,52 0-15,124 0 31,-159 0-32,-35 0 32</inkml:trace>
  <inkml:trace contextRef="#ctx0" brushRef="#br0" timeOffset="56417.5365">19950 5715 0,'70'0'78,"89"-18"-47,158-17 1,-105 0-1,-141 35 0</inkml:trace>
  <inkml:trace contextRef="#ctx0" brushRef="#br0" timeOffset="67287.2561">14446 8326 0,'0'17'78,"36"-17"-15,-1 0-16,0 0-16,36-17 0,-36 17-15,0-36 15,0 36-31,54 0 47,-19 0-16,-35 0 0,36 0 1,88 0 15,-89 18-16,54 17 0,-36-35 0,0 0 1,0 0-17,-52 35 16,34-35 1,18 0 15,-17 0-16,-36 0-31,1 0 15,-1 0 1,18 0 15,141 0 1,-106-17-1,-53 17 16,1 0-47,34 0 31,-35 0-15,1 0 15,-1 0 0,0 0 0,-17 0 16,17 0-16,-35-35 1,-18 35 311,18 17-327</inkml:trace>
  <inkml:trace contextRef="#ctx0" brushRef="#br0" timeOffset="68999.4506">22419 8449 0,'18'0'16,"17"0"30,0 0-30,0 0 15,1 0-31,70 0 16,-71 0 0,18-18 15</inkml:trace>
  <inkml:trace contextRef="#ctx0" brushRef="#br0" timeOffset="75336.2662">18292 10530 0,'35'0'187,"141"0"-156,-105-17 1,-36 17-32,141 0 31,-140 0-31,34-35 0,124 35 47,-53-36-16,-105 36-31,105 0 31,-88 0-15,-18 0 15,0 0-15,106-53 15,-141 71 47,-17-18-78</inkml:trace>
  <inkml:trace contextRef="#ctx0" brushRef="#br0" timeOffset="98020.9544">20391 12735 0,'0'-35'15,"0"0"48,35 35 15,0 0-62,71 0 15,176 0 0,-211 0-31,246-53 47,-282 53-31,-52 35 15</inkml:trace>
  <inkml:trace contextRef="#ctx0" brushRef="#br0" timeOffset="122646.9089">26652 13864 0,'36'0'109,"17"0"-78,52-17 0,-105-19 1,0 1-1,53 70 78,-17-35 1,-36-53-79,0 18 16,0 53 15,35 52-30,-35 1-1,35-18 16,-17-18-16,141-53 0,-124-87 0,-35 69-31,35 1 32,-35 0-32,35 35 47,-17 0-16,35 17 0,17 89 0,-70-35 1,-88 52 14,35-88-30</inkml:trace>
  <inkml:trace contextRef="#ctx0" brushRef="#br0" timeOffset="122954.748">27058 13617 0,'0'-35'15</inkml:trace>
  <inkml:trace contextRef="#ctx0" brushRef="#br0" timeOffset="123886.2133">28610 13300 0,'-35'0'16,"0"17"15,-1 142 0,1 70 16,88-123-15,123-141 30,-87-177-15,-107 71-16,0 88 0</inkml:trace>
  <inkml:trace contextRef="#ctx0" brushRef="#br0" timeOffset="124227.9811">28981 13705 0,'0'36'31,"35"-36"-15,-35 70 15,0 1 0,-35-36-15</inkml:trace>
  <inkml:trace contextRef="#ctx0" brushRef="#br0" timeOffset="124885.3093">29404 13212 0,'-18'0'63,"18"52"-63,-70 142 31,70-70 0,0-89-31,17 36 16,-17-36 0,36-35-16,-1 0 31,36 0-15,17-71 15,-53-70 0,-35-17 16,-53 122-16</inkml:trace>
  <inkml:trace contextRef="#ctx0" brushRef="#br0" timeOffset="125328.9339">29792 13123 0,'0'0'0,"35"53"78,-35 53-47,89 141 0,-54-141 0,-35-53 1,0 53-32,-177-1 31,125-105-31</inkml:trace>
  <inkml:trace contextRef="#ctx0" brushRef="#br0" timeOffset="126087.9079">28575 13018 0,'-18'0'78,"-17"0"-62,-106 211 15,35 36 16,71 18-16,35-230-31,0 53 16,0-53 0,0 18-1,70 18 1,72-1 15</inkml:trace>
  <inkml:trace contextRef="#ctx0" brushRef="#br0" timeOffset="149174.1024">8114 16686 0,'18'0'156,"34"-35"-141,37 35 17,69-35-1,-122 35-15,69 0-1,1-35 16,-17 35-15,69-36 15,-52-17 1,18 53-1,-71 0-16,88-35 17,-106 0-32,106 0 31,-106 35-31,18 0 16,53-36 15,-53 36 0,17 0-15,-17 0 15,0 0-31,36 0 31,-54 0-15,0 0-1,0 0 17,1-35-1,-1 0 0,-35-1-15,35 36 15,-35-35 0,35 0 1,-35 0-1,36 35 0,-1-36 0,-35 1 16,35 35-31,-35-35-16,0-1 31,0 1 0,-17-53 1,17-18-1,-36-17 0,1 17 0,35-18 1,-35 124-32,0-105 46,35 69-46,0-17 32,0 18 15,-36 0-32,1 35 48,0 0-48,-18 0 1,-71 0 15,18 0 0,-70 0 1,70 17-1,-35 19 0,35-36 0,-88 0 16,53 35-15,88-35-1,-70 0-16,35 0 17,-54 0-1,107 0 0,-71 35 16,-70 1 0,141-36-31,-36 0 30,54 35-14,-72 35 15,19 1-16,-1-36 0,36-35 0,0 36 16,-1-1-31,36 0 62,-35 0-47,35 1-31,-35 87 47,35-70-47,-35 0 31,35 53-15,0 17 15,35-17 0,-35 18 1,17-19-1,36 1-15,-53 0 15,36-35 0,34-1 16,-34-35-16,-1 1 16,0-36-47,18 0 16,-53-18-1,159-70 32,-124 17 0</inkml:trace>
  <inkml:trace contextRef="#ctx0" brushRef="#br0" timeOffset="153639.5191">14005 15011 0,'36'35'187,"-36"0"-156,35 1 1,0-36-17,0 0 16,1-71-15,34-17 15,-34-18 1,34 71-17,1-18 16,-89 53 94,-17 17-109</inkml:trace>
  <inkml:trace contextRef="#ctx0" brushRef="#br0" timeOffset="154879.4767">15469 14852 0,'0'18'125,"36"17"-78,-36 0-31,17-35 15,54 0 0,88-176 16,70 17-16,-159 141-15,-87 18 109</inkml:trace>
  <inkml:trace contextRef="#ctx0" brushRef="#br0" timeOffset="160118.0129">24994 14623 0,'0'-36'32,"0"54"93,36 70-94,-36-53-16,35 1 17,-35-19-1,0 19-15</inkml:trace>
  <inkml:trace contextRef="#ctx0" brushRef="#br0" timeOffset="160646.6298">25171 14570 0,'0'0'31,"0"17"48,0 89-48,0-18 0,0-17-15,0-36 15,35-35 0,-35-53 0</inkml:trace>
  <inkml:trace contextRef="#ctx0" brushRef="#br0" timeOffset="161425.5249">25047 14587 0,'0'-35'15,"0"0"17,0 17-1,106-35 0,0 53 0,-18 36 1,-53-19-1,-52 71 0,-107-52 0,124-1-31,-35-35 32,0 0-17,52 0 32,124-18-16,-70 18 1,105 53 15,-140-53-16,-36 35 16</inkml:trace>
  <inkml:trace contextRef="#ctx0" brushRef="#br0" timeOffset="162726.9889">26617 14534 0,'-18'0'47,"18"-35"-32,-35 35 17,0 0-1,-36 0 0,1 0 0,17 18-15,-18 17 15,36 0 1,0 1-17,35 34 16,0-35 16,35 1-31,159-36 15,-70-18 16,-89 18 0,-35 18-16</inkml:trace>
  <inkml:trace contextRef="#ctx0" brushRef="#br0" timeOffset="165184.1891">27711 14482 0,'0'0'32,"0"-36"30,-18 36-15,-35 0 0,-70 36-32,34-1 17,54 0-1,-35 36 0,70-1 0,53 54 32,193-89-32,-104-53 16,-107 18-16</inkml:trace>
  <inkml:trace contextRef="#ctx0" brushRef="#br0" timeOffset="166330.0377">27464 14464 0,'0'35'62,"0"0"-30,35 1-17,0-1 16,-35 0-31,0 1 16,36-1 0,-36 0-1,0 0 17,0 1-1,0-1 16</inkml:trace>
  <inkml:trace contextRef="#ctx0" brushRef="#br0" timeOffset="170136.6939">27746 15117 0,'0'-36'16,"0"1"46,-18 35-31,-17 0 1,-36 0-1,36 18-15,0 35-16,0 17 46,35-52-46,0 17 32,17 0 15,54-17-16,-1-89 16,-34-17-16,-36 53 16,0 70 0,0 0-32,70 1 32,54-1-16</inkml:trace>
  <inkml:trace contextRef="#ctx0" brushRef="#br0" timeOffset="170503.6122">28063 15134 0,'18'0'47,"17"0"-16,1 0 1,34 0-1</inkml:trace>
  <inkml:trace contextRef="#ctx0" brushRef="#br0" timeOffset="170802.2367">28169 15064 0,'0'17'63,"0"19"-47,0-19 15,0 18-16,0 1 1</inkml:trace>
  <inkml:trace contextRef="#ctx0" brushRef="#br0" timeOffset="171331.8149">28363 15187 0,'0'-35'62,"18"35"-31,17-71 32,-35 89-16,0 88 15,0-71-15,36-35-31</inkml:trace>
  <inkml:trace contextRef="#ctx0" brushRef="#br0" timeOffset="171526.4839">28487 14958 0,'0'-36'16,"0"72"-16,-35-72 62</inkml:trace>
  <inkml:trace contextRef="#ctx0" brushRef="#br0" timeOffset="172294.4798">28663 14887 0,'35'-35'46,"-35"53"17,0 52-63,0 124 47,0-159-16,0 1-31,0-54 94,36-17-63,-1 0-15,0-1 15,1 36 0,-1 0 0,-35 36 1,0 34-1,-53 54 16,18-124-16,-1 0-31,1 0 16</inkml:trace>
  <inkml:trace contextRef="#ctx0" brushRef="#br0" timeOffset="173026.7475">27481 14870 0,'-70'0'62,"70"35"-62,-35 177 47,87 123 16,1-300-63,477 0 46,-407-52-46</inkml:trace>
  <inkml:trace contextRef="#ctx0" brushRef="#br0" timeOffset="173600.1431">29210 14781 0,'0'18'78,"35"141"-47,-35 35 16,-106-71-15,18-87-17</inkml:trace>
  <inkml:trace contextRef="#ctx0" brushRef="#br0" timeOffset="174926.6042">25329 15169 0,'0'-35'31,"-17"35"16,-1 0-16,-141 0 1,124 35-17,-35 1 16,70 34 16,0-17-15,52-18-1,19-35 16,-36 0-16,1-52 0,-36-1-31,17 17 31,-17 54 48,0 17-64,36 1 16,34-1 1,-35 0-17</inkml:trace>
  <inkml:trace contextRef="#ctx0" brushRef="#br0" timeOffset="217146.0853">4957 18803 0,'17'0'0,"18"-106"31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43F0-F0E6-4685-873F-AAAA0417E642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A42B-6E66-41CD-B119-17AE2C7D4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52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43F0-F0E6-4685-873F-AAAA0417E642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A42B-6E66-41CD-B119-17AE2C7D4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87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43F0-F0E6-4685-873F-AAAA0417E642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A42B-6E66-41CD-B119-17AE2C7D4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89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43F0-F0E6-4685-873F-AAAA0417E642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A42B-6E66-41CD-B119-17AE2C7D4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48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43F0-F0E6-4685-873F-AAAA0417E642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A42B-6E66-41CD-B119-17AE2C7D4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12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43F0-F0E6-4685-873F-AAAA0417E642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A42B-6E66-41CD-B119-17AE2C7D4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34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43F0-F0E6-4685-873F-AAAA0417E642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A42B-6E66-41CD-B119-17AE2C7D4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69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43F0-F0E6-4685-873F-AAAA0417E642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A42B-6E66-41CD-B119-17AE2C7D4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17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43F0-F0E6-4685-873F-AAAA0417E642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A42B-6E66-41CD-B119-17AE2C7D4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5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43F0-F0E6-4685-873F-AAAA0417E642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A42B-6E66-41CD-B119-17AE2C7D4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25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43F0-F0E6-4685-873F-AAAA0417E642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A42B-6E66-41CD-B119-17AE2C7D4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79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743F0-F0E6-4685-873F-AAAA0417E642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FA42B-6E66-41CD-B119-17AE2C7D4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19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customXml" Target="../ink/ink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7" Type="http://schemas.openxmlformats.org/officeDocument/2006/relationships/image" Target="../media/image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8.emf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Complex Numbers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685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68520" y="1136520"/>
              <a:ext cx="9195120" cy="5715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9160" y="1127160"/>
                <a:ext cx="9213840" cy="57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997360" y="3137040"/>
              <a:ext cx="9188640" cy="3625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8000" y="3127680"/>
                <a:ext cx="9207360" cy="36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22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8000" y="1117440"/>
              <a:ext cx="11830320" cy="5734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40" y="1108080"/>
                <a:ext cx="11849040" cy="57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978280" y="1244520"/>
              <a:ext cx="7778880" cy="5080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8920" y="1235160"/>
                <a:ext cx="7797600" cy="509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166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95320" y="577800"/>
              <a:ext cx="11290680" cy="6058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5960" y="568440"/>
                <a:ext cx="11309400" cy="60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841400" y="1447920"/>
              <a:ext cx="7499880" cy="5372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2040" y="1438560"/>
                <a:ext cx="7518600" cy="53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022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651120" y="1143000"/>
              <a:ext cx="7836480" cy="5143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1760" y="1133640"/>
                <a:ext cx="7855200" cy="51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20560" y="977760"/>
              <a:ext cx="9550800" cy="4439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200" y="968400"/>
                <a:ext cx="9569520" cy="445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68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82680" y="1028880"/>
              <a:ext cx="10306440" cy="5524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3320" y="1019520"/>
                <a:ext cx="10325160" cy="55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926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60440" y="133200"/>
              <a:ext cx="8833320" cy="4959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1080" y="123840"/>
                <a:ext cx="8852040" cy="497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689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43040" y="1003320"/>
              <a:ext cx="10769760" cy="4788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680" y="993960"/>
                <a:ext cx="10788480" cy="48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416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0" y="1162080"/>
              <a:ext cx="12109680" cy="5448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52720"/>
                <a:ext cx="12128400" cy="54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31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905120" y="660240"/>
              <a:ext cx="9633240" cy="5728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5760" y="650880"/>
                <a:ext cx="9651960" cy="574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26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98720" y="1015920"/>
              <a:ext cx="9499680" cy="5664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9360" y="1006560"/>
                <a:ext cx="9518400" cy="56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78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1360" y="1168560"/>
              <a:ext cx="11906640" cy="5581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0" y="1159200"/>
                <a:ext cx="11925360" cy="56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136520" y="5778360"/>
              <a:ext cx="5150160" cy="584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7160" y="5769000"/>
                <a:ext cx="5168880" cy="6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323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0" y="1117440"/>
              <a:ext cx="11278080" cy="5601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08080"/>
                <a:ext cx="11296800" cy="56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346040" y="698400"/>
              <a:ext cx="9436680" cy="6071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6680" y="689040"/>
                <a:ext cx="9455400" cy="60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7804080" y="3390840"/>
              <a:ext cx="2616480" cy="330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94720" y="3381480"/>
                <a:ext cx="2635200" cy="3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06360" y="723960"/>
              <a:ext cx="10281240" cy="5867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7000" y="714600"/>
                <a:ext cx="10299960" cy="58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4102200" y="946080"/>
              <a:ext cx="7626600" cy="54932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92840" y="936720"/>
                <a:ext cx="7645320" cy="551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406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Complex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Numbers</dc:title>
  <dc:creator>Rohan Sharma</dc:creator>
  <cp:lastModifiedBy>Rohan Sharma</cp:lastModifiedBy>
  <cp:revision>1</cp:revision>
  <dcterms:created xsi:type="dcterms:W3CDTF">2022-02-09T21:38:13Z</dcterms:created>
  <dcterms:modified xsi:type="dcterms:W3CDTF">2022-02-09T21:39:52Z</dcterms:modified>
</cp:coreProperties>
</file>