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1:18:00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7885 3316 0,'0'-35'31,"-18"35"47,-17 0-62,35 17 0,-36 54-1,1-18-15,35 17 31,-35 19-15,35-36 0,0 17-1,53-52 1,0 35 0,17-53-1,-34 0-15,-1 0 16,0 0-16,18-36 15,-18 1 1,-35 0 0,36-18-1,-36 0 1,-18-53 15,18 36-31,-35 34 31,35-17-31,-36 53 16,36-35-16,-35 35 16,-18 0 15,18 71-31,0-36 16</inkml:trace>
  <inkml:trace contextRef="#ctx0" brushRef="#br0" timeOffset="416.2036">7761 3563 0,'0'0'0,"35"0"78,-35 18-78,36-18 16,52 70 15,-53-70-31,36 71 16,-71-36-1,35-35 1,-35 35 0,0 1-1</inkml:trace>
  <inkml:trace contextRef="#ctx0" brushRef="#br0" timeOffset="933.8756">8237 3475 0,'0'-53'16,"0"18"0,0 70 46,0 35-46,0-34-16,0-1 15,0-17-15,0 17 16,0 36 0,71-71-1,-36 17 1,18-17-1,18 0 1,-36 0 0,-35-35-16,18 35 0,-18-53 15,0 18-15,35-36 16,-35 36 0,0 0-16,0-18 15</inkml:trace>
  <inkml:trace contextRef="#ctx0" brushRef="#br0" timeOffset="1874.3139">8819 3351 0,'0'0'0,"0"53"78,0-17-78,0-1 15,0 35 1,0-34 0,0 17-1,0-18-15,0-53 63,0-17-48,0-18-15,0 18 16,0-18 0,0 0-1,0-53 1,0 53 15,0 0-15,18 53-16,-18-35 15,35 35 17,1 0-1,-36 18-31,35 35 15,-35-1 1,0 19 0,-18-18-1,-52-53-15,34 35 16,72-35 62,34 0-62,-34 0-16,-1 53 31,-35-18-31,35-35 16,-35 53-16,0-17 15,-18 17 1,-17-53-1,-35 35 1,34-35-16,-34 0 16,17 0-1</inkml:trace>
  <inkml:trace contextRef="#ctx0" brushRef="#br0" timeOffset="2332.3295">9260 3281 0,'0'-35'63,"18"35"-47,53 0-1,-54 0-15,54 0 16,-18 0-1,-18 0 1</inkml:trace>
  <inkml:trace contextRef="#ctx0" brushRef="#br0" timeOffset="2600.9191">9384 3246 0,'0'17'47,"0"54"-32,0-36-15,0 0 16,0 1 0,0 69-1,0-52 1,0 0-1,0-17 1,0-1 0</inkml:trace>
  <inkml:trace contextRef="#ctx0" brushRef="#br0" timeOffset="2846.6615">9208 3704 0,'17'0'16,"18"0"0,1 0-1,-1 0-15,0 0 16,18 0-1,-18 0-15,36 0 16,-18 0 0</inkml:trace>
  <inkml:trace contextRef="#ctx0" brushRef="#br0" timeOffset="3281.7655">9754 3228 0,'53'0'46,"18"0"-30,-36 0 0,71 0-1,-71 0 1,0 0 0,18 0-16,-17 0 15</inkml:trace>
  <inkml:trace contextRef="#ctx0" brushRef="#br0" timeOffset="3550.7116">10037 3193 0,'0'35'47,"0"0"-47,0 0 15,0 1 1,-53 34 0,53 1-1,0-18 1,-18-18 0,18 0-1,0 1 1</inkml:trace>
  <inkml:trace contextRef="#ctx0" brushRef="#br0" timeOffset="4182.6607">10566 3281 0,'0'-35'0,"0"-1"31,0 1-15,-18 35 0,-35 0 15,18 0-16,0 18 1,35 35 0,0 17-1,0-17 1,0 0 0,17-53-1,-17 53-15,18 0 16,17-53-16,-35 35 15,35 0 1,1-35-16,-1 36 16,-35-1-1,0 0 17,-35-35-17,-1 0-15,1 0 16,0 0-16,0 0 15,-1 0-15,1 0 0</inkml:trace>
  <inkml:trace contextRef="#ctx0" brushRef="#br0" timeOffset="5277.6294">7761 4110 0,'35'0'46,"18"0"-14,18 0-17,-53 0-15,87 0 16,19 0 0,105-53-1,-141 53 1,18 0-16,0 0 0,88-53 15,-35 53 17,0-35-17,-71 35-15,70 0 16,-87 0-16,17 0 16,159 0-1,-35 0 1,-106 0-16,-18 0 15,-18 0-15,19 0 16,-36 0-16,35 0 16,-18 0-1,1 0 1,-36 0 0,0 17-16,1-17 0,17 0 15,-18 0-15,53 36 16,0-36 15,-53 0-15,18 0-16,-17 0 15,-72 0 48</inkml:trace>
  <inkml:trace contextRef="#ctx0" brushRef="#br0" timeOffset="6530.9471">11977 3545 0,'35'0'62,"0"0"-46,36 0-16,-1 0 16,19 0-1,34 0 1,-70 0-16,-18-17 16,1 17-16,-54 0 31</inkml:trace>
  <inkml:trace contextRef="#ctx0" brushRef="#br0" timeOffset="7863.308">13547 3210 0,'0'0'0,"0"-35"31,-18 35 0,-17 0 0,-1 0-15,1 0 0,-18 53-16,18 35 31,0-17-15,35-36-16,0 18 15,0 0 1,17-18-1,1-35-15,-18 35 16,71-35-16,-36 0 16,0 0-16,53 0 15,-52 0 1,-36-35-16</inkml:trace>
  <inkml:trace contextRef="#ctx0" brushRef="#br0" timeOffset="8208.5472">13794 3157 0,'0'36'47,"0"-1"-31,0 35 0,0-17-1,0 0 1,0 0-1,0-18 1</inkml:trace>
  <inkml:trace contextRef="#ctx0" brushRef="#br0" timeOffset="8620.8054">13794 3440 0,'0'-36'0,"0"19"47,35 17-32,35 0-15,-34 0 16,87-53 0,-88 17-1,1 1 16,-36 53 63,0 35-78,0 0-1,0-18 1,0 0 0,0 0-1,35-35 1</inkml:trace>
  <inkml:trace contextRef="#ctx0" brushRef="#br0" timeOffset="8857.7886">14288 3351 0,'35'0'47,"35"0"-32,-17 0 1,0 0-16,-18 0 31,1 0-15</inkml:trace>
  <inkml:trace contextRef="#ctx0" brushRef="#br0" timeOffset="9327.2724">14605 3246 0,'0'-18'0,"35"18"16,-35-35-16,36 35 31,-1-36-15,0 36-1,0 36 1,-35 52 0,0-18-1,-17 1 1,-54-36-1,18 36 1,53-36 0,-35-35-1,53 0 17,52 0-17,1 0-15,-36 0 16,-17 0-1</inkml:trace>
  <inkml:trace contextRef="#ctx0" brushRef="#br0" timeOffset="10630.399">15487 3316 0,'0'0'0,"0"-18"31,0 54 32,-18-36-63,18 70 15,0-52 1,0 17 0,18-35 15,17 0-16,1 0 17,-1-35-32,-35-18 31,0 18-15,0-1 77,35 36-61,0-35-1,-35 0-31,36-18 15,-36-18 1,35 1 0,-35 140 46,0 1-62,0 17 0,-18 89 16,18-19-1,-35-52 1,-18 0 0,18-35 15,0-36-15,35-53 15,0-52-31,0-1 15,70 71 1,1-53 0,-1 18-1,-35 35 1,18 0 0</inkml:trace>
  <inkml:trace contextRef="#ctx0" brushRef="#br0" timeOffset="12394.5518">17533 2981 0,'0'-35'0,"-18"35"47,-17 0-16,35 35-15,-35-35-16,35 88 0,-35-35 16,-1 123-1,36-158 1,0 53-16,0-36 15,18-35-15,35 53 16,17 0 0,-34-53-1,-1 0-15,0 0 16,1-36 0,-1 36-16,0-70 15,36-54-15,-71 89 16,0 0-16,0 0 15,0-106 1,-18 88 0,-35 0-1,-17 17-15,17 36 16,17 18 0,-17-18-1</inkml:trace>
  <inkml:trace contextRef="#ctx0" brushRef="#br0" timeOffset="12710.3155">17586 3157 0,'0'0'0,"35"18"31,1 35-15,-1 17-1,-35-34-15,35 17 16,0 0-1,1-53 1,-1 35-16,0-35 16</inkml:trace>
  <inkml:trace contextRef="#ctx0" brushRef="#br0" timeOffset="13278.8947">18274 2981 0,'0'0'16,"0"71"46,0 70-30,0-88-32,0-18 0,0 0 15,35 18 1,0-53 0,1 53-16,17-53 15,0-35 1,17-18-1,-35-35 1,-35 52 0,0-52-16,0 53 15,0 0 1,0-1 0,0 1-1</inkml:trace>
  <inkml:trace contextRef="#ctx0" brushRef="#br0" timeOffset="13911.5996">18909 2981 0,'0'-35'16,"0"52"31,-18 19-32,18 34-15,0-17 16,-35 35-1,35-52-15,0-1 16,0 18-16,-35-53 31,35-18 32,0-17-63,0 0 0,0-71 15,17-18 1,36 54 0,-35 34-1,-18 19 1,35 17 0,0 0-1,18 35 1,-53 0-1,0 1-15,36 34 16,-36-35-16,0 18 16,0 0-1,0 0 1,0-18 0,35-35 15</inkml:trace>
  <inkml:trace contextRef="#ctx0" brushRef="#br0" timeOffset="14105.758">18944 3175 0,'0'-35'15,"35"35"32,18-36-47,-35 36 16,17 0-1</inkml:trace>
  <inkml:trace contextRef="#ctx0" brushRef="#br0" timeOffset="15286.0929">19279 3016 0,'0'0'0,"0"-35"47,0 70-1,0 53-30,18-52 0,-18-1-16,0 0 0,0 18 31,35-53-31,-35 53 16,0-18-1,0-52 32,0-1-31,0-52-1,0-1 1,0 36-16,0-18 16,0 18-1,0-1 1,71 72 46,-71-1-46,53-35-16,-53 53 16,35 0-1,-35-18-15,35 0 16,1 0-16,-1 1 31,-35-72 47,35 36-78,-35-35 16,0 0-16,0-36 15,0 1 1,0 35 0,0-18-1,0 17 1,0 54 31</inkml:trace>
  <inkml:trace contextRef="#ctx0" brushRef="#br0" timeOffset="15638.6689">19844 2999 0,'0'0'0,"0"-36"16,53 36 46,-18 0-62,0 0 16,0 0 0,18 0-1,0 0-15,-17 0 16</inkml:trace>
  <inkml:trace contextRef="#ctx0" brushRef="#br0" timeOffset="15899.6056">20020 2946 0,'0'35'16,"0"18"-1,0 0 1,0-18-1,0 36-15,0-18 16,0-1 0,0-16-1,0-1 1,18-35 15</inkml:trace>
  <inkml:trace contextRef="#ctx0" brushRef="#br0" timeOffset="16408.751">20373 2946 0,'0'17'78,"0"36"-78,0-17 15,0-1-15,0 0 16,0 18 0,0 0-1,35-18-15,-35 0 32,35-35-17,1 0 1,-1 0-1,0-70 1,18-1 0,0-34-1,-53 69-15,35 1 16,-35 0-16,0-1 16</inkml:trace>
  <inkml:trace contextRef="#ctx0" brushRef="#br0" timeOffset="17526.7621">20937 2999 0,'-17'0'0,"17"-36"16,0 54 47,0 35-48,0-18-15,0 36 31,0-36-31,0 18 16,0-18 15,17-35 1,-17-17-17,0-19 1,0-17-1,0 18-15,0-18 16,0 18-16,36-18 16,34-18-1,-70 36-15,35 35 16,-35-35-16,36 35 31,17 0 0,-53 18-31,35 34 32,-35 19-32,0-18 0,0-18 15,35-52 79,-35-19-94,35 1 16,-35 0-16,36-1 15,17-16 1,-36 52 15,-17 35-15,53 71-1,-53-53 1,0-1 0,0 1-1,0 0 1,-35 0 15</inkml:trace>
  <inkml:trace contextRef="#ctx0" brushRef="#br0" timeOffset="18577.526">23160 2840 0,'0'-35'47,"-35"35"-31,-1 0-1,-17 17 1,18-17-1,35 71-15,-106-1 16,71 1 0,35-18 15,18 17-31,35-17 31,-18-17-31,0-36 16,0 0-16,36 0 15,-53 0-15,52 0 16,-35-18-16</inkml:trace>
  <inkml:trace contextRef="#ctx0" brushRef="#br0" timeOffset="19067.3124">23530 2893 0,'0'-35'31,"-70"35"0,17 17-31,53 18 16,-35 1-1,35 70 1,0-36 0,17-35-1,36-35 1,-53 36-1,53-36 1,0-18 0,-18-35-1,-35 0 1,0-70 15,-17 70-15,17 18-1,-36 35 1</inkml:trace>
  <inkml:trace contextRef="#ctx0" brushRef="#br0" timeOffset="19942.9443">23848 2858 0,'0'17'62,"0"18"-46,0 36-1,0 17 1,0-53 0,0 1 15,0-54 16,0-35-32,35 18-15,-35-71 16,71 71 0,-71 0-16,35-1 15,-35 1 1,35 35-1,0 0 17,-35 35-17,36 36 1,-36-18 0,0-18-16,0 0 31,35-35-16,-35-35 32,35 35-47,-35-71 16,36 36-16,-1-18 16,0 53-1,-35-35 1,35 53 15,-35 35-15,36 17-1,-36-17 1,0-18 0,0 1-1,0-1 1,0-18-1</inkml:trace>
  <inkml:trace contextRef="#ctx0" brushRef="#br0" timeOffset="21027.8991">24659 2787 0,'0'18'62,"0"17"-46,0 0-16,0 0 15,0 36 1,0-18 0,0 0-1,0-18 1,0-53 62,0-17-78,0 0 16,0 0-16,0-1 0,0-34 31,18-1-16,-18 18 1,35-17 0,-35 34-1,35 36 1,-35-17 0,36 17-1,-1 35 1,-35 18-1,0-18 1,0 18 0,0-17-1,-18-1 1,-17-35 15,0 0-31</inkml:trace>
  <inkml:trace contextRef="#ctx0" brushRef="#br0" timeOffset="21593.1311">24994 2840 0,'0'0'0,"0"-35"0,0 88 78,0-36-78,0 71 16,0-17 0,36-71-1,-36 70-15,0-34 16,35-19-1,0-17 1,0 0 15,18-17-15,0-71 0,-53 52-16,36 1 15,-36 0 1,35-1-16,-35 1 15,0 0-15,0 17 16</inkml:trace>
  <inkml:trace contextRef="#ctx0" brushRef="#br0" timeOffset="21932.8168">25594 2822 0,'0'-35'32,"35"35"-17,54 0 17,-19 0-32,-35 0 15,1 0-15,34 0 16</inkml:trace>
  <inkml:trace contextRef="#ctx0" brushRef="#br0" timeOffset="22200.9262">25841 2769 0,'0'36'16,"-35"-36"-16,35 53 16,0-18-1,0 18 1,0 0-16,0-18 31,0 0-15,0 0-1,0 1 1,17-36 0</inkml:trace>
  <inkml:trace contextRef="#ctx0" brushRef="#br0" timeOffset="22542.7334">26229 2787 0,'0'-18'31,"35"18"16,1 0-31,34 0 15,-17 0-15</inkml:trace>
  <inkml:trace contextRef="#ctx0" brushRef="#br0" timeOffset="22808.0912">26335 2787 0,'0'53'16,"-35"-18"-1,35 18 17,0-18-32,0 1 15,0-1 1,0 0 0,-36 0 15,36 1-16,-35-1-15</inkml:trace>
  <inkml:trace contextRef="#ctx0" brushRef="#br0" timeOffset="22992.9428">26194 3175 0,'0'-18'31,"35"18"0,18 0-15,0 0-16,17 0 31,-34-35-31</inkml:trace>
  <inkml:trace contextRef="#ctx0" brushRef="#br0" timeOffset="23848.0749">26670 2805 0,'0'-18'15,"0"53"48,0 1-32,0 34-31,0-35 0,0 1 16,0 17-1,0-18 1,18-35-16,-18 35 16,0-53 46,0-105-31,35 88-31,-35-1 16,0 1-16,0-18 16,35 18 15,0 35 0,-35 53-15,36 17-1,-36-34-15,0-1 16,35-35-16,-35 53 16,71 17-1,-18-34 1,-18-36-1,-35-18 48,35 18-63,-35-35 0,0 0 16,35-18 15,-35 0-16,0 17 1,0 1 0</inkml:trace>
  <inkml:trace contextRef="#ctx0" brushRef="#br0" timeOffset="24868.9881">27781 2893 0,'0'-35'15,"0"-1"1,-17 36 15,-19 0-15,-17 0-1,-17 36 1,70-1-16,-53 18 16,53-36-16,-35 72 15,35-37 1,0-16-16,0 34 16,0-52-1,17-18 1,-17 35-1,36-35 1,16 0 0,-16 0-16,-1-17 15,-35-36 1,0 17 0,0 1-1,0 0 1,-18 35-1,54 0 32,34 0-31,-52 0 0,35 17-1,-53 19 1,35-36-16,-35 35 15,0 0 1,0 18 0,0 18-1,-18-71-15,18 53 16,-35-53-16</inkml:trace>
  <inkml:trace contextRef="#ctx0" brushRef="#br0" timeOffset="28806.4876">18027 3845 0,'0'-17'31,"0"52"47,0 0-78,0 0 16,0 18-16,0-17 15,0-1-15,0 36 16,0-36 0,0 18-1,0-18 1,35-35-1</inkml:trace>
  <inkml:trace contextRef="#ctx0" brushRef="#br0" timeOffset="29108.7319">18115 3775 0,'0'0'31,"0"-36"-31,18 1 16,70 35-1,-53 0 1,18 0-16,71-35 15,-71 35 17,17 18-17,-70 17 1</inkml:trace>
  <inkml:trace contextRef="#ctx0" brushRef="#br0" timeOffset="29357.6182">18203 3898 0,'18'0'78,"35"35"-46,-18-35-32,0 36 15</inkml:trace>
  <inkml:trace contextRef="#ctx0" brushRef="#br0" timeOffset="29598.9274">18027 4233 0,'0'0'16,"18"0"-16,17 0 16,0 0-1,18 0 1,-18 0-16,36 0 15,-1 0 17,1 0-17,-36 0-15</inkml:trace>
  <inkml:trace contextRef="#ctx0" brushRef="#br0" timeOffset="30022.722">18944 3845 0,'0'0'0,"0"-35"15,0 70 32,-53 1-47,18 34 16,35 1-16,-35-36 15,35 0-15,-36 36 16,1-36 0,0 18-1</inkml:trace>
  <inkml:trace contextRef="#ctx0" brushRef="#br0" timeOffset="30337.9358">18732 3916 0,'0'-35'0,"53"52"63,18 89-32,-36-71-31,1 36 16,-1-18-1,0-18 1,-35 0 15,35-35-15</inkml:trace>
  <inkml:trace contextRef="#ctx0" brushRef="#br0" timeOffset="30955.4474">19368 3828 0,'0'17'31,"0"19"-16,0-1-15,0 0 16,0 0 0,0 1-1,0 17-15,0 0 16,0-18 0,0-53 30,-18-70-14,18 53-32,0-36 15,0-35 1,18 53 0,-18 18-16,0 0 15,35 0-15,-35-1 16,35 36-1,0-35 1,1 35 0,-1 0-1,-35 71 1,35-1 0,-35-35-16,-17 18 15,-19-53-15,36 36 16,-35-36-1,-18 35 1</inkml:trace>
  <inkml:trace contextRef="#ctx0" brushRef="#br0" timeOffset="31478.1324">19756 3863 0,'0'-35'0,"0"-1"32,0 54 15,0 17-47,0 1 15,0 16-15,0 19 16,0 0-1,0-36 1,0 18 0,0-18-1,70-35 48,-52 0-48,35-18-15,0 18 16,-18 0 0</inkml:trace>
  <inkml:trace contextRef="#ctx0" brushRef="#br0" timeOffset="32172.0756">20197 3863 0,'0'-35'0,"0"70"63,0 106-32,0-106-16,-18 1-15,18 17 16,-35-18 0,35 0-1,0-53 17,0-52-17,0 35 1,17-36-1,-17 36-15,36-1 16,-36 1-16,0 0 16,0 0-16,35-1 15,18-17 1,-18 53 0,18 0 15,-53 53-31,0 0 0,53 18 15,-53-36-15,0 36 16,0-18 15,0 17-15,0-35 0,-18-35 15</inkml:trace>
  <inkml:trace contextRef="#ctx0" brushRef="#br0" timeOffset="32395.0951">20197 4022 0,'0'0'15,"17"0"17,18 0-17,1-53 1,-1 53-16,18 0 16</inkml:trace>
  <inkml:trace contextRef="#ctx0" brushRef="#br0" timeOffset="32747.5913">20620 3810 0,'0'-35'32,"18"35"-1,17 0-16,18 0 1,-18 0 0,0 0-1</inkml:trace>
  <inkml:trace contextRef="#ctx0" brushRef="#br0" timeOffset="32971.8005">20779 3775 0,'0'0'0,"0"35"78,0 0-78,0 1 16,0-1-1,0 18 1,-36 0-1,36 53 1,-70-36 0,52-70-1</inkml:trace>
  <inkml:trace contextRef="#ctx0" brushRef="#br0" timeOffset="33177.7234">20620 4233 0,'18'-17'47,"34"17"-31,19 0 0,-18-36-1,-35 36-15,87 0 16,-52 0-1</inkml:trace>
  <inkml:trace contextRef="#ctx0" brushRef="#br0" timeOffset="33914.6198">21167 3792 0,'0'71'63,"0"-53"-63,0 17 15,0 0-15,0 0 16,0 1-16,0-1 15,0 18 1,0-18 0,-18-35-16,18-35 62,0 0-46,18-54-16,-18-34 15,35 35 17,0 52-17,-35 1 1,0 53 15,35-18-31,-35 88 16,36-17-1,-1-19 1,-35 37 0,71-36-16,-71-18 15,35-35 1,-35-18 46,35 18-62,-35-70 16,0 34-16,35-69 31,-35 52-15,0 17 0</inkml:trace>
  <inkml:trace contextRef="#ctx0" brushRef="#br0" timeOffset="34305.8598">21766 3757 0,'0'35'94,"0"1"-94,0-1 16,0 0-16,0 36 15,0-36 1,0-17 0,0 17-1,-35-35-15</inkml:trace>
  <inkml:trace contextRef="#ctx0" brushRef="#br0" timeOffset="34546.9269">21802 3616 0,'0'0'0,"0"-35"0,35 35 15,-35-18 1,35 18 0,1 0-1,34 0 1,-17 0 0,-18 0-16,1 0 31</inkml:trace>
  <inkml:trace contextRef="#ctx0" brushRef="#br0" timeOffset="34838.3417">21802 3845 0,'0'0'0,"17"0"47,19 0-32,-1 0 1,0 0-16,0 0 31,-35 36-31</inkml:trace>
  <inkml:trace contextRef="#ctx0" brushRef="#br0" timeOffset="35091.6429">21713 4145 0,'71'0'31,"-18"0"-31,18 0 15,-36-17 1,18 17 0</inkml:trace>
  <inkml:trace contextRef="#ctx0" brushRef="#br0" timeOffset="35587.6803">22401 3739 0,'0'-35'16,"0"70"46,0 18-46,0-17-16,0-1 16,0 0-16,0 36 15,0-1 1,0-17-1,0-17 1</inkml:trace>
  <inkml:trace contextRef="#ctx0" brushRef="#br0" timeOffset="36070.3895">22348 3669 0,'0'0'0,"0"-53"16,18 18 0,17-1-1,1 36 1,-1 0-1,0 0 1,0 36 0,-35-1-1,0 0 1,53 71 0,-53-35-1,0-1 1,0-17-1,0 35 1,0-52 0,-35-1-1,0 0 1,-18-35 0,0 0-1,18 0 1,-18 0-1,18 0 1</inkml:trace>
  <inkml:trace contextRef="#ctx0" brushRef="#br0" timeOffset="73167.0073">6350 5874 0,'0'-36'31,"-35"36"0,-1 18 47,36 17-78,0 1 16,-52 34 0,16 54-1,36-89 1,0 18-16,0 0 16,0 0-1</inkml:trace>
  <inkml:trace contextRef="#ctx0" brushRef="#br0" timeOffset="73825.4831">6209 5944 0,'0'-35'0,"0"0"16,0-1-1,35 36 1,-35-35-1,71 35 1,-18 0 0,-53-35-16,53 35 15,-18 0-15,-35 18 16,35 52 0,-35-17 15,-106 70-16,36-70 1,34-53 0,54 0 31,17 0-32,54 36 32,-89-1-47,35 0 16,-35 1-1,0-1 1,-35-35-16,-1 35 16,-17-35-1,18 0 16,0-18-15</inkml:trace>
  <inkml:trace contextRef="#ctx0" brushRef="#br0" timeOffset="74707.886">6826 5927 0,'0'70'63,"-17"-17"-48,17 18-15,0-54 16,0 19-16,-36 34 16,36 1-1,0-36 1,0-53 31,0-52-32,0 52-15,0-52 16,0 34 0,0 1-16,18 0 15,-18-36-15,35 36 31,1 35 1,-1 53-17,0 17 1,-35 1 0,35-36-1,18 53 1,-17-35-1,-36-17 1</inkml:trace>
  <inkml:trace contextRef="#ctx0" brushRef="#br0" timeOffset="74906.1005">6862 6191 0,'0'-17'31,"35"17"-15,35 0 0,-17 0-1</inkml:trace>
  <inkml:trace contextRef="#ctx0" brushRef="#br0" timeOffset="75441.6427">7585 5927 0,'0'0'0,"0"-36"31,0 1-15,-18 35-1,-17 0 1,0-35 0,-1 35-1,36 17 1,-53 36 0,53-17-16,0-1 15,36 35-15,17 1 31,-18-36-15,35 36-16,-34-36 16,-36 0-1,0 1 1,-71-1 15,36-35-31,0 0 16,-1 0-16,-34 0 15,70-18 1,-53 18-16</inkml:trace>
  <inkml:trace contextRef="#ctx0" brushRef="#br0" timeOffset="76156.9169">8114 5927 0,'0'-36'15,"35"36"1,-35-53-16,0 18 62,-35 35-30,35 18-32,-106 70 15,53 35 16,18-34-15,35-19 0,18-34-16,-18-1 15,123 0-15,-105-35 16,52 0 0,1 0-1</inkml:trace>
  <inkml:trace contextRef="#ctx0" brushRef="#br0" timeOffset="76949.8508">7761 5768 0,'18'0'94,"17"0"-94,0 0 31</inkml:trace>
  <inkml:trace contextRef="#ctx0" brushRef="#br0" timeOffset="77235.9918">7796 5768 0,'0'18'16,"0"17"0,0 53-1,0-53 1,0 18 0,0 53-1,0-53 1,0-18-1,0 18 1,0-18-16</inkml:trace>
  <inkml:trace contextRef="#ctx0" brushRef="#br0" timeOffset="77432.3827">7691 6279 0,'35'0'79,"0"0"-79,0 0 15,1 0-15,-1 0 16,0 0-1</inkml:trace>
  <inkml:trace contextRef="#ctx0" brushRef="#br0" timeOffset="78433.954">9684 5874 0,'0'-36'16,"0"107"62,0-18-62,0 0-16,0 0 15,0 17-15,0-17 16,0-17 0,17-36-16,-17 70 15,36-70-15,-1 0 16,18 0 15,0 0-31,-53-53 16,70 18-16,-70 0 15,0-1-15,36-34 16,-36 34-16,0 1 16,0-18-1,-18 18 1</inkml:trace>
  <inkml:trace contextRef="#ctx0" brushRef="#br0" timeOffset="79154.9216">10178 5944 0,'0'-35'0,"17"35"16,-17 18 31,0 105-16,0-88-31,0 1 0,0-19 16,0 54-1,0-36 1,0-88 46,0 18-62,0 17 16,0-88 0,0 54-1,0 16-15,0 1 16,0 0-16,36 35 47,34 35-32,-70 0-15,53 1 16,-53-1-16,35 35 16,1-17-1,17 0 1,-18-17 0,0-72 30,-35 1-46,35-71 32,-35 53-17,0-17-15,0 17 16,0 17-16</inkml:trace>
  <inkml:trace contextRef="#ctx0" brushRef="#br0" timeOffset="79455.6167">10707 5838 0,'0'-35'15,"35"0"17,0 35-17,36 0 1,-36 0-1,-17 0 1</inkml:trace>
  <inkml:trace contextRef="#ctx0" brushRef="#br0" timeOffset="79673.0674">10848 5786 0,'0'35'31,"0"18"-15,0 53 15,0-71-31,0 35 16,0-34 0,0-1-16,0 36 15,-35-71-15,35 70 16</inkml:trace>
  <inkml:trace contextRef="#ctx0" brushRef="#br0" timeOffset="79855.9314">10795 6297 0,'0'-18'47,"88"18"-16,-53-52-15,1 52-16,34 0 31,-17-36-31</inkml:trace>
  <inkml:trace contextRef="#ctx0" brushRef="#br0" timeOffset="80206.8964">11183 5786 0,'0'-36'31,"18"36"-15,17 0 0,-17 0-16,17 0 15,0 0-15,36-35 16,-1 35-1,-52 0 1</inkml:trace>
  <inkml:trace contextRef="#ctx0" brushRef="#br0" timeOffset="80430.2323">11342 5733 0,'0'35'15,"0"-17"1,0 17-16,-35 35 31,35 1-15,0 17 0,0-17-1,0-18 1,-36-18-1</inkml:trace>
  <inkml:trace contextRef="#ctx0" brushRef="#br0" timeOffset="81456.0477">13000 5627 0,'0'-18'62,"-35"18"-46,-1 0 15,36 18-15,-53-18-16,53 70 15,-70 19-15,35 52 16,35-71 0,0 1-1,35-36 1,18 0-1,17-35 17,1 0-17,35-106 1,-106 18 0,0 53-16,0-18 15,0 0-15,0 18 16,-36-53-1,19 88-15,17-53 16,-71 53-16</inkml:trace>
  <inkml:trace contextRef="#ctx0" brushRef="#br0" timeOffset="81805.764">13229 5627 0,'35'0'16,"-35"70"15,0-17-15,53 35-16,-53-35 15,0 18 1,0-36 0,0 18-16,0-18 15,0 1 16</inkml:trace>
  <inkml:trace contextRef="#ctx0" brushRef="#br0" timeOffset="82021.0518">13300 5680 0,'0'0'0,"0"-53"0,0 0 15,35 53 1,18-53 0,0 53-1,17 0 1,-17 0 0,0 0-1</inkml:trace>
  <inkml:trace contextRef="#ctx0" brushRef="#br0" timeOffset="82254.7947">13335 5803 0,'0'35'16,"18"-35"-16,35 0 15,-18 0 1,35 0 0,1 0-1,-18 36 1</inkml:trace>
  <inkml:trace contextRef="#ctx0" brushRef="#br0" timeOffset="82898.5226">14499 5609 0,'0'-35'15,"35"35"1,36-35-1,-36 35 17,36 0-32,17 0 15,-35 0 1</inkml:trace>
  <inkml:trace contextRef="#ctx0" brushRef="#br0" timeOffset="83164.7159">14711 5556 0,'0'36'16,"0"16"15,0 1-16,0-17-15,0 17 32,0-18-32,0 0 15,0 18-15,0-18 16,0 18 0,0-18-1,0 1 1,-53-36-16</inkml:trace>
  <inkml:trace contextRef="#ctx0" brushRef="#br0" timeOffset="83370.796">14552 6068 0,'35'0'46,"36"0"-14,-18 0-32,-18 0 0,0 0 0,1 0 15,-1-18 1,18 18-16</inkml:trace>
  <inkml:trace contextRef="#ctx0" brushRef="#br0" timeOffset="84403.2353">15152 5503 0,'35'71'78,"-35"-36"-78,0 0 0,0 1 16,0-1-1,0 0-15,35 36 16,-35-54-16,0 54 16,0-36 15,0-88 16,0-17-32,0 17-15,0 0 0,0-18 32,0 36-32,0 0 15,0 0 1,0-1 0,36 36 15,-1 36-16,-35-1 1,35 35 0,18-34-16,-53-1 15,53 18-15,-53-18 16,35-35-16,-35 53 16,36-53-1,-1-18 32,-35-52-47,0 17 31,0-18-15,0 36-16,0-18 16,0 18-1</inkml:trace>
  <inkml:trace contextRef="#ctx0" brushRef="#br0" timeOffset="84756.6277">15699 5486 0,'0'53'62,"0"-18"-46,0 35-16,0-34 15,35 34 1,-35 1 0,0-36-1</inkml:trace>
  <inkml:trace contextRef="#ctx0" brushRef="#br0" timeOffset="84981.565">15734 5468 0,'0'0'16,"0"-35"-16,0 0 16,53 35-1,17-36 1,-17 36-1,-17 0 1,16 0 0,-16 0-16,-36 18 31</inkml:trace>
  <inkml:trace contextRef="#ctx0" brushRef="#br0" timeOffset="85254.1542">15734 5609 0,'0'35'31,"18"-35"-16,34 0 1,-16 0-16,-1 0 16,18 0-1,17 0 1</inkml:trace>
  <inkml:trace contextRef="#ctx0" brushRef="#br0" timeOffset="85813.6585">16334 5556 0,'0'0'0,"0"-35"0,0 0 16,-18 35 30,-17 0-30,35 17-16,-106 107 31,53-36-15,53 0 0,0-53-16,0 18 15,18-53 1,87 36-1,-34-36 1,-36-18 0,18-70-1,-18 53-15,-35-89 16,0 89 0,0 0-16,0-18 15,0-18 1,-35 71-1,0 0-15</inkml:trace>
  <inkml:trace contextRef="#ctx0" brushRef="#br0" timeOffset="86753.4319">16916 5521 0,'0'0'0,"0"53"63,0-18-63,0 0 16,0 18-16,0-17 15,0-1-15,0 0 16,0 18-1,0-18 1,0-52 31,0-36-31,0 18-1,0-71 1,0 35-1,0 18 1,0-17 0,0 34-16,0 1 15,53 35 1,0-35 0,-18 35-1,0 35 1,-35 36-16,0 17 31,0-53-31,-35-35 0,0 53 16,-1-53-1,1 35 1,53-35 46,-18 36-62,35-36 16,18 35 0,17 35-16,-34-34 15,-36-1 1,35-35 0</inkml:trace>
  <inkml:trace contextRef="#ctx0" brushRef="#br0" timeOffset="89136.1434">17480 5539 0,'0'-36'16,"0"72"62,0-1-62,0 0-16,0 18 15,0-18 1,0 36-1,0-18 1,0-71 47,0-35-48,0 18-15,0 0 16,0-1-16,0 1 15,35-35 1,1-1 0,-36 18-1,35 18 1,0 35 0,-17 0-1,35 18 1,-53 17-1,35 53-15,-35-70 16,0 52 0,0-35-1,0 1 17,0-54-1,35 18-16,1-106 1,-36 71-16,35 35 16,-35-35-16,35 35 0,0 0 31,1 0 0,-36 17-31,0 54 16,0 17 15,0-53-31,0-17 0,0 17 16,0 36-1,0-18 1,-18-53 0</inkml:trace>
  <inkml:trace contextRef="#ctx0" brushRef="#br0" timeOffset="89708.7017">18292 5503 0,'35'0'16,"-35"36"31,0 34-47,0-35 15,0-17-15,0 53 32,-18-36-17,18 0 16,0-70 1,0-18-17,0-88 1,18 17 0,17 36-1,-35 53 1,0 0-16,35 35 15,-35 17 17,53 19-32,-53 69 15,53 19 17,-18-89-32,-35 36 15,0-36 1,36 0-1</inkml:trace>
  <inkml:trace contextRef="#ctx0" brushRef="#br0" timeOffset="89909.962">18362 5609 0,'18'0'47,"-18"-17"-47,53 17 16,0 0-1,-18 0 1,18 0-16</inkml:trace>
  <inkml:trace contextRef="#ctx0" brushRef="#br0" timeOffset="90336.3477">19015 5256 0,'35'0'63,"0"0"-63,1 0 0,-1 0 15,35 18 1,-17-18 0</inkml:trace>
  <inkml:trace contextRef="#ctx0" brushRef="#br0" timeOffset="90601.8348">19085 5309 0,'0'36'16,"0"-1"-1,0 18 1,0 17 0,0-34-16,0-1 15,0 35 1,0-17-1,0-17 1,18-36 0</inkml:trace>
  <inkml:trace contextRef="#ctx0" brushRef="#br0" timeOffset="90914.0844">19473 5345 0,'0'0'0,"36"0"31,-36-36-16,35 36 1,0 0 0,18 0-1,0 0 1,-18 0-16,18 0 31</inkml:trace>
  <inkml:trace contextRef="#ctx0" brushRef="#br0" timeOffset="91152.1961">19667 5309 0,'0'18'47,"0"53"-32,0-36 1,0 0-16,-53 53 16,53-35-1,0-18 1,0 18 0,-35-17-1,35-1-15</inkml:trace>
  <inkml:trace contextRef="#ctx0" brushRef="#br0" timeOffset="91385.2919">19456 5750 0,'35'0'47,"0"0"-47,1 0 15,-19 0-15,54 0 16,-1 0 0,1 0-1,-36 0 17,0 0-32</inkml:trace>
  <inkml:trace contextRef="#ctx0" brushRef="#br0" timeOffset="92079.7364">20126 5292 0,'53'-36'15,"-106"36"32,53 18-47,-71 53 16,18 17-1,53-18 17,0-34-32,0-1 15,0 0-15,53-35 0,-53 53 16,106-53-1,-18 35 1,-52-35-16,-1-17 16,36-19-16,-36-52 15,-35 53 1,0-36 0,0 36-16,0 18 15,0-19-15,-35-52 16,-18 70-1,-18 18 17,53 0-32</inkml:trace>
  <inkml:trace contextRef="#ctx0" brushRef="#br0" timeOffset="92851.2201">20638 5380 0,'0'18'63,"0"17"-63,0 0 15,0 18-15,0 18 16,0-1 15,0-35-31,0 1 16,0-54 46,0-35-46,0 18-16,35-36 16,18 1-1,-53-36 1,35 53-1,0 18 1,-35 52 31,36 19-31,-36 17-16,0 17 15,35 1-15,-35-36 0,0 0 16,35 0-1,0 18 1,-35-17 0,36-36-1,-36-36 1,70 1 0,-70-18-1,35-70 1,18 35-1,-53 52 1,0 19 0,-17 17-1,-19 0-15</inkml:trace>
  <inkml:trace contextRef="#ctx0" brushRef="#br0" timeOffset="95417.7444">22119 5292 0,'53'0'109,"18"0"-93,-18 0 0,70 0-16,-52 0 31</inkml:trace>
  <inkml:trace contextRef="#ctx0" brushRef="#br0" timeOffset="95653.7613">22366 5292 0,'0'17'15,"0"19"16,0-1-31,0 0 0,0 18 16,0-18 0,0 1-16,0-1 15,0 0-15,0 18 16,0-18 15,-35-35-31</inkml:trace>
  <inkml:trace contextRef="#ctx0" brushRef="#br0" timeOffset="95835.1034">22260 5697 0,'-35'0'16,"53"0"15,17 0-31,0 0 16,0 0-1,18 0-15,-17 0 0,-1 0 16,35-17 0</inkml:trace>
  <inkml:trace contextRef="#ctx0" brushRef="#br0" timeOffset="96563.0346">22754 5380 0,'0'70'62,"0"54"-46,-17-89-1,17 0-15,0 18 16,0-17 0,0-54 30,0-17-30,0-36 0,0 36-1,0 0-15,17-54 16,-17 54-16,35 35 16,-35-35-1,36 88 32,-36-18-47,0-17 16,70 35-16,-70-18 15,53-35-15,-18 70 16,-35-34 0,36-1-16,-1-35 62,-35-35-46,35-53-1,-35 52-15,0 1 16,0 0-16,0-1 16,0 19-16,0-18 15,0-1 1</inkml:trace>
  <inkml:trace contextRef="#ctx0" brushRef="#br0" timeOffset="97416.5691">25259 5327 0,'-35'-35'16,"-1"35"15,-17 0-15,0 17-1,-17 89 16,17-71-31,18 89 16,-1-71-16,36 0 16,0 17-1,36-34 1,70 16 0,-71-16-1,0-36-15,36 0 16,-36-36-1,18-16-15,-53 16 16,0-122 0,0 105-1,0 0-15,0 17 16,0 1-16,-53-18 16,0 53 15,0 0-31</inkml:trace>
  <inkml:trace contextRef="#ctx0" brushRef="#br0" timeOffset="97718.5151">25030 5609 0,'0'0'0,"35"0"32,0 0-17,-35 35 1,35-35-16,18 106 31,36-53-31,-54-18 16,-35 1-1,35-36 1,-35 35 0</inkml:trace>
  <inkml:trace contextRef="#ctx0" brushRef="#br0" timeOffset="97965.9473">25612 5803 0</inkml:trace>
  <inkml:trace contextRef="#ctx0" brushRef="#br0" timeOffset="98365.7867">25894 5574 0,'0'-35'0,"0"-36"16,0 18-1,0 18 16,-35 35-15,-54 35 0,54 0-1,-53 89 1,88-71-16,-35 17 16,35-34-16,0-1 15,0 18 1,17-53-16,-17 35 15,89-35 1,-54 0-16,71 0 16,-71 0-1,0 0-15,0-18 16</inkml:trace>
  <inkml:trace contextRef="#ctx0" brushRef="#br0" timeOffset="102314.8133">27146 5662 0,'36'0'93,"34"0"-77,-17 0 0,-18 0 15,-35-35-31,0 0 31,0 52 32,0 18-48,36 1 1,-1-36 15,0 0 0,0 0-15,-35-18 0,36 18-16,-36-35 15,17 35 32,-17 17-31,36-17-1,-36 36 1,35-36 0,-35 35 30,-18-35-46,-52 35 16</inkml:trace>
  <inkml:trace contextRef="#ctx0" brushRef="#br0" timeOffset="102542.8036">27464 5327 0,'0'18'63</inkml:trace>
  <inkml:trace contextRef="#ctx0" brushRef="#br0" timeOffset="103414.4567">28593 5239 0,'-18'0'15,"-17"0"1,-18 53 0,0 17-1,53-17 1,-35-18-16,35 1 15,0 17 1,-36 52 0,36-87-16,18 53 15,35-71-15,0 70 16,17-70 0,-17 0-16,-17 0 15,-1 0-15,35-17 16,-34-72-1,17 19 1,-53-18 0,0-18-1,0 71 1,-18-36-16,-53 18 16,36 53-16,-35-35 15,52 35 1</inkml:trace>
  <inkml:trace contextRef="#ctx0" brushRef="#br0" timeOffset="103748.5245">28557 5468 0,'0'35'32,"36"54"-17,-36-54 1,35 35-16,35-34 31,-34 34-31,-1-35 16,0-35-1,1 0 1,-1 0 0</inkml:trace>
  <inkml:trace contextRef="#ctx0" brushRef="#br0" timeOffset="104226.2417">29139 5239 0,'-35'53'47,"35"35"-31,0-35-1,0 0-15,0-18 16,0 0-16,0 1 15,0 52 1,0-53-16,35-35 16,1 0-1,-1 0 1,71-35 0,-53-18-1,-53 18 1,53-1-16,-53 1 0,53 0 15,-53-1-15,0-34 32,0 35-32</inkml:trace>
  <inkml:trace contextRef="#ctx0" brushRef="#br0" timeOffset="104680.2184">29845 5309 0,'0'53'32,"-18"88"-1,-17-70-31,35-53 15,-35 52 1,35-35 0,0 1-1,0-54 48,0-17-48,0-1-15</inkml:trace>
  <inkml:trace contextRef="#ctx0" brushRef="#br0" timeOffset="105213.8989">29845 5398 0,'0'0'0,"0"-53"16,0 17-16,0-34 16,0 52-1,35-17 1,1 35-1,-36-35 1,35 35 31,0 35-31,18 18-1,-53-18-15,0 0 16,0 1-16,0-1 0,0 0 15,-53 0 1,-35 18 0,53-53-16,-1 0 15,54 0 48,35 0-48,-53 18 1,35-18-16,-35 35 16,35 36-1,-35-36 1,0 0 0,0 1-1,-35-36 1,-53 35-1,-18-35 17,71 0-32</inkml:trace>
  <inkml:trace contextRef="#ctx0" brushRef="#br0" timeOffset="105763.3889">30357 5186 0,'17'0'78,"36"0"-47,-18 0-15,18 0 0</inkml:trace>
  <inkml:trace contextRef="#ctx0" brushRef="#br0" timeOffset="106038.104">30427 5239 0,'0'53'16,"-35"35"-1,35-70-15,0 52 16,0 1 15,0-36-15,0 18-16,0-18 16,0 0-1,-35-35 1</inkml:trace>
  <inkml:trace contextRef="#ctx0" brushRef="#br0" timeOffset="106263.1806">30251 5697 0,'17'0'31,"19"0"-15,17 0 0,-18 0-1,35 0 1,-34-17-16,34 17 16</inkml:trace>
  <inkml:trace contextRef="#ctx0" brushRef="#br0" timeOffset="106613.6008">30762 5239 0,'18'0'47,"35"0"-31,17 0-1,-17 0 1,0 0 15,0 0-31,-18 0 16</inkml:trace>
  <inkml:trace contextRef="#ctx0" brushRef="#br0" timeOffset="106906.7057">30921 5221 0,'0'0'0,"0"53"16,-35 0-1,35-18-15,0 1 16,-36 34-1,36-17 1,-35-53-16,35 88 16,0-35-1,0-18-15,0 1 32,-35-1-1</inkml:trace>
  <inkml:trace contextRef="#ctx0" brushRef="#br0" timeOffset="110345.289">5009 7161 0,'18'0'94,"17"0"-78,18 0-16,18 0 15,141 0 1,-36 0-1,-141 0 1,0 0-16</inkml:trace>
  <inkml:trace contextRef="#ctx0" brushRef="#br0" timeOffset="110688.5496">5327 7161 0,'0'18'46,"0"17"-46,18 53 32,-18-35-32,35 71 47,-35-71-47,0-18 15,35-35 16</inkml:trace>
  <inkml:trace contextRef="#ctx0" brushRef="#br0" timeOffset="111628.9122">5962 7267 0,'0'-35'31,"-35"35"-15,35 35 62,0 0-78,53 107 31,-53-89-15,35-53-16,-35 35 15,0 0 1,35-35 0,0-18 15,1-34-15,-36 16-1,35 1 1,18-89-1,-18 72 1,0 69 31,-35 54-16,36-18-31,-36-18 16,0 0 15,35-35-15,0 0 31,-35-17-32,0-19 1,36 36-16,-36-35 15,0 0-15,0-18 16,35 0 0,-35 18-1,35 35 1</inkml:trace>
  <inkml:trace contextRef="#ctx0" brushRef="#br0" timeOffset="112177.5206">6668 7214 0,'0'-17'16,"0"-19"15,-18 36 0,18 36-31,-35 34 16,-1 1 15,36-1-15,0-17-1,18-17 1,17-36-1,18 0 1,-18 0-16,-35-18 16,36 18-16,-36-53 0,0 18 15,35-36 1,-35 1 0,0 34-1,-18 36-15,18-35 0,-35 35 16</inkml:trace>
  <inkml:trace contextRef="#ctx0" brushRef="#br0" timeOffset="113012.0347">8872 7108 0,'-17'-70'31,"-19"70"-15,1 0-1,0 0 1,-18 0 0,53 35-1,-35 0 1,35 71-1,0-53 1,35 0 0,0-53-16,36 35 15,-36 1 1,0-36-16,1 53 16,34-18-1,-35 0 1,-35 0-1,-52-35 1,-19 0 0,36 0-1,-1 0 1,1 0-16,0 0 0,17 0 16,-17 0-1</inkml:trace>
  <inkml:trace contextRef="#ctx0" brushRef="#br0" timeOffset="113440.5726">9366 7126 0,'53'-35'31,"0"35"-15,18 0 0,-54 0-1,19 0 1,-1 0-1</inkml:trace>
  <inkml:trace contextRef="#ctx0" brushRef="#br0" timeOffset="113706.961">9490 7091 0,'0'17'31,"0"36"-15,17 18-1,-17-1 1,0-34-16,0-1 16,0 0-16,0 18 15,0-17 1,0-1 15</inkml:trace>
  <inkml:trace contextRef="#ctx0" brushRef="#br0" timeOffset="114395.4836">9966 7056 0,'0'70'47,"0"-17"-31,-18 0-1,18-18-15,-53 0 16,53 1-16,0 34 15,-17-17 1,17-17 0,-36-36-1,36-18 17,0-35-17,0 18 1,18-1-16,17-69 15,-35 34 1,36-17-16,34 53 16,-70-1-16,53 1 31,-18 53 0,1 105-15,-36-17-1,35-36 1,-35-34-16,0 17 16,0-18-1,0 0 1,-18-35 15</inkml:trace>
  <inkml:trace contextRef="#ctx0" brushRef="#br0" timeOffset="114603.1914">9948 7338 0,'18'0'46,"35"-36"-46,0 36 16,0 0 0</inkml:trace>
  <inkml:trace contextRef="#ctx0" brushRef="#br0" timeOffset="115153.6598">10636 7038 0,'36'0'94,"-1"0"-79,176 0 17,-175-35-17,-1 35-15</inkml:trace>
  <inkml:trace contextRef="#ctx0" brushRef="#br0" timeOffset="115435.0381">10795 7003 0,'0'17'15,"0"36"1,0 35 0,0-52-1,0 17-15,0-18 16,0 18 0,0 0-1,0-18 1,18-35-16</inkml:trace>
  <inkml:trace contextRef="#ctx0" brushRef="#br0" timeOffset="115763.1393">11130 7020 0,'0'0'0,"0"53"47,0-18-47,0 1 15,0 17 1,0 17-16,0-35 16,0 18-1,0 0 1,0-17 0</inkml:trace>
  <inkml:trace contextRef="#ctx0" brushRef="#br0" timeOffset="116046.5651">11130 7091 0,'0'-35'0,"53"-36"16,-18 36 15,18-1-15,0 36-1,-18 0-15,36 0 32,-53 0-17,-18 18 1</inkml:trace>
  <inkml:trace contextRef="#ctx0" brushRef="#br0" timeOffset="116297.2016">11130 7232 0,'18'0'47,"17"0"-31,18 0 0,0 0-1,-18 35 1</inkml:trace>
  <inkml:trace contextRef="#ctx0" brushRef="#br0" timeOffset="116526.6665">11095 7444 0,'17'0'15,"1"0"1,53 0 0,-36 0-1,0 0-15,-17 0 16,17 0-16,0 0 31,18-18-31</inkml:trace>
  <inkml:trace contextRef="#ctx0" brushRef="#br0" timeOffset="117293.8345">11994 7020 0,'0'-35'16,"0"0"15,0-1 0,-35 36 0,-35 36-15,70-1 0,-36 0-16,36 1 15,0-1-15,0-18 0,0 54 32,18-18-17,35 0 1,-18 0-16,-35-36 15,0 19 17,0-1-1,-35-35-31,-36 0 31,36 0-31,-35 0 16,34 0-16</inkml:trace>
  <inkml:trace contextRef="#ctx0" brushRef="#br0" timeOffset="119971.6841">8696 7902 0,'0'18'125,"-18"-18"-110,-17 53-15,0-53 16,-36 88-16,-70 0 16,53-53-1,-88 89 1,52-54-16,36-17 15,-36-17-15,36 34 0,0 1 16,-124 52 0,54-52-1,52 17 1,70-88-16,-16 35 16,34-35-1,18 36-15,-35-36 16</inkml:trace>
  <inkml:trace contextRef="#ctx0" brushRef="#br0" timeOffset="121068.0032">6174 9084 0,'35'53'63,"-35"18"-47,0-36-1,0 0-15,0 0 16,0 18-16,0 35 15,0-17 1,0-36-16,0 1 16,0-1-1,0 18-15,0-18 16,0 0 0,0-52 46</inkml:trace>
  <inkml:trace contextRef="#ctx0" brushRef="#br0" timeOffset="121620.1803">6544 9243 0,'0'-35'0,"-18"35"47,18 17-47,-35-17 16,35 88-16,-35-52 16,35 52-1,-35-53-15,35 0 16,0 1-16,0-1 15,17 0 17,71-35-17,-52-17-15,34-19 16,-34 1 0,-36-36 15,35 1-16,-35-18 1,0 70-16,0-52 16,0 34-16,-18 36 15,18-35-15</inkml:trace>
  <inkml:trace contextRef="#ctx0" brushRef="#br0" timeOffset="122215.8731">6773 9102 0,'36'0'79,"-1"53"-48,0-53-31,-35 35 0,53-35 15,-53 35-15,35-35 16,1 35 0,-1 1-1,0-1 32,-35 0 0,-17 1-16,-19-1-15,1 0 0,0 18-1,-18-18 1,18 1-1,-1-1 1</inkml:trace>
  <inkml:trace contextRef="#ctx0" brushRef="#br0" timeOffset="123690.8948">8784 7990 0,'18'0'63,"17"18"-48,124 88 16,-106-106-31,17 53 16,1-53-16,52 53 16,-70 0-1,0-18-15,-18-35 16,18 70-16,18-17 16,17-17-1,-17 17 16,-36-18-31,0-35 16,0 0-16,-35 35 16,53 0-1,0-35-15,0 36 16</inkml:trace>
  <inkml:trace contextRef="#ctx0" brushRef="#br0" timeOffset="124592.3624">10160 8855 0,'0'17'78,"0"19"-63,35-1 1,-35 0-16,0 0 16,0-17-16,0 53 15,0-36-15,0 36 16,0-19 0,0-16 15</inkml:trace>
  <inkml:trace contextRef="#ctx0" brushRef="#br0" timeOffset="125190.433">10548 8925 0,'0'18'109,"0"52"-93,0 1 0,0-18-1,0 0 1,0-18 0,0 0-1,0 1 16</inkml:trace>
  <inkml:trace contextRef="#ctx0" brushRef="#br0" timeOffset="125730.0807">10742 8784 0,'0'-17'31,"35"17"0,1 35-15,34 18-1,-17 17 1,18-17 0,-18 0-1,-18-53-15,0 18 31,-35 17-15,0 0 15,0 1-15,-18-36 0,-34 35-1,-19 0 1,36 0-16,-1-35 15,1 53-15,0-53 16,0 36 0</inkml:trace>
  <inkml:trace contextRef="#ctx0" brushRef="#br0" timeOffset="126756.393">10213 8731 0,'0'-35'32,"0"88"124,-35 70-125,35-87-31,0-1 16,0 0-1,0 53 1,-36-35 0,36 0-1,0 0 1,0-18-1,0 1 1</inkml:trace>
  <inkml:trace contextRef="#ctx0" brushRef="#br0" timeOffset="130203.2735">14305 7585 0,'0'35'63,"0"36"-48,0-54 1,0 54-16,0-1 15,0 19 1,0-19-16,0 18 16,0-35-16,35 53 15,-35-35 1,0-36 0,0 0-1,0 0 1,0-52 31</inkml:trace>
  <inkml:trace contextRef="#ctx0" brushRef="#br0" timeOffset="131047.2909">14799 7761 0,'0'-35'31,"-18"35"16,-17 17-31,35 19-1,-35-1-15,35 18 16,-35 18-16,35-1 31,0-52-31,0 17 16,0 36-16,0-54 16,17 36-1,18-18 1,-35-52 93,0-36-93</inkml:trace>
  <inkml:trace contextRef="#ctx0" brushRef="#br0" timeOffset="132362.7523">14728 7691 0,'0'0'0,"-17"-36"16,-18 36-1,-18-35 1,17 35-1,-17 18 17,53 17-32,-35 0 15,35 0 17,-35-35 30,-18 0-46,18 0-1,35 36-15,0-1 32,17-35-17,72 0 1,-37 0-1,-16 0 1,-1 0 0,-53 35 15,-52-35-15,35 36-1,-18-36 1,53 35-1,17-35 1,19 35 0,16-35-1,-16 0 1,-36 35 0,0 1 15,-53-1-16,0-35 1,53 35-16,-53-35 16,53 36-1,35-36 17,1 0-32,87 0 15,-105 0 1,-18 35 15,-36-35-15,-17 35-1,36-35 1,-18 0-16</inkml:trace>
  <inkml:trace contextRef="#ctx0" brushRef="#br0" timeOffset="133068.2863">15769 7426 0,'0'18'63,"35"17"-48,-35 18-15,0 0 16,0 35-16,0-18 16,53 19-16,-53 17 15,0 17 1,0-70 0,0 17-1,0-34 1</inkml:trace>
  <inkml:trace contextRef="#ctx0" brushRef="#br0" timeOffset="133968.2371">16263 7444 0,'18'0'94,"17"0"-79,36 17-15,-19-17 16,1 53-16,0-53 16,18 35-16,35 1 15,-36-1-15,-34-35 16,-36 35-16,17-35 16,-17 36-1,0-1 1,0 0-1,-17 18 1,-36 18 15,17-36-31,1-35 16,-18 53-16,0-18 0,0-35 16,-35 71-1,0-36 1,53 0-16,-1 0 15</inkml:trace>
  <inkml:trace contextRef="#ctx0" brushRef="#br0" timeOffset="140345.3283">17392 7761 0,'35'0'125,"71"0"-109,-71 0 0,36 0-1,-18 0 1,17-35 0</inkml:trace>
  <inkml:trace contextRef="#ctx0" brushRef="#br0" timeOffset="143339.0257">19350 7408 0,'0'-35'0,"0"0"47,-18 35-15,-17 0-17,0 0-15,-1 0 16,1 35-1,35 18 1,-35-18 0,35 36-1,0-36 1,17-35-16,-17 18 16,106 35-16,-35-18 31,-36 18-16,18 17 1,-18-17 0,-35-17 15,-17-36-31,-36 0 16,0 0-1,-35 0 1,35 0-1,0-18 1</inkml:trace>
  <inkml:trace contextRef="#ctx0" brushRef="#br0" timeOffset="143887.1053">19650 7391 0,'17'0'16,"54"0"15,-36 0-31,0 0 0,1 0 15,-19 0-15,72-36 16,-37 36 0,-52 18 31</inkml:trace>
  <inkml:trace contextRef="#ctx0" brushRef="#br0" timeOffset="144175.0473">19808 7373 0,'0'35'31,"18"-35"-16,-18 53-15,0-17 16,0-1-16,35 53 16,-35-53-1,0 1-15,0 34 16,0-35-16,0 1 31,0 17-15</inkml:trace>
  <inkml:trace contextRef="#ctx0" brushRef="#br0" timeOffset="144900.815">20267 7320 0,'0'0'15,"0"71"48,0-18-63,0-18 0,0 0 15,0 53 1,-18-17 0,18-36-1,0 0 1,0-87 46,0-1-46,0 17 0,0-52-16,0 0 31,18 17-16,-18 1 1,35 35 0,1 35-1,-36 17 17,35 54-32,-35-18 15,53 88 1,-18-71-1,-35 1 1,35-71 0,-35 53-16,0-18 15,0 0 17,36-35-32</inkml:trace>
  <inkml:trace contextRef="#ctx0" brushRef="#br0" timeOffset="145140.036">20320 7638 0,'0'0'0,"0"-36"15,35 36 32,1-35-31,-1 35 0</inkml:trace>
  <inkml:trace contextRef="#ctx0" brushRef="#br0" timeOffset="145564.1985">20743 7320 0,'36'0'63,"-1"0"-63,0 0 16,0 0-16,1 0 15,17 0 1,0 0-1</inkml:trace>
  <inkml:trace contextRef="#ctx0" brushRef="#br0" timeOffset="145853.8859">20955 7320 0,'0'18'32,"0"35"-17,0 35 1,0-53 0,0 0-16,0 1 15,0-19-15,0 54 16,0-36-1,0 0 1,0-17 15</inkml:trace>
  <inkml:trace contextRef="#ctx0" brushRef="#br0" timeOffset="146205.9613">21220 7373 0,'0'0'0,"0"18"63,0 17-48,0 0-15,35 18 16,-35-18-16,0 54 31,0-54-15,0 0-1</inkml:trace>
  <inkml:trace contextRef="#ctx0" brushRef="#br0" timeOffset="146498.5467">21255 7267 0,'0'0'0,"0"-35"15,0 17 1,35 18 0,0 0-1,1 0 1,-19 0-1,19 0 1,-1 18 0,-35 17 15</inkml:trace>
  <inkml:trace contextRef="#ctx0" brushRef="#br0" timeOffset="146725.7025">21184 7408 0,'36'0'78,"-1"0"-63,18 0 1,-18 0 0,-35 53-1</inkml:trace>
  <inkml:trace contextRef="#ctx0" brushRef="#br0" timeOffset="146954.889">21167 7726 0,'17'0'16,"19"0"0,-1 0-1,0 0 1,18 0-1,-18 0 1</inkml:trace>
  <inkml:trace contextRef="#ctx0" brushRef="#br0" timeOffset="147850.5886">22031 7108 0,'0'18'62,"0"17"-62,-35 1 16,35 17-16,-53 17 16,53-17-1,-141 229 1,52-123 0,37-18-1,-1-88-15,53 0 16,-36 0-16,36-35 15,-35 34 1</inkml:trace>
  <inkml:trace contextRef="#ctx0" brushRef="#br0" timeOffset="148874.4062">22490 7320 0,'0'-35'0,"0"52"62,17 89-31,-17-70-31,0-1 0,53 0 16,-18 36 15,18-18-31,-53-18 16,36-35-1,-36-35 48,35-54-47,-35 19-1,35-36 1,-35 71-1,0-1-15,35 1 0,-35 0 16,36 35 15</inkml:trace>
  <inkml:trace contextRef="#ctx0" brushRef="#br0" timeOffset="149254.699">23054 7373 0,'0'-18'31,"0"54"1,0 34-17,0-34 1,0-1-1,0 35 1,0 1 0,0-18-1</inkml:trace>
  <inkml:trace contextRef="#ctx0" brushRef="#br0" timeOffset="149499.0827">23089 7250 0,'0'0'0,"0"-36"0,36 36 15,-1-35 1,18 35-1,-18 0 1,18-35-16,-35 35 16,52 0-16,-35 0 31,-35 17-31</inkml:trace>
  <inkml:trace contextRef="#ctx0" brushRef="#br0" timeOffset="149759.068">23195 7355 0,'18'0'63,"52"0"-63,-34 0 15,-1 0 1</inkml:trace>
  <inkml:trace contextRef="#ctx0" brushRef="#br0" timeOffset="150015.1606">23019 7673 0,'17'0'16,"19"0"-1,-1 0 1,0 0 0,18 0-1,0 0 1,0 0 0</inkml:trace>
  <inkml:trace contextRef="#ctx0" brushRef="#br0" timeOffset="150648.7064">23901 7285 0,'0'-35'16,"0"-1"15,-18 36-15,-17 0-1,-18 18 1,0 17 0,18 0-16,-1 36 15,-17-18-15,53-18 16,0 18-1,0 18 1,18 35 0,35-106-1,-18 0 1,18 0-16,0 0 16,-18 0-16,1 0 15</inkml:trace>
  <inkml:trace contextRef="#ctx0" brushRef="#br0" timeOffset="151378.7505">24165 7250 0,'18'0'16,"52"0"-1,-34 0 1,17 0-16,0 0 15,70-36 1,-35 36 0</inkml:trace>
  <inkml:trace contextRef="#ctx0" brushRef="#br0" timeOffset="151665.0193">24377 7214 0,'0'36'46,"0"34"-30,-53 36 0,53-88-1,0 17-15,0 0 0,0 18 32,0-18-32,18-35 15</inkml:trace>
  <inkml:trace contextRef="#ctx0" brushRef="#br0" timeOffset="152164.3789">24906 7232 0,'0'0'0,"0"-18"16,-18 18 15,-34 0-15,52 36-1,-36 34 1,1 1 0,35-36-1,0 18 1,0 0-16,18-18 16,35-35-1,17 0 1,-17 0-1,-53-18-15,35 18 16,-35-35-16,36-18 16,-36-17-1,0-1 1,0 36 0,-18 0-16,18-1 0,-53 36 15,18-35-15,-1 35 16</inkml:trace>
  <inkml:trace contextRef="#ctx0" brushRef="#br0" timeOffset="152751.7149">25365 7320 0,'0'18'47,"0"17"-47,0 0 16,0 1-16,0 17 16,-18-1-1,18 1 1,0 0-1,18-53 48,-18-17-63</inkml:trace>
  <inkml:trace contextRef="#ctx0" brushRef="#br0" timeOffset="153184.8223">25347 7391 0,'0'0'0,"0"-53"16,0 17-16,0-52 16,18 18-1,-18 17 1,53 53 31,-18 0-32,18 35 1,-53 0 0,70 1-16,-70-1 15,0 35-15,-53-17 16,18-53 0,-53 36-1,0-1 1,105-35 31,19 0-32,-19 0-15,36 35 0,-17-35 16,16 0 0,-16 0-16,34 71 15,-34-71 16,-36 35-31</inkml:trace>
  <inkml:trace contextRef="#ctx0" brushRef="#br0" timeOffset="153751.7855">26300 7003 0,'0'35'31,"0"71"-15,-36-36-16,36 18 16,-53 1-16,-35 52 15,53-88 1,0 70-16,-18-88 15,53 18-15,-36 36 16,36-54 15,0 0-15</inkml:trace>
  <inkml:trace contextRef="#ctx0" brushRef="#br0" timeOffset="154813.7684">26846 7108 0,'0'36'109,"18"-1"-109,-18 0 0,0 1 16,0 16-16,53 37 31,-53-72-31,0 54 16,0-36 0,0-17-1,18-18 16,17 0-15</inkml:trace>
  <inkml:trace contextRef="#ctx0" brushRef="#br0" timeOffset="155394.7462">27270 7179 0,'0'-35'16,"-18"52"46,-123 107-46,106-124 0,35 35-16,-53-35 15,18 0 1,35 35-16,17-35 62,18 0-30,-35 36-17,36-36-15,-36 17 16,35-17-16,0 53 15,36-17 1,-18-1 0,-18-35-1,-35 35-15</inkml:trace>
  <inkml:trace contextRef="#ctx0" brushRef="#br0" timeOffset="155822.1202">27517 7197 0,'0'70'62,"0"-35"-46,35 1-16,-35-1 0,0 0 15,0 18 1,0-17 0,0-1-1,0 0 1</inkml:trace>
  <inkml:trace contextRef="#ctx0" brushRef="#br0" timeOffset="156180.9273">27552 7108 0,'0'0'0,"35"0"16,-35-35 0,35 35 15,1 0-16,-1 0 1,18 0 0,-18 0-1,1 0 1,-1 0 0,-35 18-1,0 17 16</inkml:trace>
  <inkml:trace contextRef="#ctx0" brushRef="#br0" timeOffset="156462.617">27534 7408 0,'71'0'63,"-18"0"-48,0 0 1,-18 0-1,0 0 1,1 0 0,-36 36-16</inkml:trace>
  <inkml:trace contextRef="#ctx0" brushRef="#br0" timeOffset="156752.1775">27534 7620 0,'0'35'16,"18"-35"-1,17 0 1,0 0-1,18 0-15,0 0 16,0-17 15,71 17-15,-89 0-16,0 0 16</inkml:trace>
  <inkml:trace contextRef="#ctx0" brushRef="#br0" timeOffset="157155.4021">27958 7214 0,'35'0'62,"35"0"-62,-17 0 16,0 0 0,0 0-1,0 0 1,-18 0 0</inkml:trace>
  <inkml:trace contextRef="#ctx0" brushRef="#br0" timeOffset="157522.7926">28169 7232 0,'0'53'47,"0"17"-31,0-34-16,0 17 15,0 17 1,0-17-1,0-18 17,0 1-32,0-1 15,0-17 17</inkml:trace>
  <inkml:trace contextRef="#ctx0" brushRef="#br0" timeOffset="169591.8773">3969 10425 0,'0'-36'63,"-18"36"-16,-35 0-32,53 18 1,-70-18-16,70 35 15,-53 1-15,0 34 16,53 1 0,-53-18-16,53-1 0,0-16 15,0-1-15,0 0 16,0 18 0,53-18-1,0-35 1,17 0-1,54 0 1,-54 0 0</inkml:trace>
  <inkml:trace contextRef="#ctx0" brushRef="#br0" timeOffset="170286.5225">4427 10442 0,'0'-35'16,"0"53"31,0 158-16,0-123-31,0 17 16,0-34-16,0-1 15,0 18 1,0-18-1,53-35 17,-17 0-32,34-17 15,-35 17-15,1 0 16,17 0 0,-18-53-1</inkml:trace>
  <inkml:trace contextRef="#ctx0" brushRef="#br0" timeOffset="170976.1173">4921 10513 0,'0'-35'16,"0"87"31,0 1-32,0-17-15,0-1 16,0 35 0,-17-17-1,17-17 1,0-72 46,0-34-46,17 35-16,-17-1 16,0 1-16,0-53 31,36 17-16,-36 36-15,35 35 16,-35-71-16,70 142 47,-70 0-47,0-1 16,36 54-1,-1-54 1,-35 1-1,0-18 1,35-53 0,-35 35-1</inkml:trace>
  <inkml:trace contextRef="#ctx0" brushRef="#br0" timeOffset="171191.8375">4992 10777 0,'0'-35'47,"17"35"-32,19 0-15,-1 0 16,-17 0-1</inkml:trace>
  <inkml:trace contextRef="#ctx0" brushRef="#br0" timeOffset="171808.449">5609 10372 0,'0'-36'16,"-17"36"30,-36 0-30,-18 18 0,71 17-1,-35 1 1,35 17-16,0-18 16,17 35-1,72-17 1,-19-17-1,-35-36 1,36 52 0,-71-16-1,-18-19 1,18 19 0,-88-36-16,53 0 15,0 0-15,-18 53 31,0-53-31</inkml:trace>
  <inkml:trace contextRef="#ctx0" brushRef="#br0" timeOffset="172441.4403">6174 10389 0,'0'0'0,"0"-35"16,0 0 30,-18 35-46,-17 0 16,-1 17 0,-17 36 15,53 18-31,0-18 16,18 0-1,35-18 16,18 0-15,-18-35-16,-53 36 16,35-1-16,-35 0 15,0 0 1,-35 1 0,-36-36-1,18 35 1,0-35-1,0 0 1</inkml:trace>
  <inkml:trace contextRef="#ctx0" brushRef="#br0" timeOffset="172919.0114">6456 10336 0,'17'0'32,"19"0"-17,-1-35-15,0 35 16,36 0 0,-36 0-1</inkml:trace>
  <inkml:trace contextRef="#ctx0" brushRef="#br0" timeOffset="173157.634">6597 10319 0,'0'0'0,"0"35"31,0 0-16,0 1 1,0 17 0,18 17-16,-18-17 15,0 0 1,0 0 0,0 0-1,-18-53 1</inkml:trace>
  <inkml:trace contextRef="#ctx0" brushRef="#br0" timeOffset="173331.4821">6526 10813 0,'18'0'47,"17"0"-47,1 0 16,-1 0-1,0-36-15,36 36 16,-18 0-16,-53-35 16</inkml:trace>
  <inkml:trace contextRef="#ctx0" brushRef="#br0" timeOffset="173835.6657">7250 10354 0,'0'-35'16,"0"-1"15,-36 36-31,1 0 47,-18 18-47,0 17 0,53 54 0,-53-36 16,53 35-1,0-35 1,36 17 0,16-35-1,19 1 16,0-36-15,-36 0-16,0 0 16,-35-18-16</inkml:trace>
  <inkml:trace contextRef="#ctx0" brushRef="#br0" timeOffset="174481.2558">7585 10336 0,'0'18'31,"0"0"-31,0 70 16,0-35-1,0 17 1,-18-34 0,18 17-16,0-18 15,-35-35-15,35-35 63,0-36-48,35 0-15,-35-17 16,35-35 0,-35 70-1,36 53 1,-1-71-16,-35 36 15,35 35 1,0 35 15,1 36-15,-36 35 0,0-53-16,0-18 15,35 0-15,-35 18 16,0-18-1,0 1 17</inkml:trace>
  <inkml:trace contextRef="#ctx0" brushRef="#br0" timeOffset="174704.4977">7620 10478 0,'18'0'47,"52"-36"-32,-52 36 1,17 0 0</inkml:trace>
  <inkml:trace contextRef="#ctx0" brushRef="#br0" timeOffset="175163.7675">7973 10178 0,'0'0'15,"35"17"32,-35 19-31,0 16-16,0 1 16,0 18-16,0-36 0,0-17 15,0 70 1,0-35 15,0-18-15,53-35 15,18-35-15,-36 35-16,35 0 15,-70-35 1</inkml:trace>
  <inkml:trace contextRef="#ctx0" brushRef="#br0" timeOffset="175946.4127">9931 10072 0,'0'-35'32,"-18"35"-17,-17 0 1,-1 35-1,-16 53-15,-1-17 32,53 34-17,0-52-15,0-17 16,0-1-16,53 0 16,-1 18-1,19-18 1,-36-35-16,1 0 15,17 0-15,17 0 16</inkml:trace>
  <inkml:trace contextRef="#ctx0" brushRef="#br0" timeOffset="176457.4452">10389 10213 0,'-17'-35'15,"-19"35"16,1 0-31,0 0 32,0 35-32,35 0 15,0 106 1,0-70 0,0-36-1,17 0 1,36-35-1,0 0 1,18 0 0,-18-17-1,-53-18-15,35-1 16,-35-17-16,0 18 16,35-88-1,-53 52 1,-34 53-1,-1 18 1,0 0-16</inkml:trace>
  <inkml:trace contextRef="#ctx0" brushRef="#br0" timeOffset="177697.8969">10848 10142 0,'0'-35'16,"0"88"31,0-35-32,0 17-15,35 0 16,-35 0-16,0 1 15,0-1-15,0 0 16,0 18 0,0-17-1,0-72 48,0 1-63,35-18 15,-35 0-15,0 18 16,0-36 0,0 18-1,0-17 1,0 52 0,0-17-1,36 35 1,-1 0-1,18 0 17,0 70-17,-18-17 1,-35-17-16,35-1 16,-35 0-1,0-70 63,36 35-62,-1-88 0,-35 17-1,35 71-15,1 0 31,-1 0-15,-35 18 0,35-18-1,-35 70 1,0 1 0,0 35-1,0-71-15,0 36 16,0-54-1</inkml:trace>
  <inkml:trace contextRef="#ctx0" brushRef="#br0" timeOffset="178356.4031">11677 10107 0,'0'-35'0,"0"88"63,0-36-63,0 19 15,0-1-15,0 0 16,0 36 0,0 17-1,0-53 1,0 1 0,0-54 46,0-35-46,0 18-1,0-54 1,0-34 0,0 70-1,0-17 1,0 34-16,0-17 15,53 18 1,-35 35 15,17 0-15,18 35 0,-53 1-1,0 34-15,0-17 16,0-18-1,-18-35 17,-52 36-32,34-36 15,1 0-15</inkml:trace>
  <inkml:trace contextRef="#ctx0" brushRef="#br0" timeOffset="179147.2668">12118 10072 0,'0'-35'16,"0"52"31,0 18-32,0 1-15,0-1 16,0 18-1,0-18-15,0 18 16,35 0 0,-35-18-1,35-35 1,1 0 0,-1 0-1,-35-53-15,35-17 16,1-1-1,-36 1 17,0-36-17,0 71 1,0 52 15</inkml:trace>
  <inkml:trace contextRef="#ctx0" brushRef="#br0" timeOffset="179491.2323">12647 10054 0,'0'-35'47,"35"35"-31,54 0-1,-54 0-15,-18 0 16,19 0-16,-1 0 16,36 0-1</inkml:trace>
  <inkml:trace contextRef="#ctx0" brushRef="#br0" timeOffset="179755.8215">12806 10001 0,'0'0'15,"0"53"17,0 35-17,0-52 1,0-1-16,0 18 15,0 17 1,0-17 0,0-17-1,17-36 17</inkml:trace>
  <inkml:trace contextRef="#ctx0" brushRef="#br0" timeOffset="180059.2606">13106 10037 0,'0'17'62,"0"89"-46,35-71-1,-35 1-15,0-1 16,0 18-16,0 0 16,0-18-1,-18-35 16</inkml:trace>
  <inkml:trace contextRef="#ctx0" brushRef="#br0" timeOffset="180313.2297">13159 10037 0,'0'0'0,"0"-53"16,17 53 0,-17-36-1,71 36-15,-18 0 16,-18 0 0,0 0-1,1 18 1,-36 17-1</inkml:trace>
  <inkml:trace contextRef="#ctx0" brushRef="#br0" timeOffset="180540.6013">13176 10178 0,'18'0'47,"17"0"-15,18 0-32,-18 0 15,-35 35 1</inkml:trace>
  <inkml:trace contextRef="#ctx0" brushRef="#br0" timeOffset="180766.2743">13159 10478 0,'53'0'16,"-18"0"15,0 0-31,0 0 16,18 0 0,-17 0-1</inkml:trace>
  <inkml:trace contextRef="#ctx0" brushRef="#br0" timeOffset="181402.1224">13670 10054 0,'0'35'63,"0"1"-63,0-1 15,0 0-15,0 1 16,0 52 0,0-35-1,0 0 1</inkml:trace>
  <inkml:trace contextRef="#ctx0" brushRef="#br0" timeOffset="181838.612">13723 10037 0,'0'0'16,"0"-53"-16,0 17 15,35 36 1,1-35-1,17 35 1,-18 18 15,18 52-31,-53-17 16,0 0 0,-53-53-1,18 35 1,-1-35-1,72 71 64,-1-36-64,18 0 1,17 18-16,-34 36 15,-1-54 1,0-35 0</inkml:trace>
  <inkml:trace contextRef="#ctx0" brushRef="#br0" timeOffset="182303.9142">14482 10019 0,'0'0'15,"0"-35"-15,-36 35 0,-17 0 32,18 0-17,35 17 1,0 36 0,0 18-1,0-18 1,18-18-1,17 18 1,0-18 0,-35 0-1,0 1 1,0-1 0,-106 0-1,1-35 1,-19 0-1</inkml:trace>
  <inkml:trace contextRef="#ctx0" brushRef="#br0" timeOffset="183652.6134">8043 11077 0,'0'0'0,"0"-17"16,-53 34 77,-35 18-77,53 1 0,0-36-16,-18 88 0,-18-53 15,-123 89 1,-53-1 0,124-70-1,35-18-15,35 1 0,-18-36 16,18 70-16,-17-34 15,-1 16 17,36-52-32,35 36 15,-53-36-15,0 35 16</inkml:trace>
  <inkml:trace contextRef="#ctx0" brushRef="#br0" timeOffset="184586.9784">6262 11959 0,'-18'0'31,"-17"18"-15,35 17-16,-35 0 15,35 1-15,-71 52 16,36-35-1,35 0-15,0-18 16,0 18 15,17 35-15,19-88 0,52 35-1,-53-35 1,53 0-16,-52-17 15,-1 17-15,35-53 16,-34 0 0,-36-71-1,0 54 1,-18-1 0,-35 18-1,18 0 1,35 18-1,-35 35 1,-1 0 0</inkml:trace>
  <inkml:trace contextRef="#ctx0" brushRef="#br0" timeOffset="185541.3593">8449 11112 0,'35'0'93,"18"18"-77,-18-18-16,18 53 16,18-53-16,17 88 15,71-52 1,-18 34-1,-17-17 1,-19 0 0,-34-18-1,17 0 1,-88 1 31</inkml:trace>
  <inkml:trace contextRef="#ctx0" brushRef="#br0" timeOffset="186132.9453">9737 11659 0,'0'36'31,"0"-1"1,0 0-17,0 18 1,0 0 0,0-18-16,0 18 15,0-18 1,0 1-1,0-1 17</inkml:trace>
  <inkml:trace contextRef="#ctx0" brushRef="#br0" timeOffset="196200.9121">18803 9349 0,'0'-36'16,"0"1"15,-18 35 0,18-35-15,-35 35 0,-18 0 15,-17 0-31,-1 17 15,36 19 1,0 17 0,35-36-1,0 54 1,17-18 0,71-18-1,18 18 1,-35-18-1,-36 36 1,-35-36 0,0 0-1,-35 1 1,-1-36 0,-34 35-1,35-35-15,-1 0 0,-17 0 31,1-18-15,16-17 0</inkml:trace>
  <inkml:trace contextRef="#ctx0" brushRef="#br0" timeOffset="197200.1102">19068 9349 0,'0'70'94,"0"-17"-79,0-18-15,0 1 16,0 34 0,0-35-1,0 18 1,0-17-16,35-36 16,0 0-16,-35 35 15,35-35 1,18-18-1,-17-17 1,-1 35 0,-35-88-16,0 35 15,0 18-15,35-36 16,-35 1 0,0 34-1,0 54 32</inkml:trace>
  <inkml:trace contextRef="#ctx0" brushRef="#br0" timeOffset="198299.0233">19614 9384 0,'0'35'62,"0"0"-46,0 36-1,0-36 1,36 36-16,-36-36 16,0 18-1,0-18 1,0-52 62,0-36-62,0-35-1,0 52-15,0 1 16,0 0-16,0-1 15,0-16 1,0-37 0,0 1-1,35 53 1,0 35 0,1 0-1,-1 18 1,0 17 15,-35 71-15,0-36-1,-18-35 1,-34 1 0,-1-36-1,0 35 1,35-35-1</inkml:trace>
  <inkml:trace contextRef="#ctx0" brushRef="#br0" timeOffset="198810.18">20038 9419 0,'0'-35'16,"0"70"46,0 0-62,0 1 16,0-1-16,0 0 15,0 1-15,0 16 16,0 1 0,0-17-1,0-1 16</inkml:trace>
  <inkml:trace contextRef="#ctx0" brushRef="#br0" timeOffset="199082.4055">20073 9349 0,'0'-53'0,"0"17"16,0 1 0,35 0-1,1 35 1,-1-35 0,18 35-16,-18 0 15,0 0 1,-35 17-1,53 36 1,-53 0 0</inkml:trace>
  <inkml:trace contextRef="#ctx0" brushRef="#br0" timeOffset="199306.4643">19985 9472 0,'53'0'15,"-18"0"1,18 0 0,18 0-1,-54 0 1,-17 35-1</inkml:trace>
  <inkml:trace contextRef="#ctx0" brushRef="#br0" timeOffset="199523.6616">20002 9754 0,'0'0'0,"53"0"16,18 0 0,-18 0-1,-18 0-15,18-17 16,-35 17-16,17 0 16</inkml:trace>
  <inkml:trace contextRef="#ctx0" brushRef="#br0" timeOffset="200470.957">20532 9349 0,'0'35'78,"35"18"-62,-35-18-16,0 0 16,0 36-1,0-18 1,35-18 0,-35-70 62,0-53-63,0 70-15,0-158 32,0 123-32,0-18 15,36 1 16,-1 17-15,0 53 0,0 17-1,-35 36 1,0 0 15,0-18-31,-17 1 16,-36-36-16,53 35 15,17 18 48,19-53-47,-36 35-16,53 18 15,17-53 1,-35 71-16,18-18 15,-17-18 1,-36 0 0</inkml:trace>
  <inkml:trace contextRef="#ctx0" brushRef="#br0" timeOffset="201188.4772">21255 9278 0,'0'35'63,"0"1"-63,0 17 15,0-18-15,0 53 16,0-53-16,0 18 31,0-18-15,0-70 46,0 0-62,0-36 32,0 1-32,0 35 15,0-71 1,0 0 0,35 53-16,-35 35 15,35 18-15,-35-35 0,36 35 16,-1 0 15,0 53-15,-35-18-16,0 36 15,0-36 1,0 18 0,0-18-1,-17-35 1,-19 36-16,1-36 15,0 0-15,17 0 0</inkml:trace>
  <inkml:trace contextRef="#ctx0" brushRef="#br0" timeOffset="202214.853">21908 9190 0,'0'-35'16,"-18"35"30,-35 17-30,53 19 0,-71-36-16,71 70 15,-35 36 1,35-36 0,0-17-1,0-17 1,18-36-1,17 35-15,36-35 16,-18 0 0,-18-18-1,-35 1 1,0-107 0,0 89-16,0-36 15,0 18 1,0 18-16,0-18 15,-18 18 17</inkml:trace>
  <inkml:trace contextRef="#ctx0" brushRef="#br0" timeOffset="202740.747">22472 9190 0,'0'0'15,"0"-35"-15,0-1 32,-18 36-17,-17 0 1,-18 0 0,53 18-1,-35-18-15,35 88 16,0-53-16,0 18 15,0-17 1,0 34 0,17-17-1,19-18 1,-36 1 0,35-36-16,-35 35 31,-18-35-16,-52 0 1,35 0 0,-1 0-16,1 0 15,-18 0-15</inkml:trace>
  <inkml:trace contextRef="#ctx0" brushRef="#br0" timeOffset="203149.0939">22789 9172 0,'0'-35'15,"36"35"32,17 0-31,0 0-1,-1 0 1,-52 18-16,53-18 16</inkml:trace>
  <inkml:trace contextRef="#ctx0" brushRef="#br0" timeOffset="203364.7702">22931 9155 0,'0'0'0,"0"35"16,0 0 0,0 18-1,0 18 1,0-18-1,0-1 1,0 1 0,0 18-1,-36-18 1</inkml:trace>
  <inkml:trace contextRef="#ctx0" brushRef="#br0" timeOffset="203564.107">22825 9666 0,'0'-18'47,"17"18"-47,19 0 16,17 0 0,-18 0-1,0 0 1,18 0-1,-18 0-15</inkml:trace>
  <inkml:trace contextRef="#ctx0" brushRef="#br0" timeOffset="204081.1679">23389 9102 0,'18'0'63,"17"0"-47,0 35-16,1-35 15,-1 0 1,18 0-1,-18 0 1</inkml:trace>
  <inkml:trace contextRef="#ctx0" brushRef="#br0" timeOffset="204429.737">23530 9137 0,'0'18'15,"0"17"32,0 0-16</inkml:trace>
  <inkml:trace contextRef="#ctx0" brushRef="#br0" timeOffset="205699.8632">23548 9155 0,'0'17'63,"0"19"-48,0 34 1,0-17 0,0-18 15,0 18-31,0 0 16,0-18-1,0 1 1,18-36-1</inkml:trace>
  <inkml:trace contextRef="#ctx0" brushRef="#br0" timeOffset="206021.1893">23901 9049 0,'53'0'62,"0"0"-46,-18 0-1,0 0-15,0 0 16,18 0 0</inkml:trace>
  <inkml:trace contextRef="#ctx0" brushRef="#br0" timeOffset="206269.2256">24095 9013 0,'0'18'16,"0"17"15,0 18-16,0-17-15,0 69 32,0-52-32,-36-17 31,36-1-15,0 0-16</inkml:trace>
  <inkml:trace contextRef="#ctx0" brushRef="#br0" timeOffset="206480.3859">23901 9419 0,'35'0'63,"71"0"-32,-71 0-31,0 0 16,54 0-16,-54 0 15,0 0-15</inkml:trace>
  <inkml:trace contextRef="#ctx0" brushRef="#br0" timeOffset="206980.0909">24553 9084 0,'0'0'16,"0"-35"-16,-17 35 31,-19 70-15,-34 54-1,70-89-15,-35 18 16,35-18-16,0 1 0,0-1 15,0 18 1,17-18 15,19-35-31,16 0 16,19-35 0,-18-36-1,-18 36 1,-35-71-1,0 71 1,0 0-16,-17 35 16,-19-53-16,1 53 15,0-71-15</inkml:trace>
  <inkml:trace contextRef="#ctx0" brushRef="#br0" timeOffset="208645.0654">25082 9119 0,'-17'0'0,"17"53"62,-35-53-46,35 53-1,0 18 1,0-36-16,0 36 16,0-36-1,0 0 1,0 0 15,0-52 16,0-19-16,0 1-31,0-18 16,0-17-1,17 17 1,-17 0 0,35 0-1,1 88 48,-36-17-63,35 35 15,-35-18-15,141 36 32,-70-18-32,-36-18 31,0-35 16,-35-18-32,0-35 1,0-17 0,36-36-1,-36 35 1,0 36 0,35 35-1</inkml:trace>
  <inkml:trace contextRef="#ctx0" brushRef="#br0" timeOffset="209379.1588">26564 9119 0,'-35'-35'0,"0"35"31,-18 0-15,17 53-1,36-18-15,-53 71 16,53-35-1,0 17 1,0-53 0,18 0 15,88-35-15,-71 0-16,1 0 15,-36-17-15,52-36 16,-16-18-1,-36 1 1,0 34-16,-18 1 16,-17-18-1,0 53 1,-1 0 0</inkml:trace>
  <inkml:trace contextRef="#ctx0" brushRef="#br0" timeOffset="209769.4509">26935 9102 0,'0'-36'16,"0"107"15,0-53-31,0 52 16,0-35-16,0 18 15,0-17 1,0 34 0,0-35-1,0-17 17</inkml:trace>
  <inkml:trace contextRef="#ctx0" brushRef="#br0" timeOffset="210003.8531">26970 9102 0,'0'0'16,"0"-53"-16,35 53 15,-35-36-15,35 36 31,1 0-15,-1 0-16,0 0 31,36 0-31,-18 18 32</inkml:trace>
  <inkml:trace contextRef="#ctx0" brushRef="#br0" timeOffset="210247.8472">26988 9243 0,'0'0'16,"17"0"-16,18 0 15,-35 35-15,36-35 16,17 0 0,0 0 15,-18 0-31</inkml:trace>
  <inkml:trace contextRef="#ctx0" brushRef="#br0" timeOffset="211878.0924">28169 8855 0,'18'0'32,"-18"35"-17,35 53 1,-35-53 0,0 124-1,0-106 1,0 71-1,0-54 1,0-35-16,0-17 16,0 53-16,0-36 31</inkml:trace>
  <inkml:trace contextRef="#ctx0" brushRef="#br0" timeOffset="212344.3303">28646 9084 0,'0'-71'32,"-18"71"-17,-17 0 1,-54 159 15,89-106-31,-70 18 16,70-1-1,0-17 1,18-18 15,34-35-15,-16 0-16,34 0 16,-70-17-1,18 17-15,-18-53 16,0 18-16,53-1 0,-53 1 15,0-53 1,0 17 0,-35 36-16</inkml:trace>
  <inkml:trace contextRef="#ctx0" brushRef="#br0" timeOffset="212898.9894">28840 8925 0,'52'18'31,"-16"17"0,17 0-31,0 1 16,0 17-1,-1-18 1,1 0 0,18 1-1,-36-36 17,-70 35-1,-36 18-16,1 0 1,-18 17 0,88-35-1,-53-35-15,53 53 16,-36-53-16,36 36 16,0-1-1</inkml:trace>
  <inkml:trace contextRef="#ctx0" brushRef="#br0" timeOffset="213977.1651">30392 9543 0,'-18'0'110,"-52"-36"-110,34 36 15,-17-53 1,-17-17-1,17 17-15,18 0 16,-18-70-16,53 70 16,0-53-1,0-18 1,0 89-16,0 17 16,0-52-1,17 70 1,-17 18 31,0 17-47,-53 88 15,1 1 17,-19-71-32,36 0 15,35-18-15,-53 0 16,53 0-16,-53 36 15,106-71 32,0 0-31,-18 0 0,0 0-1,1 0 1,-1 0-16,18 0 0,53-18 15,17-35 1,-17 18 0,-36 35-1</inkml:trace>
  <inkml:trace contextRef="#ctx0" brushRef="#br0" timeOffset="214772.1182">30974 8819 0,'0'53'16,"0"0"0,0-17-16,0 87 15,0-17 1,0-53-1,0 70-15,0-87 16,0-1-16,0 0 16,0 18-1,35-18 17,0-52-17</inkml:trace>
  <inkml:trace contextRef="#ctx0" brushRef="#br0" timeOffset="215622.3613">31538 9013 0,'-17'0'31,"-19"0"0,1 18-15,35 17-16,-35-35 16,35 53-16,0-17 15,0-1 48,0-53-32,0-17-15,17 0-1,-17-1 1,36 36-16,-36-35 16,0 0-1,0 70 63,0 18-62,35 0-16,-35 0 16,0 0-1,0 53 1,0-53-1,0-1 1</inkml:trace>
  <inkml:trace contextRef="#ctx0" brushRef="#br0" timeOffset="216290.8963">31944 8908 0,'-35'0'32,"35"17"-17,0 19 1,17-36-16,19 35 31,52 35-15,-18-70-1,1 36 1,-36-36-16,1 0 16,-54 53 46,-53-18-31,18 53-31,1 0 32,16-88-32,36 53 0,-53-53 15,18 53-15,0-18 16,-1 18 15</inkml:trace>
  <inkml:trace contextRef="#ctx0" brushRef="#br0" timeOffset="222224.102">21678 10178 0,'0'17'93,"0"19"-77,0 87 0,-17-70-16,-36 0 15,0 17 1,-18 36 0,-17-35-1,-18-1 1,36-70-1,34 0 1,1-17 15,35-71-31,0 17 16,35 0 0,1 1-1,34 17 16,-35 53-31,1-35 16,17 35 0,-18 53-1,-35 0-15,35-18 16,-35 0-16,71 0 16,-71 1-16,53-1 15,-18 53-15,18-53 16,-53 18-1,17-53 1,-17 36 0,36-36-1</inkml:trace>
  <inkml:trace contextRef="#ctx0" brushRef="#br0" timeOffset="224666.4449">22154 10125 0,'0'17'109,"0"19"-109,0-1 16,0 18-16,0 17 16,0 19-16,0 34 15,0-52 1,0-18-16,36-1 15,-36 72 1,0-54 0,0-17-1,0-17 1,0-54 31</inkml:trace>
  <inkml:trace contextRef="#ctx0" brushRef="#br0" timeOffset="225267.5053">22613 10372 0,'-18'0'47,"18"17"-31,-35 19-16,-18 69 15,18 1 16,35-35-15,0-36-16,0-17 16,18-18-16,-18 35 15,35-35 1,53 0 0,-53-18-16,36-17 15,-36-18 1,-35-17-1,35-1 1,-35 18-16,0 18 16,0 0-16,-17-1 15,17 1-15,-35 0 16,-1 35 15</inkml:trace>
  <inkml:trace contextRef="#ctx0" brushRef="#br0" timeOffset="225855.6861">22913 10248 0,'35'0'62,"0"0"-46,1 35-16,-1-35 15,36 53 1,-1 18 0,1-36-1,-1 1 1,-34-1 15,-36 0 16,-18 0-31,-70 36-1,52-36-15,-34 36 31,-1-36-31,36 0 0,-18-35 16,18 53 0,0-53-16,-1 35 15,36 1 1</inkml:trace>
  <inkml:trace contextRef="#ctx0" brushRef="#br0" timeOffset="226672.6657">23883 10566 0,'35'0'78,"1"0"-78,-1 0 16,18 0-16,35 0 16,53 0-1,-70 0-15,70 0 16,-106 0-16</inkml:trace>
  <inkml:trace contextRef="#ctx0" brushRef="#br0" timeOffset="227005.48">24236 10425 0,'0'53'47,"0"17"-32,0-35-15,0 1 16,0 69 0,0-69-1,0 17 1,0-18 0</inkml:trace>
  <inkml:trace contextRef="#ctx0" brushRef="#br0" timeOffset="228381.5652">25082 10283 0,'0'53'31,"0"-35"-15,-17 53-16,17-18 16,0-1-1,-35 72 1,-1-54 0,36-34-16,-53 34 15,53-34-15,-35 16 16,35-16-1,18-54 48,17-17-47,-35-18-1,35 53 1,-35-35-16,53-36 15,-53 18 1,35-70 15,-35 87-31,0-16 16,0-19 0,0 18-1,0-18 1,36 19-1,-36 16-15,0 1 16,35 35 0,-35-35-16,53 35 15,-18-36 1,1 36 15,16 18-15,-52 17-1,18-35 1,-18 53 0,0 18-1,-18-18 1,-34 0-16,16-53 16,36 35-16,-53-35 15,71 71 63,17-36-62,1 18 15,-36 0-31,0-18 16,0 0-1,0 0 1,-18-35-16,-17 0 31,17 0-15,-17 0 0,35-17-16</inkml:trace>
  <inkml:trace contextRef="#ctx0" brushRef="#br0" timeOffset="229558.1135">25770 10054 0,'0'35'79,"0"1"-79,0 17 15,0 88 1,0 0-1,0 0 1,0-106 0,-17 1-16,17-1 0,0 0 15,0 18 1,0-18 0</inkml:trace>
  <inkml:trace contextRef="#ctx0" brushRef="#br0" timeOffset="230302.3603">26106 10231 0,'0'17'47,"0"36"-47,0 0 0,0 0 16,0 18-1,0-1 1,0-35 0,0 1-1</inkml:trace>
  <inkml:trace contextRef="#ctx0" brushRef="#br0" timeOffset="230888.3487">26423 10054 0,'0'-35'0,"35"35"63,-35 18-63,53-18 15,-53 70-15,88-70 16,-52 71-16,17-36 16,88 35-1,-71-17 1,-34-17-16,-1-36 15,-35 35-15,35-35 16,-35 35 0,0 18 31,-17-53-32,17 53-15,-212 35 16,53 0-1,18-17 1,35-18 15,106 17-31,-35-70 16,35 36-16,17-36 16</inkml:trace>
  <inkml:trace contextRef="#ctx0" brushRef="#br0" timeOffset="235844.8939">9137 7832 0,'35'0'16,"18"0"15,-18 0-16,1 0 1,-36 35-16,35-35 16</inkml:trace>
  <inkml:trace contextRef="#ctx0" brushRef="#br0" timeOffset="236069.2226">9684 7938 0,'0'35'16,"70"-35"0,-34 0-1,-19 0 1,18 0-1,1 0 1</inkml:trace>
  <inkml:trace contextRef="#ctx0" brushRef="#br0" timeOffset="236320.1919">10195 8079 0,'36'0'16,"-1"0"-1,0 0 17,0 53-1,1-53-31,-1 35 15</inkml:trace>
  <inkml:trace contextRef="#ctx0" brushRef="#br0" timeOffset="236532.8273">10742 8290 0,'35'0'94,"1"0"-63</inkml:trace>
  <inkml:trace contextRef="#ctx0" brushRef="#br0" timeOffset="236772.346">11324 8396 0,'35'0'31,"1"0"32</inkml:trace>
  <inkml:trace contextRef="#ctx0" brushRef="#br0" timeOffset="237024.3777">11924 8590 0,'35'0'79</inkml:trace>
  <inkml:trace contextRef="#ctx0" brushRef="#br0" timeOffset="237268.5496">12400 8696 0,'0'0'15,"35"0"-15,1 0 31,-1 0-15,18 0 0,0 35-1,17-35 17,-17 0-32</inkml:trace>
  <inkml:trace contextRef="#ctx0" brushRef="#br0" timeOffset="237535.4198">13229 8837 0,'0'35'16,"35"-35"31,1 0-32,-36 36 1,88-36-16,-53 0 16,36 0-1,-36 0-15,0 0 16</inkml:trace>
  <inkml:trace contextRef="#ctx0" brushRef="#br0" timeOffset="237785.7068">14199 9066 0,'0'0'15,"36"0"1,-36 36 31,35-36-47,18 0 31,-18 0-15,18 0-1,-53 35-15,88-35 0</inkml:trace>
  <inkml:trace contextRef="#ctx0" brushRef="#br0" timeOffset="238011.4954">14958 9208 0,'106'35'31,"-53"-35"-31,-18 0 15,0 0 17,18 0-32,0 0 15,0 53 1,17-53 0</inkml:trace>
  <inkml:trace contextRef="#ctx0" brushRef="#br0" timeOffset="238285.8056">15875 9402 0,'35'0'46,"1"0"-14,-1 0-17,18 0 1,17 0 0,-52 0-1</inkml:trace>
  <inkml:trace contextRef="#ctx0" brushRef="#br0" timeOffset="238528.8278">16510 9437 0,'53'0'93,"-18"0"-77,0 35 15,1-35-15</inkml:trace>
  <inkml:trace contextRef="#ctx0" brushRef="#br0" timeOffset="238756.8863">17268 9596 0,'0'0'0,"0"35"16,36-35 15,-1 0 0,0 0 1</inkml:trace>
  <inkml:trace contextRef="#ctx0" brushRef="#br0" timeOffset="239001.6125">17745 9666 0,'35'0'16,"18"0"-1,-18 0-15,0 35 16,1-35-16</inkml:trace>
  <inkml:trace contextRef="#ctx0" brushRef="#br0" timeOffset="239076.059">17992 9701 0,'0'0'0,"35"36"31</inkml:trace>
  <inkml:trace contextRef="#ctx0" brushRef="#br0" timeOffset="247688.5638">17551 11730 0,'0'18'63,"0"34"-48,0 37 1,0-54-1,0-17-15,-18 70 16,-17-53-16,-36 36 16,18-71-1,-17 52-15,-18 1 16,52-53 0,-17 0-1,18 0 1,35-53-1,0 1 1,0-1 0,0 0-1,18-18 1,17 71 0,-35-35-1,35 35-15,1 0 16,16 53-1,19 35 1,-18-17 0,17-1-1,1 1 1,-36-18 0,-35-18-1,36-35 1,-36 35-16</inkml:trace>
  <inkml:trace contextRef="#ctx0" brushRef="#br0" timeOffset="248115.0499">17815 12365 0,'0'53'62,"-17"-53"-46,17 53-16,-89-18 31,89 0-31</inkml:trace>
  <inkml:trace contextRef="#ctx0" brushRef="#br0" timeOffset="248961.6951">18556 11836 0,'0'-18'16,"0"53"30,0 1-30,0-1-16,0-17 16,0 17-16,0 35 15,0 1 1,-18-1 0,18-34-1,0-1-15,-35 53 16,35-53-1,0 1 1</inkml:trace>
  <inkml:trace contextRef="#ctx0" brushRef="#br0" timeOffset="249698.3033">18521 11853 0,'0'0'0,"0"-35"15,0 17 1,35-34 0,0 16-1,1 1 1,-1 35-1,0 0 1,0 0 0,1 0-16,-36 18 15,35 52 1,-35-17 0,-18 18-1,18-36 1,-53-35-16,18 35 15,-35-35 1,17 35 0,70-35 46,36 0-31,0 71-31,18-18 16,-71 0 0,35-53-16,-35 35 15,0 0 1,-18-35 0,-52 53-16,17-53 15,18 0 1,-1 0-1,-34 0 1,52-17-16</inkml:trace>
  <inkml:trace contextRef="#ctx0" brushRef="#br0" timeOffset="252163.7523">20302 11818 0,'0'-35'31,"-17"35"-31,-19 0 32,-16 0-17,16 0-15,1 0 16,-36 35-16,18-35 0,1 71 16,-54 17-1,35 35 1,36-35-1,35-52-15,0 34 16,0-34 0,0-1-16,35 35 15,0-70 1,54 36-16,-19-36 16,18 0-16,18 0 15,18 0-15,-54-18 16</inkml:trace>
  <inkml:trace contextRef="#ctx0" brushRef="#br0" timeOffset="252439.9572">19879 12206 0,'0'-35'31,"18"35"-31,-1 0 16,54 0-16,52 0 15,36 0 1,-88 0-1,-18 0-15,-18 0 16</inkml:trace>
  <inkml:trace contextRef="#ctx0" brushRef="#br0" timeOffset="253230.4818">21696 11748 0,'0'0'0,"-18"-36"15,-17-17 1,0 53 0,-18 0-1,17 0 1,-122 89-1,34 16 1,1 54 0,35 0-1,88-89-15,-36 36 16,36-53 0,0-18-16,18 36 15,70-18 1,-17-18-1,-36-35 1,71 0 0,-36 0-16,-17 0 0,18-17 15</inkml:trace>
  <inkml:trace contextRef="#ctx0" brushRef="#br0" timeOffset="253829.8207">21184 12065 0,'0'71'63,"0"-19"-48,0 1-15,0 18 16,0-18-16,0-18 16,0 0-16,0 1 15,0-19-15,0 19 16,0 34-1,-17-52 1</inkml:trace>
  <inkml:trace contextRef="#ctx0" brushRef="#br0" timeOffset="280767.9388">4639 14217 0,'0'53'125,"0"70"-109,0-70-16,0 18 16,0 17-16,0-35 15,0 70 1,0-105-16,0 17 15,0 1-15,0-1 0,0 18 16,0-18 0,0 0 15,0-52 0</inkml:trace>
  <inkml:trace contextRef="#ctx0" brushRef="#br0" timeOffset="281304.1045">4992 14482 0,'0'0'0,"0"-36"0,0 1 32,-18 53 14,18 17-46,-35 53 16,35-17-16,-53 34 31,53-52-31,0-17 16,0-1-16,35 0 16,-17-35-1,17 35 1,36-35-1,-18-35 1,17-71 0,-35 1-1,-35 16 1,0-16 0,0 69-1,-17 1-15,-18 0 16,-1 35-1</inkml:trace>
  <inkml:trace contextRef="#ctx0" brushRef="#br0" timeOffset="281753.3016">5274 14340 0,'53'0'78,"0"0"-63,0 36 1,-36-36-16,36 35 0,18 36 31,-18-19-15,-18 1 0,-35-17-1,0 17 1,-18 52-1,-34-105-15,52 53 16,-36-53-16,36 53 16,-35 0-1,0-53-15,35 35 16,0 1 0</inkml:trace>
  <inkml:trace contextRef="#ctx0" brushRef="#br0" timeOffset="282770.4746">6791 14429 0,'0'0'0,"-35"0"32,35 17-32,0 36 15,-36-18-15,36 1 16,0-1-16,0 0 15,0 1-15,36-1 16,-1-35-16,18 0 16,-18 0-1,0-18 1,1-70 0,-36 0-1,0 17 1,0 54-1,-18 17 1,36 0 62,35 0-62,17 0-1,-17-18 1,-53-17 0,35 35-1,-35-71 1,-35 54 0,0 17-1,0-36 1,105 36 31,-35 0-32,18 0 1,-17 0-16,-1 18 16,18 35-16,-53 35 15,0-53 1,53 53-1,-53-17 1,0-36-16,0 1 16,0-1-1,53-35 1,17 0 0,-35 0-16,36-35 0</inkml:trace>
  <inkml:trace contextRef="#ctx0" brushRef="#br0" timeOffset="283308.8398">8343 14217 0,'0'18'47,"0"35"-32,0-1-15,0 19 16,0 52 0,0-70-16,0 18 15,0-36-15,0 18 16,0-18 0,35-35 30,-35-17-46</inkml:trace>
  <inkml:trace contextRef="#ctx0" brushRef="#br0" timeOffset="283763.9797">8625 14340 0,'0'-35'0,"0"106"78,0-36-78,0 0 15,0 53 1,0-17 0,0-53-1,0 52 1</inkml:trace>
  <inkml:trace contextRef="#ctx0" brushRef="#br0" timeOffset="284203.2683">8978 14076 0,'35'17'78,"18"36"-62,-17-53 0,34 36-1,-34-1-15,-1-35 0,-35 35 16,88 1-1,-88-1 1,0 0 0,0 18-1,0 0 1,-35-18 0,-124 106-1,88-88 1,36 0-1,-35 0-15,34-18 16</inkml:trace>
  <inkml:trace contextRef="#ctx0" brushRef="#br0" timeOffset="285290.0872">10795 14464 0,'0'0'0,"-18"-35"16,-17 35 15,35 17-16,-35 19 1,35 34 0,0-35-1,0-17-15,0 17 16,35-35 15,36 0-31,-18-17 31,-53-19-31,52 1 0,-52 0 16,0 0 0,0-1 15,71 36 31,-53 0-62,87 0 32,-69 0-32,-36-53 15,0 18 1,-18 0 0,-35 0 15,-17-18-31,34 53 15,54 0 32,17 0-47,89-36 32,-89 36-32,0 0 15,-35 18-15,53-18 16,-17 88-1,-36-53-15,0 36 16,0-36-16,0 1 16,0 52-1,0-71 1,35-17-16,0 0 16,36 0-1,-18 0 1,-18-17-16</inkml:trace>
  <inkml:trace contextRef="#ctx0" brushRef="#br0" timeOffset="286762.9179">13194 14041 0,'0'52'94,"0"1"-94,-18-17 16,-70 70-1,53-71 1,0 0-16,-18 0 0,0 1 16,0 17-16,-35-53 15,-54 35 1,107-35-1,35-35 1,0-36 0,0 36-1,71-18 17,-18 53-17,35 0 1,-35 17-16,0-17 15,17 53-15,18 18 16,-17-36 0,0 0-1,-36 1 1</inkml:trace>
  <inkml:trace contextRef="#ctx0" brushRef="#br0" timeOffset="287830.3321">13688 13899 0,'0'18'93,"0"17"-93,0 18 16,0 18-16,0-18 16,0 53-1,0-71-15,0 53 16,0-53 0,0 1-16,0 34 15,0-17 1,0-18 15</inkml:trace>
  <inkml:trace contextRef="#ctx0" brushRef="#br0" timeOffset="288270.0766">14076 14129 0,'0'0'0,"0"-36"16,0 1-1,-18 53 16,18 17-31,-35 71 16,35-88 0,0 52-1,0-35 1,0-17 15,35-18-31,18-18 16,-18-17-1,-35 0 1,36 35 0,-36-53-1,0 0-15,0 18 16,-36 35 0</inkml:trace>
  <inkml:trace contextRef="#ctx0" brushRef="#br0" timeOffset="288722.4514">14323 13952 0,'35'18'63,"36"17"-48,17 18-15,-71-53 16,72 53-1,-54-53 1,0 35 0,-35 1-1,0 17 1,0 17 0,-17-70-1,-36 53 1,17-18-1,36 36-15,-35-71 16,35 35-16,-35 0 16,35 1-1</inkml:trace>
  <inkml:trace contextRef="#ctx0" brushRef="#br0" timeOffset="289186.2033">15117 14235 0,'35'0'31,"18"0"-15,0 0-16,0 0 16,17 0-1,-17 0 1,-18 0-16,1 0 15,-1 0-15</inkml:trace>
  <inkml:trace contextRef="#ctx0" brushRef="#br0" timeOffset="289459.4072">15328 14093 0,'0'18'16,"0"35"-1,0 18 1,0-18 0,0-1-1,0-16 1,0 17-1,18 0 1,-18-18 0</inkml:trace>
  <inkml:trace contextRef="#ctx0" brushRef="#br0" timeOffset="290367.6556">15963 14076 0,'0'35'63,"0"18"-48,-17-18-15,-54 71 32,71-71-32,0 1 15,-35-1-15,35 0 16,-36 36-1,36-54 1,0-52 47,0 0-48,18-36 1,17-17-1,-35 0 1,36 17 0,-36 36-16,35 0 15,-35 0-15,70-18 16,-52 53 0,17 0 15,36 0 0,-36 35-31,-35 18 16,0-18-1,-53 0 1,-35 18 15,53-53-15,52 0 46,-17 18-62,36-18 16,-36 35-16,35-35 16,-35 71-1,0-36 1,0-17-1,-35-18 1,-1 0 15,-16 0-31,-19-18 16</inkml:trace>
  <inkml:trace contextRef="#ctx0" brushRef="#br0" timeOffset="291140.6993">16387 13899 0,'35'0'32,"-35"18"-32,0 17 15,0 54 1,53 34 0,-53-70-16,0-18 15,0 1-15,0 16 16,0-16-16,0-1 15,0 36 1,0-36 0,-18-35-16,18 35 15</inkml:trace>
  <inkml:trace contextRef="#ctx0" brushRef="#br0" timeOffset="291541.1076">16757 14111 0,'0'35'47,"0"1"-31,35 52 15,-35-35-31,0-18 16,0 0-1</inkml:trace>
  <inkml:trace contextRef="#ctx0" brushRef="#br0" timeOffset="292017.3645">17092 13935 0,'35'0'62,"18"17"-62,-35-17 16,35 36-16,-18-36 15,0 35-15,36 0 32,-36-35-32,0 0 0,-35 35 15,53-35-15,-53 36 16,36-1 15,-36 0-15,0 1-1,-18-1 1,-35-35-16,-17 35 16,17 0-16,17-35 15,-34 36 1,35-1 0,-1-35-16,36 35 15</inkml:trace>
  <inkml:trace contextRef="#ctx0" brushRef="#br0" timeOffset="298332.7592">3334 15716 0,'0'-35'31,"0"53"31,17 123-30,36-106-32,-53 0 0,18 1 31,-18 16-31,53-16 15,-18-36 48,-35-36-47,35 1-16,-35 0 15,36 0-15,-36-1 16,0 1-16,35 35 62,-35 53-62,35-18 16,-35 36 0,36-71-16,-36 53 15,0-18 1,35-35 15,-35-53-15,35 53-1,-35-70-15,0 34 16,35 1-16,-35 0 16,0-71-1,0 71 1,36 35-16,-1 0 31</inkml:trace>
  <inkml:trace contextRef="#ctx0" brushRef="#br0" timeOffset="299694.3126">4004 15822 0,'0'35'16,"0"1"31,18-36-16,17 0-15,0 0-1,1 0-15,-1-36 16,18-34 0,0-18-16,-53 17 15,0 53 1,0-52 15,-18 88 0,18 105-15,0-17 0,0-18-1,0-53-15,0 1 16,0-1-16,0-70 125,35-36-94,36 0-31,-36 71 16,-17 0 15,-18 18-15,53 17-1,-18 18 1,0-35-1,0-18 1,-17 0 0,17 0-1,36-18 1,-71-17 0,35 0-1,-35-1 1,-17 36 15,-36 0-15,53 36-1,-36-36 1,36 70 0,0-17-1,0-18-15,18-35 16,35 0-1,0 0 1,-18-17 15,18 17-31,-53-35 0,35 35 0,-35-36 32,36 36-32,-1 0 31,-35 18-16,0 17 1,0 0 0,0 1-1,35-89 48,18 0-48,-53 18 1,18 35 0,17 0-1,-35 17 1,35 19 0,-35-1-1,36-35 1,-36 53-1,0-18 1</inkml:trace>
  <inkml:trace contextRef="#ctx0" brushRef="#br0" timeOffset="300965.2106">5962 15804 0,'0'-35'16,"0"70"62,0 18-63,0-17 1,35-1-16,0-35 31,1 0 0,-1 0-15,0 0 0,-35-35-1,0-1 1,36 72 62,-36-1-62,35-35-16,-35 35 15,35-35-15,0 0 32,-35-35 30,36 0-46,-36-1-1,0 1 1,35 35 31,18 0-32,0 0 1,0 0 0,17 0-1,-17 0 1,-17 0 0,-1 0 15,-35-35 0,0 0-15,-53 35 31,18 70-47,-1 1 15,36-18 1,0-18 15,36-35-15,52 0-16,-18 0 15</inkml:trace>
  <inkml:trace contextRef="#ctx0" brushRef="#br0" timeOffset="301708.072">6844 15910 0,'35'0'32,"0"0"-1,1 0 0,-1 0 32</inkml:trace>
  <inkml:trace contextRef="#ctx0" brushRef="#br0" timeOffset="303232.7843">7849 15998 0,'18'0'78,"35"0"-62,-18 0-16,0 0 16,36-35-1,-18 0 1,-53-53 0,0 52-1,0 1 16,0 53 16,0 17-31,35 0 0,18-35-16,-18 36 15,-35-1 16,0 0-15,-17 0 15,34-35 47,-17-17-62,141-18 0,-88-1-16,-17 1 15,-1-18 1,18-17 0,-53 34-16,35-34 15,-35 34-15,0 1 16,0-18-1,0 18 1,0 123 31,0-35-31,0 0-16,0 35 15,0-17 1,0-18-1,53-71 95,-53-17-95,18 35 1,-18-36-16,35 36 0,0 0 31,1 0-15,-1 53 0,18 0-16,-53-17 15,35-1 1,-35 0 15,35-35-15,18 0 15</inkml:trace>
  <inkml:trace contextRef="#ctx0" brushRef="#br0" timeOffset="304221.4484">9172 15840 0,'0'-36'16,"0"19"15,-17 17 0,-36 17-15,17 36-1,1-53-15,35 36 16,0-1 0,35-35 30,1-18-30,-36-17 0,0 53 46,35 17-31,0-35-31,18 0 16,18 0 15,-1-53-15,-17-35 0,-53 53-16,53-36 15,-53 18-15,35-17 16,-35-36-1,0 17 1,0 54 0,0 70 15,0 54-15,-53-1-16,53-18 15,-35 54-15,35-71 16,0-18-16,0 36 15,18-36 17,17-35-17,0 0 1,1-35 0,52-54-1,-53 54-15,-35 0 16,71-18-16,-71-18 15,35-87 1,-35 17 0,0 105-1,0 54 17,-53 88-32,0 70 15,53-35 1,0-53-1,18-52 1,-18-1 0,53-35-16,-53 35 0,53-35 0</inkml:trace>
  <inkml:trace contextRef="#ctx0" brushRef="#br0" timeOffset="305972.5296">11077 15558 0,'0'-36'16,"0"72"15,0-1-31,0 0 16,0 0-16,0 36 15,35-36 1,-35 0-16,0 1 31,0-54 16,0-52-31,0 52-1,0-17 1,0-71 0,0 71-1,36-89 1,17 71-1,-18 18 1,0 35 0,1 0 15,-36 35-31,52 53 16,-16-35-1,-36-17-15,0 16 16,0-16-1,35-36 17,-35-53-1,35 0-15,-35 18-1,36-1 1,34 1-1,-35 0 1,1 35 0,-1 35-1,-35 0 1,53 36-16,-53-18 16,0 17-1,0 19 1,0-37 15,0-16-15</inkml:trace>
  <inkml:trace contextRef="#ctx0" brushRef="#br0" timeOffset="306264.7659">11924 15487 0,'0'0'0,"0"35"62,35 1-46,-35 87-1,0-70 1,0-18 0,0 0-1</inkml:trace>
  <inkml:trace contextRef="#ctx0" brushRef="#br0" timeOffset="306569.8591">11959 15416 0,'0'0'0,"0"-17"0,53-36 31,0 53-15,0 0-1,0 0 1,-18 0 15,0 0-15,1 0 0,-1 0-1,-35 17 16</inkml:trace>
  <inkml:trace contextRef="#ctx0" brushRef="#br0" timeOffset="306846.765">11959 15540 0,'18'0'62,"17"0"-46,18 0-1,0 35 17</inkml:trace>
  <inkml:trace contextRef="#ctx0" brushRef="#br0" timeOffset="307080.9986">11924 15857 0,'18'0'0,"17"0"31,0 0-15,18 0-1,-18 0-15,18 0 16,0 0-1,18 0 1,-36 0 0</inkml:trace>
  <inkml:trace contextRef="#ctx0" brushRef="#br0" timeOffset="307746.7894">12665 15487 0,'0'0'0,"0"35"63,0 1-47,0 52-1,-18-53-15,18 0 16,0 18-1,-35-53-15,35 35 16,0-52 31,0-1-31,0-88-1,17 53-15,19-17 16,-36 35-16,35-1 15,-35 1 1,53-18 0,-35 53 15,34 71-15,-16 17-1,-36-18 1,35 19-1,-35-54 1,0 0 15</inkml:trace>
  <inkml:trace contextRef="#ctx0" brushRef="#br0" timeOffset="307937.9864">12700 15681 0,'18'0'47,"35"0"-47,-1 0 16,-16 0-1</inkml:trace>
  <inkml:trace contextRef="#ctx0" brushRef="#br0" timeOffset="309037.9903">13335 15434 0,'0'-35'15,"35"35"1,-35-36-16,0 1 31,-35 0 16,-18 35-31,18 0-1,-36 18 1,71 17-16,-17-35 15,17 35-15,0 18 16,0-18 0,0 1-1,35-36-15,-35 53 16,53-53-16,-53 52 16,53-52-16,0 71 15,-53-53 1,35-18-1,-35 35-15,-18-35 32,-35 0-1,18 0-31,0 0 16,0 0-16,-1 0 0,19 0 15</inkml:trace>
  <inkml:trace contextRef="#ctx0" brushRef="#br0" timeOffset="309568.2255">13652 15452 0,'0'-36'16,"0"72"31,0-1-47,0 0 15,0 36 1,0-1 0,36-52-1,-36 17-15,35-35 31,0 0-15,1 0 0,-1-35-1,0-18-15,-35-17 32,35 34-17,-35-52 1,0 35-1</inkml:trace>
  <inkml:trace contextRef="#ctx0" brushRef="#br0" timeOffset="310995.1826">14076 15381 0,'0'35'63,"0"1"-48,0 70 1,0-71-16,0 18 31,0-18-15,0 0 0,0-52 30,0-36-30,0 0 0,35-53-1,-35 71 1,0-1-16,0-52 16,0 71-1,35-54-15,1 18 16,17 18-1,-18 35 1,18 0 15,-18 0-15,-35 35 0,0 18-1,-18 35 1,-70-35-1,71-53 1,-19 18 0,36 17 31,18-35-32,-18 35-15,53-35 16,-18 71-16,53-18 15,-52-53 1,17 53 0,-18-53-1,-35 35-15</inkml:trace>
  <inkml:trace contextRef="#ctx0" brushRef="#br0" timeOffset="311340.9244">14764 15311 0,'0'17'31,"0"18"-31,0 1 16,0 34 0,0-34-1,0 17 1,0-1-1,0-16 1</inkml:trace>
  <inkml:trace contextRef="#ctx0" brushRef="#br0" timeOffset="311618.5566">14817 15240 0,'0'0'0,"17"0"16,19-53 0,-1 53-1,0 0 1,0 0-1,36 18 17,-71 17-1</inkml:trace>
  <inkml:trace contextRef="#ctx0" brushRef="#br0" timeOffset="311910.1358">14817 15416 0,'0'0'0,"35"0"31,0 0-15,0 0 15,1 0-15,-36 36-16,0-1 31</inkml:trace>
  <inkml:trace contextRef="#ctx0" brushRef="#br0" timeOffset="312145.1366">14781 15663 0,'0'0'0,"36"0"15,-19 0 1,19 0 0,-1 0-1,0 0 1,0 0 0</inkml:trace>
  <inkml:trace contextRef="#ctx0" brushRef="#br0" timeOffset="314129.5864">16633 15328 0,'0'-17'16,"0"69"62,0-16-78,0-1 16,-17 0-16,17 1 15,0 17 1,-35-53-16,35 70 31,0-88 32,17-34-32,-17-1-31,35-18 16,-35 18-1,71 18-15,-36-53 16,1 35-1,17 17 1,-18 36 15,-18 0 1,36 89-32,-53 16 31,36-16-16,-36-72-15,0 19 16,35 34-16,-35-35 16,35-35-1,0 0 17</inkml:trace>
  <inkml:trace contextRef="#ctx0" brushRef="#br0" timeOffset="314359.455">16845 15399 0,'53'0'62,"18"0"-46,-36 0-16,0 0 15,0 0-15</inkml:trace>
  <inkml:trace contextRef="#ctx0" brushRef="#br0" timeOffset="315545.8638">18874 15293 0,'0'-35'0,"-18"70"78,18 0-78,0 0 16,0 1-16,0 17 31,0 0-16,0-18 1,0 0 0,35-35 202,-35 35-218,36-35 0,16 0 16,19 0 0,-36 0-1,1 0 1,-36-17 0,0-18-1,0-18 1,0 0-1,0-18 1,-18 18 0,-17 53-1,35-35-15,-36 35 0,36-35 16,-35 35 0,0 0 15</inkml:trace>
  <inkml:trace contextRef="#ctx0" brushRef="#br0" timeOffset="315929.1305">18909 15434 0,'35'0'0,"-35"-35"16,35 35 15,-35 35-15,53-35-16,-53 71 15,53-71-15,0 53 16,-53-18 0,35-35-16,-35 35 15,36-35-15,-36 18 16</inkml:trace>
  <inkml:trace contextRef="#ctx0" brushRef="#br0" timeOffset="316516.035">19420 15434 0,'0'-35'0,"0"70"62,0 0-46,0 1-16,0-1 15,0 0 1,0 0-16,0 18 16,18-53-16,-18 36 15,35-36 1,1 35 0,34-88 15,-35 0-16,-35 0 1,36-17 0,-1-19-1,-35 54 1</inkml:trace>
  <inkml:trace contextRef="#ctx0" brushRef="#br0" timeOffset="319138.3776">19879 15222 0,'35'0'16,"-35"36"62,0 69-47,0-69-31,0-1 16,0 0 0,0 18-16,0-17 15</inkml:trace>
  <inkml:trace contextRef="#ctx0" brushRef="#br0" timeOffset="319712.0366">19985 15293 0,'0'-18'0,"0"-52"16,35 70-1,-35-53 1,0 0-1,35 53-15,-35-35 16,0-1-16,36 36 16,17 0-1,17 53 1,-70-35 0,18 105-1,-18-52 1,-18-18-1,-88-18 17,53-35-32,71 0 62,35 0-46,0 0-1,-53 35 1,35 18 0,0 18-1,-35-53 1,0 17 0,-17-35-1,-18 53 1,-1-53-16,1 0 15,0-36 1</inkml:trace>
  <inkml:trace contextRef="#ctx0" brushRef="#br0" timeOffset="320116.3222">20532 15240 0,'35'0'47,"0"-35"-16,89 35-15,-89 0 0</inkml:trace>
  <inkml:trace contextRef="#ctx0" brushRef="#br0" timeOffset="320341.9609">20708 15205 0,'0'17'16,"0"19"-1,0 17 1,0-1 0,0-16-1,0 34 1,0-17-1,0-17 1,0 16 0,0-16-16,-35-36 15</inkml:trace>
  <inkml:trace contextRef="#ctx0" brushRef="#br0" timeOffset="320557.4809">20549 15646 0,'53'0'47,"-17"0"-47,-1 0 16,0 0-16,53-36 15,-35 36 1,-18 0-1</inkml:trace>
  <inkml:trace contextRef="#ctx0" brushRef="#br0" timeOffset="320968.9247">21149 15222 0,'0'-35'16,"18"35"15,17 0-15,0 0-16,-17 0 15,52 0 1,-34 18-1,17-18 1,0 0 0</inkml:trace>
  <inkml:trace contextRef="#ctx0" brushRef="#br0" timeOffset="321257.1203">21308 15205 0,'0'35'15,"0"0"1,0 18 0,0-18-16,0 1 15,0 34 1,0-17-1,0 0 1,0-18 0,-36 1-1,36-1 1,-35-35 0</inkml:trace>
  <inkml:trace contextRef="#ctx0" brushRef="#br0" timeOffset="323306.7909">4339 15293 0,'35'0'79,"1"0"-64,-1 0-15,36 35 16,52-35-1,36 0 1,158 0 0,-140 0-1,87-35-15,-193 35 16,-18 0-16,-18 0 16,-35-35 15,-18 35-16</inkml:trace>
  <inkml:trace contextRef="#ctx0" brushRef="#br0" timeOffset="323925.3995">8590 15311 0,'35'0'62,"18"0"-62,0 0 16,177-53-1,17 53 1,-89-53 0,-122 53-1,-107 0 16</inkml:trace>
  <inkml:trace contextRef="#ctx0" brushRef="#br0" timeOffset="324740.4799">13458 14993 0,'36'0'31,"-36"-18"-15,35 18-16,18 0 15,-18 0 1,53 0 0,106 0-1,-52-53-15,122 53 16,-158 0-16,0 0 15,-18 0 1,-106 0 15,-35 0-15</inkml:trace>
  <inkml:trace contextRef="#ctx0" brushRef="#br0" timeOffset="327881.9336">24201 14852 0,'0'-35'15,"0"70"64,52 53-64,-52-17-15,0 52 16,0 1-1,0-54 17,0-52-32,0 17 15,0 36-15,53-71 32</inkml:trace>
  <inkml:trace contextRef="#ctx0" brushRef="#br0" timeOffset="328371.2782">24730 14975 0,'0'-35'16,"-18"35"0,18 18-1,-53 70 1,18 35-1,35-52 1,0-18 0,0-18-1,18-35 1,34 0 0,1-53-1,18 18 1,-71-36-16,35 1 15,-35 35 1,0-1-16,-35-17 31,17 53-15,-35-35-16</inkml:trace>
  <inkml:trace contextRef="#ctx0" brushRef="#br0" timeOffset="328827.3171">25012 14817 0,'0'-36'15,"0"1"17,18 35-1,-18 18-15,35 35-16,53-18 15,-53-35 1,124 35-1,-106 0 1,-18-35-16,-35 36 16,0-1-1,0 18 1,-35 18 0,0-19-1,-1 1 1,-34 18-1,35-36 1</inkml:trace>
  <inkml:trace contextRef="#ctx0" brushRef="#br0" timeOffset="330121.4616">26846 14940 0,'-35'0'31,"35"18"-15,-53 17-1,53 36 1,0-18 0,0-18-1,0 0-15,0 0 16,18-35-1,88 0 1,-53 0 0,-18 0-1,0-17 17,0-19-32,-35-16 15,0-1 1,0-18-1,0 18 1,0 18 15,-17 35-15,17 17 46,17-17-46,19 36 0,-1-36-1,0 0 1,1 0 0,-36-18-1,35-17 1,-35 0-16,0-18 15,0 17 1,0 1 15,-18 35-15,18-35 0,35 35 46,1 0-62,17 17 16,0-17-16,52 36 15,-69-1 1,-1 18 0,-35 53-1,0-71 1,0 18-1,0-18 1,0 1 0,35-36-1,53 0 1,-52 0-16</inkml:trace>
  <inkml:trace contextRef="#ctx0" brushRef="#br0" timeOffset="330576.803">28240 14552 0,'0'18'46,"0"52"-30,0-17-16,0 0 16,0 0-16,53 18 15,-53-54-15,0 54 16,35-36 0,-35 53-1,0-52-15,0-1 16,0 0-1</inkml:trace>
  <inkml:trace contextRef="#ctx0" brushRef="#br0" timeOffset="331188.6186">28734 14693 0,'0'71'47,"0"-36"-32,0 0-15,0 1 0,0-1 16,0 0 0,0 18-1,0 0 1,0-18-1,35-35 1</inkml:trace>
  <inkml:trace contextRef="#ctx0" brushRef="#br0" timeOffset="331670.2843">29104 14552 0,'71'18'63,"-36"-18"-48,0 35-15,71 0 32,-71-35-32,36 53 15,-36-18 1,1 1 15,-36-1-15,0 0-1,0 1 1,-18-1 0,-17-35-1,-71 53 1,0 17 0,35-17-1,18-17 1,1-36-16</inkml:trace>
  <inkml:trace contextRef="#ctx0" brushRef="#br0" timeOffset="332992.5957">29933 15240 0</inkml:trace>
  <inkml:trace contextRef="#ctx0" brushRef="#br0" timeOffset="342400.5008">3246 16898 0,'0'71'110,"0"-36"-95,0 0-15,0 36 16,0-36 0,0 18-16,0 0 15,0-18 1,0 0 15</inkml:trace>
  <inkml:trace contextRef="#ctx0" brushRef="#br0" timeOffset="343102.4516">3246 16951 0,'0'0'0,"0"-18"15,0-17 1,17 35-1,-17-35 1,53 35 0,0-53-1,-18 53-15,1 0 16,16 0-16,-52 18 16,36 17-1,-36 35 1,0-17-16,-36 0 15,-34 18 1,-1-36 0,36-35-1,0 0 1,88 0 15,-18 0-15,-17 0-1,35 35 1,-18 1 0,-35-1-1,0 0 1,0 0 0,-53 1 15,0-36-31,0 0 31,53-18-31,-35-35 16,35 18-1</inkml:trace>
  <inkml:trace contextRef="#ctx0" brushRef="#br0" timeOffset="343561.8417">3828 17004 0,'0'35'62,"0"0"-46,0 1-16,0 17 15,0-18 1,0 35 0,0-52-1,0 17 1</inkml:trace>
  <inkml:trace contextRef="#ctx0" brushRef="#br0" timeOffset="343849.9585">3863 16898 0,'0'0'0,"0"-35"16,35 35 0,-35-35-1,35 35 1,71 0 0,-35-36-1,-36 36-15,0 0 16,-35 36 15,-17 16 0</inkml:trace>
  <inkml:trace contextRef="#ctx0" brushRef="#br0" timeOffset="344070.5259">3898 17022 0,'35'0'47,"36"0"-31,-53 0-1,52 0 1,-34 52-1,-36-16 1</inkml:trace>
  <inkml:trace contextRef="#ctx0" brushRef="#br0" timeOffset="344299.7936">3916 17304 0,'17'0'32,"19"0"-17,-1 0 1,0 0-16,36 0 16,-18 0-1,17 0 1,-70-18-1</inkml:trace>
  <inkml:trace contextRef="#ctx0" brushRef="#br0" timeOffset="344750.3656">4586 17039 0,'0'0'0,"0"-35"16,0 0-1,0-1 1,-18 36 15,-52 0-15,-1 124 15,18-89-31,53 36 16,0-18 15,0-18-16,18-35-15,35 35 16,18-35 0,-1 0-1,-35 0-15,1 0 16</inkml:trace>
  <inkml:trace contextRef="#ctx0" brushRef="#br0" timeOffset="345608.0134">4921 17004 0,'0'18'47,"0"17"-31,0 0-16,0 0 15,0 36 1,0-18 0,0-18-1,0 0 1,0-70 46,18-53-62,-18 53 16,35-1-16,-35-34 16,35-1-1,1 1 16,-36 17-15,35 53 0,-35 53 15,53 70-15,-53-52-1,35-1 1,-35-17-1,0-18 1,35 1 15</inkml:trace>
  <inkml:trace contextRef="#ctx0" brushRef="#br0" timeOffset="345866.0988">5009 17180 0,'36'0'31,"52"0"-15,-53 0 0,0 0-16,1 0 15,-1 0 1</inkml:trace>
  <inkml:trace contextRef="#ctx0" brushRef="#br0" timeOffset="346906.6666">5503 16951 0,'0'18'47,"0"17"-32,0 0-15,0 0 16,0 1-16,0 17 31,18 35-15,17-53-1,1-35 1,-1 35 0,0-35-1,0-17 1,1 17-16,-1-88 15,-35 52 1,0 1-16,35-36 16,-35 36-1,0 0-15,0-36 16,0 36 0</inkml:trace>
  <inkml:trace contextRef="#ctx0" brushRef="#br0" timeOffset="347433.1037">6297 16969 0,'0'-36'16,"0"19"15,-18 17-31,-52 0 31,52 0-15,-17 0 0,-18 35-1,53 18-15,0 0 16,35 17 0,1-17-1,-1-17 1,0-1-1,-35 0 1,0 0 0,-17 1 15,-36-36-15,-18 0-16,18 0 15,18 0 1</inkml:trace>
  <inkml:trace contextRef="#ctx0" brushRef="#br0" timeOffset="347826.9633">6456 16986 0,'53'71'47,"-53"-36"-32,0 53 1,0-52 0,0 16-1,0-16 1,0-1-1</inkml:trace>
  <inkml:trace contextRef="#ctx0" brushRef="#br0" timeOffset="348069.8765">6579 16898 0,'0'0'16,"0"-53"-16,0 18 0,36 35 15,-1-35 1,18 35 0,-18 0-1,53 0 1,-35 0-16,-18 0 15,-35 17 1</inkml:trace>
  <inkml:trace contextRef="#ctx0" brushRef="#br0" timeOffset="348303.6516">6632 17004 0,'-35'0'0,"35"35"32,18-35-32,17 0 15,18 0 1,-18 0 0,36 0-1,-54 0 1,-17 18-1</inkml:trace>
  <inkml:trace contextRef="#ctx0" brushRef="#br0" timeOffset="348522.9324">6544 17339 0,'18'0'15,"35"0"-15,-18 0 16,0 0 0,36-18-1,-1 18 1,-17 0 0,-18 0-1</inkml:trace>
  <inkml:trace contextRef="#ctx0" brushRef="#br0" timeOffset="349591.3894">8714 16792 0,'0'36'46,"-36"69"-30,36-69 0,-35 34-1,35-35 1,-35 18 0,35-17-16,0-54 62,17 18-62,19-88 16,-1 0-1,-35 35 1,35 0 0,-35 35-16,0-17 15,36 35-15,-36-71 16,35 71-1,0 0 1,-35 18 0,35 17-1,1 124 1,-1-88 0,-35-19-1,0-16 1,0-1-1,0 0 1</inkml:trace>
  <inkml:trace contextRef="#ctx0" brushRef="#br0" timeOffset="349782.9409">8714 16986 0,'17'0'31,"36"-35"-15,88 35 15,-105 0-15</inkml:trace>
  <inkml:trace contextRef="#ctx0" brushRef="#br0" timeOffset="350153.9719">9437 16916 0,'0'-36'0,"0"1"16,-35 0 15,-1 35-15,-17 35-1,53 0 1,-35 36-1,35-36-15,0 18 16,0-18 0,18-35-1,35 36 1,17-36 0,1 0-1</inkml:trace>
  <inkml:trace contextRef="#ctx0" brushRef="#br0" timeOffset="350514.6101">9790 16845 0,'0'0'0,"0"-35"15,-18 35 48,-53 53-47,71-18-16,-35 0 15,35 18-15,0 0 16,0-18-1,18 1 17,52-36-17,-17 0 1,-18 0 0</inkml:trace>
  <inkml:trace contextRef="#ctx0" brushRef="#br0" timeOffset="350720.3375">10037 17110 0,'35'0'47</inkml:trace>
  <inkml:trace contextRef="#ctx0" brushRef="#br0" timeOffset="351520.8613">10989 16704 0,'53'0'62,"-18"0"-62,18 0 16,-18 0-16,1 0 15,-1 0 1,18 0 0,0 0-16</inkml:trace>
  <inkml:trace contextRef="#ctx0" brushRef="#br0" timeOffset="351764.0766">11112 16686 0,'0'0'0,"0"36"15,0 17 1,0-18-16,0 35 15,0-17 17,0 36-17,0-54 1,0 0 0</inkml:trace>
  <inkml:trace contextRef="#ctx0" brushRef="#br0" timeOffset="352231.6726">11659 16704 0,'0'-35'0,"-17"35"31,-72 159 0,89-124-15,0 0-16,0 18 15,0-18 1,71-35 15,-36 0-31,-17 0 16,17 0 0,36-17-16,-18-36 15,-53-18 1,0 1-1,-36-19 17,-16 36-17,-37 53-15</inkml:trace>
  <inkml:trace contextRef="#ctx0" brushRef="#br0" timeOffset="353081.4469">12753 16686 0,'0'-35'16,"35"35"-1,-35 35 17,35 71-1,-35-35-31,0-54 15,0 19-15,0-1 16,0 36 0,0-54-1,36-17 17,52 0-17,-35 0 1,53-17-1,-71 17-15,0 0 16,1 0-16</inkml:trace>
  <inkml:trace contextRef="#ctx0" brushRef="#br0" timeOffset="353729.5781">13388 16757 0,'0'35'47,"0"1"-32,0-1-15,-18 0 16,18 0-16,-35 1 16,35 17-1,0-18-15,0-53 78,0-52-62,0 34-16,18 1 16,-18-35-1,35-1 1,-35 36-16,53 35 15,-53-53-15,35 70 63,-35 19-63,0-19 0,53 72 16,-53-37-1,0 19 1,18-71-1,-18 53-15,0-18 16</inkml:trace>
  <inkml:trace contextRef="#ctx0" brushRef="#br0" timeOffset="353934.5452">13353 16951 0,'35'0'16,"35"-35"-1,-17 35 1,-17 0-1,-1 0-15</inkml:trace>
  <inkml:trace contextRef="#ctx0" brushRef="#br0" timeOffset="354792.4864">13635 16686 0,'0'-35'0,"0"70"46,35 1-30,-35-1-16,0 0 16,0 1-16,53-1 15,-53 0 1,35 18 0,-35-18-16,36-35 15,-1 0 32,0 0-31,18-17-1,-18-72 1,1 19 0,-36 35-1,35-1-15,-35 1 16,0 53 31,35 17-47,-35 36 15,53-19 1,-53-16 0,18-36-1,17 0 16,18-18 1,-53-35-17,35 18 1,-35-36 0,36 36-16,-36 0 15,35 35-15</inkml:trace>
  <inkml:trace contextRef="#ctx0" brushRef="#br0" timeOffset="355354.3004">14640 16669 0,'0'-36'16,"0"19"-1,-17 17 32,-19 0-31,36 35 0,0 0-1,0 1 1,0 17-1,0 0 1,0-18-16,18-35 16,-18 35-16,53 0 15,-53 1 1,0-1 15,-18-35 0,-52 35-15,-36-35 0,53 0-1,-35 0-15</inkml:trace>
  <inkml:trace contextRef="#ctx0" brushRef="#br0" timeOffset="357608.7786">16192 16633 0,'0'-35'0,"-17"0"31,17 0-15,-35 35 15,-18 0-15,0 35-1,-18 35 1,36 1 0,35-36-1,0 36 1,18-18-16,17-18 15,0-35 1,0 0-16,36 0 16,-36-18 15,18 18-31,-53-35 16,53-18-16,-53 0 15,0 18 1,0-36-1,0 36-15,-53-35 16,18 70 15</inkml:trace>
  <inkml:trace contextRef="#ctx0" brushRef="#br0" timeOffset="357976.9744">16475 16581 0,'0'0'15,"0"-36"1,0 72 31,0-1-47,0 18 16,0-18-16,0 36 15,0-18 1,0 17-1,0-35 1</inkml:trace>
  <inkml:trace contextRef="#ctx0" brushRef="#br0" timeOffset="358195.0616">16492 16581 0,'0'0'0,"0"-36"0,36 1 31,34 35-15,-17 0-16,-53-35 15,53 35 1,-18 35-1</inkml:trace>
  <inkml:trace contextRef="#ctx0" brushRef="#br0" timeOffset="358414.8045">16492 16757 0,'36'0'47,"-1"0"-31,0 0-16,36-18 31,-36 18-31</inkml:trace>
  <inkml:trace contextRef="#ctx0" brushRef="#br0" timeOffset="359261.8956">18098 16563 0,'0'-35'0,"-18"35"47,-17 0-31,35 17-1,-142 107 1,142-89 0,0 18-1,0 35 1,0-35-1,53-18 1,36-35 0,-36 0-1,-1 0 1,1-17 0,-53-36-16,36 53 15,-36-53 1,0 18-16,35-1 0,-35-34 15,0-1 1,-18 36 0,-35-18-1,0 53 1,-35 35 0,71-35-16</inkml:trace>
  <inkml:trace contextRef="#ctx0" brushRef="#br0" timeOffset="359571.4873">18080 16863 0,'0'-18'0,"35"18"47,18 35-31,71 71 15,-89-106-31,0 36 16,18-1-1</inkml:trace>
  <inkml:trace contextRef="#ctx0" brushRef="#br0" timeOffset="360489.7056">18680 16528 0,'0'53'47,"-36"-1"-32,36 37 1,0-19-1,18-34 1,35 34-16,17-70 16,-70 35-1,71-35 1,-36 0-16,18-17 0,18-36 31,-71 0-31,35 18 16,-35-71-1,0 53 1,0 18 0,-18 35 15</inkml:trace>
  <inkml:trace contextRef="#ctx0" brushRef="#br0" timeOffset="361086.2083">19385 16633 0,'0'-17'16,"35"17"-1,-35 35 32,0 36-47,-17-18 0,17-18 16,0 0 0,-35 0-1,35 18-15,0-88 78,0-35-62,17 34-16,-17 1 16,0 0-16,35-36 15,1 18 1,-1 18 15,0 35-15,-35 18-16,36 52 15,-36 1 1,35-1 15,-35-17-15,0 0-1,0-18-15,0 1 16</inkml:trace>
  <inkml:trace contextRef="#ctx0" brushRef="#br0" timeOffset="361307.1754">19438 16775 0,'0'0'0,"71"0"32,-36 0-17,18 0 1,17 0-1</inkml:trace>
  <inkml:trace contextRef="#ctx0" brushRef="#br0" timeOffset="361760.729">19897 16528 0,'88'0'78,"-53"0"-78,0 0 16,1 0 0,34 0-16,-17 0 15,-18 0 17</inkml:trace>
  <inkml:trace contextRef="#ctx0" brushRef="#br0" timeOffset="362029.8452">20126 16510 0,'0'35'31,"0"1"-15,0 16-1,0-16-15,0-1 16,0 18 0,0 18-1,0-36 1,0-18 0,18-17 15</inkml:trace>
  <inkml:trace contextRef="#ctx0" brushRef="#br0" timeOffset="364420.6312">20338 16598 0,'0'-35'16,"-36"35"-16,36-35 47,0 52 78,18-17-125,-18 53 0,53-18 15,0 18 1,17 18 0,-34-36-16,34 53 15,1-35 1,-36-17 0,-35-54 77,0 0-77,0-17 0,0-53-16,0 53 15,0-1 1,0-34-1,0 52-15,0-52 16,35 70-16,-35-36 16,0 1-1,0 53 48,53-18-48</inkml:trace>
  <inkml:trace contextRef="#ctx0" brushRef="#br0" timeOffset="364775.9226">21131 16598 0,'36'0'47,"17"0"-31,-18 0-1,18 0-15,70 0 16,-35 0 15,-52-35-31</inkml:trace>
  <inkml:trace contextRef="#ctx0" brushRef="#br0" timeOffset="365043.2761">21343 16563 0,'0'18'31,"0"17"-31,0 18 15,0 17 1,0-34 0,0-19-16,0 54 15,0-18 1,0-18 0,35-35 15</inkml:trace>
  <inkml:trace contextRef="#ctx0" brushRef="#br0" timeOffset="365447.2335">21766 16510 0,'0'53'47,"-17"17"-31,17-34-16,0-19 16,0 19-16,0 34 15,17-34 1,19-1 15,-1-35-15,0 0-16,-35-35 15,36 35 1,-36-71 0,0 18-1,0 0 1,0-17-16,35 70 15,-35-36 1</inkml:trace>
  <inkml:trace contextRef="#ctx0" brushRef="#br0" timeOffset="366268.9753">22119 16545 0,'0'0'0,"0"18"62,0 52-46,0-34-1,0-1-15,0 0 16,0 18-16,0-17 31,0-1-15,0-53 46,0-35-46,18-70 15,-18 70-31,35-18 16,18 36-1,0-18 1,-35 53 0,52 53-1,-70 35 1,35-53 0,-35 18-1,0-17 1,36-54 46,-36-17-62,70-1 16,1-34 0,-36 35-1,0 70 16,-35 35-15,0-34 0,0 17-1,0 0 1,0-18 0</inkml:trace>
  <inkml:trace contextRef="#ctx0" brushRef="#br0" timeOffset="367413.265">23671 16686 0,'0'0'0,"0"18"47,0 17-32,0 1-15,0-1 16,0 0 0,0 18-1,0-18-15,36-35 16,-36 36 0,0-54 15,0-35-16,0-17 1,0-1 0,0 0-1,35 1 1,-35 17 0,35 53-1,0 0 32,-35 18-31,36 17-1,-36 0 1,0 0 0,35-35-1,0-17 32,18-36-31,-53-18-1,18 71-15,-18-35 16,0 88 31,53-18-32,-53 36 1,35-36-16,-35 0 16,35 18-16,-35-17 15,0-1 17</inkml:trace>
  <inkml:trace contextRef="#ctx0" brushRef="#br0" timeOffset="367771.1312">24483 16528 0,'0'53'47,"0"-18"-31,0 18-16,0-18 15,0 18 1,0 0 0,0-18-1,-35 0 1</inkml:trace>
  <inkml:trace contextRef="#ctx0" brushRef="#br0" timeOffset="368013.3516">24553 16457 0,'0'0'0,"0"-35"15,36 0 1,17 35-1,-1-36 1,1 36 0,-17 0-1,-1 0 1,0 18 0</inkml:trace>
  <inkml:trace contextRef="#ctx0" brushRef="#br0" timeOffset="368271.8714">24659 16528 0,'0'17'31,"35"-17"16,54 36-31,-89-1-1</inkml:trace>
  <inkml:trace contextRef="#ctx0" brushRef="#br0" timeOffset="368541.8157">24465 16916 0,'0'0'0,"18"0"15,35 0 1,17 0 0,-17 0-1,18 0 1,-36 0 0,0 0 15</inkml:trace>
  <inkml:trace contextRef="#ctx0" brushRef="#br0" timeOffset="369442.7033">25523 16439 0,'0'-35'16,"0"0"15,-17 35 0,-36 0-15,18 0-1,-1 106 1,-34 17 0,35-88-16,35 36 15,0-36-15,0 1 16,0 17 0,17-18-1,36-35-15,18 0 16,-18 35-16,-1-35 15,1 0 1,18 0-16</inkml:trace>
  <inkml:trace contextRef="#ctx0" brushRef="#br0" timeOffset="370057.6399">25912 16439 0,'0'36'31,"0"-1"-31,0 0 16,0 1-16,0 34 15,0-35 1,0 18 0,0 0-1,35-17 16</inkml:trace>
  <inkml:trace contextRef="#ctx0" brushRef="#br0" timeOffset="370507.2626">25947 16651 0,'35'0'32,"0"0"-17,18 0 1,18 0-16,-18 0 16,35-35-1,-35 35 16,-18-35-15,-35-18 0,0 17-1,0 54 32,0 17-31,0 1-1,0-1-15,0 35 16,0 1 0,0-18-1,0-18 1</inkml:trace>
  <inkml:trace contextRef="#ctx0" brushRef="#br0" timeOffset="371136.7939">26793 16422 0,'0'-35'16,"0"52"0,0 71-1,-52 1 1,16-19 0,1 1-1,35-36 16,0-88 32,53-53-32,-53 71-31,0 0 0,53-1 16,-53-34-1,35 70-15,0-71 16,-35 18 0,36 53-1,-36 18 1,35 88 0,-35-18 15,53 0-16,-53-17 1,0-36 0,0 0-16,0 1 15,18-36 1</inkml:trace>
  <inkml:trace contextRef="#ctx0" brushRef="#br0" timeOffset="371357.5238">26811 16616 0,'0'0'0,"53"0"47,-35 0-47,17 0 16,36 0-1,-1 0-15</inkml:trace>
  <inkml:trace contextRef="#ctx0" brushRef="#br0" timeOffset="372234.5353">27305 16457 0,'0'71'63,"0"-36"-63,0 0 15,0 0-15,0 1 16,0 17 0,-18-53-16,18 35 15,0 0 1,0-52 62,53-107-62,-53 106-1,36-34-15,-36 34 16,0-17-16,35 35 16,-35-71-16,0 36 31,35 35 0,-35 53-15,0-18-16,35 36 15,-35 17 1,36-35 0,-1 0-1,-35 0 1,53-53-1,-53 35-15,53-35 0,-18 0 16,18-18 15,-53-70-15,0 53 0,35-1-1,-35-69 1,36 52-1,-36 17 1</inkml:trace>
  <inkml:trace contextRef="#ctx0" brushRef="#br0" timeOffset="372603.7618">28046 16457 0,'17'0'47,"54"0"-31,-53 0-1,52 0 1,-17 0 15,-18 0-31</inkml:trace>
  <inkml:trace contextRef="#ctx0" brushRef="#br0" timeOffset="372879.942">28187 16616 0,'0'0'0,"0"53"0,0 17 16,-35-34-1,35-1 16,0 0 1,0 0-1</inkml:trace>
  <inkml:trace contextRef="#ctx0" brushRef="#br0" timeOffset="373127.9079">27993 16828 0,'70'0'47,"-17"0"-16,-17 0-31,-1 0 16,53 0 0</inkml:trace>
  <inkml:trace contextRef="#ctx0" brushRef="#br0" timeOffset="373623.2072">28822 16404 0,'-18'0'47,"-17"0"-32,-36 71-15,36-36 16,0 18-16,0 17 16,-18-34-1,53 17 1,0 0-1,0-18 1,17-35 0,54 35-1,52-35 1,-70 0-16,-53-17 0</inkml:trace>
  <inkml:trace contextRef="#ctx0" brushRef="#br0" timeOffset="374222.5176">29475 16439 0,'35'0'16,"-35"-35"-16,-18 35 46,-17 0-30,-71 0 15,106 35-31,-53 18 16,53 0-16,-35-53 16,35 36-1,0 16-15,18-52 16,-18 36-16,52-1 31,37 0-15,-89 1-16,0-1 15,0-17 17,-18-18-32,18 35 15,-53-35-15,18 35 16,0-35-16,-89 53 15,54-53 1,-19 0 0,54-18-1</inkml:trace>
  <inkml:trace contextRef="#ctx0" brushRef="#br0" timeOffset="378965.353">3775 17939 0,'0'70'78,"0"1"-62,0-36-16,0 106 31,0-88-16,0-18 1,0-52 62,0-18-62,0-1-16,35-52 15,-35 35 17,0 18-32,35-18 0,-35 35 0,0-17 15,53-18 1,-53 0 0,18 18-1,-18 0 1,35 35-1,36 0 1,-18 70 15,-53-35-31,35 54 16,0-54-16,-35 0 16,0 36-1,0-36 1,0-53 31,53-34-32,-53-19 1,35-17 0,18 17-1,0 18 1,-18 18-1,1 53 32,-36 52-31,0 18 0,0-17-1,0-36-15,0 36 16,0-18-1,0-18 1</inkml:trace>
  <inkml:trace contextRef="#ctx0" brushRef="#br0" timeOffset="379754.5876">4710 18115 0,'0'0'0,"0"-35"0,-18 35 78,18 35-78,-35 0 16,35 1-16,0 17 15,0 17 1,0-35 0,35-35 31,35 0-32,-34 0 1,-36-17-16,0-54 15,17 71 1,-17-88 0,0 35-1,0 18 1,-17-18-16,17 18 16,-36 35-1,89 0 48,0 0-48,-17 0 1,-1 0-16,-17 0 16,17 0-1,71 0 1,-71 0-1,-35 17 32,-18-17-31,18 36 0,-35-36-16</inkml:trace>
  <inkml:trace contextRef="#ctx0" brushRef="#br0" timeOffset="382570.0513">5239 18062 0,'0'-35'32,"-36"35"30,1 53-31,0-53-31,35 70 16,-35-70-16,35 89 31,0-19-15,17-70 0,-17 35-1,36-35 1,-19 0-1,18 0 1,1 0 0,-36-52-1,0-1 1,53-36 0,-53 19-1,0-1 1,17-17-1,-17 35 1,0 18 0,0 0 15,0 52 31,0 54-46,0-36 0,0 0-16,0 36 15,0 0 1,0 17 0,53-35-1,-53 17 1,36-70-1,-1 0 1,-18 0 15,19-53-15,-1 0 0,18 0-1,-53 18 1,0 0-1,0 0 1,0 70 31,0 35-31,0-17 15,0-17-31,18-36 31,52 0-15,-35 0-1,-35-18 1,36-53 0,-36 19-1,0 16 1,0 72 46,0-1-46,0 35 0,35-52-1,0-18 1,-35 35-16,35-35 15,-17 0 1,35-35 15,-53 0-15,53-18 0,-53 18-16,35-36 15,-35 36-15,0-1 16,35-34-1,-35-18 1,36 17 0,-36 18-1,-18 53 48,18 53-63,-35 18 15,35-18-15,-35 52 16,35-16 15,0-19-31,-36 1 16,36-36-16,0 0 16,0 18-1,0-18 1,18-35-1,17 0 1,18 0 0,-18-17-1,1-54 1,-1 36 0,0-106-1,-35 106 1,53-18-1,-53 17 1,0 72 31,-35 34-31,35-34-1,0 52 1,0-53-1,18-35 1,-18 35 0,35-35 15,-35-17-15,35-19-1,-35 1 1,0 0-1,0 0 17,0 52-1,0 36-15,0 0-1,0-18 1,0 1-1,35-36 32,-35 35-31,36-35 0,-1-18-1,-35-17 1,35-18-1,0-18 1,-35 36 15,0-35-15,36 70 15,-36 17-15,0 36-1,0 0 1,35-18 0,-35 1-1,0-1 1,-18 0 15,-35-35-15,18 0-16,0 35 15,-53-35 1</inkml:trace>
  <inkml:trace contextRef="#ctx0" brushRef="#br0" timeOffset="384069.7626">7285 17974 0,'0'-35'31,"-18"52"-15,18 19 0,0-1-16,0 0 15,0 36 1,0-18-16,0-18 16,35-35 15,18 0-16,0 0 1,-17 0 0,-36-18-1,0-87 1,0 34 0,-18 0-1,18 54 1,-35 17-1,52 0 64,19 0-64,-1 0-15,0 0 16,18 0-1,0-18 1,-18-35 0,1 18-1,-36-18 1,0 18 0,0 123 46,-18 71-46,18-53-16,-53 88 15,53-106 1,0 35 0,-35-52-16,35-36 15,0 0 1,0 1-1,-36-89 32,36-18-15,36 1-32,-1 34 0,36-17 15,-36 53 1,0-35-16,36 35 15,-36 0 1</inkml:trace>
  <inkml:trace contextRef="#ctx0" brushRef="#br0" timeOffset="384986.5663">9102 17868 0,'0'18'47,"0"17"-47,0 0 15,0 1 1,-18-1-16,-35 36 16,0-36-16,18 0 15,-36 18 1,1-53 0,17 35-1,53-70 1,-35-53-1,35-36 1,35 89 0,0 0-1,0 35 1,1 0 0,-1 17-1,53 107 1,-53-71-16,36 53 15,-18-71-15,0 0 16,-18 0 0,0-35-1</inkml:trace>
  <inkml:trace contextRef="#ctx0" brushRef="#br0" timeOffset="385935.3915">10213 18309 0,'-35'-17'63,"-18"-19"-48,0-17 1,18 53 0,-1-35-16,1 0 15,-53 0-15,52-54 16,36 54 0,-35-36-1,35 1 1,0 35-16,0-18 15,18 53 1,-18 70 31,0-17-31,0 18-16,-71 105 15,-17 1 1,53-107-1,35-35 1,17-35 0,36 0-1,71-53 1,17 1 15,-88-1-31,-18 53 16,18 0-16,-53-36 15</inkml:trace>
  <inkml:trace contextRef="#ctx0" brushRef="#br0" timeOffset="387257.2536">10742 17851 0,'0'17'47,"0"18"-47,0 1 0,0-1 16,0 18-1,0-18-15,-18 1 16,18-1 0,0 0-16,0 0 0,-35 1 15,35-1-15,0 0 16,0 0 0,-35-35-1,35-17 32,0-18-47,0-1 16,0-34-1,18 34-15,-18-16 16,0 16-16,35-17 16,-35 0-1,35-17 1,-35 35-1,35-36-15,-35 36 16,36 35-16,-36-71 16,53 36-1,-36 35 17,18 0-17,-35 18-15,53 17 16,-53 0-16,36 0 15,-36 1 1,0 34-16,0-52 16,0 17-1,-71-35 1,-17 53 0,70-53-1,54 0 63,-1 0-78,-35 18 16,35-18-16,0 35 31,-35 0-15,0 1-16,0-1 15,-35 0 1,-18-35 0,0 53-1,18-53 1,0-35 0</inkml:trace>
  <inkml:trace contextRef="#ctx0" brushRef="#br0" timeOffset="388735.4551">11730 18009 0,'18'0'109,"34"0"-93,1 0-1,-17 0 1,-36-35-1,0 53 64,0 17-64,0 0 1,35 1 15,-35-1-31,35-35 16,0 0-1,18 0 1,-17 0 0,-1-53-1,18 0-15,-53 18 16,35-1-1,0 36 32,1 18-15,-36 17-17,35-35 1,-35 18-1,0 17 1,-18-35 0,-17 0-16,-36 53 15</inkml:trace>
  <inkml:trace contextRef="#ctx0" brushRef="#br0" timeOffset="388980.6301">12047 17745 0,'-35'0'62</inkml:trace>
  <inkml:trace contextRef="#ctx0" brushRef="#br0" timeOffset="391634.1176">13494 17692 0,'0'17'125,"0"19"-125,-18-36 16,18 106-16,0-71 15,0 71 1,0-53-1,0 0 1,0-18 0,0 0 15</inkml:trace>
  <inkml:trace contextRef="#ctx0" brushRef="#br0" timeOffset="392074.8914">13494 17604 0,'0'-36'31,"35"36"-31,0 0 16,1-35 0,16 35-1,-16 0 1,-36 18-1,35-18 1,-35 53 0,0 17-16,0-17 15,0 0 1,0-18 0,-71-35-1,1 36 1,35-36-1,-1 0 1</inkml:trace>
  <inkml:trace contextRef="#ctx0" brushRef="#br0" timeOffset="392961.4677">13794 18221 0,'35'0'62,"0"0"-46,0 0-1,-35-18-15,36 18 16,-1-35 0,0 0-1,-35 0 1,0-1-1,0-34 1,0-1-16,0 18 16,0 71 62,0 17-47,36-35-31,-1 35 16,0-35-1,18 0 1,-18 0 15,1 0-15,-36 36 31,0 17-32,0-18 1,35 0 0,-35 0-1,0 1 1,35-36-1,0 35 1,1-35 0</inkml:trace>
  <inkml:trace contextRef="#ctx0" brushRef="#br0" timeOffset="395879.8443">14693 17886 0,'0'-35'15,"-17"35"48,17 17-48,-36-17-15,36 35 16,-35 18 0,35 0-1,0 0-15,0-17 32,18-36-32,-1 0 31,19 0-16,-1 0 1,0 0 0,0-18-1,-35-35 1,36 18 0,-36-18-1,0 0 1,0 18-1,-18-18 1,18 70 62,18-17-47,-18 36-31,35-36 16,18 0 0,17 0-1,-52-18 1,17-17 0,1 17-1,-1-53 1,0 19-1,0 16 1,-35 1 0,0 0-1,0 70 63,-17 0-78,17 1 16,0-1-16,0 35 16,0-52-1,0 105 1,0-52 0,0-36-1,0 1-15,0-1 31,17-35-15,19 0 15,-1 0-15,-35-18-16,0-17 16,35-18-1,-35-18 16,0 36-15,-17 35 0,17-35-1,35 35 32,35 0-31,-17 0-16,0 0 15,0 18 1,-17-18 0,-1 0-1,0 0 17,-70 0 30,0 52-46,-1-16-1,36-1 1,-35 0 0,35 1-1,0-1 1,0 0-1,18-35 1,-1 0 0,19 0-1,-1-35 1,18-18 0,-53-35-1,35 52 1,-35 1 15,0 53 0,0 17-15,0 0 0,0 1-1,35-36 1,-17 0-1,-18 35 1,35-35 0,18-18-1,0-35 1,-53 18 0,35 0-16,1-53 15,-36 70-15,52-70 31,-16-18-15,-36 88 0,35 18-16,-35-35 15,0 0 1,0 52 15,-35 19-31,-1 70 16,1 17-1,35-35 1,0-53-16,0 1 16,0-1-16,0 0 15,0 1 1,18-1 0,17-35-1,18 0 1,0 0-1,0-18 1,-18-52 0,-35 34-16,0 1 15,0 0-15,0 0 16,0-1 0,-18 36-1,36 0 48,17 18-48,1-18 1,-1 0 0</inkml:trace>
  <inkml:trace contextRef="#ctx0" brushRef="#br0" timeOffset="396208.2699">16545 17992 0</inkml:trace>
  <inkml:trace contextRef="#ctx0" brushRef="#br0" timeOffset="402318.2355">17092 17727 0,'0'-18'15,"0"54"48,-18 34-48,18-34 1,-35-1-16,35 0 16,0 0-1,18-35 1,-18 36 0,53-36-1,-18 0 1,0-18 15,1-70-15,-36 53-16,0-36 15,0 18-15,0 18 16,0 0 0,0 52 62,35-17-47,0 0-15,53 0 15,-88-35-31,36 35 15,-36-71-15,35 71 16,-35-88 0,35 88-16,-35-53 0,0 18 15,0 105 48,0-17-48,-18 0-15,18 36 16,0 122 0,-52-123-16,52 54 15,0-72 1,0-17-16,0 35 16,-36-53-1,36 36 1,-17-71-16,-19 0 47,36-71-32,0 19-15,0-72 16,18 71-16,-18 18 16,35 35-16,-35-35 15,36 35 1,52 0-1,0 17 1</inkml:trace>
  <inkml:trace contextRef="#ctx0" brushRef="#br0" timeOffset="404595.5761">18556 17780 0,'35'0'46,"1"0"-14,-1 0-17,0-35 1,-35-1 0,35 36-1,-35-52-15,36-19 16,-36 0-1,0 36 1,0-18 0,0 18-1,0 70 32,0 0-31,-18 18-16,18 89 15,0-90-15,0 1 16,0 88 0,0 1-1,0-89-15,0-18 16,0 0-16,0 18 16,0 0-1,0-18 16,18-52 48,17-19-64,0 1 1,-35 0 15,0-1 0,0 1 1,-17 0-17,17 0 16,0-1-15,-36 1 0,36 0-1,0-1 1,18 36 93,17-35-93,1 35-16,-1 0 16,0-35-16,0 35 15,18-53 1,-53 35 15,36 18-31,-36 36 125,0-1-94,35 0-15,0-35 0,0 0-1,1 0 1,-1-17 15,-35-19-31,53 1 31,-18 0-15,1 35 0,-19 0-1,-17 17 16,0 19-15,0-1 15,35-35 32,-35-35-48,53-1 1,-17-17 0,-1 53-1,0 0 1,-17 0 0,-18 18-1,53 17 1,-53 1-1,35-1 1</inkml:trace>
  <inkml:trace contextRef="#ctx0" brushRef="#br0" timeOffset="404903.8784">19191 17462 0,'18'0'78</inkml:trace>
  <inkml:trace contextRef="#ctx0" brushRef="#br0" timeOffset="406811.8984">20055 17657 0,'0'-18'15,"0"-17"32,-17 35 0,-19 0-16,1 17-31,35 19 16,-35-36 0,35 70-16,0-17 31,0 0-15,0-18-1,18-35 1,17 0-1,0 0 1,-35-17 0,35 17-1,-35-53 1,36-18 0,-36 18-1,0 0 1,35 18-16,-35-18 15,0-18 1,0 54 0,0-18-1,0 87 63,0-16-78,0 17 0,0-18 16,0 36 0,0-36-1,0 18 1,35-18 0,1-35-1,-1 0 1,0 0-1,-35-18-15,35 18 16,-35-35 0,36 17-16,-36-17 15,0 53 63,35-18-62,-35 17-16,0 19 31,18-36-15,17 0 15,18-18-15,-53-17-1,17 35 1,-17-35-16,36 35 16,-1 0 15,-35 17-15,35-17-1,-35 35 1,0 18-1,0-17 1,0-54 62,36-17-62,-1-1-1,0 36 1,18 0 15,-53 18-15,35-18-16,1 35 16,-36 1-1,0-1 1,0 0-1</inkml:trace>
  <inkml:trace contextRef="#ctx0" brushRef="#br0" timeOffset="407107.0719">20391 17462 0,'0'0'0,"17"18"78</inkml:trace>
  <inkml:trace contextRef="#ctx0" brushRef="#br0" timeOffset="410060.8406">21272 17604 0,'0'-36'15,"-17"36"64,-18 18-48,35 17-31,0 1 15,-36-36 1,36 17-16,0 18 31,18-35-31,35 0 16,-18-17 15,-35-18 0,0-1 1,0 54 77,53 17-93,-53 0-16,0 1 0,0-1 15,0 36 1,0-1 0,-53 1-1,53-36 1,-35-35-16,35 53 0,-53-53 15,18 35 1,35-52 15,0-36-15,0 17 0,105-17-1,-34 0 1,-36 53-16,18-52 15</inkml:trace>
  <inkml:trace contextRef="#ctx0" brushRef="#br0" timeOffset="411503.6216">22613 17586 0,'0'0'0,"-35"-35"31,-1 35-16,1 0 1,0 0 0,35 17-1,-35-17-15,17 89 32,18-54-17,0 0 1,71-35 15,-19 0-15,-52-18-1,53-17 1,-17 35 0,-36-35 15,0 53 0,0 17-15,35-35-16,-35 35 15,35-35 1,18 0 0,-18 35-16</inkml:trace>
  <inkml:trace contextRef="#ctx0" brushRef="#br0" timeOffset="413043.2231">23636 17445 0,'0'-35'0,"-35"52"78,0 71-62,-1-88 0,36 53-1,0 18-15,0-18 16,0 0-1,18-53 1,17 35-16,0-35 16,1 0-16,34 0 15,-17 0 1,0 0 0,-18-71-1,-35 19 1,0-19-1,0 0 1,0 36 0,0 0-16,0 0 0,0-18 15,-17 53 1,-36 0 15,18 0-31,-1 17 16,1 19-16,35-1 0</inkml:trace>
  <inkml:trace contextRef="#ctx0" brushRef="#br0" timeOffset="413436.2833">23636 17604 0,'35'0'46,"36"17"-30,-36-17-16,0 71 16,1-36-16,-1-35 15,18 53 1,-18-18 0,-35 1-1</inkml:trace>
  <inkml:trace contextRef="#ctx0" brushRef="#br0" timeOffset="413911.3182">24112 17551 0,'36'0'0,"-36"17"62,0 19-46,0 69 15,0-52-31,0-17 16,35-36-16,-35 35 31,35-35-31,18 0 16,-18-18-1,1-35 1,-36 18 0,0-18-1,35 0 1,-35 0 0,0 0-1</inkml:trace>
  <inkml:trace contextRef="#ctx0" brushRef="#br0" timeOffset="414858.6982">24677 17480 0,'0'35'62,"0"1"-46,0-1-1,0 0-15,0 18 16,0-18-16,0 1 31,0-54 32,0-35-48,0-17 17,0 17-32,0 0 15,0 17 1,0 1-1,0 0 1,35 0 0,0 35 15,-35-36-31,36 36 16,-36 18-1,35-18 1,-35 71-1,0-36-15,0 35 16,-35-70-16,-18 89 16,17-72-1,-16-17 1,16 0 0,54 0 15,35 0-16,-18 0 1,0 0 0,1 18-1,-1 17 1,-35 0 0,35-35-1,-35 36 1,-17-36-1,-54 35 1,36-35-16,-1 0 16,1 0-16,-18 0 15</inkml:trace>
  <inkml:trace contextRef="#ctx0" brushRef="#br0" timeOffset="415448.3176">25224 17374 0,'17'0'79,"19"0"-64,-36 36 1,52-36-16,19 0 15,-36 0 1</inkml:trace>
  <inkml:trace contextRef="#ctx0" brushRef="#br0" timeOffset="415695.1266">25347 17410 0,'71'0'16,"-142"0"-16,71 35 15,0 0 1,0 18 0,0-18-1,0 1 1,0 17 0,0-18-1,-35 0 1</inkml:trace>
  <inkml:trace contextRef="#ctx0" brushRef="#br0" timeOffset="415875.9503">25206 17762 0,'18'0'31,"17"0"-15,0 0 0,36 0-1,-18 0 1,17-17 0</inkml:trace>
  <inkml:trace contextRef="#ctx0" brushRef="#br0" timeOffset="416248.9718">25647 17410 0,'18'0'47,"70"0"-47,-35 0 31,0 0-15,-18 0 15,-35-36-15</inkml:trace>
  <inkml:trace contextRef="#ctx0" brushRef="#br0" timeOffset="416467.1155">25841 17374 0,'0'18'15,"-35"-18"-15,35 35 16,0 18 0,0-18-1,0 18 1,0 18-16,0-36 15,0 0 1</inkml:trace>
  <inkml:trace contextRef="#ctx0" brushRef="#br0" timeOffset="419791.5516">27199 17674 0,'0'18'32,"18"-18"15,17 0-16,18 0-31,-18 0 15,18 0 1,-18-18-16,-35-17 31,0 70 47,0 18-62,0-18 0,36 1-1,-1-36 17,0 0-17,1-18 1,-36-17-1,52-1 1,-16 36 0,-1 0-1,0 0 17,-35 18-17,0 17-15,36-35 31,-36 36-15,0-54 47,0-35-48,35 18 1,0 35-1,0 0 17,-35 17-32,36-17 15,-36 36 1,35-1 0,-35 0 15</inkml:trace>
  <inkml:trace contextRef="#ctx0" brushRef="#br0" timeOffset="420065.6026">27605 17480 0,'35'0'62,"0"0"-46</inkml:trace>
  <inkml:trace contextRef="#ctx0" brushRef="#br0" timeOffset="421095.4376">28716 17427 0,'0'-35'15,"0"70"48,0 0-48,0 18-15,0 18 16,0-18-16,0 35 16,0 18-1,0-71 16,0 18-15,35-18 0,-35 1-1</inkml:trace>
  <inkml:trace contextRef="#ctx0" brushRef="#br0" timeOffset="421574.024">29104 17568 0,'0'-35'16,"-17"35"0,-1 0-1,-35 35 1,53 1-16,-35 122 31,35-122-31,0 34 16,0-35-1,35-35-15,36 36 16,-36-36 0,53 0-1,-53-36 1,-35 1 0,0-35-1,0 17 1,0-18-1,-17 71 1,17-35-16,-36 35 16</inkml:trace>
  <inkml:trace contextRef="#ctx0" brushRef="#br0" timeOffset="422057.0361">29404 17445 0,'0'-35'0,"71"35"47,-36 17-32,0-17-15,0 35 16,36 1 0,17 17-1,-35-53 1,-53 35-1,35-35-15,-35 18 0,0 52 32,0-35-17,-53 1-15,-17 34 16,17-34 0,18 34-16,35-35 15,-36-17 1</inkml:trace>
  <inkml:trace contextRef="#ctx0" brushRef="#br0" timeOffset="423143.5176">30656 17604 0,'0'-36'15,"0"54"32,-53 17-31,53 1-16,0-1 0,-35 0 15,35 0 1,0 1-16,18-1 16,17-35-1,36 0 1,-18 0 0,0-18-1,-18-17 16,-35 0-31,0-18 32,0 0-17,-18 53-15,18-53 16,-35 53-16,35-35 0,-35 35 16,35 17 46,17 19-31,19-36-15,-1 0-16,0 0 16,0-18-1,-35-17 1,36-18 15,-36 0-15,0 18-1,-18-1 1,53 36 78,53 0-79,-52 0-15,34 71 16,-70-18 0,36-53-16,-36 53 15,0-18-15,0 0 16,0 18-1,0-18 1,0 1 0,35-36-1,-18 0 1,72 0 0,-36-18-1</inkml:trace>
  <inkml:trace contextRef="#ctx0" brushRef="#br0" timeOffset="423556.5995">31644 17286 0,'0'0'0,"0"-35"0,0 70 62,0 0-62,0 36 16,0-53-16,0 52 15,53-17-15,-53 18 16,0-36 0,0 0-16,0 18 15,0-18 1,0 1 0,0-1-1,-18-35 1</inkml:trace>
  <inkml:trace contextRef="#ctx0" brushRef="#br0" timeOffset="424090.2526">31997 17392 0,'0'35'47,"0"0"-31,0 1-16,0 17 16,0 17-1,0-34 1,0-19 15,18-17-15</inkml:trace>
  <inkml:trace contextRef="#ctx0" brushRef="#br0" timeOffset="424638.9743">32279 17233 0,'0'-35'0,"0"53"78,18-18-78,-18 17 15,70-17-15,-34 53 16,17-18 0,17 1-1,-52-1 1,17-35-1,-35 35-15,35-35 16,-35 35 15,0 1-15,-17 17 0,-19 0 15,36-18-31,-17-35 0,17 35 15,-71-35-15,-35 71 32,36-36-17,35-35-15,35 35 16,-36-35-16,36 36 16,-35-36-16</inkml:trace>
  <inkml:trace contextRef="#ctx0" brushRef="#br0" timeOffset="455512.5406">7938 17163 0,'0'17'109,"35"-17"-78,0 0 16,-35-17-31,0-19-1,0 1 17,-18 35-17,18 18 32,0 17 94,0 36-110,0-54-15,0 54-1,-35-71 1,35 53 0,-53-53-16,53 35 0</inkml:trace>
  <inkml:trace contextRef="#ctx0" brushRef="#br0" timeOffset="458044.3808">29810 16863 0,'0'17'93,"0"19"-77,0-1 0,-36 36-1,-16-71 1,52 35-16</inkml:trace>
  <inkml:trace contextRef="#ctx0" brushRef="#br0" timeOffset="527091.1372">18697 10213 0,'0'0'0,"0"70"78,0-17-62,0 18-16,-35 123 31,35-123-15,0-19-16,0 1 0,0 0 15,0-17-15,0 16 16,0-16 15,18-36-31,17 0 31</inkml:trace>
  <inkml:trace contextRef="#ctx0" brushRef="#br0" timeOffset="528020.6621">19068 10231 0,'-18'35'94,"18"18"-94,0 17 16,0-17-16,0 18 15,18-36 1,52 18-1,-70-18 1,71-35-16,-1 0 16,36 0-1,0 0 1,0-17 0,-18-54-1,-53 1-15,18 34 16,-53 1-16,35-36 0,-35 18 15,0-35 1,0 18 0,-17 17-1,-36 88 32,53 0-47</inkml:trace>
  <inkml:trace contextRef="#ctx0" brushRef="#br0" timeOffset="528416.4663">19526 10319 0,'0'88'62,"0"-17"-62,0 17 16,0-18-16,-53 1 16,53-18-1,-35 35 1,35-53-16,0 0 16,0 18-16,0-17 15</inkml:trace>
  <inkml:trace contextRef="#ctx0" brushRef="#br0" timeOffset="529037.6804">19985 10407 0,'0'-35'32,"17"52"15,54 19-32,-36-36 1,71 105-1,-53-105 1,-18 0 0,-35 18 15,36-18 0,-36 71-15,0-36-1,-53 0 1,0-35-16,18 53 16,-1-18-16,-52 1 15,35 34 1,0-35 0,18 1-1</inkml:trace>
  <inkml:trace contextRef="#ctx0" brushRef="#br0" timeOffset="529385.1542">20549 10636 0,'0'-35'31,"36"35"16,34 0-31,-35 0-16,18 0 0,18 0 31,-36 0-31,0 0 16</inkml:trace>
  <inkml:trace contextRef="#ctx0" brushRef="#br0" timeOffset="529641.6355">20567 10777 0,'35'0'78,"1"0"-78,34 0 16,-35 0-16,18 0 31,-17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1:26:01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2769 0,'0'18'94</inkml:trace>
  <inkml:trace contextRef="#ctx0" brushRef="#br0" timeOffset="269.7793">6438 3140 0,'35'0'109</inkml:trace>
  <inkml:trace contextRef="#ctx0" brushRef="#br0" timeOffset="508.4702">7073 3122 0,'35'0'93</inkml:trace>
  <inkml:trace contextRef="#ctx0" brushRef="#br0" timeOffset="1434.1069">7391 2716 0,'0'-35'16,"0"53"46,0 17-62,0 0 0,35 1 16,-35-1-16,53 35 15,-18 1 1,0-36 0,-35 1 15,36-36-31,-1 0 47,18-36-32,17-34 1,-34-1 0,-36 18-1,35 0 1,-35 71 31,0 70-32,35-88-15,-35 53 16,36-18 0,-1 1-1,0-36 32,-35-18-31,35-53-1,1 1 1,-36 17-16,70 18 16,-70-1-16,0 1 15,36-18 1,-36 18 0</inkml:trace>
  <inkml:trace contextRef="#ctx0" brushRef="#br0" timeOffset="2226.7045">8343 2981 0,'0'35'31,"35"-35"-15,-17 0-1,17 0 1,1 0 0,34-17-1,-17-19 1,-18-17 0,-35-17-1,0 17 1,0 18-1,-17 35 1,-36 0 0,18 88-1,35-18 1,0-34 0,17 17-1,54-18 1,105-35-1,-88 0 1</inkml:trace>
  <inkml:trace contextRef="#ctx0" brushRef="#br0" timeOffset="3258.8017">10019 2716 0,'0'-17'16,"-18"17"0,-17 0 15,0 0-16,-1 0 1,-17 17 0,-17 89-1,35-53 1,35-18 0,0 1-1,17-36 1,54 35-1,-1-35 1,19 0 0,-54 0-1,-17 0-15</inkml:trace>
  <inkml:trace contextRef="#ctx0" brushRef="#br0" timeOffset="4352.6484">10178 2787 0,'0'-35'16,"-18"35"31,0 0-31,18 17-1,-35-17 1,35 53-1,0-17 1,0-1 0,0 0-16,0 0 31,18-35-15,-1 0-1,54-17 1,-71-19-1,35 36 1,-35-35-16,35 35 156,54-35-124,-89 0-32,35 35 15,0 0 16,-35 17-15,36-17 0,-36 36-16,0-1 15,0-18 17,0 19-17,35-72 32,-35 1-31,35-18-1,-35 18 1,35 35 0,1 0 15,-1 0-16,18 18 1,-18 17 0,-35 0-1,53 0 1,-53 1 0,35-36 30,1-18-30</inkml:trace>
  <inkml:trace contextRef="#ctx0" brushRef="#br0" timeOffset="4892.301">10372 2734 0,'0'-18'32,"0"36"46,0 17-47,0 1 0,-36-36-31</inkml:trace>
  <inkml:trace contextRef="#ctx0" brushRef="#br0" timeOffset="5108.0754">10301 2752 0,'0'-36'15,"0"54"48,0 35-48,0-18 1,18-35 0</inkml:trace>
  <inkml:trace contextRef="#ctx0" brushRef="#br0" timeOffset="6082.3608">11571 2822 0,'18'0'47,"17"0"-16,0 0-15,1 0-1,-1-35-15,-35 0 16,35 35-16,-35-18 31,0-17-15,35-36-16,-35 36 15,0 53 48,0 17-47,36-35-16,-36 53 15,35 17 1,-35-34-1,35-36-15,-35 35 16,-35-35 31,35 35-47,-53-35 31,18 0-15,0 0-1</inkml:trace>
  <inkml:trace contextRef="#ctx0" brushRef="#br0" timeOffset="7430.2486">12259 2663 0,'0'0'0,"-18"0"15,18-17 1,-35 17-1,0 0 1,-36 35 15,36 0-15,35 1 0,0-1-1,0 0 1,0 1 15,18-36-15,17 0-1,0 0 1,0 0 15,-35-18-31,36 18 16,-36-35-16,0-1 15,35 1 1,-35 0 0,0 52 77,35 19-61,-35-1-17,36-35 1,-1 0 15,0 0-15,-17 0-1,-18-35 1,53-1-16,-53 1 16,35 0 15,0 35 0,1 35 16,-36 18-31,35-53-16,-35 35 15,35 1 1,0-36 0,1 0-1,-1 0 1,0-18-1,-35-35 1,35 0 0,-35 18-1,36 35 1,-36 53 31,0-18-32,0 18-15,0 70 16,-36-17 0,-52 106-1,53-159 1,-36-53 15,36 0-15,18 0-1,52-106 1,53 18 0,35 17-1,1 36 1,-89 35 0,18 0-16,-53-35 15</inkml:trace>
  <inkml:trace contextRef="#ctx0" brushRef="#br0" timeOffset="8741.2065">13705 2787 0,'0'35'31,"0"-17"16,18-18-47,17 0 16,54 0 15,-37-18-16,1-35 1,-53 18-16,53-36 16,-17-105-1,-36 35 1,35 70 15,-35 18-15,-18 71 15,18 35-15,-35 88-1,35 0 1,0-88-16,0-18 16,0 1-16,18-1 0,17 36 15,18-36 16,-18-35-31,36 0 16,-18 0 0,52-71-16,-69 36 15,-1 35-15,0-106 16,-35 36 15,35 34-31,-35 1 16,0-18-16,0 18 0,0 0 15,0-1 1,0 125 31,-17-37-47,17 1 16,-35 71-1,35-54 1,0-17-1,0-17 1,0-54 47,0-17-63,0-1 0,17 1 31,-17 0-16,35 35 17,1 17-17,-1 36 1,-35-17-16,18-36 16,-18 35-16,0 0 15,35-35 1,-35 36-1,0-1 1,35-35 0</inkml:trace>
  <inkml:trace contextRef="#ctx0" brushRef="#br0" timeOffset="9544.4797">14940 2681 0,'-18'-35'46,"-17"35"-30,-53 0 0,17 17 15,71 36-31,-35-17 16,35-1-1,0 0 1,18-35-1,17 0 1,18 0 0,-53-17-16,35 17 15,-35-36-15,36 1 16,-1 53 78,0-18-79,-35 35 1,35-35-16,1 0 16,-1-18-1,36-35 1,-71 18-1,35-53 1,-35 0 0,0 35-16,35-35 15,-35 52-15,0-34 16,0 87 31,0 54-47,0 105 15,0-35 1,0-70 0,35-18-1,18-18 1,18-35 0,-54 0-16</inkml:trace>
  <inkml:trace contextRef="#ctx0" brushRef="#br0" timeOffset="9939.7264">14817 2646 0,'35'0'46,"35"-18"-30,36 18 15,-53 0-31,71-53 16,-18 18 0,-71 35-1,0 0 1</inkml:trace>
  <inkml:trace contextRef="#ctx0" brushRef="#br0" timeOffset="10559.0638">13370 2540 0,'53'0'15,"-18"0"-15,18 0 16,71-35 0,-54 35-16,19 0 15,16 0-15,-16-53 0,-19 53 16,71 0-1,-105 0 1,-1 0 15,0 0-15,-17 0 0</inkml:trace>
  <inkml:trace contextRef="#ctx0" brushRef="#br0" timeOffset="13083.2482">5803 4163 0,'0'-35'16,"0"52"46,0 36-62,0 18 16,0 193 15,0-211-31,0 88 16,0-35-1,0-71 1,0 1-16,0-1 16,-17-35-16,17-18 46</inkml:trace>
  <inkml:trace contextRef="#ctx0" brushRef="#br0" timeOffset="13740.31">6456 4322 0,'0'17'47,"0"18"-32,0 36 1,-18 0-1,18-36-15,-53 0 16,0 0-16,0 1 16,1-36-16,-19 53 15,36-53 1,-1 0 0,36-71-1,0 36 1,0-1-1,18-16 1,17 52 0,18 0-1,-17 0-15,34 0 16,-35 17-16,1-17 16,34 53-1,-35 18 1,-35-18-1,36-1 1,-36 1-16</inkml:trace>
  <inkml:trace contextRef="#ctx0" brushRef="#br0" timeOffset="14182.6716">6773 4180 0,'0'0'0,"0"53"62,0 18-62,0-1 16,0 1-16,0-18 15,0 0 1,0 0-16,0 70 16,0-88-16,0 1 15,0 17 1</inkml:trace>
  <inkml:trace contextRef="#ctx0" brushRef="#br0" timeOffset="14792.1851">7056 4180 0,'0'-35'15,"0"0"17,17 35-17,-17-18 1,35 18-16,18 18 31,-53 35-15,0-18-1,0 53 1,0-52 0,-17-36-1,17 35 1,17-35 15,72 0-15,-1 0-1,-53 0 1,0 0 0</inkml:trace>
  <inkml:trace contextRef="#ctx0" brushRef="#br0" timeOffset="15427.6383">7973 4498 0,'35'0'16,"53"-35"15,-35 35-15,-18 0 15</inkml:trace>
  <inkml:trace contextRef="#ctx0" brushRef="#br0" timeOffset="15660.8134">7920 4621 0,'18'0'15,"34"0"1,-16 0 0,-1 0-16,0 0 15,1 0 1,-1 0-16</inkml:trace>
  <inkml:trace contextRef="#ctx0" brushRef="#br0" timeOffset="16801.828">9190 4110 0,'0'-35'15,"0"88"64,0 141-48,0-159-16,0 0-15,0 0 16,0 71 0,0-88-1,35-18 32</inkml:trace>
  <inkml:trace contextRef="#ctx0" brushRef="#br0" timeOffset="17220.6384">9225 4039 0,'0'-53'15,"0"-17"1,0 35 0,0-1-1,35 36 17,1 0-17,-1 0 1,0 0-1,1 53 1,-36 0 0,0 0-1,0 0 1,0 18 0,-18-71-1,-35 35 1,0-35-1,0 0-15</inkml:trace>
  <inkml:trace contextRef="#ctx0" brushRef="#br0" timeOffset="18121.0349">9613 4092 0,'0'18'63,"0"35"-48,0 35 1,0 0-16,0-53 15,0 18 17,0-17-32,0-54 62,0-88-31,53 36-31,-53-36 16,0 0 0,35 35-1,-35 36 1,0 0-16,0 0 0,0-18 16,36 53-1,-1 0 16,18 0-15,0 53 0,-53 17-1,0-17 1,-18 18 0,-17-36-1,-18-35-15,18 0 16,35 35 62,35-35-78,0 53 16,36-18-1,-18 1-15,-18-1 16,-35 0 15,0 0-15,35-35-16</inkml:trace>
  <inkml:trace contextRef="#ctx0" brushRef="#br0" timeOffset="18620.5493">10336 4004 0,'0'0'0,"0"-71"16,0 36-16,-17 35 31,-19 0-15,1 53-1,35 35 1,-35 1 0,35-1-1,0-53 1,0 36-1,35-71-15,0 17 16,1-17-16,-1 0 16,0-17-1,18-54 1,-17 36 0,-36-36-16,52 18 15,-52 18-15,0-36 16,-17 18 15,-36 53-31,53-35 16,-88 35-16,52 0 0</inkml:trace>
  <inkml:trace contextRef="#ctx0" brushRef="#br0" timeOffset="19675.5307">10742 3986 0,'0'36'47,"0"-1"-47,35 18 15,-35 0 1,0 35-16,0-53 15,0 18 1,0-18 0,0 1-1,0-54 32,0-35-31,0-17-1,0-36 1,0 35 0,0 1-1,0 34 1,0-17-16,0 18 16,36 35-1,-1 0 1,18 0-1,-18 35 17,-35 89-17,0-71 1,-18-18 0,-34 0-1,-54-35 1,88 0-1,53 0 48,-35 71-63,71-71 16,-71 35-16,18 18 15,17-53 1,-35 35-16,0 1 15,0-19 17,-35-17-17,-1 0 1,-17 0 0,18 0-1</inkml:trace>
  <inkml:trace contextRef="#ctx0" brushRef="#br0" timeOffset="20363.1701">11254 3969 0,'0'0'0,"0"-36"16,0 72 62,0 70-47,0-53-31,-18-18 0,18 0 16,0 0 0,-35-35-1,35 36-15,0-72 63,17-122-32,36 105-31,-53 0 16,53 17-16,-53 1 0,35 0 15,-35 0 1,36 35-1,-36 17 17,53 19-32,-53-1 15,0 0-15,53 53 16,-53-52 0,0-1-16,35 0 15,-35 18 1,0-18-1,0 1 1</inkml:trace>
  <inkml:trace contextRef="#ctx0" brushRef="#br0" timeOffset="20575.7761">11289 4092 0,'0'0'0,"0"-35"47,35 35-31,0 0-16,36 0 15,-18-35 1</inkml:trace>
  <inkml:trace contextRef="#ctx0" brushRef="#br0" timeOffset="21487.0615">11659 3916 0,'0'35'46,"0"89"-30,0-89 0,0 35-1,0-17 1,0-17 0,0-72 46,0-34-46,36 35-1,-36-71 1,0 88-16,35-35 16,-35 18-16,35 17 15,-35-52 1,0 34-1,35 36 17,1 0-17,-1 0 1,-35 18 0,18 53-1,-18-54 1,0 54-1,-36-18-15,1-18 16,0-35 0,52 0 62,-17 35-63,36-35-15,-36 36 16,35 16 0,-35-16-1,0-1 1,-18-35 15,18 35-31,-35-35 16,0 0-1,0 0 1,35-17 0</inkml:trace>
  <inkml:trace contextRef="#ctx0" brushRef="#br0" timeOffset="21827.1082">12030 4286 0,'17'0'16</inkml:trace>
  <inkml:trace contextRef="#ctx0" brushRef="#br0" timeOffset="23975.7458">13582 3810 0,'0'-35'32,"0"52"14,-53 54-30,0-1-16,53-17 0,-35 0 16,35 18-1,0-1 1,17-34 0,36-36-1,-17 0 1,34 0-16,-17 0 15,-18-18 1,-35-105 15,36 70-31,-36 0 16,0 17-16,0 1 16,-18-35-1,-17-1 1,-1 71-1,-16 0 1</inkml:trace>
  <inkml:trace contextRef="#ctx0" brushRef="#br0" timeOffset="24426.6368">14058 3916 0,'0'-35'31,"0"52"1,0 18-17,0 18-15,-17 18 16,17 0-1,0-36-15,0-18 0,0 19 16,0 34 0,0-52 15,17-18-15,-17-35-1</inkml:trace>
  <inkml:trace contextRef="#ctx0" brushRef="#br0" timeOffset="24657.606">14058 3863 0,'0'0'16,"0"-35"-16,35-1 31,36 36-16,-53 0-15,52 0 16,-34 0 0,-1 0-1</inkml:trace>
  <inkml:trace contextRef="#ctx0" brushRef="#br0" timeOffset="24887.6941">14023 3986 0,'18'0'31,"52"0"-15,-35 0-1,-17 0-15,17 0 16,1 0 0,-1 0-16,0 0 0,0 0 15</inkml:trace>
  <inkml:trace contextRef="#ctx0" brushRef="#br0" timeOffset="29563.7035">15328 3739 0,'35'-35'31,"-35"70"63,0 1-94,0-1 15,0 18 1,36-18 0,-36 0-1,0 1 1,0-1 15</inkml:trace>
  <inkml:trace contextRef="#ctx0" brushRef="#br0" timeOffset="29901.6435">15399 3651 0,'0'-35'16,"0"0"-1,53 35 1,-18 0 0,18 0-1,-53-36 1,70 36-16,-52 0 15,17 0 1,1 0 0,-36 18-1,35-18 1</inkml:trace>
  <inkml:trace contextRef="#ctx0" brushRef="#br0" timeOffset="30150.1408">15399 3757 0,'17'0'47,"-17"18"-47,53-18 15,0 0 1,-17 0-16,34 0 31,-17 0-31</inkml:trace>
  <inkml:trace contextRef="#ctx0" brushRef="#br0" timeOffset="30549.994">15946 3616 0,'0'-35'16,"35"35"46,18 0-46,-53 17-16,53-17 16,17 0-1,-35 0 1,-17 0 0</inkml:trace>
  <inkml:trace contextRef="#ctx0" brushRef="#br0" timeOffset="30782.9156">16104 3634 0,'0'0'0,"0"35"16,0 18-1,0 0 1,0 17-1,0-17 1,0 0 0,0-18-1,0 1 1,-35-36 0</inkml:trace>
  <inkml:trace contextRef="#ctx0" brushRef="#br0" timeOffset="31016.017">15963 4004 0,'18'0'31,"35"0"-15,0 0-1,0 0 1,17 0 0,-35 0-1</inkml:trace>
  <inkml:trace contextRef="#ctx0" brushRef="#br0" timeOffset="33058.4199">16510 3616 0,'0'-35'16,"0"88"62,0-18-62,0 0-16,0 0 15,0 18-15,0-17 16,0-1 0,0 18-1,0-18 1,0 0-1,0-52 32,0-36-31,0 0 0,0 18-16,18-36 31,-18 36-16,0-36-15,0 1 16,35 70-16,-35-36 16,35 72 31,-35-1-47,106 71 15,-53-18 1,-18-17-1,1-71 1,-36 52-16,35-52 16,0 0-1,0 0 17,-35-17-1,36-54-16,-36 18 1,0 18-16,0-71 16,0 71-1,-18 0 1</inkml:trace>
  <inkml:trace contextRef="#ctx0" brushRef="#br0" timeOffset="33381.7649">17427 3634 0,'0'53'32,"0"52"-1,0-69-31,0-1 15,0 18 1,0-18 0,0 0-16</inkml:trace>
  <inkml:trace contextRef="#ctx0" brushRef="#br0" timeOffset="33769.3194">17233 3545 0,'0'0'0,"0"-35"16,0 0 15,18 35-31,52 0 16,1 0-1,52 53 1,-87 17 0,34 19-16,-34-19 15,-36-35 1,0 18 15,0 18-31,0-54 16,-36-17-16,36 71 0,-53-71 15,18 35 1,-53-35 0,-18 0-1</inkml:trace>
  <inkml:trace contextRef="#ctx0" brushRef="#br0" timeOffset="34320.106">18256 3563 0,'18'0'94,"35"0"-79,17 0 1,-17 0 0,18 0-1</inkml:trace>
  <inkml:trace contextRef="#ctx0" brushRef="#br0" timeOffset="34610.0973">18397 3563 0,'0'53'47,"0"18"-31,0-19-1,0-16-15,18 17 0,-18-18 16,0 0 0,0 18-1,0-18 1,0 1-16,-18-36 31</inkml:trace>
  <inkml:trace contextRef="#ctx0" brushRef="#br0" timeOffset="34806.5069">18274 4022 0,'35'-18'32,"0"18"-17,1 0-15,17 0 16,35 0 0,-18 0-1</inkml:trace>
  <inkml:trace contextRef="#ctx0" brushRef="#br0" timeOffset="35627.4909">18785 3528 0,'0'-18'16,"0"53"0,0 107 15,0-107-31,0 35 15,0-34 1,0 17 0,0-18-16,0-53 93,0-35-77,-17 18-16,17 0 0,0-1 16,0-16-1,0 16 1,0-34-16,17 70 47,19 35-32,34 18 1,-17 17 0,18 19-1,-36-54 1,-35 0 0,35-35-1,1 35 1,-1-70 46,-35-18-46,35 53 0,-35-123-1,35 88-15,-35-1 16,0 1-1,0 0-15,0 17 16</inkml:trace>
  <inkml:trace contextRef="#ctx0" brushRef="#br0" timeOffset="36431.4796">19738 3563 0,'-35'-35'16,"17"35"-1,18-36-15,-35 36 16,-1 0-1,1 0 1,35 36 0,-70 105-1,34-88-15,36 0 16,-35 0-16,35 0 16,0 17-1,18-35 1,17 1-1,0-36 1,18 0 0,18-18-1,-54-17 1,-17-1 0,0 1-1,-17 0 16,-19 35-15,54 0 31,88 0-31,-53 0-1,-53 18 1,35 17-1,0 0 1,-35 0 0,0 1-1,0 17 1,0-18 0,-17-35-1</inkml:trace>
  <inkml:trace contextRef="#ctx0" brushRef="#br0" timeOffset="37855.378">21043 3387 0,'0'17'93,"0"142"-77,0-106 0,0 0-1,18 17-15,-18 19 16,0-54-16,0 0 16,35 0-1,-35 1-15,0-1 47,35-35-31</inkml:trace>
  <inkml:trace contextRef="#ctx0" brushRef="#br0" timeOffset="38479.8889">21414 3404 0,'0'53'62,"0"-18"-46,-18 1-16,18 17 15,0 17 1,18 36 0,52-71-1,18 18 1,1-53-1,34-35 1,-88-18 0,36-17-16,-71 34 15,70 1-15,-70-36 16,0 36 0,0 0-16,0 0 15,0-1-15,-17 36 31,-18 0-15,35 36-16</inkml:trace>
  <inkml:trace contextRef="#ctx0" brushRef="#br0" timeOffset="38876.6948">21696 3528 0,'0'-36'15,"0"54"17,0 159-1,0-107-15,-35-35-16,35 18 15,0-17-15,0 52 16,0-53-1,0 18-15</inkml:trace>
  <inkml:trace contextRef="#ctx0" brushRef="#br0" timeOffset="39463.8349">22260 3440 0,'36'35'63,"-1"-35"-48,53 35 1,35 36 15,-70-71-15,-17 53 0,-36-36 15,0 19-16,0-1 1,-18 0 0,18 0 15,-35-35-31,-1 36 16,1 34-1,0-70 16,35 35-31</inkml:trace>
  <inkml:trace contextRef="#ctx0" brushRef="#br0" timeOffset="56147.6338">27675 14746 0,'0'-18'16,"-17"18"78,17-17-63</inkml:trace>
  <inkml:trace contextRef="#ctx0" brushRef="#br0" timeOffset="56667.9302">31097 14129 0,'-35'0'0,"0"0"47,0 0 0,35 35-32</inkml:trace>
  <inkml:trace contextRef="#ctx0" brushRef="#br0" timeOffset="59438.5579">23107 3828 0,'35'0'94,"-17"0"-63,-18-36-31,35 36 16,-35-35-16,35 35 31,-35-35-15,0 52 62,0 19-62,0-1-1,36-35 1,-36 35-1,35-35 1,0 0 0,18 0 15,-18 0-15,-35-17-1,36 17 1,-1-36-1,0 36 17,1 0-17,-36 18 1,0 17 15,0 1-31,0-1 31,0-53 32,0-52-47,52 70-1,-52-53-15,36 53 0,-1 0 47,0 0-31,-35 17-1,53-17-15,-18 36 16,1-1 0</inkml:trace>
  <inkml:trace contextRef="#ctx0" brushRef="#br0" timeOffset="59743.7738">23301 3492 0</inkml:trace>
  <inkml:trace contextRef="#ctx0" brushRef="#br0" timeOffset="60922.8411">25241 3457 0,'0'-35'31,"-17"0"0,-19 35 0,1 0-15,0 0 0,-1 17 15,36 19-16,0-1 1,36 18 0,34 17-1,-34-34-15,69 34 16,-34-17 0,-36-53-1,1 35-15,-36 1 31,-89-36-15,54 0 0,0 35-16,0-35 15,-1 0-15,1 0 0,0 0 16,-18 0 0,17 0-1</inkml:trace>
  <inkml:trace contextRef="#ctx0" brushRef="#br0" timeOffset="61358.2761">25647 3440 0,'0'-36'16,"35"36"31,36 0-31,-18 0-16,17 0 15,-34 0-15,-19 0 16,18 0-1,36 0-15,-53 0 16</inkml:trace>
  <inkml:trace contextRef="#ctx0" brushRef="#br0" timeOffset="61606.8806">25912 3387 0,'0'0'16,"0"88"0,0-53-1,0 0-15,0 18 16,0-17 0,0 87 15,17-88-16,-17 1 1</inkml:trace>
  <inkml:trace contextRef="#ctx0" brushRef="#br0" timeOffset="62255.6826">26441 3351 0,'0'0'0,"0"18"47,-36 70-47,36-35 15,-53 18-15,53-18 16,0 17 0,-35-70-16,35 53 15,0-18 1,-35-35-16,35-17 62,0-71-46,35-36 0,0 71-1,-35 0-15,36-17 31,-1-1-15,-35 36 0,35 70 15,-35 18-31,53 88 16,-53-53-1,0 1 1,36-54-1,-36 0 1,0 0 0</inkml:trace>
  <inkml:trace contextRef="#ctx0" brushRef="#br0" timeOffset="62466.5139">26370 3634 0,'18'0'32,"35"0"-17,0 0 1,-18 0 15</inkml:trace>
  <inkml:trace contextRef="#ctx0" brushRef="#br0" timeOffset="62905.6803">26917 3422 0,'35'0'47,"1"-35"-32,-1 35-15,18 0 16,0 0-16,17 0 16,-17 0-1,-18 0 1</inkml:trace>
  <inkml:trace contextRef="#ctx0" brushRef="#br0" timeOffset="63155.2372">27111 3351 0,'-35'0'16,"35"18"-16,0 35 16,0-18-1,0 36 1,0-1-16,0-17 31,0-17-15,17 16-1,-17-16-15,36-36 16</inkml:trace>
  <inkml:trace contextRef="#ctx0" brushRef="#br0" timeOffset="63578.8414">27428 3422 0,'0'0'0,"0"18"62,0-1-62,0 18 16,0 1-1,0-1-15,0 0 0,0 1 16,53 17 0,-53-18-1,0 0 1</inkml:trace>
  <inkml:trace contextRef="#ctx0" brushRef="#br0" timeOffset="63839.4465">27517 3316 0,'0'0'15,"0"-35"-15,0 0 32,53 35-17,-1-36 1,19 36 0,-53 0-1,17 0-15,36 0 16,-36 36-1</inkml:trace>
  <inkml:trace contextRef="#ctx0" brushRef="#br0" timeOffset="64079.0398">27534 3475 0,'18'0'63,"35"0"-47,-18 0-16,0 35 15,18-35 1</inkml:trace>
  <inkml:trace contextRef="#ctx0" brushRef="#br0" timeOffset="64288.8897">27534 3722 0,'0'35'0,"71"-35"31,-36 0-15,0 0-1,-17 0-15,70 0 16,-35-18 0</inkml:trace>
  <inkml:trace contextRef="#ctx0" brushRef="#br0" timeOffset="65244.3799">29034 3157 0,'0'-35'15,"0"53"63,0 176-46,0-106-32,0-18 15,0 72 1,0-37 0,0-52-16,35 18 15,-35-36-15,0 0 16,0 1 15</inkml:trace>
  <inkml:trace contextRef="#ctx0" brushRef="#br0" timeOffset="65813.1387">29633 3369 0,'-53'-35'31,"1"35"-15,-19 0-16,36 53 15,35 52 1,-36-34 15,36-18-15,0-18-16,0 36 15,18-36 1,53 0 0,-54-35-1,19 0-15,-1 0 16,0 0-16,0-17 0,36-19 15,-71 1 1,53-53 0,-53 17-1,0 36 1,0 0-16,0 17 0,-35-35 16,-36 53-1</inkml:trace>
  <inkml:trace contextRef="#ctx0" brushRef="#br0" timeOffset="66354.0542">29898 3369 0,'0'-35'16,"18"35"15,34 0-15,19 53-1,-36-53-15,1 35 16,-1-35 0,53 35-1,-17 0 1,-36-35-16,0 0 16,-35 36-1,-17 17 48,-36 17-48,17-70-15,1 53 16,0-53-16,-1 71 16,1-71-16,-35 88 15,34-88 1,36 35 15</inkml:trace>
  <inkml:trace contextRef="#ctx0" brushRef="#br0" timeOffset="72663.488">5997 5450 0,'0'-35'0,"0"70"110,35 71-79,-35-70-31,0-1 16,0 0-16,0 36 15,0-1 1,0 18-1,0 18 1,0-88 15</inkml:trace>
  <inkml:trace contextRef="#ctx0" brushRef="#br0" timeOffset="73918.4973">6509 5450 0,'0'18'31,"0"53"-15,-36-36 0,36 0-16,0 18 15,-35 53 1,0-53-1,0 53 1,-1-36 0,36-35-1,-35 1 1,35-89 46,18-71-30,-18 89-32,35 0 0,-35 0 15,35-1 1,1-52 0,-36 53-16,35-36 15,-35 36-15,35 35 16,-35-35-1,35-1 1,18 1-16,0 35 16,0-35-1,-18 35 1,18 0 15,-53 35-31,0 18 16,0 0-1,0-18 1,-35 1 0,-35 16-1,-1-16 1,36-36 0,-1 0-1,54 0 32,53 0-16,-71 35-31,17-35 0,-17 35 16,53 1 0,-53-1-1,0 0 16,-17-35-15,-54 0 0,53 0-1,-17 0 1,35-18 0</inkml:trace>
  <inkml:trace contextRef="#ctx0" brushRef="#br0" timeOffset="74552.1692">7038 5362 0,'0'0'16,"53"-35"0,-36 35 15,19 0-16,-1 0 1,-35 35 0,0 18-1,0-18 1,-18-35 0,18 36-1,18-36 48,35 0-48,53 0 17,-71 0-17</inkml:trace>
  <inkml:trace contextRef="#ctx0" brushRef="#br0" timeOffset="75077.823">6950 5274 0,'35'53'79,"-35"-18"-79,0 1 15,0-1-15,0 0 16,0 36-1,0-36-15,0 0 16,0 0-16,0 36 16,0-18-1,0-18 1,0 0 0,-18-35 15</inkml:trace>
  <inkml:trace contextRef="#ctx0" brushRef="#br0" timeOffset="75651.153">8290 5556 0,'0'-35'31,"18"35"0,52 0-15,-34 0-16,-1 0 31,18 0-31</inkml:trace>
  <inkml:trace contextRef="#ctx0" brushRef="#br0" timeOffset="75837.1946">8308 5644 0,'35'0'32,"18"0"-17,-18 0-15,54 0 16,-1-17-1</inkml:trace>
  <inkml:trace contextRef="#ctx0" brushRef="#br0" timeOffset="76367.9656">11077 5680 0,'0'17'62,"0"19"-46</inkml:trace>
  <inkml:trace contextRef="#ctx0" brushRef="#br0" timeOffset="76557.9855">11183 5680 0,'0'17'63,"0"19"-48</inkml:trace>
  <inkml:trace contextRef="#ctx0" brushRef="#br0" timeOffset="77097.8389">14640 5574 0,'0'18'78,"-17"-18"-62</inkml:trace>
  <inkml:trace contextRef="#ctx0" brushRef="#br0" timeOffset="77278.9969">14781 5539 0,'0'35'47</inkml:trace>
  <inkml:trace contextRef="#ctx0" brushRef="#br0" timeOffset="77907.154">19420 5556 0,'36'0'15,"-36"18"32</inkml:trace>
  <inkml:trace contextRef="#ctx0" brushRef="#br0" timeOffset="78097.0558">19562 5556 0,'0'18'63,"0"0"-48,-18-18 1</inkml:trace>
  <inkml:trace contextRef="#ctx0" brushRef="#br0" timeOffset="79008.1111">21467 4904 0,'0'53'31,"0"-18"-15,0 176 15,0-140-31,35-36 16,-35 36-1,0-53-15,0 52 16,-18-35 15</inkml:trace>
  <inkml:trace contextRef="#ctx0" brushRef="#br0" timeOffset="79578.3763">21784 4868 0,'0'53'31,"0"0"-31,0 0 16,0 71-16,0-54 31,35-35-31,18 18 31,35-53-15,-17 0-1,-18 0-15,17-53 16,-34 18-16,17 0 16,0-36-1,-1 36-15,-52-36 16,0 36 0,0-18-16,-17 53 31,-18 0-16</inkml:trace>
  <inkml:trace contextRef="#ctx0" brushRef="#br0" timeOffset="79942.166">22119 4974 0,'0'71'46,"0"-18"-46,0 141 32,0-141-32,-35 17 15,35-52-15,0 17 0,0 36 32,-53-36-32</inkml:trace>
  <inkml:trace contextRef="#ctx0" brushRef="#br0" timeOffset="80766.3101">22666 4921 0,'0'18'32,"35"-18"-32,1 0 15,-1 35-15,0-35 16,53 35 0,0-35-1,-52 36-15,34-36 16,-70 35-1,36-35-15,-36 35 32,0 1-17,-18-1 17,-35 18-32,-18-18 31,36-35-31,-35 35 15,34 1-15,1-36 16,-35 35 0,17 0-1</inkml:trace>
  <inkml:trace contextRef="#ctx0" brushRef="#br0" timeOffset="82577.8489">24095 5256 0,'0'18'63,"0"17"-48,0 1 1</inkml:trace>
  <inkml:trace contextRef="#ctx0" brushRef="#br0" timeOffset="82765.7971">24183 5256 0,'0'18'31,"0"17"-15,0 1-1</inkml:trace>
  <inkml:trace contextRef="#ctx0" brushRef="#br0" timeOffset="83471.2606">28116 5115 0,'0'36'16,"0"-1"0,0 0 15,-35-35-31,35 18 15,-35-18 1</inkml:trace>
  <inkml:trace contextRef="#ctx0" brushRef="#br0" timeOffset="83699.6589">28293 5151 0,'0'17'47,"-18"-17"-31,18 71-16,-35-71 15,35 35-15</inkml:trace>
  <inkml:trace contextRef="#ctx0" brushRef="#br0" timeOffset="84305.9171">29281 4568 0,'0'36'47,"0"-1"-31,0 18-16,0 0 0,0 70 31,0-17-16,0 18 1,0-71 0,0-18-16,0 0 15,-18 36-15,18-36 16</inkml:trace>
  <inkml:trace contextRef="#ctx0" brushRef="#br0" timeOffset="84733.2761">29616 4780 0,'0'53'47,"-18"-53"-47,18 71 16,0-36 0,0 35-16,0-17 31,0 0-16,0-17 1</inkml:trace>
  <inkml:trace contextRef="#ctx0" brushRef="#br0" timeOffset="85314.8943">29933 4621 0,'35'0'16,"1"18"15,52 35 1,-35-18-32,17-35 0,-17 35 15,18-35 1,-36 71-16,18-71 15,-53 18 1,0 17 0,35-35-16,-35 35 31,0 1 0,0-1-15,-35 35-1,0-70 1,-124 124 0,124-124-16,-1 53 15,1-53-15,0 35 16,0-35 0,35 35-1</inkml:trace>
  <inkml:trace contextRef="#ctx0" brushRef="#br0" timeOffset="91637.3357">11465 7020 0</inkml:trace>
  <inkml:trace contextRef="#ctx0" brushRef="#br0" timeOffset="91982.7516">12030 6932 0,'0'18'94</inkml:trace>
  <inkml:trace contextRef="#ctx0" brushRef="#br0" timeOffset="92306.0834">11924 7497 0,'0'-36'16</inkml:trace>
  <inkml:trace contextRef="#ctx0" brushRef="#br0" timeOffset="93789.1741">13176 6932 0,'0'53'78,"36"0"-62,-36 0 0,52-18-1,-16 36 1,-1-18 0,0-18-1,-35 18 1,36-53-1,-36-18 48,0-17-47,35 35-1,-35-53 1,0-18-16,35 54 15,-35-19 17,53 54 30,0 70-46,-53-52-16,35 16 15,0-16 1,1-36 0,-19 0 31,-17-18-32,0-35 1,0 18-1,0 0-15,0-1 0,0 1 16,53-35 0,-53 17-1</inkml:trace>
  <inkml:trace contextRef="#ctx0" brushRef="#br0" timeOffset="94411.7604">14076 7267 0,'0'35'62,"17"-35"-46,1 0-1,17 0 1,1 0 15,-1 0-15,-35-17-16,0-18 15,0-36 17,0 18-17,0 18 1,-18 35 15,18 53-31,0-36 16,0 54-1,0-1 1,0-52 0,18-18-1,70 53 1,-53-53-16,1 0 16</inkml:trace>
  <inkml:trace contextRef="#ctx0" brushRef="#br0" timeOffset="95678.854">15399 7038 0,'17'0'31,"19"0"-15,-1 0-1,0-18 1,1-17-1,-1-53 17,-35 0-17,0-1 1,0 37 0,-18 52-1,18 17 16,-35 71-15,35 36 0,0-71-1,0 0-15,0-18 0,0 0 16,0 0-16,0 18 16,0-17-1,0-1 16,0-53 32,0-17-63,0 0 16,0-1-1,0-69 1,18 69-1,-18-17 1,35 53-16,-35-35 31,53 35-31,-18 0 16,0 18 0,-35 17-1,0 18 1,-17-18-1,-19-35-15,36 36 32,-35-36-17,53 0 48,17 35-48,0 0 17,1-35-32,-1 71 15,0-36 1,0-35 0</inkml:trace>
  <inkml:trace contextRef="#ctx0" brushRef="#br0" timeOffset="96311.9377">16051 7003 0,'0'-36'0,"0"1"31,18 35-15,17 0-1,1 18 1,-36 17 0,35-35-1,-35 35 1,0 1 0,0-1-1,0-70 48,70-36-48,-34 36 1,-1 35 0,18 0-1,-18 0 1,-35 17-1,35 19 17,-35-1-17,0 0 1,36 0 0,-1-35-1</inkml:trace>
  <inkml:trace contextRef="#ctx0" brushRef="#br0" timeOffset="97317.6599">16722 6985 0,'0'-35'31,"-36"35"32,36 35-63,-35 0 16,35 1-1,0-1 1,18-35 31,17 0-32,0 0 1,-35-18 0,0-17 15,0 0-16,0-1 1,0 19 0,36 17-1,-19 0 1,19 0 0,-1 0-1,18 0 16,-53 35-15,0 0-16,0 1 16,0-1 15,53-53 16,-53-17-32,35 0 1,-35 52 47,0 19-48,35-1 16,18-35-15,0 0 0,-18-18 15,-35-17-31,0 0 31,0-1-31,0 1 31,36 35 32,-36 18-47,52-18-1,-16 0-15</inkml:trace>
  <inkml:trace contextRef="#ctx0" brushRef="#br0" timeOffset="98605.5725">18062 7091 0,'36'0'63,"-1"0"-48,0 0 17,18 0-32,18-53 31,-36 0-31,-35 18 16,35-1-1,-35 1-15,0 0 0,0-36 16,0 1-1,0 35 1,0 87 47,-18 19-63,18-18 15,0 53 1,0-36-1,18 1 1,17-36 0,1-35-16,-1 0 15,0 0-15,0 0 16,1 0 0,-1-70-16,0 34 0,36-52 15,-71 18 1,35-1-1,-35 36 1,0-1-16,0-16 16,0 87 31,-18 0-32,18 18 1,0-18-16,0 36 15,0-18 1,0-18 0,0-53 31,0-17-32,18-18 1,17 18-1,18 35 17,0 18-17,-17 17 1,-1 18 0,-35-18-1,35-35 1,-35 18-1</inkml:trace>
  <inkml:trace contextRef="#ctx0" brushRef="#br0" timeOffset="99459.9932">19262 6826 0,'-18'0'0,"-17"0"31,17 0-15,18 36-16,-35-36 15,35 52 1,-53-16 0,53-1-1,18-35 16,17 0-15,0 0 0,-35-18-1,0-17 1,35 35 0,-35-35-1,0 52 32,36 19-31,-36-1-1,35-35 1,0 0 0,1 0 15,-36-18-31,35 18 15,-35-53-15,0 18 16,35-35-16,-35-1 31,35 36-31,-35 0 16,0-1-16,0 19 0,0-54 16,0 89 46,0 70-46,0-18-16,0-17 15,0 18-15,0-36 0,0-17 16,0 52 0,0-34-1,36-36 1,-1 0-1</inkml:trace>
  <inkml:trace contextRef="#ctx0" brushRef="#br0" timeOffset="99893.5195">19262 6703 0,'35'0'47,"0"0"-32,1 0-15,-1 0 16,35 0-1,1 0 1,-18 0 0,-18 0-1</inkml:trace>
  <inkml:trace contextRef="#ctx0" brushRef="#br0" timeOffset="100426.3216">18150 6862 0,'36'0'31,"52"-36"-15,53 36 0,106-35-1,-88 35 1,-89 0 0,-52 0-1</inkml:trace>
  <inkml:trace contextRef="#ctx0" brushRef="#br0" timeOffset="101577.0238">21149 6544 0,'0'0'0,"0"-18"16,0-17 15,0 0-15,-18 35 0,-35 0 15,18 0-16,0 70 1,35-34 0,0 34-1,0-34-15,0-1 16,0 0-16,70 36 16,-34-18-1,34-1 1,-34 1-1,-54-17 17,-17-36-17,-1 0-15,1 0 0,0 0 16,-18 0 0,18 0-1,-1 0 16</inkml:trace>
  <inkml:trace contextRef="#ctx0" brushRef="#br0" timeOffset="102176.0661">21537 6615 0,'-18'0'47,"18"17"-47,0 89 31,0-71-31,0 1 15,0-1-15,0 18 16,18-18 0,17-35-1,18 0 17,0 0-32,-18 0 15,1-18 1,-36-17-1,0 0 1,0-36 0,0 36-1,0-53-15,0 35 16,-18 53 0</inkml:trace>
  <inkml:trace contextRef="#ctx0" brushRef="#br0" timeOffset="103008.7965">21996 6632 0,'0'36'47,"0"52"-31,0-71-16,0 19 15,0 34 1,0-17-1,-18-18 1,18 1 0,0-54 46,0-35-46,0 18-16,18-53 15,-18 17-15,0 36 16,53-71 0,-18 71-1,18-18 1,-18 53 0,-17 0-1,-18 17-15,53 54 16,-18 0-1,-35-36-15,0 0 16,0 18 0,0-18-1,0-70 32,35-53-31,-35 53-1,35-1 1,-35-17 0,36 53-1,-1 0 17,0 36-17,-35-1-15,0 0 16,36 18-1,-36 18 1,0-18 0,0-1-16,-36-52 15</inkml:trace>
  <inkml:trace contextRef="#ctx0" brushRef="#br0" timeOffset="103826.1927">23795 6650 0,'0'-35'15,"0"70"-15,0-123 0,0 52 32,-18 36-1,18 36-16,-70 34-15,17 1 16,53-36-16,0 0 16,0 18-1,0-17 1,53-1 0,17-35-1,1 0 1,-36-18-1,0 18 1,-35-35-16,36-18 16,-36 0-1,0 18-15,0-36 16,-18 1 15,-53 34-15,18 36-1</inkml:trace>
  <inkml:trace contextRef="#ctx0" brushRef="#br0" timeOffset="104255.0924">24324 6544 0,'0'0'16,"0"18"46,0 35-62,0 0 16,0-18-16,0 0 16,0 36-1,0-18 1,0-18-1,0 0 1,0-53 15</inkml:trace>
  <inkml:trace contextRef="#ctx0" brushRef="#br0" timeOffset="104483.2147">24359 6526 0,'0'0'16,"0"-35"-16,36 35 15,-36-35 1,35 35 0,18-35-1,35 35 1,-17 0-1,-36 17 1</inkml:trace>
  <inkml:trace contextRef="#ctx0" brushRef="#br0" timeOffset="104716.4451">24412 6650 0,'18'0'15,"17"0"17,53 0-17,-35 0 1,0 0-1</inkml:trace>
  <inkml:trace contextRef="#ctx0" brushRef="#br0" timeOffset="107124.5286">25947 6544 0,'0'0'0,"0"35"63,0 18-48,0-17-15,0 16 16,0-16-16,-18 34 16,18 1-1,-35-36 1,35-53 62,35-70-62,-35 53-16,0 0 0,35-1 15,-35 1 1,36-71 0,-36 36-1,35 70 1,-35-36-1,35 89 17,-35-17-17,36-1-15,-36 36 16,35 17 15,-35-53-15,0 0-1,0 1 1,0-1 0</inkml:trace>
  <inkml:trace contextRef="#ctx0" brushRef="#br0" timeOffset="107327.5051">25964 6738 0,'18'-35'16,"17"35"0,36 0-16,-36 0 15,-17 0 1</inkml:trace>
  <inkml:trace contextRef="#ctx0" brushRef="#br0" timeOffset="107739.1627">26317 6597 0,'0'-35'0,"0"52"79,0 19-79,0-1 15,0 0-15,0-17 16,0 52-1,0 1 1,0-53 0,35-18-1,36 0 17,-18 0-17,-18-18 1,1 18-1,16-35-15,-16 35 16</inkml:trace>
  <inkml:trace contextRef="#ctx0" brushRef="#br0" timeOffset="108190.9752">26846 6509 0,'0'-36'16,"0"54"46,0 17-62,0 1 0,0 17 16,0-18-16,0 35 31,0-17-15,0-17-1,53-36 17,18 0-17,-36 0-15,18 0 16,0 0 0,-18 0 15,-35-18-31</inkml:trace>
  <inkml:trace contextRef="#ctx0" brushRef="#br0" timeOffset="110357.0667">28928 6562 0,'0'17'79,"0"19"-79,0-1 0,0 0 15,0 18 1,0 18-1,0-36 1,17 0 0,-17-52 46,0-19-46,0-34-1,0 17 1,0-18 0,0 1-1,0-36 1,0 71 0,36-1-1,-1 36 1,0 0-1,36 18 1,-36 52 0,-35-17-1,0 0 1,-35-17 0,0-1-1,-1-35 16,1 0-15</inkml:trace>
  <inkml:trace contextRef="#ctx0" brushRef="#br0" timeOffset="111172.4553">29492 6597 0,'0'53'47,"0"-18"-32,0-17-15,0 17 16,0 36 0,0-36-16,0 18 15,0-18 1,0-53 62,0-34-62,-17 52-16,17-53 15,0-36 1,0 37-1,0-19 1,0 0 0,17 36-1,-17-18 1,36 18-16,-1 35 16,18 0 15,-53 18-31,35 70 15,-35-53 1,-18 71 15,-35-53-31,18-53 16,35 35 62,35-35-78,89 71 16,-71-36-1,-18 18 1,-35-18 0</inkml:trace>
  <inkml:trace contextRef="#ctx0" brushRef="#br0" timeOffset="111722.3869">30057 6615 0,'0'0'0,"0"-36"15,-18-17 16,-17 53-31,-18 36 32,53-1-32,-35 18 0,35 17 15,0-34 1,0-1-16,0 0 16,0 18-1,17-53 1,-17 35-1,18-35-15,17 0 16,36 0 0,-71-35-1,70-88 1,-70 52 0,0 36-1,0-18-15,0 18 16,-17 35-1</inkml:trace>
  <inkml:trace contextRef="#ctx0" brushRef="#br0" timeOffset="112589.0467">30409 6526 0,'0'36'47,"0"-1"-31,0 0-16,0 36 15,0-18 1,0-18 0,0 0 15,0-52 16,0-36-32,0-18 1,0 36-16,-17 0 16,17-1-16,0 1 0,0 0 15,0-36 1,17 18-1,-17 18 1,71 35-16,-36 0 16,-17 0 15,-18 18-31,53 17 0,-53 0 16,0 0-16,0 36 15,-88 17 16,52-88-15,54 0 47,17 0-48,1 36 16,-1 16-15,-35-34 0,0 53-1,0-36 17,-18-35-32,-17 0 15,-36 0-15,36 0 16,0 0-16,17 0 15</inkml:trace>
  <inkml:trace contextRef="#ctx0" brushRef="#br0" timeOffset="113293.5451">30903 6526 0,'0'-35'31,"0"53"16,0 70-31,0-53-16,0 1 15,0-1-15,-17 18 16,17-18-1,0 0 1,0-52 47,0-36-48,0 17-15,17-34 16,19-36 15,-36 71-15,0-1-16,35 36 15,-35-35-15,35 70 47,18 89-31,-53-36-1,0-53-15,35 1 16,-35-1 0,0 0-1,0 1 1,-17-36 15</inkml:trace>
  <inkml:trace contextRef="#ctx0" brushRef="#br0" timeOffset="113495.7498">30939 6720 0,'17'0'31,"36"0"-15,-18 0-16,36 0 16</inkml:trace>
  <inkml:trace contextRef="#ctx0" brushRef="#br0" timeOffset="114338.3583">31221 6509 0,'35'0'16,"-35"35"15,0 71 0,0-71-31,0 36 16,0-18-1,0-18 1,0-53 62,0-35-78,0 18 16,0 0-16,0 0 15,0 17 1,-18-70 0,18 70-16,0-17 15,0-36-15,0 18 16,36 53-1,-36-35 1,70 35 0,-17 0-1,-18 35 1,-35 36 0,0-1-16,0-52 15,0 53 1,-17-71-16,-18 35 31,70 0 63,0 0-79,-35 1 1,35-36-16,-35 35 0,0 0 31,-35-35-15,-18 36 0,-17-36-1,17 35 1</inkml:trace>
  <inkml:trace contextRef="#ctx0" brushRef="#br0" timeOffset="114619.1797">31732 6791 0</inkml:trace>
  <inkml:trace contextRef="#ctx0" brushRef="#br0" timeOffset="116647.713">2346 8555 0,'0'-18'15,"35"53"63,-35 1-78,0-1 16,36 0-16,-36 1 16,52-1-1,-52 35 1,53-34-16,-17-1 16,-1 36-16,0-71 15,-35 35 1,35-35-1,1-35 1,34-18 0,-34-18-1,-36 36-15,35 0 16,-35-18-16,35-18 16,-35 36-1,0-36 1,35 54-1,-35-19 17,36 36-32,-1 0 15,0 0 1</inkml:trace>
  <inkml:trace contextRef="#ctx0" brushRef="#br0" timeOffset="117363.7364">3281 8520 0,'0'35'62,"0"18"-62,-18 88 31,-17-106-31,0 36 16,35-36 0,-36-35-1,36-35 48,18-71-48,-18 35 1,35-17 0,18 53-1,-53-18-15,18 53 16,35-35-1,-18 35 1,0 35 0,-35 0-1,36 18-15,-36 0 0,0-18 16,35 71 0,-35-71-1,0 18 1,0-17-1</inkml:trace>
  <inkml:trace contextRef="#ctx0" brushRef="#br0" timeOffset="117586.5449">3263 8767 0,'0'-36'16,"18"36"15,17 0-15,18 0-1,18-35 1,-1 35-1</inkml:trace>
  <inkml:trace contextRef="#ctx0" brushRef="#br0" timeOffset="117970.623">3581 8555 0,'35'0'79,"-35"17"-79,0 19 0,0-1 15,0 0 1,0 18-16,0 18 15,0-36 17,0-17-1,71-18-15,-36 0-16,0-18 15,0 18-15,18 0 16,-17 0-1</inkml:trace>
  <inkml:trace contextRef="#ctx0" brushRef="#br0" timeOffset="118588.2803">4180 8537 0,'0'18'78,"0"-1"-78,0 19 16,0-1-16,0 0 15,0 18 1,18 0 0,17-53-1,18 0 1,18 0-1,-36 0 1,0-35-16,-35 17 16,36-52-1,-36-1 1,0 18 0,35 0-1,-35 36-15,0-19 16</inkml:trace>
  <inkml:trace contextRef="#ctx0" brushRef="#br0" timeOffset="118903.7275">4727 8467 0,'0'35'47,"0"0"-32,0 0-15,0 1 16,0-1-16,0 0 15,0 18 1,0-17 0,0-1-1,0-53 17</inkml:trace>
  <inkml:trace contextRef="#ctx0" brushRef="#br0" timeOffset="119135.9754">4798 8431 0,'0'0'15,"0"-53"-15,53 18 16,-18 0 0,18 35-1,0 0 1,0 0-1,-18 0 1,-35 18 0,35-18-1,-35 35-15</inkml:trace>
  <inkml:trace contextRef="#ctx0" brushRef="#br0" timeOffset="119397.4542">4745 8590 0,'35'0'31,"36"0"-15,-36 0-16,0-18 15,36 18 1,-36 0 0,0 18-1</inkml:trace>
  <inkml:trace contextRef="#ctx0" brushRef="#br0" timeOffset="119620.108">4762 8731 0,'18'0'31,"17"0"0,18 0-31,18 0 16,-1 0-1,19 0 17,-54 0-32</inkml:trace>
  <inkml:trace contextRef="#ctx0" brushRef="#br0" timeOffset="120219.6565">5733 8343 0,'0'0'15,"0"-35"-15,0 0 16,-18 35-1,18-36 1,-35 36 0,-1 18-1,1 53 1,35-36 0,0 0-16,-35 0 0,35 1 15,18 34 1,17 1-1,18-36 17,0 0-17,-18 1 1,-35-1 0,-18-35-1,-52 0 1,-1 35-1,-52-35 1</inkml:trace>
  <inkml:trace contextRef="#ctx0" brushRef="#br0" timeOffset="121102.407">6791 8837 0,'0'-18'63,"35"18"-48,-35-35 1,36 35-1,-36-35-15,35 35 32,-35 18 30,0 34-46,0 1-1,0-17 1,35-36 0,0 0-1,18 0 1,0-18 0,0-35-1,0 18 1,-18 35-1,-17 0 17,17 0-17,-35 17 1,35-17 0,-35 36-16,0-1 31,-35-35-16,-18 0 1,0 0-16</inkml:trace>
  <inkml:trace contextRef="#ctx0" brushRef="#br0" timeOffset="121303.1616">7003 8537 0,'0'0'16</inkml:trace>
  <inkml:trace contextRef="#ctx0" brushRef="#br0" timeOffset="121830.5873">7832 8396 0,'0'18'16,"0"35"-1,0-18-15,0 0 0,0 0 16,0 54 0,0-19-1,0 1 1,0-18 0,0-18-1</inkml:trace>
  <inkml:trace contextRef="#ctx0" brushRef="#br0" timeOffset="122960.5632">9084 8802 0,'0'35'62</inkml:trace>
  <inkml:trace contextRef="#ctx0" brushRef="#br0" timeOffset="123591.3142">10336 9719 0,'0'-35'0</inkml:trace>
  <inkml:trace contextRef="#ctx0" brushRef="#br0" timeOffset="123943.4301">10019 10037 0,'18'0'110</inkml:trace>
  <inkml:trace contextRef="#ctx0" brushRef="#br0" timeOffset="124173.3721">10619 9984 0</inkml:trace>
  <inkml:trace contextRef="#ctx0" brushRef="#br0" timeOffset="125965.0427">12365 9225 0,'0'18'109,"0"17"-93,0 0-16,0 18 15,0 0-15,0 71 16,0-54 0,0 71-1,0-88-15,0-18 16,0 18-16,0-17 16,0-1-1,0 18-15,0-18 16</inkml:trace>
  <inkml:trace contextRef="#ctx0" brushRef="#br0" timeOffset="126674.5118">13070 9419 0,'0'53'78,"0"-18"-78,0-17 16,-17 35-16,-71 53 15,-36-36 17,1 1-17,34-71 1,54 0-1,35-18 1,0-88 0,0 36-1,18 70-15,-18-71 16,35 71-16,0-17 16,18 17-1,18 0 1,-36 35-1,0 0-15,18 0 16,-53 18-16,53 53 16,-17-71-1,-36 18-15,35-53 16,-35 36 0,35-36-1</inkml:trace>
  <inkml:trace contextRef="#ctx0" brushRef="#br0" timeOffset="127302.4471">13564 9313 0,'0'18'63,"0"35"-63,0 0 15,0 0-15,0 0 16,0 17-16,0-17 15,0 35 1,0-52-16,0-1 16,0 18-16,0-18 15,-35-35 1,35 35 0</inkml:trace>
  <inkml:trace contextRef="#ctx0" brushRef="#br0" timeOffset="127966.7658">13811 9137 0,'0'0'0,"18"0"16,-18-35-1,18 35 17,17 0-32,18 35 15,-53 0 1,35 36 0,-35-36-1,0 18-15,-18-53 16,18 35-1,-53-35-15,18 0 16,53 0 31,35 0-31,17 0-1,-34 0-15,-1 0 16,0 0-16,0 0 15,1 0-15</inkml:trace>
  <inkml:trace contextRef="#ctx0" brushRef="#br0" timeOffset="128516.9721">14446 9666 0,'0'-18'16,"53"18"-16,-18 0 16,54 0-1,-72 0 1,107 0-1,-71 0-15,0 0 16,-18 0-16,0 0 16,18-35-1</inkml:trace>
  <inkml:trace contextRef="#ctx0" brushRef="#br0" timeOffset="128789.1319">14781 9490 0,'0'-18'16,"0"89"30,0-36-46,0 0 16,-35 53 15,35-52-31,0 34 16,0-35 0</inkml:trace>
  <inkml:trace contextRef="#ctx0" brushRef="#br0" timeOffset="129424.1769">15469 9208 0,'0'0'0,"0"17"31,0 18-15,0 1-16,0-1 15,0 18-15,0 0 16,0 17-16,0 36 15,0 0 1,0-35 0,0-36-1,-17-35-15,17 35 0</inkml:trace>
  <inkml:trace contextRef="#ctx0" brushRef="#br0" timeOffset="130550.2591">16122 9349 0,'0'0'0,"0"53"47,0-18-31,0 0-1,-18 18-15,18 18 16,-53-1-1,36 18 1,17-35 0,-36-18-1,36-70 63,18-35-62,17-54 15,-35 71-31,36 18 0,-36 0 16,35-36 0,18 1-1,-53 17 1,35 17-1,-35 1 1,18 0 0,17 35-1,0 0 17,1 35-17,-36 0 1,53 36-1,-53-18 1,0-18 0,-53 0-1,-18 1 1,36-36 0,-1 0-16,89 0 93,-17 70-93,17-17 16,0 18 0,-53-18-1,0-18 16,-53-35-15,53 35 0,-53-35-16,17 0 15,1 0 1,35-17 0</inkml:trace>
  <inkml:trace contextRef="#ctx0" brushRef="#br0" timeOffset="131091.4253">16686 9278 0,'0'35'63,"0"18"-48,0 0-15,0 0 16,0 18 0,0 17-1,0 18 1,0-89 0,0 54-16,-17-36 15</inkml:trace>
  <inkml:trace contextRef="#ctx0" brushRef="#br0" timeOffset="131733.4257">17057 9119 0,'0'0'0,"0"-35"15,17 0 17,19 35-1,-19 0 0,-17 17-31,0 19 16,0-1-16,0 36 15,0-19 1,0-16 15,36-36 16,-1 0-31,53 0-1,-53 0 1,1 0 0</inkml:trace>
  <inkml:trace contextRef="#ctx0" brushRef="#br0" timeOffset="132566.017">16122 9790 0,'0'-36'0,"0"1"47,-18 35 31,18 18-62,-35 17 15,35 35 0,-35-70-31,35 36 16,0-1-1,0 0 17,-36-35-32,1 0 31</inkml:trace>
  <inkml:trace contextRef="#ctx0" brushRef="#br0" timeOffset="133132.4454">17427 9437 0,'71'0'31,"-36"0"-15,-17 0-16,52 0 15,1 0 1,-54 0 0</inkml:trace>
  <inkml:trace contextRef="#ctx0" brushRef="#br0" timeOffset="133392.3739">17392 9613 0,'35'0'31,"36"0"-16,-36 0 1,-17 0-16,52 0 16,-34 0-1,34 0-15</inkml:trace>
  <inkml:trace contextRef="#ctx0" brushRef="#br0" timeOffset="133764.8303">18009 9313 0,'36'0'0,"-36"36"62,0 69-30,0-69-32,0-1 15,0 53 1,-18-17-1,18-36-15,0 18 16,-35-53 0,35 35-1,-36-35-15</inkml:trace>
  <inkml:trace contextRef="#ctx0" brushRef="#br0" timeOffset="148398.5813">5662 11130 0,'0'-35'31,"0"52"16,0 19-32,-18 158 17,18-141-32,-52 0 0,16 17 15,36-35 1,-35 18-1,35-35 1,0-89 62,0 36-78,18 0 16,-18 0-16,35-1 15,0-34 1,-35-1 0,53 1-1,-53 34-15,35 1 16,-35-35 0,36 70-16,-36-36 15,35 36 32,-35 71-47,35 70 31,0 0-15,1-53 0,-36-52-16,0 16 15,35-52-15,-35 36 16,0-1-1,-18-35 48</inkml:trace>
  <inkml:trace contextRef="#ctx0" brushRef="#br0" timeOffset="148626.3215">5609 11430 0,'18'0'31,"35"0"-15,-18 0-1,0 0 1,-17 0-16,17 0 16,0 0-16</inkml:trace>
  <inkml:trace contextRef="#ctx0" brushRef="#br0" timeOffset="153758.5839">6791 11307 0,'71'-36'31,"-1"1"-15,-35 35-16,36-35 31,-18 35-31,70-53 16,-70 0-16,0 53 15,71-53 1,17 18 0,-88-18-16,-18 53 15,0 0-15,18-36 16,18 1 0,-1 35-1,-34-35-15,-1 35 16,-70 18 46,-1-18-62</inkml:trace>
  <inkml:trace contextRef="#ctx0" brushRef="#br0" timeOffset="156433.8413">8643 10319 0,'0'35'94,"0"0"-94,-18 1 0,18-1 15,0 0-15,0 36 16,0-36 0,-53 18-1,53-18 1,0 0 15,0-52 16,0-18-31,0-18-1,0-18 1,0 53 0,0-52-16,18 70 15,-18-71-15,53-17 16,-53 35-1,35 18 1,1 0 15,-36 52 1,35 89-17,-35-53 1,35 71-1,-35-54 1,53-35-16,-53 1 16,35-1-1</inkml:trace>
  <inkml:trace contextRef="#ctx0" brushRef="#br0" timeOffset="156674.547">8696 10530 0,'0'-35'16,"18"35"0,17 0-1,0 0 1,0 0 0</inkml:trace>
  <inkml:trace contextRef="#ctx0" brushRef="#br0" timeOffset="157041.4747">9031 10601 0,'0'35'62,"35"1"-30,-35-1-32,0 0 31</inkml:trace>
  <inkml:trace contextRef="#ctx0" brushRef="#br0" timeOffset="158729.8039">7038 11112 0,'-35'0'31,"52"0"63,107 0-63,-71 0-31,35 36 16,0-36-16,18 0 15,0 0 1,247 0 0,-124 53-1,0-53 1,-105 0 0,-36 0-1</inkml:trace>
  <inkml:trace contextRef="#ctx0" brushRef="#br0" timeOffset="159520.6249">8872 11077 0,'0'0'0,"0"-35"16,0 70 30,-17 18-46,17-35 16,0 105 0,-36-87-16,36-1 15,0 18 1,-35-18 0,35 0-1,0-52 32,0-54-31,18 1-1,35-1 1,-53 36-16,35-1 0,-35 1 16,0 0-16,35-18 15,-35 18 16,36 35-31,-1 17 47,18 89-31,-53-53 0,0 18-16,0-36 15,0 18 1,0 0-16,0-18 31,35-35 0,-35-35-15</inkml:trace>
  <inkml:trace contextRef="#ctx0" brushRef="#br0" timeOffset="159739.6134">8925 11254 0,'0'-36'31,"36"36"-31,16 0 16,-16 0-1,-1 0 17</inkml:trace>
  <inkml:trace contextRef="#ctx0" brushRef="#br0" timeOffset="160189.7686">9190 11236 0,'35'0'16,"-35"-18"0,35 18 30,1 0-30,-36 18 0,35 35-1,-35-18-15,0 53 16,-35 1 0,-1-89-1,36 35 1,53-35 46,-17 0-62,-1 0 16,53 0 0,-53 0-16,18 0 15,-17 0-15</inkml:trace>
  <inkml:trace contextRef="#ctx0" brushRef="#br0" timeOffset="160939.7052">6597 11183 0,'18'0'15,"17"0"1,0 18 15,0-18-15,1 0-1,17 35 1,-18-35 0,18 53-16,0-53 0,0 35 15,70 0 1,53 71 0,-17-70-1,-18 34 16,-88-17-31,0 0 16,-18-18 0,1-35-1,-36 36 1,35-36 0,0 0-1</inkml:trace>
  <inkml:trace contextRef="#ctx0" brushRef="#br0" timeOffset="161872.313">8343 11730 0,'0'0'0,"53"70"94,-53-34-94,0-1 16,0 0-16,0 1 15,0-1-15,-18 18 16,18-18 0,-52 0 15,52-70 0,0-18-15,0 18-1,52-36 1,-16 1 0,-1-1-1,-35 36-15,0 0 16,35-1-16,1 72 62,-36 17-62,52-18 0,-52 53 16,36-35 0,-36-35-16,35 17 15,-35 35 1,0-34-1,0-19 17</inkml:trace>
  <inkml:trace contextRef="#ctx0" brushRef="#br0" timeOffset="162082.0243">8361 11959 0,'17'0'32,"1"0"-32,53 0 15,-18 0 16</inkml:trace>
  <inkml:trace contextRef="#ctx0" brushRef="#br0" timeOffset="162838.7125">8872 12083 0,'0'0'0,"0"-36"16,0 1 15,18 35-15,35 0-1,-18 0 1,0 18-1,-35 17 1,0 0 0,0 1-1,-17-36 1,34 0 46,-17 35-62,36-35 16,-36 70 0,0-52-1,0 17 17,-18-35-32,-52 0 15,34 53-15,-34-53 31,34 0-31,36-53 0</inkml:trace>
  <inkml:trace contextRef="#ctx0" brushRef="#br0" timeOffset="163550.1223">6685 11377 0,'35'0'0,"1"0"31,-1 18 0,-35 35-31,35-53 16,36 123-1,-1 1 1,-34-71-16,34-1 16,-35 19-16,1-18 0,-1 17 15,88 19 1,1 34-1,-53-88-15,-19 18 16,1-17-16,18 16 16,-71-16 15</inkml:trace>
  <inkml:trace contextRef="#ctx0" brushRef="#br0" timeOffset="164585.5133">8079 12453 0,'0'35'62,"0"18"-62,0 0 16,0 71-1,0-36 1,-18-53-16,18 36 16,0-36-1,-35-35 1,35-18 31,0-17-32,17-36 1,-17-52 0,36 88-16,-36-18 15,35 18-15,-35-36 16,35 36 0,0 70 46,-35 36-62,36-19 16,-36 1-16,53 71 15,-53-54 1,35-17 0,-35-17-1</inkml:trace>
  <inkml:trace contextRef="#ctx0" brushRef="#br0" timeOffset="164788.9159">8043 12788 0,'0'-35'0,"18"35"16,35 0 0,-18 0-1,0 0-15,1 0 16,-19 0 0,-17 18-16</inkml:trace>
  <inkml:trace contextRef="#ctx0" brushRef="#br0" timeOffset="165304.6931">8484 12823 0,'0'0'0,"0"18"62,0 35-46,0-18-16,0 18 15,0-17 1,53-36 15,18 0-31,-18-36 16,-18-17 0,-35 18-1,0 53 32,-18 52-31,18-17-1,-35 0 1,35 0-16,0 0 16</inkml:trace>
  <inkml:trace contextRef="#ctx0" brushRef="#br0" timeOffset="166256.2426">6720 11465 0,'-17'18'109,"-36"70"-93,53-53-1,-53 1-15,18 17 16,-18 0 0,-18 35-1,71-53-15,-123 53 16,87-53-16,-16 1 16,16-1-1,-17 36-15,18-19 16,-18-16 15,53-1-15,-18-35-16</inkml:trace>
  <inkml:trace contextRef="#ctx0" brushRef="#br0" timeOffset="166866.8273">6227 12665 0,'35'0'16</inkml:trace>
  <inkml:trace contextRef="#ctx0" brushRef="#br0" timeOffset="167120.3339">6579 12665 0,'0'0'15,"36"0"48,-1 0-48</inkml:trace>
  <inkml:trace contextRef="#ctx0" brushRef="#br0" timeOffset="167329.1916">6967 12665 0</inkml:trace>
  <inkml:trace contextRef="#ctx0" brushRef="#br0" timeOffset="168337.3842">4851 12577 0,'0'35'47,"0"18"-32,0 70 1,0-88 0,-18 18-16,18 36 15,-35-54-15,35 0 16,0 36-1,-36-36 1,36-53 31,0-70-31,18 53-16,35-53 15,18-89 1,-18 54-1,-1 17 17,-16 71-17,-36-36-15,35 71 16,0 53 15,1 106-15,-1-36-1,-35-70-15,106 18 16,-71-36-16,-35 0 16,53 1-1,-18-36 1,-35 35 0,-35-35 15</inkml:trace>
  <inkml:trace contextRef="#ctx0" brushRef="#br0" timeOffset="168552.9318">4957 12859 0,'0'0'0,"0"-36"0,17 36 32,18-35-32,18 35 15,177 0 1,-124 0 0,-71 0-1</inkml:trace>
  <inkml:trace contextRef="#ctx0" brushRef="#br0" timeOffset="169531.4509">5644 13035 0,'0'35'94,"0"18"-78,0-17-1,0-1 1,0 0 15,0-52 16,0-19-31,18-52-1,35 18 1,-53 52-1,35 36 64,1 34-64,-1 1 1,35 18-1,-34-71-15,-36 35 16,53-35 0,-53 35-16,35-35 0,-35-17 62,0-36-46,0 18-16,0-1 15,0-34 1,35-1 0,-35 36-1,35 35 17</inkml:trace>
  <inkml:trace contextRef="#ctx0" brushRef="#br0" timeOffset="173368.1889">11748 11571 0,'0'35'31,"35"-35"-15,0 0-1,0 0 17,1-17-17,-1 17 1,-35-53 0,35 53-1,-35-35-15,35-18 16,-35-18-1,0 53-15,0-52 16,0 35 0,0-1-1,36 36 1,-36 53 62,0 0-62,0 0-16,0 0 15,0 0 1,-36 17-16,36 36 16,0-17-1,0-19 1,0-17-1,0-18 1,0-52 78,36-107-63,-36 89-31,0 0 16,0-1-16,35-52 31,-35 53-15,0 0-1,35 35-15,1-36 16,-1 36 31,-35 18-47,35 35 15,-35-18 1,0 0 15,-18-35 0,-17 0-15,-35 0-16</inkml:trace>
  <inkml:trace contextRef="#ctx0" brushRef="#br0" timeOffset="173793.6011">12435 11624 0,'0'18'62,"0"17"-62,0 0 16,36-35 0,-36 36-16,0-1 15,0 0 17</inkml:trace>
  <inkml:trace contextRef="#ctx0" brushRef="#br0" timeOffset="174127.4493">12771 11571 0,'0'-35'15,"17"35"32,36 0-31,-18 0-16,1 0 15,52 0 1,-53 0-16,18 0 16</inkml:trace>
  <inkml:trace contextRef="#ctx0" brushRef="#br0" timeOffset="174334.2116">13000 11465 0,'0'18'47,"0"17"-47,0 18 16,0-18-1,0 1 1</inkml:trace>
  <inkml:trace contextRef="#ctx0" brushRef="#br0" timeOffset="175317.7429">13388 11553 0,'35'0'47,"18"0"-32,18 0 1,-36 0 0,-35-35-1,35 0 1,-35-36-1,0 18 1,0 18-16,0-35 16,0 123 31,0-1-32,0 1 1,0 0-16,0 71 15,0-89-15,0 0 16,0 18 0,0-17-16,0 16 15,0-16 1,0-54 46,35-35-62,-35 18 16,0-36 0,0 36-16,36-36 31,-36 1-15,35 35-16,-35-1 15,35 36-15,1 0 31,-1 18-15,-35 17 0,0 1-1,0-1 1,0 0 0,-35-35-1,-18 0 1</inkml:trace>
  <inkml:trace contextRef="#ctx0" brushRef="#br0" timeOffset="175834.1633">14058 11589 0,'35'0'62,"-35"17"-46,36-17-16,-36 36 16,0 17-1,-18-18 1,-17-35 15,35 35-15,17-35 15,36 0-15,-17 0-16,34 0 15,1 0 1,-71-17-1</inkml:trace>
  <inkml:trace contextRef="#ctx0" brushRef="#br0" timeOffset="183554.3406">14693 11448 0,'35'0'31,"1"0"-15,17 0 0,-18 0-1,35 0 1,-52 0-16,70 53 16,-70-53-1</inkml:trace>
  <inkml:trace contextRef="#ctx0" brushRef="#br0" timeOffset="183832.1287">14922 11395 0,'0'70'62,"0"-34"-46,-35-1-16,35 0 16,0 36-1,0-36-15,0 18 16</inkml:trace>
  <inkml:trace contextRef="#ctx0" brushRef="#br0" timeOffset="184372.6152">15363 11553 0,'0'36'0,"36"-36"156,-54 0 16</inkml:trace>
  <inkml:trace contextRef="#ctx0" brushRef="#br0" timeOffset="184655.8625">15734 11553 0,'0'36'78</inkml:trace>
  <inkml:trace contextRef="#ctx0" brushRef="#br0" timeOffset="184910.3472">15963 11571 0,'35'0'0,"-35"35"31</inkml:trace>
  <inkml:trace contextRef="#ctx0" brushRef="#br0" timeOffset="185413.5293">16298 11448 0,'18'0'78,"35"0"-62,-18 0 0,0 0-16,18 0 15,0 0-15,-17 0 0,-1 0 16,18 0 0</inkml:trace>
  <inkml:trace contextRef="#ctx0" brushRef="#br0" timeOffset="185672.6464">16581 11377 0,'-36'0'47,"36"53"-32,0 0 1,0 0 0,0 0-1,0-18 1,0 0 0,18-35-1</inkml:trace>
  <inkml:trace contextRef="#ctx0" brushRef="#br0" timeOffset="186780.0877">17004 11483 0,'0'18'31,"18"-18"16,17 0-31,-18 0-1,19 0 1,-36-18-16,35 18 16,-35-35-16,53-36 15,-53 1 16,0 17-15,0 17-16,0-17 16,0 18-16,0 123 62,-35-35-46,35 0-16,0 35 15,0 18 1,0-71 0,0 1-16,0-1 0,0 36 15,0-18 1,0 17 0,0-35-1,0-88 79,0-17-94,17 35 16,-17-1-16,0 1 15,53-53 1,-53 17-1,0 36 1,35-18-16,1 53 47,17 0-31,-18 0-1,-35 71-15,35-18 31,-35-18-15,0 0 0,-106-35-1,53 35 1</inkml:trace>
  <inkml:trace contextRef="#ctx0" brushRef="#br0" timeOffset="187671.6578">17639 11606 0,'0'-17'0,"18"17"15,-18 17 32,0 36-31,0 18-1,0-18 1,0-18 0,0 0-1,0-52 48,0-19-63,0-16 15,0 16 1,35-34 0,-35 34-1,53-17 1,-53 18-16,35 35 62,-35 35-62,35 36 16,1-71-16,-36 71 16,35-71-1,-35 35-15,35 0 31,-35 0-15,35-35 0,1 0 31,-36-17-32,35-54 1,-35 18-1,35-17 1,-35-1 0,0 36-1</inkml:trace>
  <inkml:trace contextRef="#ctx0" brushRef="#br0" timeOffset="188481.4924">18609 11377 0,'35'0'79,"1"0"-79,-1 0 15,88 0 16,-87 0-15</inkml:trace>
  <inkml:trace contextRef="#ctx0" brushRef="#br0" timeOffset="188779.2899">18538 11536 0,'18'0'31,"35"0"-16,-18 0-15,1 0 16,-1 0-16,0 0 16,18 0-1,18 0 1,-36 0-16</inkml:trace>
  <inkml:trace contextRef="#ctx0" brushRef="#br0" timeOffset="189471.2263">19403 11095 0,'0'-35'31,"17"35"-31,54 0 16,35-36-1,-53 36 1,17 0-16,18 0 0,18 0 16,-35 0-16,17 0 15,-17 0-15,52 0 16,-88 0 0,-35-35-16,53 35 15</inkml:trace>
  <inkml:trace contextRef="#ctx0" brushRef="#br0" timeOffset="190447.1221">19491 11112 0,'0'36'141,"35"-1"-141,1-35 15,16 35-15,19-35 16,-18 36 0,53 17-16,17-18 15,-35-35 1,-52 35 15,34 0-15,-70 1 15,-53-1 0,18-35-31,0 0 16,-53 35-1,-36 18 1,1-18 0,34 18-1,37-17 1,16 17 0,1-18-1,0-35 1,35 17 15,35-17 16,247 0-16,-176 0-31,0 0 16,35 0-16,-18 0 15,54 0 1,35 0 0,-107 0-1,-122 0 32,-54 0-47</inkml:trace>
  <inkml:trace contextRef="#ctx0" brushRef="#br0" timeOffset="191229.6139">19526 12153 0,'36'0'0,"-1"0"16,0 0-1,0 0 17,1 0-32,-36-17 15,0-19 1,35 1 0,-35 0-1,-18 52 48,18 36-48,0 0-15,0-18 32,0 1-32,36-36 46,16 0-30</inkml:trace>
  <inkml:trace contextRef="#ctx0" brushRef="#br0" timeOffset="191407.7592">19897 11959 0,'0'0'16,"0"-35"-16,-36 35 16,36-35-1</inkml:trace>
  <inkml:trace contextRef="#ctx0" brushRef="#br0" timeOffset="191685.5482">20055 12012 0,'36'0'32,"34"0"-17,-34 0-15,-1 0 16,18 0 0,-18 0-1</inkml:trace>
  <inkml:trace contextRef="#ctx0" brushRef="#br0" timeOffset="191911.5869">20038 12206 0,'53'0'47,"0"0"-31,0 0-1,-53-18-15,52 18 16,-16 0 0</inkml:trace>
  <inkml:trace contextRef="#ctx0" brushRef="#br0" timeOffset="192196.3303">20585 12012 0,'0'18'46,"0"-1"-30,0 54 0,0-18-16,0 0 15,-18-18 1,-17-35 31</inkml:trace>
  <inkml:trace contextRef="#ctx0" brushRef="#br0" timeOffset="193544.3003">19632 10601 0,'0'-35'16,"0"88"31,0 0-32,0-18 1,0 0-16,0 0 16,0 18-1,0-17 1,0-1 0,0-53 46,0-17-46,0 0-1,0-18 1,0-18 0,0 54-16,0-54 15,0 36 1,35 35 46,-35 53-46,36 17 0,-1-35-16,-35 1 15,35-36-15,-35 53 16,53 0-1,-18-53 1,18 35 0,-35-35-1,35-18 32,-53-17-31,0-18-16,35-35 15,-35 17 1,0 18 15,0 18-15,-18 35 15</inkml:trace>
  <inkml:trace contextRef="#ctx0" brushRef="#br0" timeOffset="194966.9193">20849 11412 0,'0'36'0,"18"-36"15,17 0 1,0 0 0,1 0-1,-1 0 1,-35-18-1,35-35 1,-35-70 0,0 52-1,0 0 1,0 19 0,0-19-1,0 89 32,0 17-47,0 18 16,0 70-1,-17-34-15,17-37 16,0 54 0,0-18-1,0-17 1,-36-36-16,36 1 15,0 52-15,0-53 16,0 0 15,0-52 32,0-36-48,18 53-15,-18-88 16,0 52-16,0 1 0,35-36 31,-35 36-31,0 0 16,0 0 0,0-18-1,35 53-15,1-36 16,-1 36-1,0 0 1,1 53 0,-36-17-16,0 17 15,0-18 1,0 0 15,-18-35-31,-35 0 16,18-18-1</inkml:trace>
  <inkml:trace contextRef="#ctx0" brushRef="#br0" timeOffset="195498.4289">21484 11748 0,'35'0'16,"1"0"15,-1-18-15,0-35 15,-52 88 16,17 18-31,0 0 15,0-18-31,0 1 15,17-36 17</inkml:trace>
  <inkml:trace contextRef="#ctx0" brushRef="#br0" timeOffset="195690.9303">21678 11501 0,'0'0'15,"0"-36"1,0 54 31</inkml:trace>
  <inkml:trace contextRef="#ctx0" brushRef="#br0" timeOffset="196084.6155">22172 11324 0,'18'0'62,"35"0"-46,0 0 0,-1 0-1,1 0 16</inkml:trace>
  <inkml:trace contextRef="#ctx0" brushRef="#br0" timeOffset="196310.5533">22137 11518 0,'17'0'31,"19"0"-15,52 0-1,-70 0-15,17 0 16,0 0 0,71 0-1,-71-17-15</inkml:trace>
  <inkml:trace contextRef="#ctx0" brushRef="#br0" timeOffset="196679.4276">22931 11042 0,'0'0'0,"0"18"47,0 17-47,0 0 16,0 18-16,0-18 15,0 36-15,-18 17 16,18-17 0,0-18-1,-35-53-15,35 52 16,-36-16 0,1-36-1,35 35-15</inkml:trace>
  <inkml:trace contextRef="#ctx0" brushRef="#br0" timeOffset="207022.9139">6315 14323 0,'0'0'0,"0"35"109,0 0-109,35 142 31,-35-124-31,53 70 16,-18-52 0,-35-36-1,35 18-15,-35-18 16,36-35 62,-36-35-62,35-18-16,-35 35 15,0-17-15,0 0 16,35-1-16,-35-34 0,0 17 16,36-18-1,-36 36 1,53 0-1,-1 35 32,-52 18-47,36-18 16</inkml:trace>
  <inkml:trace contextRef="#ctx0" brushRef="#br0" timeOffset="207262.7533">6897 14781 0</inkml:trace>
  <inkml:trace contextRef="#ctx0" brushRef="#br0" timeOffset="207910.7607">6773 14587 0,'0'-35'16,"0"106"109,53 70-94,-17-106-31,-36 0 16,35 1 0,0 16-16,18-16 15,-35-36 1,-18-36 62,88-140-47,-88 106-31,35 17 16,-35 17-16,0 1 15,0 0 1,0 52 47</inkml:trace>
  <inkml:trace contextRef="#ctx0" brushRef="#br0" timeOffset="209390.8776">7338 14746 0,'0'35'47,"17"-35"-16,54-17 0,-36-19-31,-35 1 31,36 35-31,-36-88 16,0 53-16,0-1 16,0-16-1,0 16 1,0 89 15,0 0-15,-18 18-16,18-18 15,0-1-15,0 1 16,0-17-16,0 34 16,0-17-1,0-18 17,0-52 14,0-36-30,0 18 0,0-1-16,18-17 15,17 53 1,0 0 15,18 0-15,-53 18-16,35-18 15,-35 53 1,36-18-16,-1-35 16,18 35-1,-18-35 1,36 0 0,-71-17-16,53-18 15,-18-1 16,-35-17-15,0 18 0,-18 35-1,18 18 32,-35-18-47,35 53 16,0-18-1,18-35 1,17 0 0,0 0 15,0-18-31,1-17 16,-1 35 15,0-53-16,0 53 1,-35 18 15,36-18-31,-36 17 16,0-52 62,0 0-62,35 35-16,-35-35 15,35 35-15,18 0 32,-18 0-17,-35 52 1,36-52-1,-36 36 1,35-19 0,-35 19-1</inkml:trace>
  <inkml:trace contextRef="#ctx0" brushRef="#br0" timeOffset="210111.5907">9331 14270 0,'0'35'62,"0"18"-46,0 123-1,0-158 1,35 35-16,-35 0 16,0-18 15,0 36-31,0-54 15,0 19 1</inkml:trace>
  <inkml:trace contextRef="#ctx0" brushRef="#br0" timeOffset="210751.0747">10072 14340 0,'0'36'63,"0"17"-48,0-18-15,-18 35 16,-35 19-1,-35-36 1,17-18 0,36-35-1,-18 0 1,18 0 0,35-35-1,0-18 1,0 17-1,0 1 1,35-35-16,18 34 16,0 36-1,-18 0 1,1 18-16,-1-18 16,18 88-16,-18-35 15,-35 18 1,35-36-1,1-35 1,-36 35-16,35-35 16</inkml:trace>
  <inkml:trace contextRef="#ctx0" brushRef="#br0" timeOffset="211448.1175">10442 14235 0,'0'35'32,"18"0"-32,-18 53 15,0-52 1,0-1-16,0 0 15,35-35 1,-35 53-16,0 0 16,0-18-1,0 1-15</inkml:trace>
  <inkml:trace contextRef="#ctx0" brushRef="#br0" timeOffset="212506.3108">10795 14076 0,'0'-35'32,"0"-1"14,35 36-30,1 0 0,-1 0 15,-35 18 0,0 17-15,0 0-1,-18 1 1,-35-1 0,36-35-1,17 35-15,35-35 63,18 0-48,0 0 1,17 53 0</inkml:trace>
  <inkml:trace contextRef="#ctx0" brushRef="#br0" timeOffset="213242.7108">11218 14570 0,'53'0'16,"-17"0"0,69 0 15,-52 0-31,0 0 15,0 0-15,0 0 16,-18 0-16,1 0 16</inkml:trace>
  <inkml:trace contextRef="#ctx0" brushRef="#br0" timeOffset="213577.8956">11430 14446 0,'0'18'63,"0"35"-48,0-18-15,0 18 16,0 0 0,0 0-1,0-18 1</inkml:trace>
  <inkml:trace contextRef="#ctx0" brushRef="#br0" timeOffset="214033.6331">12047 14217 0,'0'0'0,"36"0"15,-36 18 32,0 35-31,0 35-16,0-35 16,0 35-1,0-18 1,0-34-16,0 17 15,0-1 1,0-16 0</inkml:trace>
  <inkml:trace contextRef="#ctx0" brushRef="#br0" timeOffset="215288.9326">12524 14270 0,'0'18'46,"0"52"-46,0-52 16,-18 88 0,18-36-1,0-17 1,-53 0 0,53 0-1,-35-18 1,35-53 31,17 18-32,-17-35-15,0-18 16,0 0 0,36 53-1,-36-53-15,0 1 16,0 16-16,35-34 31,-35-1-31,0 54 16,53-36-16,-53 35 15,35-35 1,0 18 0,1 35 15,-1 17-16,-35 19 1,35 17 0,-35 17-1,-53-17 1,0-18 0,18-35-1,53 0 63,-18 36-78,35-36 16,0 35 0,1 0-1,-36 18-15,0-18 16,0 1-1,-36-36 1,-34 0 0,35 0-1,-1-18 17</inkml:trace>
  <inkml:trace contextRef="#ctx0" brushRef="#br0" timeOffset="215884.5813">13088 14129 0,'0'17'78,"0"19"-78,0 17 15,0 0-15,0 17 16,0-17-16,0 53 16,0-53-1,0-18 1,0 0 15</inkml:trace>
  <inkml:trace contextRef="#ctx0" brushRef="#br0" timeOffset="216503.5474">13300 13952 0,'0'-35'15,"35"0"17,0 35-17,1 0 1,-1 17 15,-35 54-15,0-18-16,0-18 15,-18-35 17,18 35-17,18-35 48,35 0-48,17 0 1,-17 36 0,-18-36-16</inkml:trace>
  <inkml:trace contextRef="#ctx0" brushRef="#br0" timeOffset="216853.259">13635 14358 0,'17'0'31,"19"0"-15,-1 0 0,0 0 15,1 0-31,-36 35 31</inkml:trace>
  <inkml:trace contextRef="#ctx0" brushRef="#br0" timeOffset="217086.3863">13529 14552 0,'18'0'31,"17"0"-15,18 0-16,17 0 31,-17 0-31,0 0 16,-53-18-1,36 18-15</inkml:trace>
  <inkml:trace contextRef="#ctx0" brushRef="#br0" timeOffset="217439.4746">14111 14217 0,'0'-35'16,"0"52"15,0 54-15,0-53-1,0 52-15,0 54 32,0-54-17,0-35 1,0 1 0,-18-36 15</inkml:trace>
  <inkml:trace contextRef="#ctx0" brushRef="#br0" timeOffset="220019.0889">15381 14570 0,'-35'0'78,"35"53"-78,-53-53 15,18 35-15</inkml:trace>
  <inkml:trace contextRef="#ctx0" brushRef="#br0" timeOffset="221045.4088">15857 14199 0,'0'36'78,"18"-1"-78,-18 53 16,53-53 0,-53 1-16,35 34 15,0-17 1,1-53-1,-36 35 1,17-35 0,19 0 15,-36-17-15,35-19-1,-35 1 1,53-53-1,-53 35 1,0 18 0,0 0-16,17 35 47,-17 17-32,0 18-15,53 36 16,-17-18-1,-1-18 17,0-35-17,1 0 1,16 0 0,-52-17-1,36-36 1,-1 17-1,-35-17 1,0-17-16,18 70 16,-18-71-16,0 18 15</inkml:trace>
  <inkml:trace contextRef="#ctx0" brushRef="#br0" timeOffset="222186.2157">16686 14429 0,'36'0'63,"17"0"-48,-18 0 1,35 0 0,-17 0-1,-53-36-15,36-17 31,-36 36-15,-18-36 15,-17 53-15,-18 0 0,-18 35-1,71 0-15,-53 36 16,53-18-1,0-18 1,18 0 0,105-35 15,-87 0-31,-19 0 16,19 0-16,34 0 0,-52 0 15</inkml:trace>
  <inkml:trace contextRef="#ctx0" brushRef="#br0" timeOffset="223107.0089">18098 14429 0,'35'0'32,"0"0"-1,0 0-15,1-18-1,34-53 32,-70 36-47,0 0 16,0 70 62,35-35-63,-35 53-15,36-53 16,-36 35-16,35-35 16,-35 36-1,0-1 1,-18-35 0,-35 35-1,1-35 1,16 0-1</inkml:trace>
  <inkml:trace contextRef="#ctx0" brushRef="#br0" timeOffset="224284.6392">18838 14288 0,'-17'-36'16,"-19"36"0,1 0-1,-18 18 17,53 52-17,-35-17 1,35-17-1,0-1 1,0 0 15,18-35-15,17 0 0,0-35-16,-35 17 31,35-35-16,-35 18 17,36 35 30,-1 35-46,36 1 15,-36-36 0,-18 0-15,19 0 0,34-18-1,-34-17 1,-36 52 78,0 19-79,17-36-15,-17 35 16,35-35-1,1 0 1,-1 0 0,-35-35 15,35 35-31,-35-36 16,0 54 30,0 17-46,0 71 16,0 0 15,0-36-31,-17 36 16,17-53-16,-36-53 16,-17 53-1,18-53 1,35-35-1,0 0-15,0-18 16,0 17-16,0-17 16,71 18-16,-1 0 15,1-18 1,-36 18 0</inkml:trace>
  <inkml:trace contextRef="#ctx0" brushRef="#br0" timeOffset="225542.3421">20020 14464 0,'71'0'79,"-18"0"-64,0 0 1,-53-18-1,35-17-15,0-18 16,0-17 0,-35-1-1,0 36 1,0-18 0,0 0-1,0 70 32,-17 19-47,17 17 16,0 17-1,0 1 1,0-54-16,0 19 16,17-36-1,-17 35 1,53-35-16,-17 0 15,-1 0-15,35-35 16,-17-36 0,-35 71-1,-18-53-15,53-17 16,-53 34 0,0-17-1,0 18 1,0 53 31,0-1-47,0 54 15,0-36-15,0 1 16,0-19-16,0 54 16,0-36-1,0-70 48,35 0-48,-35-1 1,35 36 0,-35-35-1,36 35 1,-1 0-1,-35 35-15,53-35 16,-53 53-16,35-53 16,-35 35-16,35 1 15,1 17 17</inkml:trace>
  <inkml:trace contextRef="#ctx0" brushRef="#br0" timeOffset="228200.8228">21361 14252 0,'-18'0'31,"18"-35"-31,-35 35 32,-1 0-17,-16 18 1,-1 35-1,0-18 1,53 0 0,0-17-1,35 35 1,-17-53 0,52 0-1,-35 0 1,-17 0-1,17 0 1,1-53 0,-36 0-1,35 53 63,0 35-46,-35 0-32,53-35 15,-18 0-15,36 0 16,-18-17 15,0-71-15,-53 35-1,0 17-15,0 1 16,35 0-16,-35-1 0,0 1 16,0-35-1,0 17 1,0 88 31,-35 53-32,35-17-15,0 52 16,0-87 0,35-1-1,-35 0-15,53-35 0,-53 53 16,53-53 0,35 0-1,-17 0 1,-36-53-16</inkml:trace>
  <inkml:trace contextRef="#ctx0" brushRef="#br0" timeOffset="228493.4557">21608 14182 0,'0'0'0,"0"-18"31,17 18-15,19 0-1,16 0-15,1 0 16,71-35-1,-36 35 1,-53 0-16,1 0 16</inkml:trace>
  <inkml:trace contextRef="#ctx0" brushRef="#br0" timeOffset="229149.0384">20214 14217 0,'18'0'31,"52"-18"-15,1 18-16,52-53 16,107 53-1,-54-35 1</inkml:trace>
  <inkml:trace contextRef="#ctx0" brushRef="#br0" timeOffset="230449.6255">23513 13864 0,'0'-35'15,"0"0"32,-18 35-47,-35 0 31,53 35-31,-53 18 16,18 0-16,35 0 31,-35 0-31,35-36 16,0 54-1,0-18 1,53-18 0,17 18-1,36-53 1,-53 0-16,0 0 16,-18-18-16,0 18 15,-35-35-15,36-18 16,-36-18-1,0 36 1,0 0-16,0 17 0,0-17 16,0 0-1,0-36-15,-36 18 16,-52 53 0,18 0 15,70 18-31</inkml:trace>
  <inkml:trace contextRef="#ctx0" brushRef="#br0" timeOffset="230804.8592">23513 14058 0,'35'0'16,"0"18"31,-35 17-47,35 0 15,1 36 1,34-18 0,1-18-1,-36-35-15,36 0 16,-36 0 0</inkml:trace>
  <inkml:trace contextRef="#ctx0" brushRef="#br0" timeOffset="231298.2734">24112 13952 0,'0'0'0,"0"18"63,0 0-63,0 17 15,0 0-15,0 0 16,36 36 0,-1-36-1,18-35-15,17 36 16,-17-36 0,0 0 15,-17-18-16,-36-35-15,35-18 16,-35 19 0,0 16-16,0 1 15,0-18 1,0 18 0,-18 35-1</inkml:trace>
  <inkml:trace contextRef="#ctx0" brushRef="#br0" timeOffset="232243.0763">24783 13917 0,'0'18'47,"0"17"-32,0 0-15,0 36 16,0-1 0,0-17-1,-18-17 1,18-54 46,0-35-46,0 0 0,0 0-1,-35-88 17,35 123-17,0-17-15,0 0 16,0-53-1,17 52 1,19 36 15,-1 0-31,18 18 16,0 70 0,-53-17 15,0-36-16,0 18-15,-18-53 16,-35 35-16,0-35 16,18 0-1,88 0 48,-35 0-48,-18 36-15,35-36 16,-35 35-16,53 0 16,-53 0-1,0 1 17,-53-1-17,18-35 1,-1 0-1,-17 0 1,18 0-16</inkml:trace>
  <inkml:trace contextRef="#ctx0" brushRef="#br0" timeOffset="232664.9023">25118 13829 0,'35'0'62,"18"0"-46,-18 0 0,1-35-16,-1 35 15,18 0-15,-18 0 16</inkml:trace>
  <inkml:trace contextRef="#ctx0" brushRef="#br0" timeOffset="232921.7786">25294 13811 0,'0'0'0,"0"36"47,0 16-31,0 1-16,0-17 15,0 17 1,0-1 0,0 19-1,-35-36 1</inkml:trace>
  <inkml:trace contextRef="#ctx0" brushRef="#br0" timeOffset="233131.2233">25153 14199 0,'18'0'31,"52"0"-15,-34 0-16,34 0 15,1 0 1,-18 0 0</inkml:trace>
  <inkml:trace contextRef="#ctx0" brushRef="#br0" timeOffset="233498.192">25718 13847 0,'0'-36'31,"17"36"-15,54 0 0,-36 0-1,0 0-15,1 0 31,52 0-31,-35 0 16,-18 0 0</inkml:trace>
  <inkml:trace contextRef="#ctx0" brushRef="#br0" timeOffset="233721.6678">25982 13811 0,'0'18'16,"0"17"0,0 18-1,-53 18 1,53-54 0,0 19-1,0-1 1,0 0-1,-35 0 1</inkml:trace>
  <inkml:trace contextRef="#ctx0" brushRef="#br0" timeOffset="234561.8497">27287 13811 0,'36'0'78,"69"0"-63,-52 0 1,-17 0 0</inkml:trace>
  <inkml:trace contextRef="#ctx0" brushRef="#br0" timeOffset="234797.5959">27464 13794 0,'0'17'15,"0"19"-15,-36 34 16,36-17-1,0 0 1,0 0 0,0 17-1,0-17 1,0-17 0</inkml:trace>
  <inkml:trace contextRef="#ctx0" brushRef="#br0" timeOffset="235014.9798">27270 14235 0,'35'0'31,"0"0"-31,1 0 15,16 0 1,125 0 0,-71 0-1,-53-18-15</inkml:trace>
  <inkml:trace contextRef="#ctx0" brushRef="#br0" timeOffset="235547.231">28028 13882 0,'0'0'0,"0"-35"15,-17 35 1,17-36 0,-18 36-1,-17 0 1,-1 0-1,36 18-15,0 17 16,0 18 0,0 0-1,18 0 1,35 0 0,-18-18-1,0-35 1,-35 35-1,36-35-15,-36 36 32,-18-36-17,-35 0 1,-70 35 0,70-35-16</inkml:trace>
  <inkml:trace contextRef="#ctx0" brushRef="#br0" timeOffset="237262.4304">29069 13917 0,'0'-35'31,"0"52"16,0 19-31,0-1-16,0 0 15,0 1-15,0-1 16,0-18-16,0 19 16,0 34-1,0-34 1,0-54 46,0-53-46,35 36-16,-35 0 16,0-18-1,35 0 1,-35 18-16,0-36 16,36 71-16,-36-35 31,0 0-16,35 52 17,-35 71-17,35-17 1,1 17 0,-1-70-1,0 88 1,0-106-1,1 0 17,-1-36-1,-35-17-31,0 1 16,0-19-1,0 0 1,0 19 15,0 16-15,-18 36 15</inkml:trace>
  <inkml:trace contextRef="#ctx0" brushRef="#br0" timeOffset="237812.8259">29916 13899 0,'0'-17'16,"0"-18"15,-18 35-15,-17 0 0,-1 0-1,36 35 1,-35 71-1,-18-53-15,53-18 16,0 0-16,0 0 16,0 18-1,18-53-15,17 36 16,18-36 0,-18 0-1,1 0 16,-1-36-15,-35-17-16,0-35 16,35 53-1,-35-53-15,0 52 16,0 19 0,-18 17-16,-17 0 15</inkml:trace>
  <inkml:trace contextRef="#ctx0" brushRef="#br0" timeOffset="239662.2728">30251 13882 0,'0'17'47,"0"72"-31,0-19-1,-18-17 16,18 18-31,0-36 16,0 0 0,0-17 15,0-53 16,0-36-32,0 18 1,0 0 0,0 0-1,0 18 1,0-18 0,18-17-1,-18 34 1,35-17-16,0 18 15,1 35 17,-1 0-17,-35 18-15,35 17 16,-35 71 0,0-53-1,-35-18 1,-18-35-1,-18 0 17,36 0-17,53 0 32,-18 35-31,70-35-16,-34 36 0,16-1 15,-16-35 1,-1 53 0,18-18-16,-53 0 15,35-35 1,-35 36 0</inkml:trace>
  <inkml:trace contextRef="#ctx0" brushRef="#br0" timeOffset="240607.0137">30780 13847 0,'0'52'62,"0"19"-62,0-53 16,35 17-16,-35 35 31,0-34-31,0-19 16,-17-87 62,17-36-47,0 71-31,0 17 16,0-17-16,17-36 15,-17 1 1,35 70 0,-35-36-16,36 1 15,-1 35 1,18 0-1,0 18 1,-53 52 0,0-17-1,0 18 1,0-36 0,0 0-1,0-52 48,17 17-63,-17-71 15,53-17 1,-53 53-16,36 35 16,-36-53-16,35 53 15,0 0 16,-35 53-15,35-18 0,-35 36-1,0-36-15,0 0 16,0 0-16,0 18 16,0 0-1,-17-18 1,17 1-1</inkml:trace>
  <inkml:trace contextRef="#ctx0" brushRef="#br0" timeOffset="241220.9721">31485 13776 0,'0'-35'0,"36"35"15,-36 35 17,0 0-17,0 18-15,-18 0 16,18-18-16,0 1 15,-35 34 1,35-17 0,0-18-1,0-52 32,0-36-31,0-35-1,17 52 1,-17 1 0,89-71-1,-54 71 1,-35-18 0,35 0-1,0 106 16,-35-18-15,0 18 0,53 0-16,-53-18 0,0 1 15,0 34 1,0-17 0,36-18-1</inkml:trace>
  <inkml:trace contextRef="#ctx0" brushRef="#br0" timeOffset="241445.44">31574 13970 0,'17'-35'31,"36"35"-15,-18 0-16,18 0 15</inkml:trace>
  <inkml:trace contextRef="#ctx0" brushRef="#br0" timeOffset="242117.367">32120 13688 0,'0'17'63,"0"36"-48,0 36 1,0-54-16,-35 35 15,35-17 1,0 0 0,0-18-1,18 1 1,17-36 15,18 0-15,18 0-1,17 0 1,-18-36 0</inkml:trace>
  <inkml:trace contextRef="#ctx0" brushRef="#br0" timeOffset="242489.77">32491 13741 0,'53'0'79,"17"0"-48,-34 0-16</inkml:trace>
  <inkml:trace contextRef="#ctx0" brushRef="#br0" timeOffset="242713.1011">32632 13741 0,'0'0'31,"0"17"0,0 36-31,-35 0 16,35-35-16,0 52 16,0-17-1,0 0 1,0-18 0,0 1 15</inkml:trace>
  <inkml:trace contextRef="#ctx0" brushRef="#br0" timeOffset="242895.2051">32561 14129 0,'18'0'31,"17"-18"-16,18 18 1,35 0 0,-52 0-1,17 0 1</inkml:trace>
  <inkml:trace contextRef="#ctx0" brushRef="#br0" timeOffset="243477.6717">32949 13811 0,'0'-35'78,"18"35"-78,17 0 16,1 0-1,-1 0 1,0 0-1,-35 35 48,-17 53-63,17-52 16,-71-1-1,-17 36 1,88-36-1,0 0 1,-35-35 0,70 0 15,18 0-15,17 0-1,-34 0 1,16 0-1,-16 0-15,-36-18 0,53 18 16</inkml:trace>
  <inkml:trace contextRef="#ctx0" brushRef="#br0" timeOffset="243834.8361">33408 13794 0,'0'17'46,"0"19"-46,0-1 16,-18 0-16,18 0 31,0 18-31,-35-17 16,35-1 0</inkml:trace>
  <inkml:trace contextRef="#ctx0" brushRef="#br0" timeOffset="244094.977">33408 13758 0,'0'0'0,"0"-35"16,35 0-1,1 35 17,-1 0-17,0 0 1,0 0 15,1 0 0,-36 17-31</inkml:trace>
  <inkml:trace contextRef="#ctx0" brushRef="#br0" timeOffset="244337.7168">33426 13882 0,'17'0'63,"19"0"-47,-1 0-1,0 0 1,-35 35-1</inkml:trace>
  <inkml:trace contextRef="#ctx0" brushRef="#br0" timeOffset="244552.1427">33267 14111 0,'18'0'32,"17"0"-17,18 0 1,0 0 0,-18 0-1</inkml:trace>
  <inkml:trace contextRef="#ctx0" brushRef="#br0" timeOffset="244995.7294">33690 13917 0,'0'18'63,"0"17"-63,-17 18 16,17-18-16,0 18 15,-36-53 1,36 35-16,0 1 15,-35-36 1</inkml:trace>
  <inkml:trace contextRef="#ctx0" brushRef="#br0" timeOffset="245445.534">33620 13794 0,'0'0'0,"0"-36"0,35 36 16,0-17 0,1 17 15,-1 17-16,-35 36 17,0-17-32,0-1 0,0 18 15,0-18 1,0 18 0,0 0-1,0-18 1,-18 0-1,18 1 1,-35-36 15,-36 35-15,18-35 0,1 0-1,16 0 1</inkml:trace>
  <inkml:trace contextRef="#ctx0" brushRef="#br0" timeOffset="264726.3176">28593 9684 0,'0'17'110,"0"19"-110,-36 52 31,36-53-31,0-17 0,0 17 16,-35 36-1,35-36 1,0-53 78,0-17-79,0-18-15,0-18 31,0 19-31,0-1 16,18 53 0,-18-36-1,35 1 1,0 0 0,1 35 15,-1 0 0,-35 35-15,0 53-1,35-52 1,-35-1 0,0-18-1,53-52 48,-18-18-32,1-17-31,-36 17 16,35 53-1,-35-35-15,0 70 47,0 0-31,0 36-1,0-36-15,0 18 16,0-18 0,0 0-1,0 1 16</inkml:trace>
  <inkml:trace contextRef="#ctx0" brushRef="#br0" timeOffset="265431.8336">27975 10195 0,'18'0'94,"-18"36"-94,70-36 16,-17 0-16,159 0 15,123 0 1,124-36 0,-283 36-1,-70 0-15,18 0 16,34-53-16,1 53 31,-53 0-15,-71 0-16,-53 0 62</inkml:trace>
  <inkml:trace contextRef="#ctx0" brushRef="#br0" timeOffset="268247.6065">28716 10566 0,'0'35'141,"0"36"-126,0-36-15,0 0 16,0 0-16,0 1 15,0-1 17,0 0-17,0-52 63,0-19-46,0 1-32,0-36 15,53-17 1,-53 35 0,0 18-1,0 0 1,18 35 78,-18 17-94,53 54 15,-18 0 1,0-1-1,18-17 1,-18-18 0,1-35 62,-36-17-63,0-36 1,0 17-16,0 1 16,0 0-1,0-18 1,0-35 0,0 17-1</inkml:trace>
  <inkml:trace contextRef="#ctx0" brushRef="#br0" timeOffset="276017.1076">29087 10231 0,'-36'0'16,"1"0"15,0 0 0,-1 0 0,1 0-31,0 0 16,17 0 0,-35 35-1,0-35 17,18 35-17,35-17-15,-53 17 16,0-35-16,53 35 15,-53 1 1,18-36-16,35 35 16,-35-35-16,35 35 15,-35 0-15,-1 1 32,-17-1-17,53 0 1,0 1-1,-35-36 1,35 70 0,0-52-1,0 52 1,0-34 0,35-1-1,-35 0 1,36 0-1,17-35-15,-1 36 16,1-36 0,18 35-1,-36-35 1,0 35 0,-17-35-1,88 0 1,-53 0-1,17 0 1,-17 0 0,-17 0-1,-1 0 17,0 0-17,36-17 1,-18-54-1,-18 18 1,0 53-16,-35-35 16,0 0-1,35 35-15,-35-53 16,0 17 0,0 1-1,0-18 1,0 0-1,0 18-15,0 0 16,0-18 15,0 18-15,-17 35 0,17-36-1,-71 36 1,36-35-1,0 35 1,-1 0-16,19 0 16,-18 0 15</inkml:trace>
  <inkml:trace contextRef="#ctx0" brushRef="#br0" timeOffset="300196.877">4957 15787 0,'0'35'109,"0"36"-93,0-36-1,-18 0-15,18 0 16,0 1-16,-35 34 16,35-34-1,-36-1 1,36 0 0</inkml:trace>
  <inkml:trace contextRef="#ctx0" brushRef="#br0" timeOffset="300768.0412">4868 15769 0,'18'0'0,"-18"-35"32,35 53 30,-35 17-62,53-35 16,0 88-1,18-17 1,34 34 0,-34-69-1,-36-1 1,-35-53 31,36-35-32,-36 0 1,0 1 0,0-19-1,0 18 1,0 18-1,0 0 1,0 52 31</inkml:trace>
  <inkml:trace contextRef="#ctx0" brushRef="#br0" timeOffset="301841.6516">5680 15998 0,'0'-35'0,"0"0"15,-18 35 17,-35 0-1,53 18-31,-53 17 15,53 0-15,0 0 16,0 18 0,0-17-1,18-36 1,17 0 0,-17 0-1,17 0 16,-35-18-31,0-17 16,0-18 0,0 17-1,0 1 17,35 35-17,36 0 1,-36-35-1,18 35 1,-18 0 0,-35 18-1,0 34 1,0 19 0,0-36-1,0-17 1,36-18 15,-1 0 0,0-35-15,-35-18 0,35 17-1,-35 54 32,0 35-31,36-53-16,-36 53 15,35-53 1,-35 35 0,35-35 15,-35-35-31,36-53 15,-36 52 1,0 1-16,35 0 0,-35 0 16,0-1 15,35 36 0,36 18-15,-36-18-1</inkml:trace>
  <inkml:trace contextRef="#ctx0" brushRef="#br0" timeOffset="302682.9599">8608 15663 0,'0'0'0,"-18"-35"16,-17 0 0,-18 35-1,18 0-15,-1 0 16,1 35-16,-88 53 31,87 0-15,1-52-16,35-1 15,0 0-15,0 36 16,18-36 0,105 36-1,-70-71-15,0 0 16,0 0-16,0 0 16,-18 0-16,0 0 15</inkml:trace>
  <inkml:trace contextRef="#ctx0" brushRef="#br0" timeOffset="303658.3518">9578 15558 0,'0'-36'16,"-35"36"15,-1 0-31,-52 36 16,18 34-1,34 1 1,-34-36 0,70 0-1,0 0-15,-35 1 16,35-1-1,17 18 1,54 0-16,-36-53 16,18 0-16,17 0 15,19 0-15,-36 0 16,-1-35-16,-16 35 0,-36-36 16</inkml:trace>
  <inkml:trace contextRef="#ctx0" brushRef="#br0" timeOffset="303941.4594">9313 15752 0,'36'0'16,"17"0"0,-1-36-1,54 36 1,-35 0 0,-18 0-1</inkml:trace>
  <inkml:trace contextRef="#ctx0" brushRef="#br0" timeOffset="304879.765">10901 15416 0,'0'0'0,"0"-35"31,-35 35 1,-36 0-17,36 0-15,-1 18 16,-140 88-1,88-36 1,53 1 0,-1-36-1,36 53-15,0-35 16,53 18 15,88-36-15,-70-35-16,35 0 15,-18 0-15,-18 0 16,107-18 0,-177-35-1</inkml:trace>
  <inkml:trace contextRef="#ctx0" brushRef="#br0" timeOffset="305636.7126">10707 15575 0,'-18'0'172,"18"-35"-141,-35 35-15,0 0 15,-1 0 31</inkml:trace>
  <inkml:trace contextRef="#ctx0" brushRef="#br0" timeOffset="306127.7074">10460 15558 0,'0'52'78,"0"-16"-63,0 34 1,0-17 0,0 0-1,0-18 1,0 1-1,35-36 1,-35 35 0</inkml:trace>
  <inkml:trace contextRef="#ctx0" brushRef="#br0" timeOffset="307400.0196">10619 15522 0,'0'36'219,"0"-1"-203,0 0-16,0 0 15,0 18 1,0-17-1,0-1 1</inkml:trace>
  <inkml:trace contextRef="#ctx0" brushRef="#br0" timeOffset="311800.1276">14552 15540 0,'0'-35'94,"-18"-1"-63,-34 36-15,-1 0-1,17 0 1,1 0-16,0 18 16,-36 53-1,36-1 1,35-35-16,0 1 15,0-1-15,0 18 16,53-18 0,-18-35-1,18 0-15,53 35 16,-36-35-16,36 0 16,-70-17-1</inkml:trace>
  <inkml:trace contextRef="#ctx0" brushRef="#br0" timeOffset="312637.9816">15593 15469 0,'0'-35'32,"0"53"15,0 17-32,0-17-15,-18 35 16,18-18-16,-70 35 15,70 1 1,-36-71 0,1 53-1,-18-53-15</inkml:trace>
  <inkml:trace contextRef="#ctx0" brushRef="#br0" timeOffset="312927.9609">15346 15522 0,'0'-17'0,"17"17"47,19 0-32,-36 70 1,53-70-16,-18 35 16,18 1-1,17-1 1,-34-35 0,-36 35-1</inkml:trace>
  <inkml:trace contextRef="#ctx0" brushRef="#br0" timeOffset="313787.619">16457 15522 0,'0'-35'16,"-18"35"15,-17 0 0,0 0-31,-18 0 16,-18 0-1,71 35 1,-35 1-16,35-1 16,-35 0-16,35 0 0,0 1 15,0 17 1,17-1-1,54 1 1,70-53 0,-35 0-1,-35 0 1,-36-17 0</inkml:trace>
  <inkml:trace contextRef="#ctx0" brushRef="#br0" timeOffset="314337.3526">16228 15399 0,'17'0'63,"36"0"-48,-17 0-15,52 0 16,0 0 0,18 0-1,-89 0 1</inkml:trace>
  <inkml:trace contextRef="#ctx0" brushRef="#br0" timeOffset="315255.9526">17357 15593 0,'35'-35'47,"0"35"-31,0 0-16,1 0 15,-1 0-15,18 0 16,-18 0 0</inkml:trace>
  <inkml:trace contextRef="#ctx0" brushRef="#br0" timeOffset="315469.722">17304 15681 0,'53'0'16,"-36"0"0,54 0-1,-36 0 1,18 0-1,-18 0-15</inkml:trace>
  <inkml:trace contextRef="#ctx0" brushRef="#br0" timeOffset="315838.1066">17815 15416 0,'0'0'0,"0"-35"0,0 88 62,0-18-62,0-17 16,0 53 0,0-1-1,0 1 1,36-18 0,-36-18-1,0 0 1</inkml:trace>
  <inkml:trace contextRef="#ctx0" brushRef="#br0" timeOffset="316336.1811">18433 15505 0,'0'-36'16,"0"1"-1,-18 35 1,-35 0 0,18 0-1,-36 53 1,1 35-1,34 18 1,36-53 0,0 0-1,18-53 1,17 35-16,1-35 0,17 0 16,105 0-1,-52 0 1,-88 0-1</inkml:trace>
  <inkml:trace contextRef="#ctx0" brushRef="#br0" timeOffset="316830.977">18680 15363 0,'0'18'31,"0"53"-15,0-54-1,35 36-15,-35-35 16,0 52 0,0-34-16,53 34 15,-53-17 1,0-18 0,0 1 15</inkml:trace>
  <inkml:trace contextRef="#ctx0" brushRef="#br0" timeOffset="317445.4689">18891 15258 0,'0'-36'16,"0"1"-1,18 35 1,17 0 15,0 0-31,1 0 31,-36 18-31,0 35 16,0 17 0,-18-17-1,-52-18 1,70 1 46,52-36-62,-34 0 16,53 0 0,-1 0-1,-35 0 1</inkml:trace>
  <inkml:trace contextRef="#ctx0" brushRef="#br0" timeOffset="319605.8758">21484 15522 0,'0'-35'32,"-17"35"14,-19 35-30,1 18 0,35-18-16,-35-35 0,35 53 15,0-17 1,17-1 0,36-35-1,35 0 1,-17 0-1,-18 0 1,17 0 0,-17-35-1,-53-1-15,0-17 16,0 1 0,-17-19-1,-19 36 1,-34 35-1,35 0 17,35 17-1,0 19-15,0-1-1,17-35 1,54 0-1,-54 0-15,19 0 16,-1 0-16,0-18 16,1 18-16,34-35 15,-52-18 1,-18 18 0,0-36-16,0 54 31,0-19-16,-35 36 1,70 18 62,0-18-62,71 35 15,-71 0-31,18 36 16,-53-18-1,0 18 1,0-19 0,0-16-1,35-1 1,71-35-1,-53 0 1,0-18-16,0 18 16</inkml:trace>
  <inkml:trace contextRef="#ctx0" brushRef="#br0" timeOffset="320428.828">24218 15363 0,'35'0'0,"-35"-35"16,0 0-1,-17 35 1,-18 0 0,17 0-16,-17 0 15,-36 18-15,36 17 16,-36 53 0,36-53-16,0 36 15,-1-71 1,36 53-16,0 17 15,18-34 1,70-1 0,18-35 15,35 0-15,0 0-1</inkml:trace>
  <inkml:trace contextRef="#ctx0" brushRef="#br0" timeOffset="321568.2261">25206 15222 0,'0'53'78,"0"-17"-62,-18 87 0,18-88-1,-35-35-15,35 53 16,-35 0 0,-1-18-1</inkml:trace>
  <inkml:trace contextRef="#ctx0" brushRef="#br0" timeOffset="321886.3216">25012 15363 0,'0'-35'32,"18"35"-17,17 71 1,0-1 0,-35-52-16,35 17 15,1 18 1,-36-35-1,35 35 1,0-53 0</inkml:trace>
  <inkml:trace contextRef="#ctx0" brushRef="#br0" timeOffset="322468.4824">25823 15311 0,'0'-36'31,"-70"36"16,35 0-47,35 36 16,-53 16-16,0 37 15,17-19 1,36-34 0,0 16-1,36-16 1,34-36 0,36 0-1,-88 0-15,17 0 16,0 0-16,1 0 15,-36-18 1</inkml:trace>
  <inkml:trace contextRef="#ctx0" brushRef="#br0" timeOffset="325229.6676">26282 14887 0,'0'18'78,"0"52"-63,0-34-15,-18-36 16,18 53-16,0-18 16,-35-35-1,35 35 1</inkml:trace>
  <inkml:trace contextRef="#ctx0" brushRef="#br0" timeOffset="325567.4924">26229 14922 0,'0'36'62,"0"34"-46,18-34 0,17-1-1,-35 0 1,35-35-16,0 35 31</inkml:trace>
  <inkml:trace contextRef="#ctx0" brushRef="#br0" timeOffset="325849.5912">26194 15081 0,'35'0'63,"71"0"-48,-53-53 1,-18 53-16,53 0 15,-52 0 1</inkml:trace>
  <inkml:trace contextRef="#ctx0" brushRef="#br0" timeOffset="327566.4229">26776 15505 0,'35'0'47,"0"0"-32,36 0 1,-36 0 0,1 0-16,-1 0 0,0 0 15</inkml:trace>
  <inkml:trace contextRef="#ctx0" brushRef="#br0" timeOffset="327802.9185">26741 15646 0,'70'0'16,"-17"0"-1,0 0 1,-18 0-16,1-18 16,-1 18-16</inkml:trace>
  <inkml:trace contextRef="#ctx0" brushRef="#br0" timeOffset="328209.1556">27428 15134 0,'0'53'62,"0"-18"-62,0 124 31,0-106-31,0 18 16,0-1 15,0-17-15,0-18-1</inkml:trace>
  <inkml:trace contextRef="#ctx0" brushRef="#br0" timeOffset="328623.9526">28028 15169 0,'0'0'0,"0"-35"15,-17 35 1,-36 0-1,0 71 1,-18 52 0,1-35-1,70-52 1,0 17-16,0-18 16,17-35-1,19 0-15,52 0 16,-18 0-1,-17 0-15,35 0 16,-17-18 0,-71-35-1</inkml:trace>
  <inkml:trace contextRef="#ctx0" brushRef="#br0" timeOffset="329055.916">28293 15081 0,'0'18'63,"0"17"-48,0 0-15,0 54 16,0-54-16,0-17 15,0 52 1,0 1 0,0-18-1,35 0 1,-35-36 15</inkml:trace>
  <inkml:trace contextRef="#ctx0" brushRef="#br0" timeOffset="329791.4683">28610 14958 0,'0'-36'15,"0"1"48,18 35-63,35 18 31,-53 17-31,35 36 16,-35-18-1,-35 17 1,17-70 15,18 35-15,35-35 15,1 0-15,52 0-1,-18 0-15,-17 0 16,-17 0-16,-1 0 0,-35-17 16</inkml:trace>
  <inkml:trace contextRef="#ctx0" brushRef="#br0" timeOffset="331322.108">26423 14852 0,'0'-35'0,"-71"88"140,-34 70-124,69-88-1,1 1 1,0 17 0,35-1-1,-35-16-15,35-1 16,-36-35-16</inkml:trace>
  <inkml:trace contextRef="#ctx0" brushRef="#br0" timeOffset="331807.6606">26123 14975 0,'0'-35'16,"0"53"93,71 17-78,-71-17-31,0 17 16,53-35-1,-18 71 1,53 17 0,-17-53-1,-36-35 1,-35 35 0</inkml:trace>
  <inkml:trace contextRef="#ctx0" brushRef="#br0" timeOffset="332181.1315">26053 15117 0,'0'-36'32,"17"36"-1,19-35 0,16 35-15,-16 0-16,-1 0 0,0 0 15,1 0-15,-1 0 16,0 0-16,18 0 16</inkml:trace>
  <inkml:trace contextRef="#ctx0" brushRef="#br0" timeOffset="335339.9971">25753 15804 0,'0'18'62,"0"35"-46,0 18-1,-35-71 1,-36 105 0,36-34-1,-1-36 1,36 0 0</inkml:trace>
  <inkml:trace contextRef="#ctx0" brushRef="#br0" timeOffset="336663.1266">23142 16351 0,'0'-35'16,"-17"35"-1,-1 0 1,-17 0-1,-36 0 1,71 18 0,-88 52-1,35 1 1,0-36-16,18 53 16,35-53-16,0 36 15,0-53 1,53-18-1,-53 35 1,53-35-16,35 0 16,-35 0-1,35 0-15,71 0 16,-71-18 0</inkml:trace>
  <inkml:trace contextRef="#ctx0" brushRef="#br0" timeOffset="337495.6946">23583 16387 0,'0'-36'15,"-35"36"32,0 0-31,-1 18-1,-17 70 1,53-17 0,-35-36-1,35 0-15,0 0 16,0 1-16,18-1 16,-18 0-1,70-35 1,-17 0-1,53 0 1,-35-17 0,-36-54-1,-35-35 1,0 36 0,0-1-1,-18 36 1,-17 0 15,0 35-15,-1 0-16</inkml:trace>
  <inkml:trace contextRef="#ctx0" brushRef="#br0" timeOffset="338677.619">24095 16439 0,'0'-35'16,"-36"35"15,36 18-16,0 70 1,0 0 15,0-53-31,0 18 16,0-17 0,0-1 15,0-53 31,0-35-46,18 53-16,-18-105 16,35 34-1,-35 36 1,36-18-16,-36 18 15,35 35 1,-35-36 0,35 36-1,0 0 17,1 18-17,-36 17 1,35 36-1,-35-36 1,0-53 47,35-52-32,-35 52-31,36 18 15,-36-35-15,35 35 32,-35-35-17,35 35 1,-35 35 0,35-35-1,-35 35-15,0 18 16,0 0-1,0 0 1,0 17 0,0-34-1,0-19 1</inkml:trace>
  <inkml:trace contextRef="#ctx0" brushRef="#br0" timeOffset="339428.2426">24677 16369 0,'0'0'0,"0"18"62,0 17-46,0 0-16,0 36 31,0 17-15,0-35 0,0-18-1,0 0-15,0-52 78,0-72-62,0 54-16,0-35 16,0-1-1,0 18 1,0 0-1,35 0 17,-35 18-17,35 35 1,-35-18 0,36 18-1,-1 0-15,0 18 16,-35 35-1,35 0 1,-35-18 15,-35 0-31,0 1 16,-18-1 0,0-35-1</inkml:trace>
  <inkml:trace contextRef="#ctx0" brushRef="#br0" timeOffset="340362.1971">25171 16351 0,'0'18'78,"0"17"-78,0 53 15,0-70 1,0 17-16,0 36 16,0-36-1,0 18 1,0-18-1,17-35 48,-17-17-63,53 17 16,0-36-1,18 36 1,-1 0-1,-34 0 1,-1 0-16</inkml:trace>
  <inkml:trace contextRef="#ctx0" brushRef="#br0" timeOffset="340777.8186">25506 16404 0,'0'-35'31,"0"53"0,0 87 1,0-87-32,0 53 15,35-36 1,-35-18-1,0 19 17,35-54-1,-35-17-15</inkml:trace>
  <inkml:trace contextRef="#ctx0" brushRef="#br0" timeOffset="341061.763">25612 16316 0,'0'-18'15,"0"-17"1,35-18 31,0 53-47,71 0 15,-71 0 17,18 0-17,-17 0 1,-36 18 0,-18-18-1,18 35-15</inkml:trace>
  <inkml:trace contextRef="#ctx0" brushRef="#br0" timeOffset="341259.3626">25718 16334 0,'17'0'78,"18"0"-63,-17 0-15,17 0 16,-35 35 0,36-35-1,-36 35-15</inkml:trace>
  <inkml:trace contextRef="#ctx0" brushRef="#br0" timeOffset="341545.0512">25541 16651 0,'53'0'31,"-18"0"-16,18 0 1,0 0 0,0 0-1,18 0 1,-18 0 0</inkml:trace>
  <inkml:trace contextRef="#ctx0" brushRef="#br0" timeOffset="342113.1337">26282 16351 0,'0'-35'15,"0"70"48,0 1-63,0-1 16,-53 0-16,53 0 15,-88 36 1,35-1-1,18-17 1,-1-53 0</inkml:trace>
  <inkml:trace contextRef="#ctx0" brushRef="#br0" timeOffset="342428.911">26035 16387 0,'0'-36'0,"71"36"47,-36 18-32,0-18-15,0 53 16,18 17-1,0-17 1,-18 18 0,-35-36-1,36-17 1</inkml:trace>
  <inkml:trace contextRef="#ctx0" brushRef="#br0" timeOffset="343527.6799">27305 16316 0,'0'-35'47,"-18"35"-16,-17 0-15,0 17 0,0 36-1,35-17-15,-36 34 16,36-17 0,0 18-1,0-54 1,36-17-1,34 53-15,-35-53 16,1 0-16,34 0 31,-17 0-15,-53-18-16</inkml:trace>
  <inkml:trace contextRef="#ctx0" brushRef="#br0" timeOffset="344501.4284">27781 16263 0,'-35'0'78,"35"18"-78,-35-18 16,35 35-16,-18-35 16,18 53-1,-35 17 1,35-17 0,0-17-1,17-1 1,36 0-1,18-35-15,-36 0 16,36 0-16,-71-17 16,35-19-1,-17-17 1,35-35 0,-53 35-1,0 0 1,-36-35-1,-34 53 1,17 35 15</inkml:trace>
  <inkml:trace contextRef="#ctx0" brushRef="#br0" timeOffset="345370.1456">28134 16298 0,'0'36'78,"0"-1"-78,0 0 15,0 0 1,0 18-16,0-17 16,0-1 31,0-53-16,0-17-16,0-18 1,0 18-16,35 0 31,-35-18-15,0 17-16,36 36 47,-1 18-16,-35 17-31,35 36 16,0-18-1,18 0 1,-35-53 0,17 0 46,18-36-46,-53-17-1,0 1 1,0-1 0,0 0-1,0-18 1</inkml:trace>
  <inkml:trace contextRef="#ctx0" brushRef="#br0" timeOffset="345971.7817">28716 16210 0,'0'0'0,"18"0"63,70 0-32,-53 0-31,0 0 0,1 0 16,17 0-16,0 0 15,35 0 1,-53 0-1,-35-18 1</inkml:trace>
  <inkml:trace contextRef="#ctx0" brushRef="#br0" timeOffset="346327.9251">28981 16210 0,'0'35'16,"0"1"0,0 52 15,0-35-15,0 0-1,0 0 1,0-18-1,-53-35 32,0 0-31,0-18 0,18 18-1,17-35 1</inkml:trace>
  <inkml:trace contextRef="#ctx0" brushRef="#br0" timeOffset="346897.3709">29404 16175 0,'0'17'63,"0"19"-47,0-1-16,0 0 15,0 1 1,0-1-16,35 18 15,-35-18 1,36-35 0,-36 35-1,35-35-15,0-17 32,18-54-17,-18 18 1,-35 18-16,36 0 15,-36-18-15,35 53 16,-35-53 0,0 18-1</inkml:trace>
  <inkml:trace contextRef="#ctx0" brushRef="#br0" timeOffset="347709.1699">30127 16175 0,'0'-35'15,"-17"35"16,-36 0-15,17 0 0,36 17-16,-35 54 31,0-1-15,35-34-16,-35 17 15,35-18 1,17 0 15,18-35-15,18 0-1,18-18-15,-18-34 16,-53 16 0,0 19-1,-18-36 16,-35 53-15,71 0 31,17 0-31,-17 0-16,52 0 15,-34 0 1,-1 0-1,0 35 1,-35-17 15,0 17-15,0 35 15,0-34-31,0-19 16,-17-17-1</inkml:trace>
  <inkml:trace contextRef="#ctx0" brushRef="#br0" timeOffset="349192.2197">30603 16140 0,'0'17'47,"0"18"-32,-17 1 1,17 17 0,0 0-1,-35 0 1,35-36-16,-36-17 15,36 35-15,0-70 79,18-18-48,-18 0-31,35 0 15,0-17 1,-35 35 0,0-1 15,36 36 0,-36 18-15,0 17-16,35 0 15,-35 1-15,53 34 16,-53-34 0,35 34-1,-35-35 1,0-17 15</inkml:trace>
  <inkml:trace contextRef="#ctx0" brushRef="#br0" timeOffset="349450.7516">30639 16316 0,'35'0'47,"0"0"-47,1 0 16,17 0-1</inkml:trace>
  <inkml:trace contextRef="#ctx0" brushRef="#br0" timeOffset="350358.3241">30939 16140 0,'17'-53'63,"19"53"-47,52 0-1,0 0 1,-53 0-1,36 0 1</inkml:trace>
  <inkml:trace contextRef="#ctx0" brushRef="#br0" timeOffset="350616.7968">31062 16069 0,'0'35'16,"0"1"-1,0 16 1,0-16 0,0-1-16,0 0 15,0 18-15,0 0 16,0 18-1,0-54 1</inkml:trace>
  <inkml:trace contextRef="#ctx0" brushRef="#br0" timeOffset="350939.129">31450 16140 0,'0'17'62,"0"54"-46,0-36-16,0 18 16,0-18-1,0 1 1,0-1 0</inkml:trace>
  <inkml:trace contextRef="#ctx0" brushRef="#br0" timeOffset="351213.9252">31503 16069 0,'0'0'0,"0"-35"15,0 17 1,35-35-16,-17 53 31,70-35-15,-35 35 0,-18 0-1,1 0 1,-19 0-1</inkml:trace>
  <inkml:trace contextRef="#ctx0" brushRef="#br0" timeOffset="351452.0837">31432 16210 0,'0'0'0,"18"0"16,17 0-1,1 0 1,17 0 0,-18 0-1,0 0 16</inkml:trace>
  <inkml:trace contextRef="#ctx0" brushRef="#br0" timeOffset="351691.1436">31485 16510 0,'0'0'0,"53"0"16,18 0-1,35 0 1,-36-18 0,-17 18-1</inkml:trace>
  <inkml:trace contextRef="#ctx0" brushRef="#br0" timeOffset="357482.5203">10054 17216 0,'0'17'78,"0"18"-62,0 1-16,35-1 15,-35 36 1,0-1 0,0-35-1,0 18-15,0 0 16,0-17-1</inkml:trace>
  <inkml:trace contextRef="#ctx0" brushRef="#br0" timeOffset="358106.1581">10724 17286 0,'0'18'31,"0"35"-15,0 0-1,-35-1 1,-18 19-1,18-71 1,0 53-16,-1-53 16,1 35-16,0-35 15,0 0-15,-18 0 16,53-35 0,0-18-1,0 18 1,70-71-1,-34 106 1,-1 0-16,0 0 16,18 0-1,0 18 1,17 52 0,-70-17-1,53-18 1,-17-35-16,-36 36 15,35-36 1</inkml:trace>
  <inkml:trace contextRef="#ctx0" brushRef="#br0" timeOffset="358491.3924">11077 17233 0,'0'-35'16,"0"53"31,0 105-32,35-88 1,-35 1-16,0 16 16,0-16-1,0-1 1,-17-35-1,17 35-15</inkml:trace>
  <inkml:trace contextRef="#ctx0" brushRef="#br0" timeOffset="359088.5782">11359 16986 0,'0'-35'16,"0"17"-1,18 18 1,17 0 0,1 0-1,17 18 1,-53 35 0,0-18-16,0 0 15,0 1-15,-36-36 16,36 53-16,-53-53 15,53 35 1,53-35 31,-17 0-47,34 0 16,-35 0-1,1 0 16</inkml:trace>
  <inkml:trace contextRef="#ctx0" brushRef="#br0" timeOffset="359656.8003">11994 17357 0,'18'0'0,"17"0"16,18 0-1,18 0 1,-36 0 0,-17 0-1,-18 35 17</inkml:trace>
  <inkml:trace contextRef="#ctx0" brushRef="#br0" timeOffset="359895.7608">12083 17498 0,'17'0'47,"19"0"-47,-1 0 15,0 0 1,0 0-16,36 0 16,-53 0-16,52 0 15,-17 0 1</inkml:trace>
  <inkml:trace contextRef="#ctx0" brushRef="#br0" timeOffset="362582.6631">13670 17163 0,'0'35'47,"0"18"-32,-18 0 1,18-36 0,-70 36-16,35-53 0,-54 53 15,19 0 1,35 0-1,-1-53 1,1 0 0,35-18-1,0-52 1,0 35 0,18-18-1,17 17 1,18 36 15,-18 0-31,36 36 16,-1 17-1,-34-1-15,-1-52 16,-35 36 0,53-36-16,-53 35 0,35-35 15,-35 35 1</inkml:trace>
  <inkml:trace contextRef="#ctx0" brushRef="#br0" timeOffset="363688.0226">14517 17268 0,'-18'36'47,"-52"87"-16,-1-88-15,1 1-1,34-36-15</inkml:trace>
  <inkml:trace contextRef="#ctx0" brushRef="#br0" timeOffset="363971.3397">14217 17304 0,'35'0'15,"1"0"1,16 35 0,1 18-1,0 0 1,-17-53 0,-36 35-16,52-35 15,-52 35-15,53-35 16,-17 0-1</inkml:trace>
  <inkml:trace contextRef="#ctx0" brushRef="#br0" timeOffset="364706.4765">15452 17180 0,'0'18'31,"0"17"-15,0 0-16,0 1 16,-53-1-1,53 18-15,-71-53 16,36 53-16,0-53 15,-1 53-15,-34-53 16,35 35-16,-36-35 16,53 0-1,18-53 1,0 0 0,0 18-16,0 0 15,71 35 16,-18 0-15,-18 0 0,0 35-1,1-35-15,34 35 16,-35 0-16,1-35 16,17 36-1,-53 34 1</inkml:trace>
  <inkml:trace contextRef="#ctx0" brushRef="#br0" timeOffset="366569.7316">16087 16933 0,'0'18'47,"0"35"-31,0 0-1,0 0 1,-36-53-16,1 35 16,-35 0-1,52-35 1</inkml:trace>
  <inkml:trace contextRef="#ctx0" brushRef="#br0" timeOffset="366820.2514">15928 16969 0,'0'0'0,"53"35"47,-18 18-16,0 35 1,-35-53-32,36-35 15,-36 36-15</inkml:trace>
  <inkml:trace contextRef="#ctx0" brushRef="#br0" timeOffset="367053.4003">15893 17163 0,'0'-36'0,"17"36"15,71 0 1,-17-53 0,0 53-1,17 0 1,-53 0 0,0 0-16,1 0 15</inkml:trace>
  <inkml:trace contextRef="#ctx0" brushRef="#br0" timeOffset="369369.1496">17674 17286 0,'-17'0'47,"17"18"-47,-53 52 15,53-17 1,0-18 0,0 1-1,35-1 16,18-35-15,0 0 0,0 0-1,-18-18 1,-35-17 0,0-18-1,0-17 1,0 17-1,-18 17 1,-17 36 15,17 0 1,18 18-17,0 17 1,36-35 31,34 0-32,-35 0-15,-35-17 32,53 17-32,-53-53 15,0 0-15,36 0 16,-36-18-1,0 36 1,-18 35 0,36 0 62,-18 18-78,53-18 0,-53 35 15,53 18 1,-1 35 0,-16-17-1,-36-18 1,0 0 0,53-1-1,-18-16 1,0-36-1,36 0 1,-1-18 0</inkml:trace>
  <inkml:trace contextRef="#ctx0" brushRef="#br0" timeOffset="370385.4398">19579 17057 0,'0'17'31,"0"36"-15,0-17-1,0-1-15,-17-35 16,17 53-16,-124 17 15,36-34 1,-71-1 0,71-35 15,53 35-15,35-52-1,0-19 1,17 1-1,-17 17 1,53 18 0,-18 0-1,71 0 1,-35 53 0,-18 0-1,0-18 1,-18 1-1,-35-1 1,0 0 0,35-35-1</inkml:trace>
  <inkml:trace contextRef="#ctx0" brushRef="#br0" timeOffset="373450.7144">20479 17233 0,'0'35'78,"-18"18"-63,-17 18 1,0-18 0,-18 0-1,53-18-15,-53-35 16,53 35-16</inkml:trace>
  <inkml:trace contextRef="#ctx0" brushRef="#br0" timeOffset="373717.264">20285 17304 0,'0'0'0,"0"-36"0,17 36 47,19 18-32,-36 17-15,35 18 32,35 35-17,1-88-15,-36 53 16,1-53-16,17 36 15,-36-36-15</inkml:trace>
  <inkml:trace contextRef="#ctx0" brushRef="#br0" timeOffset="374633.6456">21396 17145 0,'0'53'63,"0"-18"-63,0 0 15,0 1-15,-18 34 16,-70-17 0,53-53-1,-36 71 1,36-36-16,0-35 16,-1 0-1,36-53 1,0-17-1,18 70 1,17-53 0,18 53-1,0 0 1,0 35 0,0 18-1,35 17 1,-52-17-1,-36 0 1,0-17-16,0-1 31</inkml:trace>
  <inkml:trace contextRef="#ctx0" brushRef="#br0" timeOffset="375099.7205">21343 17022 0,'0'-18'31,"18"18"-31,17 0 32,0 0-17,18 0-15,0 0 16,0 0-16,18-53 16,17 53-1,-53 0 1,-35 18-1,-53-18 1</inkml:trace>
  <inkml:trace contextRef="#ctx0" brushRef="#br0" timeOffset="376462.7249">22243 17374 0,'17'0'62,"54"0"-46,-54 0 0,19 0-1,-1 0 1,-35 18-1</inkml:trace>
  <inkml:trace contextRef="#ctx0" brushRef="#br0" timeOffset="376702.2911">22137 17498 0,'0'35'16,"17"-35"-16,19 0 15,17 0 1,-18 0 0,35 0-1,1 0 1,35 0-1</inkml:trace>
  <inkml:trace contextRef="#ctx0" brushRef="#br0" timeOffset="377361.5823">23036 17198 0,'0'0'0,"36"0"31,-36 35 16,0 53-31,0-35-1,-36-17-15,1-1 16,0 0-16,0-35 15,-36 53-15,36-53 16,-1 0-16,1 18 16,18-18-1,17-36 1,0-17 15,0 1-15,0 16-1,35 36 1,35 0 0,-34 36-1,34 34 1,-35-17 0,71 0-1,-106-18 1,36-35-16,-36 36 15,35-36 1</inkml:trace>
  <inkml:trace contextRef="#ctx0" brushRef="#br0" timeOffset="378051.1802">23424 17145 0,'0'0'16,"36"-35"15,-19 35 0,19 0-15,-36 35 0,0 36-1,0-1 1,0-17-16,-18-53 31,18 35-15,53-35 31,35 0-16,-17 0-15</inkml:trace>
  <inkml:trace contextRef="#ctx0" brushRef="#br0" timeOffset="378716.4727">22578 17163 0,'0'-36'0,"0"54"78,0 17-78,0 18 16,0-18-16,0 18 15,0 53 1,0-71 0,0 89-1,0-71 1,17-53-16,-17 53 31,0-18-31,36-35 31</inkml:trace>
  <inkml:trace contextRef="#ctx0" brushRef="#br0" timeOffset="379322.0972">23248 17110 0,'0'35'79,"0"0"-79,35 1 15,-35 87 1,0-88-1,53 1-15,-53-1 16,0 0-16,0 0 16,0 1-1,0 17-15,0-18 16,0 0 0,0 0-1</inkml:trace>
  <inkml:trace contextRef="#ctx0" brushRef="#br0" timeOffset="381048.0439">10530 18221 0,'0'35'78,"0"1"-62,0-1-16,0 53 15,0 0 1,0-53 0,0 1-1,-17 17-15,17-18 0,0 0 16,-35-35-16,35 53 15,0-18 1,0-52 62</inkml:trace>
  <inkml:trace contextRef="#ctx0" brushRef="#br0" timeOffset="381697.9852">10566 18274 0,'0'0'0,"0"-35"16,0-1 0,0 1-1,35 35 1,-35-35 0,88 35-1,-17 0 1,-18 0-1,-18 0 1,-35 17 0,0 36-16,0-17 15,-53 17 1,-18-18 0,1-35 15,70 35-31,18-35 47,17 0-32,0 71 1,18-18 0,-53-18-1,35 18 1,-35-18-1,0 0 1,-17-35 0,-36 0-1,17 0 1,-16-17 0,52-19-16,-53 36 31</inkml:trace>
  <inkml:trace contextRef="#ctx0" brushRef="#br0" timeOffset="382231.452">10248 18239 0,'0'17'31,"0"54"-15,0-36 0,0 18-16,0 35 15,0 36 1,0-54 0,0-17 15,0-18-31,0 1 15,0-1-15,0 0 16</inkml:trace>
  <inkml:trace contextRef="#ctx0" brushRef="#br0" timeOffset="382762.1556">11077 18256 0,'0'36'78,"0"-1"-78,35 18 0,-35 35 31,0 0-31,0-17 16,0-36 15,0 18-16,0-18-15,0 0 16,-17-35 0,34 0 15</inkml:trace>
  <inkml:trace contextRef="#ctx0" brushRef="#br0" timeOffset="383398.694">11501 17992 0,'0'0'16,"0"-36"-16,35 1 31,0 35 0,0 0-15,-35 35-1,36 36 1,-36 0 0,-18-36-16,-17 0 15,-1-35 1,36 35 0,18-52 15,17 17-16,18-36 1,0 36 0,0 0-1,-18 0-15</inkml:trace>
  <inkml:trace contextRef="#ctx0" brushRef="#br0" timeOffset="383814.1185">11977 18362 0,'17'0'47,"-17"-18"-32,71 18-15,-18 0 16,0 0 0,-53 18-1</inkml:trace>
  <inkml:trace contextRef="#ctx0" brushRef="#br0" timeOffset="384023.4643">12030 18521 0,'70'0'46,"-17"0"-30,18 0 0,-36 0-1,18 0 1</inkml:trace>
  <inkml:trace contextRef="#ctx0" brushRef="#br0" timeOffset="384739.6555">12982 18239 0,'0'53'62,"0"-36"-62,-35 36 16,35 0-16,0 0 15,-35-18-15,35 36 16,-36-1 0,-34 36-1,35-53 16,35-18-15</inkml:trace>
  <inkml:trace contextRef="#ctx0" brushRef="#br0" timeOffset="385381.2461">12859 18309 0,'35'-88'31,"-35"53"-16,53 35 1,70-106 0,-52 71-1,-18 35 1,-18 0 0,-35 17-1,35 19 1,-35-1-1,-52 53 1,16-88-16,1 71 0,0-71 16,-1 35-16,1-35 15,53 0 48,17 0-48,0 0 1,1 53 0,-36-18-16,35-35 15,-35 53-15,0-18 16,0 0 0,-18-35-1,-17 0 1,0 0-1,-18 0 1,-18-17 0,54 17-1</inkml:trace>
  <inkml:trace contextRef="#ctx0" brushRef="#br0" timeOffset="385947.1334">14146 18327 0,'-17'0'47,"17"35"-31,-36 0-16,36 1 15,-35-1-15,0 35 16,-89 19 0,89-54-1,-18 0 1</inkml:trace>
  <inkml:trace contextRef="#ctx0" brushRef="#br0" timeOffset="386257.0743">13794 18380 0,'0'0'0,"35"0"32,18 0-17,0 35 17,0 53-32,17 0 15,-17-17 16,18-36-31,-18 0 16,-18 1 0</inkml:trace>
  <inkml:trace contextRef="#ctx0" brushRef="#br0" timeOffset="386780.8156">14958 18362 0,'0'-35'0,"0"52"62,0 107-46,0-71-1,-36 17-15,1 19 16,0-19 0,0-35-1,35 18 1,-36-17-1,36-72 32,18 36-31,-18-53-16,0 0 16</inkml:trace>
  <inkml:trace contextRef="#ctx0" brushRef="#br0" timeOffset="387314.0226">14905 18362 0,'0'0'0,"53"-53"15,-53 0 1,35 53-16,0-35 16,1 0-1,-1 35 1,-35 17 15,35 19-31,-35-1 16,0 0-16,0 18 15,0 0 1,-17-18 0,-19 1-1,-34-36 1,52 0-1,18-18 17,71 18 15,-1 35-32,1-35 1,-71 53-1,0-18 1,0 1 0,0-19-1,-53-17 1,-18 53-16,36-53 16,-18 0-16,-18 0 15</inkml:trace>
  <inkml:trace contextRef="#ctx0" brushRef="#br0" timeOffset="388012.7813">15734 18062 0,'0'18'78,"0"35"-62,-18 0-1,-17 17 1,0-34 0,-1-36 15</inkml:trace>
  <inkml:trace contextRef="#ctx0" brushRef="#br0" timeOffset="388328.0633">15593 18062 0,'35'0'0,"0"18"62,18 70-31,-35-88-31,-18 53 0,53-18 16,-53 1 0,0-1 15</inkml:trace>
  <inkml:trace contextRef="#ctx0" brushRef="#br0" timeOffset="388595.858">15540 18168 0,'70'0'15,"-52"0"1,53 0 0,-1-35-1,1 35-15,-54 0 16,19 0-16,-1 0 15</inkml:trace>
  <inkml:trace contextRef="#ctx0" brushRef="#br0" timeOffset="392044.437">16828 18362 0,'17'0'47,"36"0"-31,-53-35-1,53 35-15,18 0 16,-19 0 0,-16 0-1</inkml:trace>
  <inkml:trace contextRef="#ctx0" brushRef="#br0" timeOffset="392282.0498">16810 18486 0,'18'0'31,"34"0"-15,-16 0-16,70 0 31,-71 0-31,0 0 16,0 0-16,1 0 16</inkml:trace>
  <inkml:trace contextRef="#ctx0" brushRef="#br0" timeOffset="393255.7653">17745 18221 0,'0'0'0,"0"53"47,-18-18-32,18 0-15,0 18 16,0 53-1,0 18 1,-35-89-16,35 0 16,0 0-16,0 1 15,0 17 1,0-18 0,-35-35-1,35-18 16,0-35-15,17-35 15,-17 35-15,0 18-16,0 0 16,0-1-16,0 1 0,0 0 15,0-36 1,0 1-1,0 35-15,0-18 16,35 17 0,1 1-1,-1 35 1,18 0 0,-18 0-1,0 18 1,-35 17-1,0 0 1,-17 18 15,-18 0-31,-1-18 16,-17-35-16,53 36 62,89-36-30,-89 35-32,35-35 15,0 35 1,-35 0 0,-18 1-1,-17-36 1,0 0-16,35 35 15,-53-35-15,0 0 16,0 0 15,18 0-31</inkml:trace>
  <inkml:trace contextRef="#ctx0" brushRef="#br0" timeOffset="394044.4942">18874 18309 0,'0'0'0,"-18"18"63,18 17-63,-53-35 15,53 53-15,-35 0 16,-1-53 0,1 53-1,35 0-15,-35-53 16,0 35 0</inkml:trace>
  <inkml:trace contextRef="#ctx0" brushRef="#br0" timeOffset="394327.2738">18644 18327 0,'0'0'0,"0"-18"0,36 18 46,16 53-30,-52-18 0,36 1-1,-36-1-15,35-35 0,-35 70 16,53-70 0,-53 53-16,35-17 15,1-36 1,-36 35-16</inkml:trace>
  <inkml:trace contextRef="#ctx0" brushRef="#br0" timeOffset="395443.4581">19844 18274 0,'35'0'31,"-35"53"1,0-18-32,0-17 15,0 52 1,0 1 0,-18-36-16,18 0 15,0 1-15,-53-1 16,53 18-1,-35-18 1,35 0 15,0-52 16,0-19-31</inkml:trace>
  <inkml:trace contextRef="#ctx0" brushRef="#br0" timeOffset="395986.1656">19844 18344 0,'0'-17'0,"0"-18"16,17 35-1,-17-36 1,53 1 0,-53 0-16,18 35 15,17 0 1,0 0 0,1 0-1,-36 17 1,35 54-1,-35-18 1,-35-18 15,-18-35-15,18 0-16,70 35 78,0 1-62,18 17-16,-53-18 15,0-18 32,-35 36-47,-1-53 0,-16 0 16,16 0-1,1 0 17</inkml:trace>
  <inkml:trace contextRef="#ctx0" brushRef="#br0" timeOffset="396452.4012">19844 18062 0,'0'0'16,"35"-35"0,0 35-16,1 0 15,105 0 1,-71 0 0,-34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1:33:29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7197 3351 0,'0'-35'16,"53"35"77,-18 0-77,0 0 15,0 0-15,1 0-1,-36-35 32,0 0-15,0 17-17,0-17 1,-18 35 15,18-36-15,-53 36-1,18 0-15,0 0 16,-1 18 0,-34 17-1,34 1 1,1-1-1,35 0 1,0 0 0,18-35-1,17 36 17,18-36-17,-18 0-15,1 0 16,-1 0-16,0 0 0,0 0 15,36 0 1</inkml:trace>
  <inkml:trace contextRef="#ctx0" brushRef="#br0" timeOffset="304.3909">7585 3369 0</inkml:trace>
  <inkml:trace contextRef="#ctx0" brushRef="#br0" timeOffset="999.9818">8008 3246 0,'0'-18'16,"0"-17"0,-18-18 15,-17 53-15,-18 17 15,0-17-31,53 71 15,0-36 1,0-17 0,0 17-1,36-35-15,-1 0 32,18 0-17,-18-18 1,0-17-1,-35 106 32,0-18-31,-17 0 0,17 35-16,-36 18 15,36 17 1,-70-88-1,35 18 1,-1-17-16,1-54 31,35-35-15,0 18 0,0-36-1,106 1 1,0 34-1,-36-17-15,-17 53 16,0-35-16,-18 35 0</inkml:trace>
  <inkml:trace contextRef="#ctx0" brushRef="#br0" timeOffset="1222.398">8484 3351 0,'18'0'63</inkml:trace>
  <inkml:trace contextRef="#ctx0" brushRef="#br0" timeOffset="3391.5434">11095 2646 0,'0'-35'0,"0"52"110,0 18-95,0 1-15,0-1 16,-35 53 0,35-35-16,0 0 15,-36 18-15,36-18 16,0-18-16,-35 35 16,35 1-1,0-1 1,18-70-16,-18 53 15,35-53 17</inkml:trace>
  <inkml:trace contextRef="#ctx0" brushRef="#br0" timeOffset="4232.0689">11501 2646 0,'0'17'78,"0"19"-78,0-1 16,0 71 0,0-36-1,0 1 1,52-36-16,19 18 16,-36-53-16,1 0 15,34 0 1,-35 0-1,36 0-15,-36-17 16,18-54 0,-53 36-16,35-36 31,18 36-31,-53 0 0,0-1 16,0 1-1,0-18 1,-17 53-1,-54 0 1</inkml:trace>
  <inkml:trace contextRef="#ctx0" brushRef="#br0" timeOffset="4655.3446">11730 2752 0,'18'17'47,"-18"19"-32,0 34-15,0 18 16,0 1 0,-18-19-1,18 1 1,-35-1-1,35-17 1,0-18 0,-36-35-1</inkml:trace>
  <inkml:trace contextRef="#ctx0" brushRef="#br0" timeOffset="5314.6573">12206 2787 0,'18'0'63,"17"0"-47,0 18-16,36-18 15,-1 0-15,-17 35 16,124 18-1,-107-53 1,-34 0 0,-36 35-1,0-17 1,-18 52 0,-35-17 15,35-18-16,-52-35-15,35 53 16,-1-53-16,-34 71 16,17-36-1,53 36 1,-36-71 0,36 35-16</inkml:trace>
  <inkml:trace contextRef="#ctx0" brushRef="#br0" timeOffset="7165.8432">13776 2963 0,'0'-35'0,"18"0"46,70 35-30,-53 0-16,-17 0 16,52 0-1,-34 0 1,-36 17-16</inkml:trace>
  <inkml:trace contextRef="#ctx0" brushRef="#br0" timeOffset="7397.9362">13741 3175 0,'17'0'31,"36"0"-16,35 0 1,-52 0 0,-1 0-16,-17 0 15</inkml:trace>
  <inkml:trace contextRef="#ctx0" brushRef="#br0" timeOffset="9149.4814">15081 2558 0,'0'53'141,"0"-36"-141,0 54 16,0-1-1,0-17 1,0-17-1,0-1 1,0 0 15</inkml:trace>
  <inkml:trace contextRef="#ctx0" brushRef="#br0" timeOffset="9778.412">14693 3157 0,'0'-35'31,"18"35"1,17 0-32,18 0 15,18 0 1,123 0-16,-53 0 16,70 0-16,230-53 15,-194 53 16,-194 0-31,-18 0 16,-87 0 31</inkml:trace>
  <inkml:trace contextRef="#ctx0" brushRef="#br0" timeOffset="12029.5525">15081 3404 0,'36'0'16,"-36"71"46,0-36-62,-36 18 16,36 35 0,-35 18-1,35-35 1,0-54-16,-35 54 15,35-36 1,-36-35 31,36-18-31,-35-70-1,0 18 1,-18 17 15,18 53-31,-1-53 16,36 18-1</inkml:trace>
  <inkml:trace contextRef="#ctx0" brushRef="#br0" timeOffset="12428.892">15152 3457 0,'0'-35'0,"35"35"31,-35-35-31,106 35 31,-71 0-31,0 0 16,54 0-1,52 0 1,-71 0-16,19 0 16,-54 0-1,0 0 1,-35 53-16</inkml:trace>
  <inkml:trace contextRef="#ctx0" brushRef="#br0" timeOffset="13129.7045">15258 3581 0,'17'0'31,"19"-18"-16,-1 18 17,35 0-1,-34 0-15,-36 18-1,17 17 1,-17 0-1,-35 1 1,-18-36 0,18 35-1,70-35 48,-35 35-48,71 0 1,-71 1 0,0-1-1,0-17 17,-71-18-17,36 0-15,-18 0 16,18 0-1,35-36 1,-36 1 0</inkml:trace>
  <inkml:trace contextRef="#ctx0" brushRef="#br0" timeOffset="14773.8785">16669 2681 0,'0'-35'32,"0"70"93,0 0-125,0 1 15,0 17-15,0 0 0,0 17 16,0 54 0,0-89-16,17 0 15,-17 0 1,0 1 15,0-54 0</inkml:trace>
  <inkml:trace contextRef="#ctx0" brushRef="#br0" timeOffset="15424.7206">17110 2858 0,'-18'0'62,"-35"0"-46,18 17 0,35 18-1,-53 89 1,53-71-1,0-18 1,18-35 0,52 0-1,18 0 1,-52 0 0,17-18-1,-18-34-15,-35-1 16,0 17-1,0-34-15,0-1 16,-18 71 0,18-53-16,-35 53 15</inkml:trace>
  <inkml:trace contextRef="#ctx0" brushRef="#br0" timeOffset="15921.4076">17392 2734 0,'0'0'0,"0"-35"15,18 35 32,34 0-31,1 17 0,-17-17-16,52 0 15,35 36 1,-87-36-1,-1 53-15,18-53 16,-53 17-16,0 19 31,0-1-15,0 0 0,-18 18-1,-70 0 1,35-53-1,18 18 1,0-18 0,35 35-16</inkml:trace>
  <inkml:trace contextRef="#ctx0" brushRef="#br0" timeOffset="17410.3478">18468 2893 0,'18'0'78,"17"0"-62,106 0-1,-88 0-15,0 0 16,53 0 0,-71 0-1,-17 0 1</inkml:trace>
  <inkml:trace contextRef="#ctx0" brushRef="#br0" timeOffset="17694.3164">18732 2734 0,'0'18'31,"0"17"-16,0 18 1,0-18 0,0 18-16,0 18 15,0-18 1,0-18 0,-35-35-1</inkml:trace>
  <inkml:trace contextRef="#ctx0" brushRef="#br0" timeOffset="18690.7679">17903 2787 0,'0'18'94,"0"35"-79,-52-18 1,52 0-1,-18 0 17,-35 1-32,0-1 15,18 0 17,0-35-17,35 53 1,-36-53-1,1 0 1,35 35 0,-35-35 46,35 36-62</inkml:trace>
  <inkml:trace contextRef="#ctx0" brushRef="#br0" timeOffset="21725.5934">19985 2522 0,'0'-35'15,"0"70"63,0 89-62,0-71 0,0 35-16,0-17 15,-35 34 1,35-52 0,-36 18-16,36-36 15,0 0-15,-35 71 16,35-35-1,0 17 1,-35-53 0,35 0 15,-36-35 63,1-17-79,35-18 1,-35 35-16,35-36 16,-35-17-1,-18-35 1,0 53-16,18 35 15</inkml:trace>
  <inkml:trace contextRef="#ctx0" brushRef="#br0" timeOffset="22355.2703">20126 2505 0,'0'-36'31,"35"36"-15,1 0-16,-1 0 15,18 0-15,0 0 16,17 0-16,1 0 0,88 0 16,-54 0-1,1 0 1,71 0 0,-125 0-1,-16 0-15,-36 18 16,-53-18-1</inkml:trace>
  <inkml:trace contextRef="#ctx0" brushRef="#br0" timeOffset="23013.3446">20408 2734 0,'0'-35'16,"0"-1"15,35 36-15,18 0-1,-17 0 1,-1 0 0,-35 18-1,35-18 1,-35 88 0,-17-17-1,-19-1 1,-52-70-16,88 71 15,-53-71-15,0 35 16,89 1 47,34-36-48,1 0 1,-36 0-1,0 0-15,1 0 16,16 0-16</inkml:trace>
  <inkml:trace contextRef="#ctx0" brushRef="#br0" timeOffset="23436.9731">20091 3228 0,'17'0'16,"1"0"0,53 0-1,-36 0 1,71 0-1,-53 0-15,17-18 16,-17 18-16,35 0 16,-17 0-1,-36 0 1</inkml:trace>
  <inkml:trace contextRef="#ctx0" brushRef="#br0" timeOffset="24264.2483">20249 3369 0,'18'0'63,"17"0"-48,1 0 16,-1 0-15,0 0 0,0 0-1,-35 35 1,18-35-16,-18 36 0,-18-1 31,-17-35-15,0 35-1,0-35 1,52 0 62,19 53-47,16-18-15,-52 1 15,0-1-31,-17-35 16,17 18 0,-71-18-1,18 0-15,18 0 16,0 0-1,0 0-15,17 0 0,-17 0 16,-36 0 0</inkml:trace>
  <inkml:trace contextRef="#ctx0" brushRef="#br0" timeOffset="25535.7752">21502 2522 0,'17'0'78,"-17"18"-47,0 70-15,0-35-16,0 0 15,0 18-15,0 17 16,0 88 0,0-88-1,36-17 1,-36-36-1,0 0-15,0-17 47</inkml:trace>
  <inkml:trace contextRef="#ctx0" brushRef="#br0" timeOffset="26297.8243">21855 2716 0,'0'18'47,"0"0"-31,0 70-1,0-53 1,0 0-16,0 18 15,0-17 1,0-1 0</inkml:trace>
  <inkml:trace contextRef="#ctx0" brushRef="#br0" timeOffset="27057.5101">22066 2593 0,'36'0'94,"-1"0"-78,18 0-1,-18 18-15,53-18 16,-53 0-1,1 35-15,34-35 16,-34 35 0,-1 0-1,0-35 1,-35 36 15,0-1 47,-18-35-62,-87 123 0,87-123-1,-35 53-15,-17-17 16,17-1-1,53 0-15,-36 0 16,1-35 0,35 36 31</inkml:trace>
  <inkml:trace contextRef="#ctx0" brushRef="#br0" timeOffset="33523.5672">8220 5027 0,'0'0'0,"0"18"63,0 17-48,0 0-15,0 1 16,0 16-16,0-16 16,-18 34-1,18-34-15,0 34 16,0-17-1,0 0 1,0-18 0</inkml:trace>
  <inkml:trace contextRef="#ctx0" brushRef="#br0" timeOffset="33922.1288">8202 5098 0,'0'-36'0,"0"1"16,0-18-1,0 18 1,18 0-1,35 35 1,-18-36 0,53 54-1,-53 17 1,36 18 0,-71 0-1,0-18 16,-18-35-31,-52 36 16,17 17-16,18-53 0,-18 0 16,17 0 15</inkml:trace>
  <inkml:trace contextRef="#ctx0" brushRef="#br0" timeOffset="34364.1648">8696 5062 0,'0'36'47,"0"52"-31,0-71-16,0 54 15,0 0 1,0-54 0,0 19-1,0-1 1</inkml:trace>
  <inkml:trace contextRef="#ctx0" brushRef="#br0" timeOffset="34820.9356">8696 5380 0,'0'0'0,"35"-53"16,-35 18-16,0-1 16,0-34-1,0 35-15,53-36 16,-53 36-16,35-18 15,1-18 1,-36 36-16,35 0 16,0 35 15,1 0-15,-36 70-16,35 1 15,-35-1 16,0-34-31,-53 34 16,18-70-16,-18 53 16,35-53-1,-35 35 1,88 1 62,1 17-62,-1-18-1,-35 0 1,35 0-16,-35 1 16</inkml:trace>
  <inkml:trace contextRef="#ctx0" brushRef="#br0" timeOffset="35314.5042">9296 5133 0,'0'-35'0,"0"-1"16,-18 36 0,-35 0 30,53 89-30,-53-19-16,18 18 16,35-52-16,0-1 15,0 0 1,18-35 0,35 0-16,17 0 15,-17 0 1,-18-17-1,-35-36 1,0 0 0,0-18-16,0 18 15,0 18 1,-17 35 0,-19 0-1</inkml:trace>
  <inkml:trace contextRef="#ctx0" brushRef="#br0" timeOffset="35763.6352">9666 5080 0,'0'35'47,"0"1"-32,0-1-15,0 0 16,0 0-16,0 18 16,18-17-1,-18-1 1,0-53 46</inkml:trace>
  <inkml:trace contextRef="#ctx0" brushRef="#br0" timeOffset="36254.5075">9684 5239 0,'0'-36'0,"0"72"0,0-142 15,0 71 1,0-18-16,0 17 15,0 1 1,53 0-16,-53 0 16,17 35 15,-17-36-31,36 36 16,34 36-1,-35 34 1,-35 1-1,0-18-15,0-18 16,-17 0-16,-19-35 16,36 53-16,-52-53 15,-19 35 1,89-35 46,52 0-46,-17 0 0,-53 36-1,35-36-15,-35 35 16,0 0-16,0 1 16,-17-36-1,17 35 1,-53-35-16,18 0 15,-1 0 1</inkml:trace>
  <inkml:trace contextRef="#ctx0" brushRef="#br0" timeOffset="36983.0152">10160 5098 0,'0'-36'16,"0"72"62,0 17-78,0-18 15,0 0-15,0 0 16,-35 1 0,35-1-16,-18 0 15,18 18-15,0-18 16,-35-35 0,35-17 15,0-54-16,17 1 1,-17 34 0,36 1-16,-36 0 0,0 0 15,0-1-15,35-34 16,0 17 0,1 53 15,-1 17-16,-35 19-15,35 34 32,-35 1-17,35-36-15,-35 0 16,0 18-16,0-17 16,0-1 15</inkml:trace>
  <inkml:trace contextRef="#ctx0" brushRef="#br0" timeOffset="37170.172">10178 5221 0,'17'-35'31,"36"35"-15,-18 0-1,36 0 1,-36 0-16</inkml:trace>
  <inkml:trace contextRef="#ctx0" brushRef="#br0" timeOffset="37973.2193">10548 5045 0,'0'-36'0,"0"72"63,0-1-48,0 0-15,0 18 16,0 18 0,0-36-16,0 18 15,0-18 1,0-52 46,0-89-30,0 70-32,0 1 15,0-18-15,0-35 16,35 53-1,-35 0-15,53-36 16,-17 71 0,-1 0-1,0 0 1,-35 35 0,35 1-1,-35 52 1,-17-18-1,-19-34 1,36-1 78,18 18-63,-18 0-31,0-18 16,0 0-1,-35 1 1,17-36 0,-17 0-1,35-18 1,-35-17-1</inkml:trace>
  <inkml:trace contextRef="#ctx0" brushRef="#br0" timeOffset="38865.7308">12047 4992 0,'0'0'0,"0"-18"0,0-17 16,-17 35-1,-19 0 17,36 18-17,-35 87 1,0 19 0,35-71-1,0 0-15,18-18 16,17-35 15,18 0-15,-18-18-1,18-70-15,-53 53 16,0-53 0,0 52-1,0-34 1,-35 35-1,-18 35 1</inkml:trace>
  <inkml:trace contextRef="#ctx0" brushRef="#br0" timeOffset="39216.8724">12400 4992 0,'0'0'0,"0"-35"16,0 52 30,0 18-46,0 54 32,0-54-32,0 0 15,0 0-15,0 18 16,0-17 0</inkml:trace>
  <inkml:trace contextRef="#ctx0" brushRef="#br0" timeOffset="39441.5263">12435 4921 0,'0'0'0,"0"-35"0,0-36 15,36 18 1,-1 53-1,18 0 1,-53-35 0,123 35-1,-87 18 1,-36 17 0,35-35-16,-35 71 15</inkml:trace>
  <inkml:trace contextRef="#ctx0" brushRef="#br0" timeOffset="39670.2748">12453 5009 0,'0'36'16,"18"-36"30,17 0-46,0 0 16,1 0-16,-1 0 16,35 0-1,1 0 1</inkml:trace>
  <inkml:trace contextRef="#ctx0" brushRef="#br0" timeOffset="40269.8001">13847 4886 0,'0'18'63,"0"70"-47,0-35-1,0-18-15,0 0 16,0 36-1,0-36 1,0 0 0</inkml:trace>
  <inkml:trace contextRef="#ctx0" brushRef="#br0" timeOffset="40545.8212">13847 4815 0,'0'0'15,"0"-53"-15,35 18 16,18-18-16,-18 53 16,18-53-1,17 53 16,19 0-31,-54 0 16,18 0 0,-53 53 15</inkml:trace>
  <inkml:trace contextRef="#ctx0" brushRef="#br0" timeOffset="40803.6525">13952 4904 0,'18'0'62,"53"0"-46,-54 0-16,18 0 16,1 0-16,34 0 15,-34 0 1,-1 0 0</inkml:trace>
  <inkml:trace contextRef="#ctx0" brushRef="#br0" timeOffset="41175.4632">14446 4780 0,'18'0'16,"-18"-35"-16,35 35 62,36 0-46,17 0 15,-53 0-31,0 0 16</inkml:trace>
  <inkml:trace contextRef="#ctx0" brushRef="#br0" timeOffset="41419.2293">14676 4745 0,'0'17'47,"0"19"-31,0 17-1,0 17 1,-53 1-1,53-36-15,0 0 0,-36 36 32,1-36-32,35 18 15,-35-53 1,35 35-16</inkml:trace>
  <inkml:trace contextRef="#ctx0" brushRef="#br0" timeOffset="41635.8638">14446 5256 0,'0'-17'15,"53"17"17,-18 0-32,-17 0 15,35-36-15,35 36 16,-17 0-1,-18 0 1</inkml:trace>
  <inkml:trace contextRef="#ctx0" brushRef="#br0" timeOffset="42365.7274">14922 4868 0,'0'0'16,"0"-35"-16,0 88 62,0-18-46,0 1-16,0-1 15,0 35 1,0-34 0,0-72 62,0 1-63,0 0-15,18-36 16,17 1 0,-35 34-1,0 1 1,36 53 15,-36 17-15,0 0-1,70 36 1,-34-71-16,-36 53 16,35 17-16,-35-34 15,35-36 1,0 0 15,1 0-15,-1-89-1,-35 19 1,35-1 0,-35 1-1,0 52 1,0-17-16</inkml:trace>
  <inkml:trace contextRef="#ctx0" brushRef="#br0" timeOffset="42871.1045">15593 4798 0,'0'17'47,"0"19"-32,0-1-15,0 0 16,0 18 0,0-18-16,0 1 15,0-1 1,-18-35 15</inkml:trace>
  <inkml:trace contextRef="#ctx0" brushRef="#br0" timeOffset="43225.5456">15505 4727 0,'0'-70'0,"105"34"31,-52 36-15,0 0 0,18 89-1,-71-54 1,70 35-16,-70-34 15,36-36-15,-36 70 16,0-17 15,0-18-31,-18-35 16,-53 53-16,36-53 16,0 0-1,17 0 1,-52 0-1</inkml:trace>
  <inkml:trace contextRef="#ctx0" brushRef="#br0" timeOffset="43835.941">16157 4674 0,'53'0'78,"0"0"-47,0-35-31,0 35 16,-18 0-1</inkml:trace>
  <inkml:trace contextRef="#ctx0" brushRef="#br0" timeOffset="44068.861">16298 4639 0,'0'18'31,"0"35"-31,0-18 15,0 53 1,0-53 0,0 89-1,0-71 1,0 0 0,0-18-1</inkml:trace>
  <inkml:trace contextRef="#ctx0" brushRef="#br0" timeOffset="44268.0369">16210 5115 0,'35'0'31,"1"0"-15,34 0-1,18-35 1,-35 35-16,0 0 16,-17-35-16</inkml:trace>
  <inkml:trace contextRef="#ctx0" brushRef="#br0" timeOffset="44971.0381">16722 4727 0,'0'35'62,"0"1"-62,0 34 16,0-34 0,0-1-1,0 53 1,0-106 46,0-34-46,0 16-16,0 1 16,0-18-1,0-18-15,35 19 16,-35 16-16,0 1 16,35 35-16,-35-35 15,36 105 16,-36-17-31,35 53 16,18-35 0,-36-18-1,19-53-15,-36 35 16,35-35-16,0 0 62,-35-18-46,35-52 0,-35 34-16,0-17 31,53 0-31,-53 36 16,0-18-16,0-1 15</inkml:trace>
  <inkml:trace contextRef="#ctx0" brushRef="#br0" timeOffset="45485.1333">17427 4674 0,'0'18'47,"35"17"-47,-35 0 16,0 36 0,0-36-1,0 1 1,0-1-1,-17-35 1</inkml:trace>
  <inkml:trace contextRef="#ctx0" brushRef="#br0" timeOffset="45834.0381">17304 4568 0,'0'-52'16,"17"52"0,19-36-1,-1 36 1,0 18 0,36 70-1,-18-35-15,-18 0 16,-35 0-16,53 0 0,-53-18 15,0 0 1,0 18 0,0-17-1,-71-1 1,36-35-16,-18 35 16,18-35-1,-18 0 1</inkml:trace>
  <inkml:trace contextRef="#ctx0" brushRef="#br0" timeOffset="46561.7008">19315 4480 0,'0'-35'15,"0"88"17,0 0-17,0 35 1,0-35-16,0 88 15,17-70 1,-17-1 0,0-35-1,0 18 1</inkml:trace>
  <inkml:trace contextRef="#ctx0" brushRef="#br0" timeOffset="47078.1792">19685 4586 0,'0'-35'16,"0"52"30,0 36-30,0 0-16,0 124 31,0-142-31,35-35 16,1 53 0,-1-18-1,18-35 1,-18-17-1,71-72 1,-36-17 0,-17 18-1,-17 18 1,-36 17 0</inkml:trace>
  <inkml:trace contextRef="#ctx0" brushRef="#br0" timeOffset="47468.1669">20002 4621 0,'0'-35'47,"0"123"-16,-35-35-31,35 35 16,0 18-16,-35-35 31,35-36-31,0 36 32,-35-36-32,35 0 15</inkml:trace>
  <inkml:trace contextRef="#ctx0" brushRef="#br0" timeOffset="48084.1215">20355 4621 0,'18'0'63,"17"53"-48,0-53-15,107 36 32,-107-36-17,0 35-15,0-35 16,1 0 0,-1 0-16,-35 35 15,0 0 16,-35 18-15,-18 0 0,-18-17-1,18-36-15,53 52 16,-35-52-16,35 36 16,-35-36-16,17 35 15</inkml:trace>
  <inkml:trace contextRef="#ctx0" brushRef="#br0" timeOffset="51832.7269">21766 4745 0,'18'0'94,"17"0"-79,1 0 1,34 0 0,-52 0-1,-18-35-15,70 35 16,-70-36-16,36 36 15,-36-35 1,0 53 47,0 35-32,0-1-31,0-16 15,35-1 1,0-35 0,18 0-1,-18 0 1,1-18-16,17-17 31,-18 0-15,-35 0-1,35 35 1,0 0 15,1 0 1,-36 17-32,0 18 15,0 1 16,0-72 32,35 1-47,-35 0-1,35 35 1,0-35-1,-17 35 1,53 17 0,-71 19-1,35-36 1,-35 35 0,35 0-1</inkml:trace>
  <inkml:trace contextRef="#ctx0" brushRef="#br0" timeOffset="52093.3512">22225 4445 0,'0'0'0</inkml:trace>
  <inkml:trace contextRef="#ctx0" brushRef="#br0" timeOffset="53164.8803">24465 4410 0,'0'-36'31,"0"1"16,-35 35-31,0 0-1,-18 0 1,-18 0 0,53 0-1,18 18 1,-52 52-16,52-17 31,52 18-15,19-1-1,0-34 1,-1-1 0,-17 18-1,-53-18 1,0 0 0,-18-35-1,-34 18 1,-19-18-1,18 0 1,18 0 0,-36 0-1,54 0-15</inkml:trace>
  <inkml:trace contextRef="#ctx0" brushRef="#br0" timeOffset="53616.276">24853 4357 0,'18'0'31,"35"0"-15,-18 0-16,0 0 15,71 0 1,-18 0-1,-52 0-15,-1 0 16</inkml:trace>
  <inkml:trace contextRef="#ctx0" brushRef="#br0" timeOffset="53898.6549">25082 4339 0,'-35'0'16,"35"35"-1,0 18 1,0-17-16,0-1 16,0 0-16,0 18 15,0-18 1,0 36-1,0-53-15,0 52 16,0-35 0</inkml:trace>
  <inkml:trace contextRef="#ctx0" brushRef="#br0" timeOffset="54560.7248">25682 4251 0,'0'18'47,"0"17"-47,-17 0 15,17 18-15,0-18 16,-36 1-16,36 17 16,0-18-1,-35-35-15,35 70 16,-35-17-16,35-17 15,-36-36 1,36-18 15,0-53-15,36 1 0,-1-18-1,36-36 1,-18 54-1,17 34 1,-35-34-16,-35 35 31,36 35-31,-36 17 32,35 18-17,-35 36 1,35 17-1,-35-53-15,0 1 16,0-1-16,0 18 16,0-18-1,0 0 1</inkml:trace>
  <inkml:trace contextRef="#ctx0" brushRef="#br0" timeOffset="54799.9502">25665 4480 0,'0'-35'31,"35"35"-15,0 0-16,18-35 16,-35 35-16,17 0 15,36 0 1,-36-36-16</inkml:trace>
  <inkml:trace contextRef="#ctx0" brushRef="#br0" timeOffset="55456.1788">26000 4498 0,'-36'0'94,"36"53"-63,-52 0-15,52 17 0,0-34-1,0-1 1</inkml:trace>
  <inkml:trace contextRef="#ctx0" brushRef="#br0" timeOffset="55851.6184">26211 4251 0,'0'-35'31,"18"35"1,70 0-17,53 0 17,-105 0-32,17 0 15,-18 0 1</inkml:trace>
  <inkml:trace contextRef="#ctx0" brushRef="#br0" timeOffset="56130.2722">26388 4233 0,'0'36'32,"-53"-1"-32,53 0 15,0 36 1,0-54 0,0 54-1,-35-18 1,35 0-1,0-18 1,0 0 0</inkml:trace>
  <inkml:trace contextRef="#ctx0" brushRef="#br0" timeOffset="56505.7829">26652 4374 0,'-17'-35'0,"17"53"78,0 52-47,0-17-31,0 18 16,0-18-1,-36-53 1,36 35-1,-35 0 1</inkml:trace>
  <inkml:trace contextRef="#ctx0" brushRef="#br0" timeOffset="56780.609">26617 4339 0,'0'-35'15,"0"0"1,53-1 0,0 1-16,17 35 31,1 0-16,-36 0 1,1 0 0,-19 0-1</inkml:trace>
  <inkml:trace contextRef="#ctx0" brushRef="#br0" timeOffset="57080.6877">26599 4498 0,'71'0'47,"-18"0"-32,-18 0 1,0 0 0,-35 35 15</inkml:trace>
  <inkml:trace contextRef="#ctx0" brushRef="#br0" timeOffset="57290.9361">26564 4798 0,'18'0'15,"35"0"1,35-36 0,-53 36-1,0 0-15,1 0 16,-1-35-16</inkml:trace>
  <inkml:trace contextRef="#ctx0" brushRef="#br0" timeOffset="59292.0051">28240 4092 0,'0'53'78,"0"-18"-78,0 1 15,0 34 1,0 36-16,0-18 16,0-17-1,0-1 16,0-34-31,0-1 16,0 35-16,0-34 16</inkml:trace>
  <inkml:trace contextRef="#ctx0" brushRef="#br0" timeOffset="60263.2539">28610 4374 0,'0'-35'16,"0"0"0,-17 35 46,-19 53-31,1-18-31,35 0 0,0 1 16,-35-1 0,35 18-1,0-18 1,17 0-1,54-35 1,0 0 0,-19-17-1,1-36 1,-17 0 0,-36-53-1,0 71 1,0 0-16,-18-1 15,-17 1 1,-1 35 0</inkml:trace>
  <inkml:trace contextRef="#ctx0" brushRef="#br0" timeOffset="60751.2512">28963 4180 0,'0'-35'16,"53"35"15,0 18 0,-18-18-31,0 35 0,1-35 16,-1 35-16,0-35 16,1 0-16,-36 36 15,35-36-15,0 35 31,-35 0-15,0 36 15,-18-71-31,18 53 16,-52-53-16,16 53 0,1-18 16,0 0-16,-1 53 15,-87-35 16,88-53-31,35 53 16,-36-53-16</inkml:trace>
  <inkml:trace contextRef="#ctx0" brushRef="#br0" timeOffset="61837.2194">30004 4463 0,'0'17'63,"17"-17"-47,54 0-1,-18-35 1,0-18-1,-53 18 1,35 35 0,-35 17 46,0 54-31,0-36 1,35-35-17,1 0 1,-36 36-16,35-36 16,18 0-1,-18 0 1,0 0-1,-35-18-15,36 18 16,-36-35-16,35 35 16,0 0 31,0 0-16,-35 17-16,0 19 1,0-1 15,-17 0 1,-18-35-17,-1 0 1</inkml:trace>
  <inkml:trace contextRef="#ctx0" brushRef="#br0" timeOffset="62098.942">30339 4145 0</inkml:trace>
  <inkml:trace contextRef="#ctx0" brushRef="#br0" timeOffset="64216.2495">13264 6279 0,'18'0'47,"35"0"-32,-18 0 1,1 0-16,34 0 16,1 0-1</inkml:trace>
  <inkml:trace contextRef="#ctx0" brushRef="#br0" timeOffset="64428.5545">13264 6473 0,'71'0'16,"-36"0"0,-17 0-16,17 0 0,36 0 15,-18 0 1</inkml:trace>
  <inkml:trace contextRef="#ctx0" brushRef="#br0" timeOffset="71892.2465">25435 2434 0,'0'-35'47,"0"53"-15,0-1-17,0 18-15,0 1 16,-17-1-16,17 0 15,-71 18-15,36-18 16,0 1-16,-1-1 16,-140 53-1,88-88 1,52 0 0,36-17-1,0-72 1,0 54-1,0-35-15,18 70 16,-18-36-16,35 36 16,18-17 15,18 17-31,-1 17 16,-17 19-16,-17-1 15,-1 53 1,18-17-1,17-18 1,-34-1 0</inkml:trace>
  <inkml:trace contextRef="#ctx0" brushRef="#br0" timeOffset="72292.4947">25859 2558 0,'53'-36'62,"-18"36"-62,0 0 16,0 0-16,1 0 31,-36 18-31</inkml:trace>
  <inkml:trace contextRef="#ctx0" brushRef="#br0" timeOffset="72508.8499">25753 2787 0,'35'0'31,"53"0"-31,-52 0 16,-1-18-16,53 18 15,-53 0 1,36-35 0</inkml:trace>
  <inkml:trace contextRef="#ctx0" brushRef="#br0" timeOffset="72999.2824">26846 2311 0,'0'0'0,"0"-36"0,0 54 78,0 17-78,0 1 16,0-1-16,0 35 16,0 1-1,0 0 1,0-36-1,0 18-15,-17-53 16,17 35 0</inkml:trace>
  <inkml:trace contextRef="#ctx0" brushRef="#br0" timeOffset="74008.2827">26282 2928 0,'18'0'31,"70"-35"-15,-35 35-16,299-35 31,-263 35-15,17 0-16,52 0 16,-52 0-1,-71 0 1,1 0-1,-36 17 17</inkml:trace>
  <inkml:trace contextRef="#ctx0" brushRef="#br0" timeOffset="74624.7778">26723 3263 0,'0'35'47,"0"71"-15,0-70-32,-18-36 15,18 52-15,0 1 16,0-17-1,-35-36 1,0 35 0,-1-53 15,1-17-15,35 0-1,-53-18 1,18-18-1,35 1 1,-35 17 0</inkml:trace>
  <inkml:trace contextRef="#ctx0" brushRef="#br0" timeOffset="75007.5386">26811 3122 0,'18'0'16,"17"0"0,18 0-1,18-35 17,-1 35-32,-17 0 0,0 0 15,-18 0-15,36 0 16,-36 0-1,0 0 17,-35 17-32</inkml:trace>
  <inkml:trace contextRef="#ctx0" brushRef="#br0" timeOffset="75673.8686">26935 3334 0,'35'-36'63,"0"36"-32,-17 0-31,17 0 16,0 0-1,-35 53 1,0-17 0,0-19-1,-17 36 1,-19-53 0,54 0 62,17 0-63,-35 35 1,36-35-16,-36 18 16,0 17-1,0 1 1,-18-36-1,-35 35 1,18-35 0,-18 0-16,0 0 15,53-35-15,-35 35 16,-1-36 0</inkml:trace>
  <inkml:trace contextRef="#ctx0" brushRef="#br0" timeOffset="76564.7414">29228 2434 0,'0'-35'31,"0"70"16,0 142-31,0-125-1,0 1-15,-36 71 16,36-36 15,0-35-31,-35-18 0,0 18 16,35-18 0</inkml:trace>
  <inkml:trace contextRef="#ctx0" brushRef="#br0" timeOffset="77174.1549">29192 2522 0,'0'0'0,"0"-17"16,0-19-16,0-34 16,36 35-1,-1-1 1,-17 1 15,17 17-15,35 36-1,-34 70 1,-36-52-16,0-1 16,0 18-16,0-18 15,-18 36 1,-17-36 0,-1-35-1,36-18 16,0-17-15,18 35 0,35 53-1,-18-53 1,-35 53-16,89 35 31,-89-53-15,0 1-1,-89 16 1,54-52 0,-18 0-1,18 0 1,35-52-16</inkml:trace>
  <inkml:trace contextRef="#ctx0" brushRef="#br0" timeOffset="77506.3244">30251 2558 0,'0'-36'16,"35"36"15,18-35-15,17 35-1,-17 0 1,-53 18 0</inkml:trace>
  <inkml:trace contextRef="#ctx0" brushRef="#br0" timeOffset="77723.3327">30145 2716 0,'0'0'0,"17"0"31,36 0-15,18 0 0,0 0-1,-1 0 1,-35-17-1</inkml:trace>
  <inkml:trace contextRef="#ctx0" brushRef="#br0" timeOffset="78307.4497">30974 2293 0,'0'-53'0,"0"18"31,0 105 16,0 142-31,0-124-1,0-17-15,-35 17 16,35 18-1,0-53-15,0 17 16,0-17-16,0 0 0,-36 0 16,36 18-1,0-36 1,-35-35 0,0 0-1,0-18 1,-18-17-1,-18-18 1,-52-35 0,70 35-1,53 18 1</inkml:trace>
  <inkml:trace contextRef="#ctx0" brushRef="#br0" timeOffset="78756.069">30992 2381 0,'0'-35'0,"35"35"31,0 0-15,0-35 0,18 35-16,0 0 15,106 0 1,35 0 0,-35 0-1,-53 0 1,-71 0-16,-35 35 47,-88-35-47</inkml:trace>
  <inkml:trace contextRef="#ctx0" brushRef="#br0" timeOffset="79373.1213">31133 2646 0,'17'-88'32,"19"88"-32,-36-18 15,35 18 1,-18 0-1,19 0 1,17 18 0,-18 17-16,-35 0 15,0 0-15,0 1 16,0-1 0,-88 0-1,52-35 1,1 0-16,35 36 15,18-36 32,17 0-31,0 0-16,1 0 16,-1 0-16,0 0 0,0 0 15,1 0 1,-1 0-1,18 0 1</inkml:trace>
  <inkml:trace contextRef="#ctx0" brushRef="#br0" timeOffset="79738.9513">31097 2981 0,'36'0'47,"-1"0"-47,18 0 16,88 0-1,-53 0 1,-53-18 0,18 18-16,-17 0 15,34 0 1,-52 0-1,-18 18-15,35-18 16</inkml:trace>
  <inkml:trace contextRef="#ctx0" brushRef="#br0" timeOffset="80422.2111">31221 3122 0,'17'-18'47,"19"18"-32,-1 0 1,0 0-16,-35 18 15,36-18 1,-36 35 0,0 18-1,-36-53 1,-34 36 0,34-36-1,36 35 48,18-35-63,-18 35 15,35-35 1,-35 35-16,0 1 16,0-1 15,0-17-16,-17-18 1,-19 0 0,1 0-16,-18-18 15,18 18-15,0 0 16,-1-35 0</inkml:trace>
  <inkml:trace contextRef="#ctx0" brushRef="#br0" timeOffset="86270.4917">14870 5856 0,'0'71'109,"0"-36"-93,0 18 0,0 35-16,0-53 15,0 18 1,0-17-1,0-1 1,-18-35 0</inkml:trace>
  <inkml:trace contextRef="#ctx0" brushRef="#br0" timeOffset="86653.6307">14323 6315 0,'0'35'31,"53"-35"1,-18 0-32,18 0 15,53 0-15,141 0 16,-106 0 0,18-35-16,-18 35 0,141 0 15,-88 0 1,-106 0 15,-53 0-15,-35 17-1,-70-17 1</inkml:trace>
  <inkml:trace contextRef="#ctx0" brushRef="#br0" timeOffset="87337.7683">14746 6597 0,'0'18'62,"0"35"-46,-35 70-16,35-70 0,0-18 16,0 0-1,-35 1-15,35 17 16,-36 17 0,36-35-1,-35 1 1,0-36 15,-1 0-15,36-18-1,-52 18-15,16-53 16,36-17-16,-35 70 16,35-53-1,0 17-15</inkml:trace>
  <inkml:trace contextRef="#ctx0" brushRef="#br0" timeOffset="87703.9397">14887 6650 0,'53'-18'31,"18"-35"-15,-36 53-16,36 0 15,-19 0 1,54 0 0,-70 0-16,-1 0 15,18 0 1,-18 18 0,-35 17-1,35-35-15,-35 36 16</inkml:trace>
  <inkml:trace contextRef="#ctx0" brushRef="#br0" timeOffset="88303.1511">15064 6809 0,'17'0'63,"19"0"-32,-19 0-16,18 0-15,-35 35 16,36-35 0,-36 35-1,0 0 1,-36-35 0,1 36-16,0-36 15,53 0 48,17 0-48,0 35 1,-35 0 0,35 1-1,-35-1 1,0 0-1,-17-35 1,-19 0 0,-16 0-1,-1 0 1,-36-18-16,19-17 16</inkml:trace>
  <inkml:trace contextRef="#ctx0" brushRef="#br0" timeOffset="89069.7736">14058 5803 0,'0'0'0,"0"18"93,0 17-93,0 18 16,0 0-16,-35 35 16,35 18-16,-53 53 15,18 70 1,-18 212-1,53-265 1,0-17 0,70 18-1,-17-142 1,35 18-16,18-53 0,18 53 16,17-53-16,0 0 15</inkml:trace>
  <inkml:trace contextRef="#ctx0" brushRef="#br0" timeOffset="89702.4922">16228 5856 0,'0'18'47,"17"-18"-47,-17 53 15,0 0-15,53 88 16,18 53-1,-18 0 1,-53-106 0,0-35-1,-35 88-15,-18-53 16,-71 18 0,1-71-1,70 1-15</inkml:trace>
  <inkml:trace contextRef="#ctx0" brushRef="#br0" timeOffset="90386.1205">16704 5786 0,'0'-36'15,"35"36"1,-35-35-16,53 35 16,-17 0-1,-1 0 1,-35 18-16,0 35 15,0-18 1,-71 35 0,18-52-1,71-18 32,53 0-31,-1 0-16,36 0 15,0 0 17,-71 0-32</inkml:trace>
  <inkml:trace contextRef="#ctx0" brushRef="#br0" timeOffset="90912.5748">17939 6279 0,'0'-35'31,"88"35"0,-53-35-31,18 35 16,0 0-16,-18 0 31,36 0-31</inkml:trace>
  <inkml:trace contextRef="#ctx0" brushRef="#br0" timeOffset="91135.1957">17974 6456 0,'0'0'0,"35"0"15,1 0-15,34 0 16,18 0-1,1 0 1,-54 0 0</inkml:trace>
  <inkml:trace contextRef="#ctx0" brushRef="#br0" timeOffset="91552.1867">18803 5838 0,'35'0'47,"-35"53"-32,0 0 1,0 18-1,0-1 1,0-34 0,0 34-16,0 1 15,0-36 1,-17-35-16,17 53 16</inkml:trace>
  <inkml:trace contextRef="#ctx0" brushRef="#br0" timeOffset="91866.4534">18609 6350 0,'18'0'32,"70"0"-17,-53 0-15,18 0 16,-18 0 0,36 0-16,-18 0 15,0 53-15,0-53 16,17 0-16,-17 0 15</inkml:trace>
  <inkml:trace contextRef="#ctx0" brushRef="#br0" timeOffset="92818.7234">18803 6615 0,'0'0'0,"0"-36"78,35 36-63,1 0 1,-1 0 0,0 0-1,0 0 1,1 0 15,-36 18-15,0 17-1,-18 1 1,-35-1 0,18 0-16,0 18 31,35-18 78,17-17-93,19-18 0,-36 35-1,0 0 1,0 1-1,-18-1 1,-35-35 0,18 0-1,-36 0 1,36 0-16,-36 0 16,36 0-1,0 0-15</inkml:trace>
  <inkml:trace contextRef="#ctx0" brushRef="#br0" timeOffset="94534.9857">7391 8484 0,'0'36'47,"0"-1"-32,0 0-15,0 18 16,0 0-16,0-18 15,-18 53 1,18 18 0,0-88-16,0 17 15,-35 0-15,35 1 16</inkml:trace>
  <inkml:trace contextRef="#ctx0" brushRef="#br0" timeOffset="94951.0269">7391 8537 0,'0'0'0,"0"-53"16,0 18-16,35 35 16,-35-35-1,53 35 1,-18-36 0,18 36-1,-53 18-15,71-18 0,-36 124 16,-35-72-1,0 19 17,-53-18-32,-53-18 31,71-35-15,-18 0-1,18 0-15</inkml:trace>
  <inkml:trace contextRef="#ctx0" brushRef="#br0" timeOffset="95411.856">7885 8696 0,'0'35'32,"0"1"-17,0-1-15,0 35 16,0 19-1,0-54 1,0 0 15</inkml:trace>
  <inkml:trace contextRef="#ctx0" brushRef="#br0" timeOffset="95858.4286">7885 8767 0,'0'0'0,"0"-36"0,0-17 15,53-35 1,-1 53 0,-16-36-1,-1 71 1,0 0-1,18 0 1,-53 18-16,0 35 16,0 17 15,-35-70-31,0 71 16,-18-71-16,53 18 0,0 52 78,35-70-63,-35 53-15,88 0 32,-88 0-32,35 17 15,-35-34 1</inkml:trace>
  <inkml:trace contextRef="#ctx0" brushRef="#br0" timeOffset="96300.5288">8520 8590 0,'0'0'0,"0"-35"32,-71 35-1,71 35-31,-53 18 15,53 0-15,-35 0 0,35 17 16,0-34 0,0 17-1,35-53 1,0 35 0,1-35-1,17-35 1,-1-18-1,-52-35 1,0 17 0,-35 18-1,0 18 1</inkml:trace>
  <inkml:trace contextRef="#ctx0" brushRef="#br0" timeOffset="97250.9401">8908 8661 0,'0'17'62,"0"72"-46,0-54-16,0 0 16,0 0-1,0 18 1,0-17-1,35-36 32,-35-18-47,0-35 16,0 18 0,-35-71-1,35 88 1,0-17-16,0 0 0,0-1 15,0 1 1,0-35-16,0 34 16,53 36-1,-18-35-15,0 35 32,0 18-17,1 105 1,-36-52-1,-36-18 1,1-18 0,0-35-1,52 35 48,19-35-48,-36 35 1,53-35-16,-53 36 16,35-36-16,-35 53 15,0-18 1,-18 0 0,-35-35-16,18 0 15,35 35 1,-35-35-1,0 0 1,35-35-16</inkml:trace>
  <inkml:trace contextRef="#ctx0" brushRef="#br0" timeOffset="97917.5331">9525 8608 0,'0'-36'15,"0"107"32,0-36-31,0 18-16,0-17 16,0 16-16,-35 19 15,-18 0 1,53-36-1,-35-35 1,52-71 31,-17 36-31,35 0-16,18-53 15,-53 17-15,53 36 16,-53-36-1,53 1 1,-18 17 0,1 17-1,17 72 1,-53 17 0,35 17-1,-35-17-15,0 0 0,0-18 16,0 89-1,0-89 1,0 18 0,0-18-1,-18-35 1,18 35 0</inkml:trace>
  <inkml:trace contextRef="#ctx0" brushRef="#br0" timeOffset="98116.6268">9578 8767 0,'0'0'0,"18"0"47,34 0-31,-16 0-16,-1-36 15,36 36 1</inkml:trace>
  <inkml:trace contextRef="#ctx0" brushRef="#br0" timeOffset="98883.2315">9966 8590 0,'0'-35'16,"0"70"15,0 89 1,0-89-32,0 0 15,0 0-15,0 36 16,0-18-1,0-18 1,0-52 15,0-36-15,0-36 0,0 54-1,0-18 1,0-35-1,0 17-15,35 36 16,-35-18-16,0 0 16,36 53-16,-36-35 15,35 35 1,-18 0 0,36 18-1,-53 17-15,36 0 16,-36 71-1,0-71 1,-18 36 0,-70-36-1,35-35 17,106 36 30,-53-1-31,0 0-31,0 0 16,0 1 15,-18-36-15,-17 35-16,-36-35 15,1 0 1,17 0 0</inkml:trace>
  <inkml:trace contextRef="#ctx0" brushRef="#br0" timeOffset="99426.6834">10654 8925 0,'0'0'0</inkml:trace>
  <inkml:trace contextRef="#ctx0" brushRef="#br0" timeOffset="101332.3516">11942 8326 0,'0'52'79,"0"-34"-79,0 17 15,0 1-15,0 34 16,0-35-1,0 54 1,52-19 0,37-34-1,16-36 1,1 0 15,0-36-15,-106-17-16,53 18 15,-53 0-15,35-53 16,-35-36 0,0 18-1,0-17 1,-17 176 31,17-18-47</inkml:trace>
  <inkml:trace contextRef="#ctx0" brushRef="#br0" timeOffset="101763.5045">12241 8467 0,'0'-36'0,"0"54"78,0 17-78,0 18 16,0 0-16,0 18 16,0-54-16,0 89 15,0-88 1,-35 52 0,35-34-1,0-1 1,-35-35-1,35 35 1</inkml:trace>
  <inkml:trace contextRef="#ctx0" brushRef="#br0" timeOffset="102480.3667">11783 8202 0,'0'88'78,"0"-17"-63,0 193 17,0-193-32,0-18 15,0 0-15,0-18 16,0 0-16,0 1 16,0 17-1,0-18 1</inkml:trace>
  <inkml:trace contextRef="#ctx0" brushRef="#br0" timeOffset="103106.8782">12682 8431 0,'18'0'62,"35"18"-46,-18-18 0,0 35-16,1-35 0,-1 36 15,0-36-15,1 35 16,-1-35 0,-35 35 15,0 0 0,0 1-15,-18-1-1,-52 36 1,-1-36 0,1 0-1,-1 0 1,36-35-1,35 36 1</inkml:trace>
  <inkml:trace contextRef="#ctx0" brushRef="#br0" timeOffset="105464.4622">13882 8590 0,'0'35'32,"17"-35"30,36 0-46,-17 0-1,-1 0 1,-35-17 0,35 17-1,-35-36-15,0 54 78,0 35-62,0-18 0,0 1-1,35-36 1,1 0 0,-1 0-1,0 0 1,1-18-1,-36-17 1,17 35-16,19 0 31,-1 0-15,0 17 0,-35 19 15,35-36-31,-35 35 15,0-53 48,53-35-47,-17 18-1,-1 35 1,0 0-1,0 0 1,-35 18 0,18 17-1,17-35 1,-35 18 0,36-18 15</inkml:trace>
  <inkml:trace contextRef="#ctx0" brushRef="#br0" timeOffset="105679.7665">14340 8361 0</inkml:trace>
  <inkml:trace contextRef="#ctx0" brushRef="#br0" timeOffset="106597.9561">15716 8220 0,'0'0'0,"0"-36"15,0 1 17,0 0-17,-17 35 1,-19 0-1,-17 0 1,18 35 0,-18 18-1,53 35-15,0-17 16,53-36 15,18 36-15,-18-36-1,-53 18-15,35-53 16,-35 35-16,0 0 16,0-17-1,0 17 1,-35-35-16,-1 0 16,1 0-16,0 0 15,0 0-15,-36 0 16,53 0-1</inkml:trace>
  <inkml:trace contextRef="#ctx0" brushRef="#br0" timeOffset="107053.691">16051 8273 0,'0'-36'31,"18"36"-31,17 0 15,1 0 1,52 0 0,-18-35-1,-34 35-15,-1 0 16,18 0-16</inkml:trace>
  <inkml:trace contextRef="#ctx0" brushRef="#br0" timeOffset="107297.3272">16228 8184 0,'0'36'32,"-36"-1"-17,36 36 1,0-36-16,0 18 31,0 17-31,0-17 16,0-18-16,0 1 15,0-1 1</inkml:trace>
  <inkml:trace contextRef="#ctx0" brushRef="#br0" timeOffset="107896.7018">16651 8237 0,'0'-35'31,"0"53"-15,0 35-16,0 0 15,0-1 1,-18 54 0,18-70-1,0 16 1,-35-16-1,35-72 48,0-34-47,0 35-16,18-36 15,-18 36 1,35-36-1,0 36-15,18-36 16,-17 71 15,-1 53-15,0 36 0,-35 16-1,0-69-15,0 34 16,0-35-1,35 1-15,-35 17 16,0-18 15</inkml:trace>
  <inkml:trace contextRef="#ctx0" brushRef="#br0" timeOffset="108103.7907">16669 8520 0,'53'-36'47,"-36"36"-32,19 0-15,34 0 16,-35 0-1</inkml:trace>
  <inkml:trace contextRef="#ctx0" brushRef="#br0" timeOffset="108399.6156">17057 8308 0,'0'-35'47,"17"35"-47,19 0 16,-1 0-16,0 0 15,71 0 1,-71 0 0,1 0-16</inkml:trace>
  <inkml:trace contextRef="#ctx0" brushRef="#br0" timeOffset="108613.3595">17233 8237 0,'0'18'32,"-35"17"-32,35 18 15,0-18 1,0 18 0,0 18-1,0-36-15,0-17 16,-35-18-16,35 70 15,17-17 1</inkml:trace>
  <inkml:trace contextRef="#ctx0" brushRef="#br0" timeOffset="108970.2904">17586 8273 0,'0'0'0,"0"70"63,0-35-63,0 1 0,0-1 15,0 0-15,0 18 16,0-18 0,0 1-1</inkml:trace>
  <inkml:trace contextRef="#ctx0" brushRef="#br0" timeOffset="109228.8514">17586 8132 0,'0'0'15,"0"-53"-15,53 53 16,-53-36 0,35 36-16,18 0 15,-18 0-15,36-35 16,-1 35 0,-34 18-1,-36 17 1,0 18-1</inkml:trace>
  <inkml:trace contextRef="#ctx0" brushRef="#br0" timeOffset="109429.7522">17604 8290 0,'17'0'47,"54"0"-31,-18 0-1,0 0 1,-18 36 0</inkml:trace>
  <inkml:trace contextRef="#ctx0" brushRef="#br0" timeOffset="109652.1334">17462 8678 0,'53'0'15,"-17"0"1,-19 0-16,54 0 15,-1 0 1,1-17 0,0 17-1</inkml:trace>
  <inkml:trace contextRef="#ctx0" brushRef="#br0" timeOffset="110953.3717">18909 7902 0,'0'-35'15,"35"53"32,-35 52-31,0-17-16,0 0 15,0 88 1,0-70 0,0 17-1,0-18 1,0 1 0</inkml:trace>
  <inkml:trace contextRef="#ctx0" brushRef="#br0" timeOffset="111495.4067">19315 8026 0,'0'0'0,"0"35"62,0 0-46,53 53 0,-53 1-1,0-54 1,0 0-1,35-35 1</inkml:trace>
  <inkml:trace contextRef="#ctx0" brushRef="#br0" timeOffset="111995.6519">19650 7867 0,'0'-35'0,"35"35"62,0 0-62,36 35 16,-36-35 0,89 35-1,-19 1 1,-52-1-16,-35-35 16,17 0-16,-35 35 0,71-35 15,-36 0 1,-35 35-1,0 18 17,-53 18-32,53-36 15,-35-35 1,0 53-16,35 0 16,-53-53-16,0 35 15,17 0 1,36 1-1,-35-36 1</inkml:trace>
  <inkml:trace contextRef="#ctx0" brushRef="#br0" timeOffset="113844.2194">21043 8167 0,'35'0'79,"-35"17"-79,36-17 31,-1 0-16,0 0-15,18 0 32,0 0-32,-53-17 15,35 17 1,-35-35-16,0 52 78,0 18-62,0 1-1,0-1 1,36-35 0,17 0-1,-18 0 1,71 0-1,-71-18 1,0-17 0,-35 0-1,36 35 17,-1 0-1,0 17-16,0 19 1,1-36 0,-36 35-1,0 0 1,-36-35 0,1 36-16,0-36 15,0 0-15,35 35 16,-71-35-16</inkml:trace>
  <inkml:trace contextRef="#ctx0" brushRef="#br0" timeOffset="114064.4563">21308 7973 0,'17'0'62</inkml:trace>
  <inkml:trace contextRef="#ctx0" brushRef="#br0" timeOffset="115249.6137">22648 7849 0,'0'0'15,"0"36"63,0 34-62,0-17-16,0 0 16,0 106-1,0-1 1,0 1 0,0-106-16,0 0 15,0 18-15,0-54 16,0 107-1,0-89 1,0 0-16,-17-35 47,-19-17-47,-34-19 16,35 36-1,-1-35-15,-17 0 16,18 35-16,-88-106 15,87 71 1,1-71 0</inkml:trace>
  <inkml:trace contextRef="#ctx0" brushRef="#br0" timeOffset="115727.6067">22966 7814 0,'0'0'0,"88"0"16,-53 0-1,1 0-15,17 0 16,35 35-16,-18-35 0,18 0 16,71 53-1,70-53 1,-105 0 0,-89 0-1,-35 36 1,-17-36-1</inkml:trace>
  <inkml:trace contextRef="#ctx0" brushRef="#br0" timeOffset="116327.2039">23178 8255 0,'0'-35'0,"0"-1"16,17 36-1,-17-35 1,35 35 0,-35-35-1,18 35-15,17 0 16,1 0-1,-36 53-15,35-18 16,-35 36 0,0 17-1,0-18 1,-35-70 0,-36 36-1,89-36 48,17 0-63,0 0 15,1 0 1,69 0 0,-34 0-1,-53 0 1</inkml:trace>
  <inkml:trace contextRef="#ctx0" brushRef="#br0" timeOffset="116777.0734">23036 8767 0,'36'-36'47,"70"36"-15,-71 0-32,35 0 15,1-35 1,-1 35-1,36 18 1,-35-18 15,-71 35-31</inkml:trace>
  <inkml:trace contextRef="#ctx0" brushRef="#br0" timeOffset="117422.4254">23054 8978 0,'0'-17'32,"35"17"-17,-35-36 1,53 36-16,18 0 15,-18 0 1,0 18 0,-18 17-1,-35 18-15,0 0 16,-88-53 0,35 35-1,-53-35-15,106 36 16,-35-36-16,52 0 47,54 0-32,-36 35 1,0 0 0,-35 0 15,-17 1 0,-36-36-31,18 0 16,-36 0-1,36 0-15,-1 0 16,1-18 0,35-17-16</inkml:trace>
  <inkml:trace contextRef="#ctx0" brushRef="#br0" timeOffset="118570.5707">22666 8731 0,'35'0'94,"-35"36"-78,0 16-16,0-16 15,0 17-15,0 0 16,0 52-1,0-52 1,36 0-16,-36 0 16,0-18-1,-18-35 17,-35 0-17,18 0 1,-1 0-1,-52-35-15,53 35 16,0-35-16,-36 0 16,36-1 15,-18 36-31,53-35 16,0 0-1</inkml:trace>
  <inkml:trace contextRef="#ctx0" brushRef="#br0" timeOffset="119243.7424">22472 7602 0,'0'0'0,"-18"0"31,-17 0-15,35 18-16,-88 53 15,-53 211 1,0 18-1,70-1 1,71-157-16,0-1 16,0 70-16,35 19 15,36 34 1,-18 1 0,0-142-1,-18-34-15,18-19 0,17-35 16,266 1-1,-160-36 1</inkml:trace>
  <inkml:trace contextRef="#ctx0" brushRef="#br0" timeOffset="119846.0934">25065 7532 0,'0'0'15,"0"53"48,0 35-48,17 353 17,36-318-32,-53-17 15,53 88 1,-53-35 0,-70 17-1,-1-123-15,-123 0 16,71 18-16,52-71 15</inkml:trace>
  <inkml:trace contextRef="#ctx0" brushRef="#br0" timeOffset="121791.2809">25612 7461 0,'0'-35'16,"17"0"15,19 35-15,-1 0 15,-35 17-31,0 19 15,0-1-15,0 0 16,0 36 0,-71-18-1,36-18 1,35 0 0,18-35 30,35 0-46,88-53 16,-53 18 0,-35 35-16,0 0 15,-18 0-15,0 0 16</inkml:trace>
  <inkml:trace contextRef="#ctx0" brushRef="#br0" timeOffset="122174.8331">26599 7990 0,'36'0'47,"-1"0"-47,0 0 16,1 0-16,-1-17 15,0 17 1,18 0-16</inkml:trace>
  <inkml:trace contextRef="#ctx0" brushRef="#br0" timeOffset="122374.9738">26564 8237 0,'18'0'16,"70"0"-1,-53 0 1,1 0-16,-1 0 15,0-17-15,18 17 16</inkml:trace>
  <inkml:trace contextRef="#ctx0" brushRef="#br0" timeOffset="124841.9658">27975 7743 0,'0'-35'16,"18"0"15,17 35-15,-35-35-1,35 35-15,1 0 16,-1 0-1,0 35 1,1 88 0,-36-87-16,0-1 15,0 0-15,-71 71 16,0 0 0,-34-36-1,87-34 1,-17-36-1,70 0 17,0 0-32,71 0 15,71-18 17,-107 18-17,-35 0 1</inkml:trace>
  <inkml:trace contextRef="#ctx0" brushRef="#br0" timeOffset="125324.2983">27817 8590 0,'35'0'47,"0"0"-32,53 0 1,36-35-16,35 35 16,70-35-1,-123 35 1,-1 0-16,-16 0 16,-36 0-1,-18 0-15</inkml:trace>
  <inkml:trace contextRef="#ctx0" brushRef="#br0" timeOffset="126252.7301">28063 8837 0,'0'-18'31,"18"18"-31,0 0 16,-18-35-1,35 35 1,0 0 0,1 0-1,-1 18 1,-35-1 0,0 19-1,0-1 1,-18 0-16,-35-35 31,53 36-31,-35-36 16,53 0 46,17 52-46,0-16-1,-35-1 1,0 0 0,0-17-1,0 17 1,-35-35 0,35 36-1,-53-36-15,-18 0 16,19 52-1,-1-52 1,17 0 0</inkml:trace>
  <inkml:trace contextRef="#ctx0" brushRef="#br0" timeOffset="131466.0031">9155 10918 0,'0'-35'0,"35"35"94,-35 18-94,53 35 16,-53-18-16,0 0 15,53 36 1,-18-1-1,0-70 1,-35 53-16,36-53 0,-36 53 16,35-53-1,0 71-15,-35-36 16,35-35-16,1 0 16,-19 0 15,-17-18-16,0-52 1,0 35 0,53-36-1,-18 18 1,-35 18-16,36 0 16,-36-1-1,35 54 16,-35 17-15,35 0-16,18 54 16,0-54-1,-18 0 1,1-52 62,-36-36-62,0 17-16,0 1 15,35 0-15,-35 0 16,0-36 0</inkml:trace>
  <inkml:trace contextRef="#ctx0" brushRef="#br0" timeOffset="132062.1073">10178 11254 0,'0'35'31,"17"-35"16,-17 35-47,36-35 16,-1 0-1,-35-35 1,53 35-16,-53-35 16,35 35-16,-35-71 15,0 53 1,0-17 0,-18 35-1,-17 0 1,0 0-16,35 53 15,0-18-15,0 36 16,0-18 0,35-18-1,53-35 1,-17 0 0</inkml:trace>
  <inkml:trace contextRef="#ctx0" brushRef="#br0" timeOffset="132605.4063">10107 10918 0,'-35'-35'16,"35"53"93,-35 17-93,35 0-16,0 1 15,-36-1-15,36 35 31,-35-34-31</inkml:trace>
  <inkml:trace contextRef="#ctx0" brushRef="#br0" timeOffset="133491.9457">11853 10989 0,'0'-35'31,"-17"35"16,17-36-47,-53 36 15,-18 53 1,71-17 0,-35 34-1,35 1 1,0-36 0,35 0-1,36 1 1,17-36-1,-17 0 1,-19 0-16,-16-53 0</inkml:trace>
  <inkml:trace contextRef="#ctx0" brushRef="#br0" timeOffset="134487.318">12347 11024 0,'0'-35'15,"-17"0"17,-19 35-1,1 0-16,35 17-15,-35 36 16,17 0 0,18-18-1,0 1 1,35-36 15,-35 35-15,36-35-1,17 0 1,-18-18 0,-35-17-1,35 35 1,-35-35 0,0 0-1,0 52 48,0 18-32,35 1 0,1-36-31,-1 0 31,0 0-15,18-18 0,0-17-1,-18 35 1,1 0 0,-1 0-1,-35 35 16,0 0-15,0 1 15,0-54 16,35-53-47,18 19 16,0 52 15,53-36-15,-53 36-1,-53 18-15,35-18 16,-35 35-16,35 0 16,-35 1-1,36-36 16</inkml:trace>
  <inkml:trace contextRef="#ctx0" brushRef="#br0" timeOffset="136470.5498">14446 11024 0,'0'-35'0,"0"53"62,18 52-46,-18-17 0,35-18-1,0 1 16,1-1-15,17-35 0,0 0-1,-18 0 1,-35-18-16,0-17 16,35 35-16,-35-53 31,0 0-31,0 18 0,0 0 15,35 35 79,1 17-63,52-17-31,-71 0 16,19 0-16,-1 0 16,18 0-1,-18 0 1,1 0 15,-36-17-15,0-19-1,0 1 17,-18 35-17,-35 0 1,0 0 0,18 53-1,35 18 1,0 17-1,17-35 1,19-18 0,-1-35-1,0 35 1,18-52 0,18 17-1,-71-36-15,53 36 0,-53-53 16,35 53-16,-35-88 31,35 35-15,-35 18-1,-17 0 1,-19 35 15,54 0 32,35 0-48,0 0 1,-18 0 0,0 0-16,1 35 15,-1 36 1,-35-19 15,0-16-15,0-1-1,35-35 1,18 0 0,-53-18-1,35 18 1,-35-35-16,53 0 15,-53-18 1,0 18 0,0-1-1,0 72 32,0 17-31,0-18-1,36 0 17,16-35-17,19 0 1,-18 0 0,-18 0-1,-35-18 1</inkml:trace>
  <inkml:trace contextRef="#ctx0" brushRef="#br0" timeOffset="138352.8703">15998 11165 0,'18'0'94,"-18"-17"-94,35 17 15,-35-36 1,36 36 0,-36-35-1,0 0 1,0-18-16,0 0 16,0-17-1,0-1 1,0 18-1,0 71 48,0 17-47,0 18-16,0 0 15,0 17-15,0-17 0,0 0 16,0 0-16,0 71 31,0-36-15,0-35-16,-18 0 15,18 0-15,0-18 0,0 0 16,0 18 0,0-18-1,0-70 48,0-18-48,0 18 1,0-89 0,0 89-1,0-35-15,-18 34 16,18 1-1,0 0 48,18 35-63,35 0 16,17 0-1,-17-36 1,0 36-1,-17-35 1,-1 35 15,-35-35-31,35 35 32,-35-35-1,35 35 16,-35 17 0,0 18-16,36 18-16,-36-17 1,35-36-16,-35 35 16,71-35-1,-19 0 1,1-35 0,-17-54-1,-36 1 1,35 88-1,-35 18 32,0 35-31,-18 0-16,-35 70 16,53-70-16,-53 18 15,-35 70 1,0-71-1,88-34-15,-53-1 16,18-35 0,0-35-1,35-1 1,0-17-16,17-17 16,-17 17-16,71 0 0,52-53 15,-17 36 1,-71 70-1</inkml:trace>
  <inkml:trace contextRef="#ctx0" brushRef="#br0" timeOffset="138819.0886">15822 10707 0,'35'0'47</inkml:trace>
  <inkml:trace contextRef="#ctx0" brushRef="#br0" timeOffset="140287.3778">17939 11183 0,'0'18'16,"17"-18"31,19 0-16,34 0-31,-34 0 16,-36-18-16,52-17 15,-16-18 1,-1-53-1,-35 35 1,0 19 15,0-19-15,0 89 31,-18 158-16,18-141-31,0 36 16,0-36-1,36 18 1,-36-18 0,88-35-16,-18 0 0,71 0 15,-52-17 1,-36-54-1,-1-17 1,-52 53-16,0 17 16,36-35-1,-36 18-15,0-18 16,0 18-16,53-1 16,-53 1-1,0 123 16,-36-35-15,36 53 0,-35-35-1,35-36-15,0 35 16,18-123 62,-18 18-78,0 0 16,35 0-1,-35 17 1,35 18 0,36 18-1,-18 17 1,-18 0-1,0 36 1,-35-54 0,36 19-1</inkml:trace>
  <inkml:trace contextRef="#ctx0" brushRef="#br0" timeOffset="141068.4959">19420 10971 0,'-17'0'16,"-18"0"0,-1 0 15,36 18-31,-35 17 16,35 1-1,18-36 48,-1 0-48,-17-18 1,0 36 62,36-18-62,-36 35-16,70-35 15,-52 0 1,17 0 0,-35-18-1,53-17 1,-53-18-1,35-18 1,-35 54-16,0-18 0,0-36 31,0 36-31,0-1 16,0 54 46,0 17-62,0 1 16,35-1-16,-35 0 16,0 0-16,36 18 15,17-17 1,0-36 0,17 0-1</inkml:trace>
  <inkml:trace contextRef="#ctx0" brushRef="#br0" timeOffset="141468.6715">19403 10866 0,'0'-18'63,"88"18"-48,-17 0-15,-54 0 16,107-35 0,-36 35-1,-53 0 1</inkml:trace>
  <inkml:trace contextRef="#ctx0" brushRef="#br0" timeOffset="141951.9223">18080 10901 0,'18'0'32,"17"0"-32,106 0 31,176-35-15,-158 35-1,-18 0 1</inkml:trace>
  <inkml:trace contextRef="#ctx0" brushRef="#br0" timeOffset="143166.9613">21396 10866 0,'35'-36'16,"-35"1"-1,0 0 16,-17 35 1,-36 0-17,0 17 1,53 19 0,0-1-1,0 0 1,0 0-1,17 1 1,19-1 0,-36 0-1,0 1 1,0-1 0,-36-35-1,-17 0 1,18 0-1,0 0 1,0 0 15</inkml:trace>
  <inkml:trace contextRef="#ctx0" brushRef="#br0" timeOffset="144402.2866">21643 10901 0,'0'0'0,"-35"0"78,35 35-62,0 0-1,0 1 1,17-36-16,-17 35 16,36-35-1,-1 0-15,18 0 16,-18 0-1,18-18 1,-18 18 0,-35-35-16,0 0 15,0-1 17,0 54 14,36 17-30,-1 1 0,0-36-1,0 35 1,1-35 0,-1 0-1,0-35 1,18-36-1,0 36 1,-18 35-16,1 0 31,-1 0-15,-35 35 0,35-35-1,-35 71 1,18-71 62,-18-36-62,53 1-1,-18 35-15,-17 0 31,34 18-15,-52 17 0,0 0 15,0-52 47,36 17-78,-36-53 16,17 53-16,-17-36 15,36 36 1,-1 0 0,-35 18-1,35-18 1,-35 18-16,36 35 15,-36-18 1,35-35-16,0 0 31</inkml:trace>
  <inkml:trace contextRef="#ctx0" brushRef="#br0" timeOffset="145650.1139">23530 10901 0,'0'0'0,"0"-35"15,0-1 17,-17 36-17,-19 0 1,36 18-1,-70 35 1,35 0 0,35-18-1,17 0 1,18-35 0,36 0-1,-18 0 1,-18-35-1,-35 0 1,0-1 0,-17 36-1,17-35 1,-36 35 0,54 0 30,52 0-30,-17 0 0,-17 0-1,-1-35 1,0 0 0,-35-36-1,35 1 1,-35 34-1,0-17 1,0 18 0,0 70 15,0 54-15,-17 69-1,-36 89 1,53-88-1,-35-36 1,-1-17 0,36-70-16,-35-36 15,35 52-15,-35-52 16,35-35 0,-35-53-1,35 17 1,0 54-16,35-36 0,35-18 31,19 18-31,16 53 31,1-53-31</inkml:trace>
  <inkml:trace contextRef="#ctx0" brushRef="#br0" timeOffset="148083.435">24606 10936 0,'0'0'0,"0"35"63,18-35-63,17 0 16,0 0-1,1 0-15,17 0 31,0-17-31,-1-36 16,-16-35 15,-1 17-15,-35 1 0,35 34-16,-35 1 15,0-18-15,0 0 16,0 18 15,0 53-15,-17 17-1,17 71 1,0 35 0,0-88-16,0-18 15,0 0-15,0 0 16,35 1-1,35-1 1,-17-35 0,0 0 15,-17-18-15,34-35-1,-35-35-15,-35 53 16,71-18-16,-71 35 0,35-52 15,-35 35 1,0-1-16,0-34 16,0 17-1,0 123 48,-17-17-63,17 36 15,0-19-15,0-17 16,0 18-16,0-54 16,0 18-16,0 36 15,0-53 17,0-89 30,17 18-31,-17 0-31,36 53 16,-1-35 0,0 35-1,-35 18 1,35-18-16,-35 53 0,36-18 15,-36 18 1,53-53-16,-53 53 16,35-53-1,0 35 1,18-35 0,18 0-1,-18 0 1,-18-35-1,-35-36-15,35 18 16,-35 18 0,0 0-1,-18 35 1,-17 0 15,35 35-15,-35-35-16,35 70 15,0-17 1,0-17 0,0-1-1,18-35 17,17 0-17,0 0 1,53-35-1,-17-18 1,-18-18 0,17 18-1,-70 18-15,36 35 47,-1 18-16,-35 35-15,35-53-16,-35 70 16,35-35-1,-35 1 1,0-1 0,-17-35-1,-19 0 1,1 0 15,53 0 32,17 0-48,18 0 1,18-35-1,-18-1 1,-1 1 0,1-35-1,-53 17 1,0 17 0,0 54 46,-17-18-62,17 53 0,0 17 31,0-34-31,17-1 32,36-35-32,-17 0 15,-1 0-15</inkml:trace>
  <inkml:trace contextRef="#ctx0" brushRef="#br0" timeOffset="148716.9743">24730 10813 0,'106'0'32,"-54"0"-32,1-18 15,36 18-15,69 0 16,19 0 15,-54 0-15,-88 0-16</inkml:trace>
  <inkml:trace contextRef="#ctx0" brushRef="#br0" timeOffset="150681.6206">27834 10901 0,'0'-35'0,"0"52"78,18-17-78,-18 53 16,35 18 0,36-36-1,-36 0 1,0-35-1,-35 35-15,35-35 16,1 0 0,-1 0-1,-35-17 1,18-18 15,-18-54-15,0 36-1,0-17 1,53 17 0,-18 53 46,71 18-31,-89-18-31,54 0 0,-18 0 16,0 0-16,70 0 16,-17 0-1,-35 0 17,-36 0-17,0-18 1,-35-17-1,0-1 17,-53 36-1,18 0-31,-36 36 16,36-1-1,35 71 1,0-53-1,18 0 1,52-18 0,-34-35-1,-19 0-15,18 0 16,1 0-16,52 0 16</inkml:trace>
  <inkml:trace contextRef="#ctx0" brushRef="#br0" timeOffset="151364.9814">29386 10742 0,'-17'0'15,"-36"0"1,18 0 0,35 35-1,-53 1 1,53-1-16,0 0 15,-36 0-15,36 1 16,0-1 0,36-35-1,52 35 1,-53-35 0,18-17-1,0-19 1,-18-17-1,18 18 1,-53 0-16,0-18 0,35-70 16,-35 17-1,0-18 1,-17 54 15,17 34-31,-35 1 16,35 88 15,0 18-15,0 105-1,0-88-15,35 0 16,-35-52-16,35-1 16,0 35-1,36-34 1,-18-36-1,0 0 1</inkml:trace>
  <inkml:trace contextRef="#ctx0" brushRef="#br0" timeOffset="151721.3373">29369 10724 0,'0'-17'16,"35"-18"15,18 35-15,0 0-16,17 0 0,-17 0 15,0-36-15,71 36 16,-71 0 0,-18 0-1,0 0 1,-17 0-1</inkml:trace>
  <inkml:trace contextRef="#ctx0" brushRef="#br0" timeOffset="153330.9223">30092 10777 0,'0'-35'16,"-35"35"15,-1 18 0,36 17-31,0 0 16,-35-35-16,35 53 16,0 0-1,0-18 1,18-35-16,17 0 15,-35 36 1,53-36-16,17 0 16,-17 0-1,-53-18-15,36-17 16,-36-1 15,0 1-15,0 0-1,0 0 17,-18 35-17,18 17 48,18-17-32,17 0-31,0 0 16,-17 0-1,-18-17 1,35 17-16,-35-53 31,35 53-15,-35-71-16,0 36 15,0-18 1,0 18 0,0 88 46,0-36-46,36-17-16,-36 36 15,35-36 1,0 35-16,-35 0 16,36-35-16,-36 35 15,35 1 1,-35 17 0,0-1-16,-18 19 15,18-36 1,0 1 15,35-36-15,1 0-1,34-18 1,1-53 0,-71 18-16,53 18 15,-53 0-15,35-36 16,-35 18-1,0 18 1,0 53 31,35-18-31,-35 35-1,53 18 1,-17-18-1,-1 18 1,-35-35 0,0 17 15,-35-35-15,-1 0-16,-34 35 15,34-35 1</inkml:trace>
  <inkml:trace contextRef="#ctx0" brushRef="#br0" timeOffset="154122.8393">31256 10760 0,'18'0'47,"17"0"-31,0-18-1,-35 36 95,0 17-95,0 0 1,0 1-1,36-36-15,-1 0 32,18 0-32,0 0 15,-18-18 1,0-35 0,-35-35-1,36 88 1,-36-35-16,35 35 47,-35 35-32,0 0-15,35 0 32,-35 1-17,0-1 1,-18 0-1,-52-35 1</inkml:trace>
  <inkml:trace contextRef="#ctx0" brushRef="#br0" timeOffset="154357.5003">31362 10495 0</inkml:trace>
  <inkml:trace contextRef="#ctx0" brushRef="#br0" timeOffset="155020.6184">32138 10442 0,'0'-35'15,"0"70"-15,0-105 16,0 87 31,0 19-47,0 34 16,53-17-16,-53 106 31,0-124-31,35-35 15,-35 53-15,0 0 16,0-18 0</inkml:trace>
  <inkml:trace contextRef="#ctx0" brushRef="#br0" timeOffset="156386.4083">14058 12435 0,'53'-35'47,"-18"35"-32,-17 0-15,17 0 0,36 0 16,-53 0-1,-18 18 17</inkml:trace>
  <inkml:trace contextRef="#ctx0" brushRef="#br0" timeOffset="156614.1997">14041 12612 0,'17'0'0,"36"0"16,18 0 0,-1 0-1,1-35 1,-36 35-1,18 0-15</inkml:trace>
  <inkml:trace contextRef="#ctx0" brushRef="#br0" timeOffset="157064.1809">14922 12206 0,'0'0'0,"0"-35"0,0 0 16,0 52 31,0 18-32,36 1-15,-36 34 16,0-52-16,35 35 16,-35 0-1,0 0 1,0-18 0</inkml:trace>
  <inkml:trace contextRef="#ctx0" brushRef="#br0" timeOffset="157364.6417">14746 12647 0,'35'0'47,"18"0"-47,0 0 16,177 0 0,-160 0-1,71-18 1,-35 18-1,-53 0-15,18 0 16</inkml:trace>
  <inkml:trace contextRef="#ctx0" brushRef="#br0" timeOffset="158079.6646">14922 12894 0,'0'-18'16,"0"-17"0,18 35-16,17-35 15,1 35 1,-1 0-1,0 0 1,1 17 0,-1 19-1,-35-1 1,-18 36 0,-52-36-1,17-35 1,106 35 62,17 36-47,-70-36-15,35 0-16,-35 18 31,0-18-15,-70 18-1,35-53-15,-1 0 16,1 0-16,-36-17 16,1-19-1,-18-16 1</inkml:trace>
  <inkml:trace contextRef="#ctx0" brushRef="#br0" timeOffset="158646.2416">16369 12594 0,'18'0'63,"34"0"-47,-16 0-16,-1 0 15,18 0 1,0 0-16,70-35 15,-52 35 1,-36 0 0</inkml:trace>
  <inkml:trace contextRef="#ctx0" brushRef="#br0" timeOffset="158868.1902">16669 12435 0,'-36'36'15,"36"-1"1,0-17-16,0 17 16,0 0-16,0 36 15,18-71 1,-18 53-1,35-18 1</inkml:trace>
  <inkml:trace contextRef="#ctx0" brushRef="#br0" timeOffset="159347.7506">17092 12312 0,'0'-35'0,"0"-1"47,53 36-47,0 0 16,-53 36-1,70 17-15,-70-1 16,0 19 0,0-18-1,-17-53-15,-36 35 16,53 1-1,35-36 48,36 0-47,-36 0-16,0 0 15,18 0 1</inkml:trace>
  <inkml:trace contextRef="#ctx0" brushRef="#br0" timeOffset="159813.0654">17074 12841 0,'36'0'31,"17"-35"-31,52 35 31,1 0-15,-18 0-16,54 0 15,-89 0-15,-1 0 16,1 0 0</inkml:trace>
  <inkml:trace contextRef="#ctx0" brushRef="#br0" timeOffset="160412.4539">17268 13000 0,'0'-18'32,"18"18"-32,35 0 31,-18 0-16,1 0 1,-36 18 0,0 17-1,0 0 17,-18-35-17,18 36 1,18-36 15,-18 35-15,35-35-1,-35 35 1,35 1 0,-35-1-1,-35 0 1,0-35-1,-1 0 1,-17 0 0,-17 0-1</inkml:trace>
  <inkml:trace contextRef="#ctx0" brushRef="#br0" timeOffset="161112.2188">18997 12718 0,'35'0'16,"-35"-36"-16,53 36 16,18 0-1,-1-35 1,-34 35-1</inkml:trace>
  <inkml:trace contextRef="#ctx0" brushRef="#br0" timeOffset="161328.1788">18944 12841 0,'18'0'32,"17"0"-32,0 0 15,36-18 1,-1 18 0,1-35-1,-53 35 1</inkml:trace>
  <inkml:trace contextRef="#ctx0" brushRef="#br0" timeOffset="161646.8239">19756 12453 0,'0'0'0,"0"-35"0,17 35 16,-17-36 0,0 107 31,0-36-47,0 1 15,0 34 1,0-17-1,0 18 1,0-1 0</inkml:trace>
  <inkml:trace contextRef="#ctx0" brushRef="#br0" timeOffset="171322.0167">7056 14323 0,'35'17'94,"-35"19"-94,0-1 15,53 0-15,-53 36 16,0-18-16,0 53 15,0-54 1,0 19-16,0-18 16,-18 17-1,18-34 17</inkml:trace>
  <inkml:trace contextRef="#ctx0" brushRef="#br0" timeOffset="177889.8121">7849 14429 0,'-17'0'16,"-19"-36"15,1 36-15,0 0 15,35 18-31,-35-18 16,35 35-16,-36-35 15,36 53-15,0 0 31,-35-53-31,35 88 16,0-35 0,35-18-1,1 18 1,16-53-16,-16 0 16,34 0-1,-17 0 1,-17-17-1,34-54 1,-52 71 0,35-88-16,-53 53 15,0-1-15,35-34 16,-35 35 0,0-18-1,-53 0 1,0 53-16,18-53 15,0 53 1,-36 35 0,0 0-16</inkml:trace>
  <inkml:trace contextRef="#ctx0" brushRef="#br0" timeOffset="178449.7105">8026 14270 0,'0'0'0,"-18"0"31,-17 18 63,35 105-63,0-52-31,0 17 16,0 0 15,0-35-31,0-18 15,0 18-15,0 0 0,0-18 16,0 36 0,-35-36-1,-1-35 32,36-35-47</inkml:trace>
  <inkml:trace contextRef="#ctx0" brushRef="#br0" timeOffset="179110.1891">7990 14340 0,'0'-35'15,"0"0"32,0 0-16,0-1 1,0 19-17,0-19 1,0 1 15,0 0 0,-17 35 47,17 17-62</inkml:trace>
  <inkml:trace contextRef="#ctx0" brushRef="#br0" timeOffset="182281.5488">8237 14446 0,'18'0'125,"53"0"-110,-19 0 1,-16 0 0,-1 18-16,0-18 15,18 0 1,-18 0-1,1 35 1,-36 0 62,0 1-31,-36-1-31,-69 53 15,69-53-15,1 1-16,0-1 31,0-35 31</inkml:trace>
  <inkml:trace contextRef="#ctx0" brushRef="#br0" timeOffset="185630.6224">10019 14517 0,'0'-35'63,"18"35"-63,34 0 15,-16 0-15,-1 0 16,0 0-16,1 0 31,-1 0-15,-35 17-16</inkml:trace>
  <inkml:trace contextRef="#ctx0" brushRef="#br0" timeOffset="185835.8493">9913 14693 0,'35'0'31,"36"0"-15,-18 0 0,-18 0-16,0 0 15,1 0 1</inkml:trace>
  <inkml:trace contextRef="#ctx0" brushRef="#br0" timeOffset="186486.348">10866 14429 0,'35'0'63,"-35"-36"-63,35 36 15,0-35 17,-35 0-17,36 35-15,-36-35 16,0 52 62,0 18-78,0 1 16,0 52-1,0-53 1,35-35 15,-35 35-31,18-35 16,52 0-1,-35-17 1</inkml:trace>
  <inkml:trace contextRef="#ctx0" brushRef="#br0" timeOffset="186682.3363">11024 14111 0,'0'0'0</inkml:trace>
  <inkml:trace contextRef="#ctx0" brushRef="#br0" timeOffset="187058.5831">10883 14570 0,'18'0'47,"35"0"-32,17 0-15,-34 0 16,-19 0-16,54 0 16,-1 0-1,1 0 1,-36 0 0</inkml:trace>
  <inkml:trace contextRef="#ctx0" brushRef="#br0" timeOffset="187599.7166">10883 14799 0,'0'-35'16,"0"-1"15,18 36-16,17 0 1,18 0 0,-18 36-1,-35-1 1,0 71 0,-17-18-1,-36-35 1,0-53-1,53 35 1,53-35 31,0-17-31,17 17-16,-17 0 15,-18-36-15,18 36 16,-17 0-1</inkml:trace>
  <inkml:trace contextRef="#ctx0" brushRef="#br0" timeOffset="189585.0951">11994 14041 0,'0'-36'0,"0"124"94,-35 159-79,35-176 1,0 0-16,0-19 15,18 19 1,-18-18 0,0-18-1,0 0 1,-18 1 0</inkml:trace>
  <inkml:trace contextRef="#ctx0" brushRef="#br0" timeOffset="190508.9578">12347 14252 0,'0'-17'32,"-35"17"30,-18 53-46,53-1-1,-71 1-15,71 18 0,-35-36 16,35 18 0,18-18-1,35-35 1,0 0-1,17 0 1,-17-17 15,-18-19-15,-35 1 0,0-18-1,0-35 1,0 53-16,-35-18 15,17 53 17</inkml:trace>
  <inkml:trace contextRef="#ctx0" brushRef="#br0" timeOffset="191110.1159">12665 14164 0,'35'0'46,"0"0"-30,18 0 0,35 53 15,-52-53-31,34 35 16,-34 18-1,34-18 1,-52-35-1,-18 18 1,-18 53 0,-70-1-1,53-70 1,35 18 0,-71-18-16,71 35 15,-53-35-15,18 35 16,35 1-1</inkml:trace>
  <inkml:trace contextRef="#ctx0" brushRef="#br0" timeOffset="191669.2943">13282 14464 0,'35'0'47,"18"0"-47,124 0 31,-124-35-31,17 35 16,-17 0 15,-18 0-15</inkml:trace>
  <inkml:trace contextRef="#ctx0" brushRef="#br0" timeOffset="191910.5802">13600 14323 0,'0'0'0,"0"35"63,0 18-48,0 0 1,0-18 0,0 0-16</inkml:trace>
  <inkml:trace contextRef="#ctx0" brushRef="#br0" timeOffset="194236.4349">14676 13988 0,'0'0'16,"0"17"46,0 54-46,0-18 0,0 17-16,0-17 0,0 0 15,0 18 1,0-1 0,0-34-1,-18-36 48,-17 0-63,35-18 15,-53 18 1,17-35 0,-16-1-1,16 1 1,36 0-1</inkml:trace>
  <inkml:trace contextRef="#ctx0" brushRef="#br0" timeOffset="194633.6445">14693 14041 0,'0'0'0,"35"0"16,1-36 15,-1 36-31,-17 0 16,17 0-16,53 0 15,36 0 1,17 0 0,-18 0-1,-70 0 1,-18 0-16,-35 18 31,-53-18-15</inkml:trace>
  <inkml:trace contextRef="#ctx0" brushRef="#br0" timeOffset="195384.5557">14870 14270 0,'0'-18'31,"0"-17"1,35 35-32,18 0 15,0 0 1,-18 0 0,0 0 15,-35 18-16,0 17 1,0 0-16,-35 0 16,-18-35 15,53 36 16,18-36-16,-18 17-31,17-17 16,-17 36-1,0-1 17,-70-35-17,17 0 1,18 0-16,-1 0 15,1 0 1</inkml:trace>
  <inkml:trace contextRef="#ctx0" brushRef="#br0" timeOffset="195959.8675">14164 14587 0,'0'0'0,"18"0"93,52 0-77,-17 36-16,18-36 16,35 0-16,193 0 15,160 0 1,0 0-1,-283 0 1,71 0-16,-194 0 16,-18 0-16,-53 0 47,-17 0-32,-71 35 1</inkml:trace>
  <inkml:trace contextRef="#ctx0" brushRef="#br0" timeOffset="196567.6593">15240 14905 0,'0'-35'16,"0"-1"-1,35 36-15,1 0 32,-1 0-17,0 53 1,-35 0-1,0 0 1,-35 35 0,-53-35-1,52-53 1,1 35 0,0-35-16,88 0 46,0 0-30,105 0 0,-69-17-16,-19 17 15,-17 0-15,0 0 16,18 0-16,-36 0 16,18 0-1</inkml:trace>
  <inkml:trace contextRef="#ctx0" brushRef="#br0" timeOffset="198527.0173">16598 14041 0,'0'-36'46,"0"72"-14,0 34-32,0 1 15,0 17-15,0-18 16,0-17-16,0 106 31,0-106-15,0 18-1,0-19 1,0-16 0</inkml:trace>
  <inkml:trace contextRef="#ctx0" brushRef="#br0" timeOffset="199165.8313">16916 14288 0,'0'0'0,"0"-36"16,0 54 47,35 17-63,-35 0 15,0 1-15,35-1 16,-35 0-1,0 53 1,0-52 0</inkml:trace>
  <inkml:trace contextRef="#ctx0" brushRef="#br0" timeOffset="199750.2866">17304 14093 0,'0'0'0,"53"0"63,0 18-48,-1-18-15,37 35 16,-1-35-1,159 53 1,-159-17 0,-53-1-1,-35 0 17,0 0-17,0 1 1,-17-1-1,-72 36 1,54-71 0,0 52-16,0-52 0,-36 36 15,18-36-15,-17 70 16,34-17 15,1-18-15,53-35 15</inkml:trace>
  <inkml:trace contextRef="#ctx0" brushRef="#br0" timeOffset="205597.4259">20214 14005 0,'0'0'0,"0"71"109,0 105-93,0-123 0,0 0-16,0-18 15,0 54 1,0-19 0,0-17-1,0-18 1</inkml:trace>
  <inkml:trace contextRef="#ctx0" brushRef="#br0" timeOffset="206660.1843">20884 14164 0,'0'35'94,"0"54"-78,-17-54-16,17 0 15,-53-35-15,53 53 16,-124 0-1,54 0 1,35-53-16,-1 0 16,36-53 15,0 0-15,0 18-1,18 35 1,-18-36 15,35 36-15,-35 18 15</inkml:trace>
  <inkml:trace contextRef="#ctx0" brushRef="#br0" timeOffset="207375.5078">20338 14199 0,'0'0'15,"53"0"-15,-53-35 0,52 35 16,-52-18 0,-17 18 31,-18 0-47,-1 18 15,-52 35 1,53 0-1,0-18 1,35 0 0,17-35 15,18 0-31,1 0 16,17 0-16,0 0 15,-1 0-15,19 0 16,-36 0-16,-17 0 15,-53 0 32,-18 71-31,0-18 0,53-18-1,35 0 1,53-35-1,-17 0-15,88 0 16,-89-17 0</inkml:trace>
  <inkml:trace contextRef="#ctx0" brushRef="#br0" timeOffset="208319.2625">21978 14058 0,'0'0'16,"0"53"31,0 0-32,-35 141 17,-18-194-32,0 53 15,-18 18 1,1-71-1,17 35 1,53-53 0,0-35-1,0-17 1,18 34 0,-18-16-1,35 52-15,0 0 16,18 0-1,-18 17 1,36 18 0,-36 36-16,36-36 15,-36 18 1,-35-18 0,35 1-1</inkml:trace>
  <inkml:trace contextRef="#ctx0" brushRef="#br0" timeOffset="208696.8829">22401 14305 0,'36'0'31,"-36"-53"-15,35 53-16,35 0 15,1-35 1,-36 35 0,1 0-1</inkml:trace>
  <inkml:trace contextRef="#ctx0" brushRef="#br0" timeOffset="208895.5009">22366 14411 0,'0'35'16,"18"-35"15,17 0-16,0 0-15,1 0 16,-1 0-16,0 0 16,18-17-1</inkml:trace>
  <inkml:trace contextRef="#ctx0" brushRef="#br0" timeOffset="209339.2829">22895 14358 0,'36'-35'78,"16"0"-62,-52-36-1,18 71 1,-18-35-16,0-1 31,0 107 16,0-36-47,0 1 16,0-1-1,0 18 1,0-18-16,35-35 16,-35 35-16,71-35 15,-36 0 1</inkml:trace>
  <inkml:trace contextRef="#ctx0" brushRef="#br0" timeOffset="209535.4957">23178 13952 0,'0'0'0,"-18"0"15</inkml:trace>
  <inkml:trace contextRef="#ctx0" brushRef="#br0" timeOffset="209878.8733">22878 14534 0,'17'0'47,"19"0"-31,-1-17-16,0 17 15,0 0-15,1 0 0,-1 0 16,-17 0-1,52 0 1,-35 0-16</inkml:trace>
  <inkml:trace contextRef="#ctx0" brushRef="#br0" timeOffset="210362.4371">22913 14676 0,'18'-18'62,"17"18"-46,0 0-1,-35 18-15,18 34 16,-18 19 0,0-36-1,0 1-15,-18-1 16,18 0-16,-88 18 31,106-53 16,17 0-31,18 0-16,17-18 0,-17 18 15,35-35 1,-52 35-1,-1 0-15</inkml:trace>
  <inkml:trace contextRef="#ctx0" brushRef="#br0" timeOffset="212444.7199">24959 14005 0,'0'36'47,"0"-1"-31,0 0-1,0 18-15,0 0 16,0-18 0,0 18-1,-35-53 1,35 35-16,0 18 15,0-70 64,0-36-64,0-18 1,0 36-16,0-18 15,0-18 1,0 36 0,17 35-16,-17-53 15,0 0-15,36 0 16,-36-17 0,35 70-1,18-35 1,-36 35-1,19 0 1,17 88 0,-53-35-1,0-18 1,0 36 0,-36-19-1,-52-52 1,106 0 62,17 0-62,0 53-1,1-17 1,17 17-1,-53-18 1,0-17 15,-71-18-15,36 0-16,-36 0 16,36 0-1,0 0-15</inkml:trace>
  <inkml:trace contextRef="#ctx0" brushRef="#br0" timeOffset="213653.546">26035 14146 0,'0'0'0,"0"-35"16,35 35-1,18 0 1,18 0-1,-36 0-15,18 0 16,-18 0 0</inkml:trace>
  <inkml:trace contextRef="#ctx0" brushRef="#br0" timeOffset="213861.2383">26088 14235 0,'18'0'16,"34"0"0,-16 0-1,-1 0-15,0 0 16,71 0-1,-71 0-15</inkml:trace>
  <inkml:trace contextRef="#ctx0" brushRef="#br0" timeOffset="214299.0135">27076 13829 0,'0'0'0,"0"-35"31,0 52 0,0 19-31,0 16 16,0 19-1,0-18-15,0 53 16,0-71-16,0 0 16,0 1-16,0-1 15,0 0 1,35-35 0,-53 0 30,-17-17-30,-18-36 0,0 17-1,-17 1 1,34 0 0</inkml:trace>
  <inkml:trace contextRef="#ctx0" brushRef="#br0" timeOffset="214627.7091">27058 13811 0,'0'0'0,"35"0"16,-35-17-16,71 17 31,-18 0-31,17-53 16,-17 53-16,0 0 0,0 0 15,71 0 1,-36 0-1,-53 0 1,0 17-16,-35 19 16</inkml:trace>
  <inkml:trace contextRef="#ctx0" brushRef="#br0" timeOffset="215261.1686">27376 14058 0,'0'-17'47,"17"17"-16,18-36-15,1 36-1,-1 0 1,0 0-1,-35 18 1,0 17 0,0 0-1,-17 1 1,-19-36 0,36 35 30,18-35-30,-18 35 0,35 1-1,-70-1 32,0-35-31,-1 0-16,-16 0 15,16 0 1,36 35-16,-35-35 16</inkml:trace>
  <inkml:trace contextRef="#ctx0" brushRef="#br0" timeOffset="215681.5953">26864 14552 0,'35'0'47,"1"0"-47,87 0 15,-52 0 1,158-18-1,35 18 1,-158 0 0,-70 0-1,-1 0-15</inkml:trace>
  <inkml:trace contextRef="#ctx0" brushRef="#br0" timeOffset="216260.0166">27323 14676 0,'0'-18'31,"17"18"-15,36 0-1,18 0 1,-18 0 0,-53 18-1,0 52 1,35-70 0,-35 53-16,-18 35 15,-70-17 1,53-71-16,-36 35 15,36 0 1,0-35-16,105 0 63,-34 0-63,16 0 15,1 0 1,71 0-16,-89 0 15,18 0-15,53 0 16,-71 0 0</inkml:trace>
  <inkml:trace contextRef="#ctx0" brushRef="#br0" timeOffset="220608.9872">9031 16351 0,'18'0'63,"17"0"-32,0 0-31,1 0 31,-1-53-31,0 53 16,-35-53 0,35 0-1,1 1 1,-1-19-1,-35 18 1,0 18 0,0 0 15,0-1-15,0 54 30,0 105-30,0-52 0,0 35-1,0 35 1,-18-35 0,18 17-1,-35-52 1,35-36-1,0 0 17,0-52 15,0-36-32,18 17 1,17-34-1,0-54 1,-35 19 0,36 34-1,-36 36 1,52 35 31,-52 35-47,71-35 15,-36 106 1,-35-88 0,0 17 15,-17-35-15,-36 0-1,17 0 1,1 0-1</inkml:trace>
  <inkml:trace contextRef="#ctx0" brushRef="#br0" timeOffset="223568.7887">9437 16210 0,'35'-35'15,"-35"52"32,-35-17-31,35 36-16,-35 17 15,-1 17 1,36-52 0,36-18 15,-1 0-31,0 0 0,0 0 16,18 0-1,-17-18 1,-1 18-1,-70 0 17,-18 0-17,53 18-15,-36-18 16,36 35-16,-35-35 16,35 35-1,35-35 16,1 0-15,34 0-16,-35 0 16</inkml:trace>
  <inkml:trace contextRef="#ctx0" brushRef="#br0" timeOffset="224122.6863">10319 16016 0,'0'53'78,"0"0"-78,0 17 16,0-17-16,0 0 0,0 0 15,0 106 17,0-106-17,0-18-15,0 36 16,0-18-1</inkml:trace>
  <inkml:trace contextRef="#ctx0" brushRef="#br0" timeOffset="224670.8118">10971 16140 0,'36'-36'0,"-36"54"62,0 52-46,0-34-16,-18 34 15,-70 1 1,17-18 0,18-53-1,18 35 1,0-53-1,35-52 1,0-1 0,0 36-1,35 35 17,18 0-17,18 18 1,-71 17-16,52-35 15,-52 53-15,53-53 16,-17 53 0,-36-18-16,0 0 15,35-35-15</inkml:trace>
  <inkml:trace contextRef="#ctx0" brushRef="#br0" timeOffset="228240.1208">10160 16316 0,'18'0'31,"17"0"0,35 0-15,-34 0-16,-1-35 0,0 35 16,1 0-1,-89 0 16,-71 0-15,18 35 0,-17-35-1,52 35 1,36 18 0,35-35-1,53-18 1,35 0-1,-35 0 1,35 0-16,-17 0 0,17-18 16,141-17-1,-193 0 1,-1 35 0,-35-36 15,53 36 47,300-53-47,-248 53-31,-16 0 0,-36-35 16,-18 35-1</inkml:trace>
  <inkml:trace contextRef="#ctx0" brushRef="#br0" timeOffset="229255.4133">11994 16228 0,'18'0'63,"35"0"-47,0 0-16,17 0 31,-70-18-31,18 18 0,-18-35 15,35 35 1,-35-53-16,0-18 16,0 18-1,0 18 1,0 106 46,0-18-46,0 0-16,0-1 16,0 72-1,0-53-15,0-19 16,0 19-16,-17 17 16,17-53-1,-36 18 1,36-17-1,0-54 32,0-53-31,0 1-16,18-36 16,-18 18-1,53 0-15,-53 52 16,35 1-1,-35 0 1,36 35 0,16 0-1,1 17 1,-17-17-16,-36 36 16,0-1-1,0 0 1,-18-35-16,18 36 15,-53-36 1,18 0 0</inkml:trace>
  <inkml:trace contextRef="#ctx0" brushRef="#br0" timeOffset="229771.0438">12771 16316 0,'0'-35'31,"0"52"0,0 19-15,0 34 15,35-70 16,0 0-31,-35-17-16,35-19 15,-35 1 1,0 0-1,-17 35-15,-19-36 16,1 36 0</inkml:trace>
  <inkml:trace contextRef="#ctx0" brushRef="#br0" timeOffset="230340.769">13458 16087 0,'0'-18'15,"36"-35"32,-1 53-47,36 0 16,-36 0-16,18 0 16,-18 0 15,0 0-16</inkml:trace>
  <inkml:trace contextRef="#ctx0" brushRef="#br0" timeOffset="230613.1315">13564 16175 0,'36'0'47,"16"0"-31,-16-18-1,-1 18-15,0 0 0,18 0 31</inkml:trace>
  <inkml:trace contextRef="#ctx0" brushRef="#br0" timeOffset="232480.8017">15646 15998 0,'17'0'47,"19"0"-16,-1-35-16,0 0 1,-35 0 0,35 35-1,-35-53-15,0 17 16,0 1 0,0 70 46,0 1-62,0-1 16,0 18-1,0-18 1,36-35 0,-36 35-16,35-35 15,-17 0 1,17 0-16,0 0 31</inkml:trace>
  <inkml:trace contextRef="#ctx0" brushRef="#br0" timeOffset="232749.4084">15875 15610 0,'-35'0'16</inkml:trace>
  <inkml:trace contextRef="#ctx0" brushRef="#br0" timeOffset="233104.505">15505 16016 0,'35'0'47,"124"0"-31,-71 0 0,71 0-16,-1 0 15,-52 0 16,-71 0-31</inkml:trace>
  <inkml:trace contextRef="#ctx0" brushRef="#br0" timeOffset="233737.5386">15769 16298 0,'0'-53'32,"18"53"-17,17-35 1,36 35-1,-18 0 1,-18 0 0,0 35-1,-35 36 1,-18 0 0,-70 17-1,71-88 1,-54 35-16,71 0 15,-35-35 1,52 0 15,1 0-15,106-35 0,-19 35-1,1-35 1,-71 35-16,18 0 15,-53-36 1</inkml:trace>
  <inkml:trace contextRef="#ctx0" brushRef="#br0" timeOffset="236060.641">15258 15628 0,'0'18'62,"0"17"-46,0 18-16,0 0 16,0 17-1,0 89 1,0-35 0,0-72-16,0 19 15,0-18-15,0 18 16,0 34-1,0 1 1,0-71 0,35-35 31,-35-17-47</inkml:trace>
  <inkml:trace contextRef="#ctx0" brushRef="#br0" timeOffset="236659.0824">16492 15663 0,'0'36'78,"36"34"-78,-36 89 31,0-89-31,0 36 16,0 0 0,0 53-1,0-36 1,0-34-1,0-37 1,0-16 0</inkml:trace>
  <inkml:trace contextRef="#ctx0" brushRef="#br0" timeOffset="237408.2358">16739 15469 0,'0'-35'0,"36"35"15,-1-35 1,35 35 0,-17 0-1,-17 0 1,-36 53-1,0 17 1,-53 36 0,17-71-1,107-35 48,-36 0-48,-17 0-15,35-17 16,-18 17 0,-17 0-1,17 0-15</inkml:trace>
  <inkml:trace contextRef="#ctx0" brushRef="#br0" timeOffset="237745.9218">17392 15857 0,'35'0'32,"18"0"-17,-18 0 1,18 0-1</inkml:trace>
  <inkml:trace contextRef="#ctx0" brushRef="#br0" timeOffset="237937.9633">17339 16016 0,'18'0'0,"35"0"16,-18 0-1,35 0 1,-34-18 0,17 18-1</inkml:trace>
  <inkml:trace contextRef="#ctx0" brushRef="#br0" timeOffset="239360.6346">18803 15857 0,'35'0'62,"1"0"-46,-1 0 0,-35-35-16,35 35 15,-35-18-15,0-17 16,35 35 0,-35-70-1,0 52 1,0 53 31,0 1-32,0-1-15,0 0 16,0 18 0,36-18-1,-1-35 1,18 0-1,-18 0 1</inkml:trace>
  <inkml:trace contextRef="#ctx0" brushRef="#br0" timeOffset="239576.603">19103 15434 0,'0'0'0</inkml:trace>
  <inkml:trace contextRef="#ctx0" brushRef="#br0" timeOffset="240018.6553">18680 16034 0,'-36'0'16,"54"0"15,17 0-15,53 0 0,54 0-1,16 0 1,-87 0-16,17 0 15,-17 0-15,-18 0 0,17 0 16,-52 0 0</inkml:trace>
  <inkml:trace contextRef="#ctx0" brushRef="#br0" timeOffset="240636.042">19121 16210 0,'0'-18'62,"35"18"-62,0 0 16,0 0 15,1 36-31,-36 17 16,35-18 0,-35 0-16,0 36 15,-35-36-15,-1 0 16,1 18-1,-18-53-15,53 36 16,-35-36-16,70 0 63,18 0-63,-18 0 15,18-18 1,36 18-16,-54 0 15,0 0-15,0 0 16</inkml:trace>
  <inkml:trace contextRef="#ctx0" brushRef="#br0" timeOffset="241800.8203">18909 15505 0,'0'-36'15,"-18"1"1,-52 35 0,17 124 15,-18 17-15,71-36-16,-35 19 15,35-18-15,0 0 0,-53 17 16,53 53-1,0 89 1,88-89 0,-17-123-16,17 18 15,35-18-15,19 0 16,-1-53-16,17 0 16</inkml:trace>
  <inkml:trace contextRef="#ctx0" brushRef="#br0" timeOffset="242303.3822">20214 15734 0,'0'0'0,"0"-53"16,18 141 47,35 36-63,0-1 15,-18-35 1,18 71-1,0 88 1,-53-106 0,-88 36-1,-124-1 1,-88-70 0</inkml:trace>
  <inkml:trace contextRef="#ctx0" brushRef="#br0" timeOffset="242981.8747">21078 15681 0,'0'35'62,"0"53"-62,-35 18 16,35 35-16,0 0 16,-53 18-1,53 141 1,36-159 0,34-70-1,71-36 1,-70 18-16,88-53 15,-71-35 1</inkml:trace>
  <inkml:trace contextRef="#ctx0" brushRef="#br0" timeOffset="243675.676">21802 15840 0,'17'0'63,"19"0"-48,-1-53 1,-35 18 15,0 105 32,0 1-48,35-1 17,-35-17-32,35-53 15,-35 35-15,36-35 16,-1 0 0</inkml:trace>
  <inkml:trace contextRef="#ctx0" brushRef="#br0" timeOffset="243893.6351">21978 15540 0,'0'0'0,"0"53"63</inkml:trace>
  <inkml:trace contextRef="#ctx0" brushRef="#br0" timeOffset="244216.6385">21766 16140 0,'36'0'32,"-1"0"-17,0 0-15,1 0 16,-1 0 0,53 0-1,-17 0-15,-54 0 16,36 35-16</inkml:trace>
  <inkml:trace contextRef="#ctx0" brushRef="#br0" timeOffset="244717.258">21855 16351 0,'17'0'31,"-17"-17"-15,36 17-16,-1 0 15,0 17 1,-35 36 0,35-18-1,-35 1 1,0 34-16,-17-17 16,-19-18-1,1-35 1,70 0 46,1 0-46,17 0-16,17 0 16,-17 0-1,159-17 1,-89-18-1</inkml:trace>
  <inkml:trace contextRef="#ctx0" brushRef="#br0" timeOffset="245724.6486">21661 15363 0,'35'0'47,"141"0"-32,-123 0 1,-18 0-16,36 0 16,35 0-1,-36 0 1,-17 0 0</inkml:trace>
  <inkml:trace contextRef="#ctx0" brushRef="#br0" timeOffset="246383.5112">22542 15452 0,'0'-36'31,"36"36"0,-1 0-15,36 106 15,-71-70-31,53 34 16,-1 89-1,-16 88 1,-36-89 0,0 1-1,0-53 1,-36-35-1,-52-36 1,53 0 0,-53-35-16</inkml:trace>
  <inkml:trace contextRef="#ctx0" brushRef="#br0" timeOffset="248350.008">25100 15963 0,'-18'0'31,"-17"0"-15,35 18-16,0 52 16,0-52-1,0 17 17,18-35-17,35 0 1,-18 0-1,36 0 1,-1 0 0,-52-17-1,-18-1 1,0-17 0,-18-36-1,-17 36-15,0 0 31,52 35 32,-17 17-47,53-17-1,-18 0 1,1 0-1,-1-17 1,0 17 0,-35-36-1,0 1 1,0 0 0,0 0-1,-17-1 1,17 1 15,35 53 32,88 52-32,-87-17-31,-1-53 15,-35 53-15,35-53 0,-35 71 16,0-36 0,0-18-16,0 19 15,0 34 1,0-34-16,0-19 31,36-17-15,34 53-1,-35-53-15</inkml:trace>
  <inkml:trace contextRef="#ctx0" brushRef="#br0" timeOffset="249482.1533">27270 15804 0,'17'0'62,"19"0"-46,17-35 15,-53 0-15,17 0 0,-17-1-1,0 54 32,0 17-47,0 36 16,0-36-1,0 18 1,35-18-16,1-35 16,-1 36-1,0-36 1,1 0-1,16 0-15,-52-18 0</inkml:trace>
  <inkml:trace contextRef="#ctx0" brushRef="#br0" timeOffset="249708.3853">27570 15416 0,'0'0'0,"0"-35"16,0 53 62</inkml:trace>
  <inkml:trace contextRef="#ctx0" brushRef="#br0" timeOffset="250083.5143">27305 16034 0,'0'0'0,"0"35"0,35-35 62,124 0-46,-88 0-16,17 0 15,35 0 1,1 0 0,-89 0-16,0 0 15,1 0 1</inkml:trace>
  <inkml:trace contextRef="#ctx0" brushRef="#br0" timeOffset="250600.181">27499 16281 0,'35'-18'46,"1"18"-30,-1 0 0,0 0-16,0 0 15,1 18 1,-36 70 15,0-35-31,-18 17 16,-17-17-1,35-17 1,-36-36 0,54 0 15,88-18-15,35 18-1,-70-35 1,-18-1-1</inkml:trace>
  <inkml:trace contextRef="#ctx0" brushRef="#br0" timeOffset="251264.8676">26899 15416 0,'0'0'0,"0"36"47,0 52-47,0 0 16,0 36-16,0 87 15,0 1 17,0-124-32,0-17 0,0 17 15,53 0 1,-17 0-16,87 36 15,-35-89-15,0-35 16,159 71 0,53-107-16</inkml:trace>
  <inkml:trace contextRef="#ctx0" brushRef="#br0" timeOffset="251698.7106">28381 15628 0,'0'-35'15,"0"70"32,53 159-31,17-106-1,-70 0-15,36 106 16,17-35 0,-18-35-1,-88 34 1,-88-52 0,-18-53-1</inkml:trace>
  <inkml:trace contextRef="#ctx0" brushRef="#br0" timeOffset="252785.6222">28840 15558 0,'0'-18'32,"0"53"46,0 36-63,-18-18 1,-35 194 0,53-142-16,0 89 31,0-123-31,35 17 15,-35-35-15,36 0 0,-36 18 16,35 34 0,35 1-1,107-70 1</inkml:trace>
  <inkml:trace contextRef="#ctx0" brushRef="#br0" timeOffset="253450.9062">29298 15822 0,'18'0'47,"17"0"-31,0 0-1,1-18 1,-36-17 0,35 35-1,-35-35 1,0 0-16,0-1 47,0 54-32,0 17 1,0 1-16,0-1 0,0 18 16,0-18-1,35 0 1,18-35 0,-53 36-1,53-36 1</inkml:trace>
  <inkml:trace contextRef="#ctx0" brushRef="#br0" timeOffset="253689.1998">29528 15505 0,'-36'0'16,"89"35"46</inkml:trace>
  <inkml:trace contextRef="#ctx0" brushRef="#br0" timeOffset="254012.3263">29228 16104 0,'17'0'16,"71"0"0,-35 0-16,0 0 15,36 0-15,-19 0 0,124 0 31,-123 0-31,52 0 16,-88 0-16</inkml:trace>
  <inkml:trace contextRef="#ctx0" brushRef="#br0" timeOffset="254550.2341">29545 16351 0,'0'-17'16,"0"-1"-1,53 18 1,0 0 15,-18 0-31,1 0 16,-1 0-1,-35 106 1,0-53 0,-71 35-1,18-18 1,71-70 46,17 0-62,18 0 16,18 0 0,105-35-1,0 35 1,-34-35 0</inkml:trace>
  <inkml:trace contextRef="#ctx0" brushRef="#br0" timeOffset="255014.3789">30162 15540 0,'0'-35'15,"18"35"-15,17 0 31,1 35 1,-36 18-32,88 17 0,-18 54 15,-70-71 1,89 17-16,-54 71 16,-35 18-1,0-106 1,-18 35-1,-52 0-15,-54 36 16,54-36 0,34-88-16</inkml:trace>
  <inkml:trace contextRef="#ctx0" brushRef="#br0" timeOffset="256230.1916">31009 15205 0,'0'17'47,"0"19"-31,-17-1-16,17 0 16,-36 0-16,36 18 15,-35-53-15,35 53 31,-35-17-31</inkml:trace>
  <inkml:trace contextRef="#ctx0" brushRef="#br0" timeOffset="256582.4047">30833 15240 0,'35'0'16,"-35"71"-1,35-71 1,-35 52-16,0-16 16,36 17-1,-1-18 1,0-35-16,-35 35 16,35-35-16,-35 36 15,36-1 1</inkml:trace>
  <inkml:trace contextRef="#ctx0" brushRef="#br0" timeOffset="256864.1129">30762 15399 0,'71'0'16,"-36"0"0,-17 0-16,123 0 15,-18 0 1,-35 0-1,-52 0 1</inkml:trace>
  <inkml:trace contextRef="#ctx0" brushRef="#br0" timeOffset="261347.3609">17974 17674 0,'18'0'94,"17"0"-94,0 0 15,89 0 1,-89 0-1</inkml:trace>
  <inkml:trace contextRef="#ctx0" brushRef="#br0" timeOffset="261561.1053">18045 17868 0,'35'0'32,"0"0"-17,0 0-15,18 0 16,0 0 0</inkml:trace>
  <inkml:trace contextRef="#ctx0" brushRef="#br0" timeOffset="262038.3056">18785 17762 0,'36'0'63,"-1"0"-48,0 0 1,-35-35-1,0-18 1,0 18 15,0 53 1,0 34-17,0 1 1,36-17-1,-1-1 17,0-35-17,0 0 1</inkml:trace>
  <inkml:trace contextRef="#ctx0" brushRef="#br0" timeOffset="262225.6982">18979 17445 0,'0'0'16,"-35"0"-16,35 17 62</inkml:trace>
  <inkml:trace contextRef="#ctx0" brushRef="#br0" timeOffset="262527.9352">18803 17833 0,'0'0'0,"0"35"47,106-35-31,-71 0-16,36 0 15,-1-17 1,-34 17 15,34 0-31,-35 0 0</inkml:trace>
  <inkml:trace contextRef="#ctx0" brushRef="#br0" timeOffset="263193.997">18821 18133 0,'0'-18'31,"17"-17"-15,107 35 15,-71 0-15,-53 18-1,0 34 1,0 1 0,-36-53-1,36 53-15,-35-53 16,35 36-16,18-36 62,17 0-62,-17 0 16,35-18-16,52 18 16,-52 0-1,0 0-15,18-35 16,-36 35 0,18-36-1</inkml:trace>
  <inkml:trace contextRef="#ctx0" brushRef="#br0" timeOffset="263677.3022">18221 17374 0,'0'53'47,"0"0"-47,0 18 16,0 35 0,0-18-16,0-18 15,0 18-15,35 107 16,36-54-1,-1-36 1,1-34-16,-18-18 16,0 0-16,17-53 15,195 53 1,-124-53 0</inkml:trace>
  <inkml:trace contextRef="#ctx0" brushRef="#br0" timeOffset="264028.4796">19720 17339 0,'71'123'63,"-18"19"-47,70 246-1,-123-300-15,0 71 16,0-36-1,-70 1 17,-19-1-17,54-70-15,-53 0 16</inkml:trace>
  <inkml:trace contextRef="#ctx0" brushRef="#br0" timeOffset="264953.134">19985 17604 0,'0'0'0,"0"-36"32,17 36 46,-17-35-47,36 35-15,-36-35-1,0-1 16,0 89 63,0 283-78,0-266-1,0 18-15,0 89 16,70-54 0,1-35-1,52-35 1,-17-17 0,-35-36-16,17 0 15,-88-36 1</inkml:trace>
  <inkml:trace contextRef="#ctx0" brushRef="#br0" timeOffset="265418.2036">20743 17727 0,'0'-35'31,"36"35"-15,52 0-1,-71 0-15,54 0 16</inkml:trace>
  <inkml:trace contextRef="#ctx0" brushRef="#br0" timeOffset="265895.2949">21361 17709 0,'0'36'31,"17"-36"-15,1 0-1,53 0 17,-71-18-32,35 0 15,0-34 1,-35 16-1,0 19 17,0 52 15,0 0-32,0 0-15,35 107 16,-35-90-1,36-52 1,-36 36 0,35-36-16</inkml:trace>
  <inkml:trace contextRef="#ctx0" brushRef="#br0" timeOffset="266083.1816">21625 17515 0,'0'-35'31,"0"53"0</inkml:trace>
  <inkml:trace contextRef="#ctx0" brushRef="#br0" timeOffset="266394.2828">21414 18027 0,'17'0'16,"36"0"-1,-18 0 1,1 0-16,17-18 15,105 18 1,-140 0 0,17 0-1</inkml:trace>
  <inkml:trace contextRef="#ctx0" brushRef="#br0" timeOffset="266843.1924">21502 18186 0,'17'-53'31,"19"53"-15,17 0 15,-53 53-31,53 0 16,-53 17 0,-18 1-1,-70-1 1,52-70-1,36 36-15,-35-36 0,53 0 47,52 0-31,19-53 0,-19 53-16,89-53 15,-89-18-15,-17 71 16,88-35-1</inkml:trace>
  <inkml:trace contextRef="#ctx0" brushRef="#br0" timeOffset="267242.5821">22207 17392 0,'53'18'31,"-17"34"-16,52 125 17,-88-107-32,53 72 15,-18-19 1,-35-88-16,0-17 16,0 53-16,-88 34 15,0 19 1,-71-36-1,106-88 1</inkml:trace>
  <inkml:trace contextRef="#ctx0" brushRef="#br0" timeOffset="268742.2534">23283 17692 0,'0'-35'16,"53"35"15,-17 0-15,-36-36-16,70 36 15,-17 0 1,-18 0-1,-35 18 1</inkml:trace>
  <inkml:trace contextRef="#ctx0" brushRef="#br0" timeOffset="268975.6898">23266 17780 0,'0'0'0,"35"0"32,18 0-17,17 0 1,1 0 0,0-18-1,-1 18 1,-17 0-1</inkml:trace>
  <inkml:trace contextRef="#ctx0" brushRef="#br0" timeOffset="269319.3441">24024 17357 0,'0'0'0,"0"35"78,0 18-78,0-18 16,0 0-16,0 1 16,0-1-16,35 18 15,-35-18 17,0 18-32,-17 18 15</inkml:trace>
  <inkml:trace contextRef="#ctx0" brushRef="#br0" timeOffset="269613.2982">23777 17851 0,'53'0'32,"-35"0"-32,52 0 15,1 0-15,-18 0 0,70-18 32,-17 18-17,-18 0 1,-52 0-16,-1 0 15</inkml:trace>
  <inkml:trace contextRef="#ctx0" brushRef="#br0" timeOffset="270264.3556">23918 17974 0,'0'-35'15,"0"52"32,0 36-15,0-17-32,0-1 31,18-35-31,17 0 15,36 0 1,-1 0 15,-17-18-15,0-17 0,-53 0-16,0-1 15,0 1 1,0 53 31,0 35-32,0-18 1,0 18 0,-35 35-16,35-53 15,0 18 1,0 0-1,0-18 1,-35 1 15</inkml:trace>
  <inkml:trace contextRef="#ctx0" brushRef="#br0" timeOffset="274042.6249">4551 17956 0,'17'0'46,"-17"36"-30,36-36 15,17 0-15,-53-18-16,35 18 16,-35-35-16,35-1 15,-35-34-15,35 70 16,-35-53-1,0-35 1,0 35 0,0 0-1,0 18 1,0 70 46,0 0-62,0 18 16,-17 71 0,17-1-1,0-35-15,0 18 16,0-53-16,0-18 16,0 36-1,0 17 1,0-123 46,0-36-30,0 36-32,0 0 0,0-1 15,17-69 1,36-19-1,-53 36 1,0 53-16,18-1 16,-18 1-16,35 35 31,-35 18-15,36-18-1,-36 70 1,35 1-16,-35-36 15,0-17 1,0 17 15,-71-35-15</inkml:trace>
  <inkml:trace contextRef="#ctx0" brushRef="#br0" timeOffset="274430.7197">5327 17992 0,'0'17'62,"0"36"-46,0 18 0,0-36-1,0 0 1</inkml:trace>
  <inkml:trace contextRef="#ctx0" brushRef="#br0" timeOffset="274823.2697">5838 17798 0,'18'-36'63,"17"36"-48,1 0-15,-1 0 16,0 0-16,0 0 31</inkml:trace>
  <inkml:trace contextRef="#ctx0" brushRef="#br0" timeOffset="275037.7871">5821 18009 0,'17'0'16,"19"0"-1,34-35 1,1 35 0,-18 0-1</inkml:trace>
  <inkml:trace contextRef="#ctx0" brushRef="#br0" timeOffset="277392.6365">7161 17357 0,'0'17'47,"0"19"-47,0 16 16,0 1-16,0 36 15,0-19 1,0-17-1,0-18 1,-17-35 47,-19 0-48,-52 0 1,18-17-1,17 17 1,18-36 0,35 1-1</inkml:trace>
  <inkml:trace contextRef="#ctx0" brushRef="#br0" timeOffset="277756.1066">7197 17374 0,'0'0'0,"53"0"31,-53-35-31,52 35 16,37 0 0,34 0-1,-17 18 1,-71-18-1,1 0-15,-36 35 0,52-35 16,-52 35 0</inkml:trace>
  <inkml:trace contextRef="#ctx0" brushRef="#br0" timeOffset="278355.6752">7408 17568 0,'0'-17'31,"53"17"1,-53-18-32,36 18 15,-1 0 1,0 0 0,0 0-1,-35 35 1,0 36-1,-35-18 1,-18-53 0,53 35-1,18-35 32,17 0-31,0 35 15,-35 1-15,0-1 15,-35-35-15,35 35-1,-70-35-15,17 0 31,0 0-31</inkml:trace>
  <inkml:trace contextRef="#ctx0" brushRef="#br0" timeOffset="278721.8416">6914 18027 0,'0'-18'47,"36"18"-31,158 0 15,-106 0-31,-18 0 16,142 0-1,-177 0 1,18 53-1</inkml:trace>
  <inkml:trace contextRef="#ctx0" brushRef="#br0" timeOffset="279221.6076">7161 18203 0,'0'-17'0,"18"17"15,17-36 1,18 36-1,0 0 1,0 0 0,-18 18-1,-35 35 1,0-18-16,-17 36 16,-19-36-1,36 0 1,-35-35-16,35 36 0,-35-36 15,88 0 32,35 0-31,18-18 0,-36-17-1,-34 35-15,17 0 16,-53-36-1</inkml:trace>
  <inkml:trace contextRef="#ctx0" brushRef="#br0" timeOffset="279804.9594">6703 17268 0,'0'18'62,"-35"53"-46,35-1-16,-53 54 16,53 87-1,0 72 1,0-19-1,123 18 1,-17-141 0,70-70-1,71 0 1,18-89 0</inkml:trace>
  <inkml:trace contextRef="#ctx0" brushRef="#br0" timeOffset="280359.0556">8202 17480 0,'0'53'47,"0"18"-31,53-18-16,0 70 15,-53-52 1,70 52-16,-34-70 16,-36 0-16,-53 88 15,18-70 1,-18-19-16,-18-16 15,36-1-15,0-35 16</inkml:trace>
  <inkml:trace contextRef="#ctx0" brushRef="#br0" timeOffset="280956.1146">8484 17410 0,'0'-36'0,"36"36"16,-1 0 15,0 0-15,-35 36-16,35 16 16,-35-16-16,0 17 15,-17-18 16,52-35 32,0 0-63,89 0 31,-89 0-31,0 0 16</inkml:trace>
  <inkml:trace contextRef="#ctx0" brushRef="#br0" timeOffset="281320.9766">8943 17798 0,'53'0'47,"-18"0"-47,0 0 15,1 0-15,17 0 16,-18 0 0</inkml:trace>
  <inkml:trace contextRef="#ctx0" brushRef="#br0" timeOffset="281520.6886">8961 17956 0,'17'0'31,"18"0"-16,54 0 17,-54 0-32,0 0 0,1 0 0</inkml:trace>
  <inkml:trace contextRef="#ctx0" brushRef="#br0" timeOffset="282570.635">10054 17445 0,'18'0'31,"-18"-35"-31,53 35 16,-53-36-1,70 36-15,-34 0 16,-19 0 0,18 0-1,-35 36 1,0 16 0,0-16-16,-35-1 15,0-35 1,53 0 62,17 53-62,0-53-16,-35 18 15,35 35 1,-35-18-1,0-18 1,-17-17 0,-36 53-16,18-53 15,-54 0 1,54 0 0,-18 0-1</inkml:trace>
  <inkml:trace contextRef="#ctx0" brushRef="#br0" timeOffset="283075.5649">9860 17903 0,'18'0'47,"35"0"-31,-18 0-16,0 0 15,18 0-15,106 0 16,-89 0 0,19 0-16,34 0 15,-17 0 1,-88 0 0</inkml:trace>
  <inkml:trace contextRef="#ctx0" brushRef="#br0" timeOffset="283861.5412">9984 18133 0,'0'17'62,"35"19"-46,0-1 0,0-35 15,18 0-31,-17 0 16,-1 0-1,0-18 16,-35-17-15,35 0 0,-35 0-1,0-1 17,0 54-1,0 35-16,0-18-15,0 53 16,0-52 0,0-1-1,0 0 1,-17-35 0,17 35-16,0 1 31,-35-36-16,35 17 1</inkml:trace>
  <inkml:trace contextRef="#ctx0" brushRef="#br0" timeOffset="285147.9681">12629 17639 0</inkml:trace>
  <inkml:trace contextRef="#ctx0" brushRef="#br0" timeOffset="286235.7303">12524 17674 0,'17'0'63,"19"0"-32,-19 0-16,18 0 1,18-35 15,-17 0-31,-36-36 16,35 18 0,-35 0-1,0 18 1,0 53 46,0 17-46,0 18-16,0 0 16,0 0-16,0 17 15,0-35 1,0 36-16,0-36 15,0 1-15,0-1 32,0 18-17,0 0 1,0-18 0,0-70 30,0-54-30,0 19 0,0 35-1,35-1-15,-35 1 16,0 0-16,35 0 0,-35-1 16,36-17-1,-36 18 1,35 35-1,0 0 17,18 35-17,-17 1 1,-36-1 0,0 0-1,-36-35-15,-52 35 16,53-35-1,-18 0-15</inkml:trace>
  <inkml:trace contextRef="#ctx0" brushRef="#br0" timeOffset="287619.1165">13388 17709 0,'0'18'47,"0"17"-31,0-17 15,0 17 0,70-35 1,-52 0-17,-18-17-15,53-19 16,-53 1 0,-18 17-1,-17 18 16,0 0-15</inkml:trace>
  <inkml:trace contextRef="#ctx0" brushRef="#br0" timeOffset="287981.6454">13723 17639 0,'35'-53'31,"1"53"-31,-1 0 16,0 0 0,53 0-1,-52 0-15,-1 0 16,18 0-16</inkml:trace>
  <inkml:trace contextRef="#ctx0" brushRef="#br0" timeOffset="288202.7635">13952 17533 0,'0'18'47,"0"35"-32,0-18-15,0 18 16,0-18 0,0 0-1</inkml:trace>
  <inkml:trace contextRef="#ctx0" brushRef="#br0" timeOffset="288944.2353">14182 17745 0,'35'0'47,"0"0"-31,1-36-1,-1 36 1,-35-70 0,0 52-1,35 18-15,-35-70 16,0 34-16,0-17 15,0 18 1,0 53 31,0 17-31,0 18-16,0 18 15,0-1 1,0 1-1,0-1 1,0-17 15,0 18-15,0-89 31,0-52-32,35-72 17,-35 107-17,36 0-15,-36 0 16,35 35 0,18 0 15,-18 17-16,-35 19 1,35-36-16,-35 35 31,-17-35-15,17 35-16,-53-35 16,0 0-16,0 0 15</inkml:trace>
  <inkml:trace contextRef="#ctx0" brushRef="#br0" timeOffset="289286.004">14711 17709 0,'17'0'16,"-17"18"15,0 17-15,36-35-1,-36 36 1,0-1 0,0 0-1</inkml:trace>
  <inkml:trace contextRef="#ctx0" brushRef="#br0" timeOffset="291335.2686">13088 18327 0,'0'-35'16,"18"35"15,-18-36-15,53 36-16,-18 0 0,18 0 15,-18 0 1,36 0 0,-1 0-1,-52 0 1</inkml:trace>
  <inkml:trace contextRef="#ctx0" brushRef="#br0" timeOffset="291585.6448">13141 18415 0,'18'0'62,"52"0"-46,18 0 0,-52 0-16,52-18 15,-53 18 1</inkml:trace>
  <inkml:trace contextRef="#ctx0" brushRef="#br0" timeOffset="291975.5237">13741 18009 0,'0'0'0,"0"71"78,0-36-78,0 0 0,0-17 15,0 17-15,0 36 16,0-36 0,0 18 15,0 18-31,0-54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9T08:39:11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9349 2787 0,'0'18'78,"0"35"-46,0 52-17,0-34 1,0-36 0,0 18-1,0-18 1,0 36-1,0-36 1</inkml:trace>
  <inkml:trace contextRef="#ctx0" brushRef="#br0" timeOffset="472.3554">9066 2663 0,'0'0'16,"-35"-52"-1,35 104 48,-53 19-48,53 53 1,0-19 0,0-34-1,0 17 1,0 0 0,53 36-1,18-89 1,-1-35-1,1 0 1</inkml:trace>
  <inkml:trace contextRef="#ctx0" brushRef="#br0" timeOffset="826.2997">9701 2734 0,'0'-35'15,"0"52"17,0 36-17,36 53 1,-36-18 15,0-17-31,0-1 31,0 1-15,0 35 0,0-36-1,-18-34-15,-88 52 16</inkml:trace>
  <inkml:trace contextRef="#ctx0" brushRef="#br0" timeOffset="2919.4716">4145 14517 0,'0'-35'15,"0"-1"17,18 36-17,17-35 1,0 35 15,1 0-15,-1 0-1,0 18-15,-35 52 32,0-52-32,0 123 31,-17-53-15,-36 0-1,0-35 1,0 0-1,0 0 1,71-53 47,52 0-48,-17 0-15,18 0 31,-36-35-31,0 35 16,0 0 0</inkml:trace>
  <inkml:trace contextRef="#ctx0" brushRef="#br0" timeOffset="3497.5781">3598 14323 0,'0'0'0,"0"17"47,0 36-47,0 0 16,0 71-1,36 34 1,-36-87 0,35-18-16,0 88 15,-35-106 1,35 1-16,36 52 16,17 18-1,-17-106 1,-1 0-1,19 0 1,16-89 0</inkml:trace>
  <inkml:trace contextRef="#ctx0" brushRef="#br0" timeOffset="3957.3476">4692 14464 0,'0'0'16,"35"0"15,-17 0 0,-18 18-15,53 70 0,-18-18-1,0 54 16,-35-54-15,0 18 0,0 1-1,0-36 1,0-18 0,-17 0-1,-19 18 1,-17-53-16</inkml:trace>
  <inkml:trace contextRef="#ctx0" brushRef="#br0" timeOffset="27943.6511">1041 8678 0,'35'0'31,"-35"-17"-15,35 17-1,-35-36-15,36 19 16,-36-19-1,35 36 1,-35-35 0,0 53 62,-18 52-63,18 19 1,0-19 0,0-35-16,0-17 15,18-18-15,-18 71 16,53-71-16,17 0 16,-34 0-16,34-18 15,-70-17 1</inkml:trace>
  <inkml:trace contextRef="#ctx0" brushRef="#br0" timeOffset="28232.4517">1235 8149 0,'0'0'0,"0"18"93</inkml:trace>
  <inkml:trace contextRef="#ctx0" brushRef="#br0" timeOffset="28655.2785">935 8943 0,'0'0'0,"0"35"31,17-35 1,89 35-17,-35 1 16,123-36-15,-53 53 0,-53-18-1,-52-35-15,-1 35 16,0-35 0</inkml:trace>
  <inkml:trace contextRef="#ctx0" brushRef="#br0" timeOffset="29229.9682">1094 9384 0,'0'-18'31,"17"18"-15,-17-35-16,36 35 16,16 0-1,54 0 1,-70 18-1,16 35 1,-52 17 0,0 1-1,-141 70 1,124-88 0,-19-53-1,36 35 1,18-35 46,35 0-62,53-18 16,0-35 0,-71 18-1,0 0 1,-35 17 15</inkml:trace>
  <inkml:trace contextRef="#ctx0" brushRef="#br0" timeOffset="29885.3156">776 8061 0,'-18'0'15,"-34"35"1,-19 71 15,36 88-15,-53-70-16,52 211 15,36-159-15,0 1 16,0 281 0,53-229 15,0 1-15,53-72-1,-18-16 1,-53-89-16,36 35 15,-18-53-15,-36-35 16,89 0 0,53-141-1</inkml:trace>
  <inkml:trace contextRef="#ctx0" brushRef="#br0" timeOffset="30509.6527">1693 8431 0,'0'-35'0,"0"70"110,53 106-110,18 18 31,-1 71-15,-34 246-1,-36-194 1,-18 36 0,-35-266-1,-70 107 1,34-88 15,54-71-31,0 35 16,-18-35-16</inkml:trace>
  <inkml:trace contextRef="#ctx0" brushRef="#br0" timeOffset="31490.5214">2099 8096 0,'0'0'16,"0"-35"0,35 35-16,-35-35 15,36 35 1,16 0-1,-52 53 17,0 0-32,0 35 15,0-35-15,0 17 0,-17-35 16,-18 1 0,35 17-1,0-18-15,0 0 47,17-35-31,54 0 15,-18-17-15,0 17-16,-18 0 15,-35 17 32</inkml:trace>
  <inkml:trace contextRef="#ctx0" brushRef="#br0" timeOffset="39317.3226">15064 15558 0,'-18'0'63,"18"17"-48,-35 36 1,-1 18 0,1-1 15,35 54-31,-35-71 0,35 88 31,0-71-31,0 71 16,0-17-1,0-1 1,35-35-16,18 54 31,-53-89-31,53-1 0,53 125 16,-36-107 15,-34-70-31,52 0 16</inkml:trace>
  <inkml:trace contextRef="#ctx0" brushRef="#br0" timeOffset="40497.8089">16598 15346 0,'0'17'16,"0"19"77,0-1-77,0 0 0,18 18-1,-18 0 1,35 0 0,0 53-1,18 0 1,-53-36 15,36 36-15,-1-35-1,0 34 1,-35-69-16,0 17 31,0-18-31,0 53 16,0-17-1,0-18 17,0 35-17,-17-35 1,-19 17 0,36-52-16,-35 35 15,0-18 1,-18 0-1,17-35 1</inkml:trace>
  <inkml:trace contextRef="#ctx0" brushRef="#br0" timeOffset="57757.4435">12982 17092 0,'0'-35'16,"-35"35"46,0 0-30,-1 0-17,-17 0 1,18 17 0,0 19-16,0 34 31,-1-17-16,-17-18 1,1 89 0,-1-89-1,-18 36 1,36-18 0,-1 35-1,36-53 16,-35-35-31,35 35 16,0 1-16,0 17 16,0 0 15,-35 17-31,35-17 31,0-18-31,0 18 16,0-17-1,0 16-15,0 19 16,18-18 15,34 0-15,-34-18 0,17 36-1,36-36 16,-36-35-15,1 35 0,16-35-1,-52 35-15,71 1 16,-18-36-16,0 35 16,0-35 15,17 35-16,-17 1 1,-17-1 0,52-35-1,-53 35 1,0-35 15,53 0-15,-35 0-1,-17 0 1,-1 0 0,0 0-1,0 0 1,1 0 0,-1 0-1,0 0 1,1 0-1,16 0 1,37 0 15,-54-18-31,18 18 16,0 0 0,17 0-1,-17-35 16,53 35-15,-71 0 0,-35-35-16,36 35 15,17 0 1,-53-35 0,70 35-16,1-71 31,-36 36-16,18-18 1,17 18 0,-17-1-1,18 1 1,-36 0-16,-35 0 16,35 35-16,-35-36 15,36-34 16,-1 17-15,0-53 0,-35 35-1,0 18 1,36 1 0,-36 16-1,0 1 1,0-36 15,35 36-15,-35 0-1,0 0 17,0-1-17,0 19 16,0-19-15,0 1 0,0 0 15,0 0 0,0-1-15,0 1-1,-18 35 1,18-35 15,-35-1-31,0 1 16,-1 0 15,1 0 0,0 35-15,0-36 0,-1 1-1,1 0 1,0 35 0,-1-35 15,1-1-16,-18 36 1,-35-35 15,53 35-31,0-35 16,-1 35 15,-52 0-15,-35-36-1,52 36 17,-17 0-32,35 0 31,18 0-15,-36 0-1,36 0 16,-1 0-15,19 0 0,-54 0-1,18 0 1,0 0 0,18 0-1,-18 18 16,0-18-15,0 35 0,-35 1-1,35-1 1,-35-35 0,53 35-1,0-35 1,-1 35 15,1 1-15,-36-1-16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8T11:38:33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5909 2646 0,'0'-35'16,"0"87"93,0 1-93,0 18-16,0-18 15,0 53 1,0-18 0,0-18-16,0-52 15,0 17-15,0 1 16,0 34-1,0-52-15</inkml:trace>
  <inkml:trace contextRef="#ctx0" brushRef="#br0" timeOffset="979.3663">6227 2628 0,'0'-17'0,"35"17"15,-35-36 17,35 36-32,0 0 15,-17 0 16,17 0-15,-35 18-16,71 105 16,-36-34-16,-35-36 15,35 52 1,-35-34 0,53-36-16,-53 0 15,18-35-15,-18 36 16,35-36 15</inkml:trace>
  <inkml:trace contextRef="#ctx0" brushRef="#br0" timeOffset="1515.7582">6668 2646 0,'0'17'63,"-159"195"-32,123-159-15,1 18-16,-53-1 15,53-35 1,35 18 0,0-17-1</inkml:trace>
  <inkml:trace contextRef="#ctx0" brushRef="#br0" timeOffset="2972.4369">7003 2716 0,'17'0'78,"19"0"-62,52 18-1,-53-18-15,53 35 16,18-35 0,-18 53-1,-52-35 1,16-18 0,-16 0-1,-36 35 1,0 0 46,-36-35-62,36 36 16,-105-1 0,34 0-1,0 18 1,36-18-1,0-35 1</inkml:trace>
  <inkml:trace contextRef="#ctx0" brushRef="#br0" timeOffset="5372.8566">8625 2822 0,'36'0'62,"34"0"-46,1 0 0,-54 0-1</inkml:trace>
  <inkml:trace contextRef="#ctx0" brushRef="#br0" timeOffset="5588.3471">8608 2963 0,'17'0'32,"36"0"-17,-17 0-15,-1 0 16,35 0-1,-34 0 1,-19 0-16</inkml:trace>
  <inkml:trace contextRef="#ctx0" brushRef="#br0" timeOffset="6087.8441">9648 2663 0,'0'71'63,"0"-36"-48,53 18-15,-53-17 16,0-1-16,0 0 16,0 18-1,0 0-15,0-18 16,0 0-1,-17-35 1</inkml:trace>
  <inkml:trace contextRef="#ctx0" brushRef="#br0" timeOffset="6404.0645">9860 2946 0,'53'0'31,"-18"0"-15,71 0-1,-88 0 1,17 0-16,0 0 16</inkml:trace>
  <inkml:trace contextRef="#ctx0" brushRef="#br0" timeOffset="6637.6671">10001 2840 0,'0'18'31,"0"17"-16,0 0 1,0 18 0,0 18-1,0-36 1</inkml:trace>
  <inkml:trace contextRef="#ctx0" brushRef="#br0" timeOffset="7066.7215">10372 2928 0,'35'-35'78,"-35"0"-47,35 35-15,-35 17 31,0 18-47,0 18 15,0-17 17,0-1-17,36-35 1</inkml:trace>
  <inkml:trace contextRef="#ctx0" brushRef="#br0" timeOffset="7270.6027">10513 2646 0,'0'0'0,"-35"0"0,35 17 79</inkml:trace>
  <inkml:trace contextRef="#ctx0" brushRef="#br0" timeOffset="9123.4907">9402 3228 0,'35'35'78,"53"-35"-62,-35 0-16,17 0 16,36 0-16,194 0 15,53 0 1,-212 0 0,18-35-16,-53 35 0,-36 0 15,124 0 1,-211 0 62</inkml:trace>
  <inkml:trace contextRef="#ctx0" brushRef="#br0" timeOffset="9769.7425">10178 3492 0,'0'18'47,"-18"17"-31,18 1-16,0 34 15,0-17-15,0 18 16,-35-71-1,35 53-15,0 0 16,0-18 0,-36-35-1,36 35 1,-35-35 15,0 0-15,0-18-1,-1-17 1,1-35 0,35 17-1,-35 0 1,35 18 0</inkml:trace>
  <inkml:trace contextRef="#ctx0" brushRef="#br0" timeOffset="10128.3751">10178 3545 0,'0'-35'0,"35"35"16,-35-35-1,18 35 1,105 0 0,18 0-1,-17 0 1,-1 0-1,-70 0 1,-18 0-16,1 0 16,-1 0-1</inkml:trace>
  <inkml:trace contextRef="#ctx0" brushRef="#br0" timeOffset="10754.4648">10460 3669 0,'0'-18'32,"18"-17"-1,17 35-15,0 0-1,0 0 1,1 18-1,-36 17 1,0 0 0,-18 0-1,-17 1 1,35-1 0,-36-35-1,54 35 32,-18 1-31,35-36-1,-35 35 1,0 0 0,0 18-1,-17-18 1,-36-35-1,-35 0 1,17-17 0,0 17-1,36-36-15</inkml:trace>
  <inkml:trace contextRef="#ctx0" brushRef="#br0" timeOffset="12901.9298">9507 2258 0,'-17'-36'31,"-19"36"-15,-16 36-16,52-1 16,-53 89-1,-18 122 1,-52-51 0,70-1-16,0-18 0,53 0 15,-36 301 1,89-178-1,53 37 1,0-125 0,-35-105-1,-1-53 1,18 0-16,18-53 0,35 0 16,0 0-16</inkml:trace>
  <inkml:trace contextRef="#ctx0" brushRef="#br0" timeOffset="13618.923">11430 2611 0,'0'52'62,"0"37"-46,106 387 15,-53-335-31,-53-18 0,70 107 16,-70-71 15,-123 17-31,-159-35 16,123-88-1</inkml:trace>
  <inkml:trace contextRef="#ctx0" brushRef="#br0" timeOffset="15386.9485">12259 2752 0,'0'53'79,"0"0"-79,0 70 31,0-88-31,0 1 15,0 105 1,0-88 0,0-18 15</inkml:trace>
  <inkml:trace contextRef="#ctx0" brushRef="#br0" timeOffset="16236.0878">12665 2805 0,'-18'0'78,"-35"53"-78,53-18 16,-53 35-16,53-34 16,-35 34-1,53-35 1,70 1-1,-35-36 1,0 0 0,17-18-1,-35-52 17,-35 17-17,0 0 1,0 17-16,-17-34 15,-18 70-15,35-53 16,-36 53 0</inkml:trace>
  <inkml:trace contextRef="#ctx0" brushRef="#br0" timeOffset="16757.8351">12982 2716 0,'36'0'47,"140"18"-16,-141 17-31,0-35 0,1 0 16,-1 36-16,0-1 15,18-35 1,-53 35 0,35-35-1,-35 35 1,0 1 0,-17 17-1,-18 17 1,-1-70-16,36 18 15,-53-18-15,53 35 16,-35-35-16,35 35 16,-35-35-16,35 36 15</inkml:trace>
  <inkml:trace contextRef="#ctx0" brushRef="#br0" timeOffset="18103.5891">13952 2946 0,'18'0'63,"17"0"-63,89 0 31,-71 0-31,70 0 15,-35 0 1,-52 0 0,-1 0-16</inkml:trace>
  <inkml:trace contextRef="#ctx0" brushRef="#br0" timeOffset="18434.2161">14305 2858 0,'0'70'78,"0"-17"-78,0-18 16,0 1 15,0-1-15,-35-35-1,35 35 1,0 0-16</inkml:trace>
  <inkml:trace contextRef="#ctx0" brushRef="#br0" timeOffset="22095.1844">14199 2946 0,'0'0'0,"0"-18"16,-35 18-1,35 18 32,106-18-15,-36 0-17,19 0 1,-89-18 31,-18 18-32,0 0-15,-17 0 16,-35 18 0,34-18-16,36 35 15,18-35 32,52 35-31,-34-35-16,17 0 15,-18 0-15,0 0 16,-35-17 15,-17 17 0,17-36-31,-36 36 16,1 0 0,0 0-1,-1 0 142,1 0-126,35-17-16,-35 17 1,53 0 62,34 0-62,19 0-1,-53 0-15,-18 35 16,35-35 0,-53 0 15,-52 0-15,34 0-1,-34 0 1,17 0-1,0 0 1,18 0 0,52 0 15,36 0-15,18 0-1,-36 0 1,0 0-1,36 0-15,-53 0 16,-54 0 47,1 0-48,-18 0-15,0 0 16,18 0-16,-36 0 15,18 0 1,53 35 15,36 18 1,-1-53-17,0 0 1,1 0-16,69 0 15,-69 0-15,-1 0 16,36 0 0,-36 0-1,-70 0 32,-1-35-47,1 35 16,0 0-16,-18 0 15,18 0-15,-89 0 16,36 0 0,35 0-1,88 0 32,36 0-31,-1 0-1,-34 0-15,-1 0 16,0 0-16,0 0 16,18 0-1,-17 0 1,-36-18 0,-18 18 15,-53 0-31,1-53 15,-1 53 1,1 0 0,17 0-1,53 18 17,17-18-1,36 0-16,0 0 1,18 0 0,-53 0-1,-54 0 48,-17 0-48,18 0 1</inkml:trace>
  <inkml:trace contextRef="#ctx0" brushRef="#br0" timeOffset="23648.5301">15505 2946 0,'17'0'47,"19"-18"-32,34 18 1,-70-35-16,18 35 15,17-71 1,0 36 0,-35 0-1,0 105 48,0 36-32,0-53-31,0-18 16,53 1-1,-18-36 1,18 0 0</inkml:trace>
  <inkml:trace contextRef="#ctx0" brushRef="#br0" timeOffset="23868.7078">15752 2575 0,'0'0'16,"0"18"46</inkml:trace>
  <inkml:trace contextRef="#ctx0" brushRef="#br0" timeOffset="24281.7982">15416 3157 0,'71'0'63,"229"0"-48,-159 0 1,35 0 0,18-35-16,89 35 15,-178 0-15,-34 0 16,-36 0-16,-35 18 16</inkml:trace>
  <inkml:trace contextRef="#ctx0" brushRef="#br0" timeOffset="24833.3415">15752 3440 0,'0'35'47,"0"0"-31,0 0-16,0 1 16,0-1-16,0 0 15,0 18-15,-36 53 31,36-53-15,0 0 0,-35-53-1,0 0 17,-18 0-17,53-35-15,-35 35 16,-1-89-1,36 54-15,-53-71 16</inkml:trace>
  <inkml:trace contextRef="#ctx0" brushRef="#br0" timeOffset="25122.6836">15769 3422 0,'35'0'32,"18"-71"-17,-17 71-15,17 0 16,-1 0-16,72-35 15,-18 35 1,-36 0 0,-34 0-1,-1 18 1</inkml:trace>
  <inkml:trace contextRef="#ctx0" brushRef="#br0" timeOffset="25752.2365">16069 3563 0,'18'-18'78,"17"18"-46,0 0-17,0 36 1,1-1-1,-36 18 1,0 17 0,-18-70-1,-35 36 1,18-36 0,70 0 46,0 53-46,-35-18-1,36-35 1,-36 35-16,0 0 16,0 1-1,-18-36 1,-35 0-1,0 0 1,0 0 0,0-18-1,-17 18 1</inkml:trace>
  <inkml:trace contextRef="#ctx0" brushRef="#br0" timeOffset="27955.7034">17498 2522 0,'0'18'93,"0"158"-61,-36-105-32,36 17 15,0-35 1,0-18 0,0 36-16,0-36 15,-35-35 1,35 18-1</inkml:trace>
  <inkml:trace contextRef="#ctx0" brushRef="#br0" timeOffset="29117.5327">17992 2593 0,'0'18'63,"0"17"-47,0-18-16,0 19 15,-18 17-15,18-36 16,0 54-1,0-36 1,0 0 0,-35-35-1</inkml:trace>
  <inkml:trace contextRef="#ctx0" brushRef="#br0" timeOffset="29655.3271">18239 2417 0,'35'0'63,"0"0"-63,36 52 16,-18-52-1,105 36-15,-17-36 16,-70 35-1,-36 0 17,-35 1-1,0-1-15,0 0-1,-17-35-15,17 53 16,-53 0-16,17-18 0,1-35 15,-18 88 1,-17-52 0,17-36-1,53 35-15,-71-35 0,36 35 16</inkml:trace>
  <inkml:trace contextRef="#ctx0" brushRef="#br0" timeOffset="32229.3572">12577 4621 0,'0'71'31,"0"-53"-31,0 52 16,-36-35 0,1 54-1,0-19-15,-1-35 16,-17 18-16,1-17 15,-37-1-15,19 35 16,35-70-16,-1 0 31,19 0-15,17-35 0,0 0-16,0-53 15,0 52-15,0 1 16,53 0-1,-1 35 1,54 0 0,0 53-1,-35 35 1,-18-17 0,-53-36-1,35-35-15,-35 53 0,35 0 16,0-53-1,-35 35 17,36-35-32</inkml:trace>
  <inkml:trace contextRef="#ctx0" brushRef="#br0" timeOffset="32525.2722">13106 4921 0,'0'-35'31,"35"35"-15,0 0 0,1 0-16,16 0 15,-16 0 1</inkml:trace>
  <inkml:trace contextRef="#ctx0" brushRef="#br0" timeOffset="32745.4897">13141 5115 0,'0'36'0,"0"-54"31,71 18-15,-36 0-16,18-35 15,0 35 17,-18 0-17</inkml:trace>
  <inkml:trace contextRef="#ctx0" brushRef="#br0" timeOffset="33562.5251">14746 4692 0,'-35'0'0,"35"18"47,0 52-47,0-52 16,0 17-1,0 36 1,0-1 0,0-17-1,0-18 1,17-35-1</inkml:trace>
  <inkml:trace contextRef="#ctx0" brushRef="#br0" timeOffset="33831.3929">14940 4868 0,'35'0'31,"36"0"-15,-53 0 0,17 0-16,0 0 15,36 0 1,-36 0-1,88-35 1</inkml:trace>
  <inkml:trace contextRef="#ctx0" brushRef="#br0" timeOffset="34068.9092">15205 4762 0,'0'18'47,"-53"17"-32,53 1 1,0-1-16,0 18 16,0-18-1,0 36 1,17-71-1</inkml:trace>
  <inkml:trace contextRef="#ctx0" brushRef="#br0" timeOffset="34453.1366">15452 4957 0,'0'-36'16,"35"36"15,0 0-15,-35-35 0,36 35-16,-36-35 15,0 17 1,35 18-1,-35 35 32,0 18-31,0-17 0,0-1-16,0 0 31,17-35-16</inkml:trace>
  <inkml:trace contextRef="#ctx0" brushRef="#br0" timeOffset="34638.8023">15628 4674 0,'-18'0'0,"18"18"63</inkml:trace>
  <inkml:trace contextRef="#ctx0" brushRef="#br0" timeOffset="35760.8892">14711 5362 0,'17'0'63,"19"-35"-63,17 35 15,17 0-15,160 0 16,122 0 0,107-53-1,-124 0 1,-194 53-1,-106 0 1,-35 18 15,-17-18-15,-18 0-16</inkml:trace>
  <inkml:trace contextRef="#ctx0" brushRef="#br0" timeOffset="36361.3474">15752 5539 0,'-36'0'32,"36"35"-17,0 0-15,0 0 16,0 36 0,0 35-1,0-18 1,0 0-1,0-53 1,-35 1 0,0-72 31,35 1-32,-106-35 1,71 70-16,-36-53 15,71 0-15,-35 53 16,35-35 0,0-18-16</inkml:trace>
  <inkml:trace contextRef="#ctx0" brushRef="#br0" timeOffset="36659.5161">15769 5486 0,'53'0'15,"0"-18"-15,18 18 16,-19 0-16,-16-35 15,34 35 1,-34 0-16,16 0 16,1 0-16,-17 0 15,52 0 1,-88 35 15</inkml:trace>
  <inkml:trace contextRef="#ctx0" brushRef="#br0" timeOffset="37246.6026">15998 5662 0,'18'0'16,"17"-18"15,1 18 1,-1 0-17,0 0 1,0 18-1,-35 17 1,0 1 0,0-1-1,0 0 1,-35-35 0,0 35-16,70-35 78,18 36-63,-18-1 1,-35 18 0,-17-18 15,-36-35-16,18 0-15,-18 0 16,17 0 0,1-53-1</inkml:trace>
  <inkml:trace contextRef="#ctx0" brushRef="#br0" timeOffset="38666.9823">18186 4798 0,'0'17'78,"0"19"-78,0-1 16,0 0-16,0 1 15,0 16 1,0 19-1,0-36-15,-36 1 16,36-1-16,0 0 16,-35 0-16,35 1 15,0-54 32,0-35-31,0 18-16,0-36 15,18 1 1,-18-1 0,53-17 15,-18-18-15,-35 36-1,35 17 1,1 53-1,-1-36 1,-18 36 0,19 36-1,-36 34 1,0-17 0,0 18-1,-18-71 1,18 35-1,-18-35 1,18 35 47,18 1-48,17-1 1,-35 0-1,0 0 17,-53 1-17,1-36 1,16 0 0</inkml:trace>
  <inkml:trace contextRef="#ctx0" brushRef="#br0" timeOffset="39066.6248">19050 4886 0,'35'0'63,"-17"0"-63,52 0 16,-17 0-1</inkml:trace>
  <inkml:trace contextRef="#ctx0" brushRef="#br0" timeOffset="39245.4603">19015 5009 0,'17'0'16,"36"0"-1,-17 0 1,52 0 15,-35 0-15</inkml:trace>
  <inkml:trace contextRef="#ctx0" brushRef="#br0" timeOffset="40742.4695">20232 4868 0,'35'0'16,"18"0"-1,-18 0-15,36 0 16,-36 0 0,0 0-16,1 0 15</inkml:trace>
  <inkml:trace contextRef="#ctx0" brushRef="#br0" timeOffset="41242.5467">20814 4939 0,'35'0'47,"0"0"-31,1-18 0,52-52 15,-88 34-16,0 1 1,0 53 47,0 17-63,0 0 15,0 18 1,0 0-1,0-18 1,35-35-16,0 0 31</inkml:trace>
  <inkml:trace contextRef="#ctx0" brushRef="#br0" timeOffset="41440.8249">21078 4586 0,'-35'0'16,"35"-35"0,0 52 30</inkml:trace>
  <inkml:trace contextRef="#ctx0" brushRef="#br0" timeOffset="41787.5341">20673 5151 0,'35'0'62,"106"0"-46,-88 0-16,71 0 15,-19-36 17,-52 36-32,-17 0 15</inkml:trace>
  <inkml:trace contextRef="#ctx0" brushRef="#br0" timeOffset="42508.9501">20867 5345 0,'17'0'63,"1"0"-48,17 0 1,1 0 0,-1 0-1,-35 35 1,0 0 15,-53 0-15,18-35-1,-1 0-15,36 36 16,18-36 15,17 0-15,-35 35 0,36-35-16,-36 35 15,0 36 1,-18-18-1,-17-18 1,-18-35 0,0 0-16,-35 35 15,35-52 1</inkml:trace>
  <inkml:trace contextRef="#ctx0" brushRef="#br0" timeOffset="45343.0908">6579 7391 0,'0'35'16,"18"-35"-1,17 0 1,1 0 15,-1 0-15,0-53 0,18 0-1,-18-35 1,1-18-1,-36 36 1,35 17 0,-35 17-1,0 89 32,0-17-31,0 16-16,0 72 15,-35-36 1,35 36-16,0-71 16,0 17-1,-36-17-15,36 0 0,0-18 16,0 0-16,-35 36 16,35-36 15,0-52 0,0-19-15,18-52-1,17-35 1,-35 17 0,53 18-1,-53 17 1,0 18-16,0 18 0,53 0 15,-18 35 1,53 0 0,-53 17-1,-35 19-15,53-36 16,-53 70-16,0-52 16,0 17-1,-17-35 1,-19 0-16,1 53 15,0-53-15,-36 0 16,36 0 0</inkml:trace>
  <inkml:trace contextRef="#ctx0" brushRef="#br0" timeOffset="45616.5672">7267 7408 0,'0'18'31,"0"0"0,53 52-31,-53-35 16,0 18 0,-18-17-1</inkml:trace>
  <inkml:trace contextRef="#ctx0" brushRef="#br0" timeOffset="46070.6025">7761 7250 0,'88'-18'47,"-35"18"-47,-17 0 15,-1 0 1,0 0-16</inkml:trace>
  <inkml:trace contextRef="#ctx0" brushRef="#br0" timeOffset="46257.9212">7814 7408 0,'88'0'31,"18"0"-15,-71 0-16,1 0 15,-1-17-15</inkml:trace>
  <inkml:trace contextRef="#ctx0" brushRef="#br0" timeOffset="46826.6596">8696 6862 0,'0'0'15,"0"17"32,53 212-16,-53-158-31,0 17 16,0-17-16,0-1 0,0 19 31,0-54-31,0-18 16,0 54-1</inkml:trace>
  <inkml:trace contextRef="#ctx0" brushRef="#br0" timeOffset="47391.6892">9402 6950 0,'0'0'0,"0"53"62,0-36-62,0 19 16,-18 105-1,-106-36 1,1 19 0,52-89-1,36-35 1,0-17-1,35-19 1,0-34-16,17-18 16,-17 52-1,0 1-15,36 35 16,-1 0 0,124 71 15,-89-1-16,-34-35 1,34 18 0,-35 18-1,1-71 1</inkml:trace>
  <inkml:trace contextRef="#ctx0" brushRef="#br0" timeOffset="47810.1745">9790 6950 0,'0'-53'0,"35"53"16,-35-35-16,0 52 47,0 18-47,0 89 15,0-1 1,0-17 0,0 18-1,0-89 1,0 18 15,-18 0-15</inkml:trace>
  <inkml:trace contextRef="#ctx0" brushRef="#br0" timeOffset="48465.7226">10054 6650 0,'0'-35'0,"0"-1"32,18 36-17,17 0 1,0 0-16,-35 18 31,36 53-15,-36-19-1,-36 1 1,1-17 0,53-36 46,17 0-46,0 0-1,1 0 1</inkml:trace>
  <inkml:trace contextRef="#ctx0" brushRef="#br0" timeOffset="48997.8078">10619 7144 0,'17'0'31,"-17"-36"-31,53 36 16,-18 0-1,18 0 1,-17 0 0,17 0-1</inkml:trace>
  <inkml:trace contextRef="#ctx0" brushRef="#br0" timeOffset="49222.9736">10619 7267 0,'17'0'32,"54"0"-1,-54 0-31,19 0 15,87 0 1,-88 0 0</inkml:trace>
  <inkml:trace contextRef="#ctx0" brushRef="#br0" timeOffset="50473.9214">12365 6879 0,'0'71'63,"0"-54"-63,0 19 16,0 34-1,35-35 1,-35 36-1,0-53-15,0 17 32</inkml:trace>
  <inkml:trace contextRef="#ctx0" brushRef="#br0" timeOffset="50774.0349">12771 7056 0,'88'0'15,"-53"0"1,0 0-16,1 0 0,-1 0 16,18 0-1,0 0 1,-18 0 0</inkml:trace>
  <inkml:trace contextRef="#ctx0" brushRef="#br0" timeOffset="50996.5847">13018 6914 0,'-36'0'16,"36"36"-1,-35-1 1,35 0-16,0 18 15,0 18 1,0-36 0,0-17-1</inkml:trace>
  <inkml:trace contextRef="#ctx0" brushRef="#br0" timeOffset="51372.7181">13229 7232 0,'18'0'47,"17"-35"-16,-35-1-31,35 36 16,-35-35 0,0 0-1,0 52 32,0 36-31,0 0-1,0-17 1,36-36 0,-36 35-1,35-35 1</inkml:trace>
  <inkml:trace contextRef="#ctx0" brushRef="#br0" timeOffset="51552.3086">13423 6950 0,'0'-71'15,"-17"106"48</inkml:trace>
  <inkml:trace contextRef="#ctx0" brushRef="#br0" timeOffset="52022.5738">12136 7497 0,'17'0'31,"18"0"-15,54 0-16,16 0 16,142 52-1,194-52 1,-158-35-16,-36 35 15,-36 0-15,-34-53 16,-89 53-16,0 0 16,-106 18 15</inkml:trace>
  <inkml:trace contextRef="#ctx0" brushRef="#br0" timeOffset="52762.5762">12876 7796 0,'0'36'32,"-35"17"-32,35-36 15,0 19-15,0-1 16,0 0-16,-35 36 16,35-1-1,0-17 16,0-18-15,0 1 0,-35-36-1,35-18 17,-71 18-17,71-71-15,-35 36 16,35 0-16,-53 0 15,53-1-15,-53 36 16,0-53-16,35 53 16,18-35-16,-35 35 15</inkml:trace>
  <inkml:trace contextRef="#ctx0" brushRef="#br0" timeOffset="53106.8022">12859 7761 0,'53'-35'16,"17"35"15,107-53-15,-124 53-16,52 0 16,-34 0-1,-18 0-15,0 0 16,-18 0-16,0 18 31,1-18-31,-36 35 16</inkml:trace>
  <inkml:trace contextRef="#ctx0" brushRef="#br0" timeOffset="53721.6132">13229 7885 0,'18'0'47,"17"0"-32,-17 0 1,17 0 0,-35 70 15,0-35-16,-18 1 1,-35-36 0,53 35-16,-52-35 15,69 0 32,18 0-31,-35 35-16,36-35 15,-1 36 17,-35-1-17,-18 0 1,-52-35 0,17 35-1,18-35-15,-18 0 16,17 0-1,-16 0 1,-1 0-16</inkml:trace>
  <inkml:trace contextRef="#ctx0" brushRef="#br0" timeOffset="54571.6715">11748 6720 0,'0'0'0,"88"-52"15,-18 52 1,-34-36-16,-1 36 16,0 0-16,-17 0 31,17 0 0,-53 71 32,-17 17-48,-18 18-15,0 17 16,0 36-16,-17 176 15,17-70 1,53-54 0,0-140-1,35 17-15,0-17 16,18 17-16,53 0 0,106 36 16,17-89-1,53-35 1,-123-35-1</inkml:trace>
  <inkml:trace contextRef="#ctx0" brushRef="#br0" timeOffset="55391.3513">14199 6826 0,'0'-35'16,"0"70"46,18 18-62,17 35 0,53 195 32,-17-178-32,0 54 15,-71 53 1,0-124-1,0-35-15,0 35 16,-177 89 0,-17-54-1,35-88 1,106-35-16</inkml:trace>
  <inkml:trace contextRef="#ctx0" brushRef="#br0" timeOffset="57566.4005">14693 6668 0,'0'-18'0,"35"18"31,-35-35-31,36 35 32,-1 0-17,0 17 1,-35 36 0,0 18-1,0-36-15,0 0 16,-35 1-16,0-1 15,70-35 64,53 0-64,-35 0 1</inkml:trace>
  <inkml:trace contextRef="#ctx0" brushRef="#br0" timeOffset="57953.865">15452 7250 0,'35'0'31,"36"0"-15,-19 0-1,1 0 1,-17 0-1</inkml:trace>
  <inkml:trace contextRef="#ctx0" brushRef="#br0" timeOffset="58138.757">15434 7461 0,'53'0'31,"-18"0"-31,-17 0 16,17 0-1,71 0 1</inkml:trace>
  <inkml:trace contextRef="#ctx0" brushRef="#br0" timeOffset="59369.8319">17057 6685 0,'0'53'63,"0"0"-47,0 0-16,0 70 31,0-87-31,0 17 15,0-1 1,0-16 15</inkml:trace>
  <inkml:trace contextRef="#ctx0" brushRef="#br0" timeOffset="59651.4017">17286 6950 0,'53'0'31,"35"0"-15,-53 0-16,36 0 31,-18 0-31,-18 0 16,18 0-16</inkml:trace>
  <inkml:trace contextRef="#ctx0" brushRef="#br0" timeOffset="59870.1245">17515 6879 0,'0'18'47,"-17"-18"-47,17 53 15,0-18-15,0 36 32,0-19-17,0 1-15</inkml:trace>
  <inkml:trace contextRef="#ctx0" brushRef="#br0" timeOffset="60270.4926">17903 7144 0,'36'0'15,"-1"0"1,0-36 15,1 36-31,-36-35 16,35-18-1,-35-17 1,0 87 31,-18 19-32,18 52 1,0-35 0,0 0-1,0-18 1,53-35-16,0 0 16</inkml:trace>
  <inkml:trace contextRef="#ctx0" brushRef="#br0" timeOffset="60455.7973">18186 6773 0,'-36'-35'16,"72"70"-16,-72-105 15</inkml:trace>
  <inkml:trace contextRef="#ctx0" brushRef="#br0" timeOffset="61059.8942">16828 7532 0,'88'0'15,"-35"0"1,35 0-16,-18 0 16,36 0-16,141 0 15,-70 0-15,17 0 16,-18 0 0,0 0-16,177 0 15,-177 35 1</inkml:trace>
  <inkml:trace contextRef="#ctx0" brushRef="#br0" timeOffset="61694.1603">17709 7867 0,'0'18'46,"0"17"-46,0 0 16,0 0-16,-52 36 16,52 17-1,0-53 1,-36 36 0,1-36-1,0-35 16,-1-17-15,36-36 0,-35-18 15,35 36-31,-35-36 16,0 36-1</inkml:trace>
  <inkml:trace contextRef="#ctx0" brushRef="#br0" timeOffset="62019.3084">17833 7867 0,'35'-35'32,"0"35"-32,1 0 15,-1-36-15,18 36 16,70 0-1,36 0 1,-53 0 0,-88 0-1,17 0 1</inkml:trace>
  <inkml:trace contextRef="#ctx0" brushRef="#br0" timeOffset="62592.7098">18115 7920 0,'18'0'62,"52"0"-46,-17 0 0,-17 0-1,-36 35 1,35 18-1,-35 18 1,-18-36-16,-70-35 16,88 18-1,-71-18 1,89 0 46,-18 35-46,35 0 15,-35 0-31,0 1 32,-35-36-32,-18 35 15,-70-35 1,34 0-1,1-18 1</inkml:trace>
  <inkml:trace contextRef="#ctx0" brushRef="#br0" timeOffset="63285.0998">16792 6509 0,'36'0'31,"-36"35"1,0 0-32,0 18 15,-18 35-15,18 159 32,-53-88-32,53-18 15,0 0-15,-53 124 16,0-36-1,53 18 1,0-106-16,0 18 16,88 0-16,36 0 0,-1-89 15,248 54 1,-19-72 0,-175-52-1</inkml:trace>
  <inkml:trace contextRef="#ctx0" brushRef="#br0" timeOffset="63818.6785">19279 6879 0,'0'0'0,"-35"-35"0,53 123 62,-18 0-46,70 53-16,54 300 31,-71-317-31,0-1 16,-1 1-16,-52 158 16,0-176-1,0-18-15,-158 88 16,70-123-1,-18-53-15</inkml:trace>
  <inkml:trace contextRef="#ctx0" brushRef="#br0" timeOffset="64518.6473">20514 7073 0,'-18'18'63,"18"35"-63,-53 35 16,-17 177-1,70-89 1,-53 159-1,88 0 1,1-211-16,69-36 16,-16 18-16,-19-53 15,54 52 1,-71-105-16,-1 0 16</inkml:trace>
  <inkml:trace contextRef="#ctx0" brushRef="#br0" timeOffset="66086.946">21502 6967 0,'0'-35'16,"0"70"46,0 1-62,0-1 16,0 0-16,0 0 0,0 1 16,0 17-1,0 17 1,0-17-1</inkml:trace>
  <inkml:trace contextRef="#ctx0" brushRef="#br0" timeOffset="66377.3249">21925 7108 0,'35'0'31,"-17"0"-31,70 0 16,-52 0-16,34 0 15,1 0 1,-54 0 0,54 0-1</inkml:trace>
  <inkml:trace contextRef="#ctx0" brushRef="#br0" timeOffset="66617.3667">22207 7003 0,'-17'0'47,"17"53"-47,0-36 15,-53 54-15,53-18 31,0-18-15,0 0-16,0 0 31</inkml:trace>
  <inkml:trace contextRef="#ctx0" brushRef="#br0" timeOffset="67000.9599">22542 7232 0,'53'-35'63,"-53"-1"-32,18 36-31,-18-17 16,0 52 46,0 0-46,0 36-16,0-18 31,0-18-15,35-35 15</inkml:trace>
  <inkml:trace contextRef="#ctx0" brushRef="#br0" timeOffset="67190.64">22737 6985 0,'0'0'0</inkml:trace>
  <inkml:trace contextRef="#ctx0" brushRef="#br0" timeOffset="67850.758">21237 7691 0,'71'0'31,"-1"0"-31,36 0 15,441 0 1,-371 0 0,142 0-1,-71 0 1,-159 0-16,-17 0 16,17 0-16,-18 0 15,19 0 1,-54 0-1,-53 0 1,-17 0 0</inkml:trace>
  <inkml:trace contextRef="#ctx0" brushRef="#br0" timeOffset="68418.2502">22207 7867 0,'0'53'78,"0"-18"-78,0 0 16,0 1-16,0-1 16,0 36-1,0-36-15,0 35 16,0-34-16,0 17 16,0-18-1,-35-35 16,35 35-31,-35-35 16,0-35 15,-1 0-15,1-18 0,0 17-1,-36-17 1</inkml:trace>
  <inkml:trace contextRef="#ctx0" brushRef="#br0" timeOffset="68784.5581">22348 7938 0,'-17'0'0,"52"0"31,0-36-31,1 36 16,17 0-1,-1 0-15,90 0 16,-89 0-16,17 0 16,36 0-1,0 0 1,-71 0-16,0 0 16</inkml:trace>
  <inkml:trace contextRef="#ctx0" brushRef="#br0" timeOffset="69450.4653">22595 8061 0,'-35'0'0,"35"-18"62,18 18-46,17 0-1,18 0-15,-18 0 16,1 18 0,-36 53-1,35-54 1,-53 54 15,-17-36-15,35-17-16,-35-18 15,-1 0 1,54 0 31,-18 35-31,35-35-1,-35 70 1,36-34-1,-36-1 17,0 18-32,-36-53 15,-87 53 17,52-53-17,1 0 1,52 0-1,-53-18 1</inkml:trace>
  <inkml:trace contextRef="#ctx0" brushRef="#br0" timeOffset="70099.435">23495 6720 0,'0'-35'16,"0"53"78,0 17-94,0 18 0,18 0 15,17 17 1,71 124 0,-18 124-1,-88-71 1,0-35-16,-71-18 16,18-36-16,-17-34 15,-230 246 1,106-193-1,18-89 1,87-88 0</inkml:trace>
  <inkml:trace contextRef="#ctx0" brushRef="#br0" timeOffset="71928.8124">24430 6597 0,'0'18'62,"-18"17"-46,18 18-16,-123 106 31,123-124-31,-71 0 16,36 36-1,0-71 1</inkml:trace>
  <inkml:trace contextRef="#ctx0" brushRef="#br0" timeOffset="72257.95">24183 6650 0,'0'0'16,"0"-35"-16,53 70 47,-53 0-47,0 0 15,53 54 1,-18-19-1,0-35-15,1 18 16,-36-35 15</inkml:trace>
  <inkml:trace contextRef="#ctx0" brushRef="#br0" timeOffset="72498.5593">24165 6844 0,'36'0'31,"16"0"-31,37 0 16,-36 0-1,52 0 1,-16 0-16,-36 0 16,52 0-16,-69 0 15</inkml:trace>
  <inkml:trace contextRef="#ctx0" brushRef="#br0" timeOffset="75315.0359">16104 9966 0,'18'0'62,"70"0"-46,-53 0-16,-17 0 16,53 0-16,-36 0 15,0 0 1</inkml:trace>
  <inkml:trace contextRef="#ctx0" brushRef="#br0" timeOffset="75514.3644">16157 10125 0,'18'0'16,"17"0"-1,0 0 1,1 0 0,70-18-1,-36 18 1</inkml:trace>
  <inkml:trace contextRef="#ctx0" brushRef="#br0" timeOffset="75881.2831">16933 9790 0,'0'35'31,"0"0"-15,0 0-1,0 18-15,0 18 16,0-18-1,0 0 1,0 0 0,0 17-1,0-52 1</inkml:trace>
  <inkml:trace contextRef="#ctx0" brushRef="#br0" timeOffset="76164.7417">17180 10019 0,'0'0'15,"36"0"17,16 0-32,-16 0 15,-1 0 1,18 0-16,0 0 16</inkml:trace>
  <inkml:trace contextRef="#ctx0" brushRef="#br0" timeOffset="76397.5737">17392 9948 0,'0'18'46,"-35"35"-30,35 0 0,0 17-16,0-52 31,35 35-31</inkml:trace>
  <inkml:trace contextRef="#ctx0" brushRef="#br0" timeOffset="76797.7689">17709 10054 0,'0'0'0,"36"0"78,-1 0-47,0-35-15,-35 70 62,0 18-47,0-18-31,0 1 16,36-36 0,-1 0-1</inkml:trace>
  <inkml:trace contextRef="#ctx0" brushRef="#br0" timeOffset="76998.4001">17921 9790 0,'0'0'0,"-35"0"15,52 17 32,-17 18-31,36-35-1</inkml:trace>
  <inkml:trace contextRef="#ctx0" brushRef="#br0" timeOffset="77495.8717">16810 10442 0,'-35'0'0,"105"0"63,-17 0-63,53 0 15,0 0-15,194-35 16,70-18 0,-52 18-1,-195 35 1,159 0-16,-176 0 15,-53 0 1,-18 0 0,-88 0-1</inkml:trace>
  <inkml:trace contextRef="#ctx0" brushRef="#br0" timeOffset="78106.9951">17321 10813 0,'0'-36'0,"0"89"78,0 18-62,0-36 0,0 36-16,0-18 15,0-18-15,0 35 31,0-34-31,0-1 16,0-17-16,-17 35 0,17-18 16,-36-35 31,1-35-32,-18-1 1,-35-34-1,18 17 1,34 53 0,1-53-16,35-18 15</inkml:trace>
  <inkml:trace contextRef="#ctx0" brushRef="#br0" timeOffset="78447.2371">17551 10689 0,'0'0'0,"53"0"16,0 0-16,35-35 16,0 35-1,-18 0 1,-17 0 0,0 18-1,-53 17 1</inkml:trace>
  <inkml:trace contextRef="#ctx0" brushRef="#br0" timeOffset="79014.9099">17709 10813 0,'18'0'47,"17"0"-31,18 0-1,0 35 1,-53 0 0,0 0-1,-17 36 1,-72-36 0,36-35-1,53 36 1,36-36 15,17 0-15,-18 0-1,-35 35 1,53 0 0,-53 0-1,0 18 1,-53-53-1,53 36-15,-88-36 32,17 0-17,18 0 1,18 0-16,-36 0 16</inkml:trace>
  <inkml:trace contextRef="#ctx0" brushRef="#br0" timeOffset="80551.9587">19491 10160 0,'0'0'0,"0"35"47,0 1-47,0-1 15,-18 0-15,-17 36 16,35-18 0,-35-53-1,0 35 1</inkml:trace>
  <inkml:trace contextRef="#ctx0" brushRef="#br0" timeOffset="80812.7934">19350 10195 0,'0'-35'0,"35"53"31,-35 17-15,53 35-1,0 1 1,35 0 0,-53-71-16,1 35 15,-1-35-15,0 0 16,-35 35-16</inkml:trace>
  <inkml:trace contextRef="#ctx0" brushRef="#br0" timeOffset="81257.734">20761 9790 0,'0'0'0,"0"17"62,0 89-46,0-71-16,0 1 15,0 17 17,0-18-32,0 0 15</inkml:trace>
  <inkml:trace contextRef="#ctx0" brushRef="#br0" timeOffset="81513.2114">21096 9948 0,'53'0'46,"0"0"-30,17 0 0,-17 0-1,-17 0 1</inkml:trace>
  <inkml:trace contextRef="#ctx0" brushRef="#br0" timeOffset="81946.771">21484 10001 0,'35'0'47,"1"0"-31,-1 0 15,-35-17-15,35 17-1,-35 35 32,0 18-31,0-18 15,0 0-31,0 1 31,36-36-31,-1 0 16,0 0-1</inkml:trace>
  <inkml:trace contextRef="#ctx0" brushRef="#br0" timeOffset="82163.2122">21731 9684 0,'0'0'0,"0"-36"47,0 54 0,0 17-47</inkml:trace>
  <inkml:trace contextRef="#ctx0" brushRef="#br0" timeOffset="82745.7897">20302 10460 0,'53'0'47,"0"0"-47,71 0 31,52 0-31,124 0 16,17 0 0,-140 0-1,-1 0-15,1 0 16,-36 0-16,88 0 15,-176 0 1,-18 0 0,-52 0-1,-19 0-15</inkml:trace>
  <inkml:trace contextRef="#ctx0" brushRef="#br0" timeOffset="83545.7041">21008 10795 0,'0'-35'16,"0"70"31,0 0-47,0 1 15,0 16-15,0 19 16,0-18 0,0 53-1,0-71 1,0 18 0,-35-18-1,-1-35 32,36-35-31,-35 35-1,0-88 1,-89-18 0,89 71-1,35-1 1</inkml:trace>
  <inkml:trace contextRef="#ctx0" brushRef="#br0" timeOffset="83894.8674">21131 10866 0,'0'-18'16,"36"18"-16,-36-35 16,123 35 15,-88-53-31,18 53 15,36 0-15,69 0 16,-87 0 0,17 0-16,18 35 15,-71 0 1,0-35 0</inkml:trace>
  <inkml:trace contextRef="#ctx0" brushRef="#br0" timeOffset="84480.2824">21449 10971 0,'18'-17'47,"17"17"-31,0 0 15,0 0-31,-35 17 15,0 19 1,0-1 15,-17 0-15,-54-35-16,89 0 47,17 0-32,0 35 1,18 1 0,-53-1-1,0 0 17,-17-35-17,-19 0 1,-34 0-1,52 0-15,-52 0 16,17 0 0</inkml:trace>
  <inkml:trace contextRef="#ctx0" brushRef="#br0" timeOffset="86502.4659">23901 10372 0,'0'-36'47,"17"36"-47,19 0 16,-1 0-16,0-35 15,53 35 1,-17 0 15,-1 18-15</inkml:trace>
  <inkml:trace contextRef="#ctx0" brushRef="#br0" timeOffset="86719.0198">24024 10548 0,'35'0'47,"36"0"-31,52 0 15,-52-18-31,-18 18 16</inkml:trace>
  <inkml:trace contextRef="#ctx0" brushRef="#br0" timeOffset="87277.5155">24906 9931 0,'0'0'0,"0"-36"15,35 1 1,1 35 0,-1 0-1,0-35 1,0 141-1,1-36 1,-36 1 0,-53-1-1,18-70-15,-1 53 16,-34-53 0,70 36-16,17-36 31,19 0-16,17 0 1,70 0-16,-70 0 16,-18 0-1,36 35 1,-36-35 0,18 0-16,-53 35 0</inkml:trace>
  <inkml:trace contextRef="#ctx0" brushRef="#br0" timeOffset="87651.6072">24853 10530 0,'0'0'0,"53"0"47,-18 0-31,1 0-16,17 0 15,88 0 1,-71 0-16,71 0 16,-88 0-16,-17 0 15,-1 0 1,-35 36 0</inkml:trace>
  <inkml:trace contextRef="#ctx0" brushRef="#br0" timeOffset="88310.451">25065 10742 0,'0'-18'47,"17"18"-16,36 0-15,-17 0-1,-1 0 1,-35 18 0,0 17-1,0-17 1,-18 17-1,-35-35 1,18 0 0,35 36-1,18-36 17,17 35-1,-35 0-31,35-35 15,-35 35 1,0 1 0,-17-36-1,17 35 1,-89-35 0,19 0-1,-1 0 1,36 0-16,0 0 15</inkml:trace>
  <inkml:trace contextRef="#ctx0" brushRef="#br0" timeOffset="90442.5961">7038 12136 0,'18'0'78,"17"0"-62,0 0 0,-35-18-1,35 18-15,-35-53 0,36 0 16,-36 35-16,35-34 16,-35-1-1,0-18 1,0 36-1,0 52 32,0 54-47,0 52 32,-35 54-17,35-107-15,0 1 16,-36-18-16,36 53 15,0-36 1,-35 1 0,35-18-1,0-18 1,0-70 31,0-18-32,0 18 1,-35-1-16,35 1 0,0-36 16,0 36-1,35 0-15,0-36 32,36 36-17,-18-36 1,-18 71-16,0 0 15,-35 18 1,36 53 0,-36-36-1,0-17 1,0 17 0,-53-35-1,35 0 1,-17 0-1</inkml:trace>
  <inkml:trace contextRef="#ctx0" brushRef="#br0" timeOffset="90959.2024">7585 12365 0,'17'0'16,"-17"-18"0,36 18-16,-1 0 15,0 0 1,0 0 0,-35 18-1,0 52 1,0-52-16,0 17 15,-17 18 1,52-53 62,0 0-62,1 0-16,17-35 15,17 35-15,-17-35 16</inkml:trace>
  <inkml:trace contextRef="#ctx0" brushRef="#br0" timeOffset="91308.794">8414 12153 0,'0'-35'32,"35"35"-17,106-35 17,-106 35-17,-35 17 1</inkml:trace>
  <inkml:trace contextRef="#ctx0" brushRef="#br0" timeOffset="91492.3526">8414 12277 0,'35'0'16,"0"0"-16,18 0 15,35-18 17,-35 18-32,-17 0 15</inkml:trace>
  <inkml:trace contextRef="#ctx0" brushRef="#br0" timeOffset="92113.4134">9402 11906 0,'0'0'16,"0"-35"-16,0 88 62,0 0-46,0 0-16,0 35 15,0-35-15,0 53 16,0-53 0,0 17-1,0-52-15,0 52 0,0-34 16,0-19-16,0 19 15,0-1-15,0 35 16,0-52 0</inkml:trace>
  <inkml:trace contextRef="#ctx0" brushRef="#br0" timeOffset="93141.8663">9966 12047 0,'0'18'62,"0"35"-62,0 35 0,0-17 16,-18-1-16,18 18 31,-35 18-15,-18-53-1,53-35 1,-18-18 0,18-35 46,0-89-46,53 89-16,-53-36 15,36 1 1,-36-19 0,0 1-1,35 53 1,-35 0-16,35-1 16,1 36 15,16 0-16,-16 36 1,-1 70 0,-35-36-1,-18-17 1,-52-18 0,35-35-1,52 0 48,18 0-48,1 0 1,-36 36-16,35-36 16,-35 35-16,0 0 31,-18-35-16,-17 0 1,-18 35 0,18-35-1,0 0 1</inkml:trace>
  <inkml:trace contextRef="#ctx0" brushRef="#br0" timeOffset="93583.7724">10495 11924 0,'0'-35'16,"35"35"31,-35 53-32,0 17 1,0 1-16,0-18 0,0-1 16,0 19-16,0 35 15,0-36 1,-17-34 0,17-1-1,0 0-15,-35 18 16,35-18-1</inkml:trace>
  <inkml:trace contextRef="#ctx0" brushRef="#br0" timeOffset="94233.8878">10795 11906 0,'0'-35'0,"0"0"31,0-1-15,35 1 0,1 35-1,-1 0 1,0 0 15,-35 53-15,0 0-1,0 18 1,-53-36 0,106 18 62,53-53-47,-71 0-15</inkml:trace>
  <inkml:trace contextRef="#ctx0" brushRef="#br0" timeOffset="95303.9504">11536 12382 0,'0'-35'0,"35"35"47,18 0-32,53 0 1,-53 0 0,-18 0-1</inkml:trace>
  <inkml:trace contextRef="#ctx0" brushRef="#br0" timeOffset="95524.8594">11624 12453 0,'35'0'31,"1"0"-15,-1 0-1,0 0-15,0 0 16</inkml:trace>
  <inkml:trace contextRef="#ctx0" brushRef="#br0" timeOffset="96716.2524">12735 12188 0,'36'0'31,"16"0"-15,-16 0-16,-1 0 16,53 0-1,-17 18 1,-18-18-1,-53 35 1</inkml:trace>
  <inkml:trace contextRef="#ctx0" brushRef="#br0" timeOffset="98473.7009">13406 12277 0,'35'0'47,"0"0"-32,0 0 1,1 0 0,-36-18-1,35-17 1,-35-1-1,0 54 48,0 17-63,0 36 16,0-18-1,0-18 1,35-35-1,0 0-15,1 0 16</inkml:trace>
  <inkml:trace contextRef="#ctx0" brushRef="#br0" timeOffset="98669.5866">13723 11942 0,'0'-36'0,"0"54"62</inkml:trace>
  <inkml:trace contextRef="#ctx0" brushRef="#br0" timeOffset="99090.6585">12876 12541 0,'53'0'47,"0"0"-31,53 0-16,370 0 16,-88 0-1,-141 0 16,-158 0-31,-37 0 16,-16 0-16,-1 36 16</inkml:trace>
  <inkml:trace contextRef="#ctx0" brushRef="#br0" timeOffset="99791.069">13388 12859 0,'0'0'0,"0"35"78,0 0-78,0 1 16,-18 87 0,18-17-1,0-71-15,-35 18 16,35 0 0,-35 0-1,-1-53 1,1 0 15,0 0-15,0-53-1,-36 0 1,71 18-16,-88-71 16,88 35-1</inkml:trace>
  <inkml:trace contextRef="#ctx0" brushRef="#br0" timeOffset="100106.7493">13423 12823 0,'0'0'0,"53"0"15,53 0 1,35-35 0,-70 35-1,-18 0-15,-1 0 16,19 0-1,0 0 1,-36 18 0</inkml:trace>
  <inkml:trace contextRef="#ctx0" brushRef="#br0" timeOffset="100638.8871">13652 12947 0,'18'-18'47,"35"18"-32,0 0 1,18 18 15,-36 17-31,-35 36 16,-18-71 0,-17 17-1,0 19 1,35-1 15,35-35-15,0 35-1,-35 1 1,35-36 0,-52 35-1,-36 0 16,0-35-15,-18 53 0,18-53-1,-17 0 1,35 0-16</inkml:trace>
  <inkml:trace contextRef="#ctx0" brushRef="#br0" timeOffset="101292.5569">12330 11748 0,'0'0'0,"0"-36"0,35 36 31,-35 71-15,0 140 0,0 125-1,-35-37 1,-18-157-16,53-37 15,0-16-15,0-19 16,35 18-16,53 142 16,53-36-1,-53-124 1,1-35-16,34-35 0,177 89 16,123-160 15</inkml:trace>
  <inkml:trace contextRef="#ctx0" brushRef="#br0" timeOffset="101788.8434">14464 11624 0,'0'0'0,"0"18"16,18 176 0,34 35-1,19 71 1,-18-71-1,17-141-15,-70 1 16,0-19-16,0 124 16,-35-35-1,-53-36 1,-35-34 0,17-89-1</inkml:trace>
  <inkml:trace contextRef="#ctx0" brushRef="#br0" timeOffset="102523.0947">15222 11712 0,'0'-35'16,"18"35"15,17 0-15,18 0-1,0 0 1,-53 53 0,0 17-1,0 1 1,-35-71-16,0 53 16,-1-53-16,36 35 46,18-35-30,123-17 0,-53 17-1,-17 0 1,-36 0 0</inkml:trace>
  <inkml:trace contextRef="#ctx0" brushRef="#br0" timeOffset="104021.6663">16792 12700 0,'18'0'47,"-18"-35"-47,141 35 31,-106 0-31,1 0 16</inkml:trace>
  <inkml:trace contextRef="#ctx0" brushRef="#br0" timeOffset="104238.7567">16810 12823 0,'18'0'31,"52"0"-15,-52 0-1,17 0-15,36 0 16,-36 0 0</inkml:trace>
  <inkml:trace contextRef="#ctx0" brushRef="#br0" timeOffset="104654.6709">17780 12524 0,'53'0'32,"-18"0"-32,0 0 15,1 0 1,-1 0-16,0 0 16</inkml:trace>
  <inkml:trace contextRef="#ctx0" brushRef="#br0" timeOffset="105121.4041">18115 12577 0,'35'0'31,"1"0"-15,-1 0 0,0-18 15,-35-17 0,0-1-15,0 72 31,0-1-47,0 18 15,0-18 1,36 0-1,-1 1 17,0-36-17</inkml:trace>
  <inkml:trace contextRef="#ctx0" brushRef="#br0" timeOffset="105303.5141">18362 12277 0,'0'0'0,"0"-36"15,0 72 48</inkml:trace>
  <inkml:trace contextRef="#ctx0" brushRef="#br0" timeOffset="105654.7758">17833 12753 0,'35'0'32,"0"0"-17,1 0-15,17 0 16,35 0-16,124 0 15,-89 0 17,-52 0-32,-19 0 15,1 0-15,-17 0 16,-1 35 0</inkml:trace>
  <inkml:trace contextRef="#ctx0" brushRef="#br0" timeOffset="106087.806">18256 12894 0,'0'0'0,"0"53"16,0 0-1,-35 35 1,35 0 0,0 18-1,0-35-15,-53-18 16,53-18-16,0 0 0,-35 18 15,0-53 17,-1 0-17,-17 0 1,53-35-16,-53-36 16,-17 1-1,35-1 1,35 36-16,0 0 15,0-18 1</inkml:trace>
  <inkml:trace contextRef="#ctx0" brushRef="#br0" timeOffset="106353.5267">18239 13000 0,'35'-35'31,"53"35"-15,53 0 0,18 0-1,-53 0 1,35 0-1,-106 0 17</inkml:trace>
  <inkml:trace contextRef="#ctx0" brushRef="#br0" timeOffset="106904.0781">18538 13106 0,'0'-18'46,"18"18"-46,35 0 16,-18 0 0,1 0-1,-36 18 1,35 35 0,-35 0-1,-35-1 1,-1-52-1,54 0 64,-18 36-64,35-36-15,-35 70 16,0-34-16,0 16 15,0-16 17,-88-36-17,53 35-15,-1-35 16,-16 0-16,16 0 16,-34-18-16</inkml:trace>
  <inkml:trace contextRef="#ctx0" brushRef="#br0" timeOffset="107487.2913">19861 12629 0,'0'0'0,"-17"36"47,-36 52-47,53-53 15,-53 18 1,18-18 0,-18-35-16</inkml:trace>
  <inkml:trace contextRef="#ctx0" brushRef="#br0" timeOffset="107736.5931">19632 12647 0,'0'0'0,"0"-35"0,35 35 15,1 0 1,-36 35 0,70 18-1,-70-18-15,53 36 16,0-36-16,35 36 15,-53-71 1,36 35 0,-36-35-16</inkml:trace>
  <inkml:trace contextRef="#ctx0" brushRef="#br0" timeOffset="108187.671">20585 12647 0,'35'-53'78,"0"53"-62,0-17 15,-35-19-31,0 1 16,0 70 46,-35 1-46,35 16-1,0 1 1,0-17 0,18-1-1,52-35 1</inkml:trace>
  <inkml:trace contextRef="#ctx0" brushRef="#br0" timeOffset="108403.4157">20761 12259 0,'0'0'15,"0"18"32,0 17-47,-35 0 16,35 0-16,0 1 16</inkml:trace>
  <inkml:trace contextRef="#ctx0" brushRef="#br0" timeOffset="108720.1448">20302 12771 0,'71'0'47,"-18"0"-47,35-18 16,-17 18-16,17 0 16,71 0-1,-1 0 1,-17 18-1,-88-18-15,-17 0 16,16 35 0</inkml:trace>
  <inkml:trace contextRef="#ctx0" brushRef="#br0" timeOffset="109320.472">20708 13053 0,'0'53'46,"0"-18"-30,0 0-16,0 1 16,-53 52-16,53 0 31,0-18-15,-35 54-1,0-124 32,-1-35-31,1-1 15,0 1-31,35 0 0,-53 0 16,53-18-16,-35-18 15,35 36 1,0-18-1</inkml:trace>
  <inkml:trace contextRef="#ctx0" brushRef="#br0" timeOffset="109608.6982">20796 13070 0,'36'-35'31,"34"35"0,-17 0-31,-18 0 0,71 0 16,35 0-1,-88 0 1,-18 0-16,1 0 16,-1 0-1</inkml:trace>
  <inkml:trace contextRef="#ctx0" brushRef="#br0" timeOffset="110186.9538">21043 13176 0,'18'-17'47,"17"17"-32,0 0 1,1 17 0,-36 19-1,35-1 1,-70 0-1,-36-35 1,36 53-16,52-53 63,36 0-48,-53 35 1,36-35-16,-36 36 15,0-1 1,0 0 15,-53 0-15,0 1 0,-53 17-1,35-53 1,36 0-16</inkml:trace>
  <inkml:trace contextRef="#ctx0" brushRef="#br0" timeOffset="112169.8986">23636 12612 0,'18'-35'15,"17"35"1,53 0 0,-53-36-1,1 36 1,-1 0-16,18 0 16,-18 0-1,36 0 1</inkml:trace>
  <inkml:trace contextRef="#ctx0" brushRef="#br0" timeOffset="112394.7043">23777 12682 0,'18'0'15,"35"0"1,-18 0-16,0 0 16,1 0-16,87 0 15,-52 0 17</inkml:trace>
  <inkml:trace contextRef="#ctx0" brushRef="#br0" timeOffset="112801.5137">25241 12312 0,'0'-35'16,"0"52"31,0 19-32,0 16-15,0 1 16,0 18 0,0-36-16,0 1 15,0-1-15,-17-35 16,17 70-16,0-34 16,0-1-1</inkml:trace>
  <inkml:trace contextRef="#ctx0" brushRef="#br0" timeOffset="113137.5796">24871 12859 0,'35'0'62,"36"0"-62,17 0 16,-18 0-16,19 0 16,-36 0-16,70 0 31,-88 35-15</inkml:trace>
  <inkml:trace contextRef="#ctx0" brushRef="#br0" timeOffset="113802.9471">25047 13229 0,'18'0'78,"17"0"-63,0 0 1,1 53 0,-36-18 15,0 18-31,-53-17 15,17-36 1,54 70 62,-18-35-62,35-35-16,-35 18 15,0 17 1,-35 1 0,-18-1-1,18-35-15,0 35 16,-1-35-16,1 0 16,-35 0-1,34-18-15</inkml:trace>
  <inkml:trace contextRef="#ctx0" brushRef="#br0" timeOffset="114767.9872">15699 14499 0,'0'-35'0,"0"17"31,0 54 16,0-1-32,35 124 17,-35-124-17,0 0-15,0 0 0,0 1 16,0-1 0</inkml:trace>
  <inkml:trace contextRef="#ctx0" brushRef="#br0" timeOffset="115067.4931">15434 14922 0,'106'36'32,"-53"-36"-17,35 0-15,159 0 16,70 0 0,-87-36-1,-89 36 1,-124 0-1,-17 18-15</inkml:trace>
  <inkml:trace contextRef="#ctx0" brushRef="#br0" timeOffset="115810.2144">15981 15258 0,'0'0'0,"0"-36"15,35 36 1,-35-35 0,35 35-16,1 0 15,34-35 1,-17 70 0,-18 36-1,-35-36 1,-35 18-1,0 17 1,-18-70 0,18 0-16,70 0 62,106 71-31,-141-36-31,53-35 16,-53 36 0,0-1-1,-71 0 1,1-35 0,-1 0-1,1 0 16</inkml:trace>
  <inkml:trace contextRef="#ctx0" brushRef="#br0" timeOffset="116339.9251">17886 14799 0,'0'18'47,"17"-18"-32,89 0 1,-53 0 0,18 0-16,52 0 15,-35 0 16,-52 0-31,-1-18 16</inkml:trace>
  <inkml:trace contextRef="#ctx0" brushRef="#br0" timeOffset="116558.298">18239 14693 0,'0'35'32,"0"1"-17,-36-1-15,36 0 0,0 1 16,0-1 0,0 53-1,18-35 1</inkml:trace>
  <inkml:trace contextRef="#ctx0" brushRef="#br0" timeOffset="117047.1194">18768 14429 0,'0'0'0,"0"-36"16,0 1 15,70 35-16,1 18 1,-71 17 0,53 0-16,-53 1 0,0-1 15,0 71 17,-106-18-17,53-88-15,53 17 16,-35-17-16,52 0 31,19 0-15,-1 0-16,0 0 15,1 0-15,-1-17 16,35 17 0,-34 0-16,-1 0 15</inkml:trace>
  <inkml:trace contextRef="#ctx0" brushRef="#br0" timeOffset="117622.1605">18644 14975 0,'18'0'0,"17"0"16,53 0 0,18 0-1,159-17 1,-36 17-1,-105 0 1,-89 0 0,0 0-16</inkml:trace>
  <inkml:trace contextRef="#ctx0" brushRef="#br0" timeOffset="118256.5381">19015 15081 0,'17'0'16,"54"-17"15,-36 17-16,18 0 1,-18 0 15,-35 35-15,0 0 15,-17 0 0,34-35 16,-17 36-47,53-36 16,-53 70-16,53-17 31,-53 0-15,0-18-1,-70 1-15,34-36 16,1 0-16,0 35 16,-18-35-1,18 0 1</inkml:trace>
  <inkml:trace contextRef="#ctx0" brushRef="#br0" timeOffset="118750.0048">20567 14922 0,'0'-17'16,"35"17"15,1 0-31,16-53 15,19 53-15,-53 0 16,17 0-16,0 0 16,0 0-1,-35 18-15</inkml:trace>
  <inkml:trace contextRef="#ctx0" brushRef="#br0" timeOffset="118966.0376">20514 15081 0,'0'0'0,"35"0"31,54 0-15,-54 0-16,0-17 15,18 17 1,35 0-1,36 0 1,-71 0-16</inkml:trace>
  <inkml:trace contextRef="#ctx0" brushRef="#br0" timeOffset="119333.4474">21608 14499 0,'0'71'94,"0"-18"-94,0 0 15,0-1-15,0-16 16,-18 34 0,18-34-16,-35-1 15,35 0 1,0 0-1,-36-35-15</inkml:trace>
  <inkml:trace contextRef="#ctx0" brushRef="#br0" timeOffset="140126.8683">19756 12259 0,'0'0'15,"123"-53"-15,159-70 16,53 17-1,-35 0 1,35 18 0,-176 35-16,0 0 15,-18 0-15,0 53 0,0-71 16</inkml:trace>
  <inkml:trace contextRef="#ctx0" brushRef="#br0" timeOffset="140315.3639">25259 10372 0,'0'0'0,"159"-89"15,-1 37-15</inkml:trace>
  <inkml:trace contextRef="#ctx0" brushRef="#br0" timeOffset="140444.3873">26282 9948 0,'35'0'0,"-70"0"16,105-35-16,-34 35 0,-1-71 15,71-34 1,-18-1-1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01-29T08:40:15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3722 2822 0,'35'-35'47,"0"35"-32,1-35 1,-1 35 0,0 0-1,18 0 1,-18 35 0,-35 0-1,53 1 1,-53-1-1,-53 0 1,18-35 0,35 35-1,-35-35-15,52 0 94,19 0-94,-36 53 31,35-53-31,-35 36 0,35-36 0,-35 70 16,36-70-16,-36 18 16,0 52-1,0-34 16,-71-36-31,-35 35 32,36 0-17,-19-35 1,19 0 0,35-35-16</inkml:trace>
  <inkml:trace contextRef="#ctx0" brushRef="#br0" timeOffset="549.9">3457 2593 0,'0'0'0,"0"18"62,-35 17-46,35 18-16,-71 35 15,71 0-15,0-17 0,-35-1 16,35 1 0,0 88-1,0-18 1,35-53 0,36-35-16,35-18 31,35-35-16,18-71 1</inkml:trace>
  <inkml:trace contextRef="#ctx0" brushRef="#br0" timeOffset="1032.0047">4304 2663 0,'35'71'109,"-35"-18"-93,35 0-16,-35 17 15,53 36 1,-53-53-16,36 18 16,-36 17-1,0 0 1,-53 18 0,-35-18-1,-18-53 1,35 1-16</inkml:trace>
  <inkml:trace contextRef="#ctx0" brushRef="#br0" timeOffset="19819.9198">7108 8661 0,'0'0'15,"0"53"1,0-18-16,0 0 0,36 71 16,-1 17 15,-35-52-31,35-36 16,-35 18-1,0-17 1,0-1-1</inkml:trace>
  <inkml:trace contextRef="#ctx0" brushRef="#br0" timeOffset="20509.8631">7514 8431 0,'0'-35'47,"18"35"-47,17 0 47,0 53-32,-35 0 1,141 212 0,-88-124-1,0-71 1,-17-35-1,17 89 1,-18-124-16,-35 35 31,35-35-31,-35 36 16,35-36 0</inkml:trace>
  <inkml:trace contextRef="#ctx0" brushRef="#br0" timeOffset="21087.9381">8008 8555 0,'-18'0'31,"18"17"-15,-35-17-1,35 36 1,-53 17 0,18 53 15,-18-36-31,18 1 16,-1-1 15,-34 36-31,35-106 15,35 53 1,0-18-16,17-52 47</inkml:trace>
  <inkml:trace contextRef="#ctx0" brushRef="#br0" timeOffset="22539.878">7955 9155 0,'18'0'109,"17"0"-93,-35-18-16,71 18 15,-18-53 1,-1 0 0,-16 53 15,-36-35-31,35 35 15</inkml:trace>
  <inkml:trace contextRef="#ctx0" brushRef="#br0" timeOffset="23529.9979">8378 8572 0,'0'0'15,"0"-35"-15,0 53 94,0 35-94,0 0 31,0 0-31,0 70 16,53-17-1,-53-36 1,0-34-16,0 52 16,0-35-1,0 0 1,0 17 0,0-34-1,0-89 16</inkml:trace>
  <inkml:trace contextRef="#ctx0" brushRef="#br0" timeOffset="24499.9222">8678 9049 0,'36'0'63,"-19"0"-48,-17-18 1,36 18-16,-36-35 16,0 0-1,0-1 1,35 36 46,-35 18-46,0 17-16,0 0 16,0 1-1,35-36 1,-35 17 0,35-17-1,1 0 16,-1-53 1,-35 18-17,35 35 1,0 0 15,1 0-15,-36 18-1,0 17 17,0 0-17,0 18 1,-18-53-16,18 36 16,-35-36-16</inkml:trace>
  <inkml:trace contextRef="#ctx0" brushRef="#br0" timeOffset="24750.3864">8855 8749 0</inkml:trace>
  <inkml:trace contextRef="#ctx0" brushRef="#br0" timeOffset="25742.9256">9666 8396 0,'0'53'31,"0"0"-15,0 35 0,0-35-16,0 53 15,0 0 1,0-53-1,0 17 1,0 1 0,0-36-16,0 18 15,0-18 17</inkml:trace>
  <inkml:trace contextRef="#ctx0" brushRef="#br0" timeOffset="26729.8511">10001 8661 0,'0'-36'31,"-17"36"32,-36 36-48,53 17 1,-53-18 0,53 0-1,0 36-15,0-54 0,0 19 0,0-1 16,35 0-1,0 18 1,1-18-16,-1-35 31,18-35-15,-53-18-16,35 0 31,-35 0-15,0-17-1,-18 17 1,-17 18 0,0-1-1</inkml:trace>
  <inkml:trace contextRef="#ctx0" brushRef="#br0" timeOffset="27209.8918">10195 8467 0,'-17'0'0,"70"17"79,-18-17-64,0 71 1,36-18-16,-71-18 15,53-35 1,-53 53-16,35 18 0,0-36 16,-35 18-1,35-53 1,-35 70 0,0-34-16,0 16 15,-17 19 1,-71 0-1,-1-1 1,54-35 0,0-35-16,35 36 15</inkml:trace>
  <inkml:trace contextRef="#ctx0" brushRef="#br0" timeOffset="27680.023">10830 8855 0,'36'0'94,"-1"0"-79,18 0-15,-53-36 16,35 36 0,0 0-1,1 0 1,-36 18-1,0 17 1</inkml:trace>
  <inkml:trace contextRef="#ctx0" brushRef="#br0" timeOffset="27876.0444">10918 8943 0,'0'0'16,"0"35"-16,18-35 47,35 0-32,-53-17-15,53 17 16,-18 0-16,0 0 31</inkml:trace>
  <inkml:trace contextRef="#ctx0" brushRef="#br0" timeOffset="29439.9">11148 8714 0,'17'0'47,"54"0"-31,-18 0 15,0 0-31,-18 0 15,36 53 1,52 35 0,71 53-1,-106 0 1,-17-18 0,17 1-1,-53-54 1,18-34-1,18 34-15,-36-17 16,18-18 0,18-35-1,-71 36 1,17-36 0,54 35-1,-36-35 1,0 0-1,18 0 1,18 0 0,-36-18-1,0-17 17,-35 0-1,0 0 0,-17 35-31,17-36 31,-36 36-31,36-35 16,0 0-16,-35 35 16,35-36-1,35 36 32,18 18-31,-17 17-1,-36 1 1,35-36-16,-35 35 16,35 35-1,-35-34 32,-35-36-31,-36 17-1,18 36 1,18-53 0,0 53-1,0 35 1,35-52-1,0-1 1</inkml:trace>
  <inkml:trace contextRef="#ctx0" brushRef="#br0" timeOffset="32270.2197">7091 13229 0,'0'-35'31,"0"70"32,0 0-63,0 18 16,0 106-1,0-88 1,0 52-1,0-70-15,0-18 16,0 1-16,0-1 16,0 0-16,0 18 15,0-18 1,0 1 0</inkml:trace>
  <inkml:trace contextRef="#ctx0" brushRef="#br0" timeOffset="33044.6449">7355 13353 0,'0'-36'15,"36"1"17,-1 0-1,0 35 0,1 0-15,34 17-1,-70 19-15,35 34 16,1 1 15,-1 35-15,0-36-16,0 1 31,-35 17-31,36-35 31,-1 0-15,18-18 0,-18-35-1,-17 0 1,17 0 0,0 0 15,-35-18-16</inkml:trace>
  <inkml:trace contextRef="#ctx0" brushRef="#br0" timeOffset="33829.9914">7920 13264 0,'-18'18'110,"18"17"-95,-35 1 1,35-1-16,-53 18 16,0 17-16,18-17 0,35 0 15,-53 71 1,-18 17 0,1-71-16,70-17 15,-35 0 1,35-35-1</inkml:trace>
  <inkml:trace contextRef="#ctx0" brushRef="#br0" timeOffset="35019.8704">8308 13370 0,'0'-35'47,"0"53"62,0 17-109,0 53 16,0-35 0,0 0-16,0 0 15,0 17-15,0-17 16,0-17-1,0-1-15,0 0 0,0-17 0,0 17 16,0 36 0,-18-36-1</inkml:trace>
  <inkml:trace contextRef="#ctx0" brushRef="#br0" timeOffset="36984.9559">8590 13600 0,'0'35'46,"35"-35"33,1 0-64,-1 0 1,-35-18-16,35 18 15,-35-35 1,36 35-16,-36-18 31,0 54 32,0-1-48,0 18 1,0-18 0,0 18-16,35-53 15,-35 35 1,35-35 15,0-17 0,1-19-31,-1 1 16,0 35 15,0 0-15,1 0 15,-36 35 0,0 1 141,0-1-140,0-53 61,0-35-77,35 0 0,-35 18-1,35 35 1,1-35-1,-1 35 17,0 17-17,-35 19 1,53-1 15,-53 0-31,18 1 31,-18-1-15,35-35 0,0 0 15</inkml:trace>
  <inkml:trace contextRef="#ctx0" brushRef="#br0" timeOffset="37280.3477">8978 13370 0,'0'0'0</inkml:trace>
  <inkml:trace contextRef="#ctx0" brushRef="#br0" timeOffset="38320.2808">9631 13212 0,'0'-36'16,"0"72"31,0-1-32,0 0-15,0 71 16,0 17 0,0 36-1,0-53 1,0-35 0,0-36-16,0 53 15,-18-88 1,18 53-16,18-53 31</inkml:trace>
  <inkml:trace contextRef="#ctx0" brushRef="#br0" timeOffset="38820.2712">9931 13406 0,'35'0'31,"-35"52"63,0-16-94,0 34 15,0 18 1,0-52-16,0-19 16,0 54-1,0-36 1,35-35 15,-35-17-15</inkml:trace>
  <inkml:trace contextRef="#ctx0" brushRef="#br0" timeOffset="39430.2406">10178 13247 0,'0'0'0,"35"17"109,0 19-93,0-1-1,18 0 1,-17 1 0,-1-1-1,0 0 1,1 18 15,-1-18-15,-35 1-1,0-1 17,0 18-17,-18-18 1,-17 0 0,-18 1-1,-18 34 1,18-35-1,18 1 1</inkml:trace>
  <inkml:trace contextRef="#ctx0" brushRef="#br0" timeOffset="40750.4945">10619 13758 0,'0'0'32,"35"0"-17,-35 18 1,35 35 0,0 17-1,36 1 1,-18 0-1,35-19 1,36 37 15,-72-89-15,54 35 0,53-35-1,-88 0-15,70 0 0,-88 0 16,0 53-1,88-53 1,-53 0 0,-53 0-16,0 0 15,1 0 1,-36-18 62,-18-17-62,-17-18 15,35 18 0,-35 35-15,35-18-1,-36-35 17,54 88 77,17 1-93,0-1-1,-35 0 1,36 1 0,-36-1-1,-36 0 16,-16 0-15,-19-35 0,71 36-16,-35-36 15,-1 35 1,1-35 0,0 0-16</inkml:trace>
  <inkml:trace contextRef="#ctx0" brushRef="#br0" timeOffset="43600.0925">11765 14464 0,'18'0'94,"17"0"-78,-17 0-16,17 0 15,88-35 1,-52 35-1,105-53-15,-17 17 16,-18 36 0,-53-35-1,-52 35-15,-1-35 16,18 35 0,0 0-1,-18 0 1,0-35-1,1 35-15,-36-36 47,-18 36-15,-17 0-17,-1 0 1,-16 0-1,-1 0 1,53-35 0,-36 35-1,36-35 1,0-1 15,0 1 47,0 53 63,18-18-141,-18 35 16,35-35-1,1 35 1,16-35-16,-52 36 15,53-36 1,-17 0 0,-36 35-1,0 0 1,0 1 0,-18 16-1,-17 19 1,-1-36-1,1 1 1,18-36 15,17 35-31</inkml:trace>
  <inkml:trace contextRef="#ctx0" brushRef="#br0" timeOffset="48099.8492">11889 14870 0,'0'-36'16,"0"54"62,35-18-47,-35 35-31,35-35 16,18 0-16,-18 0 16,1 0-1,-1-17 16,0-19-31,-35 1 0,0-18 32,35 0-17,-35 18 1,0 0 0,-17 35 46,17 70-46,0-17-1,0 71-15,0-19 16,0-34 0,0 0 15,0-36-31,0 0 15,0 18-15,0-18 16,0-52 78,0-19-79,0 1-15,0 0 0,0 0 16,0-1-16,0 1 16,0-18-1,0 0 17,0 0-32,17 18 15,-17 0 1,36 35-1,-1 0 1,0 0 0,1 17 15,-36 19-15,0-1 15,0 0-16,-36 0 1,-34 1 0,34-36-1,36 35 1</inkml:trace>
  <inkml:trace contextRef="#ctx0" brushRef="#br0" timeOffset="48518.7608">12559 15028 0,'0'18'63,"0"17"-48,0 18 1,0 0 0,0 18-1,0-36 1,0-17 0,35-18-1</inkml:trace>
  <inkml:trace contextRef="#ctx0" brushRef="#br0" timeOffset="48880.0248">12788 14870 0,'18'0'31,"35"-53"-16,0 53 1,-18 0-16,18 0 16,0 0-1,-18 0 17,0 0-32</inkml:trace>
  <inkml:trace contextRef="#ctx0" brushRef="#br0" timeOffset="49152.1683">13106 14728 0,'-36'0'31,"36"36"0,0 17-15,0 0 0,0-1-16,0-16 31</inkml:trace>
  <inkml:trace contextRef="#ctx0" brushRef="#br0" timeOffset="50000.0809">13264 14993 0,'36'0'47,"-1"0"-16,0 0-15,-35-35-1,36-1 16,-36-16-31,35-19 32,-35-17-17,0 123 63,0 0-78,0 89 16,0-89 0,-18 53-1,18-35-15,0 71 16,0-36 0,0-53-16,-35 36 31,35-36-31,0-53 78,0-17-78,18-71 16,-18 53-1,0-17-15,0-54 16,35 89-16,-35 0 15,0-18 1,35 18 15,0 52 1,1 18-17,-36 1 1,0-1-1,0 0-15,0 1 32,-18-1-17,-17-35 1,-1 0 0</inkml:trace>
  <inkml:trace contextRef="#ctx0" brushRef="#br0" timeOffset="50559.8285">13652 15099 0,'0'-18'32,"36"18"-17,-1 0 16,0 0 1,-35 18-17,0 35 1,0 0 0,0 17-16,0-17 15,-17-18 1,-19-35-1,54 0 48,35 0-47,-18-17-1,18-18 1,18 35-1,35-53 1,-71 17 0</inkml:trace>
  <inkml:trace contextRef="#ctx0" brushRef="#br0" timeOffset="50884.9032">14270 14870 0,'0'0'0,"18"0"47,17 0-16,0-36-15,-17 36-1,17 0 1,0 0 0,-35 18-1</inkml:trace>
  <inkml:trace contextRef="#ctx0" brushRef="#br0" timeOffset="51139.9779">14305 15028 0,'0'0'0,"18"0"62,17 0-46,18 0-1,-18 0 1,1 0 0,-36-17-1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5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0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3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7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6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6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90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35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1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3AE0D-84A7-40D2-8428-B8329A8C246B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DDF2-476F-4200-995C-16AB28B0B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1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Qubits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68560" y="952560"/>
              <a:ext cx="10572840" cy="5772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200" y="943200"/>
                <a:ext cx="1059156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4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44560" y="799920"/>
              <a:ext cx="11309760" cy="6001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790560"/>
                <a:ext cx="1132848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4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38360" y="793800"/>
              <a:ext cx="9963360" cy="6001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000" y="784440"/>
                <a:ext cx="9982080" cy="60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71360" y="939960"/>
              <a:ext cx="5893200" cy="5810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000" y="930600"/>
                <a:ext cx="5911920" cy="58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8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27240" y="799920"/>
              <a:ext cx="7455240" cy="4826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7880" y="790560"/>
                <a:ext cx="7473960" cy="48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93760" y="933480"/>
              <a:ext cx="4020120" cy="4623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400" y="924120"/>
                <a:ext cx="4038840" cy="46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5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Qubits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Qubits</dc:title>
  <dc:creator>Rohan Sharma</dc:creator>
  <cp:lastModifiedBy>Rohan Sharma</cp:lastModifiedBy>
  <cp:revision>1</cp:revision>
  <dcterms:created xsi:type="dcterms:W3CDTF">2022-02-09T21:41:14Z</dcterms:created>
  <dcterms:modified xsi:type="dcterms:W3CDTF">2022-02-09T21:41:23Z</dcterms:modified>
</cp:coreProperties>
</file>