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04:58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11642 0,'0'35'0,"0"0"31,0 1 0,0-1-15,-18 0 15,18 53-15,-35-88-1,35 36 1</inkml:trace>
  <inkml:trace contextRef="#ctx0" brushRef="#br0" timeOffset="2469.4788">441 1482 0,'35'-71'0,"-70"142"0,106-142 0,-1 18 31,1-17-31,52-1 15,18-35 1,-53 36-16,1-1 16,34-17-1,-35 17 1</inkml:trace>
  <inkml:trace contextRef="#ctx0" brushRef="#br0" timeOffset="3602.5607">723 1817 0,'53'-35'15,"-18"35"1,-35-36-16,36 36 16,-36-35-1,35 35-15,53-71 31,18-17-31,-53 53 16,0 0-16,35-18 0,88-35 31,-17-18-15,-106 70 0,71-69-16,-72 69 0,19 1 15,17-53 1,-53 88-16,1-53 15,-1 53 1,0-35 0</inkml:trace>
  <inkml:trace contextRef="#ctx0" brushRef="#br0" timeOffset="6488.159">6597 2893 0,'0'17'109,"0"19"-109,0 17 0,-18 0 16,18 35-1,-35 18 1,35 17 0,0-88-16,-53 1 15,53 34 1,0-52 0,18-18 15,17 0-16,18 0 1,0-18-16,0 18 31,0 0-15,-18 0-16</inkml:trace>
  <inkml:trace contextRef="#ctx0" brushRef="#br0" timeOffset="7736.2762">6985 3316 0,'18'0'78,"17"0"-46,-17 0-17,17 0 1,0 0-1,-35-35 1,0 0 0,0-1 15,-18 36 0,-17 0-15,-18 0-1,18 0 1,35 18 0,0 17-1,0 18 1,0-18 0,0 1-1,18-36 1,17 35-1,0-35 1,0 0 0,1 0-1,17 0 1,17-35 0,-35-1-1,1 1 1,-1 0-1,0-18 1,-35-18 0,36 36-1,-36-18-15,0 18 16,0-18-16,0 0 16,0 0-1,0 18 1,-18 35-1,18-35-15,0 88 63,-35 17-63,35 1 0,0 17 16,0-18-16,0 89 15,0-53 1,0-71 15,17 0-31,107 18 31,-89-53-31,0 0 0,1 0 16,-1 0-16,0-35 16</inkml:trace>
  <inkml:trace contextRef="#ctx0" brushRef="#br0" timeOffset="8110.9609">7267 3193 0,'18'0'47,"17"-36"-32,18 36 17,18 0-32,-1 0 15,-17-35-15,-18 35 16,1 0-16,-1 0 16</inkml:trace>
  <inkml:trace contextRef="#ctx0" brushRef="#br0" timeOffset="9829.0677">8502 3351 0,'0'18'125,"0"17"-110,0 1 1,35 34 15,0-70 0,18 0-15,-17 0 0,-1-18-1,0 18 1,-35-35 0,36 0-1,-36 0 1,0-1-1,0 54 79,0 17-78,0 1-1,0-19 17,35-17-17,0 53 1,36-53 15,-36 0-31,0-35 16,0 35-1,-35-18 1,36-35 0,-36 0-1,0 0 1,35 18 0,0 35 46,-35 18-46,53 35-1,-17-18 1,-36 0 0,17-35-1,-17 36-15,0-1 31,-35-35-15,-18 35 0,-18-35-1</inkml:trace>
  <inkml:trace contextRef="#ctx0" brushRef="#br0" timeOffset="18177.8817">10795 3351 0,'0'36'63,"18"-36"-48,17 0 32,0 0-31,0 0-1,1 0 1,-1-18 15,0-35-15,-35 35 0,0-17-16,0-35 31,0 52-16,0-17 1,-17-18 0,-19 18-1,1 35-15,35-36 16,-35 36 0,0 0 30,35 18-30,0 17 0,17-35 15,-17 35-15,71-35 15,52-17-16,-88 17 1,1 0-16,-36-35 16,53 35-16,-18 0 15,0 0 17,1 0-1,-36 17-16,35-17 17,-35 35-32,35 1 15,-35-1 1,35 0 0,-35 1 15,36-36-31,-1 0 15,0 0 1,-17 0 15,17 0-15,0-18 15,-35-17-15,36 35-1,-36-53 1,0 17-16,0 1 31,-18 35 16,-17 0-47,-1 0 31,36 35 1,0 1-17,0 34 17,18-70-32,-18 36 15,35-36 1,1 0-1,-1 0 1,0 0 0,1 0-1,-1-18 1,-35-17 0,35-18-1,0 53-15,-35-53 0,0 0 31,36-18-31,-36 36 32,0 17-17,0-17-15,0 0 32,0 0-17,0 70 79,0 0-94,0 18 16,0 0-16,0 70 15,0-87 1,0 17-1,0-18-15,0 0 16,0 0-16,0 1 16,0-1-16,0 53 15,0-17 1,0-1 0,0 1-1,0-89 95,0 1-95,0-72 1,0 54-16,0 0 15,0 0-15,0-18 32,0 0-32,0 0 15,0-18 17,0 18-17,0 0 1,35 1-16,-35 16 15,0 1 1,0 0 15,35 35-15,0 0 15,-35-36-31,36 36 16,17 0 15,-18 18-15,0 17-1,-35 1 17,0-1-17,0 0 1,-17 0-1,-19-35-15,36 36 16,-35-36 15,0 0 1,-1 0 171,54 0-110,17 0-61,1 0-32,-1 0 15,0 0 1,0 0 0,1 0-1,-1 0 1,0 0-1,1 0 1,-19 0 15,18 0-15,1 0 15,-36-18-15,0-17 15,0 0-15,0-1 15,-18 1-15,-17 35 15,52 0 94,72 0-94,-36 0-31,-18 0 31,35 0-15,-34 0 0,-36 18-1,0 17 1,0 0 15,0 0-15,0 1 15,0-1 0,17-35-15,19 0-1,-1 0 17,0 0-17,0 0 1,1 0 0,-36-18-1,0-17 1,0 0-1,0 0 1,0-1 0,0 1 15,-18 35-15,-17 0-1,35 18 16,0 17-15,0 18 0,0-18-1,0 0 1,17-35-16,19 36 31,-1-36-15,18 0-1,0 0 1,-53-18 0,35 18-16,0-71 31,-35 19-31,0 16 16,0 1 15,0 0 0,36 70 16,-36-17-16,35-18-31,-35 35 16,0 0-1,0 0 17,0 1-17,0-1 63,-18-35-62,36 0 109,35 0-109,17 0-1,-34 0 1,34-18 0,1 18-1,-36-35-15,-35 0 47,0 0-16,0-1-15,0 1 15,0 0-15,-18 35 15,-17 35-15,35-17 15,0 17-31,0 0 16,0 0 15,18-35-16,-18 36 1,35-36-16,0 0 63,1 0-32,-1 0-16,0 0 1,-17 0 0,17 0-1,0 0 1,1-18 0,-1 18 15,-35-35-31,35 35 15,-35-35 1,36 35-16,-1 0 31,-35 17 32,0 18-32,0 1-15,0-1-1,0-53 79,0-17-63,0 0-31,35 35 32,0 0-17,1 0 1,-36-35-1,53 35-15,-18 0 16,0 17 15,-35 18-15,0 1 15,0-1 0,35 0 32,18-35-47,-53-35-1,36 35-15,-36-106 31,0 71-15,0 0 0,0-1-1,0 1 1,0-18 0,0-17-1,0 52-15,0-17 0,0-36 31,0 53-15,35 18-16,-35-35 0,-18 53 109,18 35-109,0 53 16,0-18 0,0-53-16,0 0 15,18 1 1,-18-1 0,35-35-1,0 0 1,1 0-1,-1 0-15,-17 0 16</inkml:trace>
  <inkml:trace contextRef="#ctx0" brushRef="#br0" timeOffset="18594.0955">13935 2840 0,'17'0'31,"19"0"-15,17 0-1,-1 0 1,-16 0 0,34 0-16,36 0 15,-71-18 1</inkml:trace>
  <inkml:trace contextRef="#ctx0" brushRef="#br0" timeOffset="29870.6337">16316 2558 0,'0'-36'15,"0"72"110,0 52-94,35-53-31,-35 0 16,0 36 0,0-36-16,0 1 15,0 16 1,0 1 0,0 0-1,0-17 1,0-1-1,0 0 17,0 0-1,-17-35-15</inkml:trace>
  <inkml:trace contextRef="#ctx0" brushRef="#br0" timeOffset="31014.9509">16792 2910 0,'0'-35'0,"0"0"62,-17 35-15,17-35-47,-36 35 31,1 0 1,35-36-17,-35 36-15,-1 0 16,1 18 31,35 35-32,-35 0 1,35-36 0,0 19-1,0-1 1,0 0-1,0 1 1,18-36 0,-1 0 15,18 0-15,1 0-16,-1-18 31,18-35-16,-53 18 1,35-1 0,-35 1-1,0 0 1,0 53 46,0 34-46,0-16 15,0-1-31,36 0 16,-1-35 15</inkml:trace>
  <inkml:trace contextRef="#ctx0" brushRef="#br0" timeOffset="32156.6463">17057 2716 0,'-35'0'0,"35"-35"16,35 70 109,0-35-110,18 36 1,-18-36-16,18 35 16,-35-35 15,17 0-16,-35 35-15,35-35 79,-35 36-48,-17-36-16,-19 35 17,1 0-32,0-35 15,35 35-15,-35-35 16,35 36 0,-36-36-1,36 35 1</inkml:trace>
  <inkml:trace contextRef="#ctx0" brushRef="#br0" timeOffset="32694.0455">17604 3069 0,'0'35'78,"-36"1"-47,1-1-15</inkml:trace>
  <inkml:trace contextRef="#ctx0" brushRef="#br0" timeOffset="34353.5569">18239 2487 0,'-36'0'15,"36"18"110,0 17-109,0 0 0,0 71-1,0 0 1,0-88 0,0 17-16,0 35 15,0-52 1,0 17 15,0 1-15,0-54 15</inkml:trace>
  <inkml:trace contextRef="#ctx0" brushRef="#br0" timeOffset="35276.8624">18521 2487 0,'0'35'94,"0"36"-79,0-36 1,0 36-16,0-36 16,0 18-1,0-18 1,-18 1 0,18-54 93,0-17-93,18 35-1,-18-36 1,35 19-1,0 17 1,-17 0 0,17 0 15,1 35-15,-36 0-1,0 1 1,0-1-1,-18 0 17,-17 0-17,-1-35 1,1 0 0,0 0-1,35-17 1</inkml:trace>
  <inkml:trace contextRef="#ctx0" brushRef="#br0" timeOffset="36310.6138">18962 2558 0,'17'17'109,"19"-17"-93,-36 36-16,53-36 15,0 35 1,-1-35 0,-16 0-16,-36 35 15,35-35 1,-35 35-1,0-17 48,-18 35-32,-17-53-15,35 35-1,-35-35 1,0 53 0,-1-18-1,1-35 1,35 36 0,-35-36-16</inkml:trace>
  <inkml:trace contextRef="#ctx0" brushRef="#br0" timeOffset="39225.2841">19720 3069 0,'0'35'94,"-17"1"-63,-54-1-15,36-35-16,35 35 0</inkml:trace>
  <inkml:trace contextRef="#ctx0" brushRef="#br0" timeOffset="42330.523">20197 2522 0,'0'18'156,"0"17"-140,0 18 0,0 0-1,0 0 1,0-18-1,0 1 1,52-1 0,-52 0-16,0 0 47,0 1-16,0-1 0</inkml:trace>
  <inkml:trace contextRef="#ctx0" brushRef="#br0" timeOffset="43239.9495">20690 2663 0,'-17'0'94,"17"-35"-78,-71 35-1,36 0 1,0 0-1,35 18 1,-36 17 15,36 18-15,0 35-16,-35-88 16,35 53-1,0 0-15,0-18 16,18-35-1,17 0 1,0 0 0,18 0-1,-17 0 1,-36-17 0</inkml:trace>
  <inkml:trace contextRef="#ctx0" brushRef="#br0" timeOffset="43973.5526">20867 2611 0,'17'0'78,"-17"17"-63,36-17-15,-1 35 16,36 1 15,-54-36-15,18 35 0,1-35 15,-36 35-31,0 1 78,-36-1-62,-16 0-1,-19 0 1,36 18-1,-1-53 1,36 18 0,-35-18-16,35 35 15</inkml:trace>
  <inkml:trace contextRef="#ctx0" brushRef="#br0" timeOffset="45092.2189">22172 2540 0,'-18'0'15,"-17"0"1,18-35 31,-89 35-32,70 0-15,-16 17 16,-1-17 0,17 53-1,-34-17 1,34 16-1,1 19-15,35-53 16,0 17-16,-35 0 16,35 36-1,0-18 1,0-18 0,18 0-1,17 1 1,35-36-1,-34 0 1,-1 0-16,36 0 16,-19 0-1,-16-18 1</inkml:trace>
  <inkml:trace contextRef="#ctx0" brushRef="#br0" timeOffset="45658.7773">21555 2752 0,'17'0'47,"19"0"-16,17 0-16,17 0 1,-35 0-16,-17 0 16,17 0-16,1 0 15,-1 0-15,18 17 16,-18-17 15</inkml:trace>
  <inkml:trace contextRef="#ctx0" brushRef="#br0" timeOffset="48798.0602">23213 2399 0,'0'-35'47,"-18"35"-31,-17 0-1,0 0 17,-1 0-17,19 0 1,-19 0-1,1 0 1,-71 123 15,106-88-31,-53 1 16,53-1-16,-35 0 0,35 36 31,-53-1-31,53-17 31,0 0-15,35-18-16,1 1 16,17-36-1,-53 35 1,141-35 0,-71 0 15,-34 0-31,-36-18 15</inkml:trace>
  <inkml:trace contextRef="#ctx0" brushRef="#br0" timeOffset="49409.3327">22860 2540 0,'0'18'62,"0"17"-46,0 18-1,0 35 17,0-35-17,0-18-15,0 18 32,0-18-17</inkml:trace>
  <inkml:trace contextRef="#ctx0" brushRef="#br0" timeOffset="50842.658">23442 2275 0,'35'0'219,"-35"36"-203,36-1 15,-36 0-31,35 1 16,-35-1-1,0 0 32,0-53 16,0-17-48,0 0 1,0 0 0,35 35-1,-35-36-15,35 36 31,-35-17-31,36 17 16,-1 0 15,0 70 1,-35-17-17,0-18 1,0 1-1,36-36 1,-36 35 15</inkml:trace>
  <inkml:trace contextRef="#ctx0" brushRef="#br0" timeOffset="57829.1926">16528 3510 0,'35'0'125,"-17"0"-93,17 0-17,0 0 1,-35-35-1,53 35 1,-18 0 0,89 0-16,-54 0 15,-17 0-15,0-53 16,-18 53-16,1 0 16,-1 0-1,18 0 1,-18 0 124,0 0-108,1 0-17,17 0 17,-18 0-17,18 0 1,-18 0-16,0-35 15,1 35 1,34 0 0,18 0-16,-35 0 15,18 0-15,-18 0 16,17 0 0,-34 0-1,34 0 1,-17 0-1,-53 17-15,53-17 0,18 0 16,-1 0 15,-52 0-31,52 0 32,36 0-17,-35 0-15,-18 0 16,0 36-1,35-36 1,-18 0 0,-34 0-1,52 0 1,-35 0-16,-18 0 0,18 0 16,-18 0-16,36 0 15,-1 52 1,1-52-1,-36 0 1,0 0-16,1 0 16,52 0-1,18 0 1,17 0 0,-52 0 15,-1 0-31,-34 0 15,-107 0 32</inkml:trace>
  <inkml:trace contextRef="#ctx0" brushRef="#br0" timeOffset="61394.3889">14376 4463 0,'0'17'109,"0"71"-93,0-35 0,0 18-16,35-18 15,-35-18-15,0 0 16,0 71 0,0-70-1,0 69 1,0-69-16,0 34 15,0-17 1,0 18 0,0-36 15,0-53 16</inkml:trace>
  <inkml:trace contextRef="#ctx0" brushRef="#br0" timeOffset="62210.1285">14693 4762 0,'0'-17'62,"-17"17"1,-19 0-32,36 35-15,-35-35-16,35 71 15,0-18 1,0 17 0,0 1-1,18-71-15,-18 53 0,35-18 32,18 18-17,-18-53 1,0-35-1,1-1 1,-36-17 0,35 18-1,0-88 1,-35 52 0,0 18-1,-17-17 1,-19 34-1,1 36 1,0 0 0</inkml:trace>
  <inkml:trace contextRef="#ctx0" brushRef="#br0" timeOffset="62918.0329">15028 4639 0,'-17'0'31,"34"0"32,-17 18-48,36-18 1,17 70 0,17-35-1,-17 1 1,-18-36-16,1 0 0,-1 35 15,18-35 1,-18 35 0,0-35-1,-35 36 17,-17-36 14,17 35-30,-18 0 0,-17-35-1,-36 35 1,36 1 0,0 34 15,-1-34-16</inkml:trace>
  <inkml:trace contextRef="#ctx0" brushRef="#br0" timeOffset="65000.4808">16722 4833 0,'0'-18'15,"-18"-17"16,18 0-15,-35 35 0,-1 0 15,1 0-15,35 17-1,-35-17-15,35 36 16,-35 17-1,35-18 1,0 0 0,0 1-1,17-36 1,19 0 15,-1 0-15,0 0-1,0-18 1,-35-17 0,36 35-16,-36-36 15,0 1 17,0 53 46,35 17-63,-35 0 17,35-35-17,1 0 1,-1 0-1,0 0 1,-35-17 0,18 17-16,17-36 15,-35 1 1,35 35 0,1 0-1,-1 0 1,-35 53-1,0-35 1,0 17 0,0 0-1,0 0 17,0-52 30,0-36-46,35 53-16,-35-35 15,35-1 17,1 36-17,17 0 1,-18 0 15,-35 18-15,0 17-16,0 1 31,35-36-31,-35 35 31</inkml:trace>
  <inkml:trace contextRef="#ctx0" brushRef="#br0" timeOffset="65713.4782">17639 4851 0,'0'-36'32,"-18"36"-17,-17 0 1,0 0-1,-1 18 1,36 17 15,0 1-31,0-1 47,18-35-16,17 0-15,1-35 15,-36-18-15,35-18 0,-35 1-1,0 17 1,53 17-16,-53 1 15,0-35 1,0 34-16,0 54 63,0 70-48,0-35-15,0 53 16,0-36-1,0-34 17,53-1-32,0-35 31</inkml:trace>
  <inkml:trace contextRef="#ctx0" brushRef="#br0" timeOffset="66443.2845">18785 4374 0,'0'18'15,"0"0"1,0 17-1,0 36 1,0-19-16,0 54 31,0-35-15,0-36-16,0 18 16,0 0-1,0 18 1,0-36-1,0-18 1</inkml:trace>
  <inkml:trace contextRef="#ctx0" brushRef="#br0" timeOffset="67157.7425">19156 4445 0,'0'18'47,"0"17"-47,0 0 15,0 0 1,0 1-16,0 17 16,0 0-1,0-18 1,0 0 0,17-35 15,19 0-16</inkml:trace>
  <inkml:trace contextRef="#ctx0" brushRef="#br0" timeOffset="67774.7417">19403 4357 0,'0'17'62,"35"-17"-62,-35 36 16,88-19 0,-88 19-1,71-36-15,-71 35 16,53 0-1,0-35 1,-18 35 0,35 1 15,-34-36-31,-36 35 16,35-35-1,-35 35 16,-18 1-15,-17-1 0,-35 18-1,34 0 1,1-18 0,-36 0-1,19 36 1</inkml:trace>
  <inkml:trace contextRef="#ctx0" brushRef="#br0" timeOffset="69441.2664">21043 4604 0,'35'0'62,"1"0"-46,70 0 15,-71 0-31,124 0 16,-89 0-1,1 0 1,87 0 0,-87 0-1,35 0-15,-71 0 0,0 0 16,1 0-1,-36 35 1</inkml:trace>
  <inkml:trace contextRef="#ctx0" brushRef="#br0" timeOffset="70481.9168">22772 4304 0,'0'-35'16,"0"-1"31,-18 36-32,-17 0 1,0 0 0,35 18-16,-36 17 15,1 36 1,35-18 0,-35 17 15,35-34-31,0-1 0,-36 35 15,36 1 1,18-18 15,17 0-31,36 0 16,-36-53 0,53 0 15,1-18-16,-36-35 1,-18-53 0,-35 71-16,35 0 15,-35-36 1,0 1 0,0 52-16,0-17 31,-18-71-16,-17 106-15,-18-35 16,0 35 0,18 0-16,0 53 15,-36-1 1</inkml:trace>
  <inkml:trace contextRef="#ctx0" brushRef="#br0" timeOffset="70815.779">22631 4586 0,'35'0'0,"0"0"16,-35 35 0,36-35-1,-1 124 17,35-36-32,-34-53 15,-1 1 16,0-1-15</inkml:trace>
  <inkml:trace contextRef="#ctx0" brushRef="#br0" timeOffset="73841.4758">23195 4551 0,'0'17'78,"0"19"-62,0-1-1,35 0 1,1 1 0,-1-36 15,36 0 0,-36-18-31,-35-17 31,35 35-15,-35-36-16,0 1 16,0 0 15,0 88 31,0-36-62,0 19 32,0-1-17,0 0-15,35-35 31,1 35-15,-1-35 0,0 0-1,0-17 1,1-36 0,-36 18-1,0-1 1,35 36-1,-35-53 1,0 18-16,0 0 16,0 0-1,0-1 17,0 1-1,0-18-16,0 18 1,0 0 15,0 52 16,0 54-31,0-18-1,0 35-15,0-53 16,0 0-16,0 36 16,0-36-1,0 53 17,0-52-17,0-54 95,0-35-95,0 0 1,53-17-1,-53 34 1,35 36-16,-17 0 47,35 18-47,-18 53 16,-35-36 15,0 0-16,0 18 1,-53-18 0,35-35-1,-52 0 17,35 0-17,35-17 1,-18 17-1,18-36 32,35 36-31,1 0 0,16 0 15,-16 0-16,-1 0 1,0 0 0,1 0-1,-36-35 1,35 35 0,-35-35-16,35 35 15,-35-35 1,0 17-1,0-17 1,0-1 0,0 54 46,0 35-46,0-18-1,0 1 1,35-1 15,1-35 1,-1 35-17,0-35 16,-35-18-15,36 18 0,-36-35-1,35 0 1,-35 0 0,35-18-1,-35-18-15,53 1 31,-53 34-31,0-17 16,0 18 0,0 0-1,0 53 32,0 17-31,0 18 15,0-18-31,0 71 16,0-53-1,0-18 1,0 0 0,18-35-1,-18 36 1,70-36-1,-34 0 1,-1 0 0,0 0-1,-35-18 1,35-17 0,1-18-1,-36 0 1,35 53 31,-35 17-32,35 19 1,-35-1 0,35-35-1,-35 35-15,0-17 16,0 17-1,-35-35 1,-18 0 0,0 35-1,-17-35 1</inkml:trace>
  <inkml:trace contextRef="#ctx0" brushRef="#br0" timeOffset="74313.1065">24130 4392 0,'35'0'47,"18"0"-16,0 0-31,0 0 16,18 0-1,-18 0 1,-18 0-1</inkml:trace>
  <inkml:trace contextRef="#ctx0" brushRef="#br0" timeOffset="74741.6993">23954 4286 0,'0'18'94</inkml:trace>
  <inkml:trace contextRef="#ctx0" brushRef="#br0" timeOffset="89901.3297">11412 6403 0,'0'35'141,"0"0"-126,0 54 1,0 105 15,0-124-31,0 1 0,0 35 16,0-36-1,0-17 1,0-18 15,0 1-31,0-54 63</inkml:trace>
  <inkml:trace contextRef="#ctx0" brushRef="#br0" timeOffset="90986.6957">12012 6756 0,'-18'-36'31,"-17"36"-15,35-35-1,-35 35 1,0 0 15,-1 0-15,1 0-1,35 18 17,-18-18-32,18 35 15,-52 71 1,52-88-16,0 17 16,0 0-1,0 36 1,0-54-1,17-17 1,-17 36-16,35-36 16,18 0 15,0-18-15,-17 18-1,-19-53 1,-17 18-16,53-18 15,-53 0 1,0 18 0,0 88 62,0-1-47,0-16-31,35-36 0,-35 35 0,36-35 16,-36 35-1,17-35 1</inkml:trace>
  <inkml:trace contextRef="#ctx0" brushRef="#br0" timeOffset="91754.6581">12294 6597 0,'0'18'109,"18"-18"-93,-18 35-16,35-35 16,18 53-1,-53-18-15,71-35 16,-71 35-16,53 1 16,-18-36-1,18 35 1,-53 0-1,35-35-15,-35 35 16,0 1 31,-18-1-31,-34-35-1,-19 35 1,18-35-1,18 36 1,-1-1 0,1-35-1,35 35 1</inkml:trace>
  <inkml:trace contextRef="#ctx0" brushRef="#br0" timeOffset="93793.8902">13547 6720 0,'35'0'16,"0"0"15,0 0-15,1 0 0,-19 0-1,-17-35 1,36 35-1</inkml:trace>
  <inkml:trace contextRef="#ctx0" brushRef="#br0" timeOffset="94057.1164">13547 6844 0,'17'0'31,"19"0"-15,-36-18-1,35 18-15,0 0 31,0 0-31,1 0 16</inkml:trace>
  <inkml:trace contextRef="#ctx0" brushRef="#br0" timeOffset="95781.6007">15187 6015 0,'0'-35'31,"-18"35"47,-17 0-62,0 0-1,17 0 16,-17 0 48,35 17-17,0 18-46,0 1 15,18 17-15,-18 17-1,0-17-15,0-18 16,35 36-1,-35 0 1,0-19 0,0 19-1,0-36-15,0 1 0,35-1 16,-35 71 0,0-71-1,0 88 16,0-87-31,0-1 16,0 0-16,0 1 0,0 16 16,0 19-1,0 0 17,0 34-17,0 1-15,0-70 16,0-1-1,0 0-15,0 0 16,0 1-16,0-1 0,0 0 16,0 71-1,0-53 1,0 18 0,0-19-1,0 1 1,-17 0-1,17-17 1,0-1-16,0 0 31,0 71-15,0-71-16,0 0 16,0 1-1,0-1 1,0 0 15,17-35 16,36 0-16,0-17-15,0 17-1,-53-36-15</inkml:trace>
  <inkml:trace contextRef="#ctx0" brushRef="#br0" timeOffset="98549.6546">17092 5856 0,'71'0'140,"-1"0"-108,-52 0-32,17 0 31,-35 35 203,0 1-203,0-1-15,0 0 0,0-17-1,0 17 17,35 0-17,-35 1-15,0 17 16,0 17-1,0-35-15,0 18 32,0-17-32,0 52 15,0-53-15,0 36 16,0-18 0,0-18-16,0 0 15,0 0 1,0 18-16,0-17 15,0-1-15,0 0 0,0 0 16,0 1 0,0-1-16,0 0 15,0 18 1,0 0 0,0 18-1,0-36 1,0 18 15,0-18-15,0 0-16,0 1 15,0 52 1,0-35 15,0 0-15,0-18-1,0 0 1,0 1 0,36-1-1,-36 18 1,0-18-16,0 0 16,0 1-1,0-1 16,0 0-15,0 0 15,0 1-15,-18 52 0,18-70-1,0 17 1,0 0-1,0 0 17,0 1-17,0-1 1,0 0 0,-35-35 202,-18 0-186,18 0-17,-18 0 1,-18 0-1</inkml:trace>
  <inkml:trace contextRef="#ctx0" brushRef="#br0" timeOffset="103648.2662">16104 6085 0,'0'-35'79,"-35"35"-17,0 0-31,-1 0-15,1-35 0,0 35 30,35 17-30,-35 19 0,35-1-1,0 0 17,-36 1-17,36-1-15,0 0 31,18-35 16,17 0-15,-17 0-17,17 0 16,0-17 1,-35-19-1,36 36-31,-36-35 16,0 0 15,0-1 0,0 54 63,0 17-79,0 1 17,35-36-32,-35 35 0,35 0 31,1-35-15,-1 0 15</inkml:trace>
  <inkml:trace contextRef="#ctx0" brushRef="#br0" timeOffset="104958.825">16510 6244 0,'0'35'125,"0"1"-109,0-1 30,0 0-30</inkml:trace>
  <inkml:trace contextRef="#ctx0" brushRef="#br0" timeOffset="106379.1076">16210 6738 0,'0'-35'47,"-35"35"0,0 0-16,-1 0-15,36 17-1,-35 19 16,35 17-31,-35-53 0,35 70 16,0-35 0,0 1-1,17-36 17,19 0-17,-19 0 16,36-53-15,-18 18 0,-35-1-1,36 1 1,-36 0 0,0 52 46,0 36-46,35 53 31,0-106-47,-35 35 15</inkml:trace>
  <inkml:trace contextRef="#ctx0" brushRef="#br0" timeOffset="106905.0414">16475 6879 0,'0'-35'0,"35"35"78,-17 0-62,-18 18-1,35-18 1,-35 35 0,0 0-1,-18-35 1,1 35-1,17 1-15,-36-36 0,36 35 63,18-35-47,35 0-1,-18 0-15,18 0 16,0 0-1</inkml:trace>
  <inkml:trace contextRef="#ctx0" brushRef="#br0" timeOffset="107456.3956">16298 7214 0</inkml:trace>
  <inkml:trace contextRef="#ctx0" brushRef="#br0" timeOffset="107725.9057">16263 7426 0</inkml:trace>
  <inkml:trace contextRef="#ctx0" brushRef="#br0" timeOffset="107983.6318">16298 7620 0</inkml:trace>
  <inkml:trace contextRef="#ctx0" brushRef="#br0" timeOffset="109045.1896">16210 8061 0,'0'-35'47,"-35"35"-47,35-36 31,-35 36-15,-1 0 0,36-35-16,-35 35 31,0 0-31,-1 71 31,1-36-15,35 0-1,0 1 1,0-1 0,0 0-1,18-35 1,17 0 15,0 0-15,1 0-1,-1-18 1,0-52 15,-35 35-15,35 35-16,-35-36 16,0 19 46,0 87 1,0-17-48,36-53 1,-36 53-16,35-18 15,0-35 1</inkml:trace>
  <inkml:trace contextRef="#ctx0" brushRef="#br0" timeOffset="110028.0158">16492 8114 0,'0'-18'47,"18"18"-32,-18 18 1,18-18-1,-18 35-15,0 0 16,0 1 15,0-1-15,35-35 46,-35-18 110,53-35-140,-18-17-32,0 70 31,1 0 16,-36 18-47,35 17 15,-35 0 1,0 0 15,35 1-31</inkml:trace>
  <inkml:trace contextRef="#ctx0" brushRef="#br0" timeOffset="113547.0736">19932 6227 0,'0'35'94,"0"35"-78,0-34-16,0 17 15,35 141 16,-35-124-31,0-17 32,0-18-17,0 1 1</inkml:trace>
  <inkml:trace contextRef="#ctx0" brushRef="#br0" timeOffset="115058.4633">20320 6262 0,'0'-35'0,"18"35"16,-18 17 109,0 36-109,0 0-1,0 18 1,0 17-1,0-35 1,0-18 0,0 0 15,0 1-15,35-36 109,-35-18-110,0-17-15,0-1 31,35 36-15,-35-35 0,35 35-1,1 0 17,17 0-17,-53 18 1,35-18-16,-35 35 15,0 0 1,0 1 0,-18-1 15,18 0-31,-35-35 31,0 0-15,-1 0-1,1 0 1</inkml:trace>
  <inkml:trace contextRef="#ctx0" brushRef="#br0" timeOffset="115974.8488">20920 6262 0,'35'0'78,"-35"17"-78,35-17 16,36 36 0,-18-1 15,0-35-31,-18 0 15,0 35 1,0 1 15,-35-1-15,0 0 15,-17 0-15,-18 1-16,-1-36 15,1 35 1,0 36 15,-18-36-15</inkml:trace>
  <inkml:trace contextRef="#ctx0" brushRef="#br0" timeOffset="116589.8512">21696 6421 0,'0'-36'63,"17"36"-17,54 0-30,-18 0-16,-18 0 31</inkml:trace>
  <inkml:trace contextRef="#ctx0" brushRef="#br0" timeOffset="116813.1271">21678 6579 0,'18'0'47,"17"-17"-31,18 17-1,-18 0 1</inkml:trace>
  <inkml:trace contextRef="#ctx0" brushRef="#br0" timeOffset="118190.8367">22772 5768 0,'0'-35'47,"-18"35"0,18-36 0,-35 36-32,0 0 17,35 18-17,-36 70 32,36-53-31,0 18-1,0 0 1,0 18 0,0-18-16,0 17 15,0 19 1,0 69 15,0 19-15,0-124-1,0 17 1,0-35-16,18 1 16,-18-1-16,0 36 15,0-36 1,0 53 0,0-35-16,0 0 15,0 35-15,-18 53 16,18-70-1,-35-36 1,35 71 0,0-36-16,0-17 15,0-17 1,-35-1-16,35 0 0,0 0 16,0 1-1,0 17 1,0 0-16,0-18 15,17-35 64,36 0-48,-53-18-31,53 18 15,0 0-15,-18-35 16</inkml:trace>
  <inkml:trace contextRef="#ctx0" brushRef="#br0" timeOffset="119849.8978">23354 5574 0,'0'18'47,"0"17"-32,0 0 1,0 18-1,0 35 17,0-53-32,0 1 31,0 17-31,0-18 16,35-35-1,-35-18 63,35-35-78,-35 18 32,36 0-17,-1 35 1,18 0 15,-18 17-15,-35 19 15,0-1-15,-35-35 15,0 35 0,-1-35-31,1 0 16</inkml:trace>
  <inkml:trace contextRef="#ctx0" brushRef="#br0" timeOffset="120252.7164">23848 5874 0,'0'17'62,"0"19"-46,-18-36 0,18 35-16,0 0 31,-35-35-15,35 35-16</inkml:trace>
  <inkml:trace contextRef="#ctx0" brushRef="#br0" timeOffset="121123.7299">23513 6315 0,'0'17'62,"0"36"-31,0 0-15,0-18 0,0 1-1,0-1-15,0 0 31,0 1-15,0-72 78,17 36-94,-17-53 15,36-17 1,-1 70 31,35 0-31,-70 17-1,36-17 1,-36 36-1,0-1 17,-18-35-32,18 35 15,-71-35 1,36 0-16,18 0 16</inkml:trace>
  <inkml:trace contextRef="#ctx0" brushRef="#br0" timeOffset="121728.8054">23742 6562 0,'35'0'16,"-35"-36"0,35 36 15,-35-35-15,36 35-1,-36 18 1,0 17 15,0 0-15,-18 1-1,-17-1 1,35 0 0,35-35 46,18 0-46,53 0 15</inkml:trace>
  <inkml:trace contextRef="#ctx0" brushRef="#br0" timeOffset="122304.3066">23654 6932 0,'0'18'94</inkml:trace>
  <inkml:trace contextRef="#ctx0" brushRef="#br0" timeOffset="122613.8389">23601 7214 0,'17'0'31</inkml:trace>
  <inkml:trace contextRef="#ctx0" brushRef="#br0" timeOffset="122836.704">23618 7355 0,'0'36'47</inkml:trace>
  <inkml:trace contextRef="#ctx0" brushRef="#br0" timeOffset="124030.7905">23477 7532 0,'0'17'62,"0"19"-46,0 34-1,0-34 1,0-1-16,0 0 0,0 0 16,0 1-16,0-1 15,0 18 1,0-18-1,0 0 1,0 1 0,0-54 46,0-17-46,18 35-16,-18-71 15,35 54 1,-35-19 0,36 36-1,-1 0 17,0 18-17,-35 17 1,35 1-1,-35-1 17,0-18-17,-35-17 1,35 36-16,-53-36 16,18 0-1</inkml:trace>
  <inkml:trace contextRef="#ctx0" brushRef="#br0" timeOffset="124790.1665">23777 7885 0,'35'0'46,"-35"35"-30,0 0 0,0 36 15,0-36-31,0 0 31,0 1-15,0-54 46,36-106-30,-1 89-17,0 0 1,1 35 31,-36 18-32,35-18-15,-35 35 16,35 0 0,-35 0 15,35-35-16</inkml:trace>
  <inkml:trace contextRef="#ctx0" brushRef="#br0" timeOffset="126587.0221">24606 5644 0,'18'0'46,"17"0"-30,0-17 15,1 17-31,-1 0 16,0 0 31,-35 17-32,0 19 1,0-19 0,0 54-1,0 17 1,0-17 0,0 52-1,0-70-15,0 0 16,0 70-1,0-34 1,-17-19 0,17-35-16,0 1 15,0-19-15,0 54 16,-36 35 15,36-36-15,0-34-16,0-1 0,-53 0 15,53 0-15,0 1 16,0-1 0,0 0-16,-35 106 15,35-88 1,0 18-16,0-36 16,-35 18-16,35 0 15,0 0 1,0 17 15,-35-70-31,35 18 16,0 17-16,0 36 15,0-36 1,0-17 15,-36 70-15,36-53-1,0 1 17,0-1-17,0 0 17,-35-35 77,0 0-47,0 0-46,-1 0 0,1 0-1</inkml:trace>
  <inkml:trace contextRef="#ctx0" brushRef="#br0" timeOffset="133147.9328">12400 9331 0,'0'18'109,"0"17"-109,0 18 16,35-18-1,-35 0-15,0 1 16,0-1 0,36 71-1,-36 17 1,0-52-16,0-36 15,0 0-15,0-17 16,0 53 0,0-19-1,0-16 1</inkml:trace>
  <inkml:trace contextRef="#ctx0" brushRef="#br0" timeOffset="134474.1862">12929 9313 0,'-35'0'93,"35"53"-77,0 0 0,0 18-1,0-36 1,0 18-1,0 17 1,18-34-16,17-36 16,-35 35-16,71-35 15,-19 0 1,19 0 0,-53 0-1,52 0 1,-35 0-16,1-18 0,34-35 15,-34 18 1,-1-18 15,-35 18-15,0 0 0,0-1-1,0 1 1,0 0-1</inkml:trace>
  <inkml:trace contextRef="#ctx0" brushRef="#br0" timeOffset="135230.5476">13317 9437 0,'0'17'157,"0"19"-126,0 17-31,0-18 15,0 0-15,0 0 32,0 18-32,0 18 15,0-18 1,0-18 0,0 0-1,0 1 1,0-1 46</inkml:trace>
  <inkml:trace contextRef="#ctx0" brushRef="#br0" timeOffset="138394.2148">13458 9454 0,'0'18'78,"0"17"-47,0 1-15,0-54 77,0-17-77,0-36 15,36 71-15,-36-35 0,0 53 30,0 17-30,0 0 15,-18 0-15,18-52 62,0-19-62,0 1-1,0 0 17,0 70 14,0 0-30,0 36 15,0-36 1,-35-35 30,35-17-15,-35 17 0,35-36-47,0 1 109,0 0-62,-36 35-31,36 17 46</inkml:trace>
  <inkml:trace contextRef="#ctx0" brushRef="#br0" timeOffset="139250.612">13705 9366 0,'0'18'62,"0"17"-46,0 0-16,0 1 15,0-1 1,0 0 0,36-35-1,-36 36 1,0-1 15,-18-35-15,-17 0 15,35 17-15,-36-17-16,1 0 15,0 0 1,0 0-1,-1 0 1,1 0 15,0 0 1</inkml:trace>
  <inkml:trace contextRef="#ctx0" brushRef="#br0" timeOffset="140610.8514">12594 9807 0,'18'0'16,"52"-17"15,107-54-16,-71-17-15,52 35 16,-34 0-16,105 18 16,-176-36-1,-18 71 1,1 0-16</inkml:trace>
  <inkml:trace contextRef="#ctx0" brushRef="#br0" timeOffset="140936.3553">12365 10142 0,'35'0'47,"18"-17"-47,0 17 0,35-88 16,194-71-1,36-18 1,52 54-1,-193 52 1,-124 36-16</inkml:trace>
  <inkml:trace contextRef="#ctx0" brushRef="#br0" timeOffset="141784.5959">15240 9208 0,'0'-36'0,"0"54"78,0 17-78,0 18 16,0 0-1,0 106 1,18-53 0,-18-54-16,0 1 15,0 18 1,0-36 0,0 18-1,0-18 1,0 1-1</inkml:trace>
  <inkml:trace contextRef="#ctx0" brushRef="#br0" timeOffset="142578.3295">15681 9190 0,'-35'35'47,"35"71"0,0-88-47,17 87 16,-17-69-16,36-36 15,-36 70-15,35-52 32,53-18-32,-53 0 15,36 0 1,-18 0-1,-18 0 1,-35-35-16,35 35 16,-35-36-16,36 36 15,-36-53-15,35 18 16,-35-88 0,0 70-1,0 0 1,-18 53-1,18-35-15</inkml:trace>
  <inkml:trace contextRef="#ctx0" brushRef="#br0" timeOffset="143443.4457">15928 9313 0,'-35'0'47,"-1"0"47,1 0 0,35 18 78,18 158-126,-18-140-46,0-1 0,0 0 16,0-17-16,0 105 16,0-52-1,0 193 17,-18-228-17,18-72 48</inkml:trace>
  <inkml:trace contextRef="#ctx0" brushRef="#br0" timeOffset="144349.7596">16263 9349 0,'53'0'94,"-18"0"-94,1 17 15,-1-17-15,71 36 16,-53 16 15,-1-52-15,-52 18-1,36-18 1,-36 35 0,0 1-1,0-1 1,-18 0 0,-35 36-1,-17-18 1,-1-18 15,1 18-15,34-18-16,1-35 31</inkml:trace>
  <inkml:trace contextRef="#ctx0" brushRef="#br0" timeOffset="144945.1397">17145 9366 0,'18'36'47,"35"-36"-32,-18 0 1,18 0-1,0 0 1,-18 0 0</inkml:trace>
  <inkml:trace contextRef="#ctx0" brushRef="#br0" timeOffset="145181.451">17198 9543 0,'18'0'32,"17"0"-17,35 0 1,-52 0-1,53 0 1,-36 0-16</inkml:trace>
  <inkml:trace contextRef="#ctx0" brushRef="#br0" timeOffset="146325.8564">18538 9349 0,'0'17'78,"0"19"-78,0-1 16,0 0-16,-17 0 15,-54 36 1,71-36 0,-158 71-1,105-53-15,17-53 16,1 0 15,0-53 0,35-18-15,0 54-16,0-18 31,0-1-31,17 36 0,-17-35 16,53 35-1,53 0 1,-71 0 0,1 18-16,34 17 15,-70 0 1,71-35-16,-71 88 16,35-35-1,-35 0 1,0-18-1,0 1 1,18-36 0</inkml:trace>
  <inkml:trace contextRef="#ctx0" brushRef="#br0" timeOffset="147408.8579">19262 9137 0,'0'18'79,"0"17"-79,0 0 15,0 36 1,35 35-1,-35-71-15,0 0 16,0 0-16,0 1 16,0-19-1,0 19-15,0-1 16,0 35 0,0-52-1,0 17 1</inkml:trace>
  <inkml:trace contextRef="#ctx0" brushRef="#br0" timeOffset="148130.8625">19703 9260 0,'-18'0'78,"-17"53"-46,35-35-32,0 17 0,0 1 15,-36-1-15,36 0 16,0 36 15,18-36-15,17 0-1,1-35 1,17 0-16,-53-17 16,70-19-1,-35 1 1,-35 0-1,0-1 1,0 1 0,-17-18-1,-19-35 17</inkml:trace>
  <inkml:trace contextRef="#ctx0" brushRef="#br0" timeOffset="148738.2011">19914 9243 0,'36'0'78,"34"17"-62,71 19 15,-105-36-15,34 35-16,-52-35 31,-18 35-15,35-35-16,0 36 15,-35-1 17,0 0-1,0 0-31,-70 1 31,-36-1-15,18 0-1,52 0 1,36 1 0</inkml:trace>
  <inkml:trace contextRef="#ctx0" brushRef="#br0" timeOffset="149920.0343">20673 9472 0,'17'0'16,"19"0"15,-1 0-31,18 0 16,-18 0-1,0 0 1,1 0 0,17 0-1,-18 0 1,0 0-1</inkml:trace>
  <inkml:trace contextRef="#ctx0" brushRef="#br0" timeOffset="150249.9685">20849 9402 0,'0'17'78,"0"18"-62,0 1-1,0 17 1,0 17 15</inkml:trace>
  <inkml:trace contextRef="#ctx0" brushRef="#br0" timeOffset="151703.7376">21819 9208 0,'0'17'79,"0"36"-64,0-18-15,0 1 0,0-1 16,0 0-16,0 0 15,-17 1-15,17 34 32,-36 1-17,-17-18-15,53-18 16,0 0 15,0-52 32,0-36-48,0 17 1,0 1-16,18-71 16,-18 53-1,0 1 1,0 16-1,0-17 1,35 18 0,-35 0-1,0 0 1,0-1 0,53 1-1,-53 0 1,18 35-1,17 0 1,1 0 15,16 35-15,-34 18 0,-18 17-16,0-34 15,-18-1 1,-17-35-1,35 35 1,-35-35 0,17 0-1,71 36 95,-18-1-79,-35 0-15,0 0-1,0 1-15,-17-36 31,-18 35-31,-1-35 32,1 0-17</inkml:trace>
  <inkml:trace contextRef="#ctx0" brushRef="#br0" timeOffset="153348.3604">22490 9013 0,'0'0'16,"0"18"46,0 35-46,35 35 15,-35-35-31,0 0 16,0 0-16,0 0 0,0 17 15,35 36 1,-35-35 0,0 35 15,0-53-31,0-18 15</inkml:trace>
  <inkml:trace contextRef="#ctx0" brushRef="#br0" timeOffset="153911.7953">22807 9278 0,'0'18'78,"0"17"-62,0 0-16,0 36 31,0-18-15,0-18-16,0 0 15,0 1 1,0-19 0,35-17 30</inkml:trace>
  <inkml:trace contextRef="#ctx0" brushRef="#br0" timeOffset="154751.8703">23089 8996 0,'36'17'78,"-1"-17"-62,-35 36-1,141 17 17,-123-53-17,35 35-15,-1-35 0,-52 35 16,36-35-16,-1 36 31,0-1-15,-35 0 15,36-35-31,-36 35 31,0 1 1,0-1 46,-18-35-63,18 53 1,-106 17 0,71-17-1,0-53-15,-1 53 0,-34 0 16,34-53-1,36 35 17,0-17-1</inkml:trace>
  <inkml:trace contextRef="#ctx0" brushRef="#br0" timeOffset="158565.3279">17727 10601 0,'53'0'78,"-18"0"-62,53 0-1,18 0 1,-35 0 0</inkml:trace>
  <inkml:trace contextRef="#ctx0" brushRef="#br0" timeOffset="158821.7059">17798 10813 0,'17'0'31,"19"0"-15,-1 0 15,71 0-15</inkml:trace>
  <inkml:trace contextRef="#ctx0" brushRef="#br0" timeOffset="160417.3234">19791 10354 0,'0'53'79,"0"18"-64,0-54 1,-35 71-1,35-52-15,-36-1 16,1-35-16,35 53 16,-71-53-16,36 35 15,0-35 1,0 0 0,17 0 15,18-18-16,-35 18 1,35-52-16,0-1 16,0-18-1,0 18 1,17 18 0,1 35-1,53 0-15,-1 0 16,-35 0-16,1 0 15,17 18 1,-53 34-16,35 1 16,-35-17-16,0-19 15,35 36 1,-35 0 0,53-18-16,-53 1 15,35-36 16</inkml:trace>
  <inkml:trace contextRef="#ctx0" brushRef="#br0" timeOffset="161976.8388">19579 11342 0,'0'17'62,"0"125"-31,0-72-31,0-17 16,0 0-16,0-18 0,0 71 31,0-53-15,0 0 0,0-18-1,0 0 1,0-52 46,-17-18-30,17-18-17,0-36-15,0 54 0,0 0 16,0 0-1,0 17-15,0-17 16,0-36 0,0 1-1,0 17-15,0 0 16,0 17 0,17-16-1,18-1 1,-35 17-16,0 1 31,36 35-15,-1 0-1,18 0 1,0 53 15,-53-18-31,35-35 0,-35 36 16,0-1-1,0-18 17,-53-17-17,18 36 1,0-36 0,52 0 46,36 53-31,-35-53-15,-18 17-16,0 19 47,0-1-32,0 0 1,-71 0 0,18-35 15,0 0-31</inkml:trace>
  <inkml:trace contextRef="#ctx0" brushRef="#br0" timeOffset="163813.0859">19226 10195 0,'-17'0'141,"-19"0"-125,1 0-1,35 18 1,-35-18-16,0 35 31,35 18 94,0-18-125,0 1 16,0-1-16,0 18 15,0 0-15,0 17 16,0-17-16,0 0 0,0 106 31,0-106-31,0 70 16,0-17 0,0-53-16,0-18 15,0 36 1,0-36-16,0 0 15,0 1-15,0 17 16,0 17-16,-53 18 16,53 1-1,-36-89-15,36 70 16,0-52-16,0 17 31,0 0-15,0 1 15,18-36 78,106 0-93,-89-18 0,0 18-16</inkml:trace>
  <inkml:trace contextRef="#ctx0" brushRef="#br0" timeOffset="165567.17">20426 10054 0,'17'0'110,"19"0"-95,-1 0 1,0 0-1,1 0 1,-36 18-16,35-18 16,0 0-1,0 53 63,-35-18-62,0-17 0,0 17-1,36-35 1,-36 70-16,0-52 16,0 106-1,0-71 1,0 17-1,0 1 1,35-1 0,-35-35-1,0 36 1,0-18 0,35 0-16,-35-36 0,0 19 15,0 34 1,0-34-1,0 16 1,53 54 0,-53-17-1,0-54 1,0 0 0,0 0-1,0 1 1,0-1 31,0 0 78,-17-35-63,-19 0 1,36 35-32,-70-35-15,17 0-16,-18 0 31,1 36-16,34-36-15,-17 0 16</inkml:trace>
  <inkml:trace contextRef="#ctx0" brushRef="#br0" timeOffset="168477.471">20549 10495 0,'18'0'156,"-18"-35"-140,35 35-1,18 0 1,18 0-16,-54 0 15,19 0-15,-1 0 16,0 0-16,53 0 16,-17 0-1,35-35 1,17 35 0,-70 0-16,18 0 15,-1-36-15,-17 36 0,0 0 16,-18 0-1,71 0 1,-53 0 0,-18 0-16,1 0 15,34 0 1,-17 18 0,0-18-1,-18 0 1,-52 0 109,-19-18-94,1 18-15,35-35-1,-35 35 1,35-35 15,-35 35-31,35-36 16,0 54 109,53 17-78,-53 1-47,35-36 0,-35 35 15,35-35 1,-35 35 0,0 1-1,0-1 16,-18 0 1,-17 0-17,-18 1-15,0-36 16</inkml:trace>
  <inkml:trace contextRef="#ctx0" brushRef="#br0" timeOffset="169966.3247">23001 10125 0,'35'35'109,"-35"36"-109,0-36 16,36 0-16,-36 0 15,0 36 1,35-36 0,-35 18-1,0 0 1,0 18-1,0-36-15,0 0 32</inkml:trace>
  <inkml:trace contextRef="#ctx0" brushRef="#br0" timeOffset="170709.5051">23495 10231 0,'-18'0'32,"-17"0"-1,35 35-16,0 35 1,0-34-16,0-1 16,0 0-16,0 18 15,0-18 17,18 1-17,17-36 1,-17 0-1,35-18 17,-53-17-17,17 0 1,-17-18 0,0-18-16,0 18 31,0 0-31,-35 53 62,35 18-62</inkml:trace>
  <inkml:trace contextRef="#ctx0" brushRef="#br0" timeOffset="171332.447">23795 10178 0,'35'0'63,"0"0"-32,1 17-31,-1-17 16,0 0-1,-35 36-15,36-36 16,-1 0 0,0 35-1,-35 0 16,35-35 1,-35 35 15,-17-35-47,-36 53 15,18-17 1,-18 34-1,-18-17 1,36 0 0</inkml:trace>
  <inkml:trace contextRef="#ctx0" brushRef="#br0" timeOffset="173205.3523">20690 11254 0,'18'0'63,"17"0"-1,1 0-46,-1 0-1,18 0-15,-18 0 16,0 0-16,1 0 16,122 0 15,54 0-16,-124 0-15,-17 0 16,-1 0-16,19 0 16,-54 53-1,18-53 17,-18 0-32,0 0 15,1 0 1,-1 0-1,0 0 1,-35-18 62,-17-17-47,-19 35-15,1-53 15,0 53 1,52 0 14,19 35-30,-1-35 0,-35 18-1,35-18 1,-35 35 15,-35 18-15,-18-18-1,18 0 17,-1 18-32,36-17 15</inkml:trace>
  <inkml:trace contextRef="#ctx0" brushRef="#br0" timeOffset="173942.4199">22348 11130 0,'0'18'94,"36"-18"-78,-36 141-1,0-106 1,35 18-16,-35-35 0,0 17 16,0 0-16,0 1 15,0-1 1,0 53 0,0-35-16,0-18 15,35-35 1,-35 36-16</inkml:trace>
  <inkml:trace contextRef="#ctx0" brushRef="#br0" timeOffset="174657.4259">22789 11218 0,'0'36'62,"0"-1"-46,0 0-1,0 0 1,0 36 15,0-36-15,18 1 0</inkml:trace>
  <inkml:trace contextRef="#ctx0" brushRef="#br0" timeOffset="175406.783">23019 11095 0,'35'0'47,"0"17"-32,36-17 16,-71 36-15,70-1 0,-34-35-16,-1 35 15,0-35 1,1 36 15,-1-36 0,-35 35-15,0 0 93,-18-35-109,18 35 16,-53-35-16,0 71 16,18-36-1,-18 18-15,53-18 16,-35-35 0,35 71-1,-35-71 1</inkml:trace>
  <inkml:trace contextRef="#ctx0" brushRef="#br0" timeOffset="191352.4313">10918 12365 0,'0'-35'15,"0"52"110,0 36-109,0 18 15,0-36-31,-17 18 0,17 0 16,0 88-1,-53 0 1,53-53 0,0-52-1,0 34 1,-35-17-16,35-18 15,0 1 1,-36-1 15,1-35-15</inkml:trace>
  <inkml:trace contextRef="#ctx0" brushRef="#br0" timeOffset="192460.7634">11342 12453 0,'-35'35'94,"35"18"-79,0-17 1,0-1-16,0 35 15,0-17-15,0-17 16,17 34 0,18-70-16,-35 53 15,71-18 17,-36-35-32,1 0 15,34 0 1,36-35 15,-106 0-31,53-1 16,-18 1-1,18-18 1,-53 0 0,35 0-16,-35 36 15,0-18 1,0-1-1</inkml:trace>
  <inkml:trace contextRef="#ctx0" brushRef="#br0" timeOffset="193269.6647">11589 12577 0,'0'52'156,"0"19"-140,0-36-16,0 1 16,35 16-16,-35 19 15,0 35 17,0-71-17,0 18 1,0-18-16,0 18 0,0-17 31,0-1-15,0-70 46</inkml:trace>
  <inkml:trace contextRef="#ctx0" brushRef="#br0" timeOffset="194341.1583">12065 12629 0,'35'0'47,"1"0"-16,-1 53-15,18-53-1,-53 36-15,35-36 16,0 35-16,1-35 16,-36 35-1,35-35 1,0 0-1,-35 18-15,35-18 16,-35 35 0,0 0 15,36-35-31,-36 36 31,0-1 0,-18-35-15,-17 35 0,-36 18-16,36-53 15,-36 35 1,1 1 0,70-1-1,-35-35-15,35 35 16,-36-35-1,36 36 1</inkml:trace>
  <inkml:trace contextRef="#ctx0" brushRef="#br0" timeOffset="200044.4326">3052 11765 0,'0'35'109,"0"36"-93,35-71-16,-35 35 16,35-35-1,0 36 1,1-36-16,-1 0 16,0-18 15,-35-53 0,0 36-15,0 0-1,0 17 1,0 53 31,35 1-16</inkml:trace>
  <inkml:trace contextRef="#ctx0" brushRef="#br0" timeOffset="200833.4372">3404 11853 0,'0'-35'15,"-35"35"32,35 18 78,0 17-93,18-35-32,17 35 15,0-35 16,0 0-15,1 0-16,-1 0 16,0-17 15,-35-19 0,0 1-31,0 0 16,0 0-1,0-1 17</inkml:trace>
  <inkml:trace contextRef="#ctx0" brushRef="#br0" timeOffset="201107.7516">3845 11871 0,'36'0'16</inkml:trace>
  <inkml:trace contextRef="#ctx0" brushRef="#br0" timeOffset="201854.9833">4163 11906 0,'17'0'0,"19"0"47,-1-17 0,-35-36-32,0 17 1,0 1 0,0 0-1,-18 0 1,36 35 93,17 0-93,1 0-1,34 17 17,-70 19-17,0-1 1,35-35 0,-35 35-1,36 0 1,-1 1 15,0-36 0</inkml:trace>
  <inkml:trace contextRef="#ctx0" brushRef="#br0" timeOffset="202079.2625">4674 11818 0,'18'0'93</inkml:trace>
  <inkml:trace contextRef="#ctx0" brushRef="#br0" timeOffset="202813.5706">5115 11395 0,'0'-36'31,"0"54"47,0 17-78,0 36 16,0-1 15,0-34-31,0-1 16,36 18-16,-36-18 15,0 18 1,35-18 15,0 1-15,0-36 0,1 0-1,17 0 1,0 0-1,-1 0 1</inkml:trace>
  <inkml:trace contextRef="#ctx0" brushRef="#br0" timeOffset="203264.1341">4815 11642 0,'0'0'0,"0"17"47,36-17-47,17 0 15,17 0 1,-35 0-1,1 0 1,-19 0-16,89-17 16,-71 17-16,1 0 15,17 0 1,-18 0 0</inkml:trace>
  <inkml:trace contextRef="#ctx0" brushRef="#br0" timeOffset="204088.6392">5768 11906 0</inkml:trace>
  <inkml:trace contextRef="#ctx0" brushRef="#br0" timeOffset="208646.4293">6579 11624 0,'-17'0'62,"17"-35"-46,-36 35 15,36 17-15,-35 19-1,35-1 1,0 0 0,18-17 15,17-18 0,-35 35-15,35-35-1,1 0 1,-36-17 0,35 17-1,-35-18-15,0-17 32,0-1-17,0 1 1,0 0-1,-18 35 32,36 0 31,17 0-62,18 0 0,0 0-1,-18 0 1,-35-36 0,36 36-16,-36 18 78,35 17-63,-35 1 1,35-1 15,0-35 0,1 0-15,-1 0 15,0-18-15,-35-17 0,0 0-1,35-1 16,-35 54 32,36-18-47,-36 35-1,35-35 1,0 36-1,1-36 1,-1 0 15,0 0 16,-35-18-47,0-17 16,35 35-1,-35-71 1,-17 36 0,-19 35 15,54 0 78,17 0-93,-35 18 0,18-18-1,-18 35 1,35 0-1,-35 18-15,0 0 16,0-18 0,36-35-1,-36 36 1,35-36 0,0 0-1,0 0-15</inkml:trace>
  <inkml:trace contextRef="#ctx0" brushRef="#br0" timeOffset="211359.9591">8326 11501 0,'0'17'62,"-18"18"-46,18 1-1,0-1 1,0 36 31,18-71-47,17 0 31,-18 0-15,19 0-1,-36-18 1,53-17 15,-53-1-31,0 1 16,-36 0-1,1 0 17,35 52 46,18-17-78,17 0 15,18 0 1,17 0 0,-52 0-1,17-17 1,-35-19 0,36 1-1,-36-18 16,0 0-15,0-17-16,0 52 16,0 53 46,-18 18-46,18 0-16,0 18 15,0-18-15,0 17 16,18-35 15,-18 18-31,35-53 0,-35 36 0,35-36 16,1 0 0</inkml:trace>
  <inkml:trace contextRef="#ctx0" brushRef="#br0" timeOffset="211994.821">9066 11430 0,'-17'0'32,"-19"18"-1,36 17-15,0 0-1,0 0-15,18-35 63,17 0-32,-35-17-31,36-18 31,-36-54-15,0 19-1,0 35-15,0-1 16,0-34 0,0 17-1,0 17 1,0 54 15,0 35-15,0 141 15,0-141-31,35 18 16,-35-36-16,35 35 15,-35-52 1,36-18 0</inkml:trace>
  <inkml:trace contextRef="#ctx0" brushRef="#br0" timeOffset="231487.0909">2822 12718 0,'0'53'78,"0"-36"-78,0 18 16,0 1-16,0-1 31,36 36-16,-36-18-15,0-18 0,0 18 16,0-18 0,0 0 15</inkml:trace>
  <inkml:trace contextRef="#ctx0" brushRef="#br0" timeOffset="231855.4069">2893 12594 0,'0'0'0,"0"-35"15,35 35 1,-35-35-16,35 35 16,1-36-1,-1 36 1,0 0-1,-35-35-15,53 35 0,-18 0 32,1 0-32,-36 18 31</inkml:trace>
  <inkml:trace contextRef="#ctx0" brushRef="#br0" timeOffset="232111.2545">2963 12876 0,'18'0'78,"35"0"-78,0 0 15,0 36 1</inkml:trace>
  <inkml:trace contextRef="#ctx0" brushRef="#br0" timeOffset="232370.4017">2999 13141 0,'17'0'31,"54"0"-16,-36 0 1,18 0 0,-18 0-16,71-18 31,-53 18-15,-18 0-1</inkml:trace>
  <inkml:trace contextRef="#ctx0" brushRef="#br0" timeOffset="232828.3201">3810 12577 0,'0'0'0,"0"17"47,0 18-47,0 1 16,-35-1-16,35 36 16,-53-36-1,18 35 1,35-34-16,-53-1 0,0 18 15,17-53 17</inkml:trace>
  <inkml:trace contextRef="#ctx0" brushRef="#br0" timeOffset="233169.4196">3598 12594 0,'36'0'31,"-36"35"-31,35 36 15,18-18 17,-18 17-17,0 1 1,1-18-16,-36-18 16,35 1-1,-35-1 16,35-35-31</inkml:trace>
  <inkml:trace contextRef="#ctx0" brushRef="#br0" timeOffset="233858.4949">4128 12665 0,'0'53'62,"0"0"-46,0-18-16,0 35 0,0-34 15,0-19-15,-18 19 16,18 34 0,0-52-1,0-53 63,0-1-78,0-87 16,18 70-16,-18 0 16,35-18-1,-35 1 1,35 35-1,-35-1 1,35 36 0,1 53 15,-1 18-15,-35-1-1,53-34-15,-53-1 0,0 0 16,17-35-16,-17 53 15,36 0 17,-36 0-32,0-18 15,0 18 1</inkml:trace>
  <inkml:trace contextRef="#ctx0" brushRef="#br0" timeOffset="234127.6768">4145 12841 0,'18'0'47,"52"0"-47,-17 0 15,-17 0 1,16 0 15</inkml:trace>
  <inkml:trace contextRef="#ctx0" brushRef="#br0" timeOffset="235148.6554">4568 12735 0,'0'36'78,"0"-1"-62,0 0-16,0 18 16,36 0-1,-36 18 17,0-36-17,0 0-15,0-53 63,0-52-48,0 35 1,0 17-16,0-17 16,0-89-1,35 18 1,-35 53-1,35 18 1,1 35 31,-1 18-31,-35 17-16,35 36 15,-35-18 1,35-53-16,-35 35 15,0-53 64,36 18-64,-36-53 1,0 0-1,35 0-15,-35 18 16,35 35 0,1 0 31,-36 35-47,35 18 15,-35 0 1,0 0 15,0-18-31,0 36 16,0-18-16,0-18 31</inkml:trace>
  <inkml:trace contextRef="#ctx0" brushRef="#br0" timeOffset="236050.1436">5256 12753 0,'0'35'78,"0"0"-63,36 54-15,-36-36 16,0 17 0,0-52-1,0 17 1,0-70 62,0 0-62,0-1-16,0 1 15,0 0-15,0 17 0,0-17 16,0-36-1,0 36 1,0-18 0,0-18-1,0 54-15,0-18 32,35 35-17,0 0 1,1 0-1,-36 17 1,35 36 0,-35 0-1,0 0 1,0-18 0,-18-35-1,18 35-15,-35-35 31,0 36-15</inkml:trace>
  <inkml:trace contextRef="#ctx0" brushRef="#br0" timeOffset="236834.3725">5609 12753 0,'0'-35'46,"0"70"17,0 0-47,0 0-16,0 1 15,0 34 1,0-17-1,0-17 1,35-36-16,-35 35 31,36-35 1,-1 0-17,18 0 1,35-35 15,-17 35-31,-54 0 16</inkml:trace>
  <inkml:trace contextRef="#ctx0" brushRef="#br0" timeOffset="237240.1784">6068 12612 0,'35'17'63,"-35"19"-63,0-1 16,0 0-1,0-17-15,0 52 16,0 1-1,0-18 1,0-18 0</inkml:trace>
  <inkml:trace contextRef="#ctx0" brushRef="#br0" timeOffset="237555.1602">6138 12541 0,'0'-53'0,"0"106"16,0-141-16,36 88 31,-36-35-31,35 35 16,0 0-1,0 0 1,1 0 0,-1 35-1,-35-17 1,0 17 15</inkml:trace>
  <inkml:trace contextRef="#ctx0" brushRef="#br0" timeOffset="237824.7903">6068 12771 0,'17'0'15,"19"0"1,-1 0 0,-17 0-1,17-18 1,0 18-1,-35 18 1</inkml:trace>
  <inkml:trace contextRef="#ctx0" brushRef="#br0" timeOffset="238075.8808">6032 13088 0,'89'0'31,"-36"0"-15,0 0-16,-1 0 31,-16 0-15,17 0-16</inkml:trace>
  <inkml:trace contextRef="#ctx0" brushRef="#br0" timeOffset="239589.3589">13441 12841 0,'17'0'63,"19"0"-48,-1 0 1,0 0 0,1 0-1</inkml:trace>
  <inkml:trace contextRef="#ctx0" brushRef="#br0" timeOffset="239817.0597">13441 12982 0,'17'0'32,"36"0"-17,0 0 1,-17 0-1,-1 0-15,0 0 16</inkml:trace>
  <inkml:trace contextRef="#ctx0" brushRef="#br0" timeOffset="241500.4735">14711 12277 0,'0'17'94,"0"19"-79,35 87 1,-35-70-16,0-18 0,0 1 16,0 34-1,0-35 1,0 18-16,0-17 16</inkml:trace>
  <inkml:trace contextRef="#ctx0" brushRef="#br0" timeOffset="241885.319">14340 12929 0,'18'0'0,"35"0"16,18 0 0,34 0-1,-52 0 1,71 0-1,-54 0-15,18 0 16,-17 0-16,35 0 0,53 0 16,-71 0-1,-53 0 17,0 0-32,-52 0 15</inkml:trace>
  <inkml:trace contextRef="#ctx0" brushRef="#br0" timeOffset="242673.2458">14676 13264 0,'0'18'63,"0"0"-63,0 17 15,0 0-15,0 1 16,0 34-1,0 36 1,0-36-16,0-34 16,0-1-16,0-17 0,0 17 15,0 0 1,0 53-16,-18-52 16,18-72 46,-35 36-62,35-35 16,-71-35-1,71 17 1,-53 53-16,53-36 16,-35 36-16,35-35 15,-35 0 1,-1-18-1,36 18 1</inkml:trace>
  <inkml:trace contextRef="#ctx0" brushRef="#br0" timeOffset="243115.5049">14676 13264 0,'35'0'16,"-35"-35"0,70 35 31,-52 0-47,35-35 15,-35 35-15,105 0 16,-17 0-1,0 0 17,-71 0-17,18 0-15,-18 0 16</inkml:trace>
  <inkml:trace contextRef="#ctx0" brushRef="#br0" timeOffset="243836.196">14834 13476 0,'0'-18'15,"36"18"32,-36-35-47,35 35 16,0 0-16,18 0 15,0 0 1,-18 18 15,-35 17-15,-35 53 15,-36-17-31,89-71 94,17 35-79,1 0 1,-36 1 15,0-1-15,-36-35 0,1 35-1,0-35 16,-1 0-31,-16 0 32,-1 0-17</inkml:trace>
  <inkml:trace contextRef="#ctx0" brushRef="#br0" timeOffset="244943.4777">15699 12330 0,'0'35'63,"0"18"-48,0 123 17,0-70-32,0-35 15,0-36-15,0 18 16,0-18-16,0 0 16,0 1-16,0-1 15,0 0 1,-18 53-1,18-52 1</inkml:trace>
  <inkml:trace contextRef="#ctx0" brushRef="#br0" timeOffset="245565.4665">16122 12577 0,'0'0'0,"-18"0"31,-17 0-16,35 17 1,0 18-16,-35 1 16,35 70 15,0-36-15,0-52-16,0 17 15,17-35 1,-17 35-1,36-35 1,-1 0 0,0-17-1,-35-19-15,35 36 0,-35-53 16,0 1 0,0-1-1,0 17 1,0 1-1,0 0 1,0 0 0</inkml:trace>
  <inkml:trace contextRef="#ctx0" brushRef="#br0" timeOffset="246048.8859">16334 12506 0,'17'0'47,"19"18"-31,-1-18 15,-35 35-31,53-35 16,17 35-1,-17-35-15,-53 35 16,35-35-16,1 36 31,-36-1-31,0 0 31,0 1-15,0 16 15,-53 19-15,0-18-1,53-18-15,-53-35 0,53 53 16</inkml:trace>
  <inkml:trace contextRef="#ctx0" brushRef="#br0" timeOffset="247347.4365">17357 12806 0,'35'0'47,"53"0"-32,-53 0 1,1 0-1,158 0 1,-36-18 0,-105 18-16,-17 0 15,-1 0 1</inkml:trace>
  <inkml:trace contextRef="#ctx0" brushRef="#br0" timeOffset="247639.2503">17780 12647 0,'0'0'0,"0"18"47,0 17-31,0 0-16,0 1 0,0-1 15,0 0 1,0 18 0,0 0-1,0-18-15</inkml:trace>
  <inkml:trace contextRef="#ctx0" brushRef="#br0" timeOffset="248375.5616">19173 12382 0,'-17'0'62,"17"53"-62,0 0 16,0 71 15,0-54-31,0 19 0,-53 69 31,53 1-31,0-88 16,0 17-16,0-18 0,0 1 15,0-18 1,0 53 0,0-53-1,0 158 1,-35-175 46,-18-54-46,53-53-16,-53 71 16,53-53-16,-53 53 15,53-53-15,-88 18 32,88 0-32,-36 35 15</inkml:trace>
  <inkml:trace contextRef="#ctx0" brushRef="#br0" timeOffset="249034.249">19403 12594 0,'17'0'47,"54"0"-31,-36 0-1,18 0-15,18-35 0,70 35 31,106-35-15,-159 35 0,-35 0-16,0 0 0,0 0 15,17 0 1,-34 0 0,-36 17 15,-18-17-16</inkml:trace>
  <inkml:trace contextRef="#ctx0" brushRef="#br0" timeOffset="249648.6029">19685 12894 0,'0'0'0,"0"-35"15,0-1 17,53 36-1,-18-35-16,0 35 1,-35 18-16,36 17 31,-36 18-31,0 18 16,-36-36-16,36 0 16,-52 36-1,16-71 1,36 35-1,53-35 17,-35 0-17,88 0 17,-18 0-17,-35 0-15</inkml:trace>
  <inkml:trace contextRef="#ctx0" brushRef="#br0" timeOffset="249996.7263">19632 13264 0,'35'0'31,"54"0"-15,-54 0-1,18 0 1,-18 0-16,88 0 16,-34 0-1,-19 0-15,-34 0 16,-1 0-16,0 0 16</inkml:trace>
  <inkml:trace contextRef="#ctx0" brushRef="#br0" timeOffset="250695.635">19914 13476 0,'0'-18'78,"18"18"-62,17 0-1,0 0 1,1 36-1,-36-19 1,0 19 0,-18-36-1,18 35 1,18-35 46,17 35-46,-35 0 0,0 1-1,-35-1 17,-36-35-17,18 35 1,18-35-1,0 0 1,-1 0 0</inkml:trace>
  <inkml:trace contextRef="#ctx0" brushRef="#br0" timeOffset="251748.2251">21096 12629 0,'0'18'78,"0"17"-78,0 36 31,0 35-15,0-53-16,0 0 0,-35 17 15,35-17-15,0 35 16,0-52-1,0-1 1,0 35 0,0-17-16,0-17 15,0-1 1</inkml:trace>
  <inkml:trace contextRef="#ctx0" brushRef="#br0" timeOffset="253166.6996">21590 12753 0,'0'35'62,"0"0"-62,0 1 0,35 17 16,-35 0-1,0 35 1,36-88 0,-36 88-1,0-35 1,0 0 0,-18-18-1</inkml:trace>
  <inkml:trace contextRef="#ctx0" brushRef="#br0" timeOffset="253745.5329">21890 12647 0,'35'0'31,"0"0"-15,1 18-16,-1-18 16,0 0-1,1 35-15,34-35 16,-35 35-16,36-35 16,-71 36-1,53-36 1,-18 35-16,0 18 15,-35-36 17,0 19 15,-17 17-16,-36-18-16,-18 18 1,36-18-16,0 0 16,35 1-16,-53 34 15,18-70 1,35 53 0,0 0-16,-36-53 0</inkml:trace>
  <inkml:trace contextRef="#ctx0" brushRef="#br0" timeOffset="258335.5502">1746 12629 0,'0'-17'16,"18"17"15,88-35 0,35-1-15,-124 36-16,19 0 15,-1 0 1,36 0 0</inkml:trace>
  <inkml:trace contextRef="#ctx0" brushRef="#br0" timeOffset="258633.2193">1993 12629 0,'0'36'47,"0"70"-32,0 17-15,0-70 16,35 18 0,-35-36-1,0 18 1,36-18-16,-36 0 31</inkml:trace>
  <inkml:trace contextRef="#ctx0" brushRef="#br0" timeOffset="258903.7443">1940 13212 0,'0'35'31,"53"-35"-31,18 0 31,-36 0-15,36-18 0,-36 18-16,0 0 0,0-35 0,1 35 31,17 0-31</inkml:trace>
  <inkml:trace contextRef="#ctx0" brushRef="#br0" timeOffset="260125.8155">1958 12188 0,'-35'0'0,"70"0"0,-106 0 15,36 0 1,0 18-1,0 35 17,-18-18-17,0 18-15,17 18 16,1-1 0,35 1 15,-35-36-31,35 53 15,0 18-15,0-53 16,18 106 15,-18-89-31,88 36 16,-18-18 0,-17-52-1,0 17 1,0-18-1,70-35 17,-52 0-17,-36-18-15,36 18 16,-36-35 0,0 0-1,1-18 1,-1 18 15,-35-1-15,35 36-16,-35-35 31,36 0-31,-36-1 16,35 1-1,-35-18 1,0 0-1,0 0 1,0-17 0,0 17-1,0 0 1,0 0 0,-18 53-1,-17-123 1,0 123-1,35-53-15,-36 17 0,1-17 16,35-17 0,-35 70-1,35-18 1,-36 18 0,36-35-16,-35 35 0,0-53 31,0 53 0,-1 0 0,1 0-15,0 53 0</inkml:trace>
  <inkml:trace contextRef="#ctx0" brushRef="#br0" timeOffset="265775.4534">14834 14376 0,'0'0'0,"0"35"78,0 0-62,0 1-16,0 16 16,0 1-16,-35 36 15,0-19 1,35-35-1,-53 1-15,18-1 0,-54 35 16,19-17 0,-36 0 15,71-53-15,17 0-1,18-35 1,0-53-1,0 53 1,0-54 0,0 19-1,35 70 17,36 0-17,-36 17 1,18 36-16,-18-17 15,1-1-15,-36 0 0,53 0 16,-18 36 0,-35-36-1,70 36 1,-70-36 0,36 0-16,-1-35 31</inkml:trace>
  <inkml:trace contextRef="#ctx0" brushRef="#br0" timeOffset="266116.6145">15275 14728 0,'36'0'62,"-1"0"-46,0 0-1,0 18 1</inkml:trace>
  <inkml:trace contextRef="#ctx0" brushRef="#br0" timeOffset="266324.8034">15222 14905 0,'18'0'16,"17"0"15,18-18-16,0 18-15,18 0 16,-54 0 0</inkml:trace>
  <inkml:trace contextRef="#ctx0" brushRef="#br0" timeOffset="266748.8665">16140 14358 0,'35'71'63,"-35"-36"-63,0 0 15,0 71 17,0-71-32,0-17 15,0 17-15,0 0 0,0 18 16,0 18 0</inkml:trace>
  <inkml:trace contextRef="#ctx0" brushRef="#br0" timeOffset="267096.9152">15910 14887 0,'0'0'0,"18"35"47,70-35-47,-53 0 15,1 0 1,34 0-16,-35-17 16,89 17 15,17 0-16,-106 0-15,1 17 16,34-17 0,-35 0-1</inkml:trace>
  <inkml:trace contextRef="#ctx0" brushRef="#br0" timeOffset="267937.3731">16051 15169 0,'0'-35'16,"0"88"46,0-18-62,0-17 16,0 17-16,0 36 16,0-18-1,0 70 1,0-52 0,0-1-1,0 1 1,-17-71 46,-19 0-46,36-18 0,-35 18-16,0-35 15,35 0 1,-35 35-16,35-53 15,-36 53-15,36-53 16,0 18-16,-35-1 16</inkml:trace>
  <inkml:trace contextRef="#ctx0" brushRef="#br0" timeOffset="268312.5671">16104 15205 0,'36'-36'47,"52"36"-31,-53 0-16,18 0 15,0 0-15,17-35 16,-17 35-16,18 0 31,-36 0-15,53 0-16,-52 0 15</inkml:trace>
  <inkml:trace contextRef="#ctx0" brushRef="#br0" timeOffset="269051.3317">16422 15363 0,'0'-17'47,"0"-18"0,17 35-47,19 0 15,-1 0 1,0 0-1,-17 0 17,-18 17-32,0 36 31,0 0-15,0 18-1,-18-36-15,-17-35 31,35 35-15,18-35 31,-18 35-47,35-35 16,0 18 15,-35 53-31,0-18 15,0-18 1,0 0 31,-88-35-31,35 0-1,18 0 1,0-18-1,35-17-15</inkml:trace>
  <inkml:trace contextRef="#ctx0" brushRef="#br0" timeOffset="270722.6976">19156 14482 0,'0'35'63,"0"0"-48,0 0-15,0-17 16,0 17 0,0 1-16,0-1 15,0 35 1,0 1-1,0-18-15,0-18 16,0 0 15,0-52 47,0-19-62,0-34 15,0 35-31,35-36 32,-35 1-32,0 34 0,0 1 15,0 0 1,0-1-16,0 1 0,0 0 15,0-18 1,0 18 0,35 35-1,1 0 17,-1 17-1,0 19-16,-35-1-15,0 0 16,0 0 0,0 1-1,-35-36 17,0 0-32,35 35 15,-36-35-15,54 0 47,17 0-31,18 0-1,-17 35 1,-36 1 15,0-1 0,-36 0-15,-17-35 0,18 0-1</inkml:trace>
  <inkml:trace contextRef="#ctx0" brushRef="#br0" timeOffset="271063.3832">19756 14517 0,'35'0'47,"0"0"-32,0 0 1,1 0 15,-36 17-15</inkml:trace>
  <inkml:trace contextRef="#ctx0" brushRef="#br0" timeOffset="271257.6226">19773 14658 0,'0'0'0,"18"0"32,52 0-17,-70-18 1,89 18 0,-37-35-16</inkml:trace>
  <inkml:trace contextRef="#ctx0" brushRef="#br0" timeOffset="272173.3841">21290 14111 0,'0'71'62,"0"-36"-46,0 18-16,0 53 31,0 17-31,0-52 0,0-18 16,0 17 0,0-17-16,0 53 15,0-53 1,0 70-16,0-52 15,0 123 1,0-159-16,0 18 16,0-18-1,-35-35 32,0 0-31,-1 0-1,1 0 1,0 0 0,-1-17-1,36-19-15,-17 36 16,17-52-16,-53 16 16,18-34-1,-18 34 1,53-16-1,-53 52-15,-35-36 16</inkml:trace>
  <inkml:trace contextRef="#ctx0" brushRef="#br0" timeOffset="272842.3241">21414 14164 0,'35'0'16,"-17"0"15,17 0-16,88-35-15,-70 35 16,0 0-16,35 0 16,1-53-16,87 53 15,-70 0 1,229 0 0,-176 0-1,-106 0-15,-1 0 16,-16 0-16,34 0 31,-87 0 0,-19 17-15</inkml:trace>
  <inkml:trace contextRef="#ctx0" brushRef="#br0" timeOffset="273503.37">22084 14340 0,'18'-35'31,"52"35"-15,-35 0-16,1-35 15,-1 35 1,18 18 0,-53 17-1,0 18 1,0-18-16,-35-35 15,-18 53 1,17-53-16,-34 70 16,17-34-1,71-36 48,17 0-63,53 0 15,-35 0 1,0 0-16,-18-18 0,36 18 16,-18 0-1,-18 0 17</inkml:trace>
  <inkml:trace contextRef="#ctx0" brushRef="#br0" timeOffset="273856.8059">21925 14746 0,'18'0'16,"17"0"-1,0 0 1,-17 0-16,53 0 31,87 0-15,-87 0-1,-1 0-15,-34 0 16,-1 0 0</inkml:trace>
  <inkml:trace contextRef="#ctx0" brushRef="#br0" timeOffset="274672.9701">22172 14993 0,'0'-18'16,"18"18"15,-18-35-16,53 35 1,0 0 0,-18 0-1,0 0-15,-35 18 16,0 17 0,-35-35-1,0 35 1,-1 1-1,36-1 1,0 0 47,106-35-48,-106 71 1,0-36-1,0 18 1,-18-18 15,-17-35-31,35 35 16,-35-35 0,0 0-1,-18 0 1,-35 0-1,17 0 1</inkml:trace>
  <inkml:trace contextRef="#ctx0" brushRef="#br0" timeOffset="288092.8581">23636 12947 0,'0'18'0,"35"-18"31,36 0-15,-36 0 0,18 0 15,0 0-15,123-36-1,-105 36 1,405-70-1,-264-18 1,-18 88-16,88-53 16,124 0 15,-283 17-31,-34 36 0,-19 0 16,18 0-16,-35 0 15,0 0 1,35 0-1,-52-35-15,-1 35 16,-53 0 31</inkml:trace>
  <inkml:trace contextRef="#ctx0" brushRef="#br0" timeOffset="288950.4081">27023 12541 0,'-18'0'31,"18"-17"-15,-35 34-1,35 19 1,-35-1-16,35 71 16,-36 70 15,36-105-15,18-18-1,70 17-15,-35-70 16,-18 35-1,1-35-15,122 36 16,-69-36 0,-54 0-1</inkml:trace>
  <inkml:trace contextRef="#ctx0" brushRef="#br0" timeOffset="289541.9677">27499 12629 0,'35'0'62,"-35"36"-46,0-1-16,36 0 15,-36 1-15,52 34 16,-52-17 0,0-18-1,0 1 1,0-19 0,-52 36-1,16-53 1,1 0-1</inkml:trace>
  <inkml:trace contextRef="#ctx0" brushRef="#br0" timeOffset="289948.8676">27305 12771 0,'0'-36'0,"0"89"78,0-35-78,0 17 16,0 0-16,0 36 31,0-18-16,0-18 1,0 0 0,-35-35-16</inkml:trace>
  <inkml:trace contextRef="#ctx0" brushRef="#br0" timeOffset="293886.7594">6826 16087 0,'0'53'125,"18"-18"-125,-18 0 16,35 18-16,-35-18 15,35 36 1,1-71-16,-36 53 16,35-18-1,-35 0 1,35-35 46,-35-35-46,36 0-16,16-53 16,-52 52-1,36 1 1,-36 0-16,35 35 16,-35 17 30,35-17-30,-17 53-16,-18 0 0,35-53 16,0 36-1,1-36 17,-36-18 14,0-35-30,0-18 0,35 1-1,-35 35-15,35 35 16,-35-36-16,36 36 16</inkml:trace>
  <inkml:trace contextRef="#ctx0" brushRef="#br0" timeOffset="294226.412">7673 16087 0,'0'17'47,"0"19"-47,0-1 15,0-18-15,0 54 31,35 0-15,-35-36 0,0-17-1,0 17-15</inkml:trace>
  <inkml:trace contextRef="#ctx0" brushRef="#br0" timeOffset="294503.946">7708 16051 0,'0'0'0,"0"-35"15,35 35 16,-35-35-15,36 35 0,-1 0-16,0 0 15,-35 17 1,36-17 0,-36 36-16</inkml:trace>
  <inkml:trace contextRef="#ctx0" brushRef="#br0" timeOffset="294730.7493">7761 16175 0,'18'0'62,"17"0"-46,36 35 15,-71 0-15</inkml:trace>
  <inkml:trace contextRef="#ctx0" brushRef="#br0" timeOffset="294936.1536">7726 16404 0,'17'0'32,"19"0"-17,-1 0 1,0 0-1,1 0 17</inkml:trace>
  <inkml:trace contextRef="#ctx0" brushRef="#br0" timeOffset="295695.764">9296 16192 0,'0'0'0,"0"-35"16,-18 35 0,-17 0-1,0 0 1,-1 71-1,1-1 1,35 1 0,-53-36-1,53 0-15,0 18 16,0-17 0,18-1-1,17-35 1,36 0-16,-54 0 15,18 0 1,36-18 0</inkml:trace>
  <inkml:trace contextRef="#ctx0" brushRef="#br0" timeOffset="296334.6745">9578 16192 0,'0'0'16,"0"18"15,0 53-15,-18-36-1,18 0-15,0-17 16,-35 88 0,35-71-1,0-53 63,0-17-62,0 0-16,18-18 0,-18-18 31,35-70-15,0 88-1,0 53 17,1 36-17,-1 34 1,-35-35 0,35 36-1,-35-18 1,0-18-1,0 0 1,0 1 0,-17-36-1</inkml:trace>
  <inkml:trace contextRef="#ctx0" brushRef="#br0" timeOffset="296555.8162">9543 16351 0,'0'0'16,"17"0"0,-17-35-1,53 35 1,-18 0-16,1 0 31,17 0-31</inkml:trace>
  <inkml:trace contextRef="#ctx0" brushRef="#br0" timeOffset="297557.2016">10037 16157 0,'0'-35'0,"0"53"78,0 34-78,0-16 31,0-1-31,0 53 16,17-17-1,-17-36 1,0-105 62,0 34-62,0-17-1,0-88 1,0 71 0,35 70-16,-35-36 0,36 36 62,34 71-46,-70-18-1,53 17-15,-18-34 0,1 34 16,-1-34 0,-35-1 15,35-35-16,-35-18 32,36-123-31,-36 106 0,0-18-1,0-18 1,0 18-1,35 53 1</inkml:trace>
  <inkml:trace contextRef="#ctx0" brushRef="#br0" timeOffset="299063.5611">11889 16245 0,'0'-35'16,"0"53"77,35 17-77,0 71 15,-35-71-31,35 18 0,-35-18 16,36-35 0,-36 36-1,35-36 32,-35-18-16,0-35-15,35 53 0,-35-88-16,0 53 15,0-1 1,36 36-1,-36 53 1,35 0 0,0-18-1,-17-35 1,35 36 0,-36-36-1,-17-18 63,36 18-78,-36-88 16,0 0 0,52 52-16,-52 1 15,0 0 1</inkml:trace>
  <inkml:trace contextRef="#ctx0" brushRef="#br0" timeOffset="300121.3373">12594 16210 0,'0'53'78,"0"18"-62,0 17-1,0-53 1,0 0 15,0-52 16,0-19-31,0-16-1,0-19 1,0 36 0,-35-36-1,35 18-15,0 18 0,0 0 16,0-1 0,18 36-1,17 0 1,0 0-1,0 36 1,1-19 0,-36 19-1,0 34 1,-36-17 0,-17-53-16,18 35 15,53-35 79,-18 36-94,53-36 16,-18 35-16,0-35 15,36 70 1,-18-70-1,-53 36-15,35-36 0,-35 35 16,35-35 0,-35 35-1,36-35 17</inkml:trace>
  <inkml:trace contextRef="#ctx0" brushRef="#br0" timeOffset="300472.398">13106 16122 0,'70'0'62,"-52"0"-46,17 0-1,0 0 17,1 0-17</inkml:trace>
  <inkml:trace contextRef="#ctx0" brushRef="#br0" timeOffset="300713.5758">13247 16122 0,'35'0'32,"-70"0"-32,35 18 15,0-1 1,0 54 0,0-18-1,0 0 1,0-18-1,0 0 1,0 0 0,-35-35-1,35 36-15</inkml:trace>
  <inkml:trace contextRef="#ctx0" brushRef="#br0" timeOffset="300910.021">13159 16475 0,'0'0'15,"17"0"17,36 0-17,0 0 1,0-36 0,-18 36-1,1 0 16</inkml:trace>
  <inkml:trace contextRef="#ctx0" brushRef="#br0" timeOffset="301463.1895">13635 16069 0,'17'0'47,"54"0"-16,-18 0-15,-18 0-1,18 0 1,0 0-16,-18 0 16,1 0-1</inkml:trace>
  <inkml:trace contextRef="#ctx0" brushRef="#br0" timeOffset="301748.1921">13829 16104 0,'0'18'32,"0"17"-17,0 36 1,0-18 15,0 0-31,0-18 16,0 0-1,0 0 1,0 1 0</inkml:trace>
  <inkml:trace contextRef="#ctx0" brushRef="#br0" timeOffset="302387.3185">14217 16122 0,'35'53'47,"-35"-18"-31,0 36-16,0-36 15,0 0 1,0 18 0,0-18-1,0 1 1</inkml:trace>
  <inkml:trace contextRef="#ctx0" brushRef="#br0" timeOffset="302648.2385">14252 16069 0,'0'-35'0,"36"35"31,-36-36-15,17 36-16,54 0 16,-18 0-1,-18 0 1,0 18 0,-35 17 15</inkml:trace>
  <inkml:trace contextRef="#ctx0" brushRef="#br0" timeOffset="302896.8254">14288 16192 0,'17'0'32,"18"0"-1,-17 0-15,17 0-1,1 0-15</inkml:trace>
  <inkml:trace contextRef="#ctx0" brushRef="#br0" timeOffset="303141.0025">14235 16510 0,'35'0'0,"0"0"32,18 0-17,18 0 1,17 0 0</inkml:trace>
  <inkml:trace contextRef="#ctx0" brushRef="#br0" timeOffset="304111.4666">15752 16087 0,'0'35'32,"35"-35"-17,-35 70 1,0 36 15,0-53-31,0-17 16,0-1 15</inkml:trace>
  <inkml:trace contextRef="#ctx0" brushRef="#br0" timeOffset="304396.3357">15840 16034 0,'0'0'0,"0"-36"31,35 36-15,0 0-1,1 0 1,16 0 0,19 0-1,-18 0 1</inkml:trace>
  <inkml:trace contextRef="#ctx0" brushRef="#br0" timeOffset="304652.8894">15875 16157 0,'18'0'15,"17"0"1,18 0-16,17 0 31,-52 0-31</inkml:trace>
  <inkml:trace contextRef="#ctx0" brushRef="#br0" timeOffset="304886.618">15840 16439 0,'35'0'16,"0"0"-16,36 0 15,-54 0 1,54 0 0,-18 0-1,-18 0 1</inkml:trace>
  <inkml:trace contextRef="#ctx0" brushRef="#br0" timeOffset="305610.9705">16492 16034 0,'-17'0'31,"-19"0"-15,36 17 0,-35 19-1,0 34 1,35-35 0,-35 36-16,35-36 0,0 1 15,0 34 1,0-35-1,17-35-15,19 36 32,52-36-17,18-18 1,-54-17 0,1-36 15,-53-17-16,0 53-15,0-1 0,0 1 16,0-35 0,-35 17-1,0 53 1,-18 0 0</inkml:trace>
  <inkml:trace contextRef="#ctx0" brushRef="#br0" timeOffset="305900.0842">16387 16192 0,'35'0'15,"0"0"-15,18 53 16,18-17-1,-19 17 1,1 0 0,-17-18-1,17 0 1,-53 0 15,35-35-15</inkml:trace>
  <inkml:trace contextRef="#ctx0" brushRef="#br0" timeOffset="306717.2476">16951 16051 0,'0'36'47,"35"69"-31,18-52-16,-53 18 15,18-71 1,17 35-1,0 1 1,1-36 0,-1 0-1,0-18 1,-35-17 0,35-1-1,-35 1 1,0-36-1,0 19-15,0 16 16</inkml:trace>
  <inkml:trace contextRef="#ctx0" brushRef="#br0" timeOffset="307339.014">17533 16122 0,'0'35'63,"0"0"-63,0 1 15,0-1 1,-18 71 15,18-71-15,-35-35-1,35-17 32,0-36-31,18-18 0,17-17-1,18-18 16,-35 71-15,17 35 0,-35 17-1,53 19-15,-53 69 32,0-69-17,17-36-15,-17 88 16,0-53-1,0 1 1</inkml:trace>
  <inkml:trace contextRef="#ctx0" brushRef="#br0" timeOffset="307558.5026">17462 16210 0,'18'0'16,"17"0"-1,18 0 1,-17 0-1</inkml:trace>
  <inkml:trace contextRef="#ctx0" brushRef="#br0" timeOffset="308048.5964">18027 16034 0,'35'0'47,"1"0"-31,16 0 0,1 0-1,18 0 1,-53 0-1</inkml:trace>
  <inkml:trace contextRef="#ctx0" brushRef="#br0" timeOffset="308326.2011">18186 16051 0,'-36'0'16,"36"36"-1,0 17 1,0-18-16,0 18 16,0-18-1,0 0 1,0 1-1,18-36 1,-18 35 0</inkml:trace>
  <inkml:trace contextRef="#ctx0" brushRef="#br0" timeOffset="308760.5242">18785 16069 0,'18'0'47,"17"0"-47,18 0 15,-17 0 1,-1 0 15</inkml:trace>
  <inkml:trace contextRef="#ctx0" brushRef="#br0" timeOffset="309013.2664">18909 16069 0,'0'18'15,"0"17"1,0 18-16,0 17 15,0-17 1,0 0 15,0 0-31,0 0 16,0-18 0,-35-35-1</inkml:trace>
  <inkml:trace contextRef="#ctx0" brushRef="#br0" timeOffset="309192.6174">18821 16528 0,'0'0'32,"17"0"-32,54 0 31,35 0-16,-71 0-15,36 0 16,-71-18 0,52 18-16</inkml:trace>
  <inkml:trace contextRef="#ctx0" brushRef="#br0" timeOffset="309844.9266">19473 16087 0,'-35'0'16,"0"0"0,0 0-1,35 53-15,-36 17 16,36 18 15,0 1-15,0-37-16,18-16 15,17-36 17,0 0-17,18 0 1,-53-36-16,53 36 16,-53-35-16,53-18 15,-53 18 1,0-53 15,0 35-31,-17 53 16</inkml:trace>
  <inkml:trace contextRef="#ctx0" brushRef="#br0" timeOffset="310635.7786">19667 16175 0,'36'0'78,"-36"35"-78,0 0 15,0 1-15,0 52 32,0-18-17,0-34 1,0-72 46,35 1-46,-35-53 0,0 17-1,0 54-15,0-19 16,0-34-1,53 35 1,-36 35 31,-17 35-47,53 0 16,-17 36-1,-36-18 1,35-53-1,0 53-15,-35-18 16,18-35 0,-18 70-16,53-34 31,-18-89 0,-35-18-15,0 36-1,35 0-15,1-36 16,-1 1 0,-35 34-1,0 1-15,-18 35 47</inkml:trace>
  <inkml:trace contextRef="#ctx0" brushRef="#br0" timeOffset="311851.4951">21749 15981 0,'-18'53'31,"18"-18"-31,0 18 16,-53 17-1,53 1 1,0-18-1,18-53 1,17 35-16,-35 1 0,71-36 16,-18 0-1,35 0 1</inkml:trace>
  <inkml:trace contextRef="#ctx0" brushRef="#br0" timeOffset="312215.4945">22419 15998 0,'0'18'63,"18"-18"-47,-18 71-16,0-18 15,35-53 1,-35 52-1,0-16-15,0-1 16,-35 18 0,-36 18-1</inkml:trace>
  <inkml:trace contextRef="#ctx0" brushRef="#br0" timeOffset="312536.35">22119 16051 0,'0'18'47,"35"35"-16,-35-18-31,0 0 16,0 1-1,0-1 1</inkml:trace>
  <inkml:trace contextRef="#ctx0" brushRef="#br0" timeOffset="313465.6006">23495 15998 0,'35'0'47,"1"0"-32,-1 0-15,18 0 16,-18 0 0</inkml:trace>
  <inkml:trace contextRef="#ctx0" brushRef="#br0" timeOffset="313683.6239">23654 16016 0,'0'0'16,"0"35"-1,0 18-15,0 0 16,0 0 0,0 18 15,0-36-31,-36-17 15,1-18 1</inkml:trace>
  <inkml:trace contextRef="#ctx0" brushRef="#br0" timeOffset="313882.9459">23513 16334 0,'35'0'16,"-70"0"-1,52 0 1,54 0 0,-36 0-1,0 0-15,36 0 32,35 0-17,-71 0-15</inkml:trace>
  <inkml:trace contextRef="#ctx0" brushRef="#br0" timeOffset="314729.2561">23989 16016 0,'0'0'16,"0"18"15,0 17-15,0 0-16,0 18 31,0-18-16,0 1-15,0-1 32,0 0-17,35-35 63,-35-17-62,0-19-16,0 1 16,0 0-16,18 35 15,-18-53-15,0 18 16,35 35 46,-35 17-46,35-17-16,1 106 31,17-106-15,-53 53-16,70-53 0,-35 53 16,-35-71 93,36 18-109,-36-35 0,0 0 16,35-36-1,-35 18 1,0 18 15,0 0-15,0-1-1</inkml:trace>
  <inkml:trace contextRef="#ctx0" brushRef="#br0" timeOffset="315773.3333">25735 16051 0,'0'-35'31,"-35"35"-15,0 0 15,-18 0-15,-18 18 0,1 52 15,34-34-31,36-1 0,-70 18 15,70-36 1,0 54-16,35-18 31,18-18-31,-18-35 32,36 0-32,-1 0 0,-17 0 31,-17 0-31</inkml:trace>
  <inkml:trace contextRef="#ctx0" brushRef="#br0" timeOffset="316330.8445">26106 16087 0,'0'-36'16,"0"1"15,-18 35-16,-53 18 1,71 17 0,-35 36-1,35-36-15,-35 35 16,35 1 0,0-53-1,17-18 1,19 35-1,-1-35 1,0 0 0,1 0-16,-36-18 0,52 18 15,-52-17 1,36 17-16,-36-71 0,35 18 16,-35 0 15,0 0-16,-18 0 1,-17 53 0</inkml:trace>
  <inkml:trace contextRef="#ctx0" brushRef="#br0" timeOffset="317540.7582">26511 16051 0,'0'18'32,"0"53"-17,0-1 1,0 1 0,0-1-1,0-17 1,0-18-1,36-35 48,-1 0-47,0 0-1,36 0 1,-1-17-16,1 17 15</inkml:trace>
  <inkml:trace contextRef="#ctx0" brushRef="#br0" timeOffset="318110.9251">27164 15981 0,'0'17'63,"0"19"-63,-35 70 31,35-36-16,17-17-15,-17-18 16,36-35 0,-1 0 15,0 0-15,0 0-16,1-17 31,-1-19-16,18-52 1,-53 53 0,0-18-16,0 18 15</inkml:trace>
  <inkml:trace contextRef="#ctx0" brushRef="#br0" timeOffset="319093.6509">27799 16069 0,'0'18'62,"0"35"-46,0 17 0,0-17-16,0-18 15,-35-35 16,35 36-15,0-54 47,0-17-48,0-89 16,17 89-31,-17-36 16,53 36 15,-18 35-15,-17 0 0,-18 18-1,0 17-15,53 0 0,-53 1 16,0 16-1,0-16 1,0-1 0,35-88 62,-35 18-78,36 0 0,-36-1 15,35 36-15,-35-35 16,35 35 31,0 53-31,-35 0-1,0 0 1,0 0-1,0 17 1,0-52 0,36-18-1</inkml:trace>
  <inkml:trace contextRef="#ctx0" brushRef="#br0" timeOffset="319853.6311">28363 16087 0,'0'70'32,"0"-35"-17,0 18 1,0-17 0,0-1-1,0-70 63,0-18-62,0 17 0,36-69 15,-36 69-31,0-17 15,35 53 32,35 18-31,-70 17-16,53 36 16,-17-36-1,-36 0-15,35 1 0,-35 34 16,35-70-1,-35 18-15,35-18 32,1 0 15,-36-35-32,35 35-15,-35-53 16,0 0-1,35 0 1,-35-18-16,0 54 16,0-19 15</inkml:trace>
  <inkml:trace contextRef="#ctx0" brushRef="#br0" timeOffset="322044.4622">29633 15981 0,'0'17'78,"0"54"-46,0-18-17,0 53 1,0-53 0,0 17-1,0-34 1</inkml:trace>
  <inkml:trace contextRef="#ctx0" brushRef="#br0" timeOffset="322333.5091">29739 15910 0,'0'-35'16,"35"35"-16,1 0 16,17 0-1,-18 0 1,0 0 15,0 0-15,1 18-1</inkml:trace>
  <inkml:trace contextRef="#ctx0" brushRef="#br0" timeOffset="322592.2237">29739 16104 0,'18'0'47,"35"0"-32,0 0 17,-18 0-32,18 0 15,17 36-15</inkml:trace>
  <inkml:trace contextRef="#ctx0" brushRef="#br0" timeOffset="323128.1043">30286 16069 0,'0'-35'0,"-18"35"47,-17 0-31,35 35-16,-53 0 15,18 36 1,35-36-1,0 0-15,0 18 16,0-17 0,17 17-1,19-53 1,17 0 0,0 0-1,-53-18 1,35 18-16,-35-35 15,35-36 1,-35 18-16,0 18 16,0-36-1,0 18 1,0 18 0</inkml:trace>
  <inkml:trace contextRef="#ctx0" brushRef="#br0" timeOffset="324005.4725">30656 16016 0,'0'18'47,"0"17"-32,0 71 1,0-53 0,0 0-1,-17-53-15,17 35 16,0 0 0,0 1 15,0-54 0,0-35-15,0 18-1,0-36 1,17 36-16,-17 0 16,36-36-1,-36 36-15,35-18 16,-35 18-1,35 35 17,1 0-17,-1 17 1,-35 18 0,0 18-1,0 0 1,-71 18-16,1-36 31,34-35-31,54 35 78,53 1-47,-71-1-15,35-35-16,0 35 16,-35 1 15,35-36-15,-35 35-16,36-35 15</inkml:trace>
  <inkml:trace contextRef="#ctx0" brushRef="#br0" timeOffset="324879.7786">31168 16034 0,'0'17'31,"0"36"-15,0 0 0,0 35 15,0-52-16,-18-36-15,18-36 94,0-17-94,0 18 16,0 0-16,18 0 15,-18-1-15,35 1 16,-35 0 0,35 0 15,1 35-15,-36 17-1,35-17-15,-35 88 31,0-35-15,0-17-16,0-1 31,35-35 32,1-35-48,-1-36 1,-35 36 0,35-1-1,0 36 17,-35 53-17,0 0 1,36 0-1,-36-18-15,0 18 32,0-17-17,0-1 1,-18 0 0</inkml:trace>
  <inkml:trace contextRef="#ctx0" brushRef="#br0" timeOffset="325540.452">31803 16140 0,'0'35'47,"0"0"-32,0 0-15,-35 1 16,35 34-1,-18-52 1,18-53 62,0-36-62,35 36-1,1-36 1,-36 36-16,0 0 0,35-1 16,-35 1-1,35 0 1,0 35 15,-35 17-15,36 72-1,-1-19 1,-35-17 0,0 0-1,0-18 1,0 1 0,0-1-1,0 0 1,-18-35-1</inkml:trace>
  <inkml:trace contextRef="#ctx0" brushRef="#br0" timeOffset="325772.7353">31750 16228 0,'71'0'16,"-36"0"0,-18 0 15,19 0-31</inkml:trace>
  <inkml:trace contextRef="#ctx0" brushRef="#br0" timeOffset="326226.3741">32262 16034 0,'17'0'62,"18"0"-46,18 0 15,71 0 0,-89 0-31</inkml:trace>
  <inkml:trace contextRef="#ctx0" brushRef="#br0" timeOffset="326471.3166">32385 16034 0,'123'0'31,"-246"0"-31,123 35 31,0 36-31,0-19 16,0-16-1,0 17 1,-35 0 0,35 0-1,-53 17 1</inkml:trace>
  <inkml:trace contextRef="#ctx0" brushRef="#br0" timeOffset="327430.1799">32967 16140 0,'0'17'32,"0"36"-17,0 18 1,0-18-1,-18 17 32,18-35-47,0 1 32,0-89 14,0-35-14,18 52-17,-18 1-15,35 0 0,-35-1 16,36 1 0,-36-18-16,35 53 46,0 36-30,-35-1 0,0 0-1,0 53 1,35-17 0,-35-36-1,0 0 1</inkml:trace>
  <inkml:trace contextRef="#ctx0" brushRef="#br0" timeOffset="327640.4016">33020 16351 0,'35'0'16,"1"0"0,16 0-1</inkml:trace>
  <inkml:trace contextRef="#ctx0" brushRef="#br0" timeOffset="328170.1764">33461 16175 0,'0'-35'32,"-18"35"-1,18-36 0,-35 36-31,0 0 16,35 18-1,0 17 1,0 0 15,17 36-15,19-71-16,-1 35 31,-35 1-31,35-1 31,-35 0-15,-17 0 15,-19-35-15,36 36-1,-53-36-15,1 35 0</inkml:trace>
  <inkml:trace contextRef="#ctx0" brushRef="#br0" timeOffset="335261.8532">24694 9102 0,'0'35'78,"0"36"-62,0-54-1,0 18 16,36-35-15,17 0 0,-18 0-1,53-35 1,-35 35-16,53-35 31,0-36-31,-36 1 0,-17 70 16,53-71-1,-53 36 1,-106 70 62,18 36-62</inkml:trace>
  <inkml:trace contextRef="#ctx0" brushRef="#br0" timeOffset="336028.1069">24677 9331 0,'0'-18'31,"0"36"63,0 17-63,0 1-15,0-19-16,0 18 31,17-35 0,54-17 0,-18 17-31,88-106 32,141 0-17,-70 36 1,-106 34-1,-71 36-15,36-53 16,-36 53 15</inkml:trace>
  <inkml:trace contextRef="#ctx0" brushRef="#br0" timeOffset="340069.9394">11307 17427 0,'0'0'0,"0"18"63,0 35-48,0-18-15,0 0 16,0 36 15,0 52-15,0-34 0,0-54-16,0 0 0,0 0 15,0 18 1,0 0-1,0-17 1</inkml:trace>
  <inkml:trace contextRef="#ctx0" brushRef="#br0" timeOffset="340926.6919">11977 17304 0,'-35'0'31,"35"17"-15,0 54 0,0-36-16,0 0 15,0 71 1,0-53-1,105 0 17,-52 0-32,0-53 15,18 0 1,-54 0 15,107 0-15,-89-18-16,0 18 0,-35-70 15,53 70-15,-17-88 16,-36 17 15,35 1-15,-35 34-16,0-17 0,0 18 31</inkml:trace>
  <inkml:trace contextRef="#ctx0" brushRef="#br0" timeOffset="341448.579">12294 17392 0,'0'-35'15,"0"88"32,18 17-31,-18-35-1,0 54 1,0-36-16,0 17 0,0-17 16,0 18-1,0-1 17,-18-17-17,18 18-15,0-36 31,0-53 1</inkml:trace>
  <inkml:trace contextRef="#ctx0" brushRef="#br0" timeOffset="342157.2668">12788 17498 0,'0'-36'0,"0"54"94,18-18-78,123 71-1,-106-71-15,1 0 16,-1 0 0,18 35-1,-18-35-15,0 35 32,-35 36-1,0-54-16,0 19-15,-17-36 16,17 35-16,-124 36 31,54-36-15,17 0-16,0-35 16,17 35-1</inkml:trace>
  <inkml:trace contextRef="#ctx0" brushRef="#br0" timeOffset="342670.1926">13635 17498 0,'35'0'63,"18"0"-47,-18 0 15,1 0-31</inkml:trace>
  <inkml:trace contextRef="#ctx0" brushRef="#br0" timeOffset="342879.2131">13635 17692 0,'159'-177'47,"-318"354"-47,176-177 0,19 0 16,17 0-1,-18 0 17,0 0-17</inkml:trace>
  <inkml:trace contextRef="#ctx0" brushRef="#br0" timeOffset="345513.3631">15275 16828 0,'-17'0'47,"-19"0"-15,1 0-1,35-36-16,-18 36 1,18 18 47,0 52-48,0-52 1,0 53-16,0-36 15,-52 35-15,52-34 16,0 52 0,0 18-1,35 17 1,-35-17 0,0-53-16,0 0 0,0 17 15,0 36 1,35 18-1,-35-89 1,0-17-16,0 17 0,0 0 16,0 1-16,0 34 15,0-35 1,0 18 0,0 0-1,0-18-15,0 18 31,0-17-15,0 69 0,0-87-1,0 17 63,53-35-46,18 0-17,-19-17 1,-16 17 0,17 0-16,-18 0 78,36 0-63,-36 0-15,0 0 16,0 0-16,18 0 16,-53-36 15</inkml:trace>
  <inkml:trace contextRef="#ctx0" brushRef="#br0" timeOffset="347462.9546">16298 16704 0,'0'18'94,"0"-1"-79,0 19 1,0 34-16,36-35 31,-36 1-15</inkml:trace>
  <inkml:trace contextRef="#ctx0" brushRef="#br0" timeOffset="347823.8102">15963 17022 0,'18'0'16,"35"0"0,-18 0-16,53 0 31,106 0-15,-123 0-16,17 0 0,-35 0 15,35 0 1,-53 0-1,18 0 1</inkml:trace>
  <inkml:trace contextRef="#ctx0" brushRef="#br0" timeOffset="348389.4113">16245 17198 0,'-35'0'31,"35"35"-15,0 0-1,0 18 1,0 18-1,0-53 1,0 17-16,0 0 0,-35 0 16,35 1 15,-35-36 47,-1-36-62,36-17-1,-35 53-15,35-35 16,-35 0 0,35 0 15</inkml:trace>
  <inkml:trace contextRef="#ctx0" brushRef="#br0" timeOffset="348753.2252">16298 17251 0,'36'0'16,"-36"-35"-1,53 35-15,17 0 16,-17 0-1,106-36 1,-124 36 0,0 0-16,1 0 31,-36 18-15</inkml:trace>
  <inkml:trace contextRef="#ctx0" brushRef="#br0" timeOffset="349447.7379">16581 17304 0,'17'0'109,"36"0"-78,-18 0-15,-35 35-1,0 18 1,-17-53 0,17 35-1,0 0 63,17-35-62,-17 36 0,0-1 15,-35-35 16,0 0-32,0 0 1</inkml:trace>
  <inkml:trace contextRef="#ctx0" brushRef="#br0" timeOffset="350881.3774">16245 18168 0,'0'35'140,"0"1"-124,0-1 0,0 106 15,0-106-31,0 1 0,0-1 0,0 53 16,0 71-1,-17-36 16,17-87-15,-36 34-16,1-35 0,0-35 78,35-35-62,-35 0-1,35 0 1,-36 35 0,36-53-1,-35 53-15,35-36 0,0 1 16,-35 0 0</inkml:trace>
  <inkml:trace contextRef="#ctx0" brushRef="#br0" timeOffset="351556.0406">16316 18115 0,'35'0'15,"1"0"1,16 0 0,-16-35-1,17 35-15,247-35 31,35-18-15,-212 53 0,-52 0-16,-18 0 15,17 0 1,-17 0 0,-53 17-1,0 19 1,-35-36 15</inkml:trace>
  <inkml:trace contextRef="#ctx0" brushRef="#br0" timeOffset="352158.0586">16863 18203 0,'17'-35'31,"19"35"-15,-1 0 15,0 35 0,-35-17-15,0 17 0,0 1-1,-53-1 1,53 0-1,18-35 32,35 0-31,70-18 15,-87 18-15</inkml:trace>
  <inkml:trace contextRef="#ctx0" brushRef="#br0" timeOffset="352528.9385">16757 18538 0,'35'0'16,"18"0"15,-18 0-31,1 0 0,87-17 31,-52 17-15,-18 0 0,-18 0-1</inkml:trace>
  <inkml:trace contextRef="#ctx0" brushRef="#br0" timeOffset="353467.6336">16951 18697 0,'0'-35'63,"18"35"-16,17 0-32,-17 0 1,17 18 15,-35 17-15,0 0-1,-18-35 32,18 35-31,0 1 15,18-36-15,-18 35 15,0-17-15,0 17 15,-18-35-16,1 0 1,-36 35-16,35-35 16,-17 0 15</inkml:trace>
  <inkml:trace contextRef="#ctx0" brushRef="#br0" timeOffset="355156.6436">17692 16951 0,'17'0'16,"19"0"15,-1 0-15,-17 0-1,17 0 1,0 0 0,-35-35-16,35 35 15,1 0 16,-36 17 1,35-17-17,-35 36 1,0 17 0,0-18-16,0 35 15,0-17 1,0-17-16,0-1 15,0 0-15,0 0 16,0-17-16,0 105 16,0-17-1,0-53 1,0 35-16,0-35 0,0 0 16,-18 18-1,18-1 1,0-34-16,0 52 31,-35 53-15,35-106-16,0 18 15,0-18-15,0 1 0,0-1 32,0 0-17,0 36 1,0-1-16,0-34 15,0 17 17,0-18-17,0 0 63,0 18-46,-35-53 30,-18 0-46,18 0-16,-1 0 15</inkml:trace>
  <inkml:trace contextRef="#ctx0" brushRef="#br0" timeOffset="358743.489">18856 17515 0,'0'-35'62,"35"35"-62,1 0 16,16 0 0,-16 0-1,-1 0 1</inkml:trace>
  <inkml:trace contextRef="#ctx0" brushRef="#br0" timeOffset="358969.7744">18874 17657 0,'17'0'31,"1"0"-15,52 0 0,-17-36-1,-17 36 1</inkml:trace>
  <inkml:trace contextRef="#ctx0" brushRef="#br0" timeOffset="362191.1952">20443 17004 0,'0'18'78,"0"34"-78,0-16 16,0 17-1,0 0 1,0-18 0,18-35-1,-18 35 1,0 0-1,0 1 1</inkml:trace>
  <inkml:trace contextRef="#ctx0" brushRef="#br0" timeOffset="362642.3071">20144 17498 0,'35'0'78,"53"0"-78,-35 0 16,35 0-16,-17 0 15,105-36 1,53 1 0,-123 35-1,-53 0 1,-18 0 0</inkml:trace>
  <inkml:trace contextRef="#ctx0" brushRef="#br0" timeOffset="363433.8231">20355 17798 0,'0'53'94,"36"17"-79,-36 36 1,0-71-16,0 1 16,0-1-1,0 18-15,0-18 31,0 0-15,-18-35 31,-17 0-31,-1-17-1,1 17 1,-18-36-1,18 36 1,35-70 0</inkml:trace>
  <inkml:trace contextRef="#ctx0" brushRef="#br0" timeOffset="363957.5605">20514 17833 0,'0'-35'46,"35"35"-14,54-53-17,-37 53-15,1 0 16,36-36-16,-19 36 16,18 0-16,0-35 15,-52 35 1,-36 18 15,0 35-31,-18-53 16,18 35-16</inkml:trace>
  <inkml:trace contextRef="#ctx0" brushRef="#br0" timeOffset="364585.7725">20814 17956 0,'0'-17'47,"35"-19"-15,-17 36-17,52 0 1,-34 0 15,-36 18-31,35 17 16,-35 1-1,0-1 1,-18-35 0,18 35 46,18-35-62,-18 36 16,35-36-1,-35 17 1,0 18-16,0 1 31,-17-36-15,-19 0-1,1 0 1,0 0 0,-1 0-1</inkml:trace>
  <inkml:trace contextRef="#ctx0" brushRef="#br0" timeOffset="366001.7873">22243 16757 0,'-53'53'109,"35"-53"-93,-17 0 0,0 0 15,-1 0-16,36 18 1,0 17 62,-53 35-62,53-34-1,0 87 1,0-70-16,0 0 16,0 0-16,0 106 15,36-89 1,-36 89 0,0 35-1,0-141-15,0 0 16,0 0-16,0 0 15,0 17-15,-36-17 16,36 18 0,0-36-1,-17-35 1,17 35 0,35-35 77,0 0-93,36 0 0,-54 0 16,36-35-16,-17 35 31</inkml:trace>
  <inkml:trace contextRef="#ctx0" brushRef="#br0" timeOffset="366772.4273">23107 16828 0,'0'52'47,"0"-16"-32,0-1 1,-18 53 15,18-53-15,0 1-16,0-1 31</inkml:trace>
  <inkml:trace contextRef="#ctx0" brushRef="#br0" timeOffset="368106.2364">22842 17692 0,'0'17'78,"0"19"-62,0-1 0,0 71 15,0 0-31,0-71 0,0 0 15,0 1 1,-35-36 47,-18 0-32,-70 0 0,123-18-31,-36 18 16,36-35-1,0-18-15</inkml:trace>
  <inkml:trace contextRef="#ctx0" brushRef="#br0" timeOffset="368505.7895">22878 17674 0,'35'0'0,"18"0"31,-18 0-15,18-35-16,35 35 15,-17 0-15,-1 0 0,-17-53 16,-17 53 15,16 0-31,-16 0 16,-1 18 0,-35 17-1</inkml:trace>
  <inkml:trace contextRef="#ctx0" brushRef="#br0" timeOffset="369109.3776">23195 17868 0,'0'-17'78,"18"17"-62,17 0-1,0 0 17,1 0-32,-36 70 15,0 1 1,0-36-16,-53 36 15,-18-36 1,36-35 0,70 0 46,53 0-46,18-18-1,-71 18 1,1 0-16,-1-35 16,0 35 15</inkml:trace>
  <inkml:trace contextRef="#ctx0" brushRef="#br0" timeOffset="370646.6762">23901 16775 0,'17'0'78,"1"0"-63,17 0 1,1 0 0,34 0-1,-52 0 1,17 0 46,-35 17-30,0 19-32,53 52 31,-53 18 0,0-71-31,0 0 0,0 0 16,0 1-16,0-1 15,0 0-15,0 0 16,0 71 0,0 0-1,0-35-15,-35-36 16,35 0-16,0 1 16,0-1-16,0 0 0,0 18 31,0 18-16,0-36-15,0 0 0,0 18 16,0-18 0,0 18-1,0 18 1,0-54 15,-18-17 110,-17 0-94,-1 0-16,-34 0-15,-1 53-1,54-53 1,-19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20:0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2311 0,'-18'0'94,"-35"0"-78,0 0 15,-35 0-31,17 0 16,1 0-1,17 0 1,0 35 0,18 0-1,0 18 1,35-18-16,0 54 15,0-36 1,0 35 15,0-18-31,0 36 16,0-53-16,17 18 16,36 105-1,-53-123 1,35 53-1,36 0 1,-36-1 0,-35-69-1,35 52 1,-35-53 15,-17-35-31,-36 0 16,18 0-1,-18 0 1,-18 0 15,36 0-15,53 0 46,17 0-46,0 35 0,-35 18-1,0-17 1,35 175 0,-35-105-1,0-18-15,0 71 16,0-88-16,0 17 15,0-18-15,0 19 0,0 34 32,-17-35-32,17-35 0,0 71 31,0-36-15,106-18-1,-71-70 1</inkml:trace>
  <inkml:trace contextRef="#ctx0" brushRef="#br0" timeOffset="2714.3077">20144 2417 0,'35'0'78,"0"0"-62,0 0 15,1 17 0,-36 18-15,35 36 0,-35-18-16,0 0 15,0 0 1,0 0-1,-18 17 1,-17-17 0,-18 53-1,-53-53 1,53-18 0,18 53-1,-35 53 16,70-88-31,0 71 32,0-54-17,17-17 1,54 0 0,-36-17-1,0-36 1,-52 0 140,17 35-140,-36 0-1,36 36 1,0-54 0,0 54-1,0 35 1,0-71-1,0 0-15,0 106 16,0-105 0,0 34-1,0 1 1,-35-18 0,35 0-1,0-1 1,0-16-1,0-1 1,-35-35 0,-36 0 15,54 0-15,-19-18-16</inkml:trace>
  <inkml:trace contextRef="#ctx0" brushRef="#br0" timeOffset="7974.6148">11465 6632 0,'36'0'94,"-36"18"-63,0 17-15,0-17-1,35-18 1,-35 35 0,0 0-1,35-35 32,-17 0 0,17 0-31,18-35-16,-18 35 15,71-106 1,-71 106 0</inkml:trace>
  <inkml:trace contextRef="#ctx0" brushRef="#br0" timeOffset="8895.4108">15646 6456 0,'17'0'94,"-17"17"-63,36-17-31,-36 36 16,35-36-1,18 0 1,-18 0-16,0-18 16,106-35-1,-70 53 1,-36-35-1,1 35 1</inkml:trace>
  <inkml:trace contextRef="#ctx0" brushRef="#br0" timeOffset="9799.6797">18609 6473 0,'0'-35'32,"0"53"61,0 17-77,0 0 0,35-35-1,-35 36 17,36-36-17,16 0 1,-16 0-16,34-18 15,-34 18 1,34-35 0</inkml:trace>
  <inkml:trace contextRef="#ctx0" brushRef="#br0" timeOffset="39123.7538">14922 12418 0,'0'35'375,"18"-35"-281,17 0-47,18 0-32,-17 0 1,17 0-1,-18 0 1,-35-18-16,106 18 16,-71-35-16,0 35 15,36-35 1,-1 35 0,-34 0-1,-36-35 1,17 35-1</inkml:trace>
  <inkml:trace contextRef="#ctx0" brushRef="#br0" timeOffset="44174.6488">15275 13864 0,'0'-17'94,"18"17"-78,0 0-1,17 0 1,-35 35 0,0 35-1,0-34 1,-35 52 0,-1-88-1,36 35 1,18-35 62,35 0-62,-53-18-16,70 18 15,-17 0 1,-17 0-1</inkml:trace>
  <inkml:trace contextRef="#ctx0" brushRef="#br0" timeOffset="44690.7012">15646 13917 0,'0'18'78,"-18"-18"-62,-17 70-1,35-17-15,-71 0 31,71-18-15,0 1 0</inkml:trace>
  <inkml:trace contextRef="#ctx0" brushRef="#br0" timeOffset="45041.743">15540 13970 0,'0'-35'31,"0"70"16,35-35-32,-35 35-15,0 1 16,35-1 0,1-35-1,-36 35 1,35-35-1,-35 35 1</inkml:trace>
  <inkml:trace contextRef="#ctx0" brushRef="#br0" timeOffset="45572.2743">15804 13917 0,'0'18'78,"0"17"-63,0 0-15,0 18 16,0-18 15,0 1-15,0-1-1,0-53 32</inkml:trace>
  <inkml:trace contextRef="#ctx0" brushRef="#br0" timeOffset="48434.7077">23848 13899 0,'-36'0'31,"36"-17"16,18-18 0,17 35-32,1 0 17,-36 17-17,35-17 1,-35 53-16,0-18 31,0 1-31,0-1 16,-18-35-1,18 35-15,-88 0 16,35-35 0,71 0 46,35 0-46,-18 0-1,36 0 1,-36-17 0,18 17-1</inkml:trace>
  <inkml:trace contextRef="#ctx0" brushRef="#br0" timeOffset="48841.0202">24518 13864 0,'-18'0'15,"-17"18"16,0 35-15,-36 17 0,36-34-1,0-36 1,35 35-16,-36-35 16</inkml:trace>
  <inkml:trace contextRef="#ctx0" brushRef="#br0" timeOffset="49103.6145">24271 13882 0,'35'0'16,"1"0"15,-1 53-15,-35-36-1,35-17 1,1 36 0,-1 17-16</inkml:trace>
  <inkml:trace contextRef="#ctx0" brushRef="#br0" timeOffset="49376.0472">24659 13917 0,'0'35'79,"0"1"-64,0-1 1,0 0-1</inkml:trace>
  <inkml:trace contextRef="#ctx0" brushRef="#br0" timeOffset="52920.8496">13335 15840 0,'18'0'15,"17"0"63,0 0-62,18 0 0,0 0-1,18 0 1,-36 0 0,0 0-16,0 0 15,1 0-15,-1 0 16,0 0-16,1 0 15,16 0 1,72 0-16,-71 17 16,88-17-1,-53 0 1,-53 0-16,1 0 31,-54 0 16,18 36-47,-35-36 16</inkml:trace>
  <inkml:trace contextRef="#ctx0" brushRef="#br0" timeOffset="56088.1278">24871 15593 0,'35'0'94,"0"0"-79,1 0 1,-19 0 0,54 0-1,-18 0 1,-18 0-1,53 0 1,-52 0-16,69 0 16,19 0-1,-71 0 1,53-35 0,-36 35-1,1 0 1,-1 0-1,36 0 1,70 0 0,-70 0-1,18 0 17,-89 0-32,71 0 15,-71 0-15,0 0 16,36 0-1,0 0 1,34 0 0,37 0-1,69 0 1,-105 0 0,17 0-1,-34 0 1,-54 0-16,71 17 15,-18-17 1,-17 0-16,175 0 31,-140 0-31,53 0 32,70 0-17,-88 0 1,-35 0-1,-35 0-15,35 0 16,-53 0-16,0 0 16,105 0-1,-87 0-15,-18 0 16,0 0-16,0 0 16,-18 0-16,18 0 15,53 0 16,-71-17-31,0 17 0,0 0 16,1 0-16,34 0 16,-17 0-1,-18 0 1,1 0 15,-1 0-15,0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34:00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9155 0,'35'0'16</inkml:trace>
  <inkml:trace contextRef="#ctx0" brushRef="#br0" timeOffset="1581.3511">7885 3193 0,'0'-36'15,"0"1"1,0 88 140,0 317-125,0-317-15,0 0-16,0-17 16,0-1-1,0 18 1,0-18-16,0 0 15,0-70 48</inkml:trace>
  <inkml:trace contextRef="#ctx0" brushRef="#br0" timeOffset="2374.8946">8502 3457 0,'0'-35'16,"-18"35"-16,18-35 15,-35 35 1,35-36-1,-35 36-15,-1 0 32,1 18-17,-35 53-15,70-36 0,-36 35 32,36 1-32,0-18 31,0-18-16,18-35-15,17 0 16,18 0 0,-18 0-1,18-70 1,-53 34 0,0 1-16,36 0 15,-36-1 1,0 72 31,0 34-32,35-70-15,-35 53 0,53-17 16,0-1 0,-18-35-1,0 0 1</inkml:trace>
  <inkml:trace contextRef="#ctx0" brushRef="#br0" timeOffset="2902.6295">8908 3281 0,'0'17'78,"35"-17"-62,35 36 0,-34-36-16,-1 35 0,0-35 15,36 0 1,-1 35 0,-34-35-1,-36 36 32,0 16-31,-18-16-16,-52 34 31,17 19-15,0-1-1,17-53-15,36 0 31</inkml:trace>
  <inkml:trace contextRef="#ctx0" brushRef="#br0" timeOffset="4703.5406">10072 3475 0,'17'0'47,"-17"-18"-47,53 18 15,-17 0-15,17 0 16,17 0-1,-52 0 1,-18 18 15</inkml:trace>
  <inkml:trace contextRef="#ctx0" brushRef="#br0" timeOffset="4883.296">10107 3581 0,'0'35'32,"18"-35"-17,52 0 1,-17 0 0,-18 0-16,1 0 15,34-35 1</inkml:trace>
  <inkml:trace contextRef="#ctx0" brushRef="#br0" timeOffset="5520.8501">11112 2875 0,'0'-35'16,"-17"35"-16,-18 0 15,-1 0 1,1 0-1,0 0 17,35 18 46,0 34-63,0-16-15,0 34 16,0 36 0,0 35-16,0-17 0,0-19 15,0-34 1,0 141 0,0-124-16,0 88 15,0-35 1,0-88-16,0 0 15,35 35 1,-35-70 0,18-18-1,52 0 1,-35 0 0,36-53-1,17 0 1,-35-17-1</inkml:trace>
  <inkml:trace contextRef="#ctx0" brushRef="#br0" timeOffset="5984.9946">11853 2946 0,'0'0'0,"0"17"47,0 19-32,0-1-15,0 88 32,0-87-32,0-1 15,0 0-15,0 0 16,0 36 0</inkml:trace>
  <inkml:trace contextRef="#ctx0" brushRef="#br0" timeOffset="6502.8736">11748 3722 0,'0'-18'47,"17"18"-32,36 0 16,-18 0-15,-35 35 0,36 54-1,-36-36 1,-18-53-16,18 70 16,-88-70-16,53 53 31,-1-53-31,54 35 47,17-52-32,89-36 1,-19 17 0,1 1 15,-53-35-31</inkml:trace>
  <inkml:trace contextRef="#ctx0" brushRef="#br0" timeOffset="7188.068">12241 3016 0,'0'-35'31,"36"35"-16,-1 0-15,-35-35 16,70 35 0,-17 0-16,0-36 15,-17 36 1,-1 0 15,-35 36 32,0-1-48,0 18-15,0 194 32,0 53-17,0-230-15,0 18 16,0 18-16,0-35 15,0 17 1,0-35-16,35 0 0,-35 70 31,0-34-15,-17-54-16,17 0 16,-36-35-16,1 35 15,0-35 1,-18 0-1,53-17 17,-53 17-17</inkml:trace>
  <inkml:trace contextRef="#ctx0" brushRef="#br0" timeOffset="9722.6814">15240 3157 0,'0'-35'0,"0"53"94,0 35-78,0 0-16,53 88 15,-53-18 1,0-88-1,0 1-15,35-1 0,-35 0 16,0 1 0,0-19-1,35-17 17</inkml:trace>
  <inkml:trace contextRef="#ctx0" brushRef="#br0" timeOffset="10355.769">15628 3140 0,'0'17'63,"0"19"-47,0 34-1,0-17 1,0-18-1,0 18-15,0-17 16,0-1 0,0-53 46,0-17-46,35 35-16,-35-18 15,36 18 1,17 0 15,-18 0-15,0 18 0,-35 17-1,35-35 1,-35 35-16,0-17 15,-17 35 1,-19-53-16,36 35 16,-52-35-16,16 0 31,1-17-15,0 17-1</inkml:trace>
  <inkml:trace contextRef="#ctx0" brushRef="#br0" timeOffset="10980.1605">16175 3140 0,'0'-36'15,"35"36"32,0 0-47,18 36 16,0-36-1,0 0 1,53 35-16,-71-35 16,36 35-1,-36-35-15,-35 36 0,53-36 16,-53 35 0,0 0 15,0 0-16,0 1-15,-106-1 32,106 0-17,-53-35-15,0 18 16,18 17 15</inkml:trace>
  <inkml:trace contextRef="#ctx0" brushRef="#br0" timeOffset="17593.0621">11853 3704 0,'0'-35'63,"0"53"-16,0 17-32,0 0-15,0-17 16,18 35 0,-18 35-1,0 35 1,0-70-1,0-17 1,0-72 47,0 1-63,0 0 15,35-1-15,-35 1 16,0 0-16,0 0 15,0-1-15,0-34 16,0 34 0,0 1-16,0 0 0,0-18 15,0 18 17,0 52 30,0 36-62,0 18 16,0-18-16,0 0 15,0-18-15,0 35 16,0-17 0,0-17 15,0-72 31,0 1-62,0 0 16,0 0-16,0-1 16,0 1-16,-17 0 15,17-1 1,0-16-1,0 16 1,0 89 31,0 18-31,0-18-16,0 0 0,0 17 15,0-17 1,0 0 15,0-18-15,0-70 46,0-18-31,0 0-31,0-17 16,0 17 0,0 0-1,0 17 1,0 1 0,0 70 46,0 1-62,0 52 31,0-18-15,0 36 0,0-53-1,0-17 1,0-54 46,0-53-46,0 36 0,0-18-16</inkml:trace>
  <inkml:trace contextRef="#ctx0" brushRef="#br0" timeOffset="19579.9058">11889 3687 0,'0'0'0,"0"-36"31,0 54 94,0 52-109,0 1 0,0-36-16,0 1 15,0-1 1,0 18 0,0-18-1,0 0 1,0-52 46,0-19-46,0-17 0,0 18-16,0 0 15,0 0-15,0-1 0,0 1 16,0 0-1,0 0-15,0-1 16,0 107 62,0-36-78,0 0 16,0 1-16,0 17 15,0 17 1,0-17 0,0-18-1</inkml:trace>
  <inkml:trace contextRef="#ctx0" brushRef="#br0" timeOffset="27543.5786">17833 3140 0,'35'0'94,"36"0"-79,-36 0-15,0 0 32</inkml:trace>
  <inkml:trace contextRef="#ctx0" brushRef="#br0" timeOffset="27757.0359">17815 3316 0,'0'0'0,"18"0"15,52 0 1,-17 0 0,-17 0-1</inkml:trace>
  <inkml:trace contextRef="#ctx0" brushRef="#br0" timeOffset="28547.4943">19279 2716 0,'0'36'47,"0"17"-32,0-18-15,0 0 16,0 0-1,0 54-15,0-54 16,-17 18 0</inkml:trace>
  <inkml:trace contextRef="#ctx0" brushRef="#br0" timeOffset="28907.7119">18909 3598 0,'18'0'15,"17"0"17,18 0-17,17 0 1,-34 0-1,34 0 1</inkml:trace>
  <inkml:trace contextRef="#ctx0" brushRef="#br0" timeOffset="29195.0226">19368 3369 0,'0'0'16,"35"18"15,-35 17-15,0 0-16,0 0 0,0 1 15,0-1-15,0 18 16,0 35-1,35 53 17,-35-105-17</inkml:trace>
  <inkml:trace contextRef="#ctx0" brushRef="#br0" timeOffset="30090.707">18591 2593 0,'-17'0'46,"-19"0"-30,-16 18 15,52 34 63,17 1-78,18 89-1,-35-72-15,0 36 0,0 0 16,0-18-16,36 0 16,-36 141 15,0-158-31,0-18 0,0 0 15,0-18-15,0 71 16,53 17 0,-53-52 15,0-36-31,0 18 16,0-18-1,35-35 1,0 0 15,-17 0-15,52 0-1,-34 0 1,-1-52-16</inkml:trace>
  <inkml:trace contextRef="#ctx0" brushRef="#br0" timeOffset="31142.9292">19950 2575 0,'35'0'47,"71"0"-15,-71 0-32,0-35 15,18 35 1,-18 0-1,1 0 17,-36 18 15,0 35-32,0-18 1,0 71-1,0-71-15,0 18 16,0 53 0,0 17-1,0-52 1,0-1 0,0-52-1,35 141 1,-35-124-16,0 0 0,0 0 15,0 89 1,35-71 0,-35 35-1,53-17 17,-53-1-32,0-52 15,0 17 16,-35 0 16,17-35-31,-17 0 0,-36 0 15,-17 0-16,53 0-15</inkml:trace>
  <inkml:trace contextRef="#ctx0" brushRef="#br0" timeOffset="45635.7449">8149 5203 0,'0'18'94,"0"17"-94,0 18 16,0 18-16,0 88 15,0 17 16,53-123-15,-53 35-16,0-53 16,0 1-16,0-1 15,0 35-15,0-34 32,0-1-17,-18-53 1</inkml:trace>
  <inkml:trace contextRef="#ctx0" brushRef="#br0" timeOffset="46574.1295">8520 5203 0,'0'36'62,"0"-1"-62,0 0 16,0 18-16,0 53 31,0-71-15,0 36 0,17-18-16,18-53 0,-35 35 15,36-35-15,17 0 16,0 0-1,17 0 1,-35-35 0,1-36-1,17 1 1,-53-18 0,0 52-16,0 1 15,0 0-15,0-1 16,0 19-1,0-19-15</inkml:trace>
  <inkml:trace contextRef="#ctx0" brushRef="#br0" timeOffset="47198.4107">8714 5309 0,'0'18'110,"0"0"-110,0 17 15,0 71 1,0-53 0,0 35-16,0 0 15,0-53-15,0 1 16,0 16 15,0-16-31,0-1 16</inkml:trace>
  <inkml:trace contextRef="#ctx0" brushRef="#br0" timeOffset="48893.2118">9190 5327 0,'0'-35'16,"0"52"93,18-17-109,17 0 16,-35 18 0,53-18-1,0 0-15,-53 35 16,53-35 0,-18 53-16,18-18 15,-18 1 16,0-1 1,-35 0 30,-17-35-46,-19 0-1,36 36-15,-35-36 0,35 52 16,-53-16-16,-17 34 16,34 36 15,1-71-15,35 1-1</inkml:trace>
  <inkml:trace contextRef="#ctx0" brushRef="#br0" timeOffset="51536.9828">10266 5503 0,'35'-35'31,"36"35"-15,-36 0-16,18 0 15,-18-35 1,0 35-1,36 0 1,-71 17-16</inkml:trace>
  <inkml:trace contextRef="#ctx0" brushRef="#br0" timeOffset="51797.3024">10248 5697 0,'18'0'16,"35"0"15,0 0-15,-18 0-16,0 0 15,18 0-15,-18 0 16</inkml:trace>
  <inkml:trace contextRef="#ctx0" brushRef="#br0" timeOffset="54092.9717">12171 5080 0,'0'18'47,"0"35"-32,0-18 1,0 0-16,0 0 16,-53 36-1,-18 0-15,-52-1 31,-1 18-15,124-35-16,-52-53 0,16 0 31,36-35 1,0 0-32,0-1 15,0-17 1,0-17-16,0 17 15,36 0 1,16 53 0,-52-35-1,124 35 1,-89 17-16,71 72 16,-71-36-1,18 17 1,0-35-1,-53 1-15,35-1 16,1 18 0,-36-18-1,0 0 1</inkml:trace>
  <inkml:trace contextRef="#ctx0" brushRef="#br0" timeOffset="54572.8928">12612 4957 0,'0'17'47,"0"18"-31,0 18-16,35 124 31,-35-71-15,0-53-16,0-1 0,0-16 15,0 34 1,0-34-1,0 16 1,0-16 0</inkml:trace>
  <inkml:trace contextRef="#ctx0" brushRef="#br0" timeOffset="55186.4813">12929 5115 0,'0'-17'16,"-17"17"-1,17 35 32,-36 0-31,36 0-16,0 18 15,0 0 1,-35 18-16,35 52 31,0-87-15,0-19-16,18-17 0,17 0 31,18 0-15,-18-53-1,-35 36 1,36-19 0,-36-87-1,0 88 1,-18-18-16,18 35 15,0-17-15,0 0 16,-35 35 0</inkml:trace>
  <inkml:trace contextRef="#ctx0" brushRef="#br0" timeOffset="55685.7073">13088 5045 0,'53'0'62,"0"0"-30,0 35-17,0 0-15,-18-35 0,0 36 16,1-36-16,16 0 15,-16 52 1,-1-52-16,-35 36 31,0-19-15,-18 89 15,-35-70-31,-52 69 47,16 36-31,54-141-16,35 18 15</inkml:trace>
  <inkml:trace contextRef="#ctx0" brushRef="#br0" timeOffset="56352.0975">14058 5239 0,'18'0'47,"-1"0"-47,19 0 15,34 0 1,71 0 15,-35 0-31,-70 0 16</inkml:trace>
  <inkml:trace contextRef="#ctx0" brushRef="#br0" timeOffset="56613.8698">14288 5098 0,'0'0'15,"0"70"32,0-17-47,0-18 16,0 36-1,-36-18 1,36 0-16,0-18 16</inkml:trace>
  <inkml:trace contextRef="#ctx0" brushRef="#br0" timeOffset="57374.9197">14905 5009 0,'0'53'62,"0"-17"-62,0 140 31,0-52-15,0-72-16,0 1 0,0 0 16,0 18-1,0-36 1,0 0-1,0 1 1,0-54 15,0-53 1,0 1-17</inkml:trace>
  <inkml:trace contextRef="#ctx0" brushRef="#br0" timeOffset="57934.2612">14905 5239 0,'0'-88'16,"17"17"-16,-17 36 15,0-18 1,36 0-16,-36 18 31,0-1-15,35 36-1,0 0 1,-35-35-16,36 35 31,-1 18-15,-35 17-16,0 18 15,0-18 1,-35 36 0,-18-36-1,0 0 1,17-35 0,54 0 30,17 36-30,1-1 0,-1 0-1,18 0 1,-53 1 0,0-1-1,-53-35 1,0 35-1,18-35 1,-1 0 0</inkml:trace>
  <inkml:trace contextRef="#ctx0" brushRef="#br0" timeOffset="58730.1451">15399 4780 0,'0'35'78,"0"1"-78,0-1 15,0 18 1,0 141 0,0-88-1,0-53-15,0-18 16,0 0-16,0 1 15,0 34-15,0-17 32,0-18-17,0-52 17</inkml:trace>
  <inkml:trace contextRef="#ctx0" brushRef="#br0" timeOffset="59294.7402">15734 4992 0,'0'35'78,"0"36"-78,0-18 15,0-1-15,0 72 32,0-71-17,0-18 1,53-35 15,-53-17-15</inkml:trace>
  <inkml:trace contextRef="#ctx0" brushRef="#br0" timeOffset="59854.0813">16069 4851 0,'71'17'78,"-19"-17"-63,-52 36 1,53-36-16,-17 35 16,17 0 15,0-35-31,-1 35 0,-16-35 15,-36 36 17,17-36-17,-17 35-15,0 0 32,0 1-17,0 16 1,-17-16-16,-36 52 15,-35-17 1,52-36 0,-70 35-1,54-34 1,52-1 0</inkml:trace>
  <inkml:trace contextRef="#ctx0" brushRef="#br0" timeOffset="62295.5192">10760 6879 0,'35'0'94,"0"0"-78,36 0-1,35-17-15,-36 17 16,-35 0-16</inkml:trace>
  <inkml:trace contextRef="#ctx0" brushRef="#br0" timeOffset="62538.2995">10883 7091 0,'0'0'15,"35"0"32,18 0-47,-17 0 16,-1 0-16,35 0 15,-34-18 1</inkml:trace>
  <inkml:trace contextRef="#ctx0" brushRef="#br0" timeOffset="65470.6678">12453 6385 0,'0'18'63,"0"17"-48,0 18-15,-18 0 16,18 0-16,-70 70 31,-89 1-15,106-89-1,53 18-15,-53-53 0,18 35 32,0-35-17,-1-35 1,36 0-1,0-36 1,0 36 0,18-18-1,70 18 17,-35 35-17,-18 35-15,1 0 16,-36 1-16,70 17 15,-34 17 1,-1 18 0,-35-52-1,0-1 1</inkml:trace>
  <inkml:trace contextRef="#ctx0" brushRef="#br0" timeOffset="66292.7051">13018 6315 0,'0'-36'16,"-18"36"31,-17 0-31,-1 0-1,1 0 1,0 0 15,35 18 32,0 35-48,0 0 1,0 0-16,0 35 15,35 18 1,-35 70 15,0-70-15,0-53-16,0-18 0,0 1 16,0-1-16,0 35 15,0-34 1,0 34 15,-35 89-15,35-106-16,0-18 31,17-35-15,89 0 15,-70-35-16,16 35-15,-52-35 16,36 35-16</inkml:trace>
  <inkml:trace contextRef="#ctx0" brushRef="#br0" timeOffset="67488.5496">13776 6262 0,'-18'-35'15,"-17"35"32,35 17-31,0 36-1,-35-18 1,35 1-16,0 69 31,0-52-31,17-17 16,19-36 46,-36-18 126,0-70-157,0 35-15,0 18 15,0-1-15</inkml:trace>
  <inkml:trace contextRef="#ctx0" brushRef="#br0" timeOffset="70128.62">13741 6967 0,'-18'53'93,"18"18"-77,0-36 0,-35 36-1,35-54-15,0 19 32,17-36-17,19 0 1,-1-36-1,18 1 1,-18 35-16,-35-35 16,0-18-1,0 18 1,-53 35 0,36-36-1,-19 36 1</inkml:trace>
  <inkml:trace contextRef="#ctx0" brushRef="#br0" timeOffset="70850.8001">14076 6403 0,'53'-35'47,"17"35"-31,-70-36-1,53 36-15,18 0 16,-71-35-1,35 35 1,-35 53 31,0-18-31,0-17-16,0 176 31,0-35 0,0-36-31,0-70 0,35 0 0,-35-18 16,0 1-1,0-1-15,36 0 0,-36 36 32,0-36-17,0 53 1,0-53-1,-18-35 1,-35 0 0,-17 0 15,-19 0-15</inkml:trace>
  <inkml:trace contextRef="#ctx0" brushRef="#br0" timeOffset="74992.1821">15011 6879 0,'35'0'93,"18"0"-77,17 0 0,54 0-1,-89 0 1,0-17 0,1 17-1</inkml:trace>
  <inkml:trace contextRef="#ctx0" brushRef="#br0" timeOffset="75269.11">15258 6791 0,'0'18'47,"0"70"-31,0-18-16,0 1 16,0-18-1,0-18 1</inkml:trace>
  <inkml:trace contextRef="#ctx0" brushRef="#br0" timeOffset="76225.6481">15787 6526 0,'0'0'0,"35"18"62,-35 17-62,0 1 16,0 34 0,35-35 15,-35 107-16,0-90 1,0-16-16,0-54 78,0-17-62,0 0-16,0 17 15,0-53 1,0 1 0,0-36-1,0 53 1,0 0 0,0 18-1,36 35 1,-1-35-1,0 35 1,0 0-16,1 17 16,-36 36 15,0 0-15,0-18-16,-106 18 15,106-17 1,-53-36-1,88 0 48,-35 35-47,53-35-1,-18 35-15,18 18 16,-53-18-1,36 1 1,-54-19 0,-70 36 15,35-53-15,18 0-16</inkml:trace>
  <inkml:trace contextRef="#ctx0" brushRef="#br0" timeOffset="77003.4047">16563 6332 0,'0'0'0,"0"-35"47,-18 35-31,-35 0-1,18 0 1,0 0-1,0 0 1,35 18 62,0 35-62,0-18-1,17 0-15,-17 18 16,0 71 0,0-71-16,0-1 15,0 72 1,0-18 0,0-71-16,0 0 0,0 1 15,0-1 1,0 0 15,0 0-15,53-35 15,0 0-15,0-35-1,-18 0 1</inkml:trace>
  <inkml:trace contextRef="#ctx0" brushRef="#br0" timeOffset="77646.5128">15928 6756 0,'0'0'0,"0"17"47,0 36-32,0-17 1,0 69 15,0-69-31,0-1 0,0 18 16,0-18 0</inkml:trace>
  <inkml:trace contextRef="#ctx0" brushRef="#br0" timeOffset="79108.1105">17092 6227 0,'-18'0'47,"-17"0"-31,0 17-1,35 54 1,0-18-1,0-18 1,0 0 0,18-35 15,-18 35-31,52-35 0,-16 0 16,-1 0-16,36-35 15,-36-18 16,-35 18-15,0 0 0,-18-1-1,-35-16 1,36 52 15</inkml:trace>
  <inkml:trace contextRef="#ctx0" brushRef="#br0" timeOffset="79527.9387">17145 6720 0,'0'36'15,"35"34"17,-35-17-17,0 35-15,36-52 16,-36 17 0,0-18 30</inkml:trace>
  <inkml:trace contextRef="#ctx0" brushRef="#br0" timeOffset="80433.0295">17621 6121 0,'36'0'78,"16"0"-63,1-53 1,18 53 0,-53 0-1,34-36 1,-52 54 46,36 17-46,-36 36 0,0-53-1,0 17 1,0 88-16,0-70 15,0 0-15,0-18 16,0 1-16,0 34 16,0 1-1,0-1 1,0-34 0,0-19-16,35 54 15,-35-1-15,0-17 16,0-17-1,35-36-15,-35 35 16,0 18 0,0-18-1,0 0 1,-17-35 0,-36 0 15,-53 36-16,53-36 1,-18 35 0</inkml:trace>
  <inkml:trace contextRef="#ctx0" brushRef="#br0" timeOffset="83420.4231">11359 8590 0,'36'0'31,"34"0"-15,-34 0-1,-1-35-15,0 35 16,18 0 0</inkml:trace>
  <inkml:trace contextRef="#ctx0" brushRef="#br0" timeOffset="83640.4877">11377 8837 0,'71'0'31,"-18"0"-15,-1-18 15,-16 18-31</inkml:trace>
  <inkml:trace contextRef="#ctx0" brushRef="#br0" timeOffset="84564.1149">13035 7990 0,'0'18'63,"0"17"-63,0 1 15,0-1 1,-35 35-16,-71 1 16,71-18-1,-18-18-15,18-35 16,-1 0 15,36-17-15,0-19-1,0-34 1,0 17 0,18 53-1,17-35 1,53 35 0,-52 35-1,70 106 16,-106-106-15,35 36-16,-35-1 16</inkml:trace>
  <inkml:trace contextRef="#ctx0" brushRef="#br0" timeOffset="85495.1587">12982 8837 0,'0'18'62,"0"17"-46,-17 0 0,17 36-1,0-18 1,0-18-16,17-35 0,19 0 16,-1 0-1,0 0 1,-35-18-1,35-35 1,-35-17 0,0 17-16,-17 53 15,-19-35 1,36-1 15,-35 36-31</inkml:trace>
  <inkml:trace contextRef="#ctx0" brushRef="#br0" timeOffset="86384.6034">12330 7955 0,'-18'0'94,"-17"0"-79,-1 0 17,36 18 30,0 17-62,0 18 16,0 35-16,0 18 15,0 388 17,0-265-32,0-158 0,0 17 15,0 18 1,18-71 0,-18 18-1,35 18 1,18-36-1,-18 0 1,-35 0 0,36-35-1,-1 0 17,0 0-17,71-17 1,-71-54-1</inkml:trace>
  <inkml:trace contextRef="#ctx0" brushRef="#br0" timeOffset="87427.1332">13723 7849 0,'0'0'0,"35"0"110,1 0-95,-1 0 1,0 0 0,0 0 15,-35 53 0,0 0-15,0-18-16,0 1 15,0 17 17,36 176-17,-36-176-15,53 17 0,-53 1 16,0 17-16,35-35 16,-35 106-1,35 35 16,0-106-31,-35-53 16,0 18 0,-17 0-1,-18-53 1,-1 0 0,-17 0-1,0 0-15,18 0 16,-35-35-1,34 35 1</inkml:trace>
  <inkml:trace contextRef="#ctx0" brushRef="#br0" timeOffset="88889.2435">14693 8502 0,'35'0'47,"89"-35"-16,-54 35-31,-34 0 16,-36-36 0,53 36-16,-18 0 31</inkml:trace>
  <inkml:trace contextRef="#ctx0" brushRef="#br0" timeOffset="89127.1568">14940 8396 0,'-35'0'16,"35"-35"-16,0 52 31,0 19-15,0-1-1,0 0-15,0 1 16,0-1-16,0 0 0,0 18 16,0-18-1</inkml:trace>
  <inkml:trace contextRef="#ctx0" brushRef="#br0" timeOffset="90184.7061">15769 7955 0,'0'0'0,"-53"0"109,18 0-93,17 0-1,18 18 63,0 35-62,0-18 0,0 88-1,0 1 1,0-36-16,-53 0 0,53-35 16,0 53-1,0-71 1,0 36-1,18-18 1,-18 0-16,0-18 16,0 0-1,0 1 17,35-36-17,-35 35 1,36-35-1,-1 0 1,0 0 0</inkml:trace>
  <inkml:trace contextRef="#ctx0" brushRef="#br0" timeOffset="91226.5661">16686 7832 0,'0'-36'47,"-17"36"-47,-36 0 32,53 36-32,-35 52 31,-1-53-31,36 89 15,0-89 1,0 18 0,18-53-16,-18 35 15,18-35 1,52 0-16,-17 0 16,0-35-1,0-36 1,-53 1-1,0-36 1,-18 71 15,-17-1-31,-18 36 16</inkml:trace>
  <inkml:trace contextRef="#ctx0" brushRef="#br0" timeOffset="92441.1871">16581 8520 0,'0'52'31,"0"-16"-31,0-19 16,0 19-16,0 105 47,0-71-47,0-17 15,0-17 1,0-1 0,0-53 46,0-35-46,0 0-1,17-17 17,-17 17-32,0 0 15,0 18 1,0-1-16,0 1 15,0-71 17,0 53-17,53 0-15,-53 36 32,18 17-17,52 0 1,-34 0-1,-1 17 1,-35 36 0,0 0-1,-35-53 1,-36 53 0,36-18-1,70-35 48,36 53-48,-36-53 1,-35 36 0,0-1-16,0-17 15,-18 35 1,-17-53-1,-53 17 1,17-17 0</inkml:trace>
  <inkml:trace contextRef="#ctx0" brushRef="#br0" timeOffset="93318.6074">17286 7708 0,'35'0'63,"1"0"-48,-1 0 1,35 0 15,-34 0-15,-1 0 46,-35 18-46,0 17-1,0 0 1,0 142 0,0-54-1,0-52-15,0-18 16,-18 53 0,18 17-1,0-70 1,0 0-16,0 123 15,0-140-15,-53 16 16,53 37 0,0-54-16,0 0 15,0 0 1,0 18 0,0-17 15,-35-36-16,0 0 1,-18 0 0,-70 0-1,52 0-15</inkml:trace>
  <inkml:trace contextRef="#ctx0" brushRef="#br0" timeOffset="94867.6865">11553 10372 0,'18'0'78,"70"0"-78,-52 0 15,17 0-15,-18 0 16,0 0 15</inkml:trace>
  <inkml:trace contextRef="#ctx0" brushRef="#br0" timeOffset="95037.4868">11589 10530 0,'35'0'15,"36"0"1,-18 0 15,35-17-31</inkml:trace>
  <inkml:trace contextRef="#ctx0" brushRef="#br0" timeOffset="96269.859">12629 9860 0,'0'0'0,"0"53"62,0-18-62,0-17 16,0 53-1,0-36 1,0 53 0,0-53-1,0 18-15,0 0 16,0-18-1</inkml:trace>
  <inkml:trace contextRef="#ctx0" brushRef="#br0" timeOffset="96543.4037">12506 10478 0,'0'35'15,"18"-35"1,52 0 0,54 0-1,-36-35 1,-18 35-1,-34 0 1,-1 0-16,-17 0 0</inkml:trace>
  <inkml:trace contextRef="#ctx0" brushRef="#br0" timeOffset="97045.1599">12665 10636 0,'17'0'16,"19"0"0,-36-17-16,35 17 15,0 0 17,0 0-17,1 35 1,-36 0-16,0 18 15,0 18 1,-36-36-16,1 0 16,35 0-1,-35-35 1,53 0 15,17 0-15,18 0-1,123-88 1,-52 18 0</inkml:trace>
  <inkml:trace contextRef="#ctx0" brushRef="#br0" timeOffset="97838.8997">13547 9772 0,'-18'0'31,"18"-35"-16,-35 35 1,35 17 93,-36 19-109,36 16 16,0 37-16,-35 69 16,35-16 15,0-90-15,0 107-16,0-88 15,0-18-15,0 0 0,0 0 16,0-1-1,0 142 1,0-123 0,0-36-16,0 1 15,0-1-15,0 0 16,18 0 0,-18 1 15,35-36-16,18 35-15,0-35 0,17 0 16,-17 0-16,106-18 16,0-35 15</inkml:trace>
  <inkml:trace contextRef="#ctx0" brushRef="#br0" timeOffset="99367.9394">14587 9684 0,'0'53'63,"0"-18"-48,0 35-15,0-34 16,-35-1-16,0 36 16,-36-36-1,36 35-15,-18-70 32,53 36-17,-35-36-15,35-18 16,0-52-1,0 17 1,0 17 0,17 36 31,36 0-47,-17 0 15,69 18 16,-105 17-15,53 1-16,-17-36 0,-1 35 31,-35 0-31,35-35 0,0 35 32</inkml:trace>
  <inkml:trace contextRef="#ctx0" brushRef="#br0" timeOffset="99638.9184">14799 9878 0,'71'-36'31,"-19"36"-15,19 0-1,-18 0 1,18 0 0,-36 0-1,0 0 1,-35-35-1</inkml:trace>
  <inkml:trace contextRef="#ctx0" brushRef="#br0" timeOffset="99868.3434">15099 9772 0,'0'18'31,"0"17"-31,0 18 16,0-18 0,0 36 31,18-71-47,17 35 15</inkml:trace>
  <inkml:trace contextRef="#ctx0" brushRef="#br0" timeOffset="100434.1019">15716 9578 0,'18'0'16,"-18"18"0,0 17-1,0 18 1,0-18-16,0 0 15,-71 36 1,36-36-16,0 0 16,0-35-16,-18 36 15,17-36 1,1 0 15,35-18-15,0-35-1,0 18 1,18 35 15,17 17-15,-17-17 0,-18 36-16,70-36 0,-70 35 15,53 0 1,53 1-1,-71-1 17,-35 0-32</inkml:trace>
  <inkml:trace contextRef="#ctx0" brushRef="#br0" timeOffset="101366.1029">14799 10425 0,'35'70'47,"-35"-35"-32,0 1-15,0-1 16,0 0-16,-17 18 16,-107 71 15,89-71-31,-18-53 15,18 0 1,-1-18 0,36-17-1,0-1 1,0-17 0,0 18-1,36 35 16,-1 0-31,71 18 32,-71 17-32,36 0 15,-36 18 1,-35-35 0,35-18-16</inkml:trace>
  <inkml:trace contextRef="#ctx0" brushRef="#br0" timeOffset="101673.1751">15046 10742 0,'35'0'16,"1"0"0,-1 0 15,18 0-31,17 0 15,-34 0 1</inkml:trace>
  <inkml:trace contextRef="#ctx0" brushRef="#br0" timeOffset="102397.9743">15910 10460 0,'0'0'15,"0"18"17,0 17-32,0 71 46,-17-36-46,-36-17 16,17-18-16,1 1 0,0-36 16,-18 53-16,18-53 15,17 0 17,-17 0-17,35-106 1,0 70-16,0 1 15,17 35 1,72 0 15,-54 18-31,35 52 32,-34-70-32,-36 53 0,53-17 31,0-36-31,-18 35 15,-35 0 1</inkml:trace>
  <inkml:trace contextRef="#ctx0" brushRef="#br0" timeOffset="103417.5044">16334 9402 0,'17'0'47,"36"0"-32,-18 0 1,18 0 0,-17-36-1,-1 36 1,0 0 15,-35 18 16,0 52-31,0-52-1,0 141 16,35-106-31,-35 35 0,0-35 16,0 53 0,0 52-1,0-69-15,0 69 16,0-87 0,0 70-1,0-88-15,0 0 0,0-18 16,0 0-16,0 1 31,0-1-15,-17-35-1,17 35-15,-35-35 32,35 36-17,-36-36 1,1 0-16,-18 0 15,18 0 1,0 0-16,-1 0 0</inkml:trace>
  <inkml:trace contextRef="#ctx0" brushRef="#br0" timeOffset="105041.8793">17480 10125 0,'18'0'79,"17"0"-64,18 0 1,-53 35-1,159-35 1,-124 0-16,0 0 0</inkml:trace>
  <inkml:trace contextRef="#ctx0" brushRef="#br0" timeOffset="105402.3141">17745 10037 0,'0'17'31,"0"18"0,0 18-31,0 36 32,0-37-32,0-16 15,0-1 1</inkml:trace>
  <inkml:trace contextRef="#ctx0" brushRef="#br0" timeOffset="106663.1302">18856 9596 0,'0'35'47,"0"0"-31,18 0-1,-18 1-15,0-1 0,0 0 16,0 0 0,53 54-1,-53-19 1,0-34-1,0-19 1</inkml:trace>
  <inkml:trace contextRef="#ctx0" brushRef="#br0" timeOffset="106935.1586">18768 10125 0,'17'0'32,"54"0"-17,-36 0 1,106-18 15,-17 18-15,-89 0-16,0-35 0</inkml:trace>
  <inkml:trace contextRef="#ctx0" brushRef="#br0" timeOffset="107479.5575">18909 10319 0,'0'0'0,"0"-36"31,18 1 0,17 35-15,0 0-16,0 0 0,18 0 15,-17 53 1,-36 53 15,-89-18-15,89-53-16,-53 18 0,53-35 47,18-18-16,17 0-31,18-35 16,71-18-1,17-35 1,0-1 0</inkml:trace>
  <inkml:trace contextRef="#ctx0" brushRef="#br0" timeOffset="108262.8048">19985 9278 0,'0'-35'16,"0"0"-1,-18 35 32,-17 0-31,35-18 0,-35 18-16,-1 0 31,36 35 16,0 36-32,0 52 1,0-17 15,0-53-31,0 0 0,18 70 16,-18-70-1,53 18-15,-18 123 32,-35-71-17,35-35-15,-35 1 0,0-19 16,0 71 0,0-88-1,53 177 1,-53-142-1,0-53-15,36 18 16,-1-53 15,0 0-15,71-18 0,-106-17-1,53 35-15,-18-35 16</inkml:trace>
  <inkml:trace contextRef="#ctx0" brushRef="#br0" timeOffset="110386.5424">21237 9137 0,'0'0'0,"0"35"47,0 18-32,0 88 1,0 53 0,0-158-16,0-1 15,0 0 1,-17 18-1,17-18 17,0-70 15,0 0-47,0-1 15,0 1 1,0-53-1,0 17 1,0 36-16,0 0 16,0-36-1,0 1 1,17-1 0,-17 18-1,35 18-15,1 0 31,-1 35 1,0 35-17,-35 18 1,0 18 0,-17-1-1,-36 1 16,53-89 16,17 18-15,19 0-17,34 35 1,-34 18-1,-36-18 1,0 1 0,-18-36-1,-17 0 1,35 35-16,-36-35 16,1 0-16,0 0 31</inkml:trace>
  <inkml:trace contextRef="#ctx0" brushRef="#br0" timeOffset="110672.7782">21678 9419 0,'53'0'32,"-18"0"-17,18 0 1,18 0-1,-36 0 1</inkml:trace>
  <inkml:trace contextRef="#ctx0" brushRef="#br0" timeOffset="111510.5845">22313 9119 0,'0'0'0,"0"18"31,0 17-15,0 1-16,0 16 15,0 1-15,0 71 32,0-18-17,0-53 1,0-18 0,0 0-1,0-53 32,0-52-31,0 17-1,0 18 1,35-89 0,-35 71-1,0-70 1,0 88-16,0-1 0,0 1 15,53-18 17,-17 18-17,-1 35 1,0 0-16,0 17 16,-35 19-1,0 17 1,0-18-1,-17-35 1,-18 35 0,35 1 46,17-36-46,-17 52-16,35-52 15,-35 53-15,36-17 32,-36-1-17,0 0 1,-36-35 0,-87 53-1,70-53 1,0 0-16</inkml:trace>
  <inkml:trace contextRef="#ctx0" brushRef="#br0" timeOffset="112435.5215">21484 10248 0,'0'53'63,"0"0"-63,35 18 15,-35-18-15,0-1 16,0 1-1,0 18 1,0 35 0,-17-71-1,17 0 1,0-52 31,0-19-32,0 1 1,0-18-16,0 18 0,17 0 16</inkml:trace>
  <inkml:trace contextRef="#ctx0" brushRef="#br0" timeOffset="112918.9327">21519 10513 0,'0'-53'0,"0"106"16,0-247-1,0 158 1,0 1-16,36 0 15,-1-53 17,0 88-17,1 0 1,-1 0 15,-35 70-15,0-17-1,0-18 1,-18-35 0,-17 0 15,53 0 31,-18 36-62,52-1 16,19 0 0,-36 1-1,-35-1 1,-17-35 0,-19 35-1,1-35 1,0 0 15</inkml:trace>
  <inkml:trace contextRef="#ctx0" brushRef="#br0" timeOffset="113204.9954">21960 10407 0,'36'0'15,"17"0"1,35 0-1,-53 0-15,0-35 16,18 35 0,-17 0 15</inkml:trace>
  <inkml:trace contextRef="#ctx0" brushRef="#br0" timeOffset="113458.5241">22243 10301 0,'0'18'47,"0"35"-31,0-18-1,0 36 1,0-36-16,0-18 16</inkml:trace>
  <inkml:trace contextRef="#ctx0" brushRef="#br0" timeOffset="114365.6597">22789 10160 0,'36'0'16,"-36"35"15,0 1-15,0-1-16,0 0 16,0 0-16,0 18 15,0 18 1,-18-36-1,18 71 1,-35-106-16,35 18 16,0-54 31,0 1-32,0 0 1,17 0-1,-17-36-15,0 0 16,0 1 0,0 35-16,0-1 15,36 1 1,-36 0-16,0-1 16,35-16-1,0 52 1,1-36-16,-1 36 15,0 18 1,-35 35 0,0 17 15,-88 19 0,70-89-31,18 35 94,36-35-78,16 35-16,-34-35 15,-18 35 1,0 1 15,-70-1-15,17-35-1,0 53 1,17-53 15</inkml:trace>
  <inkml:trace contextRef="#ctx0" brushRef="#br0" timeOffset="115393.6003">23230 9049 0,'0'-18'47,"53"-35"0,-17 53-31,17 0-16,-18-35 15,0 35 17,-35 123-1,0-70-31,0 159 31,0-106-31,0 35 16,0 53-1,0 71 1,0-195 0,0-17-16,0 35 0,0-35 15,0 53 1,0-35-1,0-1 1,0-35 0,0 18-1,0-17-15,-18-36 16,-17 35 0,-35-35 15,-54 0-16</inkml:trace>
  <inkml:trace contextRef="#ctx0" brushRef="#br0" timeOffset="117088.9064">16457 9543 0,'88'-36'47,"-52"36"-47,-1 0 0,0-35 16,0 35-16,36-35 31,52-18-15,1 18-16,-71 35 15,-18 0 1,36 0 0,-18-36 15,-18 36-31,-35-35 47,-18 35 0,-17-35-47,0 35 31,-1 0-16,54 0 48,17 0-47,1 0-1,-1 17 1,-35 19-1,0 17 1,0-18 0,0 0-1,-18-35 1,18 35 0</inkml:trace>
  <inkml:trace contextRef="#ctx0" brushRef="#br0" timeOffset="117656.8911">17709 9049 0,'0'-36'15,"18"36"17,53 18-17,-18 17 1,-18 36 0,-35 17 15,-18-53-31,-17 1 15,-18-1-15,18-35 16,35 35 0,17-35 15,36 0-15,53 0 15,-88 0-31,17-17 31,36 17-31</inkml:trace>
  <inkml:trace contextRef="#ctx0" brushRef="#br0" timeOffset="118158.4481">18309 9084 0,'35'0'16,"-35"18"15,-17 88 0,-18-54-31,-36 1 16,18-53-1,53 36 1,-35-36 0,35-18-1,0-17 1,0-1-1,17 36 17,54 18-17,-18 17 1,0-35 15,-18 36-15,-35-1-16,35-35 15</inkml:trace>
  <inkml:trace contextRef="#ctx0" brushRef="#br0" timeOffset="120106.218">17974 9031 0,'-18'0'47,"18"35"-47,-35 18 15,-18-17 1,18-1 0,-89 71-1</inkml:trace>
  <inkml:trace contextRef="#ctx0" brushRef="#br0" timeOffset="124570.8218">11783 7920 0,'35'0'16,"-35"53"-1,35 0 1,-35-18-1,36-35 17,-1 35-32,0-35 15,18-53 1,-18 53-16,-35-53 16,53 18-16,18-35 31,-36 34-31,53-52 15,-88 35 1,36 53 0,-36-35-16</inkml:trace>
  <inkml:trace contextRef="#ctx0" brushRef="#br0" timeOffset="125022.6634">11924 8220 0,'0'17'16,"0"19"-1,0-1 16,18-35 16,34-18-31,-16-17-16,-1 0 16,0-1-16,1-16 15,16 16 1,37-70-1</inkml:trace>
  <inkml:trace contextRef="#ctx0" brushRef="#br0" timeOffset="130288.4221">17216 8061 0,'0'-35'31,"35"35"47</inkml:trace>
  <inkml:trace contextRef="#ctx0" brushRef="#br0" timeOffset="135211.1351">23954 10195 0,'70'0'94,"-35"0"-78,18 0-1,-17 0-15,34 0 0,-52 0 16,52 0 0,-34 0 15</inkml:trace>
  <inkml:trace contextRef="#ctx0" brushRef="#br0" timeOffset="135529.4803">24342 10195 0,'-18'0'31,"18"-35"-31,-35 35 31,35 18 63,17-18-94,19 35 31,-36 0 1,-18-35-17,18 35 1,-35-35-1</inkml:trace>
  <inkml:trace contextRef="#ctx0" brushRef="#br0" timeOffset="136053.7108">24589 10107 0,'0'-18'15,"0"-17"17,70 35-32,-52 0 31,17 0-15,0 0-1,-35 18 1,0 35-1,0-18 1,0 18-16,-35 0 31,0-18-15,35 0-16,17-35 62,19 0-62,52-17 16,-53-19-16,36 1 16</inkml:trace>
  <inkml:trace contextRef="#ctx0" brushRef="#br0" timeOffset="136471.348">25241 10001 0,'0'18'47,"0"70"-32,-53-88-15,53 71 16,-53-71-16,53 53 15,-35-18 1,0-35 0,0 0-1,35-18 1</inkml:trace>
  <inkml:trace contextRef="#ctx0" brushRef="#br0" timeOffset="136613.0557">25030 10160 0,'52'0'63,"-104"0"-63,140 18 0,-53-18 15,-35 35 1,71-35 0,-71 35-1</inkml:trace>
  <inkml:trace contextRef="#ctx0" brushRef="#br0" timeOffset="136987.298">25030 9966 0,'-36'0'31,"-34"35"-15,34-35 0,36 71-16,-123 88 15,0 17 17,70-105-17,17-36-15</inkml:trace>
  <inkml:trace contextRef="#ctx0" brushRef="#br0" timeOffset="141015.7424">11677 12577 0,'18'0'78,"35"0"-47,52 0 0</inkml:trace>
  <inkml:trace contextRef="#ctx0" brushRef="#br0" timeOffset="141266.5339">11712 12771 0,'18'0'47,"17"0"-31,18 0 15,18 0-31</inkml:trace>
  <inkml:trace contextRef="#ctx0" brushRef="#br0" timeOffset="145175.7787">12718 12065 0,'0'53'78,"0"17"-78,0-17 15,0-17 1,0 17 0,0 123-1,0-123 1,0-18-1,-18 0 1,-17-35 0</inkml:trace>
  <inkml:trace contextRef="#ctx0" brushRef="#br0" timeOffset="145465.65">12453 12806 0,'35'0'47,"1"0"-32,17 0-15,17 0 0,-17 0 16,53 0 0,-71 0-16,0 0 15,1 0 1</inkml:trace>
  <inkml:trace contextRef="#ctx0" brushRef="#br0" timeOffset="146171.2606">12682 13018 0,'0'-36'16,"36"1"15,17 35 0,-53-35-31,52 35 16,-16 0 0,17 106-1,-53-71 1,0 0-16,-53 36 15,17-1 1,-16-35 15,16 36-31,36-53 32,88-18-17,-52 0 1,-1-18-1,89-17 1,-124-1 0</inkml:trace>
  <inkml:trace contextRef="#ctx0" brushRef="#br0" timeOffset="147149.6461">13705 11977 0,'0'0'0,"-17"0"16,-19 0 15,1 0-16,0 0 1,0 0 0,35 17 62,0 54-63,0 0-15,0 70 16,-53 264 0,53-264-1,0-35-15,0 0 16,-36-18-16,36 1 16,0-37-16,0 54 15,18 18 16,-18-89-31,0 0 0,0 1 16,0-19-16,35 36 0,-35 0 16,36-18-1,17-35 17,35-35-17,-35 35-15,-18-88 16,0 53-1,36-36-15</inkml:trace>
  <inkml:trace contextRef="#ctx0" brushRef="#br0" timeOffset="148158.9142">14587 12012 0,'-17'18'62,"-54"52"-46,36-70-1,-106 124 17,106-71-32,-36-53 15,71 35-15,-18-35 16,-17 0 0,35-18-1,0-17 1,0-18-1,0 18 1,18 35 0,-1 0-1,54 0 1,-18 35 0,0-35-1,-53 53-15,35 0 16,-35 17-1,35-34-15,-35-1 16</inkml:trace>
  <inkml:trace contextRef="#ctx0" brushRef="#br0" timeOffset="148907.5799">14376 12876 0,'35'18'32,"-35"17"-32,0 1 15,0-1 1,-53 106-1,-17-70 1,34-71 0,1 35-16,0-35 15,-1 0 1,1-53 15,35 0-15,0 18-16,0-1 15,18 36 17,52 0-17,-17 18 1,-35-18-16,-18 35 0,70-35 16,-17 36-1,-53-1 1,36-35-16,-36 70 31</inkml:trace>
  <inkml:trace contextRef="#ctx0" brushRef="#br0" timeOffset="149906.1389">15028 11924 0,'18'0'47,"17"0"-31,1 0 15,-1 0-15,0 53 31,-35-18-32,0 53 1,0-35-16,0 18 0,35 17 0,-35 71 31,0 52-15,0 54-1,-17-89 17,17 89-32,0-212 15,0 88 1,0-106-1,0 0-15,0 1 32,-71-36-1,18 0-15,-17 0-1,52 0 1,-53 0-16,19 0 0,16 0 15</inkml:trace>
  <inkml:trace contextRef="#ctx0" brushRef="#br0" timeOffset="151331.2247">15910 12665 0,'106'0'31,"-53"0"-16,35 0 17,-53 0-32,1 0 15,-1 0-15,18 0 16</inkml:trace>
  <inkml:trace contextRef="#ctx0" brushRef="#br0" timeOffset="151587.0263">16175 12559 0,'0'18'46,"0"17"-46,0 0 16,0 0-16,0 18 31,0 0-15,0 18 0</inkml:trace>
  <inkml:trace contextRef="#ctx0" brushRef="#br0" timeOffset="152030.1016">16933 12136 0,'0'17'32,"0"18"-17,0 18-15,0 0 16,0-17-16,36 34 31,-36 36-15,0-71-16,0 1 15,0-1-15</inkml:trace>
  <inkml:trace contextRef="#ctx0" brushRef="#br0" timeOffset="152269.6244">16845 12718 0,'53'0'47,"-35"0"-47,17 0 16,71 0-1,-106-18 1,123 18-1</inkml:trace>
  <inkml:trace contextRef="#ctx0" brushRef="#br0" timeOffset="152729.9722">16845 12894 0,'0'-18'16,"18"18"15,17 0-16,18 0 1,-18 18 0,-35 35-1,0 35 1,-70 18 0,17-71-1,70-35 48,19 0-48,34 0-15,107-106 32,-124 106-32,-1-52 0,-16 52 15</inkml:trace>
  <inkml:trace contextRef="#ctx0" brushRef="#br0" timeOffset="153673.2964">17815 11942 0,'0'-36'15,"-17"36"17,-19 0-1,36-35-16,-35 35 1,0 0 0,0 0-1,35 18 17,-36-18-32,36 35 15,0 18 1,0 17-1,0-34 1,0 17-16,0 35 16,36 0-16,-36 71 15,0 52 1,35-122 0,-35 69-16,53-105 15,-53 0-15,0 35 16,0 18-16,0 71 15,0-107 1,0-17 0,0-18-16,0 1 15,0-1 1,53-35 15,-18-18-31,35-17 31,72-36 1</inkml:trace>
  <inkml:trace contextRef="#ctx0" brushRef="#br0" timeOffset="154536.1283">18732 11783 0,'0'53'32,"0"-18"-32,0 36 15,-17-36 1,17 0-16,-53 0 15,-35 54-15,70-89 16,-35 52 0,18-52-16,0 36 15,17-36 17,18-18-17,0-35-15,0 0 31,0-17-31,18 34 32,17 36-17,18 0 1,0 18 0,-53 70-16,35-17 15,0-36 1,-35 36-1,36-1 1,-36-35-16</inkml:trace>
  <inkml:trace contextRef="#ctx0" brushRef="#br0" timeOffset="155141.7947">18327 13035 0,'17'0'63,"19"0"-63,-1 0 16,0 0-16,71 0 31,-71 0-31</inkml:trace>
  <inkml:trace contextRef="#ctx0" brushRef="#br0" timeOffset="155665.2977">19050 12788 0,'35'0'31,"-35"18"-31,0 17 16,0 0-16,0 1 15,0 34 1,-106 36 0,71-106-1,0 53-15,-18-53 16,18 0 0,35-18-1,0-35 1,0 18 15,17 35-15,19 0-1,34 18 1,-35-18 0,1 35-1,17 0-15,-18 1 16,18-1-1,-53 0 1</inkml:trace>
  <inkml:trace contextRef="#ctx0" brushRef="#br0" timeOffset="156749.641">19368 11448 0,'52'0'63,"-16"0"-63,-19 0 15,54 0 1,-18 0-1,0 0 17,-18 0-32,-35 17 62,35 71-46,-35-52-16,0 17 0,0 0 15,0 0 1,0 141 0,0 70-1,0-105 1,0-89-16,0-17 16,0 0-16,0 88 15,0-88 1,0 124 15,0-89-31,0-18 16,0-17-1,-17-53-15,17 36 16,0-1 0,0 0-1,0 0 1,-18-35-1,-17 0 17,-1 36-17,1-36 1,0 0 0,0 0-1,-1 0 1</inkml:trace>
  <inkml:trace contextRef="#ctx0" brushRef="#br0" timeOffset="158438.4994">20267 12506 0,'18'0'47,"17"0"-32,0 0 1,1 0-16,-1-53 0,124 53 31,-124 0-15,53 0-1</inkml:trace>
  <inkml:trace contextRef="#ctx0" brushRef="#br0" timeOffset="158712.6353">20620 12347 0,'-35'0'0,"35"53"47,0 0-32,0 0 1,0-18 0,0 1-1,0-1 1</inkml:trace>
  <inkml:trace contextRef="#ctx0" brushRef="#br0" timeOffset="159046.6538">21061 11994 0,'0'18'47,"0"35"-47,0-18 16,53 36-1,-53-1 1,0-17-1,0 0 1,0-18 0</inkml:trace>
  <inkml:trace contextRef="#ctx0" brushRef="#br0" timeOffset="159279.7418">20990 12488 0,'0'0'16,"18"0"31,35 0-32,53-17 1,-71 17-16,35 0 15</inkml:trace>
  <inkml:trace contextRef="#ctx0" brushRef="#br0" timeOffset="159724.2165">21202 12647 0,'0'-18'32,"0"-17"-17,18 35 1,17 0-1,-35 53 1,0 18 0,0-36-1,0 0 1,-18 0-16,18 1 0,-35 17 16,0-53-1,70 0 32,0 0-31,0 0-1,1-36-15,87 1 32,-52-18-32,-36 53 0</inkml:trace>
  <inkml:trace contextRef="#ctx0" brushRef="#br0" timeOffset="160505.334">21872 11924 0,'0'-35'0,"-17"-1"47,-19 36-31,1 0 0,0 0-1,-1 0 1,1 0-1,0 0 1,35 18 15,0 17-15,0 18 0,0-18-1,0 36-15,0 70 16,18-53-1,-18 53 1,0-88-16,0 0 0,0 35 16,0-17-16,0 17 15,0 142 17,0-142-17,0 18-15,0-54 0,-18 19 16,18-18-16,0-18 15,0 0 1,35-35 15,18-17-15,-35 17-16,35-71 16,-18 71-16,36-88 31</inkml:trace>
  <inkml:trace contextRef="#ctx0" brushRef="#br0" timeOffset="161810.9921">22648 11783 0,'0'35'78,"0"0"-78,0 1 15,0-19-15,0 54 16,0-18-16,0 53 16,0-18 15,0-18-31,0-17 16,0-123 62,0 34-63,0 19-15,0-19 16,0-34 0,0-36-1,0 71-15,0 0 16,0-1-16,36-34 15,-36 34 17,0-16-17,0-1-15,0 17 16,35 36 0,0 0-1,0 0 1,1 18-1,-36 17-15,0 1 16,0-1-16,0 0 0,0 18 16,0 0 15,-18-18-15,-17-35-1,52 0 48,54 35-32,-71 1-31,0-1 16,35-35-1,-35 35 1,-17 1-1,-19-36 1,1 35-16,-35 0 16</inkml:trace>
  <inkml:trace contextRef="#ctx0" brushRef="#br0" timeOffset="163126.9883">22648 12859 0,'0'35'62,"0"36"-46,0-36 0,0 0-16,0 0 15,0 1-15,0 34 16,-17 1-1,17-36 1,-36 71 0,36-71-1,0 0 1,0-52 31,0-36-32,0 18-15,0-1 16,0-34-16,0-1 31,0 36-31,0-18 16,36-17-16,-36 17 16,0-53-1,35 18 1,0 17-1,1 36 1,-1 35 0,0 0 15,0 0-31,-35 106 31,0-71-15,-35 18-16,0-18 15,52-35 79,19 53-78,-36-18-1,0 1 1,0-1 0,-53 0 31,0-35-47,18 0 15</inkml:trace>
  <inkml:trace contextRef="#ctx0" brushRef="#br0" timeOffset="164329.865">23319 11465 0,'-36'0'15,"54"0"64,35 0-64,17 0 1,-17 0-1,0 0 1,18 0 0,-36 0-1,-35 36 1,18-1 0,-18 18-1,0-18 1,0 71 15,0 35-15,0-70-1,0-19-15,0 19 16,0 70-16,0-88 16,53 18-16,-53 140 31,0-105-16,0-53-15,0 123 32,0-87-32,0-19 31,0-35-31,-18 1 16,18 17-16,-35-53 62,-1 35-46,-34-35-16,35 0 15,-1 0-15,-17 0 16,1 0-16</inkml:trace>
  <inkml:trace contextRef="#ctx0" brushRef="#br0" timeOffset="165415.919">24483 12382 0,'17'0'63,"72"0"-47,-54 0-1,-17 0-15,34-17 16,-34 17-1,88 0 1</inkml:trace>
  <inkml:trace contextRef="#ctx0" brushRef="#br0" timeOffset="166103.8245">25541 11994 0,'0'18'62,"0"17"-62,18 71 16,-18-88 0,0 17-16,0 36 15,53-1 1,-53-35 0</inkml:trace>
  <inkml:trace contextRef="#ctx0" brushRef="#br0" timeOffset="166350.6184">25435 12488 0,'88'0'31,"1"-17"-15,-36 17 0,17 0-16,36-36 15,-71 36-15,1 0 16,-1 0 0</inkml:trace>
  <inkml:trace contextRef="#ctx0" brushRef="#br0" timeOffset="166814.3843">25629 12647 0,'0'-18'47,"106"36"0,-71 53-47,-35-54 16,0 19-16,0 52 15,0-18 1,-17-34 0,-18-1-16,-1-35 15,54 0 32,52-18-31,-34 18-1,87-53 1,1 18 0,-89 0-1</inkml:trace>
  <inkml:trace contextRef="#ctx0" brushRef="#br0" timeOffset="168251.7731">27040 11324 0,'-17'0'16,"-18"0"15,-1 0-15,19 0 0,-19 0-1,36 35 95,0 107-79,18 16-31,-18-52 0,0 0 15,0 17 1,0-52-16,35 88 16,-35-71-1,0-18-15,0 125 16,0-1 0,53-142-16,-53 1 15,0 0-15,0 36 16,0-19-1,0-35 1,35-35 15,18 0-31,18-17 32,-36 17-32,0-36 15,1 36-15,-36-35 16</inkml:trace>
  <inkml:trace contextRef="#ctx0" brushRef="#br0" timeOffset="170607.9339">27958 11589 0,'0'53'16,"35"0"0,-35-18-1,0 0-15,0 71 32,0-88-17,0 87 1,0-69-16,0-1 15,-18 18-15,18-124 94,18 71-78,-18-88-1,0 53-15,0 0 16,0-1-16,0-17 16,0-17-1,0 35 1,0-36 0,35 0-1,-35 19-15,35 16 16,1 36-1,-36-35 1,35 35 0,0 0-1,-17 35-15,-18 36 16,0-36-16,0 36 16,0-36-1,-35 0 1,52 1 78,19-1-79,-36 0 16,0 0-15,-18-35 15,-70 36-31,35-1 16,18 0 0,-18-35-16</inkml:trace>
  <inkml:trace contextRef="#ctx0" brushRef="#br0" timeOffset="171110.1791">27728 12647 0,'53'0'78,"-17"0"-63,52 0 1,-53 0-16,0 0 0,1 0 16,-1 0-16</inkml:trace>
  <inkml:trace contextRef="#ctx0" brushRef="#br0" timeOffset="172026.7659">28381 12418 0,'0'70'32,"0"-34"-17,0-1 1,0-17-16,-18 70 31,18 53-15,0-88-16,0 35 15,0-70 1,-35-18 0,35-71 46,0 36-62,0-1 16,18 1-1,17-106 17,-35 88-32,0 18 0,0 0 15,0-1-15,0-17 16,53 0-16,-18-70 15,0 70 32,1 53-31,-1 53 0,-35 18 15,0-36-31,-18 0 15,18 18-15,-53-53 16,18 35 0,70-35 46,18 0-46,0 0-1,-17 36 1,-36-1 0,0 0-1,-18 0 1,-35 1 15,18-36-31,-18 0 16,0 35-1,18-53 1</inkml:trace>
  <inkml:trace contextRef="#ctx0" brushRef="#br0" timeOffset="173399.1723">29016 10848 0,'35'18'46,"1"-18"-30,16 0 0,19 0-1,-36 0 1,1 0 0,-36 35-16,17-35 15,18 35 1,-35 0-1,0 1 1,0-19 15,0 54-31,0 35 16,0-71-16,0 36 31,0-1-15,0 71 15,0 89-15,-17-178-16,17 37 15,0-19-15,0 18 16,-35-35-16,35 53 16,0-35-1,0-18 1,0 17-1,0-35-15,0 1 0,0 52 16,0-53 0,0 18 15,0-18-31,0 1 62,0-19-30,0 19-1,-36-36-15,36 35-1,0 0 1,0 0 31,-35-35-47,35 36 47,-35-36-32,35 35 1,-36-35 78,1 0-79,-18 0 1,18 0-16,-18 0 15</inkml:trace>
  <inkml:trace contextRef="#ctx0" brushRef="#br0" timeOffset="177837.0658">11659 15293 0,'0'-18'47,"36"18"-1,-1 0-30,-17 0-16,52 0 16,36 0 15,-71 0-15</inkml:trace>
  <inkml:trace contextRef="#ctx0" brushRef="#br0" timeOffset="178098.8189">11695 15469 0,'17'36'16,"19"-36"-16,16 0 16,1 0-1,-17 0 1,-1 0 0</inkml:trace>
  <inkml:trace contextRef="#ctx0" brushRef="#br0" timeOffset="182617.2306">13247 14534 0,'0'18'78,"0"70"-62,-18-52 0,18-1-16,-35 0 15,-18 71 1,-70-36-1,87-34 1,1-36-16,0 70 16,-36-70-1,36 0 17,0-17-1,35-19-16,0-17 1,0 18 0,17 35-16,-17-70 15,35 70-15,-35-53 0,36 53 16,-1 0 0,18 0 15,-53 17-31,35 54 15,1-36-15,-36 0 16,0 1 0,35 17-1,18 17 1,-53-34-16,0-1 31</inkml:trace>
  <inkml:trace contextRef="#ctx0" brushRef="#br0" timeOffset="182999.3531">12718 15328 0,'17'0'31,"71"0"0,-52 0-15,17 0-16,17-17 0,36 17 31,-53-53-31,18 53 0,34 0 16,-52 0-1,-17 0 1,-1 0-16</inkml:trace>
  <inkml:trace contextRef="#ctx0" brushRef="#br0" timeOffset="184184.5153">13159 15610 0,'0'-35'16,"0"0"15,0 0-16,17 35 17,19 0-32,-1 0 15,-35 17 1,35 71 0,-53 18 15,18-53-31,-105 18 15,69-71-15,36 53 16,-17-53 0,52 0 46,0 0-62,1 0 16,-1-18-16,0 18 15,18 0-15,123-35 32,-140-1-17</inkml:trace>
  <inkml:trace contextRef="#ctx0" brushRef="#br0" timeOffset="184961.6845">14199 14693 0,'0'0'0,"-17"0"31,-19 0 0,1 0-31,0 0 16,0 0 31,35 18 46,35 246-61,-35-193-17,0-18-15,0 17 0,0-17 0,0 0 16,0 0-1,0 71-15,0 34 32,0-16-17,0-72 1,0-35-16,0 1 16,0-1-16,0 35 15,35-34 1,0-1-1,1-35 1,-19 0-16,107 0 16,-71-53-16,17 53 15,-34-53 1</inkml:trace>
  <inkml:trace contextRef="#ctx0" brushRef="#br0" timeOffset="185715.8052">15187 14534 0,'0'-35'31,"0"53"16,0 35-47,0-18 15,0 0 1,0 1-16,0 34 16,0 36 15,-18-53-15</inkml:trace>
  <inkml:trace contextRef="#ctx0" brushRef="#br0" timeOffset="186786.3841">14728 15505 0</inkml:trace>
  <inkml:trace contextRef="#ctx0" brushRef="#br0" timeOffset="187538.6451">14870 15346 0,'0'53'47,"0"-18"-31,0-17-1,0 52 1,0-34 0,0 34-16,0-17 15,0 0 1,0-18-1</inkml:trace>
  <inkml:trace contextRef="#ctx0" brushRef="#br0" timeOffset="188423.3942">15575 14323 0,'35'0'16,"-35"-35"-1,53 35-15,0 0 16,18 0 0,-36 0-1,-35 35 32,0 0-47,0 0 16,0 1-16,0 17 15,0 17 1,0 230 0,0-212-1,0-17-15,0 87 16,35 19 15,-35-107-31,0 195 16,0-212-1,0 17 1,0-34 0,0-1-1,-17-35 1,-19 0-1,1 0-15,0 0 16,-18 0 0</inkml:trace>
  <inkml:trace contextRef="#ctx0" brushRef="#br0" timeOffset="189810.4279">16722 15081 0,'35'0'47,"0"-35"-31,1 35-16,-1 0 15,35-53 1,-17 53 0</inkml:trace>
  <inkml:trace contextRef="#ctx0" brushRef="#br0" timeOffset="190050.4522">16845 14940 0,'0'71'63,"0"-18"-48,0 0 1,0-1 0</inkml:trace>
  <inkml:trace contextRef="#ctx0" brushRef="#br0" timeOffset="190390.8703">17374 14658 0,'0'0'0,"0"-18"0,0 54 63,36 16-48,-1 37 1,-35-54-16,0 0 16,70 36-1,-70-18-15,0-18 31</inkml:trace>
  <inkml:trace contextRef="#ctx0" brushRef="#br0" timeOffset="190611.4363">17286 15187 0,'35'0'47,"1"0"-47,-1-18 15,0 18-15,0 0 32,18 0-17,-17 0-15</inkml:trace>
  <inkml:trace contextRef="#ctx0" brushRef="#br0" timeOffset="191031.9409">17445 15293 0,'17'-35'47,"19"35"-32,-1 0 1,-35 17 0,35 54-1,-35-1 1,-17 1-1,-19-36-15,36 1 16,36-36 47,17-36-63,-36 36 15,36-53-15,18 0 31,-36 53-31,-35-53 16</inkml:trace>
  <inkml:trace contextRef="#ctx0" brushRef="#br0" timeOffset="191684.1505">18274 14305 0,'-18'0'31,"-35"0"-15,18 0-1,0 0 1,35 18 62,0 17-78,0 0 16,17 106-16,-17-35 15,0 0-15,0 18 16,0-19-1,0 142 1,-17-17 0,17-142-16,0-18 0,17-17 15,19 18 1,-36-36 0,35 36-1,0-71 1,18 0-1,-18 0 1,36-36 0,-18-16-1</inkml:trace>
  <inkml:trace contextRef="#ctx0" brushRef="#br0" timeOffset="192679.944">19315 14411 0,'0'18'32,"0"52"-17,0-17 1,0 18 15,0-54-31,0 54 16,-18-36-1</inkml:trace>
  <inkml:trace contextRef="#ctx0" brushRef="#br0" timeOffset="193050.2479">19015 15240 0,'17'0'31,"36"0"-31,-17 0 16,69 0 15,-34 0-16,-36 0-15,1 0 0,16 0 16</inkml:trace>
  <inkml:trace contextRef="#ctx0" brushRef="#br0" timeOffset="193305.2676">19597 14993 0,'0'18'47,"0"52"-32,0-34-15,0 69 16,0-69-1,0 17-15,0-18 32,53 18-32</inkml:trace>
  <inkml:trace contextRef="#ctx0" brushRef="#br0" timeOffset="194206.3867">19985 14076 0,'35'0'47,"18"0"-16,88-35-15,-88 35-16,-18-36 16,1 36 31,-36 36-16,35-36-31,-35 70 15,0 36 1,0-18-16,35 71 31,-35-89-31,0 89 16,0 0-16,0-106 16,0 17-16,0-17 15,35 141 1,-35-53-1,0-88 1,0 53 0,0-53-16,0 18 15,0-36-15,0-17 16,0 52 0,-17-35-1,17 1 1,-35-36-1,17 0 1,-106 35 0,89-35-16,0 0 15</inkml:trace>
  <inkml:trace contextRef="#ctx0" brushRef="#br0" timeOffset="196167.6129">20937 14870 0,'18'0'63,"70"0"-47,-53 0-1,1 0-15,-1 0 16,53 0-1,-17 0 17</inkml:trace>
  <inkml:trace contextRef="#ctx0" brushRef="#br0" timeOffset="196445.5994">21131 14764 0,'0'17'47,"0"36"-31,0 18-1,0-18 1,0 0 0,0-18-1</inkml:trace>
  <inkml:trace contextRef="#ctx0" brushRef="#br0" timeOffset="196831.4376">21608 14323 0,'0'-35'16,"0"70"46,0 0-46,0 18-16,0 18 15,35 17 17,-35 18-32,0-54 15,0-16 1</inkml:trace>
  <inkml:trace contextRef="#ctx0" brushRef="#br0" timeOffset="197065.7017">21590 14870 0,'18'0'31,"52"0"-15,-52 0-1,17 0 1,71 0 0,-71 0-16,18 0 15</inkml:trace>
  <inkml:trace contextRef="#ctx0" brushRef="#br0" timeOffset="197525.8639">21643 15081 0,'0'-17'31,"18"17"-15,34 0-1,1 0 1,0 0 0,-53 35-16,0 53 15,0-53 1,-35 54-1,-53-37 1,105-52 31,19 0-31,17 0-16,53-35 31,52-88-16,-122 123 1,-1-36-16</inkml:trace>
  <inkml:trace contextRef="#ctx0" brushRef="#br0" timeOffset="198970.6893">21643 14288 0,'0'-36'32,"0"1"-1,35 35-15,36-35-1,-54 35 1,19 0 15,-36 35-15,35-35-16,-35 71 15,0-36 1,-18 0-16,-17-35 16,35 35-1,-35-35 1,52 0 62,19 36-47,34-1-31,-34 0 16,-36 0-1,35-35 1,-35 36 0,-18-36-16,-52 35 15,17-35 1,-18 35 0</inkml:trace>
  <inkml:trace contextRef="#ctx0" brushRef="#br0" timeOffset="200674.7801">17568 14376 0,'0'17'62,"0"19"-46,0 34-1,0-35-15,0 1 16,0-1-16,0 0 16,0 1-16,-35 34 15,35-35 1,-35 36-1,-1-71-15,36 53 0,-52-53 16,52 35-16,-36-35 16,1 35-1,0-35 1,-1 0 0,1 0-1,35-17 1,0-36-1,0 18 1,0-36 0,0 36-1,18-36-15,-18 18 16,35 53 0,0-35-1,18 35 1,18 0-1,-36 18 1,53 70-16,-88-53 16,53 36-1,-17-36-15,16 35 32,-16 36-17,-1-106 1,-35 36-1</inkml:trace>
  <inkml:trace contextRef="#ctx0" brushRef="#br0" timeOffset="206080.7654">22789 13952 0,'-35'0'109,"0"0"-93,0 0 15,-1 0 0,36 18 16,0 17-31,0-17 15,18 35-16,-18-18 32,35-17-31,-35 52-16,0-34 0,0 17 16,0-1-1,0 1-15,0 36 0,0 69 31,0-87-31,0 88 16,0-71-16,36-35 16,-36 17-16,0 36 15,0 35 1,35 36 15,-35-107-15,0-35-16,0 1 0,35-36 31,0 0-15,36-36-1,17-34 1,-53 70-16</inkml:trace>
  <inkml:trace contextRef="#ctx0" brushRef="#br0" timeOffset="206682.9989">23583 14093 0,'0'36'47,"0"-1"-47,0 0 16,0 1-16,0-1 15,0 0 1,0 71 0,0-71-1</inkml:trace>
  <inkml:trace contextRef="#ctx0" brushRef="#br0" timeOffset="207078.979">23566 14905 0,'35'0'47,"-35"70"-32,0-17 1,0 18 15,35 70-15,-35-88-16,0-18 15</inkml:trace>
  <inkml:trace contextRef="#ctx0" brushRef="#br0" timeOffset="207840.1319">24236 13970 0,'0'-35'47,"17"35"-31,36 0-16,-53-36 16,53 36-1,-17 0 1,-1 0-1,0 0 1,0 0 15,-35 18-31,0 53 32,36 52-17,-36 36-15,0-89 16,0 19-16,0-19 15,0 18-15,0-17 16,0 35 0,0-18-1,0 53-15,0-88 0,0 0 16,0 53 0,0-71-1,0 0 1,0 1-1,-18-36 1,-35 35 0,-70-35-1,52 0 17</inkml:trace>
  <inkml:trace contextRef="#ctx0" brushRef="#br0" timeOffset="209245.1591">25188 14693 0,'71'0'31,"-36"0"-15,0 0 0,1 0-1,-36-35-15,35 35 0</inkml:trace>
  <inkml:trace contextRef="#ctx0" brushRef="#br0" timeOffset="210745.1538">26423 13970 0,'0'35'47,"0"1"-31,0 16-16,0 54 15,0 35 17,0-123-17,0 17-15,0 36 0,0-18 16,0-18-1,0-53 64,0-123-48,0 106-16,0-18-15,0-17 16,0-1 0,0 36-1,0-18 17,0-53-32,0 71 0,0-18 31,35 18-16,1 35 1,-19 0 0,19 17-1,-36 36 1,52 18 0,-52-18-16,0-18 15,-35 0 1,18-35-1,17 35 48,52 18-47,-16-17-1,-36-1 1,0 0-1,0 0 1,-18-35 0,18 36-1,-35-36 1,0 35 0,-18 0-1,17-35-15</inkml:trace>
  <inkml:trace contextRef="#ctx0" brushRef="#br0" timeOffset="211164.2448">26300 14799 0,'17'0'47,"36"0"-31,-18 0-16,1 0 16,-1 0-16,71 0 31,-71 0-31,0 0 15,18 0 1</inkml:trace>
  <inkml:trace contextRef="#ctx0" brushRef="#br0" timeOffset="211626.6116">26388 15028 0,'0'-17'32,"35"-19"-1,-17 36-16,17 0-15,0 0 16,-35 18 0,0 35-1,0 18 1,-35-1 0,-18 1-1,18-71 1,35 35 15,17-35-15,54-18-1,70-52 1,18 34 0,-89 36-1,19-52-15,52-1 16</inkml:trace>
  <inkml:trace contextRef="#ctx0" brushRef="#br0" timeOffset="212384.2135">27446 13988 0,'-18'0'78,"-17"0"-62,0 0 15,0 0-31,35 17 63,0 36-48,0 35 1,0-35-16,35 141 31,-35 53-15,35-176-1,-35 229 1,53-142 0,-53-69-16,0 16 15,35-16 1,-35-54-1,0 18 1,0-18 0,36-35-1,34-35 1,36-18 15,-106-18-15</inkml:trace>
  <inkml:trace contextRef="#ctx0" brushRef="#br0" timeOffset="213024.6226">28399 14005 0,'0'18'47,"0"35"-47,0 0 16,0 35 0,0 88 15,0-52-16,0-71 1</inkml:trace>
  <inkml:trace contextRef="#ctx0" brushRef="#br0" timeOffset="213426.5485">28346 14975 0,'17'0'31,"54"0"-15,52 0 15,-70 0-16,0-17-15,0 17 0,18 0 16,-18 0-16,-18-36 16</inkml:trace>
  <inkml:trace contextRef="#ctx0" brushRef="#br0" timeOffset="213745.0393">29069 14711 0,'0'35'47,"0"36"-31,35-1-1,-35-17-15,0 18 0,0 17 32,35-18-32,-35 1 31,0-36-31,36-35 31</inkml:trace>
  <inkml:trace contextRef="#ctx0" brushRef="#br0" timeOffset="214648.2396">29580 13529 0,'0'18'62,"18"-18"-62,17 0 16,1 0-16,17 0 15,17 0 17,-17 35-17,0-35-15,-18 0 16,0 35 0,-35 18 15,36 18-16,-36-1 1,0 54 0,0-18-1,0-54 1,0 160 0,0-124-16,0 53 15,0 18 1,-18 0-1,18-89 1,0 72 0,-35-89-16,35 17 15,0-17-15,0-18 0,0 1 16,0-1 0,17 71-1,-17-89 1,36 36-16,-36-17 15,-36-36 48,-52 0-47,53 35-1,0-35-15,-71 35 31,-159-35-15</inkml:trace>
  <inkml:trace contextRef="#ctx0" brushRef="#br0" timeOffset="216264.5362">11906 17427 0,'18'0'47,"17"0"-47,18 0 16,-18 0-1,1 0-15,-1 0 16,-17 0-1</inkml:trace>
  <inkml:trace contextRef="#ctx0" brushRef="#br0" timeOffset="216477.1283">11871 17709 0,'53'0'16,"0"0"0,-18 0-1,18 0-15,35-17 32</inkml:trace>
  <inkml:trace contextRef="#ctx0" brushRef="#br0" timeOffset="217555.5222">14534 16281 0,'18'0'31,"123"-18"0,-88 18-15,35 0-16,-17 0 16,17 0-16,-17 0 0,228-53 31,-140 53-15,-88 0-1,-18 0-15,-18 0 0,18 0 16</inkml:trace>
  <inkml:trace contextRef="#ctx0" brushRef="#br0" timeOffset="219274.7439">23248 15752 0,'18'0'78,"17"0"-62,18 0 0,194-36-1,-177 36-15,19 0 16,-37-53-16,37 53 31,-54 0-31,0 0 16,-35 18-1</inkml:trace>
  <inkml:trace contextRef="#ctx0" brushRef="#br0" timeOffset="221217.5014">13988 16933 0,'0'36'78,"0"-1"-62,0 0-1,-18 0-15,18 1 0,-53 34 16,-70 18 0,52-52-1,36-1 1,-36-35 0,36 0-1,35-18 1,0-52-1,0 52 1,0-52 0,35 34-1,0-17 1,18 53 0,89 0-1,-107 53 1,0-53-1,-35 53-15,71-17 0,-71-1 16,35-35-16,-35 53 16,35-53-16,-35 70 15,0-17 1,0-18 0</inkml:trace>
  <inkml:trace contextRef="#ctx0" brushRef="#br0" timeOffset="221529.7433">14235 17198 0,'88'0'31,"-53"0"-31,-17 0 16,17 0-16,36 0 16,17-35 15,-53 35-16</inkml:trace>
  <inkml:trace contextRef="#ctx0" brushRef="#br0" timeOffset="221775.7653">14517 17092 0,'-35'0'15,"35"35"32,0 18-31,0-17 0,0 16-1,0-16 1,0-1-1</inkml:trace>
  <inkml:trace contextRef="#ctx0" brushRef="#br0" timeOffset="222867.2563">15099 16986 0,'0'36'62,"0"-1"-46,0 0-16,0 0 15,0 1-15,0 52 16,0-53 0,0 0-16,0 1 0,0 17 15,0-18 1,0-53 46,0-17-46,0 0-16,0-18 16,0 0-1,0-88 1,0 105 0,0 1-16,0 0 15,0 17-15,0-17 0,0 0 16,18-36-1,-18 1 1,35 70 0,0 0-1,-17 0 1,35 53 15,-53-1-15,0 1-16,0-17 15,-18-36 1,-17 35 15,52 0 16,36 18-31,-17-18 15,-36 1-15,0-1-1,-18-35 1,-35 35 0,18-35-1,-36 35 1</inkml:trace>
  <inkml:trace contextRef="#ctx0" brushRef="#br0" timeOffset="223477.4674">13547 17762 0,'17'0'47,"19"0"-31,211 0 15,-1-35-31,-140 35 16,53 0-16,88-53 15,18 0 1,-71 53 15,-106 0-15,-35 0 0,-53 18-16</inkml:trace>
  <inkml:trace contextRef="#ctx0" brushRef="#br0" timeOffset="224138.5986">14517 18009 0,'0'-35'0,"17"0"32,19 35-17,34-36 16,-52 36-15,52 0-16,-34 18 16,-36 35-1,0-18-15,-18 36 16,-52-36 15,17 53-15,17-52-1,89-36 17,-35 0-17,158-36 17,36 1-1,-177 35-31,-35-35 15</inkml:trace>
  <inkml:trace contextRef="#ctx0" brushRef="#br0" timeOffset="224930.8492">13088 16863 0,'0'0'0,"0"17"78,-18 72-63,18-1-15,-52 0 16,52 53-16,0 35 16,-53 142-1,53 17 1,0-229 0,70 106-16,1-124 15,35 35-15,88 107 16,-36-107-1,-105-88 1,71-35 0,-71 0-16</inkml:trace>
  <inkml:trace contextRef="#ctx0" brushRef="#br0" timeOffset="225745.013">15998 16651 0,'0'18'63,"0"17"-47,18 18-16,-18 0 0,35 0 15,-35 35-15,53 71 16,-17 70-1,-36 53 17,0-194-32,0-17 15,-36 0-15,-17-19 0,-35 37 16,-35-54 0,70 0-1</inkml:trace>
  <inkml:trace contextRef="#ctx0" brushRef="#br0" timeOffset="226700.2421">17357 16581 0,'0'-18'16,"-36"18"0,-69 0 15,52 0-31,17 0 16,36 35 77,0 0-77,0 1-16,0 17 16,0 17-16,0 1 0,0 17 15,36-17-15,-36 87 31,0-70-31,0 195 32,0-125-32,0-87 15,0-18-15,0 0 16,0 0-16,0 0 16,0-18-16,0 36 15,35-71 1,0 0-1,53 0 1,1-71-16,-1 0 16,71-70 15</inkml:trace>
  <inkml:trace contextRef="#ctx0" brushRef="#br0" timeOffset="227271.586">18292 16563 0,'0'53'63,"0"17"-47,35 36-1,-35-70-15,0-1 16,0 0-16,0 0 15</inkml:trace>
  <inkml:trace contextRef="#ctx0" brushRef="#br0" timeOffset="227854.7464">18362 17233 0,'0'18'15,"0"17"-15,0 36 16,0-36-1,0-17-15,0 17 0,0 0 16,0 0 0,0 18-1,0 71 1,0-71 0</inkml:trace>
  <inkml:trace contextRef="#ctx0" brushRef="#br0" timeOffset="228858.7711">18927 16334 0,'35'0'62,"18"-53"-46,17 53 15,1 0-15,35 0-1,-53 0 1,-18 0 0,-35 35-1,0 0 17,0 53-32,0-17 15,0-36-15,0 18 16,0 0-1,0 53 1,0 70 0,0-123-1,0 18-15,0-18 16,0 35-16,0-35 16,0 53-1,0-1 1,0-87-1,0 17-15,0 36 16,0-53-16,0 52 0,0-35 16,0 1-16,0-19 15,0 54 1,0-36 15,-18-35 16,-17 18-31,0-18-1,-1 0 1,-17 0 0,-35-18-1</inkml:trace>
  <inkml:trace contextRef="#ctx0" brushRef="#br0" timeOffset="230036.0118">20267 17057 0,'35'0'32,"36"0"-17,-36 0-15,0 0 16,1 0 0,87 0-16,-35-18 31,18 18 0</inkml:trace>
  <inkml:trace contextRef="#ctx0" brushRef="#br0" timeOffset="230273.3202">20638 16969 0,'0'35'47,"0"0"-31,0 36 0,0-54-16,0 19 15,0 34 1,0-35-1</inkml:trace>
  <inkml:trace contextRef="#ctx0" brushRef="#br0" timeOffset="231861.1445">19791 16016 0,'0'35'109,"17"1"-109,-17 17 16,0-18 0,36-35-1,-1 0 16,18 0-15,-53-18 0,106-17-1,17-71 1,1 18 0,-71 88-1,0-53-15</inkml:trace>
  <inkml:trace contextRef="#ctx0" brushRef="#br0" timeOffset="233379.9926">28258 15699 0,'35'35'94,"-35"0"-79,35 0 1,0-35 15,1 0-15,17 0-16,17-35 15,-35 35 1,1-35 0,34-18 15,18 18-31</inkml:trace>
  <inkml:trace contextRef="#ctx0" brushRef="#br0" timeOffset="234961.4594">22172 16616 0,'0'17'47,"0"54"-31,0 0-1,0-1 1,-35-35-16,35 1 0,-88-1 16,88 36-1,-53-71 1,17 35 0,1-35-1,35-18 1,0-35-1,0-17 1,0 17 0,18 53-1,-18-35-15,35 35 0,0 0 16,1 0 0,17 0-1,-1 17 1,-52 18-1,36-35-15,-36 36 0,35 17 16,-35-18 0,35 0-1</inkml:trace>
  <inkml:trace contextRef="#ctx0" brushRef="#br0" timeOffset="235221.9946">22384 16916 0,'35'0'31,"0"-36"-16,1 36 1,52 0 0,-53 0-16,36-35 15,-1 35 1,-17 0 0</inkml:trace>
  <inkml:trace contextRef="#ctx0" brushRef="#br0" timeOffset="236074.1328">23036 16633 0,'0'18'31,"0"17"-15,0 18-16,0 0 16,0 18-1,0-1 1,0-34 0,36 34-1,-36-17-15,0-18 16,0-52 62,0-36-62,0 18-1,0-54 1,0-34-1,0 70-15,0 0 0,0 18 16,0-36 0,0 36-16,35-36 15,-35 18 17,35 18-17,18 35 1,-53 18-1,53-18 1,-18 35-16,-35 0 16,0-17-1,-17 35 1,-19-18 0,1-35-1,53 35 48,35-35-48,-53 53 1,70-17 0,-70-1 15,-17 0-16,-19-35 1,1 36 0,-177 69 15</inkml:trace>
  <inkml:trace contextRef="#ctx0" brushRef="#br0" timeOffset="236563.9404">22102 17339 0,'17'0'16,"18"0"0,1 0-1,17 0-15,17 0 16,18 0-16,18 0 16,0 0-16,88-35 15,-35 35 16,-71 0-31,106 0 16,-176 0-16,52 0 16</inkml:trace>
  <inkml:trace contextRef="#ctx0" brushRef="#br0" timeOffset="237118.3594">22613 17586 0,'35'0'31,"1"-18"-15,17 18-1,17 0 1,1 0-1,-71 18 1,0 35 0,-18 35-16,-17-88 15,35 53-15,-71-53 16,71 35-16,-17-35 16,52 0 30,0 0-30,18 0-16,0 0 16,123-35 15,-87 0-31,-37 35 16,1-36-1</inkml:trace>
  <inkml:trace contextRef="#ctx0" brushRef="#br0" timeOffset="237879.5141">21572 16598 0,'0'-35'31,"36"35"-31,-36 18 63,-18 211-47,18-123-1,-53 0-15,53 123 16,0-88-1,35-18 1,18 160 0,88-142-1,-105-53-15,17 0 0,70 36 32,18-54-17,53-70 1</inkml:trace>
  <inkml:trace contextRef="#ctx0" brushRef="#br0" timeOffset="238609.5897">24095 16439 0,'-36'0'16,"36"18"46,0 35-62,36 35 16,-36-17-16,70 123 31,18-88-31,1 70 16,-89-123-16,53 0 15,-53 35-15,0 53 16,0-88 0,-53 88-1,-141 18 1,88-71 0,71-88-16,-1 0 15</inkml:trace>
  <inkml:trace contextRef="#ctx0" brushRef="#br0" timeOffset="239567.4809">25488 16298 0,'0'-35'31,"-17"35"-15,-19 0 0,1 0-1,35 18 1,-35-18 0,35 35 62,0 18-78,0-18 15,0 18-15,0 0 16,0 35 0,0 71-1,0-88 1,35 211-1,-35-124-15,0-87 16,0 35-16,0 53 16,0-106-1,0-1 1,0 107 0,0-124-16,0 18 15,18-53 1,17 0-1,53-35 1,-17 0 0,-1 0-1</inkml:trace>
  <inkml:trace contextRef="#ctx0" brushRef="#br0" timeOffset="240120.7213">26388 16387 0,'0'17'31,"0"18"-15,0 18-1,35-53 1,-35 124 15,0-89-31,0 0 16</inkml:trace>
  <inkml:trace contextRef="#ctx0" brushRef="#br0" timeOffset="240800.6955">26229 17498 0,'18'0'63,"52"-18"-32,36 18-16,-88 0-15,17 0 16,36 0 0</inkml:trace>
  <inkml:trace contextRef="#ctx0" brushRef="#br0" timeOffset="241109.2004">26723 17198 0,'0'53'47,"35"-18"-47,-35 0 16,0 1-1,0-1-15,0-17 16,0 87 0,0-69-1,0 17-15,0-18 16</inkml:trace>
  <inkml:trace contextRef="#ctx0" brushRef="#br0" timeOffset="242177.3239">27217 16298 0,'17'0'47,"19"0"-32,17 0 1,0 0-1,17 0 17,-17 0-17,-18 36 1,1-36-16,-36 53 16,0-18-1,35 53 16,-35-53-15,0 36-16,0-18 0,0 53 16,0-18-1,0 71 17,0-71-32,0 88 15,0-123 1,0 35-1,35-17 1,-35-36-16,0 36 16,0-1 15,0-52-31,0 17 0,0 36 16,0-36-1,35-35 1,-35 53-1,0-18-15,0 0 16,0-17 0,-17-18 31,-19 0-16,-16 0-31,16 0 15,-70 53 17,18-53-32</inkml:trace>
  <inkml:trace contextRef="#ctx0" brushRef="#br0" timeOffset="248670.5877">18292 18186 0,'35'0'32,"-35"35"77,0 18-93,0-18-1,35-35 1,0 35 0,1-35-1,17 0 1,-18 0-16,0 0 15,18 0 1,0 0 0,-18 0-1,0 0-15,1 0 32,-36-17-1,0-18 16,0-1-16,35 54 63,-35 17-63,35-35-31,-35 35 16,0 1 15,-17-36-16,17 35-15,-36-35 16,36 35 0</inkml:trace>
  <inkml:trace contextRef="#ctx0" brushRef="#br0" timeOffset="249254.9242">19332 18168 0,'0'18'47,"0"-1"-47,0 19 15,0 34 1,36 1-1,-36-36 1,0 18 0,35 0-16,-35-36 0,0 54 15,0-36 1,35-35 15</inkml:trace>
  <inkml:trace contextRef="#ctx0" brushRef="#br0" timeOffset="250221.7595">19879 18344 0,'0'0'0,"0"-35"31,-18 35-15,18-35-1,-35 35 1,0 0 15,0 106 0,35-71-15,0 18 0,0 17-1,0-17 1,0-17 0,17-36-1,18 0 1,18-53-1,0-71 17,-17 71-17,-36 18-15,0 53 63,0 35-48,35-53 1,-35 35-16,35-35 16,-35 35-1,35-35-15,1 0 16</inkml:trace>
  <inkml:trace contextRef="#ctx0" brushRef="#br0" timeOffset="250805.3428">20161 18168 0,'18'0'78,"17"0"-63,18 18 1,0 17 0,-18-35-1,18 0-15,-18 35 16,1 1 15,-36-1 16,0 0-16,0 0-15,-18 1 0,-17 17-1,0-18 1,-1 71-1,-17-53 1,53-18 0</inkml:trace>
  <inkml:trace contextRef="#ctx0" brushRef="#br0" timeOffset="254618.7574">13070 3298 0,'36'53'94,"-36"-17"-78,35-36 15,-35 35-15,53-35-1,0 0-15,-18 0 0,18-35 16,70-36-1,-70 36-15,53 0 16,-71-36 0,1 71-1,-1-53-15,0 53 16,-105 53 15</inkml:trace>
  <inkml:trace contextRef="#ctx0" brushRef="#br0" timeOffset="255093.1445">13106 3545 0,'0'36'62,"0"-1"-46,0 0-1,0 1 1,17-36 0,19 0-1,52-18 1,71-53-1,17-52 1,-88 70 0,36-35-1,-1 35-15,-88 53 16</inkml:trace>
  <inkml:trace contextRef="#ctx0" brushRef="#br0" timeOffset="256728.9037">20902 2981 0,'0'71'94,"0"-36"-78,35-35-16,-35 35 15,18-35 17,53 0-17,-19 0 1,-16 0 0,-1-35-16,0 35 0,53-53 15,-17 0 16,-18-18-31,0 36 16,-18 35 0,-35-35-1,0 53 17</inkml:trace>
  <inkml:trace contextRef="#ctx0" brushRef="#br0" timeOffset="257256.2144">20902 3193 0,'0'35'63,"18"-35"-48,-18 18 1,35 17 0,0-35-1,-35 35-15,36-35 31,-1 0-15,53-18 0,-35 18-1,35-70-15,-35 70 16,18-88-16,-18 52 0,17 36 16,-17-52-16,70 16 15,-70 36 1</inkml:trace>
  <inkml:trace contextRef="#ctx0" brushRef="#br0" timeOffset="260545.4674">26564 18150 0,'0'18'125,"18"-18"-109,-1 35-16,36 1 15,-17-36 1,-19 0-16,89-18 31,18-70-15,-71 88 0,70-106-16,-52 106 15,-89 0 48,18 18-63</inkml:trace>
  <inkml:trace contextRef="#ctx0" brushRef="#br0" timeOffset="261164.8706">26635 18397 0,'17'0'109,"-17"36"-93,36-36-16,17 0 47,35 0-47,-53-18 15,18 18-15,18-88 16,-19 88 0,19-88-16,70-18 31,-106 106-31,1-35 16,-54 35 46</inkml:trace>
  <inkml:trace contextRef="#ctx0" brushRef="#br0" timeOffset="263509.7159">24924 18327 0,'0'-35'16,"0"52"62,0 1-78,0 17 15,0 36-15,0-18 0,0 35 32,0-53-32,0 36 31,17-1-15,-17-17-16,0-18 15,36-35 1</inkml:trace>
  <inkml:trace contextRef="#ctx0" brushRef="#br0" timeOffset="264171.2614">25188 18380 0,'0'0'0,"0"-18"31,0 71 32,36 18-47,-36-1-1,0-35-15,0 18 16,35-53-16,-35 36 15,0-1 17,0-53-1,0-17-15,35 35-1,0-71 1,18 71-1,-17 0 1,-1 18 0,-35 17-1,0 1 1,0-1 0,0 0-1,-18-35 1,18 35-16,-53-35 15,0 0 1,18-17 0</inkml:trace>
  <inkml:trace contextRef="#ctx0" brushRef="#br0" timeOffset="264847.937">25647 18415 0,'0'-35'15,"35"35"64,1 35-64,16-35-15,-52 18 16,71-18-16,-18 53 15,-18-53 1,0 35 15,-35 0 16,-17 0-16,-36 1-15,18-36-16,-18 35 16,-18 35-1,18-34 1,18-36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21:06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28116 1693 0,'36'0'32,"-36"-17"-17,-18 17 48,-17 0-32,-1 0-31,-16 0 16,-1 0-16,-18 0 0,18 0 15,-17 0 1,-72 53 0,72 0-1,35 35 1,-36-18 15,18-34-31,0 34 16,53-35-16,0 1 15,0 34 1,36 1 0,87-1-1,18-34 1,0-36-1,-70 0 1</inkml:trace>
  <inkml:trace contextRef="#ctx0" brushRef="#br0" timeOffset="624.5895">27675 1799 0,'0'-35'16,"0"53"46,0 34-46,0 1-16,-35 18 15,35-36-15,0-17 16,0 52 0,-53 19-1,53-37 1,0 1-1,0-17 1</inkml:trace>
  <inkml:trace contextRef="#ctx0" brushRef="#br0" timeOffset="2423.5283">28363 1570 0,'18'0'125,"17"0"-78,-35 35-47,0-17 31,0 17 0,36-35 79,-36-18-110,35-17 15,0 0 1,0 35 0,-35-35-1,36 35 1,-36 17 15,35-17-15,-35 36-1,35-1 1,-35 0 15,35-35-15</inkml:trace>
  <inkml:trace contextRef="#ctx0" brushRef="#br0" timeOffset="8375.9346">27975 2910 0,'-53'0'109,"-17"0"-93,-1 0-1,36 0 1,-36 18 0,36-18-1,35 35 32,0 1-16,18-1-15,-18 53 0,0-53-16,0 71 15,0-53 1,0 229 0,-36-88-1,36-35 1,0 0-1,0-89 1,0-17-16,0-17 16,0-1-16,18 0 31,17-35-15,18 0-1,-17 0-15,87-35 16,-17 0-1,-71 35 1,-35-36-16</inkml:trace>
  <inkml:trace contextRef="#ctx0" brushRef="#br0" timeOffset="8915.9635">28487 3104 0,'0'18'93,"-18"70"-77,-35 18 0,53-53-1,0-18 1</inkml:trace>
  <inkml:trace contextRef="#ctx0" brushRef="#br0" timeOffset="9411.5649">28469 3704 0,'0'35'15,"-17"1"1,17-1 0,-36 0-1,36 1 1,0-1 15,18-35-15,35 0-1,-18 0 1,0-18 15,1-35-15,-36 18-1,0-18 1,-18 18 0,-35 35-16</inkml:trace>
  <inkml:trace contextRef="#ctx0" brushRef="#br0" timeOffset="10130.2945">29210 2963 0,'18'0'79,"70"0"-64,-53 0-15,18 0 16,-53 71 46,0-1-46,0-17 0,0 106-16,0 88 31,0-194-31,0 35 15,0-35-15,0 35 16,35-35 0,1 18-1,-36-18 1,0-18 15,-18-35-15,-35 0-1,-18 0 1,36 0-16</inkml:trace>
  <inkml:trace contextRef="#ctx0" brushRef="#br0" timeOffset="11071.267">31080 2946 0,'-18'-36'63,"-35"36"-48,18 0 1,0 0-16,-18 0 16,17 0-16,1 0 15,-18 0 1,53 18 15,0 17 0,0 18-15,0-17 0,0 16-16,0 90 15,-53 193 17,0-141-17,18-53 1,0 18-1,-18-71 1,53-18 0,18-34-1,52-36 1,18 0 0,89-89-1</inkml:trace>
  <inkml:trace contextRef="#ctx0" brushRef="#br0" timeOffset="11687.7491">31468 3087 0,'-36'17'94,"1"36"-78,35 36-1,0-37-15,0 1 16,35-53 0,18 36-1,18-36 1,0-18-1,-71-35 1,35 0-16,-35 18 16,0 0-16,0-18 15,-71 53 17,36 0-32</inkml:trace>
  <inkml:trace contextRef="#ctx0" brushRef="#br0" timeOffset="12120.0725">31627 3810 0,'0'35'47,"0"18"-31,0 18 0,0-18-1,0-18 1,-18-35-1,18 35-15</inkml:trace>
  <inkml:trace contextRef="#ctx0" brushRef="#br0" timeOffset="13053.9172">32138 2928 0,'18'0'47,"35"0"-32,-18 0 1,0 0-1,-35 18 48,0 17-47,0 0-1,0 18 1,0-18-16,0 1 15,0 105 1,0-71-16,-35 107 16,35-124-1,0 0-15,0 35 16,0 0 15,0-53-31,0 36 16,0-54-1,-18-17 1,-17 0 15,-36 0-31,36 0 16,0-17-16</inkml:trace>
  <inkml:trace contextRef="#ctx0" brushRef="#br0" timeOffset="13864.2711">30462 3440 0,'0'52'62,"0"-16"-46,-35 34-1,0-34 1</inkml:trace>
  <inkml:trace contextRef="#ctx0" brushRef="#br0" timeOffset="20501.7842">3087 3563 0,'0'18'47,"35"-18"0,18 0-32,-18 0-15,1 0 16,-1 0-16,0 0 16,0 0-1,-35-18 48,0-17-48,0-1 1,-17 36 0,-19-35-1,-16 35 1,-37 0 0,54 0-16,-18 0 15,18 18 1,-18 70-1,-18 0 1,71-35 0,0-18-1,106 71 1,-35-106 0,-36 36 15,18-36-16,18 0 1,-19 0-16,-52-18 0</inkml:trace>
  <inkml:trace contextRef="#ctx0" brushRef="#br0" timeOffset="20749.8893">3528 3828 0,'17'0'78</inkml:trace>
  <inkml:trace contextRef="#ctx0" brushRef="#br0" timeOffset="21408.0747">3810 3704 0,'0'0'0,"0"-53"15,35 53 1,-35-35-16,0 0 16,0-1 15,-17 36-16,-19 0 1,1 18 0,0 35-1,35-18-15,0 1 32,0-1-1,17-35-31,36 0 15,-17 0 1,-1-18 0,-35 71 62,0 18-63,0-18-15,0 105 16,0-105 0,-18 71-1,18-54-15,0-17 16,-35-18-16,35 1 16,0-72 15,0 1-16,0 0-15,35-36 32,-35 36-32,53 0 0,18-18 31</inkml:trace>
  <inkml:trace contextRef="#ctx0" brushRef="#br0" timeOffset="21626.5501">4286 4039 0,'0'0'15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38:32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8378 3316 0,'0'0'0,"0"-35"31,0 105 78,0 36-93,0-53-16,0 0 15,0 18-15,0 52 16,0 71 15,0-106-15,0-52-16,0-1 16,0 18-1,0-18 1</inkml:trace>
  <inkml:trace contextRef="#ctx0" brushRef="#br0" timeOffset="885.5831">8802 3316 0,'0'18'63,"0"17"-63,0 0 15,0 142 17,0-71-32,0-71 15,53 0-15,-53 0 16,88-35-16,-53 36 16,36-36-1,-1 0 1,-34 0-16,-1-36 0,0 1 15,36 0 1,-36-89 0,-35 89-1,0-36 1,0 19 0,0-1-16,0 17 15,-18 36 1</inkml:trace>
  <inkml:trace contextRef="#ctx0" brushRef="#br0" timeOffset="1328.6755">9172 3492 0,'0'-17'15,"0"52"48,0 0-63,0 36 15,0-18-15,0-18 16,0 71 0,0-71-16,0 1 31,0 87-16,0-70 1,0 0-16,18-53 16,-18 35-1,35-35 17</inkml:trace>
  <inkml:trace contextRef="#ctx0" brushRef="#br0" timeOffset="1988.8054">9596 3369 0,'0'-35'0,"17"52"63,18-17-48,36 36 1,-36-1-16,1-35 0,16 35 15,19-35 1,-36 53 0,36-35-1,-36-18 1,-35 35 15,0 0 0,0 36-15,-17-18 0,-54-53-16,71 53 0,-53-53 15,53 53 1,-71 0-16,-17-18 31,88 0-15</inkml:trace>
  <inkml:trace contextRef="#ctx0" brushRef="#br0" timeOffset="3482.2766">10918 3334 0,'18'0'31,"17"0"-15,36 0-1,-36 0-15,0 0 16,1 0 0,-1 0-16,0 0 0,18 0 15</inkml:trace>
  <inkml:trace contextRef="#ctx0" brushRef="#br0" timeOffset="3690.1722">10989 3510 0,'0'0'15,"18"0"32,52 0-31,18 0-1,-52 0-15,-1 0 16,0 0-16</inkml:trace>
  <inkml:trace contextRef="#ctx0" brushRef="#br0" timeOffset="4508.9757">12735 3087 0,'0'17'32,"0"36"-17,0 18 1,0-36-16,-53 18 16,-70 53 15,-54 0-16,177-71 1,-35-35-16,0 0 16,35-53-1,0-17 1,0-36 0,0 70-1,0 1 1,18 35-16,17 0 15,18 0 17,17 71-17,-34-36-15,34 18 16,-70-18-16,35-35 16,-35 53-16,36 18 31,-36-36-16</inkml:trace>
  <inkml:trace contextRef="#ctx0" brushRef="#br0" timeOffset="4951.271">13212 3369 0,'35'0'31,"0"0"-15,0 0-1,18 0-15,124 0 32,-107 0-17,-35 0-15</inkml:trace>
  <inkml:trace contextRef="#ctx0" brushRef="#br0" timeOffset="5214.8363">13494 3193 0,'0'0'0,"0"35"46,0 35-30,0-34 0,0 17-16,0 0 15,0-18 1,0 0 15</inkml:trace>
  <inkml:trace contextRef="#ctx0" brushRef="#br0" timeOffset="6276.3993">13882 2981 0,'17'53'47,"-17"-18"-31,0 18-16,0 0 16,0 0-1,0 123 16,-17-88-31,17-70 16,0 17-16,0 1 16,-35 34-1,35-123 48,17 18-63,-17-18 15,0 0 1</inkml:trace>
  <inkml:trace contextRef="#ctx0" brushRef="#br0" timeOffset="6811.3825">13988 2858 0,'0'-36'15,"0"1"1,35 35 0,-35-35-16,53 35 31,0 0-31,0 0 15,-53 17 1,35 54 0,-35-18-1,0 0 1,-35-18 0,-18-35-1,17 0-15,36 35 63,36 1-48,34-1 1,-17 0 0,-17 0-1,-36 1 1,-18-36-1,18 70 1,-53-70-16,18 35 16,-36-35-1,1 36 1</inkml:trace>
  <inkml:trace contextRef="#ctx0" brushRef="#br0" timeOffset="7376.8183">12541 3969 0,'18'0'16,"35"0"15,-18 0-15,159 0-1,-88 0-15,35 0 16,0 0-16,18-36 16,123 36-1,-158-52-15,-19 52 16,-16 0-16,-36 0 16,-18 0-1,-70 0 1,-18 17-1</inkml:trace>
  <inkml:trace contextRef="#ctx0" brushRef="#br0" timeOffset="7939.9416">13458 4128 0,'0'-18'31,"36"18"-15,34-35 0,-17 35-1,-18 0 1,1 0 0,-1 17-1,-35 54-15,0-54 0,0 19 16,0-1-16,-88 18 15,17 35 17,36-88-17,35 35-15,53-35 47,159 0-16,-124 0-15,0-17-16,18 17 0,-71-36 16,0 36-1,-35-70 1</inkml:trace>
  <inkml:trace contextRef="#ctx0" brushRef="#br0" timeOffset="8928.0664">12188 2699 0,'0'17'78,"-35"19"-62,35 17-16,0 35 15,-53 18 1,-35 299 0,35-105-1,53-159-15,0 124 16,35-36 0,54-70-1,-19-53 1,107 0-1,-107-106-15,18 70 0,71-70 16,-53 0 0,-36-35-1</inkml:trace>
  <inkml:trace contextRef="#ctx0" brushRef="#br0" timeOffset="9688.3645">14658 2822 0,'18'0'16,"17"53"15,-35 0-31,70 35 16,1 142-1,17 122 1,-53-246 0,-35-18-16,53 1 0,-53-19 15,0 177 1,-35-53-1,-159 35 17,141-176-32,-70 53 15,34-71-15,37-35 16</inkml:trace>
  <inkml:trace contextRef="#ctx0" brushRef="#br0" timeOffset="11102.0338">15787 3263 0,'0'88'78,"0"1"-62,0-19-16,0 18 15,0-35-15,35 88 31,-35-88-15,0 71-16,0-89 16,0 0-16,0 18 15,0-17 1,18-36 15</inkml:trace>
  <inkml:trace contextRef="#ctx0" brushRef="#br0" timeOffset="11822.9804">16581 3545 0,'-36'-35'16,"1"35"0,0 0-1,-18 0 1,53 18-16,-53 52 31,18 36-15,-1 0-1,36-53 1,0-18 0,18-35-1,17 0-15,53 0 16,-88-17-1,53-36 1,-17 17 0,-36-34-1,0 35 1,0-1 0,0 54 15,0 17-16,53 0 1,-36 36 0,18-18-1,-35-18-15,71-35 16,-53 0 0</inkml:trace>
  <inkml:trace contextRef="#ctx0" brushRef="#br0" timeOffset="12322.556">16880 3369 0,'0'0'0,"18"18"79,35 52-64,35-35 1,-53-35-16,1 36 15,70-1 1,-54-35 15,-16 53-31,-1-53 0,-35 35 32,0-17-17,0 52 1,0-34-1,-35 34-15,-36-70 0,71 53 16,-53 0 0,18-53-1,35 53-15,-35-18 16</inkml:trace>
  <inkml:trace contextRef="#ctx0" brushRef="#br0" timeOffset="13044.9764">18309 3634 0,'18'0'47,"35"0"-31,17 0 15,-17 0-31,18 0 0,-18 0 15,0 0-15,-18 0 16,0 0 0</inkml:trace>
  <inkml:trace contextRef="#ctx0" brushRef="#br0" timeOffset="13302.176">18556 3492 0,'0'36'31,"0"-1"-31,0 0 16,0 18-1,0 0 1,0-18 0,0 1-1</inkml:trace>
  <inkml:trace contextRef="#ctx0" brushRef="#br0" timeOffset="15677.0039">20285 2963 0,'0'0'0,"0"53"63,0-17-63,0-1 15,0 0-15,0 18 16,-106 70 15,35-87-15,18 17-16,18-53 0,-18 0 31,18 0-15,35-18-1,0-35-15,0-17 32,0 34-32,35 36 31,53 0-15,-52 0-1,-1 53-15,36-18 16,-1 18-1,-35-17 1,-35-1 0,36 0-1</inkml:trace>
  <inkml:trace contextRef="#ctx0" brushRef="#br0" timeOffset="15968.7195">20567 3316 0,'35'0'31,"1"0"-31,-1 0 16,35 0-1,36 0 17,-35 0-17,-36 0-15,0 0 0</inkml:trace>
  <inkml:trace contextRef="#ctx0" brushRef="#br0" timeOffset="16874.3835">21414 2946 0,'0'35'47,"0"0"-47,0 1 15,0-1-15,0 35 32,0 19-32,-18-19 15,18-35-15,-35 1 16,35 17 0,0-18 15,0-53 0,0-35-15,0 18-16,17 0 15,-17-1 1,36-105 0,-36 106-1,0 17-15,0-17 0,0-35 16,35-71-1,-35 17 17,35 124-17,-35-35-15,35 35 16,1 0 0,17 17-1,0 36 1,-53 18-1,0-36 1,-36 18 0,-17 0-1,0-53 1,53 35 31,18 1-32,53 34 17,-36-35-32,-35 1 31,0-1-15,-35-35-1,-1 0-15,1 35 16,-53-35-16,53 0 15</inkml:trace>
  <inkml:trace contextRef="#ctx0" brushRef="#br0" timeOffset="17568.4994">20338 3669 0,'35'-35'15,"0"35"32,0 0-47,18 0 16,-17 0-1,34 17 1,1-17 0,176 0-1,-141 0-15,140 0 31,-140 0-31,0 0 0,-18 0 16,-35 0 0,-17 0-16,-1 0 15,-53 0 1,-17 36 0</inkml:trace>
  <inkml:trace contextRef="#ctx0" brushRef="#br0" timeOffset="18154.4002">20849 3933 0,'18'-35'31,"17"0"-16,36 35-15,-54 0 16,54 0 0,-1 0-1,-70 35-15,53 89 32,-123-54-17,34-34-15,-16-1 0,-1-35 16,-18 70-16,36-70 15,0 36 1,70-36 15,18 0-15,35 0 0,-18 0-16,107-18 15,-89-35-15,-35 53 16,35-35 15,-53 35-31,-35-53 16</inkml:trace>
  <inkml:trace contextRef="#ctx0" brushRef="#br0" timeOffset="19037.9656">19932 2646 0,'-18'0'47,"18"53"-31,-35 35 15,35 0-31,-53-17 0,53 17 15,0 18-15,0 0 16,-35 52 0,35 266-1,-53 87 1,53-405-16,0 0 16,18 105-1,123-69 16,-88-89-31,105-53 16,-69 0-16,-37 0 16</inkml:trace>
  <inkml:trace contextRef="#ctx0" brushRef="#br0" timeOffset="19803.3724">22737 2681 0,'-36'0'0,"36"35"94,0 36-94,0 35 16,36 17-16,-36 18 15,52 159 17,1 176-1,-158-158-31,52-230 0,0-35 15,0 18-15,-18-1 16,1-35 15</inkml:trace>
  <inkml:trace contextRef="#ctx0" brushRef="#br0" timeOffset="20468.0166">23548 2999 0,'0'70'31,"0"36"0,0 211-15,0-264-1,0 0 1,0 18-16,0-18 0,0 17 16,0 1 15,0-18-15</inkml:trace>
  <inkml:trace contextRef="#ctx0" brushRef="#br0" timeOffset="21073.4052">24095 2981 0,'0'53'32,"0"-18"-17,0-17-15,0 52 16,-18 89-1,18-53 17,-53-36-32,53-34 15,0-19-15,-17 54 16,17-36 0,0-52 62,0-72-31</inkml:trace>
  <inkml:trace contextRef="#ctx0" brushRef="#br0" timeOffset="22335.2194">24112 3387 0,'0'-18'109,"71"-17"-78,-36 35-15,18 0 0,0 35 15,-18 53 0,-35-53-15,0 1-16,-17-36 15,-19 35 1,1-35 0,0 35-1,0-35 1,-18 0 0,17 0-16</inkml:trace>
  <inkml:trace contextRef="#ctx0" brushRef="#br0" timeOffset="23324.3021">24589 3157 0,'-18'-35'16,"36"53"77,52 35-77,-17-18 0,53 0-1,-71-35 1,-35 35-16,53-35 0,-18 36 16,1-36 30,-36 35-46,0 0 63,0 1-32,-18-36-31,18 35 0,-53-35 16,18 35-1,-36 18 1,36-18 0,35 1-16</inkml:trace>
  <inkml:trace contextRef="#ctx0" brushRef="#br0" timeOffset="27406.1104">8202 5786 0,'0'-36'15,"0"54"48,0 17-63,18 124 31,-18-89-31,0 1 0,0 17 16,0-17-16,0 88 15,-18-36 17,18-105-32,0 88 31,0-36-31,0-88 47</inkml:trace>
  <inkml:trace contextRef="#ctx0" brushRef="#br0" timeOffset="28014.5856">8661 5803 0,'0'53'62,"0"0"-62,0 18 16,70 140 15,-34-123 1,16-88-32,-16 0 0,-1 0 15,0 0-15,-17 0 16,52-35-1,-70 18-15,53-36 16,-53 17 0,36-70-1,-36 71-15,0 18 0,0-19 16,0-34 0,0 34-1,0 54 16</inkml:trace>
  <inkml:trace contextRef="#ctx0" brushRef="#br0" timeOffset="28372.5671">8978 5962 0,'0'35'31,"0"18"-15,0 18-1,0-18 1,0 52 0,0-16-16,0-54 0,0 0 15,-35 0 1,35 36-16,0-36 31</inkml:trace>
  <inkml:trace contextRef="#ctx0" brushRef="#br0" timeOffset="29417.1513">9648 5856 0,'53'0'94,"-17"18"-79,52 17 1,0-35 0,-53 35-16,1-35 15,34 53-15,-35-18 31,-35 1 1,0-1-17,0 0 1,-17-35 0,17 53-16,-53-53 0,53 53 15,-71-53 1,71 53-16,-88 18 15,18-18 1,34-18 0</inkml:trace>
  <inkml:trace contextRef="#ctx0" brushRef="#br0" timeOffset="29971.832">10866 6050 0,'35'0'63,"0"-35"-48,0 35-15,1 0 16,-1 0-16,0 0 16,0 0-16</inkml:trace>
  <inkml:trace contextRef="#ctx0" brushRef="#br0" timeOffset="30168.8446">10830 6174 0,'0'35'15,"18"-35"1,35 0-16,-18 0 15,36 0 1,-1 0 15,-52 0-31</inkml:trace>
  <inkml:trace contextRef="#ctx0" brushRef="#br0" timeOffset="31640.2813">13335 5715 0,'0'35'47,"0"53"-31,0 18 0,-18-53-16,18 0 15,-53-18-15,-52 71 16,69-70-1,1-1 1,-35 0 0,34-35-1,1 0 1,35-35 0,0 0-16,-35-36 15,35 0 1,0 36-1,17 35-15,19-35 32,-1 35-32,106 17 31,-88-17-31,88 106 16,-106-106-1,-35 53-15,53-17 16,-53-1-16,35 53 31</inkml:trace>
  <inkml:trace contextRef="#ctx0" brushRef="#br0" timeOffset="32721.8067">14358 5468 0,'-18'0'125,"-17"0"-125,0 0 31,0 0-31,-1 0 31,36 18 219</inkml:trace>
  <inkml:trace contextRef="#ctx0" brushRef="#br0" timeOffset="33358.3396">14235 5450 0,'0'-17'0,"0"52"78,0 18-62,0 88 0,35 35-16,-35-87 15,35-1-15,-35-35 16,0 53-1,35-71-15,-35 35 32,0-34-17,0-1 1,0-53 15</inkml:trace>
  <inkml:trace contextRef="#ctx0" brushRef="#br0" timeOffset="35777.6844">14887 5680 0,'0'0'0,"-17"0"31,-19 0-16,1 17 1,35 19-16,-35 69 16,35-16-1,0-36 17,0 17-17,17-35-15,19-35 16,-1 0-16,0 0 31,0 0-15,-35-53-1,36 18 1,-36-18-16,0 0 16,0 0-1,0 1 1,-18 16 15</inkml:trace>
  <inkml:trace contextRef="#ctx0" brushRef="#br0" timeOffset="36332.1598">15099 5644 0,'0'-35'15,"53"35"64,-53 18-64,53-18 1,70 88 15,-52-35-31,-36-18 0,36 18 16,-54-53-1,-17 35 48,-17 18-48,-36-17 1,-18-1-16,1 88 31,17-52-15,17-36-16,-17 18 16</inkml:trace>
  <inkml:trace contextRef="#ctx0" brushRef="#br0" timeOffset="38318.5925">13317 5574 0,'36'0'63,"-1"0"-48,0 0 1,0 0 0,1 0-1</inkml:trace>
  <inkml:trace contextRef="#ctx0" brushRef="#br0" timeOffset="40311.9553">13423 5556 0,'0'-35'141,"18"35"-126,-18-35 16,0 52 16,0 72-15,0-54-32,0 0 31,0-88 31,0 0-46,0 0 0,0 18-1,0 70 32,-18 1-31,18 69-1,0-52 1,0-17 0</inkml:trace>
  <inkml:trace contextRef="#ctx0" brushRef="#br0" timeOffset="43099.0908">16334 6015 0,'17'0'31,"142"0"0,-106 0-15,0-18-16,0 18 0,17 0 15,-17 0 1,-17 0 0,-1 0-1</inkml:trace>
  <inkml:trace contextRef="#ctx0" brushRef="#br0" timeOffset="43398.5898">16704 5856 0,'0'0'15,"-35"0"-15,35 18 47,0 35-31,0-18 0,0 0-16,0 36 15,0-1 1,0-34-1,0 17 1</inkml:trace>
  <inkml:trace contextRef="#ctx0" brushRef="#br0" timeOffset="44465.8638">17321 5627 0,'0'17'31,"0"19"-15,0-1-16,0 0 0,0 1 16,36-1-1,-36 35-15,0 1 31,0-1-15,0-17-16,0-17 0,0-1 16,0 18-1,0-18 1,0-52 78,0-36-79,0 17-15,35 1 16,-35 0 0,0-71-1,0 71 1,0-1-16,0-69 15,0 69-15,0 1 16,0-36 0,35-52 31,-35 52-47,35 71 15,36 0 16,-18 18-15,-18 141 15,-35-89-15,-53-17 0,18 0-16,0-53 15,-1 0 1,54 0 46,35 0-46,-18 35 0,1-35-16,17 36 15,-18-1 1,-35 0-1,0 1 1,-53-1-16,-18 18 16,1-53 15,17 0-15,-18 0-1</inkml:trace>
  <inkml:trace contextRef="#ctx0" brushRef="#br0" timeOffset="45030.1363">18080 5398 0,'0'-36'15,"35"72"32,-35 16-47,0 90 16,53-37-1,-53-34-15,0 35 16,0 0 0,0-71-1,0 53 1,0 71 0,0-124-1,0 18 1,0-18-16,53-35 31,-53-35-15</inkml:trace>
  <inkml:trace contextRef="#ctx0" brushRef="#br0" timeOffset="45501.835">18521 5715 0,'0'-35'0,"0"88"63,0 0-63,35-1 15,-35 1-15,0 18 16,0 35 15,0-53-15,0-18 0,0-70 15,53-1-16</inkml:trace>
  <inkml:trace contextRef="#ctx0" brushRef="#br0" timeOffset="46044.2259">18803 5521 0,'0'0'0,"0"-35"16,71 52 46,-1 19-46,-35-36-16,1 53 15,34-18 1,1 0 0,-36 0-1,0 1 17,1-36-32,-36 35 15,35 0 32,-35 0-16,-71 18-15,71 0 0,-88 0-1,53-18-15,-53 36 16,52-36-1,1 1-15,-18 34 16,18-35 0</inkml:trace>
  <inkml:trace contextRef="#ctx0" brushRef="#br0" timeOffset="49488.8466">26017 3528 0,'18'0'16,"17"0"15,18 0-15,0 0-16,123 0 15,107-36 16,510-69-15,-563 52-16,-54 53 16,-35 0-16,53 0 15,-105 0 1,-125 35 31</inkml:trace>
  <inkml:trace contextRef="#ctx0" brushRef="#br0" timeOffset="49897.8843">28681 3122 0,'-18'0'15,"18"-35"1,-35 105 15,35 36 0,-53 71-15,53-89 0,0-53-16,53-35 0,-53 53 15,70-53-15,-34 35 16,-1-35-1,141 0 1</inkml:trace>
  <inkml:trace contextRef="#ctx0" brushRef="#br0" timeOffset="50165.8143">29281 3104 0,'35'0'16,"-35"18"-1,0 35 1,35-18-16,-35 1 16,0 34-1,0-17 1,-18-53-16,18 88 15,-17-88-15,17 53 0,-71-53 16,71 35 0,-88-35-16</inkml:trace>
  <inkml:trace contextRef="#ctx0" brushRef="#br0" timeOffset="50442.5047">29069 3104 0,'0'36'31,"0"-1"-31,0 18 16,0 0-16,0-18 15,0 0 1,0 71 0,0-53-1,0-18 1</inkml:trace>
  <inkml:trace contextRef="#ctx0" brushRef="#br0" timeOffset="51721.2576">20743 5803 0,'18'0'16,"53"-35"-1,-19 35 1,-16 0 0,17 0-16,88 0 15,123 0 16,-52 18-31,-18-18 16,-18 0-16,142 0 16,-106 0-1,52 0 17,-158 52-17</inkml:trace>
  <inkml:trace contextRef="#ctx0" brushRef="#br0" timeOffset="52399.7774">23795 5380 0,'0'-35'16,"35"-1"15,0 36-15,-17 0-1,35 18 1,-18 105 15,-35-70 1,-35 88-17,-18-88-15,35-53 0,-35 53 16,18-53-1,35 36-15,-35-36 16,53 0 15,70 0-15,-53 0 0,0 0-16,71-18 31,-18 18-16,-52 0 1</inkml:trace>
  <inkml:trace contextRef="#ctx0" brushRef="#br0" timeOffset="52879.9302">23336 5256 0,'0'53'47,"0"-17"-32,0 17-15,0-1 16,0 178 0,0-89-1,36-53 1,-1-88-16,18 71 16,-18-71-16,18 35 15,0-35-15,0 0 16,17 0-1,1 0 1</inkml:trace>
  <inkml:trace contextRef="#ctx0" brushRef="#br0" timeOffset="53308.2053">24465 5151 0,'53'52'47,"-53"1"-47,53-17 16,-53-1-16,35 36 31,-35-36-31,0 53 16,0-17-1,-17-1 1,-19 54 0,-17-72-1,18-52 1</inkml:trace>
  <inkml:trace contextRef="#ctx0" brushRef="#br0" timeOffset="58945.0698">5045 8255 0,'0'-35'16,"0"70"93,0 36-93,35 52-1,-35 124 1,0-88 0,0-89-1,0 18-15,0-35 0,0 0 16,0-17-1,0-1-15,0 18 16,0-18 0</inkml:trace>
  <inkml:trace contextRef="#ctx0" brushRef="#br0" timeOffset="59878.3489">5574 8678 0,'0'-35'15,"0"0"17,0-1-32,-35 36 31,35-35-31,-36 35 15,1 18 17,0 52-17,35 1-15,0-18 16,0 0-16,-35 35 16,35-53-1,0 1-15,17 34 16,18-35-1,1-35 1,-1-17 0,18-54-1,-53 36 1,35-36 15,-35 18-31,0 18 16,0 70 31,0 36-32,0-53 1,35 52 0,1-35-16,-1-35 15,18 0 1</inkml:trace>
  <inkml:trace contextRef="#ctx0" brushRef="#br0" timeOffset="60369.7242">5821 8502 0,'0'-35'0,"35"52"78,0-17-78,-35 36 16,89-36 0,-19 35-1,-35 0-15,36 0 16,-18 18 0,-18-53-1,-35 53-15,0-17 31,0-1-15,0 0 15,-35 0-31,-36 18 16,71-17 0,-53 34-16,0-17 15,53 0 1,-35-53-16</inkml:trace>
  <inkml:trace contextRef="#ctx0" brushRef="#br0" timeOffset="60736.5533">6773 8661 0,'36'0'63,"-36"-36"-48,53 36 1,-1 0 0,-16 0-1,-36 18 1</inkml:trace>
  <inkml:trace contextRef="#ctx0" brushRef="#br0" timeOffset="60922.7253">6791 8784 0,'18'0'47,"35"0"-32,-1 0 17,1 0-17,-17 0-15</inkml:trace>
  <inkml:trace contextRef="#ctx0" brushRef="#br0" timeOffset="61590.7292">7885 8096 0,'35'18'47,"-35"17"-32,0 18-15,0 0 16,35 18 0,-35 87-1,35 19 1,-35-142-1,0 0-15,0 1 16,0-1-16,0 18 31,0-18-15</inkml:trace>
  <inkml:trace contextRef="#ctx0" brushRef="#br0" timeOffset="63434.6206">8643 8290 0,'0'0'0,"0"-35"15,-18 35 1,-35 0 15,18 18-15,-18 70-16,53-53 15,0 18-15,0 70 32,0-70-32,0 36 31,18-36-31,17-53 31,0 0-15,18 0-1,18-53 1,-71 17-16,53 1 16,-53 0-16,35-18 0,-35 0 15,0-18 1,-17 36-1,-19-35 1,-17 34 0,18 36-1,35 18-15</inkml:trace>
  <inkml:trace contextRef="#ctx0" brushRef="#br0" timeOffset="63931.2174">8925 8184 0,'36'0'47,"87"18"-15,-52 35-17,-36-18-15,0-35 16,0 36-16,36-36 15,-36 35 1,1 0 15,-36 0 1,0 1-32,-18-1 15,-17-35 1,-1 53-16,-34 17 15,35-70 1,-36 53 0,36 36-1</inkml:trace>
  <inkml:trace contextRef="#ctx0" brushRef="#br0" timeOffset="64319.529">9737 8326 0,'53'-36'63,"-18"36"-48,18 0 17,-18 0-32,-35 18 31</inkml:trace>
  <inkml:trace contextRef="#ctx0" brushRef="#br0" timeOffset="64509.0068">9754 8449 0,'0'0'0,"0"35"47,18-35-31,35 0-1,0 0 1,-53-17-1,53 17-15</inkml:trace>
  <inkml:trace contextRef="#ctx0" brushRef="#br0" timeOffset="65558.2295">11730 7585 0,'-35'0'0,"-1"0"47,1 0-16,0 0-15,-1 0-1,1 0 1,0 0 0,0 0-16,35 17 15,-36-17 1,36 36 78,0-1-79,36 53 1,-36 0 0,35 36-1,-35 35 1,35-89-1,-35 336 1,0-336-16,0 36 0,-17 53 16,17-89-16,0 19 15,0-36 1,0 70 0,0-88-1,35-35 32,53 0-31,36-35-1,-89 35 1,-35-70-16</inkml:trace>
  <inkml:trace contextRef="#ctx0" brushRef="#br0" timeOffset="66276.2548">12594 7743 0,'0'36'78,"0"-1"-62,0 0-16,0 1 15,0 105 32,0-35-47,0-89 0</inkml:trace>
  <inkml:trace contextRef="#ctx0" brushRef="#br0" timeOffset="66936.0059">12682 8555 0,'0'35'63,"0"0"-48,0 89 1,0-18-16,0-71 15,0 0-15,0 1 16,0 16 15,0-16-15</inkml:trace>
  <inkml:trace contextRef="#ctx0" brushRef="#br0" timeOffset="67785.9151">12982 7691 0,'36'0'31,"16"-53"-31,-16 53 16,34 0-1,1 0 1,-1 0 15,-34 0-31,-1 0 16,0 0-1,-35 53 1,0-1 0,0-16-1,0-1 1,0 71 0,0 0-16,0-36 0,0 1 15,0 17 1,0 18-16,0 0 15,0-1-15,0-16 0,0-19 16,0 160 0,0-142-1,0-53-15,0 0 16,0 1 0,0-1-1,-17-35 1,-54 0-1,36 35 1,-1-35-16,1 0 16,0 0-16,17 0 0</inkml:trace>
  <inkml:trace contextRef="#ctx0" brushRef="#br0" timeOffset="70506.1459">16351 7990 0,'0'0'0,"0"-35"15,0 0 17,-17 35-32,-19 0 31,1 0-15,0 18 15,-36 70-31,71-53 0,-35 0 0,35 1 15,-35-1 1,35 35-16,0-34 31,0-1-31,17-35 16,36 0-16,-18 0 16,36 0-1,17 0 1,-52-35-16,-1-36 15,-35 18 1,35 53 0,-35-53-16,0 18 15,0 53 63,0 35-62,0-1 0,35-52-1,1 36-15,-1-1 16,0-35 0,0 0-1,1-18 16,-1-17-15,18-18-16,-18 18 16,1 35 15,-1 0-15,0 18-1,-35 17 1,35-35-16,-35 35 15,0-17 1,0-54 78,36-16-79,-1 52 17,0 0-17,18 17 1,-18 18 0,18 1-1,-17 17 1,-1-18-1</inkml:trace>
  <inkml:trace contextRef="#ctx0" brushRef="#br0" timeOffset="71199.4512">17674 8114 0,'0'-35'16,"-17"35"-1,17-36 1,-36 36 0,1 0-16,-36 18 15,18 70 1,1-17 0,52-36-1,0-17 1,17-18 15,18 0-15,1 0-1,-1-18 1,-35-35 0,35-17-1,1-1 1,17-52 15,-53 70-31,0-36 16,0 1-1,0 176 32,0 18-31,35 88-1,-35-106-15,0-35 16,35 36 0,18-54-16,0 0 15,-18-35 1</inkml:trace>
  <inkml:trace contextRef="#ctx0" brushRef="#br0" timeOffset="72559.0002">19932 7549 0,'0'0'15,"0"-35"-15,0 53 63,35 52-63,-35 1 15,35 17-15,-35 18 0,0-35 16,53 17-16,-53-35 16,36 105 15,-36-122-31,0-1 15,0 0-15,0 0 0,0 18 16,0-17 0,35-36 15</inkml:trace>
  <inkml:trace contextRef="#ctx0" brushRef="#br0" timeOffset="73755.8137">20638 7638 0,'0'17'47,"0"36"-32,0 71 1,0 70 15,0-159-31,35-35 0,-35 53 16,0-18-1,0-52 48,0-36-48,0 0 1,35 53 0,-35-53-16,53 53 15,-53-35-15,35 35 0,18 0 16,0 35 31,-18 18-47,1 17 15,-36-17 1,-18 0 0,-35-18-1,0-35 1,53 36-16,-70-36 16,34 0-1,36-18 16</inkml:trace>
  <inkml:trace contextRef="#ctx0" brushRef="#br0" timeOffset="74703.656">21396 7638 0,'18'0'47,"35"35"-16,52 0-15,-69 18-16,-1-53 15,0 35-15,0-35 16,18 36-1,-17-36 17,-36 35-32,35 0 15,-35 1 1,0 16 0,-18 1 15,-88 53-16,71-71-15,0 1 16,0-1-16,-1-35 16,1 53-1,35-18 1</inkml:trace>
  <inkml:trace contextRef="#ctx0" brushRef="#br0" timeOffset="75203.6686">22631 7920 0,'17'0'31,"54"0"-16,-53 0 1,52-35 0,1 35-1,-36 0 1</inkml:trace>
  <inkml:trace contextRef="#ctx0" brushRef="#br0" timeOffset="75382.2178">22701 8079 0,'18'0'47,"35"0"-32,-18 0-15,0 0 16,36-18-1,-36 18 1</inkml:trace>
  <inkml:trace contextRef="#ctx0" brushRef="#br0" timeOffset="75978.8919">23513 7497 0,'0'52'31,"35"1"-15,-35 18-16,0 88 31,35-89-16,-35 89 1,0-124-16,0 1 16,0-1-1,0 0-15,0 18 16,0-18 0</inkml:trace>
  <inkml:trace contextRef="#ctx0" brushRef="#br0" timeOffset="76804.548">24218 7620 0,'0'35'62,"0"1"-62,0-1 16,35 35 0,-35-34-1,0 105 1,0-106-1,0 18 1,0-18-16</inkml:trace>
  <inkml:trace contextRef="#ctx0" brushRef="#br0" timeOffset="77379.0607">24465 7585 0,'0'-36'15,"53"36"48,-53 18-63,53-18 16,-53 35-16,53-35 15,17 36 1,36-1 15,-53 0-31,-35 0 16,17-35-1,-35 36 1,0-1 15,0 0-15,0 1-1,0 17 17,-18-18-32,-70 35 15,71-70-15,17 53 0,-71 18 32,36-71-32,35 35 31,17-35-16</inkml:trace>
  <inkml:trace contextRef="#ctx0" brushRef="#br0" timeOffset="77847.3803">25629 7638 0,'18'0'16,"17"0"31,18 0-32,-18 0-15,18 0 32,0 0-17</inkml:trace>
  <inkml:trace contextRef="#ctx0" brushRef="#br0" timeOffset="78045.3634">25647 7814 0,'18'0'15,"35"0"1,17 0-1,-35 0 1,1 0-16,34-18 16,-35 18-1</inkml:trace>
  <inkml:trace contextRef="#ctx0" brushRef="#br0" timeOffset="79285.484">27040 7197 0,'-35'0'94,"-35"0"-78,17 0-1,17 0 1,36 17-1,0 19 48,18 69-32,-18-34-31,0 17 0,0 18 0,0 0 16,53 17-16,-53 89 31,0-71-31,0 106 16,35-141-1,-35-71 1,0 0-16,0 36 16,36-71-1,-36 18 1,35-18-1,0 0-15,53 0 16,-17-36 0</inkml:trace>
  <inkml:trace contextRef="#ctx0" brushRef="#br0" timeOffset="79785.4911">28028 7426 0,'0'18'63,"53"52"-32,-53 1-15,0-54-16,0 19 0,0-1 15,0 0-15,0 36 16</inkml:trace>
  <inkml:trace contextRef="#ctx0" brushRef="#br0" timeOffset="80139.4204">27817 8237 0,'0'-17'47,"52"17"-32,72 0 1,-89 0 0,18-36-1,0 36 1,0 0-1,-18 0 1</inkml:trace>
  <inkml:trace contextRef="#ctx0" brushRef="#br0" timeOffset="80395.7316">28328 8008 0,'0'0'16,"0"-35"-1,0 52 17,0 54-17,0 17 1,0-53 15,0 18-31,0 18 16,0-53-16,35-18 31</inkml:trace>
  <inkml:trace contextRef="#ctx0" brushRef="#br0" timeOffset="81420.6712">29051 6879 0,'18'0'78,"52"-35"-62,-17 35 0,0 0-1,-17 0-15,-1 0 32,0 18 14,-35 52-30,0-52-16,0 52 31,0 1-31,0 140 32,0-140-32,0-18 15,0 35 1,0 0-1,0 36 17,35-36-32,-35 0 15,0-17 1,0-1 0,0-52-1,0 53 1,0-36-1,0 0 32,0 0-31,-17-35 15,-19 0-15,1 0 15,-35 36-15,-107 17-1,107-53-15</inkml:trace>
  <inkml:trace contextRef="#ctx0" brushRef="#br0" timeOffset="86506.6018">10971 9648 0,'0'36'140,"0"-1"-140,0 0 16,0 1-16,0-1 16,0 0-1,0 18 17,0-18-17</inkml:trace>
  <inkml:trace contextRef="#ctx0" brushRef="#br0" timeOffset="88128.8673">14288 9807 0,'0'0'0,"0"-35"15,-18 0 16,-35 35 1,18 0-17,-1 0-15,-52 0 16,53 35-16,-18 0 31,0 36-15,53-36-16,0 18 15,-18-53-15,18 71 16,0-19 0,0-16-1,36 17 1,-1 0 0,18-1-1,-35-52-15,34 71 0,1-18 16,0 35 15,-53-53-15,0 71-1,0-18 1,-17-88-16,-54 36 16,1-1 15,34-35-31,1 0 15,35-18 1,18 18 0,35 0-1,-18 0 1,53 18 0,-88 70-1,0 194 1,-53-52-1,-17-1 1,70-123 0,-53 106-1,53-177-15,17-35 16,19 35-16,122-70 16,125-89-1,-125 19 1</inkml:trace>
  <inkml:trace contextRef="#ctx0" brushRef="#br0" timeOffset="89196.5111">15893 9648 0,'-18'0'47,"-17"0"-15,-1 0-1,1 0-16,35 18 48,0 17-47,0 18-16,0 35 15,0 18-15,35 194 16,-35-159-1,0 0-15,0 106 16,0-70 0,0-36-1,0 0-15,0 176 32,0-140-32,0-107 15,0-34-15,53 17 16,-35-53-1,-18 35 1,88-35 0,36 0-1,-71-18 1,-18 18-16,0-35 0,0 35 16</inkml:trace>
  <inkml:trace contextRef="#ctx0" brushRef="#br0" timeOffset="89834.7719">16828 9737 0,'0'35'63,"0"53"-48,0 71 1,0-89-16,0-17 16,-18 0-16,18 0 0,0 18 15,0-36 17</inkml:trace>
  <inkml:trace contextRef="#ctx0" brushRef="#br0" timeOffset="90366.3291">16880 10971 0,'0'-35'0,"0"53"47,0 17-31,0 0-1,0 142 17,0-160-32,0 19 0,0-1 15,0 0 1</inkml:trace>
  <inkml:trace contextRef="#ctx0" brushRef="#br0" timeOffset="91543.3885">17621 9190 0,'53'0'47,"-53"18"-47,35-18 16,1 0-1,-1 0 1,0 0-1,1 0 17,-36 35-17,0 0 17,0 0-1,35 18-16,-35 53 1,0-18 0,0-35-16,0 35 15,0 18 1,0 159 0,0-106-1,0-89 1,0 89-16,0-71 15,0-17-15,0 34 16,0-34 0,0 35-1,0-53-15,0 105 32,0-105-32,0 0 0,35-17 15,-35-1-15,0 35 16,35-34 15,-35-1 16,-17-35-16,17 35-15,-36-35-16,1 0 15,0 36 1,0-36-16,-1 0 16,-17 0-16</inkml:trace>
  <inkml:trace contextRef="#ctx0" brushRef="#br0" timeOffset="93045.7524">19262 10354 0,'0'35'78,"-18"18"-62,-35-17-1</inkml:trace>
  <inkml:trace contextRef="#ctx0" brushRef="#br0" timeOffset="94208.3961">20443 9366 0,'-17'0'79,"-18"0"-64,-1 0 1,19 0-1,-19 0 1,36 18 78,0 52-94,0-17 15,0 88 17,0 18-32,18-71 15,-18-17-15,0 17 0,0-17 16,35-1 0,-35 36-1,53 106 1,-53-124-1,0 88-15,0-87 16,0-19-16,0 159 16,0-158-1,0 35 1,-35 17 0,35-70-16,0-18 15,0 18 1,0-17-1,53-36 1,-18 0-16,89-53 31,-54 17-15,-35 36 0,-35-35-16</inkml:trace>
  <inkml:trace contextRef="#ctx0" brushRef="#br0" timeOffset="94973.7041">21255 9490 0,'0'35'93,"0"36"-93,0-36 16,0 18-16,0 17 16,0 54-1,0-89-15</inkml:trace>
  <inkml:trace contextRef="#ctx0" brushRef="#br0" timeOffset="95621.2037">21008 10866 0,'35'0'47,"0"0"-32,1 0-15,-1-36 16,0 36-16,36 0 16,-54 0-1,19 0-15,-1 0 16</inkml:trace>
  <inkml:trace contextRef="#ctx0" brushRef="#br0" timeOffset="95906.2904">21590 10636 0,'0'36'47,"0"-1"-31,53 0-16,-53 0 16,0 36-1,0-18 1,0 0-1,0-18 1</inkml:trace>
  <inkml:trace contextRef="#ctx0" brushRef="#br0" timeOffset="97218.4917">21960 9384 0,'18'0'63,"17"-35"-32,1 35-16,-1 0-15,18 0 16,0 0 0,-18 0 15,-35 17 31,0 19-46,0 16 0,0-16-16,0-1 15,35 71 1,-35 88 15,0 0-15,0-124-16,0 19 0,0-19 15,0-17-15,0 106 16,0-36 0,0-70-1,-17 124 1,17-124-16,0-1 16,0 54-1,0-35 1,0-18-16,-36 53 15,36 52 1,0-122 0,0-1-16,0 0 15,0-17 1,0 17 15,-35-35 0,35 35-15,-35-35-16,0 0 31,-18 0-31,0 0 32,17 0-32</inkml:trace>
  <inkml:trace contextRef="#ctx0" brushRef="#br0" timeOffset="99098.9154">22631 9490 0,'0'-36'32,"35"36"-17,-35-35 17,35 35-32,1 0 15,-1 0 16,0 18 1,-35 35-17,35-53-15,-35 88 16,0-18 0,0 36-16,0-53 15,0 71 1,0-89-1,-17 71 1,17-71 0,-36 0-16,36 18 15,0 0 1,0-18 0,0 1-1,18-1 16,35-35-31,0 0 16,-18 0 0,-35 35 62,-17-35-78,17 36 15,0 17 1,0-18 0,-36 124-1,36-71-15,0-35 0,0 0 16,18 70 0,-18-35-16,0-17 31,0-18-16,-35 35 1,-1-18 0,-17-34-1,18-36-15,-18 35 32,36-35-17</inkml:trace>
  <inkml:trace contextRef="#ctx0" brushRef="#br0" timeOffset="101521.6589">24253 10160 0,'0'-35'0,"0"17"47,0-17-16,-17 35-15,-18 0 15,-1 0-15,-17 0-1,53 35-15,-53-35 16,53 71-16,-35-1 15,35-35 1,0 36 0,0-18-1,35 0-15,1-18 16,34-35 0,-34 35 15,16-35-16,-16 0 1</inkml:trace>
  <inkml:trace contextRef="#ctx0" brushRef="#br0" timeOffset="103653.5351">24730 10142 0,'0'-35'15,"-18"35"17,-17 18-17,0 35 16,35 0-15,0 52 0,0-52-1,0-17 1,17-36 0,18 0-1,-17 0 1,17 0-1,1-18 1,-36-17 0,0-1-1,0-34 1,0 17 0,0 18-1,35 35 79,18-36-78,-36 36-1,19 0 16,-36 18-15,35 35 0,18 17-1,-53-34-15,35 17 32,-35-18-32,35-35 31,-35 35-16,36-35 1,-1-53 15,-35 0 1,0 0-17,0 18-15,0 0 31,35 35 48,1 0-48,-1 0-31,0 0 15,-17 0-15,17 0 16,36 0 0,-36 0 15,-35-35 0,0-1 16,-18 36-16,-35 36-15,36 17 15,17 17-15,0-52-1,0 17 1,53 18 15,0-53-15,-1 0-16,1 0 16,0-18-1,-53-17 1,71-18-1,-71 18 1,0 0-16,0-1 16,0 1-1,-18 35 1,36 0 93,17 0-93,-17 0 0,17 0-16,0 0 31,1 18-31,-1 17 31,-35 0-31,0 0 16,35 1-1,-35-1 1,35-35 0,1 0 15,-1 0-16,36-53 1,-36 18 0,-35-18-1,35 53 1,-35-53-16,0 0 16,0 18-1,35 70 32,1 0-31,-36 1-1,35-36 1,0 35-16,-35 0 31,0 0-15,-35-35-16,-36 53 15,1 0 1</inkml:trace>
  <inkml:trace contextRef="#ctx0" brushRef="#br0" timeOffset="105370.2683">28346 9666 0,'0'0'15,"0"-35"1,-18 35-1,18-35-15,-35 35 16,0 0 15,-89 88-15,53-53 0,-70 88-16,36-52 15,69-18-15,-17 123 16,53-35 15,0-105-15,36 34-16,-1-70 15,0 36-15,71-36 16,-35 0 0,123-36 15,-106 1-16</inkml:trace>
  <inkml:trace contextRef="#ctx0" brushRef="#br0" timeOffset="105937.935">27975 9948 0,'0'36'63,"0"-1"-48,0 0-15,0 0 16,0 1-16,0 70 31,18-54-15,-18 1-16,0-17 15</inkml:trace>
  <inkml:trace contextRef="#ctx0" brushRef="#br0" timeOffset="106714.5162">28698 9349 0,'0'-36'15,"18"36"16,17 0-15,1 0 0,-1 53 15,-35-17-31,0-1 16,-53 18-16,53-18 15,-18-35-15,18 35 16,0 1 15,36-36-15,34 0-1,54-18 1,-89 18 15</inkml:trace>
  <inkml:trace contextRef="#ctx0" brushRef="#br0" timeOffset="134221.4689">31238 4568 0</inkml:trace>
  <inkml:trace contextRef="#ctx0" brushRef="#br0" timeOffset="162851.3749">11677 5062 0,'0'-35'15,"35"35"95,-35 53-95,36-53 1,-36 35 0,0-17-1,35-18 1,-35 35 0,17-35 15,19 0 16,-1 0-16,0 0-15,36 0 15,-71-17-31,35 17 15,0-18 17,1 18-32,17-53 15,17 18 1,-52 35-16,52-36 16,-34 36-1,16-35 1,1 35-1,-17 0 1,17 0-16,-53-35 16,53 35-1,17 0 1,-17 0 0,-53-35-16,53 35 0,0 0 15,17-36 1,36 1 15,-35 35-15,-18-35-1,-18 35 1,0 0 0,1 0-1,-1 0 1,18 0-1,-18 0 1,0 0 0,1 53 31,-36-18-16,0-17 47,35-18 16,0-71-63,-17 71-15,52-53-1,-34 53-15,-1 0 16,0-35-1,0 35 1,18 0-16,0 0 16,-17 0-1,-1 0 1,18 0 0,-18 0-1,18 17 1,-18-17-1,0 0-15,1 0 16,-1 36 15,0-36-15,1 0-16,17 0 16,-18 0-1,0 0 1,0 0 15,1 0-15,-1 0-1,-35-18 1,53 18 0,-18 0-1,0-18 1,1 18-1,-1-35 1,18 35 0,-18-53-1,18 53 17,-18 0-17,-35-17 1,53 17-1,-18 0-15,-35-36 16,0 1 15,0-35 1,36 52-17,-36-53-15</inkml:trace>
  <inkml:trace contextRef="#ctx0" brushRef="#br0" timeOffset="165207.0371">13388 5468 0,'0'-35'15,"0"0"1,0-18 0,0 0 15,35 17-15,-35 1-1,0 53 188,0 35-187,0 35 15,-17-53-31,-19-35 47,-17-17 0,53-89-16,0 35-15,0 18-16,0 18 15,0 0 1,18 35 0,-18 17 93,0 19-93,-18-36 15,-17 35 0,53-53 94,35-17-94,-18 0-15,0 35 47,0 17-32,1-17 0,-36 36-15,35-36 15,-35 35-31</inkml:trace>
  <inkml:trace contextRef="#ctx0" brushRef="#br0" timeOffset="175754.6213">19473 4110 0,'0'35'109,"36"-35"-93,-36 35 15,0 1-16,35-36 1,-35 17 15,35-17-15,-35 36 0,35-36 15,1 0 0,17 0 0,-18 0-15,0 0 0,-17 0-1,17 0 1,0 0-1,1 0 1,-1 0 0,0 0-1,36 0 1,-36 0-16,0 0 16,1-18-16,34 18 15,-35 0 1,1-35-16,-1 35 15,53 0 1,-53 0 0,1 0-16,-1-36 0,0 36 15,1 0 1,34 0-16,-35 0 16,18 0 15,0 0-31,18 0 31,-18 0-31,0 0 16,0-35-1,17 35 1,-17 0 0,0 0-1,0 0 1,-18 0-16,-35 18 78,0 17-31,-18-35-32,18 18 1,0 17 0,0-70 77,18-1-77,-18 1 15,35 35-15,1 0 31,-1 0-16,-35 18-15</inkml:trace>
  <inkml:trace contextRef="#ctx0" brushRef="#br0" timeOffset="176494.7871">21343 4163 0,'0'35'31,"0"0"0,0 1-15,0-1-1,0-17 17,0 17 15,18-53-16,-18-17-16,35 35 1,0-35 0,1 35-16,-36-36 15,35 36-15,18 0 16,-53-35 0,141 0 15,-88 35-31,-18 0 15,0 0-15,1 0 16,17 0-16,17 0 31,-70 17-15,35-17-16,1 36 16,17-36-1,-18 0-15,18 35 16,0-35-1,-18 0 1,0 0 0,0 0-1,1 0 1,-1-35 0,0-36-1,-35 18 16</inkml:trace>
  <inkml:trace contextRef="#ctx0" brushRef="#br0" timeOffset="177498.8417">19015 4780 0,'-18'0'78,"-17"0"-47,-53 18-15,52 17 0,1-35-16,0 0 15,-36 53 1,1-53 0,34 0-1,-52 0 1,53 0-16,0 0 0,-1 0 15,-52 0 1,35 0 0,-17 35-1,-1 1 17,36-36-32,0 35 0,-1 0 15,1-35 1,0 71-16,-1-71 15,36 35-15,-52-35 0,52 53 16,-36 0 0,1-18-1,35 0-15,-35-35 16,35 36 0</inkml:trace>
  <inkml:trace contextRef="#ctx0" brushRef="#br0" timeOffset="177840.1349">17762 5151 0,'0'0'0,"-17"17"78,17 18-62,0 1-1,0-1 16,17-35 16,36 0-31,0-18 0,-18-17-1</inkml:trace>
  <inkml:trace contextRef="#ctx0" brushRef="#br0" timeOffset="180132.1347">15346 5380 0,'0'-18'16,"0"-17"30,35 35-46,-35-35 16,35-18 15,18 0-15,-17-18 0,-1 36-1,0 0-15,0-1 16,1 1 15,17-35-15,-18 17-1,18-18-15,17 18 32,-34 18-32,-1 0 31,0 35-16,-35-36 1,53 36-16,-53-35 0,35 35 0,-35-35 125,-17 35-94,-19 0 1,-16 0-17,87 0 126,18 0-126,-53-35 1,35 35-16,-35 17 47,0 18-31,0 1-1,0-1 1,0 18-16,-18-18 15</inkml:trace>
  <inkml:trace contextRef="#ctx0" brushRef="#br0" timeOffset="182479.3463">19773 5486 0,'53'-18'16,"0"-17"15,0 35-31,0 0 16,0-35 0,-18 35-1,36 0 1,-36 0-1,35-36-15,-17 36 16,0-35-16,0 35 16,18 0-1,-36-35-15,53 35 16,-17-36 0,-18 36-1,35-53-15,-53 53 16,0-35-16,1 35 0,70-53 31,-1 18-15,19-18-1,-71 53 1,123-70-16,-123 70 16,-18 0-16,54-36 15,-54 36 1,141-88 15,-140 88-31,87-35 16,-70-1-16,0 36 15,17-70-15,36 17 16,0 18 0,-71 35-1,1 0 1,-1-53-16,18 53 0,-18-35 15,0 35 1,54-36 15,-54 1-15,53 0-16,-70 35 16,52-36-16,-17 36 15,0-52-15,-18 52 16,1-36-16,-1 36 15,35-35 1,19 0 0,-36-1-1,35 36 17,-88-35-17,-36 35 95,1 0-95</inkml:trace>
  <inkml:trace contextRef="#ctx0" brushRef="#br0" timeOffset="182818.6301">23319 4145 0,'0'0'15,"0"-35"17,17 35-17,19 0 1,-1 0 15,0 0-15,-17 0 15,-18 18-15,0 17-1,-18 0 1,-17 0 15,35 1-31,-18-36 16,18 35-16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22:02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7655 0,'-17'0'109,"-19"0"-77,1 0-1,0 0-16,-1 0 1,1 0 0,0 0-1,0 0 1,-18 0 0,0 0-1,0 0 1,0 0-1,-53 0 1,53 0 0,0 0-1,0 0 1,1 18 0,-37-18 15,19 0-31,17 35 31,0-35-31,18 0 31,-1 35-31,1-35 16,-18 36 0,-17-36-1,-1 53 1,18-53-1,-17 0 1,70 35-16,-71-35 16,53 0-1,-35 35 1,18-35 0,35 36-16,-17-36 15,-89 70 1,53-70-1,0 35 17,53 1-17,-35-1 1,-1-35 0,36 35-1,-35 18 1,35-18-1,-35 1 1,0-1 0,-1 18-16,-17-18 15,18 0 1,35 1 0,-35-1-1,-1 0 1,36 0-1,0 1 1,-35-1 15,35 0-15,0 1 0,0 17-16,0-18 15,0 18 1,18 17-1,35-17 1,-53 0 0,0-18-1,17 18 1,-17 0 0,71-17 15,-18-36-16,-53 35-15,35-35 0,18 35 16,0-35 0,0 0-1,-18 0 1,0 0 0,71 53-1,-35-53 1,-18 0-1,17 0 1,-34 0-16,34 0 16,-35 0-16,1 0 15,34 0 1,-34 0-16,-1 0 16,-18 0-16,54 35 15,-18-35 1,17 0-1,-17 0 1,0 0 15,0 0-15,18 0 0,-18 0-1,0 0 1,0 0-16,17 0 15,-17 0 1,0 0 0,-18 0-1,18 0 1,0 0 0,0 0-1,17 0 1,-34 0-1,52-17 1,-35 17 15,0-36-15,-18 36-16,0 0 16,1 0-16,-1-53 15,18 53 1,-18 0-1,0-17 1,1 17 0,-1-35-1,53-18 1,-17 53 0,-36-36-1,18 36 1,-18-35-1,0 35 1,1-35 15,-1-1-15,0 1 0,1 0-1,-1 0 1,-35-1-1,35 36 1,-35-35-16,35 0 16,-35 0-1,36 35 1,-36-36-16,35 1 16,0 0-1,-35-1 1,35-17 15,-35 18-15,0 0-1,0 0 1,53-54 0,-53 72-1,0-54 1,18 36-1,-18 17 1,0-17 0,0 0-1,0 0 1,0-1-16,-18 1 16,18 0-1,0-1 1,-35 36-1,35-52 1,-35 16 0,0-17 15,-1 18 0,1 35 0,35-35-31,-53 35 16,18-36 0,0 36 15,35-35-15,-36 35-16,1 0 15,0 0 1,35-35-1,-36 35-15,-16 0 16,16-35 0,1 35-1,0-36 1,-1 36 0,1 0-1,0-35 1,0 35-1,-1 0 1,1-35 0,0 35-1,-1 0 17,1-35-17,0 35 1,0 0-1,-1 0 1,19 0 0,-19 0-1,36 17 1,-70-17-16</inkml:trace>
  <inkml:trace contextRef="#ctx0" brushRef="#br0" timeOffset="1449.2506">10301 8308 0,'18'0'78,"-18"-35"-62,53 35 0,-18 0-16,36 0 15,-36 0-15,0 0 16,18 0-1,-18 0 1</inkml:trace>
  <inkml:trace contextRef="#ctx0" brushRef="#br0" timeOffset="1733.4564">10389 8449 0,'18'0'31,"-18"35"-16,53-35-15,-18 0 16,0 0-16,1 0 16,-1 0-16,0 0 0,1 0 31</inkml:trace>
  <inkml:trace contextRef="#ctx0" brushRef="#br0" timeOffset="3931.3914">8502 9155 0,'0'-36'32,"0"54"61,0 35-77,0-18-16,-53 36 16,53-36-1,0 71 1,-35 17-1,35 1 1,0-71 0,0 0-1,0-18 1,0-70 31</inkml:trace>
  <inkml:trace contextRef="#ctx0" brushRef="#br0" timeOffset="4232.302">8255 9648 0,'0'18'16,"0"17"-1,0 1 1,0-1 0,18-35-1,-18 35-15,17-35 16,-17 35-1,106-35 1,-88 0-16,52 0 0,36-17 16,-71-36-1</inkml:trace>
  <inkml:trace contextRef="#ctx0" brushRef="#br0" timeOffset="5182.3991">7779 10089 0,'-18'0'62,"-17"0"-46,-36 0 0,36 0-1,0 0-15,-1 0 16,1 0 0,35 71 46,0-18-46,0 0-16,0 0 15,0 35 1,0-17-16,0 87 16,0-105-16,0 18 15,0 17 1,18 71-1,-18-71 1,0-18 0,0-34-16,0 17 15,35-53-15,0 0 32,1 0-32,52 0 15,-18-71-15,-34 71 16,-1-53-16</inkml:trace>
  <inkml:trace contextRef="#ctx0" brushRef="#br0" timeOffset="6481.4297">8326 10142 0,'0'36'110,"-36"17"-95,36-1-15,0 1 16,0-17 15,18-36-15,17 0-1,36-18 1,-54-17 0,-17-1-1,0 1 1,0 0-1,-35 35 17</inkml:trace>
  <inkml:trace contextRef="#ctx0" brushRef="#br0" timeOffset="7644.4082">8378 10283 0,'-17'0'109,"17"53"-109,0-17 16,0-19 0,-35 54-1,35-36-15,0 36 16,-36-71-16,36 35 16,0-17 15,0-89 31,18 71-62,-18-53 16,35 18 0,-35 0-1,0-1 1,0 1-1,0 0 1,35-1 187,-35 1-187,36 35-1,-36 35 48,0 1-47,0-1-16,-18 0 0</inkml:trace>
  <inkml:trace contextRef="#ctx0" brushRef="#br0" timeOffset="8230.5245">8378 10901 0,'-17'0'47,"17"35"-32,-35-35-15,35 53 16,0 0-1,0-18 1,0 0 15,17-35-31,36 0 16,0-17 0,-18-71-1,-35 17 1,-17 1-1,-19 34 1,1 1 0</inkml:trace>
  <inkml:trace contextRef="#ctx0" brushRef="#br0" timeOffset="8881.244">8714 10283 0,'35'0'15,"18"-35"17,-36 35-17,54 0 1,-18 0-1,-18 0 1,0-35 0,-35 53 46,0 34-46,0-16-1,0-1-15,0 18 16,0 0-16,0 106 16,-17 17-1,17-105 1,0-1 0,0-17 15,0 18-16,0-19 1,0 1 0,-71-53-1,18 0 1</inkml:trace>
  <inkml:trace contextRef="#ctx0" brushRef="#br0" timeOffset="13095.5708">23918 7020 0,'-53'-35'32,"0"35"-17,18 0 1,0 0-16,-36 0 16,1 18 15,-36-18-16,35 35 1,1 0 0,-1-35-1,1 71 1,35-36-16,-1-35 16,1 35-16,-36 18 15,36 18 1,-18-36-1,18 18 1,0 0 0,-1 0-1,36 17 17,-53 36-32,18-35 31,35-36-31,-35 53 15,35 0 1,0-52 0,-53 34-1,18-17 1,35 35 0,0-52-1,0 52 1,0-53-1,0 0 1,17 18 0,-17-17-1,53-1 1,0-35-16,0 35 31,18 0-31,-36-35 16,-17 0-1,105 36 1,-17-36 0,-36 0-16,36 35 15,-53-35-15,18 0 16,17 53 0,18-53-1,-36 0-15,54 0 16,-36 0-1,18 0-15,53 0 16,-54 0 0,72-35 15,-71 35-31,-1-36 16,-34-17-1,35 18 16,-71-18-15,0 18 0,1 0-1,-1-1 1,0-17 0,18-17-16,-18 17 15,18-18 1,0 1-1,-53 35-15,36-18 16,-36 35-16,35-52 16,-35 34-1,35-17-15,-35 0 16,35-17 0,-35-1-1,0 18 16,-17 18-15,17 0 0,0 0-16,-36-1 15,36 1 1,-35 0 0,0-1-1,0 1 1,-1 35-1,36-35 1,-17 35-16,-54-35 16,18 35-1,18 0-15,-53-36 16,-124 36 0,53 0 15,18-35-16,18 35 1,87 0 0,1 0-16,-35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14:46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29863 1588 0,'0'35'125,"0"35"-94,0 89-16,0-88-15,-36 87 16,36-87 0,-53 52-1,-17 1 1,70-89 0,-35 71 15,52-106-16</inkml:trace>
  <inkml:trace contextRef="#ctx0" brushRef="#br0" timeOffset="1470.652">30427 1923 0,'0'-36'31,"0"1"0,-18 35-15,-17 0 0,0 0 15,-18 0-15,-71 18-1,89 35 1,0 0-1,0 70 17,35-35-17,17-53 17,36 1-17,0-36-15,88 0 31,-35-71-15,-71 1 0,-35 17 15,0-18-15,36 36-1,-36 105 48,0-34-63,0 34 31,35-17-15,-35-18-16,70-35 0</inkml:trace>
  <inkml:trace contextRef="#ctx0" brushRef="#br0" timeOffset="2147.6625">30939 1817 0,'17'17'94,"36"36"-79,0 0 1,71 18 15,-89-18-31,35 17 16,-34-34 0,-1-36-1,-35 35 1,-35-35 62,-54 35-62,19 0-1,-1 1 1,-34-1-1,34-35-15</inkml:trace>
  <inkml:trace contextRef="#ctx0" brushRef="#br0" timeOffset="4322.8905">29863 2999 0,'0'35'141,"0"18"-126,0 35 17,-36 0-17,36 53 1,0-53 0,0-35-16,0 124 31,0-124-31,0 53 15,0 70 17,0-123-17,0-18-15</inkml:trace>
  <inkml:trace contextRef="#ctx0" brushRef="#br0" timeOffset="5591.9289">30462 3228 0,'-17'0'16,"-19"0"15,1 0 16,18 0-32,-19 0 1,36 18 0,-35 17-1,0 0 1,35 36 0,-53 34-1,17-69-15,36 34 31,0-34-31,0 69 16,0-34 0,36-18 15,34 0-15,1-53-1,-18 0 1,17 0-1,19-53 17,-54 18-17,-35-1 1,0 1-16,35 0 16,-35-18-1,0 0 1,0-35-1,0 52 1,0-52 0,0 18 15,0 34-15,-18 36-1</inkml:trace>
  <inkml:trace contextRef="#ctx0" brushRef="#br0" timeOffset="7199.2903">30939 3281 0,'0'17'109,"17"-17"-93,19 71-1,52-36 1,35 36 15,-70 35-15,-18-71 15,1-35-31,-36 35 0,35 1 16,-35-1-1,35-35 1,-35 70 15,35-70-15,-35 36 15,-17-36-15,-18 35-1,-54-35 1,54 35 0,-71 0-1,106 1 17</inkml:trace>
  <inkml:trace contextRef="#ctx0" brushRef="#br0" timeOffset="8103.5675">30021 4586 0,'0'-35'0,"0"52"63,0 89-32,-17 18-15,17-18-1,0 35 1,-36-35-1,36-36 17,0 71-17,0-105-15,0-1 32,0 0-17</inkml:trace>
  <inkml:trace contextRef="#ctx0" brushRef="#br0" timeOffset="8564.6685">30462 4762 0,'-17'0'16,"17"36"15,-36-1-31,36 53 16,0 89 15,-35-107-16,35-17 1,0 18 15,0-54-15</inkml:trace>
  <inkml:trace contextRef="#ctx0" brushRef="#br0" timeOffset="9267.7954">30868 4533 0,'0'18'63,"35"17"-48,1 18 17,52 88-17,-53-70 1,0 35 15,36-36-15,-36-17-1,0 53 1,1-36 0,-1-34 15,0-36-15,-52 0 15,-19 0-16,-17 35 17,-123 0-1,53 1-31,52-36 16,-158 105 15,176-105-31,0 36 15,-18-36-15</inkml:trace>
  <inkml:trace contextRef="#ctx0" brushRef="#br0" timeOffset="18617.4475">24183 1976 0,'0'-36'46,"0"1"1,-35 35-47,-1 0 32,36-35-17,-17 35 16,-36-36-15,18 36-16,17 0 16,-17 0-1,35-35 1,-124 35 0,18 0 15,89 0-16,-19 0 1,-69 0 0,-54 18 15,53 17-15,0 0 15,53 18-16,0-17 1,-53-1 0,1 71-1,69-106 1,-69 70 15,34-17-15,0 18-1,36-18 1,0 52 15,-36 1-15,-17-53 15,88 0-31,-35 18 16,0 17 15,35-53-31,0 106 31,-36-70-15,36-36-16,0 53 16,0-35 15,0 18-16,18-71-15,17 88 16,18-88-16,0 35 31,0 0-15,-18 1 0,89-36 15,-36 35-31,-70-35 15,87 0 1,-34 53 0,35-53 15,-36 0-15,89 0-1,0-35 16,-89-1-15,36 1 0,0 0 15,-71 35-31,36-35 16,-36-1-16,0 36 15,1-35-15,87 0 31,-88-36-31,18 18 16,-17 18 0,-36 0-1,35 35-15,-35-88 32,70-54-1,-34 90-16,-36-1 1,0 17-16,0-34 16,35-36 15,-35 35-15,0 18-1,0 18 1,-18-35 15,1 70-31,-19-53 16,1 17 15,0 36-15,0 0-1,-1 0 1</inkml:trace>
  <inkml:trace contextRef="#ctx0" brushRef="#br0" timeOffset="23680.4626">17586 6332 0,'0'36'141,"0"-1"-110,0 0-15,18-35 0,-18 35 15,35-35-16,0 0 1,0-17 15,36-18-15,-36 35-16,1-71 0,34 36 31,-17-1-31,-18 36 16,1-35 15,-1 35 0,-53 0 79</inkml:trace>
  <inkml:trace contextRef="#ctx0" brushRef="#br0" timeOffset="24628.5058">17515 6509 0,'0'35'94,"36"-35"-79,-36 35 1,0 1 15,0-1-15,17-35-1,-17 18 1,36-18 0,34 0-1,36-18 17,0-70-17,-71 88 1,0-36-16,1 36 15,34-35 1,-34-18 0,16 18-1,-16 35 1,-36-35 0</inkml:trace>
  <inkml:trace contextRef="#ctx0" brushRef="#br0" timeOffset="27700.0782">25153 6403 0,'0'35'47,"0"0"47,0 1-63,18-36 16,-18 35-32,35-35 17,18 0-17,-18 0 1,18-35-1,-18 35 1,71-36 0,-35 1 15,-36 35-15,-17 0 15</inkml:trace>
  <inkml:trace contextRef="#ctx0" brushRef="#br0" timeOffset="28417.6439">25082 6562 0,'0'35'47,"0"0"-31,0 1 31,36-36-32,17 0 1,17 0-1,-17 0 17,-18 0-32,36-18 15,17 18 1,-17-35 0,-36 35 15,-53 0 0</inkml:trace>
  <inkml:trace contextRef="#ctx0" brushRef="#br0" timeOffset="32552.6584">16510 9260 0,'35'0'63,"-35"36"-32,36-36-15,-1 0-1,18 0 1,-18-18 0,53-17-1</inkml:trace>
  <inkml:trace contextRef="#ctx0" brushRef="#br0" timeOffset="42176.9491">25806 10231 0,'0'-36'47,"0"1"-16,-18 35 0,-17 0-15,0 0 15,-1 0-31,1 0 16,-36 0 15,36 18-15,35 17-1,-35 0 1,0 89-1,35-54 17,0-34-32,0 34 15,0-35-15,17 1 16,-17-1-16,35 0 16,71 71 15,-53-106-16,0 0 1,-18 0 0</inkml:trace>
  <inkml:trace contextRef="#ctx0" brushRef="#br0" timeOffset="45643.7881">26176 10460 0,'0'-18'0,"0"-17"31,-18 35 0,-17 0 1,0 0-17,17 0 1,-17 18 15,-18 17-15,53 18-1,0 0 1,0 0 0,0 0-1,0-18 1,53 0-1,18-35 17,-54 0-17,71-18 17,-52-34-1,-1-72-31,-35 71 31,0 0-15,-18-17-1,-17 70 17,35 17 61,18-17-77,35 0 0,-18 0-1,0 0 1,0 0 15,-17 0-15,17 0-1,1-17 17,-36-19 61,-36 36 79,36 18-141,-35 17-15,35 1 0,0-1 15,0 0-31,0 0 16,53 1-1,-18-1 16,1-35-15,-1 0 0,-18 0-1,19 0 1,17-18 15,-18-17-15,35-124 15,54 53-15,-89 1 15,1-1-15,-36 71-1,0-36 1,0 18-1,0 18-15,-18 105 110,-17 19-95,-36 193 1,18-141 0,18 18-1,0 17 1,35-70 15,-53 35-15,53-106-1,0 18 1,-36 18 0,36-18-1,0-89 32,0 1-31,0-71 15,0 71-31,0-36 16,36-70 15,-36 106-15,0-18-1,0 18 32,17 35-31,89-35-1,-35 35 1,-1-36 15,18 1-15,-88 0-1,36-1-15,-36 1 32,35-35-32,-35 34 15,35-70 1,18 71 0,-53-18-1,0 18 16,0 106 79,0 52-95,-35 53 1,-71 71 0,71-53 15,35-141-31,-35 53 16,35-71-1,-36-35-15,36 53 31,-35-17-31,35-72 47,0-17-31,0 0 0,0 18-1,0 0 1,18 0-1,70-1 1,-53 1 0,0 0 15,54-36-15,-54 18-1,18 18 1,-53 0 15,17 35 78,-17-35-93,0 17 31,36 18-47,-36 35 109,0 71-77,35-88-17,-35 17 1,35-35-1,0 0 1</inkml:trace>
  <inkml:trace contextRef="#ctx0" brushRef="#br0" timeOffset="46203.8933">27481 10425 0,'0'-36'31,"-35"36"-15</inkml:trace>
  <inkml:trace contextRef="#ctx0" brushRef="#br0" timeOffset="47177.5626">27958 10495 0,'0'-35'15,"-36"35"17,1 0-17,0 0 1,-18 0-1,18 0 1,-1 18 0,1 17-1,35 35 17,0-17-17,18 18 16,17-71-31,36 0 16,34 0 15,-52 0-15,0-18 0,18-17 15,-71-18-16,35 53 1,-35 18 47,0-1-48,0 19 1,0-1-1,35-35 1,1 35 0,-1-35-1</inkml:trace>
  <inkml:trace contextRef="#ctx0" brushRef="#br0" timeOffset="47427.0416">28258 10301 0,'0'-35'15</inkml:trace>
  <inkml:trace contextRef="#ctx0" brushRef="#br0" timeOffset="49511.9632">28416 10495 0,'18'35'32,"17"-35"-1,0 0-16,1 0-15,17 0 32,0 0-17,-53-17 1,0-18 0,0-1-1,-36 36 16,-34 0-15,34 0 0,36 18-1,-17 35 1,17 0 15,0 17-15,0-17-16,0-18 15,17 1 1,19-36 15,17 0-31,0 0 16,-1 0 0,1-18-1,18-17 1,-71 0-1,53-1 1,-53 1 15,35 35-15,36 0 0,-18-35-1,-18 35 1,0 0-1,-35 17 1,0 19 0,0-1 15,0 0-31,0 0 16,-17-35-1,17 36 1,0-54 31,17-35-16,36-17-15,-18 34-1,1 36 1,-1 0-1,0 18 17,-35 17-32,35-35 15,-35 36 17,36-36-32,-1 35 31,0-35-16,1 0 17,-36-18-17,0-17-15,70-53 32,-70 35-17,35-53 1,1 0-1,-1-35 1,-35 106 15,35-1-15,-35 89 31,-17 53-16,17 0-15,-36 18-1,36-36 1,-35 53 0,35-88-1,0-18 16,53 0-15,0-35 0,17 0-1,1-53 1,-18 18 0,-18 35-1,-35-35 1,0 0-1,35-1 17,-35 54 61,36 17-77,-1 0 15,0 1-15,-35-1 0,-17-35-1,-36 0 1,17 0-1,1 0-15</inkml:trace>
  <inkml:trace contextRef="#ctx0" brushRef="#br0" timeOffset="50005.2495">29492 10266 0,'36'0'62,"34"0"-31,71 0-15,36 0 0,-89 0-1,-88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11:33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7867 3334 0,'0'-36'16,"0"1"15,0 70 63,0 18-94,0 36 16,0-19-16,0 18 15,0-17-15,0 17 16,0 18-1,0-53-15,0 17 16,0 1 0,0-36-1,-18 1 1,18-1 0</inkml:trace>
  <inkml:trace contextRef="#ctx0" brushRef="#br0" timeOffset="899.806">8290 3351 0,'0'-17'0,"-53"52"79,53 0-79,0 18 15,-35 88 1,35 0 15,18-105-31,-18 17 0,53-18 31,35-35-31,-53 0 16,18 0 0,53 0-1,-36-18-15,-34-17 16,-1-18-1,-35 0 1,35 0-16,-35 0 16,0 18-1,36-36 1,-36 1-16,0 35 31,-18 35-31</inkml:trace>
  <inkml:trace contextRef="#ctx0" brushRef="#br0" timeOffset="1364.8129">8449 3563 0,'0'71'94,"0"34"-79,0-52-15,0 0 16,0-17-16,0 34 0,0-52 15,0 52 1,0 1 0,0-18-1,0-18 1</inkml:trace>
  <inkml:trace contextRef="#ctx0" brushRef="#br0" timeOffset="1974.6796">9066 3404 0,'18'18'78,"53"17"-62,-36-35-16,71 71 31,-71-71-15,18 35-16,-18 0 15,0-35 1,-35 36 0,0-1 15,0 18-16,-52 17 1,-19 1 0,36-71-16,-18 70 15,0-17 1,-18 18 0</inkml:trace>
  <inkml:trace contextRef="#ctx0" brushRef="#br0" timeOffset="2404.6184">10389 3457 0,'18'0'62,"17"0"-62,1 0 0,-1 0 16,0 0 0,18 0-1,-18 0-15,-35 18 31</inkml:trace>
  <inkml:trace contextRef="#ctx0" brushRef="#br0" timeOffset="2582.7225">10389 3616 0,'0'0'16,"18"0"-16,17 0 15,36 0 1,-36 0 0,18 0-1,-18 0 1</inkml:trace>
  <inkml:trace contextRef="#ctx0" brushRef="#br0" timeOffset="3771.1768">12047 3034 0,'0'35'46,"0"0"-30,0 1-16,0-1 16,0 0-1,36 36 1,-36-18 0,0 0-16,0-18 15,17-35 1</inkml:trace>
  <inkml:trace contextRef="#ctx0" brushRef="#br0" timeOffset="4079.6757">12400 3228 0,'35'0'31,"1"0"-15,17 0-1,0 0 1,17 0-16,-35 0 31</inkml:trace>
  <inkml:trace contextRef="#ctx0" brushRef="#br0" timeOffset="4328.2105">12559 3122 0,'0'0'0,"0"18"47,0 52-32,0 18 1,0-35-1,0 0 1,0-17 0,18-36-1</inkml:trace>
  <inkml:trace contextRef="#ctx0" brushRef="#br0" timeOffset="4779.987">13000 3334 0,'35'-36'47,"0"1"-31,-35 0 15,0 53 16,0 17-32,0 18 1,0-18 0,36-35-16,-36 35 15,35-35 1</inkml:trace>
  <inkml:trace contextRef="#ctx0" brushRef="#br0" timeOffset="4997.9702">13176 2981 0,'0'0'16</inkml:trace>
  <inkml:trace contextRef="#ctx0" brushRef="#br0" timeOffset="5574.8108">11889 3651 0,'0'36'0,"35"-36"78,35 0-62,54 0 0,-36 0-16,-17 0 15,34 0-15,231-36 16,-195 36-1,0 0 1,194-53-16,-88 53 31,-212 0-31</inkml:trace>
  <inkml:trace contextRef="#ctx0" brushRef="#br0" timeOffset="6319.4412">12894 4039 0,'0'-17'16,"0"-19"15,18 36-31,17 0 16,18 0-1,17 18 17,-34 70-17,-36-52-15,-36 52 16,-16-18-1,-1-34 17,17-36-32,36 35 47,36-35-47,17 0 15,35-35-15,159-1 31,-106-17-15,-88 53-16,-18 0 0,0 0 16,-35-17-16</inkml:trace>
  <inkml:trace contextRef="#ctx0" brushRef="#br0" timeOffset="7355.8321">14623 3104 0,'0'-35'16,"0"88"46,0 0-46,0 194 0,0-212-16,0 0 15,0 36 1,0-36-1,0 18 1,0 0 0,0-18-1,0 1-15,17-36 32</inkml:trace>
  <inkml:trace contextRef="#ctx0" brushRef="#br0" timeOffset="7900.9066">14993 3175 0,'0'0'0,"-18"0"31,-17 0 0,0 123-15,0 19-1,35-107-15,0 18 16,0-18 0,17-35-1,36 0 1,-18 0 15,1-18-31,-36-17 16,35 0-1,-35-18 1,-18 0 15,-35 0-31,53 18 16</inkml:trace>
  <inkml:trace contextRef="#ctx0" brushRef="#br0" timeOffset="8346.084">15205 3087 0,'35'0'62,"-35"17"-62,35-17 16,-35 36-1,71 17-15,17-18 32,-35 18-17,-18-18 1,-35 0 0,36-35-1,-36 36 1,-89 52-1,54-88 1,0 53-16,-1 17 16,-16-34-1</inkml:trace>
  <inkml:trace contextRef="#ctx0" brushRef="#br0" timeOffset="9401.0243">16316 3404 0,'71'0'16,"-1"0"-1,-35 0 1,18 0-16,71 0 31,-71 0-31,35 0 16,-53 0-1</inkml:trace>
  <inkml:trace contextRef="#ctx0" brushRef="#br0" timeOffset="9652.2026">16651 3298 0,'0'53'47,"0"-17"-31,0-19-16,0 54 16,0-18-1,0 0 16,18-18-31</inkml:trace>
  <inkml:trace contextRef="#ctx0" brushRef="#br0" timeOffset="11555.9568">18344 2858 0,'0'-36'47,"18"1"-16,70 35 1,-35 0-32,0 0 15,-53 18 16,35 17-15,-35 0-16,0 18 16,-17-53-16,-36 35 15,18-35 17,35 36-1,0-1-16,17-35-15,18 35 32,-35 18-17,36-18-15,-36 1 16,0-1 15,-18-35-15,-35 0-1,0 35 1,0-35-16,0 0 16</inkml:trace>
  <inkml:trace contextRef="#ctx0" brushRef="#br0" timeOffset="13527.3494">18768 3087 0,'35'0'31,"0"0"-15,18 0 15,-17 0-31,34 35 0,-35-35 16,18 0 0,0 0-1,0 0 1</inkml:trace>
  <inkml:trace contextRef="#ctx0" brushRef="#br0" timeOffset="13801.7599">19032 3034 0,'0'18'47,"0"17"-31,0 0-1,0 0-15,0 1 16,0-1-1,0 0 1</inkml:trace>
  <inkml:trace contextRef="#ctx0" brushRef="#br0" timeOffset="14433.1606">19509 2769 0,'0'53'63,"0"-17"-63,0 16 15,0-16 1,0-1 0,35-35 46,0 0-31,0 35-15,-35 1 0,36-36-16,-36 35 15,0-18 17,-18 72-1,-17-89-31,0 35 15,-1-35 17</inkml:trace>
  <inkml:trace contextRef="#ctx0" brushRef="#br0" timeOffset="14678.496">19544 2769 0,'0'-35'15,"53"35"1,17 0 0,-17 0-1,0 0 1,0 0-1,0 0 1</inkml:trace>
  <inkml:trace contextRef="#ctx0" brushRef="#br0" timeOffset="15117.7798">19897 3069 0,'17'0'47,"19"0"-31,-1 0 15,0 0-31,-35-17 16,35 17-16,-35-36 15,0 54 48,0 35-48,0 0 1,0-18 0,36 0 15,-1-35-15</inkml:trace>
  <inkml:trace contextRef="#ctx0" brushRef="#br0" timeOffset="15309.3757">20126 2805 0,'0'-18'16</inkml:trace>
  <inkml:trace contextRef="#ctx0" brushRef="#br0" timeOffset="18081.6648">18344 2540 0,'-35'0'78,"35"18"-62,-35-18-16,35 70 16,-53-17-16,18 124 31,35-19-15,-36 107-1,36-212-15,0 17 16,18 1-1,70-36 1,-17 18 0,-36-53-1</inkml:trace>
  <inkml:trace contextRef="#ctx0" brushRef="#br0" timeOffset="19063.1066">20479 2611 0,'0'70'93,"35"-35"-77,-35 18-16,53 18 16,-53-36-16,106 89 31,-106-19-15,0-52-16,0-17 15,0-1 1,-71 71-1,-35-53 1,53-18 0</inkml:trace>
  <inkml:trace contextRef="#ctx0" brushRef="#br0" timeOffset="19608.5053">21255 2611 0,'0'35'47,"0"18"-31,0 0-16,53 17 0,-53 18 16,35-17 15,0 35-16,-35-53 1,0 0 0,0-18-16,0 0 31,36-35-31</inkml:trace>
  <inkml:trace contextRef="#ctx0" brushRef="#br0" timeOffset="20253.1334">21802 2734 0,'0'-35'16,"0"70"15,0 18-15,0 123-1,0-140 1,0-1-16,0 0 0,0 18 16,0-18 15,0 1-15,17-36-1</inkml:trace>
  <inkml:trace contextRef="#ctx0" brushRef="#br0" timeOffset="20857.3923">22260 2558 0,'0'17'78,"88"19"-46,-52-1-32,-1-35 15,0 35-15,1-35 16,-1 53-16,0-53 15,0 35 1,18 1 15,-53 17 1,0-18-17,-17-35 1,17 53-16,-159 70 31,106-88-31,35-35 0,-35 71 16,1-18-1,16-18 1</inkml:trace>
  <inkml:trace contextRef="#ctx0" brushRef="#br0" timeOffset="22284.436">11095 5539 0,'17'0'79,"36"0"-48,18 0-16,-36 0-15,1 0 0</inkml:trace>
  <inkml:trace contextRef="#ctx0" brushRef="#br0" timeOffset="22522.4222">11112 5750 0,'53'0'31,"-17"0"-15,17 0-1,0 0 1,-18 0-1</inkml:trace>
  <inkml:trace contextRef="#ctx0" brushRef="#br0" timeOffset="23997.8937">13194 4745 0,'-18'0'79,"-17"0"-48,0 0-16,-1 0 17,36 17 30,-17-17-46,17 53-16,0-17 15,0-1 1,0 141 0,0-123-16,0 0 15,17 0-15,-17 18 0,0-1 16,0-17 0,36 124-16,-36-107 15,0 89 1,0 0-1,0-71-15,0-18 16,0 1 0,0 17-16,0 159 15,0-194 1,0 0-16,0 53 16,0 0-1,0-54-15,0 1 0,-18-17 16,18 17-1,0-18 1,18-35 15,17 0-15,0 0-16,1-18 0,-1-17 16,0 35-1,0-53-15</inkml:trace>
  <inkml:trace contextRef="#ctx0" brushRef="#br0" timeOffset="25128.5984">14658 4551 0,'0'35'46,"0"18"-30,0 0 0,0 17-16,53-34 15,-53-1 1,0 0 0</inkml:trace>
  <inkml:trace contextRef="#ctx0" brushRef="#br0" timeOffset="25442.4422">15046 4674 0,'35'0'16,"1"0"0,16 0-1,1 0-15,18 0 31,-18 0-15,-18 0 0</inkml:trace>
  <inkml:trace contextRef="#ctx0" brushRef="#br0" timeOffset="25668.4899">15258 4639 0,'0'-35'0,"0"70"47,0 18-31,0 0-1,0 17 16,0 19-15</inkml:trace>
  <inkml:trace contextRef="#ctx0" brushRef="#br0" timeOffset="26324.561">15787 4710 0,'0'35'32,"17"-35"30,19-18-46,-1 18-1,-35-35-15,0 70 79,0 0-64,35 1 1,-35-1-1,36-35 1</inkml:trace>
  <inkml:trace contextRef="#ctx0" brushRef="#br0" timeOffset="26547.0765">15963 4516 0,'0'0'0,"0"-36"16,0 54 46</inkml:trace>
  <inkml:trace contextRef="#ctx0" brushRef="#br0" timeOffset="27174.0972">14711 5151 0,'53'0'62,"194"-18"-30,-177 18-32,36 0 15,194-71 1,-177 18-16,-52 53 16,-18 0-16,70-35 15,-87 35 1,-1 0-1</inkml:trace>
  <inkml:trace contextRef="#ctx0" brushRef="#br0" timeOffset="27745.2956">15275 5309 0,'0'-17'63,"18"17"-47,-18-18-1,88 18 1,-53 0-1,1 53 17,-36 0-17,0-18-15,-36 18 16,-17-18 0,71-35 46,17 0-62,18 0 16,18 0-1,52-17 1,-87 17 0</inkml:trace>
  <inkml:trace contextRef="#ctx0" brushRef="#br0" timeOffset="29250.2211">14711 6403 0,'0'-18'16,"17"-35"15,19 53-15,-36-35-1,70 35 1,-17 0 0,-53 53-16,35-18 15,-35 1 17,0-19-17,-17 36-15,34-53 78,-17 18-78,36-18 16,-1 70 0,-35-34-1,0-1 1,0 18-1,-35-18 1,-36-35 0,71 35-1,-53-35-15,0 0 16,18 0 0,35-17-1</inkml:trace>
  <inkml:trace contextRef="#ctx0" brushRef="#br0" timeOffset="29795.5394">15258 6491 0,'17'0'47,"54"0"-32,-18 0 17,0-18-17,0 18-15,0 0 16,-18 0-1</inkml:trace>
  <inkml:trace contextRef="#ctx0" brushRef="#br0" timeOffset="30047.0523">15469 6403 0,'0'18'31,"0"34"0,0 72 0,0-71-31,-17-53 16,17 53-16</inkml:trace>
  <inkml:trace contextRef="#ctx0" brushRef="#br0" timeOffset="30778.2803">15946 6350 0,'0'18'63,"0"17"-47,0 0-1,0 0 32,35-35-16,0 0 1,18 36-17,0-36-15,-18 35 31,-35 0-15,0 18 15,0-17-15,-35-36 0,0 35-1,-1 0-15,1-35 31</inkml:trace>
  <inkml:trace contextRef="#ctx0" brushRef="#br0" timeOffset="31044.8653">16087 6244 0,'35'-35'15,"-70"70"1,105-70-16,-35 35 16,1 0-1,-1 0 1,0 0 15</inkml:trace>
  <inkml:trace contextRef="#ctx0" brushRef="#br0" timeOffset="31504.5525">16334 6526 0,'35'0'46,"0"-17"-14,0 17-32,-35-36 15,36 36 1,-36 53 62,0 0-31,0-17-47,17-36 16,-17 88-16</inkml:trace>
  <inkml:trace contextRef="#ctx0" brushRef="#br0" timeOffset="31752.8083">16528 6279 0</inkml:trace>
  <inkml:trace contextRef="#ctx0" brushRef="#br0" timeOffset="33615.5773">16898 4445 0,'18'0'78,"17"0"-62,0 0 0,36 0-1,-36 0-15,18 0 16,-18 0 15,-35 18 0,36-18-15,-36 35-16,0 35 31,0-17 1,0 124-32,0-142 15,0 0-15,0 1 0,0-1 16,0 18-16,0 53 31,0-36-31,0 89 16,-36-88-1,36-19-15,0 1 16,0 53 0,0-71-16,-35 71 15,35-53 1,0-18-1,0 1-15,0-1 0,0 0 16,0 36 0,0 35 15,0-71-31,0 18 16,-35 0-16,35 0 31,0-18-31,0 18 31,0-18-15,0 18-1,0-18 1,0 36 0,0-36-1,0 1 16,0-1-31,0 0 32,0 0 93,-88-35-110,17 0 1,36 0-16,-1 36 16,-34-36-1</inkml:trace>
  <inkml:trace contextRef="#ctx0" brushRef="#br0" timeOffset="42103.174">16722 4798 0,'17'0'78,"19"0"-62,193 0 15,-141-18-31,-17 18 15,123 0 1,70-35 0,1-18-1,-124 53 1,159-53-16,-159 53 16,88-53-1,-35 53 16,-211 0 16,-19 0-47,1 0 32</inkml:trace>
  <inkml:trace contextRef="#ctx0" brushRef="#br0" timeOffset="42683.979">19315 4480 0,'-18'0'31,"-17"0"0,35 18-31,-36 17 16,36 0 0,-35 36-1,35 0 1,18-36-1,35-35-15,0 0 32,0 0-17,-18-18 1,-35-35-16,53-35 16,-53 35-1,0 0 1,0 18-1,-53 35 1,0-35 0</inkml:trace>
  <inkml:trace contextRef="#ctx0" brushRef="#br0" timeOffset="44082.6573">17074 6279 0,'0'36'234,"-35"-36"-218,0 35-1,0-35-15,35 35 16,-18-35 0,53 0 77,1 0-77,16 0-16,19-35 16,-18 35-16,88-53 31,159 0-16,-71 0 1,-123 53 0,53-35-16,-18 35 0,-35 0 15,88-53 1,-36 53 0,-52 0-1,-88 0 1,53 0-1,-36 0-15,0 0 32,-35-35-32</inkml:trace>
  <inkml:trace contextRef="#ctx0" brushRef="#br0" timeOffset="44510.208">19420 5909 0,'0'53'47,"0"-18"-47,0 0 16,0 18-1,0 0 1,0 53 15,0-88-31</inkml:trace>
  <inkml:trace contextRef="#ctx0" brushRef="#br0" timeOffset="52129.5429">7814 8167 0,'0'88'109,"0"-53"-93,-53 124 15,53-124-31,-70 1 16,17 34-1,17-17 1,1-53 0,35 35-1,-35-35-15,0-17 32,35-19-17,-36 36 1,36-53-16,0-17 15,0 35-15,0-36 16,0 1 0,18 70-1,-18-36-15,35 36 16,0 0 0,36 36-16,-18-1 15,-18 0-15,0 0 16,1 1-16,-1 17 15,-35-36 1,53 36-16,0 0 16,-53 0-16,35-53 15,-35 35 1,0 1-16,0-1 31</inkml:trace>
  <inkml:trace contextRef="#ctx0" brushRef="#br0" timeOffset="53423.384">8767 8255 0,'0'-35'47,"-53"-1"15,0 36-46,0 0 0,-106 53 15,159 18-31,-35-71 16,35 106-1,-36 70 16,36-141-15,0 89 0,0-54-1,0-17-15,0-17 16,18-36 0,17 0 15,18 0-16,0 0-15,-53-18 16,35 18-16</inkml:trace>
  <inkml:trace contextRef="#ctx0" brushRef="#br0" timeOffset="53721.5687">8378 8643 0,'36'0'0,"17"0"31,-53-35-31,158 35 16,-122 0-1,-1 0 1</inkml:trace>
  <inkml:trace contextRef="#ctx0" brushRef="#br0" timeOffset="55242.6508">8449 8978 0,'53'0'172,"88"-70"-125,-106 70-47,1 0 0,-36-36 15,70 36 1,-52 0-16,17 0 62</inkml:trace>
  <inkml:trace contextRef="#ctx0" brushRef="#br0" timeOffset="57421.893">10195 8026 0,'0'-36'0,"-17"36"15,-19-35 16,1 35-15,-35 0 0,52 0-16,-17 0 15,-89 18 1,36 52-16,35-34 16,-18-1-16,19 35 15,-54 36 1,70 35-16,1-52 15,35-1-15,0-35 16,18 70 0,17-88-1,0 1 1,1-36 0,34 0-1,18 0-15,-35 0 0,0-18 16,0 18-1,35-123-15</inkml:trace>
  <inkml:trace contextRef="#ctx0" brushRef="#br0" timeOffset="58032.3638">9613 8184 0,'0'36'63,"18"-1"-63,-18 0 15,0 1-15,0 34 16,0 1 0,0-18-16,0-18 15,0 0 1,0 0-16,0 18 16,0-17-1,0-1 1</inkml:trace>
  <inkml:trace contextRef="#ctx0" brushRef="#br0" timeOffset="61856.3553">12823 8237 0,'36'0'47,"-1"36"-31,18 52 15,-53-53-31,35 0 16,1 36-16,-1-36 15,0-35 16,0 0 1,-35-35-17,36 35-15,-36-71 16,35 1 15,-35-1-31,53 18 16,-53 18-1,0 0 1,-18 35 0,53 0 46,18 0-46,0 0-16,177-35 31,-178-1-31,-16 36 0,-1 0 16,-70 18 31</inkml:trace>
  <inkml:trace contextRef="#ctx0" brushRef="#br0" timeOffset="63142.5998">15169 7885 0,'0'-18'31,"-17"18"-15,-18 0-1,-1 0 1,-17 0 0,18 0-1,0 18-15,-1-18 16,-52 88 0,18 18-1,-18-1 1,52 19-1,36-36-15,0-53 16,0 1-16,18-1 16,70-35-1,18 0 1,-53 0 0,123-18-1,-123-52-15,-18 70 16,-35-53-16</inkml:trace>
  <inkml:trace contextRef="#ctx0" brushRef="#br0" timeOffset="63463.3195">14746 8149 0,'18'0'31,"17"0"-16,18 0 1,-18 0-16,0 0 0,36-35 31,-18 35-31,-18 0 0</inkml:trace>
  <inkml:trace contextRef="#ctx0" brushRef="#br0" timeOffset="64141.5429">16157 7761 0,'0'0'15,"0"-35"1,-17 35 0,-36 0-1,-18 0 1,-17 0-1,35 0-15,0 0 16,-17 53-16,17-53 16,0 53-16,-35 35 15,52-53 1,36 0-16,-35 36 16,35-36-16,0 18 15,0 35 1,0-17-1,18 17 1,52-53 15,-17-35-31,-18 0 16,1 0-16,52-17 16,-53 17-1,36-36 1,-36 1-1</inkml:trace>
  <inkml:trace contextRef="#ctx0" brushRef="#br0" timeOffset="64653.635">15681 7902 0,'0'18'47,"0"17"-32,0 0 1,0 18 0,0-17-16,-35 69 15,35-69 1,0-1-16,0 0 16,0 1-16,0 16 15,-36-52 1,36 53-1</inkml:trace>
  <inkml:trace contextRef="#ctx0" brushRef="#br0" timeOffset="65491.6834">16422 7620 0,'0'-35'0,"35"35"31,0 17-15,-35 19 0,36-1 15,-36 53-15,0-53-16,53-70 78,-53-53-63,35 53-15,-35-1 16,35 36-16,-35-53 16,35 53-16,1 0 31,-19 0-16,-17 36-15,36 17 16,17 17 15,-53-35-15,0 1-16,35-36 16,-35 35-16</inkml:trace>
  <inkml:trace contextRef="#ctx0" brushRef="#br0" timeOffset="68503.7964">20355 7620 0,'0'18'94,"0"35"-78,0-18-16,-17 71 31,-19-36-16,36 18 1,-35-52-16,35-1 16,-53-35-16,53 53 15,-88-18 1,53-35 0,-1 0 15,1 0-16,0-53 17,0 18-17,35 0-15,0-1 16,17 1 0,18 35-1,18-35 16,71 70-15,-124 18-16,53 0 16,17 0-1,-34 17 1,-1-34 0,0-1-1</inkml:trace>
  <inkml:trace contextRef="#ctx0" brushRef="#br0" timeOffset="69898.8053">20708 7761 0,'0'18'47,"18"-18"-47,-18 70 16,0 1-1,53-36 1,-53 18-1,35 18-15,-35-36 16,35 0 0,0-35 46,-35-17-62,36-19 16,-36 1-1,0 0 17,0-18-32,0-35 15,0 35 1,-18 53-16,18-36 31,18 36 32,105 0-32,-88 0-15,1-35-16,-1 35 15</inkml:trace>
  <inkml:trace contextRef="#ctx0" brushRef="#br0" timeOffset="71164.9138">22472 7620 0,'0'-35'15,"0"-1"17,0 1 14,-18 35-30,-52 0 15,-54 53-15,71 0-16,18-53 16,0 88-16,0-53 15,-1 36-15,-17 17 31,18-52-31,35-1 16,0 0-16,0 0 0,0 18 16,0-17-1,71-36 1,-1 0 0,124-18-1,-141 18 1,0-35-1,18-18-15</inkml:trace>
  <inkml:trace contextRef="#ctx0" brushRef="#br0" timeOffset="71481.9957">22154 7849 0,'18'0'46,"70"-53"-30,-52 53-16,-1 0 16,0 0-1,36 0 1,-18 0 0</inkml:trace>
  <inkml:trace contextRef="#ctx0" brushRef="#br0" timeOffset="72334.4374">24430 7250 0,'0'-36'31,"-35"36"0,-54 0-15,54 0-16,0 0 16,-18 0-1,-35 18 1,17 52-16,18-34 0,18-1 15,0 0-15,-18 18 0,53 18 16,-106 105 15,53-70-15,53 18-16,0-72 16,0-16-1,0-1-15,18-35 0,70 53 16,0-53 15,212-35-15,-106-1-16,-141 36 15,0-35-15</inkml:trace>
  <inkml:trace contextRef="#ctx0" brushRef="#br0" timeOffset="72983.2705">23936 7444 0,'0'70'47,"0"-17"-31,-35 0 0,35 18-16,0-19 15,0-16-15,0 52 31,0-53-15,0 36-16,0-18 16,-36-18-1</inkml:trace>
  <inkml:trace contextRef="#ctx0" brushRef="#br0" timeOffset="74081.7052">24730 7003 0,'35'0'109,"-35"35"-109,0-17 16,35 52-1,-35-35 16,0-17-15,0 17 15,36-52 16,-36-19-31,52-17-1,1 1 1,-35 52 0,-18-36-1,35 36 1,1 18 15,-1-18-31,-35 53 16,0-18-16,35-35 15,-35 35-15,0 18 16,0-17 0</inkml:trace>
  <inkml:trace contextRef="#ctx0" brushRef="#br0" timeOffset="89399.9407">23125 8237 0,'0'18'125,"0"53"-109,0-19-1,0 19 1,0-36-16,0 1 0,-18 16 16,18-16 15,0-1-16,35-35 64,36 0-64,-18 0 1,0 0-1,-18 0 1,35 0 0,-17 0-16,18 0 0,17 0 15,0-18-15,-17 18 16,17 0 0,71 0-1,-53-53-15,-36 53 16,18 0-16,-17 0 0,88 0 15,35 0 1,-18 0 15,-123 0-15,18-35-16,-36 35 0,18 0 31,-18 0-15,0 0 78,-35-35-79,36-18 16,-36 0-15,35-17 0,-35 52-16,35-35 15,-35 0 1,0 18-16,0-36 31,0 54-15</inkml:trace>
  <inkml:trace contextRef="#ctx0" brushRef="#br0" timeOffset="97028.2593">12524 8625 0,'0'18'235,"0"35"-220,0 18-15,0-36 16,0-18 0,0 19 15,0-1 0,0 0-15,0 1-1,35-36 142,18 0-126,17 0-16,1 0 1,17 0 0,36 0 15,-71 0-31,70 0 0,-35 0 16,18 0-1,-71 0 1,36 0-1,-1 0 1,-34 0 0,-1 0 15,0 0 0,-35-18 63,0-17-78,0-18-1,35 0 1,-35 18-1,0-1 1,0 1 0</inkml:trace>
  <inkml:trace contextRef="#ctx0" brushRef="#br0" timeOffset="99740.3118">14376 8996 0,'0'35'125,"0"0"-110,0 1 1,17 105 0,-17-71-16,0-17 0,0 0 15,0-18-15,36 36 31,-36 0-15,0-19 0,0-16-1</inkml:trace>
  <inkml:trace contextRef="#ctx0" brushRef="#br0" timeOffset="100932.4364">14852 9137 0,'0'35'93,"18"1"-93,-18-1 16,35 35 0,0-17-1,-35-17 1,35-36-1,-35 35 1,36-35 0,-1-18 15,-35-17-15,0 0-1,0-18 1,0 0-1,0 18 17,0-1-32,35 36 62,18 0-46,0 0-1,-18 0 1</inkml:trace>
  <inkml:trace contextRef="#ctx0" brushRef="#br0" timeOffset="101657.902">15469 8996 0,'36'0'94,"-36"17"-94,70-17 16,-17 36-1,0-36 1,-18 35-16,-35 0 31,53-35-15,-18 36-1,1-36-15,-36 35 16,35-35-16,-35 35 47,0 0 0,-35 1-32,-1-36 1,36 35 0,-35-35-16,0 71 31,0-36-16,35 0-15</inkml:trace>
  <inkml:trace contextRef="#ctx0" brushRef="#br0" timeOffset="108371.0517">14323 8837 0,'0'-35'31,"-18"35"-15,-17 0 31,35-35-31,-35 35-1,-1 0 1,36 17-1,-106 18 1,106 1-16,-35-36 16,35 35-1,-35 0 1,0 18 0,35 18-1,0-36-15,-36-35 0,36 71 0,0-36 16,-35 35-1,0 1 1,35-36 0,0 18-1,0 0-15,0 18 16,0-18 0,0-1-1,0 1 16,17-17-31,-17 34 16,0-35-16,36-35 16,-36 36-1,53 17 1,-18 0 0,71-18-1,-71-35-15,0 0 16,1 0-16,-1 0 15,18 35 1,-18-35-16,0 0 16,1 0-1,105 0 1,-106 0-16,18 0 16,0 0-16,0 0 0,17-17 15,18 17 1,-35 0-1,18-36 1,0 36 0,-36 0-16,0-53 0,0 53 15,36 0 1,17-35 0,-17 0-1,-18-1 1,17 36-1,-17-35 1,0 35 0,-53-35-16,88 35 15,-17-35 1,-36 35 0,-35-36-16,53 36 0,-18-35 15,0 0 1,1 0-1,-1-36 17,36 18-32,-71 18 15,52-18 1,-16 53-16,-36-35 16,0-1-1,0-17 1,0 18-1,0-18 1,0 18 0,0 0-1,0-1 1,0-17 15,-18 53-31,18-35 31,-35 0-15,0 0-16,-1-1 31,1 36 1,35-35-17,-35 35-15,-1 0 16,1-35 15,0 35-15,0 0-1,-18 0 1,17 0 15,1 0-31,0 0 16,-18 0-16,18 0 15,-1 0 1,1 0 15,0 0-15,0 0 0,-18 0-16,17 0 15,1 0 1,0 0 15,0 0 16,17 0-16,-17 0-15,-1 0-1,1 0 1,0 17 0,0-17-1,-1 0 17,1 0-1,0 0-16,-1 0 17,1 0-17,0 0 17,0 0 14,-1 0-14,36-17-32,-35 17 15,17 0 17,-17 0-17,0 0 1,-36 0-1,54 0 1,-19 0 0,1 0-1,-18 0 1,53 17 0,-35-17-1</inkml:trace>
  <inkml:trace contextRef="#ctx0" brushRef="#br0" timeOffset="116119.1131">18115 8961 0,'-17'17'187,"-54"36"-171,53 18 0,-52-18-1,17-53-15,53 53 16,-35-53 0,35 35-1,-36-35 1,36 35 140,0 0-156,53 1 16,-18-1-1,18 0 1,18 18 15,-18-18-15,0-35-1,-18 36 1,-35-1 31</inkml:trace>
  <inkml:trace contextRef="#ctx0" brushRef="#br0" timeOffset="117599.0945">18521 9066 0,'35'53'109,"-35"0"-93,35-17 0,-35-1-1,36-35-15,-36 35 16,35 0-1,0-35 17,-35 36-17,35-36 32,-35-18-31,36 18-1,-36-35 1,0-1 0,35 1-1,-35 0 1,0 0 0,0 17-1,0-17 1,-18 35-16,18-36 31,-35 36-15,53 0 46,17 0-46,18 0 15,-18 0-15,1 0-16,-36 18 31</inkml:trace>
  <inkml:trace contextRef="#ctx0" brushRef="#br0" timeOffset="118309.2324">19173 8925 0,'0'18'125,"0"35"-110,0 0 1,0-18 0,0 0-16,0 1 15,0 17 1,36-1-1,-36 19 1,0-18-16,0 0 16,0 0-1,0-18 17,0 0-17,0 1 1</inkml:trace>
  <inkml:trace contextRef="#ctx0" brushRef="#br0" timeOffset="119359.4503">19685 9402 0,'18'0'93,"176"0"-61,-141 0-32,-1-36 15,19 36-15,-18 0 16,-18 0-16,18 0 31,-18 0-31,1 0 16,-54 0 31</inkml:trace>
  <inkml:trace contextRef="#ctx0" brushRef="#br0" timeOffset="120838.3848">20920 9137 0,'0'18'47,"0"52"-32,0 18 1,0-52 0,0 17-1,0-18 1,35-35-16,-35 35 15,0 0 1,0-52 62,0-19-62,0 1-1,0-71 32,0-17-31,0 70 0,0 18-1,0-1 1,35 36 15,-35-35-15,36 35-1,-1 0 1,-35 18 0,35 88 15,-35-89-16,0 19 1,0-1 0,0 0 15,0 0 63,71-35-94,-36 0 15,0 36 17,0-36-17,-35 35 1,-17-35-1,17 35-15,-88-35 32,-18 35-32,71-35 15</inkml:trace>
  <inkml:trace contextRef="#ctx0" brushRef="#br0" timeOffset="121849.7841">21414 9137 0,'0'35'63,"0"18"-48,0 0 1,0 18-1,0-18 1,0-18 0,0 0-1,0-53 63,0-52-62,0 52-16,0-17 16,0-36-1,0 36 1,0-35 0,0-1-1,0 36 1,17 35-1,-17-36 1,36 36-16,-1 0 31,0 0-31,-35 18 16,0 35 0,0-18-1,-35 18 16,0-53-31,35 36 32,0-19 15,35 36-47,18-53 31,-53 53-31,70-53 0,-34 35 31,-1 1-15,-35-1-1,0 0 17</inkml:trace>
  <inkml:trace contextRef="#ctx0" brushRef="#br0" timeOffset="122781.6275">22084 9013 0,'0'36'62,"0"-1"-46,-18 18-16,18-35 15,0 52 1,-35-35 0,35 36-1,0-36 1,0-17-16,0-53 78,0-18-62,0 17-1,0-34 1,18 17-1,-18-18-15,53 36 16,-53-18 0,17 53 15,18 0 0,18 35-15,-53 18 15,36 18-15,-36-36-16,0 36 15,0-18 1,0-18 15,35-35-31,-35 35 16</inkml:trace>
  <inkml:trace contextRef="#ctx0" brushRef="#br0" timeOffset="123058.6913">22084 9208 0,'18'0'32,"34"0"-17,-16 0 1,17 0-1,-18 0 1</inkml:trace>
  <inkml:trace contextRef="#ctx0" brushRef="#br0" timeOffset="127847.3741">15610 9860 0,'18'0'94,"-18"35"-79,53-35-15,-53 36 16,123-1-1,-70-35-15,-17 0 16,34 35 0,-17-35-16,0 53 15,0-53 1,-18 0 0,-35 18-16,0-53 125,0-1-110,0 1 1,0 0-1,35 35 48,-35 17-47,36-17-16,-19 36 15,-17-1 1,0 0-1,0-17 1,-35-18 0,-18 35-1,53 0 1,-53 1-16,18-36 0</inkml:trace>
  <inkml:trace contextRef="#ctx0" brushRef="#br0" timeOffset="128377.1112">16757 9948 0,'0'36'63,"0"34"-48,0-35 1,0 1-16,0-1 0,0 36 15,35-36 17,-35 35-17,0-17 1,36-17-16</inkml:trace>
  <inkml:trace contextRef="#ctx0" brushRef="#br0" timeOffset="128818.1616">17110 9948 0,'0'0'0,"-18"18"47,-35 17-47,-17 36 31,-1-1-31,36-34 16,52-36 62,-17 35-78,53-35 15,0 35 1,-17 0 0,16 1-1,-52-1 1,18-35-16,-18 53 15,0-18-15,35-35 16</inkml:trace>
  <inkml:trace contextRef="#ctx0" brushRef="#br0" timeOffset="129143.5873">17286 10089 0,'0'-35'0,"0"53"31,0 17-15,0 0-16,35 1 16,-35 17-1,0-1 1,0-16 0,0-1-1</inkml:trace>
  <inkml:trace contextRef="#ctx0" brushRef="#br0" timeOffset="129380.1188">17321 10037 0,'0'-53'15,"36"0"1,-1 17 15,0 36-15,-35-35-1,35 35-15,1 0 16,-1 0 0,-35 18-1</inkml:trace>
  <inkml:trace contextRef="#ctx0" brushRef="#br0" timeOffset="129619.739">17410 10089 0,'0'0'0,"17"0"63,36 0-48,0 0 17,-18 36-17</inkml:trace>
  <inkml:trace contextRef="#ctx0" brushRef="#br0" timeOffset="129863.1849">17357 10407 0,'35'0'62,"0"0"-46,0 0-1,54 0 1,-19-18 0</inkml:trace>
  <inkml:trace contextRef="#ctx0" brushRef="#br0" timeOffset="130211.5161">17727 10054 0,'35'0'63,"36"0"-48,-36-53 17,0 53-32,1 0 15</inkml:trace>
  <inkml:trace contextRef="#ctx0" brushRef="#br0" timeOffset="130438.9649">17851 10037 0,'0'17'31,"0"54"-31,0-36 16,0 18-1,0 17 1,0-17-1,0 0 1,-36-53-16,36 36 16</inkml:trace>
  <inkml:trace contextRef="#ctx0" brushRef="#br0" timeOffset="138758.2888">5556 11606 0,'0'18'156,"0"35"-125,0 18-15,-35-19 0,0 1-1,-18 18 1,-18-36-16,36 0 15,0-35 17,-1 36-1,1-36-31,17 0 31,18-36-15,-52 1 15,52 0-31,0 0 16,0-1-1,0 1 1,35 0 15,0 0-31,0-1 31,1 36 1,17 0-17,-53 18 1,53-18-16,-53 35 16,52 18-1,-16-18 1,-1-35-16,0 36 15,-35-1 1,36 0 0,-36 0-16,35-35 15,-35 36 1,0-19 15,-18-17-31</inkml:trace>
  <inkml:trace contextRef="#ctx0" brushRef="#br0" timeOffset="139649.7906">5891 11695 0,'0'0'0,"0"17"79,53 36-64,-53 0 1,0-18-1,18-35 1,-18 36-16,0-1 16,35-35-1,-35 35 1,35-35 0,1 0 15,-36-17-16,35 17 1,-35-36 0,0 1-1,0 0 1,0-1-16,-18 1 16,-17 0-1,35 0 16,35-1 16,1 36-47,34 0 32,-34 0-17</inkml:trace>
  <inkml:trace contextRef="#ctx0" brushRef="#br0" timeOffset="147207.9364">7267 11589 0,'0'-36'16,"0"1"0,0 0 31,-35 35-32,-18 0 1,0 35-16,18-35 15,0 88-15,-36-17 32,36-36-32,-36 71 15,71-53-15,0 0 0,0 17 16,0-34 0,18 17-1,52-53 1,-34 35-1,34-35-15,-35 0 16,36 0 0,-36-35-16,1 35 15,-36-53-15</inkml:trace>
  <inkml:trace contextRef="#ctx0" brushRef="#br0" timeOffset="147471.3393">6967 11765 0,'53'0'46,"0"0"-30,-53-35 0,71 35-16,-18 0 15,-18 0 1</inkml:trace>
  <inkml:trace contextRef="#ctx0" brushRef="#br0" timeOffset="148210.1798">8467 11395 0,'0'-36'0,"-18"1"31,-17 35-15,-1 0-16,-16 0 16,16 0-1,-34 18 1,-18 105-1,52-52 1,1 35-16,-18-36 16,53-17-16,0 53 15,0 0 1,35-53 15,-35-18-15,106 0-16,-71-35 15,1 0-15,-1 0 16,0 0-16,1-17 16,-1 17-16,-35-36 15,35 36 1</inkml:trace>
  <inkml:trace contextRef="#ctx0" brushRef="#br0" timeOffset="148609.0176">8096 11465 0,'0'36'47,"18"16"-47,-18-16 16,0 17-16,0-18 15,0 0-15,53 71 32,-53-88-17,0 52-15,0-17 16,17-53-16</inkml:trace>
  <inkml:trace contextRef="#ctx0" brushRef="#br0" timeOffset="149401.1528">8749 11148 0,'18'35'94,"-18"0"-78,35 1 15,-35-1-31,0-53 78,35-17-78,-35 0 16,35-1-1,1 1-15,-1 35 16,0 0 0,-35 18-1,35-18 1,-35 35-16,36 0 16,-36 1-1,0-1 1</inkml:trace>
  <inkml:trace contextRef="#ctx0" brushRef="#br0" timeOffset="150517.9989">9825 11800 0,'0'18'63</inkml:trace>
  <inkml:trace contextRef="#ctx0" brushRef="#br0" timeOffset="151029.0617">10901 11130 0,'35'0'47,"0"0"-32,1 0-15,-1 0 16,35 0 0,-34 0-1,-1 0 1</inkml:trace>
  <inkml:trace contextRef="#ctx0" brushRef="#br0" timeOffset="151263.0559">11095 11130 0,'0'18'31,"0"35"-16,0-18-15,0 36 32,0-1-17,0-17-15,0 0 16,17-53 0,-17 35-16,0 0 15</inkml:trace>
  <inkml:trace contextRef="#ctx0" brushRef="#br0" timeOffset="151436.9513">11060 11553 0,'17'0'63,"54"0"-48,-1 0 1,1 0 0,-53 0-16</inkml:trace>
  <inkml:trace contextRef="#ctx0" brushRef="#br0" timeOffset="152290.6544">11359 11359 0,'18'0'31,"-18"-35"-16,35 35 1,-17 0 0,17 0-1,18 53 1,-53-18 0,0 1-1,35-1 1,-35-88 78,36 53-79,-36-18 1,35-35-1,0 53 1,1 36 0,-36-19-1,35-17 1,-35 36 0,0-1-16,0 0 15,35-35 1,-35 35-1</inkml:trace>
  <inkml:trace contextRef="#ctx0" brushRef="#br0" timeOffset="153063.1507">12894 11060 0,'35'0'63,"36"0"-63,-36 0 15,0 0-15,18 0 16,0 0-1,-17 0 17</inkml:trace>
  <inkml:trace contextRef="#ctx0" brushRef="#br0" timeOffset="153836.8365">13035 11112 0,'0'36'78,"0"-1"-63,0 53 1,35-35-16,-35 0 16,0-18-1,0 1 16,0-1-15,0 0 0,36-35-1</inkml:trace>
  <inkml:trace contextRef="#ctx0" brushRef="#br0" timeOffset="154171.2061">13370 11148 0,'36'0'47,"-36"35"-31,0 18-16,0 18 15,0-19 1,0 19 15,0-36-15,0-17-1</inkml:trace>
  <inkml:trace contextRef="#ctx0" brushRef="#br0" timeOffset="154464.9963">13406 11130 0,'0'0'0,"0"-35"0,35 0 15,0-1 17,0 36-17,1 0 1,-1 0-1,0 0 1,-35 18 0,0 17-1</inkml:trace>
  <inkml:trace contextRef="#ctx0" brushRef="#br0" timeOffset="154676.2939">13441 11254 0,'17'0'47,"54"0"-16,-18 0-31,0 35 15</inkml:trace>
  <inkml:trace contextRef="#ctx0" brushRef="#br0" timeOffset="154920.1474">13494 11501 0,'17'0'15,"19"0"1,-19 0 0,54 0 15,-36 0-31,0 0 15</inkml:trace>
  <inkml:trace contextRef="#ctx0" brushRef="#br0" timeOffset="155936.9693">14005 11165 0,'0'36'47,"0"-1"-32,0 53 1,0-35 0,0 0-1,0-18-15,0 1 31,0-1-15,0-53 47,0-35-48,0 18-15,0-36 16,0-34 15,0 69-31,0 1 0,0 0 16,0-1-16,0 1 15,0-18 1,0 18 15,53 35-31,0 0 16,18 18-1,-18-18 1,-53 35-16,0 18 16,-71 17-1,36-70 1,-1 36 0,1-36-1,35 35 48,53 0-48,0 1 1,-18-36-16,36 70 31,17 36 0,-88-88-31,35-18 16,-35 35 0</inkml:trace>
  <inkml:trace contextRef="#ctx0" brushRef="#br0" timeOffset="156840.2083">14570 11236 0,'0'35'62,"35"1"-46,-35 16 0,0-16-1,0-1 1,0-53 62,0-52-62,0-1-1,0 18 1,0 0 0,35 18-1,1 0 16,-1 35 1,-35 17-17,35 19 1,0-1 0,-35 36-1,0-54 1,36-17 78,-36-88-94,35 35 15,-35 18 1,35 35-1,0 0 17,-35 17-17,0 36 1,0 0 0,0-17-1,36-1-15,-36 0 16,0 0-1,0 1 17,0-1-17</inkml:trace>
  <inkml:trace contextRef="#ctx0" brushRef="#br0" timeOffset="157552.8878">15381 11130 0,'0'-35'31,"0"0"-16,-35 35 32,0 17-31,35 18 0,0 1-1,0 17-15,17-18 16,54 18 15,-18-18-15,-18 0-1,-35 1 1,0-1 15,-35 0-15,-36-35 15,1 0-15</inkml:trace>
  <inkml:trace contextRef="#ctx0" brushRef="#br0" timeOffset="159202.2244">16563 11148 0,'0'-36'32,"-35"36"30,-18 36-46,17 17-1,1 0 1,35 35 0,0-53-1,0 36 1,0-18 0,18-18-1,17-35 1,-35 35-16,35-35 15,18 0 1,0 0 0,-53-53-1,35 53 1,-35-35-16,36-18 16,-36 0-1,0 0-15,0-17 16,0 52 15,-18 18-15,18-35-1,-35 35-15</inkml:trace>
  <inkml:trace contextRef="#ctx0" brushRef="#br0" timeOffset="160376.1848">16969 11130 0,'0'18'47,"0"17"-31,0 0 0,0 54-1,0-19-15,0-17 31,0-18-31,0 1 32,17-36 30</inkml:trace>
  <inkml:trace contextRef="#ctx0" brushRef="#br0" timeOffset="160618.1217">17057 10989 0,'0'-35'31,"35"35"-31,0-36 47,71 36-47,-53 0 16,-18 0 0,-35 36-16</inkml:trace>
  <inkml:trace contextRef="#ctx0" brushRef="#br0" timeOffset="160856.8752">17110 11254 0,'70'0'16,"-17"0"0,35 0-1,-35 0 1</inkml:trace>
  <inkml:trace contextRef="#ctx0" brushRef="#br0" timeOffset="161678.6414">18380 11077 0,'-18'0'15,"-17"0"17,35 18-32,-35 17 15,35 0-15,-36 1 16,36-1-1,0 0 1,0 36-16,0-18 16,18-18-1,52-35 1,-34 35-16,52-35 31,-53 0-15,36-17-1,-71-19-15,35 36 0,-35-53 16,0 1-16,35 16 16,-35-34-1,0 34 1,-17-34 0,17 35-16,-53-36 15,17 71 1,1 0-1,-18 35 1</inkml:trace>
  <inkml:trace contextRef="#ctx0" brushRef="#br0" timeOffset="161956.3132">18362 11201 0,'18'0'16,"52"35"-1,-17 0 1,-18 36 0,18-18-1,-17-18 1,-36 0-1,35-35-15,-35 36 16,35-36 0,-17 0-1</inkml:trace>
  <inkml:trace contextRef="#ctx0" brushRef="#br0" timeOffset="162156.726">18962 11448 0</inkml:trace>
  <inkml:trace contextRef="#ctx0" brushRef="#br0" timeOffset="162619.9909">19315 11130 0,'0'0'0,"0"-35"31,-18 35-15,-17 0-1,-18 0 1,0 0 0,18 123-1,35-87 1,0-1-16,0 18 15,0-18 1,17 0 0,18-35 15,18 0-31,-17 0 16,-1 0-16,18 0 0,-18 0 15</inkml:trace>
  <inkml:trace contextRef="#ctx0" brushRef="#br0" timeOffset="162827.3579">19597 11395 0,'0'0'16</inkml:trace>
  <inkml:trace contextRef="#ctx0" brushRef="#br0" timeOffset="163996.0292">20355 11395 0,'0'35'32,"0"0"-17,0 1 1,-53-1 0</inkml:trace>
  <inkml:trace contextRef="#ctx0" brushRef="#br0" timeOffset="165349.7958">20990 11095 0,'0'-18'31,"0"36"32,18 17-47,-18 0-16,0 36 15,35-18 1,0-18-1,1 0 17,-1-35 30,-35-35-46,35-35-1,-35 34 1,36 36 47,-36 53-48,35 0-15,0-18 16,0 1-1,-35-54 64,36-35-64,-36 18-15,0 0 16,35-18-1,-35 0 1,35 53 15,1-36-15</inkml:trace>
  <inkml:trace contextRef="#ctx0" brushRef="#br0" timeOffset="165659.8133">21696 11077 0,'0'35'62,"0"1"-62,0-1 16,35 0-16,-35 36 15,0-18 1,0 0 15,0-18-31</inkml:trace>
  <inkml:trace contextRef="#ctx0" brushRef="#br0" timeOffset="165865.8157">21766 11148 0,'0'-53'16,"0"106"-16,36-177 15,-36 89-15,35 35 0,0-35 16,1 35 0,-1 0 15,0 0-31,0 0 31,-35 17-31</inkml:trace>
  <inkml:trace contextRef="#ctx0" brushRef="#br0" timeOffset="166101.2744">21784 11183 0,'53'0'46,"-35"0"-30,52 0 0,-35 35 31</inkml:trace>
  <inkml:trace contextRef="#ctx0" brushRef="#br0" timeOffset="166319.2182">21731 11395 0,'18'0'32,"52"0"-17,-34 0 1,-1 0-16,35 0 15,1 0 1,-36 0-16,1 0 16</inkml:trace>
  <inkml:trace contextRef="#ctx0" brushRef="#br0" timeOffset="166930.9976">23248 10954 0,'0'-36'0,"0"1"16,0 0 15,-70 35-15,34 35-1,-17 0-15,18 18 0,35 0 16,-35 18-16,35-36 16,0-17-16,0 17 15,0 36 1,35-36 0,36-35-1,-54 0-15,54 0 16,-1 0 15,-34 0-31</inkml:trace>
  <inkml:trace contextRef="#ctx0" brushRef="#br0" timeOffset="167466.0119">23548 10989 0,'0'18'31,"0"70"-15,0-53-16,0 36 16,0-54 15,0 19-31,-18-1 15,18-53 48,0-52-47,18 34-1,-18 1-15,0-18 16,35-106-1,-35 124 1,0 0 0,35 35-1,1 18 1,34 70 0,-34 18 15,-36-71-31,35 35 15,-35-17 1,0 0 0,0-17-1,-18-1 1</inkml:trace>
  <inkml:trace contextRef="#ctx0" brushRef="#br0" timeOffset="167654.2713">23566 11201 0,'35'0'31,"35"0"-15,-52 0-1</inkml:trace>
  <inkml:trace contextRef="#ctx0" brushRef="#br0" timeOffset="171534.6367">24024 10954 0,'0'17'78,"0"19"-63,0 17-15,0 17 32,35-35-32,-35 1 15,0 17-15,0-18 16,36-35-1,-36-35 64,0-1-64,0-34-15,0 34 16,53 1-16,-53 0 15,0 0 1,53 70 47,-53 0-63,52 0 15,-52 1 1,71-1-16,-18 53 15,-18-88 1,1 36 0,-36-1-1,35-35 1,-35-18 62,0-35-62,0 18-16,0 0 15,0-1 1,0 1 0,0-18-16,35 53 46</inkml:trace>
  <inkml:trace contextRef="#ctx0" brushRef="#br0" timeOffset="172515.6751">25418 11112 0,'0'-35'16,"0"0"-1,53 88 48,-53-18-63,0 0 15,35 36 1,0-18 0,-35 0-1,35-18 1,-35-53 62,36 18-78,-36-52 16,0-1-1,35 53 32,0 17-31,-35 36-1,36-53-15,-36 35 16,35-35 0,-35 36-16,35-36 31,-35-18-16,35-35 17,-35-17-32,36-1 15,-36 18 1</inkml:trace>
  <inkml:trace contextRef="#ctx0" brushRef="#br0" timeOffset="173254.9064">26123 11095 0,'0'17'32,"0"19"-17,0 17 1,0 17-1,0-17 1,0-18 0,0-70 62,0 0-63,0-36 1,0-35-16,0 54 16,0 16-16,0 1 15,35 0 1,1-1 15,-1 36-31,18 0 16,-18 18-1,-35 35 1,0 0 0,-106 53-1,71-106 1,35 35 46,18-35-46,17 53-16,0-53 16,18 71-1,0-54 1,-18 36 15</inkml:trace>
  <inkml:trace contextRef="#ctx0" brushRef="#br0" timeOffset="173680.3739">26882 10901 0,'0'-35'47,"35"35"-16,0 0-16,1 0 1,-36 17-16</inkml:trace>
  <inkml:trace contextRef="#ctx0" brushRef="#br0" timeOffset="173916.362">26935 10918 0,'0'36'16,"0"-1"0,0 53-1,0-53 1,0 36 0,0-18-1,0 0 1,0-18-1,-36-35-15</inkml:trace>
  <inkml:trace contextRef="#ctx0" brushRef="#br0" timeOffset="174087.2461">26899 11324 0,'18'0'62,"70"0"-46,-35 0 0,0 0-16,-53-17 15</inkml:trace>
  <inkml:trace contextRef="#ctx0" brushRef="#br0" timeOffset="174466.4573">27376 10936 0,'35'-35'62,"18"35"-46,-18 0-16,36 0 15,-36 0 1</inkml:trace>
  <inkml:trace contextRef="#ctx0" brushRef="#br0" timeOffset="174700.296">27517 10918 0,'0'36'31,"0"17"-15,0-18-16,-36 0 0,36 0 15,0 54 1,0-36-1,0 0 17,0-18-17,0 0-15</inkml:trace>
  <inkml:trace contextRef="#ctx0" brushRef="#br0" timeOffset="175073.7579">27781 11007 0,'0'-36'0,"36"36"78,-36 18-78,0 35 16,0-18-16,0 71 16,0-53 15,0-18-16,0 1 1</inkml:trace>
  <inkml:trace contextRef="#ctx0" brushRef="#br0" timeOffset="175331.3913">27817 11060 0,'0'0'0,"0"-71"16,35 0 0,-35 19-16,35 52 0,-35-36 15,53 36-15,-18 0 32,1 0-17,-1 0 1,-35 18 15,0 0 0</inkml:trace>
  <inkml:trace contextRef="#ctx0" brushRef="#br0" timeOffset="175552.4859">27905 11007 0,'0'35'32,"17"-35"-17,19 0 1,-1 35-1,0 0 1</inkml:trace>
  <inkml:trace contextRef="#ctx0" brushRef="#br0" timeOffset="175797.3233">27834 11359 0,'18'0'16,"17"0"0,0 0-16,18 0 31,0 0-16,0 0-15,-53-17 16</inkml:trace>
  <inkml:trace contextRef="#ctx0" brushRef="#br0" timeOffset="176364.8342">29069 10883 0,'35'0'31,"0"0"-15,18 0-16,18 0 15,-36 0 1,36 0 0</inkml:trace>
  <inkml:trace contextRef="#ctx0" brushRef="#br0" timeOffset="176612.8014">29316 10901 0,'0'35'16,"-35"-35"-16,35 35 16,0 1 15,0 17-16,0-1-15,0 19 16,0-36 0,0 1-1,0-19 1,-53 36 0</inkml:trace>
  <inkml:trace contextRef="#ctx0" brushRef="#br0" timeOffset="176812.4903">29175 11324 0,'35'0'31,"18"0"-15,53 0 15,-71 0-15</inkml:trace>
  <inkml:trace contextRef="#ctx0" brushRef="#br0" timeOffset="177368.3777">29722 10901 0,'35'0'47,"-35"-35"-31,17 35-1,54 0 1,-36 0-16,-17 0 16,88 0-1,-71 0 1,18 0 0,-18 0-1</inkml:trace>
  <inkml:trace contextRef="#ctx0" brushRef="#br0" timeOffset="177652.4308">29968 10883 0,'0'0'0,"0"35"31,0 18-15,0-17 0,-35-1-16,35 18 15,0 0 1,0 17-16,0-17 16,0 0-1,-35-18 1</inkml:trace>
  <inkml:trace contextRef="#ctx0" brushRef="#br0" timeOffset="178578.3475">31256 10901 0,'0'35'31,"0"89"1,-18-54-17,18 1 1,-35-1-1,0-17 1,35 0 0,-35-53-16,35 71 15,0-89 48,53-158-32,-53 105-31,0 18 16,52 18-16,-52-18 15,0 18-15,0-1 16,36 1-16,-36 0 16,35-18-1,0 53 16,1 53 1,-36-18-32,0 0 15,0 1 1,35 69 15,-35-34-31,0-18 16,0-18-1,0 1 1</inkml:trace>
  <inkml:trace contextRef="#ctx0" brushRef="#br0" timeOffset="178818.1796">31256 11183 0,'18'0'31,"17"0"0,-35 18-31,35-18 16,18 0-16</inkml:trace>
  <inkml:trace contextRef="#ctx0" brushRef="#br0" timeOffset="179489.9502">32015 10954 0,'0'-36'16,"0"1"15,-18 35-15,-17 0-16,-1 0 16,1 0 15,35 18-16,0 35-15,0 0 16,0 17 0,18-17-1,-18 0 1,35-53 0,-35 53-16,35-18 15,-35 1 1,0-1 15,-35-35 0,-18 35-15,0-35 0,18 0-16,0 0 15</inkml:trace>
  <inkml:trace contextRef="#ctx0" brushRef="#br0" timeOffset="182990.843">12330 12559 0,'35'0'31,"-35"53"-31,0-18 16,0 0-16,0 54 31,-18-19-15,-52-17-16,34-18 0,1 1 15,-88 34 1,105-70 0,-70 35-1,70-35 1,-17 0-1,35-88 17,0 18-17,0 34-15,0 1 16,18 35-16,-18-53 0,17 53 16,54 0-1,-36 0 1,0 0-16,71 88 31,-71-17-15,18-36-16,-53 1 0,71 34 15,-36-35 1,-35 18 15</inkml:trace>
  <inkml:trace contextRef="#ctx0" brushRef="#br0" timeOffset="183635.7935">12823 12400 0,'0'0'15,"0"53"32,0 0-31,0 18 0,36 70-16,-36-88 15,0-1-15,0 1 0,53 71 16,-53-54-1,0 19 17,0-54-32,35 35 15,-35-34 1,0-54 15</inkml:trace>
  <inkml:trace contextRef="#ctx0" brushRef="#br0" timeOffset="185076.297">13264 12647 0,'0'18'47,"0"17"-32,0-17-15,0 52 16,18-17 15,17 0-15,1-18 0,-36 1-16,35-36 15,0 0 48,-35-36-48,35 36 1,-35-123 0,36 88-16,-36-1 31,0 1-31,0 17 15,-18 18-15,-17 0 16,0 0 0,52 0 62,-17-35-78,88 35 15,-52 0 1,17 0-16,-18 0 16</inkml:trace>
  <inkml:trace contextRef="#ctx0" brushRef="#br0" timeOffset="185747.7489">13882 12435 0,'0'18'62,"35"-18"-46,53 35 0,-52-35-1,-1 53-15,0-53 0,0 36 16,36 16-1,-36-16 1,1-1 15,-36 0-31,0 1 16,0-19 31,0 18-16,-18-35-15,-35 53-1,18-53 1,-36 36-16,18-1 16,36-35-16,-19 35 15</inkml:trace>
  <inkml:trace contextRef="#ctx0" brushRef="#br0" timeOffset="190262.5827">15452 12524 0,'0'-36'0,"0"1"31,0 0 16,-18 35-16,-35 0 1,0 35-17,-35 18 1,53-18-16,-1 1 0,1-1 16,0 35-16,35-17 15,-35 71 1,35-71-1,0-18 1,0 18-16,35-53 0,-35 35 16,35-35-1,0 0 1,18 0 0,18 0-1,-1-17 1,-17-36-16</inkml:trace>
  <inkml:trace contextRef="#ctx0" brushRef="#br0" timeOffset="190517.6763">15152 12788 0,'88'0'63,"53"0"-48,-70 0 1,-36 0-16</inkml:trace>
  <inkml:trace contextRef="#ctx0" brushRef="#br0" timeOffset="191267.7291">16986 12224 0,'0'-36'16,"-53"1"0,18 35-1,-18 0 1,-17 0-1,-1 18 1,0 88 15,36-71-31,-35 88 16,-1-52 0,71-18-16,-70 35 0,70 18 31,-36 0-16,36-71-15,18 36 16,52-18 0,-34-53-16,-1 35 15,71-35 1,-53 0-16,17 0 16,1-18 15</inkml:trace>
  <inkml:trace contextRef="#ctx0" brushRef="#br0" timeOffset="191678.3743">16581 12382 0,'0'71'62,"0"-18"-62,0 0 16,0 17-16,0-17 16,0-17-16,0-1 15,0 18 1,0-18-16,0 0 15,0 18 1,0-17-16</inkml:trace>
  <inkml:trace contextRef="#ctx0" brushRef="#br0" timeOffset="192830.7171">17251 12100 0,'0'-17'15,"17"17"32,19 17-15,17 36-17,-18 35 16,-35-52-15,0-54 62,0-17-78,0-1 16,53-105-1,-18 88 1,0 53 0,1 0 15,-1 18-15,-35 35-1,35 18 1,-35-19-16,0-16 31,0 17-31,0-18 31,36-35-15</inkml:trace>
  <inkml:trace contextRef="#ctx0" brushRef="#br0" timeOffset="196993.8422">12171 14323 0,'0'17'62,"0"36"-46,0-17 0,0-1-16,0 0 15,0 0-15,0 36 31,-35-36-31,-18 71 16,-36-106 0,54 53-1,-18 0-15,18-53 16,0 0 0,-1 0 15,36-18-31,-35 18 0,35-53 15,0-17 1,0 35-16,0-1 16,18-34-1,17 34 1,36 36 0,-18 0-1,-18 0-15,0 0 16,53 53-1,-17 0 1,-71 0-16,17-53 16,-17 53-16,53 18 15,-53-18 1,36-18 0</inkml:trace>
  <inkml:trace contextRef="#ctx0" brushRef="#br0" timeOffset="200738.0635">12965 13970 0,'0'-35'93,"-18"35"-61,-17 0-1,-1 0 0,1 0 0,0 0 1,35 17 93,0 36-94,0 0-31,0-18 15,0 18 1,17-53 0,-17 89-16,0-54 15,36 35 1,-36-34-16,35 17 16,-35 0-16,0-18 15,0 0-15,0 0 16,0 36-1,35-36-15,-35 0 16,0 36-16,0-36 16,0 1-16,0 34 15,0 1 1,53-1 0,-53-34-1,0 34 1,0 1-1,0-36-15,0 18 16,0 17 0,0-34-1,0 34 1,0-34-16,0 105 16,0-71-1,0 18 1,0-35 15,0-17-15,0-1-1,0 0 1,18-35-16,52 0 47,-34 0-32,-1-35 1,18 35 0,0-35 15,0 35-15,-18 0-16</inkml:trace>
  <inkml:trace contextRef="#ctx0" brushRef="#br0" timeOffset="202229.9273">13617 13899 0,'0'36'47,"18"-36"-31,-18 53-16,35 0 15,-35-18 1,35-35 0,1 35-1,-1-35 17,0 0 14,-35-18-30,0-17 0,0 0-16,0 17 15,0-17 17,53 35 30,0 0-46,0-53-1,-35 53-15,17 0 16</inkml:trace>
  <inkml:trace contextRef="#ctx0" brushRef="#br0" timeOffset="202565.5736">14076 14129 0,'0'35'78,"0"0"-63,0 1 1,0-1 0</inkml:trace>
  <inkml:trace contextRef="#ctx0" brushRef="#br0" timeOffset="203341.3203">13688 14587 0,'17'0'47,"-17"53"-32,0 0 1,36-53-1,-36 53-15,35 0 16,-35 0 0,35 0-16,-35-18 15,36-35 1,-1 0 31,-35-18-47,35-34 15,-35 34-15,0-53 16,0 18 15,0 18-15,88 35 46,-52-35-46,-1 35 0,0 0-16,0 0 15,-17 0 1</inkml:trace>
  <inkml:trace contextRef="#ctx0" brushRef="#br0" timeOffset="203871.4993">14164 14870 0,'0'-36'15,"35"36"16,1 0 1,-1 88-1,-35-52-15,0-1-16,0 18 15,-53-18 1,71-35 31,17 0-47,0-17 15,36 17 17,-1-53-17</inkml:trace>
  <inkml:trace contextRef="#ctx0" brushRef="#br0" timeOffset="204490.2114">14023 15311 0</inkml:trace>
  <inkml:trace contextRef="#ctx0" brushRef="#br0" timeOffset="204697.9083">14023 15522 0</inkml:trace>
  <inkml:trace contextRef="#ctx0" brushRef="#br0" timeOffset="204913.1341">14023 15663 0</inkml:trace>
  <inkml:trace contextRef="#ctx0" brushRef="#br0" timeOffset="205802.8564">13917 16016 0,'0'18'63,"0"17"-47,18 0-16,-18 18 31,35 0-16,18 18 17,-35-71-32,-18-18 62,52-35-46,-52 0-1,0 18 1,0 0 15,53 35 16,53 0-31,-70 0-16,-1-36 15,18 36 1</inkml:trace>
  <inkml:trace contextRef="#ctx0" brushRef="#br0" timeOffset="206341.268">14340 16228 0,'36'0'32,"-36"35"-1,35 0-15,-35 1-1,0-1 1,0-53 46,35-35-46,1 53 31,-1 0-32,0 0 1,-35 18 0,35-18 15,-35 35-31</inkml:trace>
  <inkml:trace contextRef="#ctx0" brushRef="#br0" timeOffset="207887.6687">14870 13988 0,'35'0'31,"-35"-18"-15,35 18-16,18-53 15,18 53 1,-18 0 0,-1 0 15,1 0-31,0 0 16,-17 0-1,-36 18-15,52 52 16,-52-17-1,36 0-15,-36 106 32,35-89-17,-35 36-15,0-53 16,0 35-16,0-17 16,35 88-1,-35-1 1,53 89-1,-53-158 1,0-19-16,36 107 16,-36-89-1,0-35 1,0 105 0,0-87-1,0-36-15,0 0 0,0 18 31,0-17-31,0 34 0,0-52 16,0 17 0,0 36-1,-18-36 1,18 0 0,0 1 15,0-1-16,-53-35 32,-18 0-15,36 0-32,-53 0 15,0-53 1,35 18-16</inkml:trace>
  <inkml:trace contextRef="#ctx0" brushRef="#br0" timeOffset="209020.8337">16475 14728 0,'35'0'47,"18"0"0,-18 0-31,0 0-1,1 0 1</inkml:trace>
  <inkml:trace contextRef="#ctx0" brushRef="#br0" timeOffset="209252.4302">16475 15011 0,'17'0'32,"54"0"-17,-36 0 1,0 0-16,1 0 16,-1 0-1</inkml:trace>
  <inkml:trace contextRef="#ctx0" brushRef="#br0" timeOffset="212135.057">17992 13970 0,'0'-18'62,"-18"18"1,-17 0-48,35-35 1,-36 35-16,1 0 15,-18 0 1,0 18 15,18-18 1,35 35 30,0 0-46,0 1-1,0 16 1,0-16 0,0-1-1,0 36 1,0-1-16,0-35 0,0 54 15,0 16 1,0 19 15,0-54-15,0-34 0,0-1-16,0 0 0,0 36 15,0-54 1,0 19-16,0 34 15,0-34 1,0-1-16,0 18 16,0 0-16,0-18 0,0 0 15,0 36 1,18-36 0,-18 0-16,0 36 31,0 0-31,0-36 0,0 18 15,0-18-15,0 0 16,0 1-16,0 34 31,0-35-31,0-17 16,0 53-16,0-19 16,0-16-1,35-36 16,18 0 16,17 0-31,-34 0 0,52 0-1,-53-18-15</inkml:trace>
  <inkml:trace contextRef="#ctx0" brushRef="#br0" timeOffset="215123.91">19103 13847 0,'0'17'109,"0"36"-93,0-18-1,-35 18 1,-18 18-16,17-71 16,-52 88-1,53-53 1,-18-35 0,18 36-1,-1-36 16,36-18-31,0-17 32,0-18-32,18 17 31,17 1-15,1 35-1,-1 0 1,0 0-1,71 53 1,-35-18 0,-18-35-1,-53 71 1,0-36 0,35-17-1</inkml:trace>
  <inkml:trace contextRef="#ctx0" brushRef="#br0" timeOffset="215671.2368">19438 13952 0,'0'53'47,"0"0"-31,35-53-16,-35 35 15,36 1 1,-1-36 0,-35 35-1,35-35 1,18-18 15,-53-17-15,35 0-1,-35 0 1,0-1 15,53 36 16,-17 0-31,34-35-1</inkml:trace>
  <inkml:trace contextRef="#ctx0" brushRef="#br0" timeOffset="215934.5056">19950 14023 0,'0'35'31,"0"-17"-15,0 17-1,0 0-15,0 1 31,0-1-15</inkml:trace>
  <inkml:trace contextRef="#ctx0" brushRef="#br0" timeOffset="216684.8259">18962 14764 0,'0'17'46,"0"36"-30,0 18 0,0-36-1,-88 18 1,52-18 0,-17-35-1,18 0-15,35-17 31,0-36-15,0 17 0,18 36 15,-1 0-15,19 0-16,-1 0 15,36 18 1,-36 35-1,18 0 1,-18-53-16,-35 71 0</inkml:trace>
  <inkml:trace contextRef="#ctx0" brushRef="#br0" timeOffset="217236.6601">19403 14817 0,'35'0'31,"-35"35"-15,0 0-16,35 18 31,1-18-15,-1-35-1,18 0 1,-18 0 15,-35-17-15,0-19-1,0 1 1,0 0 0,-18 17 15,18-17-16,18 35 1,70 0 0,-35 0-1,0 0 17</inkml:trace>
  <inkml:trace contextRef="#ctx0" brushRef="#br0" timeOffset="217724.2392">19985 14922 0,'0'-35'16,"35"35"62,0 18-62,-35 17-1,0 36 1,-17-36-16,-19 36 16,36-36 15,18-35 0,17 0-31,36 0 16,-36 0 15</inkml:trace>
  <inkml:trace contextRef="#ctx0" brushRef="#br0" timeOffset="218208.2779">19385 15469 0,'0'-35'15</inkml:trace>
  <inkml:trace contextRef="#ctx0" brushRef="#br0" timeOffset="218420.4185">19438 15628 0,'0'35'47</inkml:trace>
  <inkml:trace contextRef="#ctx0" brushRef="#br0" timeOffset="218604.9217">19438 15752 0</inkml:trace>
  <inkml:trace contextRef="#ctx0" brushRef="#br0" timeOffset="219541.9926">19103 15998 0,'35'0'47,"-35"18"-47,0 88 31,-17-36-15,17-34-16,-71-1 16,18 53-1,0-88 1,18 36 0,35-54 15,0-17-31,0-18 15,0 17 1,18 36 0,17 0-1,18 0 1,0 89 0,-18-36 15,0-53-31,-35 105 15,0-87 1</inkml:trace>
  <inkml:trace contextRef="#ctx0" brushRef="#br0" timeOffset="220087.728">19385 16281 0,'0'35'47,"0"0"-47,35-35 16,-35 53-16,36 0 31,-1-18-31,0-35 16,1 0 15,-1 0 0,-35-17-31,0-1 16,0-17-1,-18-71 17,-17 35-17,105 71 32,1 0-31,-36 0-1,18 0 1</inkml:trace>
  <inkml:trace contextRef="#ctx0" brushRef="#br0" timeOffset="220656.567">19950 16457 0,'0'-35'16,"35"35"-1,0 0 16,-35 17-31,0 36 32,0 0-17,0-17-15,0-54 63,0-17-48,35-1 1,-35 1 0,36 35-1,-1 0 1,18 0-16,0 0 16,0 18-1,-18-18 1,-35 35-1</inkml:trace>
  <inkml:trace contextRef="#ctx0" brushRef="#br0" timeOffset="222140.5445">20532 13864 0,'0'-35'0,"35"0"31,0 35-15,36 0-1,-54 0 1,19 0 0,70 0-1,-71 0 1,18 0 0,-18 17-16,-35 54 31,0-18-31,0 53 31,53 17-15,-53-70-1,0 53 1,0 35 0,0 0-1,0-88 1,0 53-16,0-36 15,0 1-15,0 35 16,0-18 0,0 18-16,0 52 15,35-34 17,-35 35-32,0-106 0,0 0 15,0 17 1,0-17-16,0 0 0,0 70 31,0-70-15,0-17-16,0-1 0,0-18 15,0 72 1,0-54 0,0 0 93,-17-35-31,17 36-62,-36-36-1,-17 0 1,18 0-16,0 35 16,-53-35-1,17 0 1,-35 0-1</inkml:trace>
  <inkml:trace contextRef="#ctx0" brushRef="#br0" timeOffset="230533.5497">22013 14623 0,'18'0'62,"53"0"-46,123 0 31,-106 0-47,-18 0 16,18 0-16,71 0 15,-53-36 1,106 36-16,-71 0 15,18 0-15,88-53 16,-124 53 0,-52 0-1,34 0-15,142-35 32,-211 35-32,-72 0 46</inkml:trace>
  <inkml:trace contextRef="#ctx0" brushRef="#br0" timeOffset="231439.7348">25471 14199 0,'-18'0'16,"18"-35"0,-18 35-1,-35-35 1,36 35 0,-19 0-1,1 0 1,0 0-1,0 17 1,35 36 0,0 0-1,0 0 1,0 0 0,35 18-1,18-36 1,17 0-16,-34-35 15,-36 35 17,0 1-1,-18-36-15,-53 53-1,19-53 1,-1 0-1,17 0 1,1 0-16,-18 0 16</inkml:trace>
  <inkml:trace contextRef="#ctx0" brushRef="#br0" timeOffset="231722.0844">25629 14570 0</inkml:trace>
  <inkml:trace contextRef="#ctx0" brushRef="#br0" timeOffset="232702.1792">25929 14217 0,'0'18'47,"53"70"-32,-53-53 1,0 18 0,0-18-16,0 1 15,0-1 1,0-70 78,0-18-79,0 17 1,0 1-16,0 0 16,0 0-16,35-1 15,-35-17 1,0 18-1,36 35-15,-36-35 16,35 35-16,0 0 31,-35 17-15,35 19 0,-35 34-16,36-17 15,-36-18 1,35-52 62,0-107-31,-35 89-47,36 35 15,-1 0 17,0 88-1,-35-17-15,0-18-1,0-18 1,0 0-1,0 1 1,0 16 0,35-16-1</inkml:trace>
  <inkml:trace contextRef="#ctx0" brushRef="#br0" timeOffset="232921.3226">26564 14517 0,'0'35'46</inkml:trace>
  <inkml:trace contextRef="#ctx0" brushRef="#br0" timeOffset="235577.627">27376 14517 0,'35'0'15,"0"0"32,0 0-31,1 0-1,-19-18 1,-17-17-16,36-18 16,-36-35-1,35 53 1,-35-1-16,0 1 0,0 0 16,0-1-16,0 1 15,0-18 1,0 71 46,0 35-46,0 194 0,53-89-1,-53-69-15,0-36 16,0 52-1,0-52-15,35 18 16,-35-18-16,0 17 16,0-17-1,0-17 1,0-72 46,0 1-62,0 0 16,0-1-16,0-34 16,0-1-1,0 36 1,0 0 0,0-18-1,0 18-15,35-1 16,1 1-1,34 35 1,-35-35 0,1-1-1,-1 36 1,18-35 0,0 35-1,-18-35 1,-53 35 78,18 18-63,-35 34-31,35 1 15,0-17 1,18-1 0,17-35 15,0 0 0,-35-18-15,36-70-1,-36 53-15,0 0 32,0-18-32,0 17 31,35 36 47,0 0-62,1 0-1,-1 0-15,0 0 32,-35-35-17,0 0 16,0 0 1,-35-1-17,52 36 48,54 0-32,-36 18 0,1 35-31,-1 0 16,-35-18-16,35 53 16,-35-53-1,0-17 16,35 17-15,1-35-16,-1 0 16,18 0-1,-18 0-15</inkml:trace>
  <inkml:trace contextRef="#ctx0" brushRef="#br0" timeOffset="236310.3746">29616 14146 0,'0'-35'16,"0"0"0,-36 35 15,-34 0-16,17 53 1,0 35 0,0 18-1,53 35 17,0-123-17,88 87 1,-70-105-1,17 0-15,1 0 16,-1 0-16,18 0 16,17 0-16</inkml:trace>
  <inkml:trace contextRef="#ctx0" brushRef="#br0" timeOffset="236516.2519">29863 14517 0,'35'0'63</inkml:trace>
  <inkml:trace contextRef="#ctx0" brushRef="#br0" timeOffset="237133.9634">30162 14076 0,'36'70'93,"-36"-34"-93,0-1 16,35 0 0,18 71 15,-18-18-31,-35-52 15,36-1 32,-36-53 0,35-35-31,-35-35-1,35 0 1,0-18 0,-35 53-1,36 53-15,-1 0 47</inkml:trace>
  <inkml:trace contextRef="#ctx0" brushRef="#br0" timeOffset="237413.242">30727 14446 0,'0'36'31</inkml:trace>
  <inkml:trace contextRef="#ctx0" brushRef="#br0" timeOffset="238161.5151">31503 14093 0,'0'-35'16,"0"0"-1,0 0 17,-18 35-17,-17 0 1,-18 53-1,53-18 1,-35 0-16,35 0 0,0 18 16,0-17-1,0-1 17,53 0-17,-36-35-15,36 53 16,-53-18-1,36 1 17,-36-1-17,0 0 1,-53 0 0,0-35-1,0 0 16,0 0-15</inkml:trace>
  <inkml:trace contextRef="#ctx0" brushRef="#br0" timeOffset="238596.6023">31838 14464 0,'0'35'16,"0"0"78,-17-35-79,-19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16:0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11589 2875 0,'-18'0'141,"-17"35"-125,35 1-16,-35-36 15,35 53-15,-53-53 16,0 123-1,53-88-15,-53 106 16,18 71 0,35 70-1,0-176 1,0-35-16,0 70 31,0-88-31,0 0 0,17 70 31,-17-70-31,0 0 0,0 0 0,0 17 16,35-34 0,1 34-1</inkml:trace>
  <inkml:trace contextRef="#ctx0" brushRef="#br0" timeOffset="1109.4561">13723 2981 0,'0'35'110,"0"1"-79,0 52-15,0-53-16,35 71 15,-35-18 1,36-17 0,-36-1-1,0-52 1,0 105-1,0-70-15,-18 35 16,18-52-16,-35-1 16,35 0-1,0 36 1,0-18 0,-36 0-1,36 0-15,-70-18 31,70 0-31,-35-35 16,35 53-16,-36-53 16</inkml:trace>
  <inkml:trace contextRef="#ctx0" brushRef="#br0" timeOffset="5649.3772">13635 2699 0,'35'0'16,"0"0"0,1 0 30,-36-18-46,35 18 16,106-35 0,-35 35-1,17-71 1,-70 71 0,124-35-1,-142 0-15,0 35 16,36 0-1,-36 0 1,-35-36 109,-18 36-109,18-35 15,-35 35-15,35-35-1,-35 0 1,35-1 15,-35 36-15,52 0 46,-17 18-46,36-18-16,-36 35 15,0 1 1,0-1 0,0 18 15,0-18-31</inkml:trace>
  <inkml:trace contextRef="#ctx0" brushRef="#br0" timeOffset="16955.6734">15363 2117 0,'0'35'110,"-17"0"-110,-18 36 15,35-18 1,-53-53 0,17 35-1,-17 0 1,1 1-1,16-36 1,1 35 0,0-35-1,35-18 17,-36-17-1,36 0-16,18 35-15,-18-36 16,35 36 0,1-35-16,17 35 31,-18 0-15,0 0-1,0 0 1,1 35-1,-1 18 1,0-35 0,-35 52-1,35-17 1,1-53 15,-36 36-15,35-36-1</inkml:trace>
  <inkml:trace contextRef="#ctx0" brushRef="#br0" timeOffset="18788.2707">19103 2734 0,'-18'0'16,"36"-35"62,70 35-63,-53-36 1,18 36 0,36-35-16,34 0 15,0-18 1,-34 18 15,-36 35-31,35-36 0,18 36 16,-1 0-16,19-52 15,123 52 1,-159 0 0,-53 0-1,-52-36 110,-19 36-94,1-35-15,0 0 0,35-1 15,-35 36-15,35-35-1,35 35 63,-35 18-62,35-18-16,0 35 16,-35 0 15,36-35-31,-36 36 31,0-1-15,0 0-1,-18 0 1,18 1 0</inkml:trace>
  <inkml:trace contextRef="#ctx0" brushRef="#br0" timeOffset="20703.4751">20761 1570 0,'0'35'110,"0"0"-95,-18 18 1,18-17-16,0-1 16,-35 35-1,35-34-15,-35-1 16,35 0-16,-53 36 16,35-36-1,18 18 1,0-18-1,0-52 79,0-36-78,18 17-1,17-34 1,0 17 0,1 0-1,17-17 1,-53 34 0,35-17-1,0 18 1,0 0-1,1 35 17,-36-35-32,35 35 31,0 0-15,-17 0-1,17 0 1,-35 17-1,0 18 1,0 1 0,0-1-1,-53-35 1,-17 35 0,-1-35-1,89 0 63,35 0-62,-53 36 0,53-36-16,0 52 15,-53-16 1,35-36-1,-35 35 1,-35 0 15,-1-35-15,19 0 0,-19 0-1,-34 0 1,35 0-1</inkml:trace>
  <inkml:trace contextRef="#ctx0" brushRef="#br0" timeOffset="25477.1324">19050 4216 0,'0'35'125,"-35"36"-110,-1 17 1,36-35-1,-35 17 1,35 1 0,0-1-1,-35-34 1,35 16 0,0-16-16,-35-36 15,35 35 1,17-35 15</inkml:trace>
  <inkml:trace contextRef="#ctx0" brushRef="#br0" timeOffset="26184.0883">19685 4374 0,'0'18'94,"53"-18"-79,53 35 1,-53 1 0,0-36-1,-53 35 1,35-35-16,0 35 16,-35 0 62,-35 1-63,0-1 1,-1 36 0,-17-19-1,18-16 1</inkml:trace>
  <inkml:trace contextRef="#ctx0" brushRef="#br0" timeOffset="27132.1775">19068 5750 0,'0'36'110,"0"-1"-95,0 53 1,0-17 0,0-19-16,0-16 15,0-1-15,0 53 16,35-35 0,-35-35-1,0 17-15,0 36 16,0-36-1</inkml:trace>
  <inkml:trace contextRef="#ctx0" brushRef="#br0" timeOffset="28278.6752">19614 5821 0,'36'35'94,"-1"0"-63,71 1-15,-36 17 0,1 35 15,-36-53-16,-35 0 32,0-17 0,-17 35-31,-19-18-1,1 0 1,-36 1 0,54-36-1,17 35 1,-35-35 0</inkml:trace>
  <inkml:trace contextRef="#ctx0" brushRef="#br0" timeOffset="48058.1215">11906 13423 0,'36'0'47,"-1"0"-16,18 0-15,17 0-1,1 0 1,-18 0-16,17 0 16,-34 0-1,52 0 1,-88 18 15</inkml:trace>
  <inkml:trace contextRef="#ctx0" brushRef="#br0" timeOffset="48453.8574">12047 13600 0,'18'0'31,"17"0"-15,18 0 0,-18 0-1,18 0 1,0 0 0,-17 0-1,-1 0 1</inkml:trace>
  <inkml:trace contextRef="#ctx0" brushRef="#br0" timeOffset="55865.0486">24888 14940 0,'53'0'16,"-17"35"0,-1-35-1,0 0 1,18 0 15,18 36-15,-1-36-1,36 0 1,-53 0-16,70 0 16,-70 0-16,-17 0 15,193 53 17,-176-53-17,0 0-15,123 0 16,-123 0-1,0 0-15,70 35 16,-87-35 0,17 0-1,-18 0 1,36 0-16,-54 0 31,18 0 0,1 0 1,-1 0-1,0 0-15,1 0-1,-36-18 95,0-17-95,0-18 16,0 18-15,0-1 0,35 36-16,-35-35 0,0 0 15,0 0 17,0-18-32,35 0 15,-35-18 1,53 1-1,-53 34 1,53-34 0,-53 35-1,35-1 1,-35 1 0,0 0-1,0 0 1,36 35-1,-36-18 1,0-17 0,0-1-1,0 1 17,0 0-17,0-1 16,0 1 16,0 0 16,-18 35 31,18-35-79,-35 35 1,-1 0-1,1 0 1,35-36 0,-53 36-1,18 0 1,0-35 15,-1 35-31,-34 0 31,-36-35-15,53 35 0,18-35-1,-1 35 1,1 0 0,0-36-1,0 36 1,-1 0-1,-17 0 1,0-35 0,-17 35-1,35 0 1,-1 0 0,-17 0-1,18 0 16,-53 0-15,53 0 0,-1 18-16,-122-18 15,122 0 1,1 35-16,-18-35 16,18 0-1,0 0 32,-1 0-31,1 35 15,0-35 0,0 0 16,35 35-31,-36-35-1,36 36 1,-35-1 0,0 36-1,-1-19 1,36 1-1,-35 0 1,35 18-16,-35-18 31,35 0-31,-35 0 16,-18 17 0,53-35-1,-36 18 16,36 0-15,-35-17-16,35-1 16,0 0-1,-35 0 1,35 1 15,0-1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15:3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 13494 0,'17'0'140</inkml:trace>
  <inkml:trace contextRef="#ctx0" brushRef="#br0" timeOffset="1238.9438">282 14587 0,'0'-35'0,"53"0"140,0 35-140,-18-35 16,18 35-16,-17 0 15,34-36 1,18 1 15</inkml:trace>
  <inkml:trace contextRef="#ctx0" brushRef="#br0" timeOffset="5889.4842">8326 2946 0,'0'17'78,"0"36"-62,0 0-1,0 53 1,0-18-16,0-35 0,35 0 16,-35 18-16,0-36 0,0 18 31,35-18-15,-35 0-1,0 1 16,-18-36-15</inkml:trace>
  <inkml:trace contextRef="#ctx0" brushRef="#br0" timeOffset="7854.7316">9031 3228 0,'0'-35'15,"0"-1"1,-18 1 15,-17 35-31,0 0 31,0 0-31,-1 53 32,1 0-17,35 17 1,-35 36 0,35-70-1,0 34 1,0-52-1,17-18 1,1 0 0,17 0-1,1 0 17,-36-36-32,0 1 15,0 0-15,0 0 16,35 35-1,18 0 32,-53 35-31,35 0 0,0 0-1,1 1 1</inkml:trace>
  <inkml:trace contextRef="#ctx0" brushRef="#br0" timeOffset="8435.5649">9208 3052 0,'35'0'47,"35"0"-31,1 17-1,-1 18 16,1 1-31,35-1 32,-106 0-32,53-35 0,-18 0 15,-35 36 1,0-1 31,0 0-32,-18-35-15,-17 35 16,-18 18 0,53 0-1,-53-53-15,53 53 0,-35-18 32</inkml:trace>
  <inkml:trace contextRef="#ctx0" brushRef="#br0" timeOffset="9331.5127">10248 3440 0,'35'0'47,"-35"17"-31,0 1-1,-17-18 1,17 35-16,-88 0 31</inkml:trace>
  <inkml:trace contextRef="#ctx0" brushRef="#br0" timeOffset="9997.8687">11130 2840 0,'0'18'47,"0"17"-31,0 18-16,0 0 0,53 0 15,-53-18-15,0 0 16,0 0-16,0 1 16,0 34-1,0-17 1,0-18 0,0 1-1,18-36 16</inkml:trace>
  <inkml:trace contextRef="#ctx0" brushRef="#br0" timeOffset="10675.6021">11589 2716 0,'0'71'62,"35"-36"-62,-35 1 16,0 52-1,0-18 1,0-34 0,0 69-1,0-69 1,0-54 78,0-17-79,35-1-15,1-16 31,-1 52-31,0 0 16,0 0 15,1 35-15,-36 0 0,0 0-16,0 1 31,-36-36 0,-69 0-15,69 0-1,-17 0-15</inkml:trace>
  <inkml:trace contextRef="#ctx0" brushRef="#br0" timeOffset="11301.337">12047 2858 0,'18'0'63,"-18"35"-48,53 0 1,0 0 15,35 1-31,-53-36 16,1 0-1,-36 35-15,35-35 32,-35 35-17,0 0 1,-18 18-16,-35-17 15,-53 17 17,71-18-32,-18 18 15,18-53 1</inkml:trace>
  <inkml:trace contextRef="#ctx0" brushRef="#br0" timeOffset="12118.5264">13917 2858 0,'-18'0'0,"-17"0"47,0 0-47,35-36 0,-35 36 15,-36 0 1,-17 36 0,53-36-16,-36 70 31,0 1-15,-17 52-16,88-70 15,-35-18-15,35 1 0,0-1 16,0 0-1,18 18 1,52 0 0,-35-53-16,1 0 0,52 0 31,-53 0-31,0 0 16,54 0-1,-19-18 1,-70-17-1</inkml:trace>
  <inkml:trace contextRef="#ctx0" brushRef="#br0" timeOffset="12405.6554">13353 3140 0,'35'0'16,"53"0"0,-53 0-1,1 0-15,-1 0 16,0 0-16,0 0 15,18 0 1,-17 0 0</inkml:trace>
  <inkml:trace contextRef="#ctx0" brushRef="#br0" timeOffset="13219.9494">15699 2681 0,'0'0'0,"0"-18"16,-18 18-16,-17 0 15,-36 0 16,36 0-15,-53 0 0,35 18-16,35-18 0,-35 53 15,18 35 1,-18-52-16,53-1 16,-35 106-1,35-88 1,0 35-1,0-53-15,0 1 16,35-1-16,0 35 16,1-70-1,87 36-15,-17-36 32,-53 0-32,-18 0 0,0-18 15,1 18-15,-1-35 16</inkml:trace>
  <inkml:trace contextRef="#ctx0" brushRef="#br0" timeOffset="13690.8195">15311 2858 0,'0'17'32,"0"18"-17,0 1-15,0 17 16,0-18-1,0 71 1,0-53 0,0-18-1,0 0-15</inkml:trace>
  <inkml:trace contextRef="#ctx0" brushRef="#br0" timeOffset="14905.7444">16157 2611 0,'0'-18'46,"18"-17"1,70 70-15,-88 0-17,35 0-15,-35 18 16,0-17-1,0-1 1,0 0 15,0-52 16,36-72-31,-36 19-1,35 17 1,0 53 0,-35-35-16,35 35 15,1 17 17,-36 36-17,35 18 1,-35-54-16,0 19 15,0-1 17</inkml:trace>
  <inkml:trace contextRef="#ctx0" brushRef="#br0" timeOffset="17810.6123">9119 5151 0,'0'17'94,"0"18"-79,0 1 1,36 87-16,-36-70 16,0 0-16,0 0 15,0 0-15,0 53 16,35-71-1,-35 0-15,0 1 16,0-1 0,0 35-16,0-17 15,0-17 1</inkml:trace>
  <inkml:trace contextRef="#ctx0" brushRef="#br0" timeOffset="18760.2108">9754 5539 0,'0'-36'0,"0"1"15,0 0 16,-17 35-31,-19-35 32,1 35-17,0 0 1,-18 0 0,0 17-1,0-17 1,53 53-1,-35 0-15,35-35 16,0 17-16,0 0 0,0 0 16,0 1-16,0-1 15,0 0-15,0 1 32,0-1-17,0 0 1,35-35-1,0 0 1,1-18 0,34-34-1,-35-1-15,1 0 16,-36 17 15,0 1-15,0 0-1,53 70 48,-36 18-32,-17-18-31,36-35 0,-1 36 31,35-36-15</inkml:trace>
  <inkml:trace contextRef="#ctx0" brushRef="#br0" timeOffset="19865.5141">10054 5274 0,'18'0'47,"17"0"-32,18 18 1,18 35-1,-36-53 1,53 35 0,-88 0-1,35-35-15,-35 35 16,36-35 0,-36 18 15,0 53-16,0-36 1,0 0-16,-18-17 16,-17 17-1,-18 0 17,-18 18-17,71 18 1,0-36-16,-35-35 15</inkml:trace>
  <inkml:trace contextRef="#ctx0" brushRef="#br0" timeOffset="20728.3272">10760 5539 0,'17'0'31,"36"0"-15,18-18 0,35 18-1,-71 0-15,0 0 16,18 0 0,-18 0-1</inkml:trace>
  <inkml:trace contextRef="#ctx0" brushRef="#br0" timeOffset="21004.9824">10971 5362 0,'0'71'47,"0"-36"-31,0 0-1,0 1-15,18 17 16,-18-18-16,0 0 31</inkml:trace>
  <inkml:trace contextRef="#ctx0" brushRef="#br0" timeOffset="22663.5591">11483 5080 0,'0'-35'15,"0"70"48,0 0-63,0 1 15,0 16-15,0-16 16,0 17 0,0 70-1,0 71 1,0-176 0,0 17-16,0 36 15,0-18 1,0-18-1,0-53 32</inkml:trace>
  <inkml:trace contextRef="#ctx0" brushRef="#br0" timeOffset="24581.212">12030 5168 0,'0'35'94,"0"1"-78,0-1-16,0 0 15,0 1-15,-36-1 16,36 53 0,0-53-16,0 18 15,0-17 1,0-1 0,0-53 93,0-17-109,18-18 31,-18 18-15,71-53-1,-71 70-15,35 18 16,0 0 15,0 70 1,1-70-32,-36 53 15,35-17-15,-35-1 16,0 0 15,-18-35-15,-52 35-1,17-35 1,18 0-16,-1 0 16,1 0-1</inkml:trace>
  <inkml:trace contextRef="#ctx0" brushRef="#br0" timeOffset="26153.999">12665 5221 0,'35'0'109,"36"18"-109,-19 52 16,1-34 0,36-1-1,-54 0 1,18-35-1,-53 35 1,35-35-16,-35 36 31,0-1-31,-18 0 32,-17-35-32,0 36 15,0-1 1,-1-35-1,1 35 1,35 0 0</inkml:trace>
  <inkml:trace contextRef="#ctx0" brushRef="#br0" timeOffset="26596.7959">13529 5450 0,'35'0'47,"1"0"-16,-1 0-15,0 0-16,0 0 15,1 0 1</inkml:trace>
  <inkml:trace contextRef="#ctx0" brushRef="#br0" timeOffset="26799.1592">13511 5644 0,'18'0'16,"17"0"-1,18 0 17,53 0-1</inkml:trace>
  <inkml:trace contextRef="#ctx0" brushRef="#br0" timeOffset="29260.2198">14235 5168 0,'-18'0'78,"-53"0"-47,18 0-15,18 0 0,-18 0-1,0 0 1,18 18 0,0-18-16,0 35 15,-1 0 1,-17 36-1,18 0 17,35-36-32,-35 0 0,-1 36 15,36-18 1,-35-1 15,35-16-31,0-1 16,0 0 15,18-35-15,35 0-1,70 0 1,-70 0 0,-18 0-16,1 0 0,-1 0 15,18 0 1,-18 0 15</inkml:trace>
  <inkml:trace contextRef="#ctx0" brushRef="#br0" timeOffset="29611.9358">13758 5486 0,'36'0'32,"17"0"-17,-18 0-15,0 0 16,0 0-16,36 0 16,-18 0 15,-18 0-16,0 0-15</inkml:trace>
  <inkml:trace contextRef="#ctx0" brushRef="#br0" timeOffset="30886.5866">15540 4921 0,'0'-35'15,"-18"35"1,18-35 15,-35 35-31,-53 0 31,17 53-15,18-18-16,-70 35 16,88-34-16,-1 17 15,-17 52 1,53-52-1,-53 124 1,53-142-16,0 36 16,36-18-1,-1-18 1,0-35 15,36 0-31,-36 0 0,0 0 16,1 0-16,34 0 15,-35-18 1</inkml:trace>
  <inkml:trace contextRef="#ctx0" brushRef="#br0" timeOffset="31362.6611">15117 5098 0,'0'0'0,"0"17"31,0 19-31,0 16 16,0 1-1,35 18 1,-35 0 0,0-19-16,0 1 15,-18-53 1,18 53-16,-35-53 15</inkml:trace>
  <inkml:trace contextRef="#ctx0" brushRef="#br0" timeOffset="32197.4153">15769 4851 0,'0'-36'16,"35"36"62,1 18-63,-36 35-15,35 0 16,-35-18 0,0 0 15,35-35 0,-35-35 0,0 0-31,71-36 32,-71 18-32,35 53 15,0 0 16,18 36-15,-53 17 0,36 17 15,-36-35-15,0-17-16</inkml:trace>
  <inkml:trace contextRef="#ctx0" brushRef="#br0" timeOffset="37609.7269">9525 6156 0,'-18'88'63,"18"-53"-63,-35 1 15,35 87 1,0 71 0,0-141 15,35 0-31,1-18 0,52 18 15,-53 0-15,0-18 16,18 1-16,-35-36 16,141 35-1,-124-35 1,0 0-16,1 0 16,16 0-1,-16 0 16,-1 0-31,-35-35 16,35-1-16,-35 1 31,-17 0-15,17 0 0,-36 35-1,54 17 32,-18 19-31,35-1-1,-35 0 17,0 0-17,-17-35-15,17 36 0,-89-36 0,54 35 16,0-35-16,0 0 15</inkml:trace>
  <inkml:trace contextRef="#ctx0" brushRef="#br0" timeOffset="38454.6202">11236 6262 0,'-18'0'47,"-17"0"-31,-18 0 0,0 35-1,18-35-15,-36 0 16,18 18-1,53 52 64,0 36-64,18 106 1,-18-142-1,0 36-15,0 18 16,0-54-16,0 18 16,0 195-1,0-178 1,0 54 0,0-71-16,-18 18 0,-34 265 31,52-301-31,0 1 15,0-18 1,0 17 0,35-70-1,53-17 1,88-125 0,-70 54-16</inkml:trace>
  <inkml:trace contextRef="#ctx0" brushRef="#br0" timeOffset="39261.1876">11994 6262 0,'-35'0'16,"-35"0"-1,52 0 1,-53 0-1,36 17 1,35 19-16,0 17 16,0 0-1,35-18 1,1-35 0,-19 0-1,19 0 1,-36-18-1,0 1 1,0-19 15,35 36-31,-35 18 47,35 52-31,-35-17-1,53 0 1,-53 0 0</inkml:trace>
  <inkml:trace contextRef="#ctx0" brushRef="#br0" timeOffset="39485.0545">12206 6438 0,'0'35'31,"0"18"-31,0 0 16,35 0-1,-35-17 16</inkml:trace>
  <inkml:trace contextRef="#ctx0" brushRef="#br0" timeOffset="40109.2455">12047 6950 0,'0'-18'0,"-35"18"32,-18 71-1,53-36-31,0 0 15,0 18 17,0-18-17,0 1 1,18-36-16,17 0 16,0-53-1,-35 0 1,36 18 15,-36 52 16,35-17-47,-35 35 16,35 1-1,18 34 1</inkml:trace>
  <inkml:trace contextRef="#ctx0" brushRef="#br0" timeOffset="40477.9522">12312 7232 0,'0'-53'16,"0"-18"0,35 71-16,0 0 47,-17 0-32,-18 18 1,0 35-1,-18 18 1,-17-19 0,35-16-1,35-36 32,1 0-47,34 0 16,-34-18-1</inkml:trace>
  <inkml:trace contextRef="#ctx0" brushRef="#br0" timeOffset="40889.0945">12153 7655 0</inkml:trace>
  <inkml:trace contextRef="#ctx0" brushRef="#br0" timeOffset="41124.5534">12118 7849 0</inkml:trace>
  <inkml:trace contextRef="#ctx0" brushRef="#br0" timeOffset="41908.6933">12083 8308 0,'0'-35'16,"0"-1"0,0 1 15,-36 35-15,1 0 15,35 18-16,-53 52 1,0 18 0,53-70-16,-35 35 0,35 0 15,0-18 17,18-35-17,70 0 1,-18-17-1,-17-54 1,-17 0 0,-36 36-1,0-18-15,0 89 63,0 16-48,52 1 1,-52-35-16,18-18 31,-18 35-31</inkml:trace>
  <inkml:trace contextRef="#ctx0" brushRef="#br0" timeOffset="42379.6445">12418 8431 0,'0'-35'0,"35"35"0,-35-35 15,35 35 1,-35 17 15,36 36-15,-36-35-1,0 17 1,0-52 46,35 17-46,-35-53-16,35 53 31,0 0 1,1 0-17,-36 17 1,35-17-16,-35 36 31</inkml:trace>
  <inkml:trace contextRef="#ctx0" brushRef="#br0" timeOffset="43584.1153">12947 6297 0,'35'0'93,"1"0"-93,16 0 16,1 0 0,-17 0 15,-1 0 0,-35 159-15,0-36-1,53-17 1,-53 141 15,0 88-15,0-229-16,35-18 0,-35-17 15,0 17 1,0-17-16,0 140 31,0 71-15,0-176-16,0-53 0,0 0 16,0 0-1,-18 106 1,18-124-16,-35 0 15,0-35 17,-18 0-17,-35-53 1,53 18 0,-1 0-16,-17-18 15,-17 18-15</inkml:trace>
  <inkml:trace contextRef="#ctx0" brushRef="#br0" timeOffset="45514.1821">12753 5962 0,'18'0'15,"17"0"48,18 0-48,-18 0 1,18 0-16,0 18 16,88 17-1,-53-35-15,0 53 16,71 0 0,141 0-1,-177 17-15,1-17 16,105 35-1,-141-88 1,89 106 15,-142-106-31,0 0 16,-52 0 62,-19-18-62,1 18-1,35-35 1,-35 35 0,53 0 46,-18 18-62,35-18 16,-35 35-16,35 0 15,0 1 1,-35-1 15,-17 0-15,-54 36 15,36-71-31,-53 70 16</inkml:trace>
  <inkml:trace contextRef="#ctx0" brushRef="#br0" timeOffset="47126.4906">16898 6209 0,'0'0'0,"0"-35"31,-18 35 0,-17-36-15,0 36 0,-18 0-1,0 0-15,18 0 31,35 53 48,0 0-79,0 0 15,0 18-15,0 158 16,35 0-1,-35-158 1,53 158 0,-53-88-16,0 36 15,0-1-15,0-35 16,0 0-16,0-17 0,-35 34 16,35-52 15,0-35-31,0-18 15,0 0-15,0-18 16,0 0 0,17 0-1,-17 1 1,36-36 0,17 0-1,35 0 1,35-18-1,-88-52 1</inkml:trace>
  <inkml:trace contextRef="#ctx0" brushRef="#br0" timeOffset="48429.9053">17815 6103 0,'0'18'62,"0"17"-46,0 18-1,0 88 17,0-106-17,0 1-15,0-1 0,0 18 16,0-18 15,0-53 47,0 1-62,0-19 15,71 36 0,-36 0-15,0 18 0,1 17 15,-36 1-16,0-1 1,-36-35 0,1 35-1,0-35 17</inkml:trace>
  <inkml:trace contextRef="#ctx0" brushRef="#br0" timeOffset="48746.2982">18115 6544 0,'0'18'78,"0"-1"-62,0 19-1,0-1 1,0 0-1,0 18 1</inkml:trace>
  <inkml:trace contextRef="#ctx0" brushRef="#br0" timeOffset="49466.795">17903 6914 0,'0'18'63,"0"17"-47,0 1-16,0-1 15,0 18 1,0-18-1,0 0 1,0 1 0,0-19-1,18-52 63,-18-36-62,35 71 0,-35-35-16,36 35 31,-1 0 0,-35 18 0,35 17 1,-35 0-32,-35 1 15,-18-36 17,53 35-32,-35-35 15</inkml:trace>
  <inkml:trace contextRef="#ctx0" brushRef="#br0" timeOffset="49955.8986">18168 7179 0,'0'-35'0,"0"-1"32,0 1-1,35 35 0,1 18 0,-36 17-31,0 0 16,0 1 0,0-1-1,0 0 16,35-35 16,0 0-31,0 35 0,1 1-1</inkml:trace>
  <inkml:trace contextRef="#ctx0" brushRef="#br0" timeOffset="50283.7109">18045 7479 0,'0'35'93</inkml:trace>
  <inkml:trace contextRef="#ctx0" brushRef="#br0" timeOffset="50519.4883">18080 7673 0,'0'35'110</inkml:trace>
  <inkml:trace contextRef="#ctx0" brushRef="#br0" timeOffset="51394.5269">18080 8167 0,'0'0'0,"0"17"62,0 72-46,-35-54-16,35 0 16,0 18-1,0 0 1,0-18-16,0 18 16,0-18-1,0 1 1,0-72 46,17-34-62,-17 35 0,36 35 32,-36-36-32,17 36 15,18 0 16,1 0-15,-36 18 0,35 17-1,-35 1 17,-18-36-17,-35 0 1,-35 0 15,53 0-31</inkml:trace>
  <inkml:trace contextRef="#ctx0" brushRef="#br0" timeOffset="51920.9052">18362 8396 0,'35'0'78,"-35"18"-78,36-18 15,-36 17-15,0 19 32,0-1-17,0 0 1,-18-35-1,18-17 17,0-19-17,18 1 1,35 35 15,-18 0-15,0 0-1,0 18 1,1 35 15</inkml:trace>
  <inkml:trace contextRef="#ctx0" brushRef="#br0" timeOffset="53016.6363">18803 6174 0,'53'0'31,"18"0"-15,-54 0 0,18 0-1,1 0 1,34 0-1,-52 0 1,17 0 0,-35 35-1,53 0 1,-53 0 0,0 71-1,0-70 1,0 16-16,0 1 0,35 124 15,-35-18 17,36-89-17,-36 265-15,0-247 16,0 54 0,0-54-16,0-35 15,0 0 1,0 70-16,0-35 31,0-52-31,0 16 0,0 37 0,0-72 16,-18 36-1,18-35 17,-35-18-17,-1 0 1,-16 0 15,-19 0-15</inkml:trace>
  <inkml:trace contextRef="#ctx0" brushRef="#br0" timeOffset="54538.4336">9737 9842 0,'0'-52'0,"0"16"15,0 1 17,0 70 14,0 53-30,35 36 0,-35-71-1,0 0 1,0 123 0,0-70-16,35-53 15,-35 18-15,0-19 16,0-16-16,0-1 15,0 36 1,0-36 0</inkml:trace>
  <inkml:trace contextRef="#ctx0" brushRef="#br0" timeOffset="55481.0938">10266 10142 0,'0'-35'15,"0"0"1,0 0 15,-18 35 0,1 0-15,17 35 0,-71 18-1,71 0-15,-53 35 16,53-53-16,0 18 15,0-18 1,18-35 15,35 0-15,-53-17 0,53-36-1,-1 53-15,-16-53 16,-36 0-1,0 88 64,35-35-79,-35 35 15,35-35 1,18 0-1</inkml:trace>
  <inkml:trace contextRef="#ctx0" brushRef="#br0" timeOffset="55954.7118">10583 9860 0,'0'0'0,"0"18"62,36-18-46,-36 35-16,70-35 15,-70 53-15,35-18 32,18 1-17,-17-1-15,-1 0 16,-35 0 0,35-35-1,-35 36 1,0-1-1,-17 0 1,-54 0 0,-17 36 15,0-18-15,88-18-1</inkml:trace>
  <inkml:trace contextRef="#ctx0" brushRef="#br0" timeOffset="56343.9607">11060 10248 0,'17'0'46,"36"0"-30,-18 0-16,1 0 16,52 0-1,-70 0 1,17-35 0,0 35-1</inkml:trace>
  <inkml:trace contextRef="#ctx0" brushRef="#br0" timeOffset="56543.9396">11236 10142 0,'0'0'0,"0"53"47,0 0-32,0-18 1,0 1 15,18-36-31</inkml:trace>
  <inkml:trace contextRef="#ctx0" brushRef="#br0" timeOffset="57057.3468">12030 9701 0,'0'71'47,"0"-18"-31,0 123 15,0-88-31,0-35 16,0-17-16,0-1 15,0 35-15,0-17 32,0-17-17,35-36 1</inkml:trace>
  <inkml:trace contextRef="#ctx0" brushRef="#br0" timeOffset="57645.8222">12382 9719 0,'0'53'47,"0"0"-31,0 53-16,0-36 16,0-17-1,0-18 1,0 1 15,0-54 0,36-17-15,-1 0 15,0 35-15,1 0-1,34 17 1,-52-17 0,-18 35-1,35 1 1,-35-1 0,-35 0 15,-18-35-16,0 36 1,-18-36 0</inkml:trace>
  <inkml:trace contextRef="#ctx0" brushRef="#br0" timeOffset="58258.3999">12859 9772 0,'35'0'31,"0"0"0,1 18-31,17-18 16,-53 35 0,70-35-16,-17 35 15,-18-35 1,-35 35-1,36-35 1,-36 36-16,35-36 16,-35 35-1,0 0 17,0 1-17,-18-1-15,-52 0 16,-36 0-1,53-35 1</inkml:trace>
  <inkml:trace contextRef="#ctx0" brushRef="#br0" timeOffset="59930.3089">13988 9807 0,'35'0'47,"0"0"-47,18 0 31,0 0-31,-18 0 16,-35 18 15</inkml:trace>
  <inkml:trace contextRef="#ctx0" brushRef="#br0" timeOffset="60100.0768">14023 9948 0,'35'0'31,"36"-17"-15,-36 17-1,71-36 1</inkml:trace>
  <inkml:trace contextRef="#ctx0" brushRef="#br0" timeOffset="60845.9798">14993 9402 0,'0'-36'15,"0"72"-15,-18-72 0,18 1 16,-35 35-1,0 0 17,35-18-17,-35 18 32,35 36-16,0 17-31,0-18 16,0 0-16,0 71 16,0-71-1,0 89-15,0-1 32,0 36-17,35 0-15,-35-54 16,35 125-1,-35-1 1,0-123 0,0 106-1,0 193 1,0-317 0,0-35-16,0 36 15,0 34 1,0-70-16,0-18 0,0 1 31,0 87-31,0-88 16,0 18-1,0-18-15,35-35 32,-35-17-17,124-71 1</inkml:trace>
  <inkml:trace contextRef="#ctx0" brushRef="#br0" timeOffset="61997.7413">15981 9384 0,'-18'-53'32,"18"18"-32,-35 35 15,-18 0 17,-35 35-17,53 0-15,-1 18 0,-34 35 16,70-52-1,-36-1-15,36 18 32,18-18-17,17-35-15,1 0 32,17-18-17,-18 18-15,-35-88 16,35 88-1,-35-35-15,0-18 16,35 71 47,-35 17-48,36-35 1,-1 123-1</inkml:trace>
  <inkml:trace contextRef="#ctx0" brushRef="#br0" timeOffset="62228.9877">16157 9578 0,'0'-18'0,"0"54"47,0 16-31,0-16-1,53-1 1</inkml:trace>
  <inkml:trace contextRef="#ctx0" brushRef="#br0" timeOffset="63064.511">16369 9578 0,'0'-35'47,"35"35"-16,36 0-16,-36 0 1,0 0-16,1-36 0,-1 36 16,0 0-1,0 0-15,1 0 16,-36-35 0</inkml:trace>
  <inkml:trace contextRef="#ctx0" brushRef="#br0" timeOffset="63261.3158">16545 9402 0,'0'35'16,"0"18"0,0 35-1,0-35 1,0 0 15,0-18-15</inkml:trace>
  <inkml:trace contextRef="#ctx0" brushRef="#br0" timeOffset="63835.6602">16951 9313 0,'0'-35'16,"0"70"-16,0-52 47,0 52-32,0 36 1,0-1 0,0-17-16,0-18 15,35-35 63,-35-17-62,36-72 0,-1 54-1,0 35 1,0 0 0,1 0-1,-36 35 1,0 1 15,0-1-15,-18 0 15,-35-35-15,0 36-1</inkml:trace>
  <inkml:trace contextRef="#ctx0" brushRef="#br0" timeOffset="64124.6796">17321 9402 0,'36'0'32,"-36"17"-32,0 18 15,0 18 1,0-17 15,0 17-15,-18 17-1,18-17-15,-71-53 0</inkml:trace>
  <inkml:trace contextRef="#ctx0" brushRef="#br0" timeOffset="64933.5862">15928 10301 0,'0'-35'0,"0"0"16,-18 35 15,-17 0-15,-36 0-16,36 17 15,0-17-15,35 88 16,-53 1 0,53-54-1,18-35 1,-18 35 0,53-35-1,-1 0-15,-16-17 31,-1 17-15,-35-36-16,53 36 0,-53-53 16,70 53-16,-70-53 15,36 18 1,-36 70 31,0 18-16,0-17-31,35-1 16,18-35-1,-18 0 1</inkml:trace>
  <inkml:trace contextRef="#ctx0" brushRef="#br0" timeOffset="65304.744">16298 10407 0,'0'-35'31,"36"35"-16,-19 0 17,19 0-17,-36 53 1,0 0 0,-18-1-1,-17-16 1,35-1-1,35-35 32,18 0-31</inkml:trace>
  <inkml:trace contextRef="#ctx0" brushRef="#br0" timeOffset="65661.5317">16810 10372 0,'18'0'78,"70"0"-63,-53 0-15,0 0 16,1 0-16,-1 0 16</inkml:trace>
  <inkml:trace contextRef="#ctx0" brushRef="#br0" timeOffset="65869.5431">16933 10283 0,'0'0'0,"0"71"47,0-18-31,0 0-1,0-18 1,0 0-1,18-35-15</inkml:trace>
  <inkml:trace contextRef="#ctx0" brushRef="#br0" timeOffset="66392.2513">17286 10178 0,'35'17'31,"-35"36"-15,0 18 15,0-18-31,0 0 15,0-18 1,-17-35 0,17-18 15,17 18-15,36-53-1,-53 18 1,53 35-1,-18 0 1,-35 18 0,36-18-1,-36 35 1,0 0 15,-18-35-15,-17 0-1,0 36 1</inkml:trace>
  <inkml:trace contextRef="#ctx0" brushRef="#br0" timeOffset="66902.716">17639 10425 0,'0'-36'0,"0"1"47,35 35-47,0 0 15,-17 0 17,-18 18-1,0 17-16,0 18 17,-18 0-32,-17 0 15,53-53 48,17 0-48,0 0 1,36 0 0,-36 0-16,18 0 15</inkml:trace>
  <inkml:trace contextRef="#ctx0" brushRef="#br0" timeOffset="67547.5387">16457 10883 0</inkml:trace>
  <inkml:trace contextRef="#ctx0" brushRef="#br0" timeOffset="67752.1633">16492 11060 0,'0'35'0,"18"-35"47,-18 17-32</inkml:trace>
  <inkml:trace contextRef="#ctx0" brushRef="#br0" timeOffset="67943.432">16510 11254 0</inkml:trace>
  <inkml:trace contextRef="#ctx0" brushRef="#br0" timeOffset="68883.6154">16087 11748 0,'0'0'0,"-36"0"0,36-18 16,-35-35 0,0 53 15,0 0-15,-1 53 15,1 35-31,35-17 15,0-36 1,0 18 0,0-18-1,35-35 17,1 0-32,-1 0 15,-35-18 1,35-17-1,-35 0 1,0 0 0,0 52 46,18-17-46,17 36-16,-35-1 15,35-35 1,1 0-16</inkml:trace>
  <inkml:trace contextRef="#ctx0" brushRef="#br0" timeOffset="69383.7291">16281 12012 0,'35'-18'31,"0"18"16,-35 18-32,0 17 1,0 1 0,0-1-1,36-35 48,-36-18-63,35-17 15,-35 0 1,35 35 15,0 0-15,18 0 0,-53 17-16,36 1 31,-36 17-16</inkml:trace>
  <inkml:trace contextRef="#ctx0" brushRef="#br0" timeOffset="69752.7124">16863 11959 0,'0'-35'16,"17"35"47,54 0-48,-36 0 1,1 0-16,16-35 15,-16 35 1</inkml:trace>
  <inkml:trace contextRef="#ctx0" brushRef="#br0" timeOffset="69968.6364">17022 11818 0,'0'0'0,"0"18"31,0 35-15,0-18-1,0 0 1,0 0 0,17-35-1</inkml:trace>
  <inkml:trace contextRef="#ctx0" brushRef="#br0" timeOffset="70509.4191">17304 11659 0,'0'0'0,"0"-35"0,0 53 47,0 17-47,35 0 15,-35 36 1,0-18 0,0 17-1,0-52 1,-18-18-1,18 35 1,18-35 47,-18-17-63,35 17 15,-35-18 1,36 18-16,-1 0 31,-18 0-15,-17 35 31,0 0-16,-35-35-31,0 0 15</inkml:trace>
  <inkml:trace contextRef="#ctx0" brushRef="#br0" timeOffset="71131.0011">17568 11906 0,'36'0'16,"-36"-35"-1,35 35-15,0 0 47,-35 18-31,0 17 0,0 18-1,0 17 1,0 36-1,0-141 48,35 0-47,-35-18-1,36 53-15,-36-36 16,35 36-1,0 0 17,-35 18-17,36-18 1,-36 18 0,35-18-1,-35 35 1,35-35-1,0 0 1</inkml:trace>
  <inkml:trace contextRef="#ctx0" brushRef="#br0" timeOffset="72489.9347">18168 9296 0,'18'-36'16,"17"36"15,-35-35-31,35 35 32,18 0-32,0 0 15,18 0 1,-36 0-1,0 0 1,-35 18 15,18 17-15,-18 36-16,53-1 16,-53 18-1,0 18 1,0 106 15,0-89-15,-36 18-16,36-70 15,0-18-15,0 70 16,0-70 0,0 53-1,0 18 1,0-71-16,0 35 15,0-35-15,0 52 16,0-16 0,0 16-16,0-52 15,0 18 1,0-36 0,-35 1-16,35 52 0,0-53 15,0 18 1,-35 53 15,35-71-15,0 0-16,-53-35 140,18 0-124,35 36-16,-53-36 16,18 0-1,-1 0 16</inkml:trace>
  <inkml:trace contextRef="#ctx0" brushRef="#br0" timeOffset="76362.1501">9296 10389 0,'0'18'78,"0"35"-47,35 17 1,-35 1-17,0-18 1,0 0-1,0-18 1,0 0 15,0 1 16,35-36 16,-35 35-48,36-35-15,-1 0 32,18 0-17,-18 0-15,0-18 16,36 18-1,-1-53 1,1 53 0,-36-35-16,18 35 15,35 0 1,-52 0 0,-1 0-1,53 0 1,-35-35-16,-35 35 0,17 0 15,0 0-15,0 0 16,1 0-16,-1 0 16,18 0-1,0-35 1,17 35 0,-17 0-16,0 0 15,0 0 1,-18 0-1,1 0-15,52 0 32,35 0-17,-17 0-15,-53 0 16,0 0-16,-18 0 16,1 0-16,-1 0 15,18 0 1,53 0-1,-36 17 1,18-17 0,-35 0-1,0 0-15,0 0 16,35 0 0,-17 0-1,-18 0-15,-18 0 16,0 0-16,54 0 31,-54 0-31,53 0 16,-17 0-1,-19 0 1,1 0 0,0 0-1,-17 0 1,52 0-1,-18 0-15,-52 0 16,17 0-16,1 0 31,34 0-31,-17 0 16,0 0 0,18 0-1,-36 0-15,0 0 0,0 0 16,-17 0-1,53 0-15,-36 0 32,-18 0-17,19 0 17,-1 0-17,71-17 16,-71 17-31,0-36 16,1 36 47,-36-35-17,0 0-14,0-1-17,0 1 1,53-18 0,-53 0-1,0 0 1,0-17-1,0 52 1,0-17 31,-18 35 15</inkml:trace>
  <inkml:trace contextRef="#ctx0" brushRef="#br0" timeOffset="80391.8116">10425 11465 0,'0'-35'78,"-18"35"-62,18-35-1,-35 35 1,-1 0 0,19 0-1,-36 17 17,53 19-32,0 34 31,-35-35-31,35 36 15,0-18 1,0-18 0,17-35-1,18 0 17,1 0-17,-1-17 1,0-36-1,-35 0 1,0 17-16,36 36 16,-36 36 31,35 17-32,0 17 1,36-34-1,-18-36 1</inkml:trace>
  <inkml:trace contextRef="#ctx0" brushRef="#br0" timeOffset="80673.1493">10813 11659 0,'17'0'47,"36"0"-32,-18 0 1,71 0 0,-70-35-16,-1 35 15,0 0 1,18 0-16</inkml:trace>
  <inkml:trace contextRef="#ctx0" brushRef="#br0" timeOffset="80918.8229">11130 11518 0,'0'-35'32,"-35"35"-17,35 18 1,0 17-1,0 0-15,0 0 16,0 1-16,0 17 31,17-18-31</inkml:trace>
  <inkml:trace contextRef="#ctx0" brushRef="#br0" timeOffset="81888.0067">11571 11218 0,'0'0'16,"0"36"31,0-1-47,0 0 15,0 36 1,0-36-1,0 18 1,0 0-16,0-18 16,0 0 234,0-70-141,35 35-93,1-88-1,-1 88 1,0 0 0,-35 18 15,36 17-16,16 0 1,-52 0-16,36-35 16,-36 36-1,0-1 17,-18-35-32,-17 0 15,-18 0 1,-35 0 15,17 0-15</inkml:trace>
  <inkml:trace contextRef="#ctx0" brushRef="#br0" timeOffset="82571.9114">11024 11642 0,'36'0'63,"-1"-18"-63,0 18 16,53 0 15,18-35-16,-53 35-15,-18 0 16,1 0 31</inkml:trace>
  <inkml:trace contextRef="#ctx0" brushRef="#br0" timeOffset="83183.1771">11165 11448 0,'-35'0'15,"35"35"79,0 53-78,0-17-1,0-36 1,0 18-16,0-18 16,0 0 15,0 1-15</inkml:trace>
  <inkml:trace contextRef="#ctx0" brushRef="#br0" timeOffset="95251.6248">2787 13388 0,'35'0'46,"18"18"-14,-35-18-17,52 0 1,-34 0 0,-19 0-16,54 0 15,-18 0-15,-53-18 16,0-17 15,0-1-15,-18 1-1,-35 35 17,0-35-32,0 35 15,-17 0 1,17 35-16,0 36 15,18 34 1,35 72 15,0-142-31,17-35 16,54 53 0,-1-18-16,19-35 31,-54 0-31,35-17 15,1-19 1</inkml:trace>
  <inkml:trace contextRef="#ctx0" brushRef="#br0" timeOffset="95564.6759">3387 13652 0,'35'0'0,"-35"-17"63</inkml:trace>
  <inkml:trace contextRef="#ctx0" brushRef="#br0" timeOffset="96142.3849">3757 13458 0,'-18'-35'15,"18"0"1,-35 0-1,0 35 1,17 0 15,18 17-15,0 36 0,0 53 15,0-71-16,0 18-15,0-18 16,53 1 15,-53-1-15,0 53-16,0-17 31,0-18-31,-53 35 31,18-53-15,0-35 0,35-53 31,0 18-32,53 0 1,0-18-1,-53 18-15,52 35 16,-16-36-16</inkml:trace>
  <inkml:trace contextRef="#ctx0" brushRef="#br0" timeOffset="96349.7745">4092 13670 0,'36'0'62</inkml:trace>
  <inkml:trace contextRef="#ctx0" brushRef="#br0" timeOffset="98565.695">9860 13018 0,'-35'0'15,"35"-36"1,0 54 46,0 35-46,0 17-16,35-17 16,-35 0-16,0 0 15,0 18 1,0 17-1,35-53-15,-35 0 0,0 18 16,36-53 0,-36 53-1,0-18 1</inkml:trace>
  <inkml:trace contextRef="#ctx0" brushRef="#br0" timeOffset="99230.4212">10495 13212 0,'0'-36'0,"0"1"16,-17 0-1,-19 35 32,1 0-31,35 35 0,-35 0-16,35 18 15,-53 18-15,53-18 16,0-18-16,0 0 15,0 0-15,17-35 32,-17 18-17,36-18-15,34-35 16,-70 0 0,53-1-16,-53-34 15,35-1 1,-35 36-1,0 70 48,36-35-63,-36 53 16,53 18-16,0-36 15,-1-35 1</inkml:trace>
  <inkml:trace contextRef="#ctx0" brushRef="#br0" timeOffset="99691.004">10918 13018 0,'0'-36'16,"0"89"62,53-53-78,-53 18 16,53-18-16,-17 0 15,52 53 1,-18-18 0,-52-35-1,-18 18-15,35-18 0,-35 35 32,0 0-17,0 0 1,-35 36-1,-36 0 1,-17-1 0,71-70-1,17 35 1,-36-35-16,36 36 16</inkml:trace>
  <inkml:trace contextRef="#ctx0" brushRef="#br0" timeOffset="100055.4577">11730 13176 0,'0'-35'47,"18"35"-32,17 0 1,0 0 0,0 0-1,-35 18 17</inkml:trace>
  <inkml:trace contextRef="#ctx0" brushRef="#br0" timeOffset="100225.5282">11695 13300 0,'0'0'0,"35"0"31,18 0-15,-53-18-1,106-17 1</inkml:trace>
  <inkml:trace contextRef="#ctx0" brushRef="#br0" timeOffset="101334.5703">13300 12559 0,'-18'0'16,"-17"0"15,0 0-15,17 0-16,-17 0 31,-1 0-15,36 18 62,0-1-62,0 18-1,0 36-15,0-18 0,0 0 16,0 0-16,0 35 15,18 141 1,-18-52 0,0-36-1,0-71-15,0 18 16,0-17-16,0 17 16,0-17-16,0 52 15,-18 36 1,18-124-1,0 1-15,0 17 16,0-18 0,18-35-1,17 0 1,18 0 0,18-18-1,-36-52-15,-35 52 16</inkml:trace>
  <inkml:trace contextRef="#ctx0" brushRef="#br0" timeOffset="102309.5215">14393 12594 0,'0'0'0,"0"53"47,0 35-32,0-52 1,0-1-16,0 0 15,0 18 1,0 0 0,0 18-1,0-36 1,-17-35-16</inkml:trace>
  <inkml:trace contextRef="#ctx0" brushRef="#br0" timeOffset="103642.6905">14182 13353 0,'0'-36'16,"0"1"15,35 0 0,53 35-15,-17 0 0,-36 17-1,-35 36 1,0 0 0,-18 18 15,-52-18-31,35-53 15,35 35 1,17-35 31,18 35-47,18 1 31,-53-1-15,36 0-1,-36 0-15,-18 1 16,-17-36 0,-36 35-1,18-35 17,0 0-32,53-35 15,-35 35-15,35-36 16,35 1 15</inkml:trace>
  <inkml:trace contextRef="#ctx0" brushRef="#br0" timeOffset="104078.1418">14746 13600 0,'35'0'62,"1"-36"-46,-1 36 15,-35-35-31,0 53 62,0 35-62,0-18 16,0 18 0,0 0-1,0-18 1,35-35 15</inkml:trace>
  <inkml:trace contextRef="#ctx0" brushRef="#br0" timeOffset="104250.9761">14887 13406 0,'0'0'0</inkml:trace>
  <inkml:trace contextRef="#ctx0" brushRef="#br0" timeOffset="105171.3824">13794 14111 0,'0'-35'0,"17"35"31,-17-35-15,71-1-16,-36 36 15,0 0 1,-35 53-1,0 0 17,0-18-17,0 1-15,-17-36 16,17 17 0,0 19 46,17-36-62,-17 35 16,53-35-1,-53 35-15,36 0 16,-36 1 0,0-1-1,-18-35-15,-35 35 16,0-35-1,0 0 1,18 0 0,35-17-1</inkml:trace>
  <inkml:trace contextRef="#ctx0" brushRef="#br0" timeOffset="105619.3729">14358 14288 0,'53'0'47,"0"0"-31,17 0 0,-34 0-16,-1 0 0,18 0 15,-18 0 1,-35-36-1</inkml:trace>
  <inkml:trace contextRef="#ctx0" brushRef="#br0" timeOffset="105854.5061">14570 14182 0,'0'-36'0,"0"72"63,0 17-48,0 17 1,0-35 0,0-17-1,0 17 1</inkml:trace>
  <inkml:trace contextRef="#ctx0" brushRef="#br0" timeOffset="106395.0144">14870 14041 0,'0'0'0,"0"17"78,0 36-62,0 0-1,0-18 1,17-35 0,18 36-1,1-36 1,-1-18 0,0-17 15,-35-1-16,0 1-15,0 88 63,0-18-47,0-17-16,0 17 0,0 1 15,0 16 1,0-16-1,0-1 1</inkml:trace>
  <inkml:trace contextRef="#ctx0" brushRef="#br0" timeOffset="106777.6898">15169 14358 0,'0'-35'16,"36"35"-1,-1-35 16,0-1-15,-35 54 47,0 35-48,0-18 1,0 0-1,0 1 1</inkml:trace>
  <inkml:trace contextRef="#ctx0" brushRef="#br0" timeOffset="106973.8913">15363 14164 0,'0'-35'15,"0"70"-15</inkml:trace>
  <inkml:trace contextRef="#ctx0" brushRef="#br0" timeOffset="108106.9307">15734 12471 0,'35'0'47,"0"0"-47,1 0 15,34 0 1,-34 0 0,-1 0-1,-18 0 1,-17 17 0,53 19-1,-53-1 1,0 53 15,0-17-31,0-36 16,36 71-1,-36-53 1,0 70-16,0-52 16,0 176-1,0-177 1,0 124-1,0-70 1,0-18 0,-36 35-1,36-106 1,-35 0-16,35 0 16,0 18-16,0 0 15,0 18 1,0-18-16,0-18 31,-35-35 0,-18 0-15,18 0 0,-18 0-1,17 0 1</inkml:trace>
  <inkml:trace contextRef="#ctx0" brushRef="#br0" timeOffset="109981.5854">18838 12682 0,'0'18'47,"0"35"-47,0 35 16,0-17-1,0 123 1,0-36 15,0-122-31,0-1 16,0 0-16,0 1 16,0 16-1,0-16 1</inkml:trace>
  <inkml:trace contextRef="#ctx0" brushRef="#br0" timeOffset="110660.5781">19315 12788 0,'0'0'0,"0"53"62,0 53-62,0-18 16,0 0 0,0-52-1,0 17-15,0-18 16,0-53 62,0-17-47,35 35-15,-35-35-1,70 35 1,-52 0-16,17 0 16,18 17-1,-53 19 1,0-1 15,-53 0-15,18-35-1,-18 0 1,18 0 0</inkml:trace>
  <inkml:trace contextRef="#ctx0" brushRef="#br0" timeOffset="111121.9819">19773 12841 0,'0'0'0,"0"-35"15,35 35 48,1 0-63,-1 17 16,0-17-16,1 36 15,34 17 1,-17 0 15,0-18-31,-18 0 31,-35 0-31,0-17 32,0 53-32,-17-71 15,17 70-15,-106 1 16,70-71-1,1 53 1</inkml:trace>
  <inkml:trace contextRef="#ctx0" brushRef="#br0" timeOffset="111457.0705">20761 12965 0,'0'-18'46,"18"18"-14,52 0-17,-35 0 1</inkml:trace>
  <inkml:trace contextRef="#ctx0" brushRef="#br0" timeOffset="111620.8819">20690 13141 0,'0'35'15,"53"-35"32,36 0-47,-37 0 16,-16-17-1</inkml:trace>
  <inkml:trace contextRef="#ctx0" brushRef="#br0" timeOffset="112513.717">21696 12453 0,'0'0'0,"0"-35"47,-18 35-31,-17 0-1,-18 0 1,18 0-16,-1 0 15,1 0 17,35 53 46,0-36-78,0 89 15,0-53 1,35 0-16,-35 0 0,0 106 31,0 70-31,0-53 32,0-70-32,0 123 15,0-17 1,-35 88-1,35-229-15,0-18 16,0 17 0,0 1-1,18-18 1,-18 17-16,35-70 0,0 0 16,-35 18-1,53-18-15,0 0 16,-18 0-1,36-18 1,53-52 0</inkml:trace>
  <inkml:trace contextRef="#ctx0" brushRef="#br0" timeOffset="115441.9085">23213 12488 0,'0'-35'31,"-18"35"0,18-35-31,-35 35 16,0 0-1,35 17 1,-36 36 0,1 18-1,0-36 1,35 36 0,0-18-16,35 0 15,18-53 1,0 0-1,-18 0 1,0-18 0,-35-17-1,0-1 1,0 1 0,53 70 62,-53 1-78,36-1 15,-1-35 1,-35 35-16,53-35 16</inkml:trace>
  <inkml:trace contextRef="#ctx0" brushRef="#br0" timeOffset="115690.0167">23548 12594 0,'35'0'16,"0"0"-1,18-35 1,18 35 0,-53 0-1,17 0 1</inkml:trace>
  <inkml:trace contextRef="#ctx0" brushRef="#br0" timeOffset="115887.088">23760 12488 0,'0'0'0,"0"36"32,0 17-17,0 17 1,0-17-1,0-18 1</inkml:trace>
  <inkml:trace contextRef="#ctx0" brushRef="#br0" timeOffset="116489.4349">24165 12224 0,'0'17'31,"0"1"-15,0 53 0,0-36-16,0 0 15,53 0-15,-53 18 16,0 18 0,0-36-1,0-52 63,35-19-62,18 36 15,-17 0-15,-1 18-1,0 52 17,-35-34-17,0-1 17,-17-35-17,-19 0 1,1 0-1</inkml:trace>
  <inkml:trace contextRef="#ctx0" brushRef="#br0" timeOffset="116916.803">24606 12559 0,'18'0'78,"17"0"-78,0 0 31,-35-18-31,0 54 78,0-1-62,0 0 0,36-35-16,-36 35 0</inkml:trace>
  <inkml:trace contextRef="#ctx0" brushRef="#br0" timeOffset="117113.501">24800 12330 0,'0'17'62</inkml:trace>
  <inkml:trace contextRef="#ctx0" brushRef="#br0" timeOffset="118006.7851">23248 13317 0,'18'0'63,"70"0"-48,-53 0-15,142-35 31,-125 35-15,37 0-16</inkml:trace>
  <inkml:trace contextRef="#ctx0" brushRef="#br0" timeOffset="118582.875">23989 13070 0,'0'0'0,"0"36"31,0 70-15,0-89-1,0 18-15,0 1 16,0-1-16,0 0 16,0 36-1,0-18 1,0-18 0,0-70 30,35-36-30,0 36-16,18 0 16,-35 35-1,17 0 1,1 0 0,-1 0-1,-35 35 1,0 0-1,0 0 1,0 1 15,-53-36-15,0 0 0,0 0-1</inkml:trace>
  <inkml:trace contextRef="#ctx0" brushRef="#br0" timeOffset="119044.6957">24465 13370 0,'35'0'63,"1"0"-48,-36-35-15,17 35 16,-17-35 0,36 35-1,-36-36 1,0 54 15,0 35 0,0 0-15,0 17 0,0-34-16,35-36 15</inkml:trace>
  <inkml:trace contextRef="#ctx0" brushRef="#br0" timeOffset="119221.8085">24659 13159 0</inkml:trace>
  <inkml:trace contextRef="#ctx0" brushRef="#br0" timeOffset="121379.1403">23283 14058 0,'0'-17'32,"0"-19"-1,18 36-15,17-35-16,1 35 15,-1 18 16,0 35-15,-35 70 0,0-88-1,35-35 48,1 36-48,17-1 1,-53 0 0,-53 0-1,17-35 17,1 36-32,0-36 15,0 0 1,-1 0-1</inkml:trace>
  <inkml:trace contextRef="#ctx0" brushRef="#br0" timeOffset="121682.0564">23689 14252 0,'0'-35'0,"35"35"16,18 0-1,0-35 1,-18 35 0,36 0-1,-18 0 1</inkml:trace>
  <inkml:trace contextRef="#ctx0" brushRef="#br0" timeOffset="121882.0256">23901 14076 0,'88'70'0,"-176"-140"0,88 105 32,0 18-17,0 0 1,0 18-1,0-36 1</inkml:trace>
  <inkml:trace contextRef="#ctx0" brushRef="#br0" timeOffset="122391.8079">24165 13952 0,'0'-35'16,"0"88"15,0-18-31,0-17 15,36 52 1,-36-34 0,35-36-16,0 0 31,0 0-15,1-18-1,-36-17 1,0 0-1,0 70 48,0 35-47,0-17-16,0-17 31,35-1-31,-35 0 15</inkml:trace>
  <inkml:trace contextRef="#ctx0" brushRef="#br0" timeOffset="123022.7936">24659 14146 0,'18'-17'78,"17"17"-62,-35-36-16,0 54 62,0 35-46,0-18 0,35 1 15,-35-1-31,36-35 15,-1 0 17</inkml:trace>
  <inkml:trace contextRef="#ctx0" brushRef="#br0" timeOffset="123240.9941">24800 13952 0,'0'0'0,"0"-35"0</inkml:trace>
  <inkml:trace contextRef="#ctx0" brushRef="#br0" timeOffset="124755.7305">24183 13917 0</inkml:trace>
  <inkml:trace contextRef="#ctx0" brushRef="#br0" timeOffset="125690.8739">24218 13970 0,'35'0'47,"-17"0"-16,35 18 0,-18-18-15,1 35-1,-1 0 17,-35 0-1</inkml:trace>
  <inkml:trace contextRef="#ctx0" brushRef="#br0" timeOffset="126351.8304">24236 14146 0,'-35'0'47,"35"18"-16,-36-18-15,36 35 0,0 1 15,0-1-15,0 0 15,18-35-16,17 0 17,0 0-17,1 0 17</inkml:trace>
  <inkml:trace contextRef="#ctx0" brushRef="#br0" timeOffset="127834.7824">25277 12171 0,'35'-35'16,"35"35"0,-17 0-1,-53-36 1,106 36 0,-71 0-1,1 0 1,-1 0 15,-35 18-15,0 35-1,0 176 17,35-70-32,-35-71 0,0-17 15,0 17 1,0 88-16,0-70 15,53 176 1,-53-176 0,0 0-16,0-18 15,0-17-15,35 17 16,-35 106 0,0-106-1,0-53-15,0 36 31,0-18-31,0 0 0,-17-53 63,-18 0-63,-54 35 16,1-35-1</inkml:trace>
  <inkml:trace contextRef="#ctx0" brushRef="#br0" timeOffset="133113.1539">13159 15293 0,'-36'0'31,"36"-18"63,18-17-63,17 0-31,18 35 16,35 0-1,-52 0 1,-19 0-1,36 35-15,0 18 16,-53 35 0,0-53-16,0 71 15,-70-53 1,-19 18 0,36-71-1,18 0 1,53 0 31,17 0-32,0 0 1,1 35 0,-1 0-1,0 18 1,-35 53-1,0-71 1,0 36 0,-17-71-16,17 53 0,-53-53 15,17 0 1,-17 0 0,1-18 15,-1 18-31,17 0 15,36-35-15</inkml:trace>
  <inkml:trace contextRef="#ctx0" brushRef="#br0" timeOffset="133744.369">13988 15205 0,'35'0'62,"-35"88"-46,53-35-16,-53 70 15,0-70-15,35 0 16,-35 53 0,0-88-16,35 52 31,-35-35-31,0 36 16,0-18-1</inkml:trace>
  <inkml:trace contextRef="#ctx0" brushRef="#br0" timeOffset="134670.1327">14764 15469 0,'0'-35'16,"0"0"-1,0 17 1,-18-17 0,-17 35-1,17 0 1,-35 35-1,18 53 1,35 53 15,0-52-15,0-36-16,0-18 16,18-35-1,17 0 1,18-18-1,17-52 1,-70 34 0,0 1-16,0 0 0,0 0 15,36 52 48,-36 36-48,35-53 1,0 106 0,-17-88 15,17-18-31</inkml:trace>
  <inkml:trace contextRef="#ctx0" brushRef="#br0" timeOffset="135142.0477">15117 15346 0,'0'0'0,"35"0"62,35 17-46,-17-17 0,-53 36-1,88-1 1,-52-35-1,-1 0 1,-35 35 0,0 1-1,0 34 17,-18-70-17,18 53-15,-70 18 16,-1-36-16,1 35 31,70-34-31</inkml:trace>
  <inkml:trace contextRef="#ctx0" brushRef="#br0" timeOffset="136236.3494">15998 15469 0,'36'0'94,"-1"0"-79,106-35 1,-123 35-16,17 0 16,0 0-1,36 0-15,-53 0 31</inkml:trace>
  <inkml:trace contextRef="#ctx0" brushRef="#br0" timeOffset="136465.802">16245 15328 0,'0'18'47,"0"35"-32,0-18-15,0 18 16,0 0 0,18 0-1</inkml:trace>
  <inkml:trace contextRef="#ctx0" brushRef="#br0" timeOffset="137559.4493">17480 14940 0,'0'18'110,"-53"52"-95,53-17 1,0-17-1,0 16-15,18-52 16,-18 36 0,35-36-1,18 0 1,18-36 0,-18-16-1,-18 52-15,-35-53 16,0 17-1,0 1 17,0 70 15,0 54-32,0-54 1,0-18-16,0 54 15,0 0-15,0-19 16,0 19 15,0-36-31,35-35 32</inkml:trace>
  <inkml:trace contextRef="#ctx0" brushRef="#br0" timeOffset="138378.3454">18133 14922 0,'0'18'62,"0"35"-62,0 0 16,0 18-16,0-19 15,0 1-15,0 71 32,53-54-17,-53-34-15,0-1 0,0 0 16,0 1 0,35-36 30,0-18-30</inkml:trace>
  <inkml:trace contextRef="#ctx0" brushRef="#br0" timeOffset="139085.0418">18521 14940 0,'0'18'78,"0"17"-62,0 0-16,0 1 15,0-1 1,0 35-16,0-17 15,0-17 1,0-1 0,0 0-1,35-52 48,0-54-48,1 36 17,-1 35-17,0 0 1,-35 17 0,35 54-16,-35-18 15,0-18 1,0 0-1,-35-35 1,35 36-16,-35-36 0,0 0 16,-1 0-1,1 0 17,35-18-17</inkml:trace>
  <inkml:trace contextRef="#ctx0" brushRef="#br0" timeOffset="139764.5787">18962 14975 0,'53'0'109,"-18"18"-93,53 17 0,0 18 15,-35-17-31,-17-36 16,-36 35-1,35 0 16,0-35-31,-35 35 16,0 1 0,0-1 15,-70 0 0,-54 0-31,89 1 16,0-36-1,35 35-15,-36-35 32</inkml:trace>
  <inkml:trace contextRef="#ctx0" brushRef="#br0" timeOffset="140734.9042">20002 15169 0,'36'0'31,"-1"0"-15,0 0-1,1 0-15,-1 0 16,18 0-1</inkml:trace>
  <inkml:trace contextRef="#ctx0" brushRef="#br0" timeOffset="140944.9915">20020 15346 0,'18'0'32,"17"0"-17,53 0 1,-52 0-16,-1 0 16</inkml:trace>
  <inkml:trace contextRef="#ctx0" brushRef="#br0" timeOffset="141474.5709">20479 14852 0,'0'0'15,"0"-35"1,35-1 15,18 36-15,18 0-1,-36 36 1,-35 34 0,0-35-1,-35 36 1,-54 35 0,36-53-16,18-53 15,35 35 1,0 0-1,18 1 17,17-36-17,-35 70 1,35-35 0,-35 1-1</inkml:trace>
  <inkml:trace contextRef="#ctx0" brushRef="#br0" timeOffset="141646.7602">20585 15681 0,'-18'0'78</inkml:trace>
  <inkml:trace contextRef="#ctx0" brushRef="#br0" timeOffset="144262.7273">12665 14323 0,'0'17'94,"0"36"-79,0 53 1,0-88-1,0 17-15,0 0 16,0 18 0,35-17 15,-35-1-31,35-35 16,1 0 15,16 0-16,37 0 1,-54 0 0,36 0-16,-19 0 15,90 0 1,-72 0-16,54-18 16,87 18-1,19-53 1,-125 53-1,1 0-15,18-53 0,-18 53 0,-1 0 16,19 0-16,-18 0 16,35 0-1,176 0 1,-87 0 0,-125 0-16,-16 0 15,-19 0 1,142 0-1,-89 0 1,-70 0 0,-18 0-1,1 0-15,-1 0 32,0 0-17,53 0 1,-52 0-1,52 0 1,-17-35 0,-71 17 15,35-34-31,-35-1 31,0 17-31,35-34 16,-35 35-16,0-1 15,0 1 1</inkml:trace>
  <inkml:trace contextRef="#ctx0" brushRef="#br0" timeOffset="146405.8813">21784 14658 0,'0'18'62,"35"-18"-62,-35 17 31,0 18-31,0 1 16,0-1-16,0 0 31,36-35 16,17 0-31,-18 0-1,18 0-15,141-53 32,-53 53-32,247-88 15,-282 88 1,176 0-1,-17-53 1,-160 53-16,125-53 16,17 53-1,-53-53 1,-18 53-16,-17-52 0,17 52 16,1-53-16,-19 53 15,89 0 1,-88 0-1,-71 0 1,-17 0 0,-36 0-16,18 0 15,18 0 1,-36 17-16,0-17 16,71 0-1,-36 36 1,-34-36-16,-19 0 15,19 0 1,-1 0-16,0 0 16,0 0-16,1 0 15,17 0 1,-18 0 0,-35-71 15,0 36-31,0-18 15,0 18 1,0-1-16,0 1 16,-18 35-1</inkml:trace>
  <inkml:trace contextRef="#ctx0" brushRef="#br0" timeOffset="154794.3259">10460 16951 0,'0'-18'110,"0"-17"-95,70 0 1,-17 35 0,18 0-16,-18 0 15,-18 0-15,0 17 16,1 36-1,-36 53 1,0-71-16,-36-35 16,1 53-1,0-53-15,0 36 16,70-36 46,0 0-46,0 35 0,18 0-1,-17 0-15,-36 18 16,-18 0 0,-70-17 15,-18-36-16,71 0 1,-1 0-16,-17-18 16,53-53 15</inkml:trace>
  <inkml:trace contextRef="#ctx0" brushRef="#br0" timeOffset="155364.9278">11218 16669 0,'0'53'47,"0"0"-47,0 17 16,0 54-16,0-19 31,53 1-15,-53-35-1,0-36-15,36 0 16,-36 71 0</inkml:trace>
  <inkml:trace contextRef="#ctx0" brushRef="#br0" timeOffset="156211.1874">11765 17057 0,'0'-35'31,"0"-1"-15,-17 36 15,-19 0-15,1 0-1,0 53 1,35-18 0,-53 89-1,53-71-15,0-18 16,17-35-1,19 0 17,-1-35-17,18 0-15,-53-1 16,53 1 0,-53-36-1,0 89 32,35 53-31,-35-36-1,35-35 1,1 18 0,17-18-1,-1 0 1,-52-36-16</inkml:trace>
  <inkml:trace contextRef="#ctx0" brushRef="#br0" timeOffset="156686.5452">12083 16810 0,'-18'0'15,"89"35"48,-19-35-48,37 35 1,-54-35-16,18 0 31,-53 36-31,53-36 16,-18 35 0,-35 0-1,0 18 1,0 0-1,-18 18 1,-52-36 0,52-35-16,-35 35 15,0-35 1,53 35-16</inkml:trace>
  <inkml:trace contextRef="#ctx0" brushRef="#br0" timeOffset="157433.2149">13018 16828 0,'17'0'63,"36"0"-63,0 0 15,18 0 1,-36 35 15,-35 0-15</inkml:trace>
  <inkml:trace contextRef="#ctx0" brushRef="#br0" timeOffset="157591.6787">13159 17022 0,'0'0'0,"35"0"47,18 0-31,-18 0-1</inkml:trace>
  <inkml:trace contextRef="#ctx0" brushRef="#br0" timeOffset="158335.9946">14146 16669 0,'0'-36'15,"0"1"1,18 35 0,-18-35-16,53 35 15,18 35 1,-36 18 0,-35 53 15,-18-71-31,18 18 15,-35-53 1,53 35 47,34 1-48,1-1 1,-53 0 15,0 1-31,0-1 16,-53-35-1,53 35 1,-88-35 0,53 0-1</inkml:trace>
  <inkml:trace contextRef="#ctx0" brushRef="#br0" timeOffset="159268.6764">15505 16069 0,'0'0'0,"-36"0"31,1 0-15,0 0 0,-1 0-1,19 0 1,-18 18-1,-1-18 1,36 35 47,0 35-48,0-17 1,0 18-16,0-18 15,18 53 1,-18 52 0,35-69-16,-35-1 0,0-18 15,53 36-15,-53 18 16,0-54 0,0 36-16,0 53 15,0-71-15,0 194 16,0-105-1,0-107-15,0 89 16,0-71 0,0-17-16,35 70 15,-35-106 1,36 0 0,-1-35-1,18 0 1,0-35-16,53-53 31,-71-18-15</inkml:trace>
  <inkml:trace contextRef="#ctx0" brushRef="#br0" timeOffset="160059.0863">16775 15998 0,'0'0'0,"-36"0"16,36 36 31,0-1-32,0 0-15,0 18 16,0-18 0,36 36-1,-36-36-15,0 1 16,35 34 0</inkml:trace>
  <inkml:trace contextRef="#ctx0" brushRef="#br0" timeOffset="160785.4919">16722 16722 0,'0'-36'31,"17"1"-15,19 35 15,69 0-15,-105 18-1,0 35 1,0 0 0,0-18-1,0 18 63,0-18-62,53 36 0,-53-36-1,0 35-15,-35-34 32,-18-36-1,0 0-16,0 0-15,18 0 16,35-18 0,0-17-16</inkml:trace>
  <inkml:trace contextRef="#ctx0" brushRef="#br0" timeOffset="161196.0917">17145 16828 0,'18'0'46,"17"0"-30,0-18 0,-35-17-1,35 35 1,-35 17 31,0 19-16,0-1-31,36 0 16,-36 0-1,0 1 17</inkml:trace>
  <inkml:trace contextRef="#ctx0" brushRef="#br0" timeOffset="161364.9894">17374 16616 0</inkml:trace>
  <inkml:trace contextRef="#ctx0" brushRef="#br0" timeOffset="162267.1784">16686 17304 0,'0'-36'16,"-35"36"-1,35-35 32,18 35-15,88 53 14,-71-18-46,-35 1 0,0 34 16,0-52 15,-18-18-15,-17 53 0,0-53-16,88 0 62,52 35-46,-69 0-1,-36 1-15,0 17 16,0-1 0,-53 1-1,0 0 1,0-53 15,-18 0-31,18 0 16</inkml:trace>
  <inkml:trace contextRef="#ctx0" brushRef="#br0" timeOffset="162702.0608">17163 17604 0,'35'0'47,"0"0"-31,0-36-16,1 36 15,-1 0-15,36 0 16,-36-35 15</inkml:trace>
  <inkml:trace contextRef="#ctx0" brushRef="#br0" timeOffset="162901.7028">17321 17427 0,'0'71'31,"0"-36"-31,0 18 16,0 0-1,0-18 1,18-35 0</inkml:trace>
  <inkml:trace contextRef="#ctx0" brushRef="#br0" timeOffset="163382.3923">17551 17286 0,'0'-35'16,"0"52"15,53 72-31,-53-54 16,0 35-1,35-17 1,0-53 0,0 0-1,1 0 1,17-17 0,-53-36-1,35 0 1,-35-18-1,0 89 32,0 17-47,0 36 32,0-1-17,0-17 1,0 36-1,0-37 1</inkml:trace>
  <inkml:trace contextRef="#ctx0" brushRef="#br0" timeOffset="163791.0702">17974 17568 0,'35'18'0,"1"-18"31,-1 0-16,-35-18-15,18 18 16,-18-35 0,35 35-16,-35-35 31,0 70 0,0 18 0,0 18-15,0-36-16,0-18 16</inkml:trace>
  <inkml:trace contextRef="#ctx0" brushRef="#br0" timeOffset="163984.5851">18168 17410 0,'0'-36'31,"0"1"0</inkml:trace>
  <inkml:trace contextRef="#ctx0" brushRef="#br0" timeOffset="165234.267">18521 15593 0,'35'0'63,"53"0"-48,-52 0 1,-1 0-16,53 0 31,-53 0-31,36 0 16,-53 0 0,34 35-1,-52 0 16,36-35-15,-36 36 0,0-1-16,0 18 31,0-18-31,35 71 16,-35-53-16,0 0 15,0 105 1,0-69-16,0-19 15,0 18 1,0 36 0,0-1-16,0-70 15,0 0-15,0 35 16,0 36 0,0 35 15,0-54-31,0-52 15,0 0-15,0 18 0,0 105 16,35 1 0,-35-72 15,36-52-31,-36 71 16,35-71-16,-35-18 15,0 36 1,53-36-16,-53 0 15,-18-35 32,-17 0-31,0 0 0,-18 0 15,-18 0-31,1 0 15</inkml:trace>
  <inkml:trace contextRef="#ctx0" brushRef="#br0" timeOffset="167381.2006">20655 16528 0,'0'17'47,"0"36"-32,0-18 1,0 1-1,35-36 1,1 0 0,34 0 15,-70-18-31,36-17 16,-36 17 15,35 36 31,-35 35-46,35 35 0,-35-35-1,0-18 1,35 36-1,-35-36 1</inkml:trace>
  <inkml:trace contextRef="#ctx0" brushRef="#br0" timeOffset="169032.4278">20638 16369 0,'0'-35'16,"-36"35"-1,36 17 63,0 19-78,0-1 0,0 0 16,0 0 0,0 18-1,0-17 1,0-1 0,18-35-16,0 0 31,17 0-16,0 0 17,0 0-32,1 0 15,-1-18 1,-35-17 31,0 0-32,0-1 17,0 1-17,0 0 17,0 70 61,0 36-77,35-18 15,-35-18-31,0 18 16,0-18-1,0 0 1,0 1 0</inkml:trace>
  <inkml:trace contextRef="#ctx0" brushRef="#br0" timeOffset="169942.7352">21290 16210 0,'0'35'47,"0"18"-31,0 0-16,0 0 0,0 18 16,0-18-1,0 70 1,0-88-1,0 36-15,0-36 16,0 18 0,0-18-1,0 36 1</inkml:trace>
  <inkml:trace contextRef="#ctx0" brushRef="#br0" timeOffset="170815.5637">21678 16245 0,'-17'0'16,"17"36"15,0 17-15,0 0-16,0-18 16,0 35-1,0-34-15,0-1 16,0 18-1,0-18 1,0-70 62,0-18-62,17 53-1,-17-35-15,35 35 16,1 0 0,-1 0-1,0 17 1,-35 19 0,36-36-1,-36 35-15,0 0 16,0-17-1,-36-18 1,-17 0 0,0 0-16,-17 0 15,35 0 1</inkml:trace>
  <inkml:trace contextRef="#ctx0" brushRef="#br0" timeOffset="171374.5043">22013 16316 0,'0'-35'16,"18"35"30,17 17-30,18-17 0,18 36-1,52 17 17,-52-18-17,-36-35 1,-35 35-16,35-35 15,-35 35 1,0 1 15,0-19-15,-35 36-16,-18-18 31,-17 1-15,-36-1-1,53-35 1</inkml:trace>
  <inkml:trace contextRef="#ctx0" brushRef="#br0" timeOffset="172398.4721">23372 16492 0,'0'-35'15,"17"35"48,54 0-48,-18 0 1,0 0 0</inkml:trace>
  <inkml:trace contextRef="#ctx0" brushRef="#br0" timeOffset="172622.0065">23336 16633 0,'18'0'15,"17"0"1,18 0 0,-18 0-1,1 0-15,-1 0 16,0 0-1,0-17 1</inkml:trace>
  <inkml:trace contextRef="#ctx0" brushRef="#br0" timeOffset="173648.1413">24042 16122 0,'0'0'16,"0"35"15,0 36-15,0-18-1,35 0 1,-35-36-16,35-17 16,-35 36-16,36-36 15,-1 0 1,18 0 15,-18-18-15,18-35-1,-53 0-15,0 18 16,0 88 47,35-18-63,-35 0 15,0 1-15,0-1 16,0 35-16,36 1 31,-36-18-15</inkml:trace>
  <inkml:trace contextRef="#ctx0" brushRef="#br0" timeOffset="174439.3414">24836 15769 0,'35'0'0,"-35"-35"16,-18 35 31,18-35-32,-35 35-15,0 0 16,-1 0-1,1 0 17,35 17-1,0 36-15,0-18-16,0 54 15,0-36 1,0-1-1,0 107-15,0-53 16,0 18-16,0-19 16,0 107-1,0-18 1,0-123-16,0 87 16,0-87-1,0 88-15,0-89 16,0-17-16,0 53 15,0 0 1,0-53-16,0 17 31,0 1-15,0 52 0,-18-123-16,18 18 15,36-18 48,-1 0-63,36-35 15,17-36 1,-88 36 0</inkml:trace>
  <inkml:trace contextRef="#ctx0" brushRef="#br0" timeOffset="175533.3989">26935 15734 0,'35'0'78,"0"0"-63,18 0-15,53-18 16,-36 18-16,-34 0 16,-1 0-1,-17 0-15,-18 18 47,53 35-31,-53 17-1,0-17-15,0 0 16,35 106 0,-35-53-1,0 229 1,0-229-16,0 0 15,0 88 1,0-36 0,0-69-16,0-1 15,0-53 1,0 18-16,0-18 16,-18 0-1,18 1 1,-35-36-1,-18 0 17,-35 0-32,-36 0 15</inkml:trace>
  <inkml:trace contextRef="#ctx0" brushRef="#br0" timeOffset="176589.6356">25171 14834 0,'35'0'32,"36"0"-17,-54 0 1,107 106-1,-89-106-15,0 53 0,0-18 16,1 36 0,70 70-1,35 88 1,-106-158 0,-35-18-16,35 35 15,-35-53-15,0 18 16,0-18 15,-17-35 0,-19 36-31</inkml:trace>
  <inkml:trace contextRef="#ctx0" brushRef="#br0" timeOffset="176995.2017">25947 15522 0,'0'0'0,"0"53"47,0-18-32,0 18-15,0 0 16,0-17-16,0-1 31,0 53-15,0-53-1,-18-35 1,-17 0 15,-53-17-15,17 17-1,1-36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17:13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19438 9719 0,'0'35'94,"0"1"-63,0-1-15,0 0 15,35-35-15,1 0-1,17 0-15,-18 0 16,35 0 0,-34 0-1,34-18 1,-35 18-16,1 0 15,-1 0-15,18 0 16</inkml:trace>
  <inkml:trace contextRef="#ctx0" brushRef="#br0" timeOffset="8195.2086">22225 6156 0,'0'18'78,"0"17"-62,0 0-16,0 18 0,0 0 15,0 0-15,-18 70 16,18-17-1,0 0 1,-35-71 0,35 18-1,0-17 1</inkml:trace>
  <inkml:trace contextRef="#ctx0" brushRef="#br0" timeOffset="8828.2232">22913 6421 0,'0'-36'16,"0"1"15,-18 35-15,-35 0-1,-17 0 17,35 53-32,-36 17 15,18-34-15,18-1 16,35 18 0,0-18-1,17 1 1,89-36 15,0-53-15,-71 53-1,18-124 1,-17 124 0,-36-35-1,0 52 32,0 19-47,0-1 16,0 18-1,35 18 1,88-36 0</inkml:trace>
  <inkml:trace contextRef="#ctx0" brushRef="#br0" timeOffset="9278.499">23389 6385 0,'0'18'78,"53"17"-62,0 18-1,-18-53 1,-35 35-16,159 1 31,-88-1-15,-36 0-1,-53 1 17,-52-36-17,-19 35 1,37 0-1,-1 36 1,17-36 0</inkml:trace>
  <inkml:trace contextRef="#ctx0" brushRef="#br0" timeOffset="10111.7787">25294 7020 0,'-17'0'78,"-36"0"-62,0-17-1,53-19-15,-53 36 16,53-53-16,-53 1 15,53 16-15,-53-34 16,53-36 0,0-71-1,35 89 1,0 53 0,1-18-1,-36 124 32,0-18-31,-18 52-1,-70 72 1,-106 34 0,106-122-1,52-54 1,1-35-1,70 0 17,1-18-32,34 18 15,1-53 1,-1 53 0,1 0 15,-36-35-16</inkml:trace>
  <inkml:trace contextRef="#ctx0" brushRef="#br0" timeOffset="10802.616">26017 6421 0,'0'88'78,"0"35"-62,0-70 0,0 0-1,-35 0-15,35 18 16,0-36-16,0 0 15,0 18 1,0-18 0</inkml:trace>
  <inkml:trace contextRef="#ctx0" brushRef="#br0" timeOffset="11548.3551">26476 6385 0,'0'36'62,"-18"34"-46,18 36-16,-35-18 16,35-53-1,-53 36 1,53-18 0,0-18-1,-35-35 1,35 35-1,0-52 32,17 17-31,-17-53 15,36 53-31,-1-35 16,0-1-1,18 36 1,18 0 0,-36 18-16,-35 35 15,35 0 1,-35-18 0,0 0 15,-17-35-31,-19 36 15,-52-36 1,-18 0 0</inkml:trace>
  <inkml:trace contextRef="#ctx0" brushRef="#br0" timeOffset="12261.2407">27340 6597 0,'0'-35'0,"36"52"93,34 36-77,-52-53 0,35 71-1,17-18-15,-17-18 16,-18-35 0,-35 35-1,36-35 1,-36 36 31,-18-36-32,-70 35 1,0 18 0,-1-18-1,54-35-15,0 35 16,-36 1-16,71-1 31</inkml:trace>
  <inkml:trace contextRef="#ctx0" brushRef="#br0" timeOffset="14475.9082">29333 6773 0,'-17'-35'31,"-18"35"1,-18 0-17,17 0-15,1 0 16,0 0-16,0 18 16,-1-18-16,-17 53 15,18 0 1,35-1-1,0-16-15,0-1 16,18-35 0,17 0-1,18 0 1,17 0 0,-17-35-1,-17-36 1,-1 36-1,0 0 17,-35 52 15,0 36-32,53 0 1,-53 18-1,35-71 1,-35 35 0,36-35-1,-19 0 1,19 0 0,17-35-1,-36 17 1,-17-17-1,0-53 1,35-1 0,-35 19-1,0 17 1,0 18 0,-17 35 15,17 17 0,0 19-15,17-36-1,54 0 1,-36 0 0,18 0-1,-18 35 1,1 0-1,-36 0 1,0 1 0,0 17-1,0-1 1,0 1 0,0-17-1,53-1 1,-18 18-1,0-53 1,18 0 0,0 0-1,-53-18 1,88-17 0,-88 0-1,35-36 1,-35 18-1,0 0 1,0 18 0,-17 35-1,-1 0 1,-52 53 0,34 35-1,36-17 1,0-36-1,18 18 1,17-18 15,18 0-15,0-35 0,0-17-1,0 17-15</inkml:trace>
  <inkml:trace contextRef="#ctx0" brushRef="#br0" timeOffset="15783.4973">22190 7585 0,'0'70'78,"0"18"-62,0-17 0,0 0-1,0-54 1,0 54-16,0-36 31</inkml:trace>
  <inkml:trace contextRef="#ctx0" brushRef="#br0" timeOffset="16068.2262">22207 7549 0,'0'-35'16,"0"70"-16,36-105 31,-1 70-31,0 0 16,18 0-1,-18 0 1,1 0 0,17 0-1,-18 0 1</inkml:trace>
  <inkml:trace contextRef="#ctx0" brushRef="#br0" timeOffset="16331.0387">22190 7743 0,'53'0'15,"17"0"1,-17 0 0,-18 0-1,-35 36 1</inkml:trace>
  <inkml:trace contextRef="#ctx0" brushRef="#br0" timeOffset="16543.563">22137 8008 0,'35'0'16,"0"0"-16,36 0 15,-1 0 1,-34 0 0,-1 0-16</inkml:trace>
  <inkml:trace contextRef="#ctx0" brushRef="#br0" timeOffset="17109.5167">22878 7655 0,'17'53'62,"-17"-18"-46,0 18-1,0-17 1,0 52 0,-17-18-1,17-34 1,35-36 46,35 0-46,-34 0 0,34 0-1,-17 0-15</inkml:trace>
  <inkml:trace contextRef="#ctx0" brushRef="#br0" timeOffset="17465.2974">23301 7779 0,'0'35'93,"0"36"-77,0-36-16,-18 18 16,18 0-1,0-18 1</inkml:trace>
  <inkml:trace contextRef="#ctx0" brushRef="#br0" timeOffset="17751.8782">23372 7691 0,'0'-36'16,"0"72"-16,0-125 15,0 54 1,35 35-1,-35-35 1,35 17 0,18 18-1,18 0 1,-19 0 0,-16 0-1,-36 35 16</inkml:trace>
  <inkml:trace contextRef="#ctx0" brushRef="#br0" timeOffset="17980.9265">23336 7832 0,'53'0'32,"-18"0"-17,1 0 1,-19 0 0,36 35-1</inkml:trace>
  <inkml:trace contextRef="#ctx0" brushRef="#br0" timeOffset="18203.1253">23248 8043 0,'0'0'0,"0"36"15,71-36 17,-36 0-17,-17 0-15,17 0 0,0 0 0,0 0 16,18 0 0</inkml:trace>
  <inkml:trace contextRef="#ctx0" brushRef="#br0" timeOffset="19202.1672">23883 7796 0,'0'-35'16,"0"0"0,0 70 46,0 36-46,-35-36-1,35 0-15,0 18 16,0 0 0,0-18-1,-36-35 48,36-35-48,0-18 1,0 18 0,18 0-16,17-36 15,-35 36-15,0-1 16,36 1 0,-1 35-1,-35-35 1,35 35-1,1 18 1,-36 52 0,0-52-1,0 52 1,0-34 0,0-19-1,52-52 48,-52 0-63,18 35 15,17-89 17,1 89-1,-36 18-16,0 35 1,53 18-16,-53-18 31,0-18-31,0 0 16</inkml:trace>
  <inkml:trace contextRef="#ctx0" brushRef="#br0" timeOffset="19601.2274">24430 7779 0,'0'17'63,"0"54"-48,0 0 1,-18-19 0,18 1-1,0-17 1,0-1 0,-35-35-16,35 35 15</inkml:trace>
  <inkml:trace contextRef="#ctx0" brushRef="#br0" timeOffset="19883.4768">24606 7602 0,'0'-35'15,"36"35"1,16-35 0,-34 35-1,53 0 1,-36 0 0,-17 0 15,-18 17-16</inkml:trace>
  <inkml:trace contextRef="#ctx0" brushRef="#br0" timeOffset="20132.2907">24553 7796 0,'36'0'63,"-1"0"-47,0 0-16,53 36 15,-52-36 1,-36 35-1</inkml:trace>
  <inkml:trace contextRef="#ctx0" brushRef="#br0" timeOffset="20365.4098">24465 8079 0,'18'0'16,"35"0"15,17 0-31,-34 0 16,52 0 0,18 0-1,-54 0 1,19 0-16</inkml:trace>
  <inkml:trace contextRef="#ctx0" brushRef="#br0" timeOffset="21323.6953">25259 7779 0,'-35'-36'16,"35"89"30,0-35-30,-36 88 0,1-106-16,35 70 15,0-17 1,-35-53 0,35 36-16,0-72 62,17-34-46,-17-1-1,71 36-15,-71-36 32,35 36-32,-35-18 15,36 53 1,16 35 31,-16 36-32,-36 0 1,35-36-16,-35 0 16,35 36-1,1-36 1,-36 0 15,52-70 16,-52 17-31,18 18-1,-18-70-15,53 17 16,-53-18-1,35 1 1,-35 34 0</inkml:trace>
  <inkml:trace contextRef="#ctx0" brushRef="#br0" timeOffset="21702.0189">25823 7796 0,'18'0'31,"53"0"-15,-19 0-1,54-17 1,-53 17 0,18 0-1,-54 0 1</inkml:trace>
  <inkml:trace contextRef="#ctx0" brushRef="#br0" timeOffset="21949.8351">26053 7743 0,'0'18'32,"0"17"-17,0 18 1,0 0-1,0-17 1,0-1 0,0 0 15</inkml:trace>
  <inkml:trace contextRef="#ctx0" brushRef="#br0" timeOffset="22624.7076">26723 7814 0,'0'-35'15,"0"-1"1,0 1 15,-35 35-15,-1 0-1,1 0-15,35 18 16,-35 17 15,35 0-31,0 18 16,17 0 0,19 18-1,17-18 1,-53-18-1,17-35 1,-17 35 0,-70-35 46,34 0-62,-16-17 16</inkml:trace>
  <inkml:trace contextRef="#ctx0" brushRef="#br0" timeOffset="23535.9302">26247 7726 0,'-36'0'32,"1"0"30,0 0-15,0 0-16,-1 0 63,36 17-16,0 54-62,-35 0-1,35-36-15,0 0 16,0 71 0,-35-106-1,35 53 1,0-18 0,0 0-1</inkml:trace>
  <inkml:trace contextRef="#ctx0" brushRef="#br0" timeOffset="25106.1527">28028 7814 0,'0'-35'32,"-17"-1"-17,-19 36 17,1 0-17,35 18-15,-53 17 16,18 36-1,-18 52 17,53-34-32,88-36 15,-53-1 1,18-52 15,-17 0-31,16 0 16,-16 0-1,-36-17-15,35-36 16,-35 18 0,0-71-1,0 71 1,0-18 0,0 17-1</inkml:trace>
  <inkml:trace contextRef="#ctx0" brushRef="#br0" timeOffset="25513.2785">28416 7849 0,'0'-35'32,"0"70"14,0 1-30,0 17-16,0-18 16,0 0-16,-17 53 31,17-52-31,0 34 31,0-35-15</inkml:trace>
  <inkml:trace contextRef="#ctx0" brushRef="#br0" timeOffset="25739.3807">28540 7779 0,'0'0'0,"0"-36"16,35 36 0,0-52-1,18 52 1,-18 0-16,36 0 31,-36 0-15,-35 52-1</inkml:trace>
  <inkml:trace contextRef="#ctx0" brushRef="#br0" timeOffset="25956.6339">28434 7955 0,'70'0'16,"-34"0"-1,-1 0-15,-17 0 16,52 0-16,1 0 16</inkml:trace>
  <inkml:trace contextRef="#ctx0" brushRef="#br0" timeOffset="26922.9386">29563 8008 0,'17'0'15,"-17"-35"1,18 35 0,35 53 15,-53-18-31,0 18 15,35 0 1,-35 0 0,0 0-1,0-71 63,53 18-62,-53-71-16,53-17 16,18 71-1,-36 17 17,0 35-17,-35 0 1,35 18-1,-35 0 1,0-18 0,0 1-1</inkml:trace>
  <inkml:trace contextRef="#ctx0" brushRef="#br0" timeOffset="27156.6557">30110 8273 0,'0'-36'31,"35"36"-31,-18 0 31,19 0-31,-1 0 16,0 0 0</inkml:trace>
  <inkml:trace contextRef="#ctx0" brushRef="#br0" timeOffset="28264.0123">30745 7955 0,'0'-17'16,"0"52"77,0 0-93,0 0 16,-18 1-16,18 34 31,0-17-15,0-18-1</inkml:trace>
  <inkml:trace contextRef="#ctx0" brushRef="#br0" timeOffset="28721.5419">30639 7814 0,'0'0'0,"0"-35"16,0-1 0,17 36 30,19 0-30,-1 0-16,0 0 16,36 36-1,-1 34 1,-34 36 0,-36-35-1,0-1 1,0-17-1,-18-18 1,-35-35-16,18 36 16,0-1-1,-18-35 1,-18 0 0,18 0-1</inkml:trace>
  <inkml:trace contextRef="#ctx0" brushRef="#br0" timeOffset="29888.2178">25418 8802 0,'0'-35'16,"-36"35"31,-34 0-32,35 35-15,-71 53 31,-18 35-31,54 1 32,17-36-32,53-53 15,70 18 1,-17 18 0,88-36-1,106-35 1,-123 0-1,-89-17 1</inkml:trace>
  <inkml:trace contextRef="#ctx0" brushRef="#br0" timeOffset="30146.4321">25964 9349 0</inkml:trace>
  <inkml:trace contextRef="#ctx0" brushRef="#br0" timeOffset="30695.8504">26088 9066 0,'0'-35'0,"35"0"16,-35 105 62,0-34-78,35 87 31,-35-88-31,36 1 16,-36 17 0,0-18-1,35-35 1,0 0 31,1-18-32,-1-17 1,-35 0 0,123-89-1,-87 54 1,-36 17-1,0 17 17,35 36-17</inkml:trace>
  <inkml:trace contextRef="#ctx0" brushRef="#br0" timeOffset="31015.3402">26705 9331 0</inkml:trace>
  <inkml:trace contextRef="#ctx0" brushRef="#br0" timeOffset="31590.7077">27234 9102 0,'0'-36'16,"0"1"15,-17 35-16,-36 0 1,-35 0 0,52 18-1,-16 17 1,52 0 0,0 1-1,0-1 1,35-35-1,-35 35-15,53-35 16,0 35 0,-18 1-1,-35-1-15,35 0 16,-35 1 15,0-1 16,-35-35-31,-18 0-1,-70-18 17,70 18-32</inkml:trace>
  <inkml:trace contextRef="#ctx0" brushRef="#br0" timeOffset="31903.3865">27340 9402 0,'-17'0'94</inkml:trace>
  <inkml:trace contextRef="#ctx0" brushRef="#br0" timeOffset="41580.9515">10901 15558 0,'35'0'109,"18"0"-78,-18 0-31,89 0 16,70 0-1,-141 0 1,70 17 0,-88-17-1,89 0 17,-53 35-32,-1-35 31,1 53-16,-18-53 1,-18 18 0,18-18-1,35 0-15,-18 0 32,-34 0-32,-36 35 62,0-52 47,-18-19-77,-35 1-17,53 0 17,-35 35-32,35-35 31,-18 35 0,18 17 94,53 18-109,-53 1 15,0-1-31,35 0 16,-35 1 15,0-1-16,0 0 17,-35-35-32,-35 0 15,17 35 17,17-35-32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18:57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 11183 0,'53'-35'234,"0"35"-218,17-36 15,-52 36-31</inkml:trace>
  <inkml:trace contextRef="#ctx0" brushRef="#br0" timeOffset="179263.2095">9860 9119 0,'-35'0'109</inkml:trace>
  <inkml:trace contextRef="#ctx0" brushRef="#br0" timeOffset="182322.8728">6773 3069 0,'0'-35'0,"0"0"63,18 70-1,-18 53-31,35-53-15,18 71-16,-35-53 16,35 0-1,-53-18 1,35-35 0,-35 36-1,35-54 32,-35-35-31,36 18-1,-36-1-15,35-52 16,-35 35 0,35 53 15,0 18 0,18 70-15,-53-35-1,36-18-15,-1-35 32,-35 36-32,35-89 62,-35 0-46,35 18-1,-35-36 1,0 18-16,0 18 16,36 35-1,-1-35 1</inkml:trace>
  <inkml:trace contextRef="#ctx0" brushRef="#br0" timeOffset="182634.573">7655 3016 0,'0'-35'16,"0"53"31,0 17-47,0 0 16,0 0-16,0 18 15,0 0 1,0-17-1,0-1 1,-17 0 0</inkml:trace>
  <inkml:trace contextRef="#ctx0" brushRef="#br0" timeOffset="182894.6093">7638 2946 0,'0'0'0,"35"-71"16,-35 54-16,18 17 31,52-53-16,-35 53-15,1 0 32,17 0-32,-18 0 15,-35 35 1</inkml:trace>
  <inkml:trace contextRef="#ctx0" brushRef="#br0" timeOffset="183114.7456">7726 3034 0,'17'0'31,"19"0"-15,-1 0-1,0 0 1,1 0-16</inkml:trace>
  <inkml:trace contextRef="#ctx0" brushRef="#br0" timeOffset="183366.7396">7567 3387 0,'18'0'32,"17"0"-17,18 0 1,0 0-16,-18 0 15,18 0 1,-18 0 0</inkml:trace>
  <inkml:trace contextRef="#ctx0" brushRef="#br0" timeOffset="183931.1561">8925 2893 0,'0'35'47,"0"0"-32,0 1-15,36 17 31,-36-1-15,0 1-16,35 18 31,-35-36-31,0 0 32,35-35-17</inkml:trace>
  <inkml:trace contextRef="#ctx0" brushRef="#br0" timeOffset="184382.3847">9349 2946 0,'-18'0'63,"18"35"-48,-53 0-15,0 1 16,18-36-16,35 35 16,-35-35-1,70 0 79,-35 53-78,53-53-16,0 35 15,17 18 1,1-18-16,-36 0 15,18-35 1,-18 0 15</inkml:trace>
  <inkml:trace contextRef="#ctx0" brushRef="#br0" timeOffset="185083.7375">9754 2946 0,'0'0'0,"0"35"63,0 36-48,0-19 1,0-16 0,0-1-1,0-70 48,0-1-48,0 1-15,0-35 32,0 17-17,0 0-15,18 53 31,17 0-15,18 70 0,-18 1-1,-35-36-15,71 18 32,-71-18-17,35 1 1,1-36 15,-36-18-15,35-70-1,-35 53 1,35-36 0,-35 36-16,0-1 15</inkml:trace>
  <inkml:trace contextRef="#ctx0" brushRef="#br0" timeOffset="185567.4009">10319 2875 0,'-53'0'78,"53"71"-78,-53-1 31,18 36-15,35-53-16,0-18 31,35-35-15,0 0-1,18 0-15,18-17 16,-36-54 0,-35 18-1,0 0 1,0 0 15,-18 0-31,-17 53 31</inkml:trace>
  <inkml:trace contextRef="#ctx0" brushRef="#br0" timeOffset="186420.2024">10636 2893 0,'0'17'63,"0"19"-48,0-1-15,0-17 0,36 35 16,-36-36 0,35 54-1,-35-36 1,35-35 0,0 0 15,-35-18-16,36 18 1,-36-70 0,70-1-16,-70 1 15,0 52-15,18 18 16,-18-35 0,0 70 15,53 0-16,-53 36 1,35-36 0,-35 18-1,0-18 1,18-35-16,-18-17 47,35 17-32,-35-88 1,35 88-16,0-106 16,-35 88-16,53-52 15</inkml:trace>
  <inkml:trace contextRef="#ctx0" brushRef="#br0" timeOffset="187110.4199">12700 2981 0,'0'-35'16,"18"35"15,52 0 1,107 0-17,-124-53-15,-1 53 16,1 0-16,-17 0 0,-1 0 31,0 0-15</inkml:trace>
  <inkml:trace contextRef="#ctx0" brushRef="#br0" timeOffset="187372.4313">12965 2910 0,'0'0'0,"0"36"15,0 17 1,0 17 0,17-17-1,-17 0 1,0-18-1,0 1 1,36-36 0</inkml:trace>
  <inkml:trace contextRef="#ctx0" brushRef="#br0" timeOffset="187921.0746">13547 2858 0,'0'-36'0,"0"54"62,0 17-62,0 0 16,0 1-1,0-1-15,0 36 16,0-36 0,17 18-16,-17-18 15</inkml:trace>
  <inkml:trace contextRef="#ctx0" brushRef="#br0" timeOffset="188343.9672">13564 2981 0,'71'0'16,"-18"0"15,0 0-16,17 0 1,-34 0-16,16 0 16,-16-53-1,-36 35 17,35-17-17,-35 0 1,0 0-1,0 70 32,0 35-31,0-34 0,0 34-1,0-17 1,0 0-16,0-18 15,-18-35 1</inkml:trace>
  <inkml:trace contextRef="#ctx0" brushRef="#br0" timeOffset="189008.6063">14305 2787 0,'0'0'15,"0"35"16,0 1-15,0-1-16,0 35 16,-17 1 15,-19-18-15,36-18-16,0-53 78,0-34-63,18 16-15,-18 1 16,0 0 0,35-36-1,0-17 1,1 88-1,-1 0 32,0 53-31,1 17 0,-36-34-16,0-1 15,0 0 1,35 18-1,0 35 1</inkml:trace>
  <inkml:trace contextRef="#ctx0" brushRef="#br0" timeOffset="189211.6564">14358 3034 0,'0'-35'0,"18"35"31,70 0 0,-53-36-31,0 36 0</inkml:trace>
  <inkml:trace contextRef="#ctx0" brushRef="#br0" timeOffset="189679.9842">14817 2822 0,'35'0'62,"53"0"-46,-53 0-16,36 0 16,35 0-1,-71 0 1,0 0 0,1 0-1,-1 0 1</inkml:trace>
  <inkml:trace contextRef="#ctx0" brushRef="#br0" timeOffset="189923.3028">15028 2840 0,'0'35'16,"0"0"-1,0 1 1,0 17-16,36 0 31,-36-18-31,17 0 32</inkml:trace>
  <inkml:trace contextRef="#ctx0" brushRef="#br0" timeOffset="191656.044">10495 4374 0,'0'53'47,"0"18"-31,0 88-1,0-106 1,0 17-16,0-52 0,0 17 15,0 0 1,0 36 0,0 35-16,0-18 15,0-53 1</inkml:trace>
  <inkml:trace contextRef="#ctx0" brushRef="#br0" timeOffset="192284.9372">10989 4322 0,'-18'35'47,"18"71"-32,0-53 1,0-1-16,0 1 0,0 0 15,0-17-15,18 52 32,105-35-17,-70-53-15,71-36 32,-36 1-32,-17 0 31,-36-53-16,-35 52-15,0 1 16,0 0-16,0-36 16,0 36-1,0-18 1</inkml:trace>
  <inkml:trace contextRef="#ctx0" brushRef="#br0" timeOffset="192711.3956">11324 4533 0,'0'88'93,"0"-52"-93,0 52 16,0-53-16,0 0 16,0 1-16,0 34 15,0 18 17,0-17-17,0-53 1</inkml:trace>
  <inkml:trace contextRef="#ctx0" brushRef="#br0" timeOffset="193103.3793">11783 4710 0,'0'-36'15,"35"36"17,0 0-32,1 0 15,-1 0-15,0 0 16,0 0-1,1 0 1</inkml:trace>
  <inkml:trace contextRef="#ctx0" brushRef="#br0" timeOffset="193328.1972">11800 4851 0,'0'0'0,"18"0"63,0 0-63,52 0 16,1 0-1,-36 0 1</inkml:trace>
  <inkml:trace contextRef="#ctx0" brushRef="#br0" timeOffset="194848.5756">11695 4427 0,'-36'-53'31,"54"53"16,-18 18-32,35-18-15,-35 35 16,106 1 0,-88-36-1,105 88 1,-88-53-1,18-35-15,-53 35 16,36-35 0,-36 18 31,0 17-1,-18-35 33,-17 53-33,-36-18-14,36 1-32,0-1 15,-1 0 1,1-35 0,35 36-1,-35-36-15,35 35 16,-35-35-1,-1 35 64</inkml:trace>
  <inkml:trace contextRef="#ctx0" brushRef="#br0" timeOffset="195133.1469">11977 4780 0,'0'-35'0,"17"35"16,-17-35 0,-17 52 62,-18 18-63,-18 1 1,-18 17-16,71-18 16,-18-35-1</inkml:trace>
  <inkml:trace contextRef="#ctx0" brushRef="#br0" timeOffset="196009.6533">12806 4674 0,'17'0'46,"36"0"-30,0 0 0,-17 18 15</inkml:trace>
  <inkml:trace contextRef="#ctx0" brushRef="#br0" timeOffset="196227.143">12753 4868 0,'18'0'32,"17"0"-17,35 0 1,19 0-1,-54 0-15</inkml:trace>
  <inkml:trace contextRef="#ctx0" brushRef="#br0" timeOffset="198607.7367">14958 4427 0,'0'36'31,"0"-1"-15,0 0-16,-36 0 15,36 1 1,-105 52-1,-1-35 1,106-18-16,-53-35 16,0 0-1,18 0 1,-1 0 15,36-70-15,0 17-1,0 17 1,18 36 0,35 0-1,-18 0 1,1 0-16,16 0 16,19 18-16,-18-18 0,-18 53 15,0-53-15,1 70 16,34-17-1,-34-17 1,-1-1 0</inkml:trace>
  <inkml:trace contextRef="#ctx0" brushRef="#br0" timeOffset="199673.5027">15575 4163 0,'0'17'110,"0"160"-79,0-107-31,0 1 16,0 52-1,0-34 1,0-19-1,0-35 1,0 18-16,0-17 16,0-1-1,0 0 1</inkml:trace>
  <inkml:trace contextRef="#ctx0" brushRef="#br0" timeOffset="200222.7135">15981 4427 0,'-18'0'15,"1"0"17,-36 36-17,53 52 1,-36-35 0,36-36-16,0 19 0,0 34 15,0-35 1,18-35 15,17 0-15,18-17-1,0-54 1,-53 18 0,0 0 15,0 1-31,-18-1 31</inkml:trace>
  <inkml:trace contextRef="#ctx0" brushRef="#br0" timeOffset="200822.6304">16263 4269 0,'0'17'78,"53"36"-62,18-18-1,-19-35 1,-16 36 0,17-36-16,-53 35 15,53-35-15,-18 35 16,-35 1 15,35-36-31,-35 35 16,0 0-1,-18 18 1,-70 18 0,88-19-1,-88-16 1,35-36 0,0 70-16,18-70 15,35 18 1</inkml:trace>
  <inkml:trace contextRef="#ctx0" brushRef="#br0" timeOffset="202690.4943">17462 4586 0,'36'0'78,"17"0"-47,17 0-15,36 0-1,-53 0 1</inkml:trace>
  <inkml:trace contextRef="#ctx0" brushRef="#br0" timeOffset="202971.1048">17657 4463 0,'0'35'16,"0"0"-16,0 0 16,0 18-1,0 18 1,0-18-1,0 0-15</inkml:trace>
  <inkml:trace contextRef="#ctx0" brushRef="#br0" timeOffset="204086.677">18450 4357 0,'0'17'31,"0"72"-31,0-72 16,0 54-1,0-36 1,0 0-16,-17 71 31,17-35-15,0-36-16,-36 0 0,36 18 16,0-17 15,0-72 31,0-52-30,0 53-32,0-1 15,0-16-15,18 16 0,-18 1 16,0 0-1,0-36 1,0 36-16,35-18 16,-35-18-1,36 19 1,-1-1 0,18 17-1,-18-17 1,0 53-1,-17 0 17,35 36-17,-18-1 1,-35 18 0,0 0-1,-53 17 1,18-70-16,0 53 15,-1-53 1,1 0 0,53 0 62,-18 36-78,53-36 15,17 35 1,-35 0 0,-35 0-1,0 1 1,-35-36 0,0 35-1,0-35-15,-36 0 31,53 0-31,-52 35 16</inkml:trace>
  <inkml:trace contextRef="#ctx0" brushRef="#br0" timeOffset="204703.9879">19032 4216 0,'0'35'63,"0"0"-47,0 18-16,0 0 15,0 71 1,0-36-1,0 18 1,0-54 15,0-16-31,0 17 0,0 17 16,0-17-16,0-70 62</inkml:trace>
  <inkml:trace contextRef="#ctx0" brushRef="#br0" timeOffset="205873.7062">19473 4304 0,'0'18'47,"0"17"-47,0 0 0,0 0 15,0 18 17,0 0-32,0-18 15,0 1 1,36-36 46</inkml:trace>
  <inkml:trace contextRef="#ctx0" brushRef="#br0" timeOffset="206473.4479">20020 4180 0,'0'0'0,"0"-35"32,35 35 30,1 18-62,17 17 16,17 0-1,-17 1 1,-18-36 15,-35 35-31,36-35 16,-36 35-16,35-35 31,-35 35-15,0 1 46,0-1-46,-53 18 0,-35 35-1,53-53-15,-1-35 16,1 71-16,-18-36 15,53 0 1</inkml:trace>
  <inkml:trace contextRef="#ctx0" brushRef="#br0" timeOffset="209752.8008">7585 5927 0,'0'35'62,"0"18"-46,0 0-16,0 70 16,0-17 15,0-71-31,0 1 0,0-1 15,0 35 1,0-17 0,0-17-1</inkml:trace>
  <inkml:trace contextRef="#ctx0" brushRef="#br0" timeOffset="210246.0052">7691 6209 0,'35'0'15,"0"0"1,18 0-1,-18 0-15,1-35 16,-1 35 0,0 0-16,0-53 15,1 53-15,-36-36 16,0 19 0,0-19-1,0 1 16,0 0-15,-18 35 31,18 18-31,0 87-16,0-52 15,0-17-15,0 34 16,18 1-1,-18-36 17,0 18-32,0-18 15</inkml:trace>
  <inkml:trace contextRef="#ctx0" brushRef="#br0" timeOffset="211278.2182">8202 6438 0,'35'0'46,"1"0"-14,-1 0-17,-35-17 1,35 17-16,-35-36 16,35 1-16,-35 0 15,0-1 1,0 1 15,0 0-15,-17 35-1,-18 88 1,35-53 0,-36 36-1,36-18-15,18-18 16,17-35 15,-35 35-31,35-35 16,1 0-1,-1-17 1,-35-19 0,35 1-1,1 0 1,-1 35-1,-35-35-15,35 35 16,0 0 0,-35 17 15,0 36-15,0-18-1,0 1 1,0-1 15,0-53 32,0-35-48,36-17 1,-1-18 15,0 88 0,1 0 1,-36 17-17,35 19 1,-35-1-1,53 0 1,-53 0 15,35-35-31</inkml:trace>
  <inkml:trace contextRef="#ctx0" brushRef="#br0" timeOffset="211908.8167">9102 6244 0,'0'0'16,"-18"-35"15,-17 53 0,35 34-15,-36-52 0,36 89-1,0-54 1,18-35-1,-18 35 1,88-35 0,-52 0-1,17-17 1,-18 17-16,-35-36 16,35 36-1,-35-17 1,0-54-1,0 36 1,0 0-16,0 17 31,-18 53 1,18 0-1,0 18-16,0 18 1,18-71 0,17 0-16,18 0 15,-17 0 1,-1 0 0</inkml:trace>
  <inkml:trace contextRef="#ctx0" brushRef="#br0" timeOffset="214226.2523">9878 6403 0,'0'35'63,"0"0"-48,0 1-15,0-1 16,-36 18-1,1 0 1</inkml:trace>
  <inkml:trace contextRef="#ctx0" brushRef="#br0" timeOffset="215841.392">10407 6121 0,'0'17'32,"35"19"-1,-35 17-16,0-18-15,0 0 16,36-35 0,-36 35-1,35-35 17,0 0 14,-35-17-46,0-19 32,35 36-17,-35-70 1,0 35 109,36 35-94,-36-36-15,0 54 62,0 53-47,35-71-31,-35 35 16,70-35 15,-34 0-15,-1 0-1,0 0 17,1-18-1,-36-17-16,0 0 1,0-1 0,0 1-1,0 0 1,-18 35 0,53 0 62,18 35-63,18-35 1,-18 0-16,-1 0 31,1-18-15,-17 18-1,-36-35 17,35 35-17,-35-35 1,0 0 31,-18 35-32,-17 0 1,-18 105 0,18-34-1,35-18 1,17 0 0,19-53-1,17 35 1,0-35-1,-18 0 1</inkml:trace>
  <inkml:trace contextRef="#ctx0" brushRef="#br0" timeOffset="216655.6413">12647 5909 0,'0'-35'0,"-18"35"31,-17 0-15,-18 0 15,-35 53-15,53 35 0,35-53-1,0 0-15,0 1 0,0-1 16,0 18-1,17-18 1,1-35-16,53 0 16,-71 35-1,53-35-15,-1 0 16</inkml:trace>
  <inkml:trace contextRef="#ctx0" brushRef="#br0" timeOffset="217758.4818">12982 5980 0,'0'-36'16,"-17"36"-16,-19 0 47,-34 18-16,70 52-15,-53 1 15,53-18-15,0-18-1,0 1 1,17-36 0,19 0 15,-1 0-16,-35-18 1,35-17 0,1-18-1,-36-18 1,0 18 0,0 71 62,0 35-63,0 0 1,53 0-16,-36-53 31,18 0-15,1 0 15,-1 0-31,-35-53 16,35 53-16,1-36 15,-36 19 1,35 17-16,0-53 16,0 53 15,-35 17-31,36 19 15,-36-1 1,0 0 15,0 1-15,0-54 46,0-17-62,0-1 16,35 36 0,-35-53-16,35 53 15,-35-35 1,35 35-16,1 18 16,-36 52-1,35-70 1,-35 89-1,0-54 1,0 0 0</inkml:trace>
  <inkml:trace contextRef="#ctx0" brushRef="#br0" timeOffset="218658.7872">14570 5927 0,'0'-36'31,"-36"36"0,-16-35 0,-19 35-31,36 0 16,35 18 15,-36-18-31,36 35 16,0 18-16,0 0 15,18 0 1,53-18 15,-71 36-31,70-54 16,-17-17-16,-53 36 16,35-36-1,-52 0 16,-71 52 1,17-52-17,18 0 1,18 0 0</inkml:trace>
  <inkml:trace contextRef="#ctx0" brushRef="#br0" timeOffset="220374.0905">14940 5944 0,'35'0'15,"-35"-35"17,-17 35-1,-19 0-16,-16 0 1,16 53 0,1 0-1,35 0 1,0 0 15,0-18-31,0 0 16,18-35 15,17 0-15,-17 0-1,34-17 1,-16-19 0,-1-52 15,-35 53-16,35 35 1,-35 17 47,36 36-48,-36 0 1,0-17-1,35-36 1,-35 35-16,35-35 31,0 0 1,-35-18-17,18-35 1,17 53-1,-35-53-15,36 53 16,-36-35 15,0 53 1,0 17-17,0 18 1,0-18-1,35 1 1,18-36 15,-18 0-15,18-36 15,-53 1-15,35-18-16,-35 71 62,0 17-46,0 53-16,0-17 16,0-18-16,0 35 15,-17-53 1,-36 36-1,0 35 1,18-106 0,35 17-16,0-87 47,0 34-32,52-17 1,-16 53-16,-1-53 0,0 53 15,1-35 1,-1 35-16,35-53 16,-70 18-16</inkml:trace>
  <inkml:trace contextRef="#ctx0" brushRef="#br0" timeOffset="223366.4226">16316 6209 0,'0'35'47,"-18"-35"-31,18 71-16,-35-71 15,35 53-15,-35-53 16,35 35 0</inkml:trace>
  <inkml:trace contextRef="#ctx0" brushRef="#br0" timeOffset="224294.4861">17057 6032 0,'35'0'156,"-35"18"-109,35 17-31,-35 36-1,36-71 1,-36 18 0,35-18-1,0 0 1,-17 0 0,35-18-16,-18-17 15,0-18 1,1-18-1,-1-17 17,-35 17-17,0 36-15,0 0 0,53-18 32,-53 18-17,0 70 63,0 0-78,0 53 16,0-52 0,0 34-16,0-52 15,0 17-15,0 36 16,0-36-1,0 18 1,0-18 0,17-35-16,19 0 31,17-17-15</inkml:trace>
  <inkml:trace contextRef="#ctx0" brushRef="#br0" timeOffset="224589.038">17268 5891 0,'0'0'0,"36"0"47,-1 0-31,0 0-1,1 0-15,52 0 16,-18-35-1,-34 35-15</inkml:trace>
  <inkml:trace contextRef="#ctx0" brushRef="#br0" timeOffset="224797.2591">17074 5697 0</inkml:trace>
  <inkml:trace contextRef="#ctx0" brushRef="#br0" timeOffset="225948.1153">18450 5962 0,'0'18'31,"36"-18"-15,16 0-1,-16 0 1,-1 0 15,0-18-15,-35 36 62,0 34-62,0 1-1,0-17 1,36-36 0,-36 35-1,70-35 1,-35-18-1,1-17 1,-1-18 0,-35-17-1,53 34 1,-18 36 46,0 18-46,-35 17 0,36-35-1,-36 35 1,0 1 0,0-1-1,-53 0 1,-18-35-1</inkml:trace>
  <inkml:trace contextRef="#ctx0" brushRef="#br0" timeOffset="226173.2751">18680 5768 0</inkml:trace>
  <inkml:trace contextRef="#ctx0" brushRef="#br0" timeOffset="230707.8503">18768 5962 0,'-36'0'31,"36"35"-15,0 0 15,18-35-31,17 0 16,18 0-1,-17 0 1,17 0 0,-18 0-1,-35-17-15,0-18 31,-18 35 1,-35 0-17,18 17 1,35 18 0,0 1 15,35-36-16,36 0-15,-18 0 16,-18 0 0,-35-18 15,0-17-15,-18 0-1,-17 35 1</inkml:trace>
  <inkml:trace contextRef="#ctx0" brushRef="#br0" timeOffset="233353.4262">19720 5962 0,'18'0'62,"35"-35"-46,17 35 0,-34-36 15,-36 54 31,0 53-46,0-19 0,0 1-16,35-53 15,-35 36-15,35-36 16,0 0 15,-17 0-15,17-18-1,-35-35-15,53 18 16,-35 0 0,17-18-1,1 53 16,-1 17-15,18 19 0,-36-36 15,-17 35-15,0 0-1,-35 18 1,-35 0 15,34-53-15</inkml:trace>
  <inkml:trace contextRef="#ctx0" brushRef="#br0" timeOffset="233555.2346">19985 5733 0</inkml:trace>
  <inkml:trace contextRef="#ctx0" brushRef="#br0" timeOffset="235344.7915">21713 5874 0,'0'-36'15,"-17"36"1,17-35 15,-35 35-15,-1 0 0,1 0-1,0 18 1,-1 17-1,36 0 1,-35 36 0,35-18-1,0 0 1,0-18 0,0 0-1,35-35 16,36 0-15,-18 0-16,-18-17 16,0-19-1,1-69 17,17 16-1,-53 72-31,35-36 0,-35 70 47,0 19-16,0 52-15,35-88-16,-35 70 0,36-70 15,-36 18 1,35-18-16,18 0 15,-18 0 1</inkml:trace>
  <inkml:trace contextRef="#ctx0" brushRef="#br0" timeOffset="238394.2016">22066 6103 0,'18'0'62,"17"0"-15,0-35-31,1-1-1,17 36-15,-53-52 16,53 52-16,-18-89 16,-35 1-1,0 53 1,0 0-1,0-36 1,0 18-16,0-17 16,0 34-1,0 54 32,0 17-31,-18 89-1,18-18 1,-35-36 0,35-35-16,0 1 15,0 17 1,18-18-16,17 18 31,0-53-15,53 0-1,-17-36 1,-18-16 0,-18-19 15,-35 36-31,35-36 16,-35 18-1,36 53 32,-36 36-31,35 16-1,0-16 1,0-1 0,-35 0-1,0 1 16,-17-36-15,17 35-16,-53-35 16,0 0-1,18 35 1,-1-35-16</inkml:trace>
  <inkml:trace contextRef="#ctx0" brushRef="#br0" timeOffset="239031.812">23072 5821 0,'-18'35'78,"18"0"-78,0 1 15,0-1-15,-35-35 16,35 35-16,0 0 16,17 1 15,19-36-15,-1-18 15,-35-17-16,35 0 1,-35-36 0,0 18-1,0 0 1,-17 53 0,-19-35-1,72 35 32,-1 0-31,35 0-1,-17 0 17,-17 0-32</inkml:trace>
  <inkml:trace contextRef="#ctx0" brushRef="#br0" timeOffset="240515.5251">24218 5874 0,'0'-36'0,"0"1"16,-17 35 15,17-35-31,-36 35 32,1 0-17,0 0 1,-1 18-1,36 87 1,-35-34 0,35-18-1,0-18 1,18-35 0,17 0-1,0 0 1,1-18 15,-1-52-15,-35 17-1,0 18 17,0 52-1,35 36-16,0 18 1,1-36 0,-1-35-1,-35 35 1</inkml:trace>
  <inkml:trace contextRef="#ctx0" brushRef="#br0" timeOffset="241241.3027">25206 5450 0,'0'36'31,"0"34"-15,0-34 0,0-1-16,0 0 15,0 0 1,0 36-1,0 35 17,0-53-32,0-18 15,35-35 32,36 0-31,-54 0-1,19 0-15,-1 0 16,53-18 0,-35 18-1</inkml:trace>
  <inkml:trace contextRef="#ctx0" brushRef="#br0" timeOffset="241783.6983">25964 5415 0,'18'0'62,"53"0"-46,-18 0-1,-1 0 1</inkml:trace>
  <inkml:trace contextRef="#ctx0" brushRef="#br0" timeOffset="242038.4245">26070 5415 0,'0'18'0,"0"35"16,0-18-1,0 71 1,0-71-1,0 18-15,18-53 16,-18 53 0,0-18-1,0 0 1</inkml:trace>
  <inkml:trace contextRef="#ctx0" brushRef="#br0" timeOffset="242243.0681">25982 5874 0,'18'0'47,"52"0"-31,-34 0-16,-1 0 15,0 0 1,0 0-16,18 0 16</inkml:trace>
  <inkml:trace contextRef="#ctx0" brushRef="#br0" timeOffset="243554.6236">26441 5433 0,'17'0'32,"-17"17"-17,0 19-15,0-1 16,0 36-1,0 17 17,0-18-32,0-17 15,-17-18 1,17-52 62,0-36-62,0 18-1,53-71 1,-53 71-16,0-1 16,0 1-16,0-18 15,35 18 1,-35 0 15,35 35 0,18 70-15,-53-35 0,71 1-16,-18 34 15,-53-35-15,52 18 16,1 0-1,-17 0 17,-1-18-32,-35 1 15,35-36-15,-35-18 47,36 18-31,-36-18-1,0-52-15,35 35 0,-35-1 16,0-34 0,0 35-1,0-1-15,0-34 16,0 17 0</inkml:trace>
  <inkml:trace contextRef="#ctx0" brushRef="#br0" timeOffset="243954.7803">27305 5468 0,'0'35'31,"0"1"-15,0 34-1,0-17 1,0 18 15,0-36-31,0-17 16</inkml:trace>
  <inkml:trace contextRef="#ctx0" brushRef="#br0" timeOffset="244202.3579">27340 5380 0,'0'0'0,"0"-53"16,0 18-1,36 35 1,16 0 15,19 0-15,0 0-16,-19 0 16,-16 17 15</inkml:trace>
  <inkml:trace contextRef="#ctx0" brushRef="#br0" timeOffset="244462.6102">27323 5556 0,'17'0'31,"36"0"-15,0 0 0,18 36 15,-54-36-31,-17 35 31</inkml:trace>
  <inkml:trace contextRef="#ctx0" brushRef="#br0" timeOffset="244709.4643">27358 5803 0,'18'0'15,"-1"0"1,54 0 0,-36 0-1,88 0 1,-87 35-16,-1-35 15,0 0 1</inkml:trace>
  <inkml:trace contextRef="#ctx0" brushRef="#br0" timeOffset="245558.1426">28011 5362 0,'0'36'47,"0"52"-15,0-71-32,0 19 0,-18 17 0,18-36 15,0 18-15,-35 54 31,35-54-15,-36 18 0,36-71 31,18-35-32,-18 0 1,53-17-1,-53 35 1,0-36 0,35 36-1,-35-18-15,0 18 16,35 35 15,1 17-15,-36 18-1,35 71 1,0-35 0,-35-36-16,0 0 0,0-17 15,0 17 1,0 36 0,0-18-1</inkml:trace>
  <inkml:trace contextRef="#ctx0" brushRef="#br0" timeOffset="245753.8883">28011 5644 0,'52'0'0,"1"0"16,0 0 0,0-35-1</inkml:trace>
  <inkml:trace contextRef="#ctx0" brushRef="#br0" timeOffset="246656.9613">28504 5433 0,'0'17'31,"0"19"-31,0-1 16,0 0-16,0 1 15,0-1 1,0 0-16,0 18 16,0 0-1,0-18 1,0-70 46,0 0-62,0-1 16,0-34 0,0 35-1,36-54 1,-36 36-16,0 18 0,0-35 15,0 34 17,35 36-32,0-35 15,18 35 1,53 18 0,-106 17 15,0 18-16,-53-53-15,-53 70 16,71-34-16,0-36 16,35 35 15,0 18 0,35-53-31,0 35 16,1-35-16,-1 35 15,0-35-15,18 36 16,-53-1 0,35 18-1,1-53-15,-36 53 16,0-18-16</inkml:trace>
  <inkml:trace contextRef="#ctx0" brushRef="#br0" timeOffset="248473.172">5821 7302 0,'0'0'0,"-35"0"0,-1 0 15,36 18 1,-53 53-1,-17-18 1,35 52 0,35 54-1,0-141 1,0 52-16,0-34 16,17-36-1,107 35 16,-71-35-15,17-18-16</inkml:trace>
  <inkml:trace contextRef="#ctx0" brushRef="#br0" timeOffset="249029.1573">6279 7461 0,'0'-35'0,"-17"35"16,-18 0 15,-1 18-15,1 52 0,0 1-16,35-36 15,0 0 1,0 18-16,17-18 15,19-35 1,-1 53 0,0-53-1,0 0 1,18-70 15,0 70-31,-17-71 16,-36 18-16,0 18 15,0-35 1,0 34 0,-36-52-1,-17 88 1,-17 0 0</inkml:trace>
  <inkml:trace contextRef="#ctx0" brushRef="#br0" timeOffset="250055.3657">6703 7373 0,'0'71'62,"0"-54"-62,0 19 16,0-1-16,0 35 15,0-17 17,0-17-17,0-1 1,0-53 31,0-35-32,0-17 17,0 34-32,0 1 0,53 0 15,-53 0-15,0-1 0,0 1 32,17 35-17,36-35 1,-35 35-16,52 53 31,-34 35-15,-36-53-16,0 0 15,0 18 1,0-17 0,35-36 30,-35-18-30,35-17 0,-35-36-16,36 71 15,-36-35-15,35 35 63,0 18-48,-35 34 1,53 19 0,-53 0-1,0-19 1,0 1 0,0-17-1</inkml:trace>
  <inkml:trace contextRef="#ctx0" brushRef="#br0" timeOffset="251082.3075">7620 7373 0,'0'35'46,"0"1"-30,35-1 0,-35 53-1,0-35 1,0-18 0,0 1-1,0-54 48,0-35-48,0 18 1,0-1-16,0-34 16,0 52 15,0-17-31,0-53 0,0 52 15,53-16 1,-18 16 0,1 36-1,17 0 1,0 18 0,-53 35-1,0 35 1,-36-17-1,-17-36 1,53 0 47,53 0-32,-17 1-16,-36-1 1,35-35-16,-35 35 16,0 1-1,-35-1 1,17-35 0,-17 0-1,-36 0 1</inkml:trace>
  <inkml:trace contextRef="#ctx0" brushRef="#br0" timeOffset="251608.9568">8396 7250 0,'53'0'78,"18"-36"-62,-1 36-16,-35 0 15,1 0 1</inkml:trace>
  <inkml:trace contextRef="#ctx0" brushRef="#br0" timeOffset="251855.2278">8572 7232 0,'-35'0'15,"35"35"1,0 0 0,0 18-1,0 0 1,0 0 0,0 18-1,0-18 1,0 0-1,-35-18 1</inkml:trace>
  <inkml:trace contextRef="#ctx0" brushRef="#br0" timeOffset="252052.3261">8396 7708 0,'18'0'31,"52"0"-15,-34 0-1,16 0 1,19 0 0,-36 0-16</inkml:trace>
  <inkml:trace contextRef="#ctx0" brushRef="#br0" timeOffset="252930.7798">9049 7267 0,'-36'0'32,"36"18"-1,0 17-31,0 89 31,36-54-31,-36-17 16,0-18-1,0-70 63,0 0-62,0 0-16,0-1 16,35-87-1,-35 87 1,0-16-16,88 122 62,-52-35-62,-1 1 16,0 17-16,18 35 31,-18-53-15,1-35 0,-36 35-1,52-88 32,-52 1-31,0 16-16,0 1 15,0-18 1,0 0 15,0 18-31</inkml:trace>
  <inkml:trace contextRef="#ctx0" brushRef="#br0" timeOffset="253715.159">9772 7179 0,'0'35'31,"35"36"-16,-35 70 17,0-70-17,0-36 1,-17 18-16,17-18 16,0-53 46,0-17-46,0 0-16,0 0 15,0-71 1,17 53-16,-17 17 16,35 1-1,-35 0-15,71 53 47,-71 17-31,53 35-1,-18-34 1,-35 34-16,36-70 0,-36 53 16,0 18-1,0-54 1,0 19-1</inkml:trace>
  <inkml:trace contextRef="#ctx0" brushRef="#br0" timeOffset="253933.2306">9878 7549 0,'17'0'16,"19"0"-1,-1 0 1,18-35 0,0 35-1</inkml:trace>
  <inkml:trace contextRef="#ctx0" brushRef="#br0" timeOffset="255650.9809">10442 7144 0,'71'0'62,"-18"0"-46,-18 0-16,0 0 16,53 0-16,-52 0 31</inkml:trace>
  <inkml:trace contextRef="#ctx0" brushRef="#br0" timeOffset="255905.9514">10601 7232 0,'0'0'0,"0"53"16,0-18-16,0 0 15,0 18-15,0 18 16,0-53 0,0 17 15,18-35-15,-18 35-16</inkml:trace>
  <inkml:trace contextRef="#ctx0" brushRef="#br0" timeOffset="256246.412">11236 7144 0,'53'0'31,"0"0"-15,17 0-1,-34 0 1</inkml:trace>
  <inkml:trace contextRef="#ctx0" brushRef="#br0" timeOffset="256470.9518">11395 7144 0,'0'17'31,"-36"36"-15,36-17-16,0-1 15,0 0-15,0 36 16,0-18 0,0 0-1,0-18 1,0 0-1</inkml:trace>
  <inkml:trace contextRef="#ctx0" brushRef="#br0" timeOffset="256663.2782">11254 7602 0,'35'0'62,"0"0"-62,0 0 16,36 0-1,-36 0 1,1 0 0,16 0-16</inkml:trace>
  <inkml:trace contextRef="#ctx0" brushRef="#br0" timeOffset="257115.6226">11818 7338 0,'0'0'0,"0"-53"15,0 0 1,-18 53 15,-52 70-15,70-17-1,-35 0-15,35 36 16,0-54 0,0 0-1,0 18-15,17 0 16,36-53 15,0 0-15,18-53-1,-18-18 17,-18 1-32,-35 35 0,0-1 15,0 1 1,0-18-16,-18 53 15,-35 0 1,0 0 0</inkml:trace>
  <inkml:trace contextRef="#ctx0" brushRef="#br0" timeOffset="257838.8712">12188 7285 0,'0'17'62,"0"19"-62,0-1 16,0 18 0,0 18-1,0-19 1,0-16 0,0-1-1,0-53 32,0-35-31,0 18-1,0-35 1,0-36 0,36 53-16,-36 18 15,0-1 1,35 72 15,-35-1-31,53 18 16,-18 88 15,36-35-15,-71-53-1,35-53-15,0 0 31,1 0 1,-36-18-32,0-35 15,35 18-15,-35 0 16,0-36 0,0 0-1,0 18 1</inkml:trace>
  <inkml:trace contextRef="#ctx0" brushRef="#br0" timeOffset="258602.9957">13635 7320 0,'0'-35'16,"0"52"46,0 19-62,-18-1 16,18 18-16,0 18 15,0-36 1,0 0 0,0-17-16,18-18 15,-1 0 16,54 0-15,-18-18-16,-18-17 16,-35-18-1,36-35 17,-36 70-32,0-88 15,-36 71 1,36 0-16,-35 35 15,0 35 1</inkml:trace>
  <inkml:trace contextRef="#ctx0" brushRef="#br0" timeOffset="258983.1208">14111 7267 0,'0'0'15,"0"18"17,0 35-17,0 17-15,0-34 16,0 52 15,0-18-15,0-52-16</inkml:trace>
  <inkml:trace contextRef="#ctx0" brushRef="#br0" timeOffset="259207.9781">14199 7126 0,'0'0'0,"36"0"31,-1 0-31,35 0 32,-17 0-17,-17 0 1,-36 18-16,0-1 15</inkml:trace>
  <inkml:trace contextRef="#ctx0" brushRef="#br0" timeOffset="259418.1133">14129 7391 0,'0'0'0,"17"0"31,19 0-15,17 0-1,-18 0-15,18 0 32,-18 0-17</inkml:trace>
  <inkml:trace contextRef="#ctx0" brushRef="#br0" timeOffset="260443.3418">15134 7161 0,'0'18'78,"35"17"-78,-35 1 15,0-1-15,36 35 16,17-17 15,-53-17-15,35-36-16,-35 35 0,18-35 62,-18-18-46,52-17-16,-52-18 16,36 18-16,-36-1 15,35-34 1,0 35-16,-35-1 16,0 1-1,36 35 1</inkml:trace>
  <inkml:trace contextRef="#ctx0" brushRef="#br0" timeOffset="260793.2816">15681 7126 0,'0'71'47,"0"-36"-31,0 0-16,0 0 0,0 18 15,0-17 1,0-1 15,0 0-15,-18 1 0</inkml:trace>
  <inkml:trace contextRef="#ctx0" brushRef="#br0" timeOffset="261041.2752">15716 7056 0,'0'0'0,"0"-53"15,36 53-15,-36-36 16,35 36-16,0-53 31,18 53-15,0 0-16,-18 36 15,18 17 1</inkml:trace>
  <inkml:trace contextRef="#ctx0" brushRef="#br0" timeOffset="261278.3533">15716 7214 0,'18'0'46,"52"0"-14,-17 0-17,-17 0-15,-36 36 32</inkml:trace>
  <inkml:trace contextRef="#ctx0" brushRef="#br0" timeOffset="261495.6088">15628 7479 0,'18'0'47,"35"0"-31,17 0-1,-17 0 1,53 0 15</inkml:trace>
  <inkml:trace contextRef="#ctx0" brushRef="#br0" timeOffset="261968.9726">16369 7073 0,'-18'0'31,"-17"0"-31,-18 35 16,53 1-1,-53-1 1,53 0-16,-53 71 16,53-53-1,0-18 1,18-35 0,35 36-1,0-36 1,17 0-1,-34 0-15,-19 0 16</inkml:trace>
  <inkml:trace contextRef="#ctx0" brushRef="#br0" timeOffset="262328.5073">16563 7091 0,'53'0'62,"0"0"-62,0 0 16,17 0 0,-17 0-1,-18 0 1</inkml:trace>
  <inkml:trace contextRef="#ctx0" brushRef="#br0" timeOffset="262565.3014">16722 7108 0,'0'36'31,"0"17"-15,0 0-1,0 17 1,-36-17 0,36 0-1,0-18 1</inkml:trace>
  <inkml:trace contextRef="#ctx0" brushRef="#br0" timeOffset="263791.8645">17251 7091 0,'0'0'15,"0"-35"-15,-18 35 79,-52 105-64,70-69 1,-36 52-1,36-18 1,0-34 0,0 17-1,0-18-15,36-35 16,17 0 0,17 0 15,1-18-16,-18 18-15,-53-53 0,52 18 16,-52-53 0,0 17 15,0 36-31,-35-36 16,-18 36-1</inkml:trace>
  <inkml:trace contextRef="#ctx0" brushRef="#br0" timeOffset="264665.5221">17709 7056 0,'0'17'31,"0"54"-15,0-36-16,0-17 0,0 17 16,0 35-1,0-34 1,0 17 0,0-18-16,0 0 15,-17-35 1,17 36 15,0-54-15,0-35-1,17-18 1,-17-52 31,0 52-47,36 1 15,-36 17 1,35 53 0,-35-35-1,71 35 1,-36 17 0,-35 36 15,0 0-31,-53 18 31,0-36-15,18-35-1,35 35 32,53 53 0,0-17-47,-1-36 16,19 1-1,-36-36 17,1 35-17</inkml:trace>
  <inkml:trace contextRef="#ctx0" brushRef="#br0" timeOffset="266225.138">18715 7003 0,'-35'0'15,"35"-36"1,-36 36 0,19 0 15,-19 0-15,-34 0-1,35 18 1,-18 35-1,53-18 1,0-17 0,0 17-16,35 18 15,18-53 1,17 35 15,-70-17-31,89 105 16,-89-87-1,0-1-15,35-35 16,-35 53 0,0-18-1,-18 0-15,-35 1 16,-17-36 15,34 35-31,1-35 16,0 0-1</inkml:trace>
  <inkml:trace contextRef="#ctx0" brushRef="#br0" timeOffset="267039.5476">20020 7073 0,'0'18'78,"0"35"-78,-18 17 16,18-17-16,0 0 15,0 0 1,0 123-1,0-140 1,0-1-16,0 18 16,0-18-1,0 0 17</inkml:trace>
  <inkml:trace contextRef="#ctx0" brushRef="#br0" timeOffset="267493.2624">20514 7144 0,'-18'0'15,"18"-36"1,-53 54 0,53 17-16,-35 1 15,35-1 1,0 0-1,-35 36-15,35-18 16,0-18 0,35-35-16,0 0 15,1 0 1,-1 0 15,-35-18-31,0-17 16,0-18 15,0 0-15,-18 18-1</inkml:trace>
  <inkml:trace contextRef="#ctx0" brushRef="#br0" timeOffset="268069.5516">20779 7003 0,'0'-36'15,"0"89"32,35-53-31,0 53-1,71 0 1,-71 18-16,1-71 16,-36 35-16,52-35 15,-52 35 1,36-35-1,-36 18 17,-18 52-17,-70 1 1,17-18 0,18 17-1,18-34 1</inkml:trace>
  <inkml:trace contextRef="#ctx0" brushRef="#br0" timeOffset="269490.8204">22701 7567 0,'-17'0'31,"-36"0"-15,17 0-1,-52 0 1,-53 0 0,53-53 15,17-35-31,36 53 0,35-1 16,-35-69-1,35-1 1,0 70-1,0-52 1,17 88-16,-17-35 16,36 35 15,-36 18-31,0 17 31,0 194-15,-106-35-1,71-141-15,35-18 0,-53-35 16,53 36 0,17-36 31,19 0-47,-1-18 15,18 18 16,53-53-31,17 18 16,-70 35-16,18-35 16,17 35-1</inkml:trace>
  <inkml:trace contextRef="#ctx0" brushRef="#br0" timeOffset="270309.5131">23407 6932 0,'0'-35'0,"0"52"31,0 19-15,0-1-16,0 0 16,0 89-1,0-71 1,0 35-16,0-35 15,0 0-15,0 17 16,0-34 0,0-1-16,0 18 15,0-18 1,35-35 15</inkml:trace>
  <inkml:trace contextRef="#ctx0" brushRef="#br0" timeOffset="270730.2426">23742 7073 0,'0'18'31,"0"17"-31,0 18 16,0 18-1,0-19-15,0 72 32,0-71-17,0-18-15,35-35 31,0 0 1</inkml:trace>
  <inkml:trace contextRef="#ctx0" brushRef="#br0" timeOffset="271258.8399">24148 6950 0,'17'0'62,"-17"17"-46,53-17 0,-18 36-1,36-1 1,-18 0-16,0 18 16,17-18-1,-34 18 1,-1-17 15,-35-1-15,0 0 15,0 0 0,-18-35-31,-35 36 16,-17 17-1,35-18 1,35 0 0,-36-35-1,36 35 1</inkml:trace>
  <inkml:trace contextRef="#ctx0" brushRef="#br0" timeOffset="271758.334">24994 7391 0</inkml:trace>
  <inkml:trace contextRef="#ctx0" brushRef="#br0" timeOffset="279805.15">25030 7108 0,'-18'0'0,"18"18"78,0 17-46,0 18-17,0-17-15,18-1 16,17-35 0,35 35-1,-17-35 16,-17 0-15,-1-18-16,-35-17 16,35 0-1,-35 0 1,35-1 0,-35 54 46,0 35-46,0-18-1,36 0 32,-1 18-47,0-88 47,-35 17-31,36 18-16,-36-35 15,0 0 1,35 0 0,-35-1-1,35 36 63,0 0-62,1 0 0,-1 0-1,-35-35 1,35 0-1,-35-36-15,0 18 16,0 18 0,0-35-1,0 17 1,0 106 46,0-1-46,0 72 0,36-36-16,-36-53 0,0 1 15,0-1 1,0 0 0,0-52 62,0-19 94,0 1-157,0 0 1,35 35-16,-35-36 15,35 36-15,-35-35 16,35 35 15,1 0-15,-1 18 0,0 17-1,-35 18 16,35-53-31,-35 35 16,36-35-16,-1 0 16,-17 0-1,17 0 1,-35-17 0,35-19-1,-35 1 1,0 0-1,-35 35 48,0 17-47,35 54-1,0-36 1,0-17-1,35-18 17,0 0-17,18 0 1,18 0 0,-36 0-1,-35-35 1,35-18-1,-35 35-15,0-17 16,0 0 0,0-1-1,-17 36 1,17-35 15,17 53 32,18-18-48,1 35 17,-1-35-32,-35 35 15,35-35-15,-35 35 16,36-35-1,-36 36 1,0-1 0,0 0-1,0 1 1,0-1 0,0 0 15,35-35-16,0 0 1,0 0 0,-17 0-16,17-18 31,-35-17-31,36-35 16,-36 34-16,0 1 15,0 0 1,-18 52 15,18 19-15,0-1-1,0 18-15,0 0 16,18-53 0,17 35-1</inkml:trace>
  <inkml:trace contextRef="#ctx0" brushRef="#br0" timeOffset="280849.3465">28081 6826 0,'-70'0'31,"17"0"-15,53 36-16,-53 34 31,17 89-15,-16-106-16,52-18 15,0 0-15,0 18 16,52-53 0,1 35-1,124-35 1,-124-17-1,-18 17 1,0-35-16</inkml:trace>
  <inkml:trace contextRef="#ctx0" brushRef="#br0" timeOffset="281400.9725">28434 7232 0,'-18'35'62,"18"0"-46,0 18-1,0 18 17,18-71-32,17 0 15,0 0 1,1-18 0,-1-35 15,-35-35-16,0 18 17,0 34-32,-18 36 15,18-17-15,-35 17 16</inkml:trace>
  <inkml:trace contextRef="#ctx0" brushRef="#br0" timeOffset="281870.0609">29192 6844 0,'18'0'63,"17"0"-63,1 0 15,16 0 1,1 0 0</inkml:trace>
  <inkml:trace contextRef="#ctx0" brushRef="#br0" timeOffset="282089.6666">29175 7003 0,'35'0'47,"53"0"-31,-53 0-16,1 0 15,-1 0 1,-17 0-1,35-18-15</inkml:trace>
  <inkml:trace contextRef="#ctx0" brushRef="#br0" timeOffset="282982.1825">30145 6738 0,'0'35'47,"0"1"-31,0-1-16,-18 0 15,18 0-15,-35 1 16,-71 87-1,36-70 1,34-53-16,1 35 16,0-35-1,-1-35 32,36-18-47,0 18 16,0-36-16,18 71 15,17-35 1,1 35 0,17 0-1,-1 35 1,-16 1 0,17 17-1,-53-18 1,35 0-1,-17-35 1,-18 35-16</inkml:trace>
  <inkml:trace contextRef="#ctx0" brushRef="#br0" timeOffset="287103.7837">31256 6844 0,'0'-35'16,"-18"35"15,-17 0 1,-18 17-17,0 71 1,53-52-16,-35-1 15,35 18 1,0-18 0,0 0-1,18-35 17,17 0-32,0 0 15,-35-17-15,36 17 16,-1-35-1,-35-1 1,35 1 0,-35 0-1,0 52 48,0 19-48,0-1 1,35-35-16,1 0 16,-19 35 15,19-35-15,-1 0-16,-35-17 15,35 17 1,0-53-1,36 17 1,-36 36 0,1 0 15,-36 18 0,0 17-15,35-35 93,-35-17-109,0-54 16,53 71-1,-53-35-15,35 35 16,0 0 0,1 35 15,16 18-15,-52-18-1,18-35-15,-18 36 16,35-36 15,-35 35-31,36-35 16</inkml:trace>
  <inkml:trace contextRef="#ctx0" brushRef="#br0" timeOffset="287710.3825">32314 6967 0,'0'-35'16,"-17"35"-1,-18 0 1,-1 0-16,1 18 16,0 17-1,35 0 1,0 1 0,0-1-1,17-35 16,19 0-15,-19-18 0,19 18-1,-36-35-15,52-18 16,-52-18 0,0-17-1,36-35 16,-36 52-15,0 36-16,0 70 47,0 53-31,0 177-1,0-212 1,0-18-16,35 36 15</inkml:trace>
  <inkml:trace contextRef="#ctx0" brushRef="#br0" timeOffset="289523.429">6138 8502 0,'0'0'0,"0"-35"31,-17 35-15,-19 0 0,-17 0-16,-17 0 15,35 35 1,-1 0-16,-34 106 31,70-70-31,-35 88 16,35-124-1,0 18 1,35-53-16,-35 35 16,70-35-16,-17 0 31,71 0-15</inkml:trace>
  <inkml:trace contextRef="#ctx0" brushRef="#br0" timeOffset="289786.2243">6332 8908 0,'36'53'62,"-36"35"-46,35-88-16,-35 53 15,0-18 1</inkml:trace>
  <inkml:trace contextRef="#ctx0" brushRef="#br0" timeOffset="290117.549">6720 8625 0,'36'0'63,"34"0"-48,-34 0 1,-36 18 0</inkml:trace>
  <inkml:trace contextRef="#ctx0" brushRef="#br0" timeOffset="290326.4918">6668 8837 0,'70'0'63,"1"0"-32,17 0-15,-88-18-16</inkml:trace>
  <inkml:trace contextRef="#ctx0" brushRef="#br0" timeOffset="291421.0081">7444 8326 0,'0'35'46,"0"0"-46,0 0 16,0 18 0,0 18-1,0 141 1,0-142-16,0-35 16,-36 1-16,36-1 15,0 18 1,0-18-1,0-70 64</inkml:trace>
  <inkml:trace contextRef="#ctx0" brushRef="#br0" timeOffset="292042.5711">7479 8290 0,'0'0'0,"0"-35"16,0 0 0,53-1-1,-18 36 1,18 0 15,0 0-15,-18 0-16,-35 36 15,0-1 1,0 18 0,-17-18-16,-54 0 15,18 1 16,53-1 32,35-35-47,-35 35-16,36-35 15,-36 36 1,35-36-16,-35 35 15,0 0-15,0 0 16,0 18 0,-18-53-1,-35 36 1,-17-36 0,17 0-1</inkml:trace>
  <inkml:trace contextRef="#ctx0" brushRef="#br0" timeOffset="306833.5101">29528 7461 0,'0'36'297,"0"-19"-266,0 18-31,0 1 16,0-1-1,-36-35 1,36 35 0,0 1 15,18-36 78,0 0-77,17 0-17,0 0 1,18 0-1,53 0 17,-71 0-32,18 0 15,18 0 1,34 0 15,-34 0-15,-18 0-16,-18 0 15,0 0 17,1 0 46,-36-18 0,0-17-62,35 35-1,-35-36-15,0 1 31,0 0 1</inkml:trace>
  <inkml:trace contextRef="#ctx0" brushRef="#br0" timeOffset="315017.8226">7232 9366 0,'0'18'109,"0"17"-93,0 0-16,0 1 15,0 17 1,0-18 0,35-35 15,0 0 31,18 0-46,-17 0 0,-1 0-16,0-18 15,106 18 17,-17 0-17,-18 0 1,-36-35-16,-17 35 15,-18 0-15,1 0 0,17-53 16,-18 18 47,-35 0-32,0-1-16,35 36-15,-35-53 0,0 0 32,0 18-17,-17 35 1</inkml:trace>
  <inkml:trace contextRef="#ctx0" brushRef="#br0" timeOffset="324397.4788">4957 10054 0,'-36'0'16,"36"18"-1</inkml:trace>
  <inkml:trace contextRef="#ctx0" brushRef="#br0" timeOffset="325097.7757">4974 10142 0,'0'-17'32,"-17"17"-1,17-36-15,-36 36-1,1 0 16,17 0-15,-52 0 0,17 0-1,0 36 1,18-1 15,-18 0-31,53 1 16,0-1 15,17-35-15,54 35-1,-18-35-15,0 35 16,-18 1-16,0-1 16,36 53-1,-71-35 1,35-18-1,-35 1 1,0-1 0,-17-35-1,-19 0 1,1 0 0,-18 0-1,0-18 1,18 18-16,0 0 0,-18 0 15,0 0 1</inkml:trace>
  <inkml:trace contextRef="#ctx0" brushRef="#br0" timeOffset="325930.4061">5345 10107 0,'0'18'78,"0"17"-62,0 0-16,0 1 15,0-1-15,17 0 16,-17 36 0,0-1-1,0-34-15,0-1 0,0 0 16,0-17-1,0 17 17,36-35-17,-36-18 1,0-52 0,0 35-1,0-36 1</inkml:trace>
  <inkml:trace contextRef="#ctx0" brushRef="#br0" timeOffset="326287.6198">5380 10142 0,'0'0'0,"-35"-53"16,35 18 0,0-18-1,0 18 1,0 0-16,17-1 31,19 36-15,-19 0-1,54 0 1,-36 36-16,0-1 16,-35 0-1,0 1 1,0 34-1,-17-70 1,-36 53 0,53-18-16,-53-35 0,18 36 15,-1-36 17</inkml:trace>
  <inkml:trace contextRef="#ctx0" brushRef="#br0" timeOffset="327344.5968">6015 10072 0,'0'-35'15,"0"52"32,0 18-31,0 18-16,0 18 16,0-18-1,0 106 1,0-89 15,-35-17-31,35-18 16,0-52 46,0-71-46,0-18-1,0 53-15,0 0 0,35-106 32,0 124-17,-35 0-15,0-18 16,35 53 0,18 0 15,-17 53 0,34-1-31,-35 54 16,-35-70-1,0-1-15,36 0 16,-36 18 0,0 35-1,0-52 1</inkml:trace>
  <inkml:trace contextRef="#ctx0" brushRef="#br0" timeOffset="327556.8464">6103 10319 0,'0'-36'16,"0"1"0,18 35-1,52 0 1,-17 0-16,0-35 31</inkml:trace>
  <inkml:trace contextRef="#ctx0" brushRef="#br0" timeOffset="328716.6719">6526 10054 0,'0'-35'15,"0"70"63,0 0-78,0 1 16,18-1-16,-18 0 16,0 1-16,0 16 15,35-16 1,-35 34-1,0-17 1,0-17 0,0-72 31,0 1-32,0 0-15,0-36 16,0 1 15,-17 17-15,17-18-16,0 1 31,0 34-15,17 36 15,-17 36-16,53 69 1,18-34 0,-36-36-1,18 18 1,0 18-16,-53-36 16,35-35-1,0-18 48,-35-17-63,0 0 15,0-71 1,0 53 0,0 0-1,0 18 1</inkml:trace>
  <inkml:trace contextRef="#ctx0" brushRef="#br0" timeOffset="331487.6974">7214 10089 0,'18'53'31,"-18"0"-15,35 18 15,-35-36-31,0 0 0,0 1 15,0-19-15,0 54 16,0-36 15,0-52 1,0-72-1,0 19-16,0-54 17,0 54-32,0 52 0,0-17 15,53 70 32,0 36-31,-53-36-1,71 71 1,-36-36 0,18-17-1,-18-17 1,0-36 31,-35-18-32,0-17 1,0-18 0,0 0-1,0 0 1,0-18 0,-17 18-1,52 53 48</inkml:trace>
  <inkml:trace contextRef="#ctx0" brushRef="#br0" timeOffset="331786.3436">7920 10072 0,'35'0'62,"18"0"-46,-18 0-1,1 0-15</inkml:trace>
  <inkml:trace contextRef="#ctx0" brushRef="#br0" timeOffset="332162.683">8026 10072 0,'-36'17'31,"36"36"-31,0-17 16,0 17-1,18-53 1,-18 52-1,0 1-15,0 18 16,0-18 0,0-18-1,-18-35-15,54 0 110,-1 0-95,53-35-15,-53 35 16,36-35 0,-36 35-1</inkml:trace>
  <inkml:trace contextRef="#ctx0" brushRef="#br0" timeOffset="333191.4085">8572 9966 0,'0'18'47,"0"17"-47,0 0 16,18 0-16,-18 1 31,0 17-31,0 0 16,0-18-1,0-70 63,35-1-78,-35-34 16,0 17-16,0-18 31,0 18-15,71 106 46,-71-35-46,53 70-16,0-53 16,17 1-1,-70 17-15,53-53 16,-17 52-1,-1-16 1,-35-1-16,35-35 16,-35-35 46,0-18-46,0 18-16,0-1 15,0 1 1,0-36 0,0 36-16,0 0 15,0 53 48</inkml:trace>
  <inkml:trace contextRef="#ctx0" brushRef="#br0" timeOffset="334160.5001">9842 10072 0,'0'-35'31,"0"17"-31,-17 18 16,17-35-1,-35 35 1,-1 0 0,-17 0-16,18 17 15,-18 36 1,53-18-16,-35 1 16,35-1-16,0 36 15,0-1 1,18-35-1,17 36 1,18-18 0,-18-53-16,0 0 15,1 0 17,-36-35-17,0-1 1,0 1-1,-18 35-15,18-18 16,-35 18 0,70 0 15,0 0-15,18 0-1,18 0 1,-36 0 15,-35 36-31,0-1 31,0 18-31,0-18 32</inkml:trace>
  <inkml:trace contextRef="#ctx0" brushRef="#br0" timeOffset="334943.3166">11289 9842 0,'18'0'63,"17"0"-48,71 0 1,-36 0 0,-35 0-1,1 0-15,17-17 16</inkml:trace>
  <inkml:trace contextRef="#ctx0" brushRef="#br0" timeOffset="335240.3114">11465 9825 0,'0'17'47,"0"54"-47,0-36 15,0 1-15,0 34 16,0-35 15,18 18-31,-18-17 16,0-1-1,35 0 1</inkml:trace>
  <inkml:trace contextRef="#ctx0" brushRef="#br0" timeOffset="335833.9496">12136 9825 0,'17'35'47,"-17"0"-47,0 1 15,0-1-15,0 0 16,35 18 15,-35 71-15,0-89-1</inkml:trace>
  <inkml:trace contextRef="#ctx0" brushRef="#br0" timeOffset="336295.147">12188 10072 0,'0'-35'31,"53"35"-15,0 0 0,0 0-1,18-36 1,-54 36 0,-17-35-1,36 35 1,-36-35 15,0-1-31,0 1 16,0 0-16,-18 35 62,18 53-46,0 17-1,0 19 1,0-37 0,18 1-1,-18-17 1,0-1 0,35-35-1</inkml:trace>
  <inkml:trace contextRef="#ctx0" brushRef="#br0" timeOffset="336584.6835">12718 9842 0,'0'53'47,"35"-17"-47,-35-1 16,0 0-1,0 1 1,0 52 0,0-53-16,0 0 31</inkml:trace>
  <inkml:trace contextRef="#ctx0" brushRef="#br0" timeOffset="336826.5386">12753 9807 0,'0'0'0,"0"-35"15,0 0 1,35-1 0,0 36-1,1-35 1,-1 35 0,0 0-1,1 0 1,-1 0-1</inkml:trace>
  <inkml:trace contextRef="#ctx0" brushRef="#br0" timeOffset="337062.5357">12788 9878 0,'0'0'16,"18"0"15,17 0 1,18 0-17,0 35-15</inkml:trace>
  <inkml:trace contextRef="#ctx0" brushRef="#br0" timeOffset="337300.3356">12735 10178 0,'18'0'31,"17"0"-31,18 0 16,0 0 15,0 0-15,18 0-16</inkml:trace>
  <inkml:trace contextRef="#ctx0" brushRef="#br0" timeOffset="338263.0763">14623 9701 0,'0'53'47,"0"18"-31,17-18-16,-17 0 15,36 17 1,-36-34 0,52 34-1,-52-52-15,36 35 16,-36-71 62,35-17-78,-35-1 0,35-69 31,1 16-15,-36 54-16,52 0 15,-52 0 1</inkml:trace>
  <inkml:trace contextRef="#ctx0" brushRef="#br0" timeOffset="338520.4994">15099 10125 0</inkml:trace>
  <inkml:trace contextRef="#ctx0" brushRef="#br0" timeOffset="339068.4444">15505 9825 0,'0'0'0,"0"-18"0,0-17 31,-18 35-15,-35 0 0,18 0-16,-1 0 15,-16 0-15,16 0 16,36 18-1,0-1 17,0 54-32,36-18 15,34-18 1,-35-35-16,1 35 16,-1 1-1,0-36 1,-35 35-16,0 0 15,-53 0 17,18-35-17,0 0 1,-18 0 0,0 0-1,18 0 1</inkml:trace>
  <inkml:trace contextRef="#ctx0" brushRef="#br0" timeOffset="339322.0257">15752 10107 0,'0'35'93</inkml:trace>
  <inkml:trace contextRef="#ctx0" brushRef="#br0" timeOffset="343314.7097">4180 11465 0,'53'0'16,"-17"0"-16,-1 0 15,0-35 1,18 35-16,18 0 16,-71-18-1,53 18 1</inkml:trace>
  <inkml:trace contextRef="#ctx0" brushRef="#br0" timeOffset="343633.4762">4286 11465 0,'0'36'62,"0"34"-30,0-35-32,0 36 15,0-36-15,0 18 16,0 0-1,0-18 1,0 1 15</inkml:trace>
  <inkml:trace contextRef="#ctx0" brushRef="#br0" timeOffset="343830.2769">4216 11889 0,'0'0'16,"17"0"31,19 0-47,-1 0 16,35 0-1,1 0 1,-36-18-1</inkml:trace>
  <inkml:trace contextRef="#ctx0" brushRef="#br0" timeOffset="345780.2157">4992 10795 0,'53'0'15,"0"18"1,0-18-1,-18 0 1,35 0 0,19 0-1,34 0 17,-52 0-32,-36-18 0,0 18 15,53 0 1,-52 0-1,-1 0 1,0 0-16,0 0 16,1 0-16,17 0 15,-18 0-15,18 0 16,17 0-16,1 0 0,35 0 16,335-53 15,-247 18-16,-106 35 1,-17 0-16,52 0 16,-70 0-16,0 0 15,0 0-15,123 0 32,-35 0-17,18 0-15,-106 0 16,88 0-1,18 0 1,0 0 0,-89 0-1,177 0 1,-176 0-16,-1 0 16,71 0-1,-53 0-15,177 0 31,-106 0-15,0 0 0,-89 0-16,18 0 15,71 0 1,-18 0 0,-70 0-1,158 0 1,-141 0-16,-17 0 0,123 0 15,-124 0 1,19 0 0,69 0-1,72 0 1,-160 0-16,18 0 16,-17 0-16,17 0 15,-17 0-15,87 0 16,-69 0-1,122 0 1,-105 0-16,-18 0 0,-17 0 16,35 0-1,0 0-15,17 0 16,-17 0-16,70 0 16,-88 0-1,71 0 1,-88 0-16,17 0 0,18-53 15,0 53-15,123 0 16,35-53 0,-122 53-1,-1 0-15,106 0 32,-18-35-32,-123 35 15,17 0-15,-17 0 0,141 0 16,-88 0 15,-71 0-31,71 0 16,-195-53 31</inkml:trace>
  <inkml:trace contextRef="#ctx0" brushRef="#br0" timeOffset="346940.6595">4939 11430 0,'0'35'31,"0"1"-15,0 16-16,0 1 31,35 18-15,-35-18-1,0-18-15,0 0 16,35 1 0,-35-1 15</inkml:trace>
  <inkml:trace contextRef="#ctx0" brushRef="#br0" timeOffset="347214.8259">5009 11448 0,'0'-71'16,"0"53"0,36 18 15,-36-35-31,35 35 0,0 0 16,1 0-1,-1 18 1,-35 17-1,0 0 1</inkml:trace>
  <inkml:trace contextRef="#ctx0" brushRef="#br0" timeOffset="347407.9708">5009 11606 0,'18'0'31,"17"0"-15,18 0 15,53-17-15,-71 17-16</inkml:trace>
  <inkml:trace contextRef="#ctx0" brushRef="#br0" timeOffset="348283.1347">6385 11430 0,'0'18'31,"18"-18"-31,-18 88 16,35-18-1,-35-34 1,35 17-1,-35-18 1,36 0-16,-1-35 16,-35 35-1,35-35 17,-35-17-32,36-36 15,-36-18 1,35 1 15,-35 34-15,0 54 15,0 17-15,88 18 15,-53-17-31,-35-1 15,36-35 1,-36-18 47,35-17-48,-35 0-15,0-1 16,35 1-1,-35-18-15,0 18 16,35 35 47</inkml:trace>
  <inkml:trace contextRef="#ctx0" brushRef="#br0" timeOffset="348570.3858">7073 11448 0,'0'35'47,"0"18"-32,53-18-15,-53 18 32,0 18-17,0-18 1,0-18 0</inkml:trace>
  <inkml:trace contextRef="#ctx0" brushRef="#br0" timeOffset="348779.9347">7161 11377 0,'0'-35'31,"0"176"-31,0-317 16,36 176-1,-72 70-15,107-140 0,-18 70 16,0 0 0,-18 0-1,-35 17 1,0 18 0,0 1-16</inkml:trace>
  <inkml:trace contextRef="#ctx0" brushRef="#br0" timeOffset="348999.314">7250 11536 0,'17'0'63,"36"0"-48,-18 0 1,1 35 15</inkml:trace>
  <inkml:trace contextRef="#ctx0" brushRef="#br0" timeOffset="349210.2226">7267 11730 0,'18'0'31,"17"0"-15,0 0-1,18-18 16,-17 18-31</inkml:trace>
  <inkml:trace contextRef="#ctx0" brushRef="#br0" timeOffset="349833.8638">8661 11342 0,'0'35'78,"0"0"-62,0 18-16,0-17 15,0 69 1,0-69 0,0 17-16,0 0 15</inkml:trace>
  <inkml:trace contextRef="#ctx0" brushRef="#br0" timeOffset="350300.1735">8643 11589 0,'0'-36'16,"18"36"-1,17 0 1,18 0 0,17 0-1,-34 0 1,-19 0 0,-17-35-1,36 35 1,-36-35-1,0 0 17,0-1-17,0 19 1,0 52 31,0 0-32,0 1 1,0-1-16,0 18 16,0-18-16,0 0 15,0 1 1,0-1 0,-18-35-16</inkml:trace>
  <inkml:trace contextRef="#ctx0" brushRef="#br0" timeOffset="351441.3265">9296 11377 0,'0'18'47,"0"17"-31,-36 106 15,1-70-31,35-36 0,-35 0 15,35 18 1,-35-18 0,52-70 31,-17 0-32,0 0-15,36-36 31,16-35-15,-52 36 0,36 70-16,-36-36 15,35 36 17,36 18-17,-71 17 1,52 36-1,-16-1 1,-1-34 0,-35 34-1,0-17-15,0-18 16,0 1 0</inkml:trace>
  <inkml:trace contextRef="#ctx0" brushRef="#br0" timeOffset="351649.0838">9313 11748 0,'-35'0'16,"70"-36"-1,18 36 1,18-35 0,-1 35-1,-34 0 1</inkml:trace>
  <inkml:trace contextRef="#ctx0" brushRef="#br0" timeOffset="352163.2684">9737 11501 0,'0'-36'0,"0"72"78,0 52-62,35-18-1,-35-34-15,0-19 16,35-17-16,-35 71 15,0-36 1,35-35 0,-35 18-1,36-36 17,-1-70-17,-35 17 1,53 1-1,-53 34 1,0-16 0,0 16-1,18 36 17</inkml:trace>
  <inkml:trace contextRef="#ctx0" brushRef="#br0" timeOffset="352645.3613">10142 11465 0,'0'0'0,"0"18"62,0 17-46,0 0-16,0 1 16,0 70 15,0-53-31,0-18 15,0 0 1,0-53 15</inkml:trace>
  <inkml:trace contextRef="#ctx0" brushRef="#br0" timeOffset="352860.7905">10142 11430 0,'0'-35'15,"36"35"1,-36-36 0,70 36-1,-17 0 1,18 0-1,-36 0 1</inkml:trace>
  <inkml:trace contextRef="#ctx0" brushRef="#br0" timeOffset="353104.2923">10195 11501 0,'18'0'47,"35"0"-31,-18 0-1,0 0 1</inkml:trace>
  <inkml:trace contextRef="#ctx0" brushRef="#br0" timeOffset="353362.1146">10125 11783 0,'17'0'16,"36"0"0,18 0-1,-54 0 1,54 0-1,-18 0 1,0 0 0</inkml:trace>
  <inkml:trace contextRef="#ctx0" brushRef="#br0" timeOffset="355883.9957">11659 11271 0,'0'53'16,"-17"-18"0,17 1-1,0 105 17,-36-88-32,36 0 15,-35 0 1,35-71 46,0-53-46,18 36 0,17-71-1,-35 36 1,35-18-16,-35 52 0,53 1 15,-53 0 1,0-1-16,18 36 31,52 89 1,-34 16-17,-1 1 1,-35-88-16,0 17 15,35 36 1,-35-1 0,0-34-16</inkml:trace>
  <inkml:trace contextRef="#ctx0" brushRef="#br0" timeOffset="356080.0443">11695 11536 0,'0'0'0,"17"-35"32,36 35-17,0 0 16,18 0-31</inkml:trace>
  <inkml:trace contextRef="#ctx0" brushRef="#br0" timeOffset="356824.1336">13123 11201 0,'-17'-36'15,"17"1"1,-36 35-16,1 0 16,0 0-1,-36 53 16,36 53-31,35-18 0,-35-17 16,35 17-16,0 18 16,0-71 15,17 36-31,36-71 16,36 0-1,-54 0 1,18-36-1,-18-70 1,-35 53 0,-18 53-1,-17 0 1,35-35 0,18 35 30,52 0-46,18 18 32,-88 17-32,36 18 31,-36 0-31,0 0 16,-18 0-1,18-18 1,-35-35-1</inkml:trace>
  <inkml:trace contextRef="#ctx0" brushRef="#br0" timeOffset="357145.913">13406 11307 0,'35'0'16,"-35"-36"31,70 36-32,-34 0-15,-19 0 16,54 0 0,-71-35-16,35 35 15</inkml:trace>
  <inkml:trace contextRef="#ctx0" brushRef="#br0" timeOffset="357342.8398">13582 11254 0,'0'123'47,"0"-246"-32,0 281-15,0-140 0,0 17 16,0 1-16,0-1 16,0 0-16,0 0 15,0 1-15,-18 17 31,18-18-31,-35-35 16</inkml:trace>
  <inkml:trace contextRef="#ctx0" brushRef="#br0" timeOffset="357531.9209">13458 11765 0,'36'0'62,"34"0"-62,-34 0 16,-1-17-16,18 17 15,53 0-15,-71 0 16,-35-36 0</inkml:trace>
  <inkml:trace contextRef="#ctx0" brushRef="#br0" timeOffset="358259.4848">14005 11236 0,'0'0'15,"0"18"32,0 35-31,18 70-1,17-70-15,-35-18 16,53 36 0,-18-36-1,1 18 1,-36-18-1,35-52 17,-35-54-17,35-17 17,1 35-32,-1-123 15,-35 140 1,53 1-16,-53 0 15,35 52 48</inkml:trace>
  <inkml:trace contextRef="#ctx0" brushRef="#br0" timeOffset="358787.4552">14552 11254 0,'0'17'46,"0"19"-46,35-1 16,-35 35 0,0-17-1,0-17-15,0 16 16,0-16 0,0-54 30,0-35-30,0 0 0,0-17-1,0-1 1,0 36 0,0-36-1,0 36-15,36 35 0,-36-53 16,35 18-1,0 35 17,18-53-17,0 53-15,-18 0 32</inkml:trace>
  <inkml:trace contextRef="#ctx0" brushRef="#br0" timeOffset="359043.0602">14605 11254 0,'35'0'0,"36"0"15,-18 0 17,0 35-17,-53 0 1,0 0 15</inkml:trace>
  <inkml:trace contextRef="#ctx0" brushRef="#br0" timeOffset="359235.0213">14605 11571 0,'18'0'16,"35"0"-1,17 0 1,1-18-1,-36 18-15,0 0 16</inkml:trace>
  <inkml:trace contextRef="#ctx0" brushRef="#br0" timeOffset="360193.4961">14975 11165 0,'0'0'16,"0"36"15,0-1-15,0 0-16,0 1 16,0-1-1,0 35 1,0 1-1,0-36-15,0 0 16,0-52 47,0-18-48,0-18-15,0-18 16,0-35-1,36 71 1,-36-53-16,0 52 16,53 54 46,-53 17-62,70 89 16,-17-89-1,-53 18-15,35-18 16,-35 1-16,71-36 16,-36 53-1,-35-18-15,18-35 16,-18-18 46,53-17-46,-53-18 0,0 18-16,0-1 15,35 1 1,-35-35 0,35-19-1,-35 54-15,-17 35 16</inkml:trace>
  <inkml:trace contextRef="#ctx0" brushRef="#br0" timeOffset="361563.6446">17022 11112 0,'0'-35'31,"-18"35"-15,-17 0 0,-1 0-1,1 0 1,0 18-1,35 17 1,0 0 0,0 18-1,17 0 1,72 18 0,-36-1-1,-1-17-15,-52-17 16,0-1 15,-17-35-15,-36 0 15,0 0-31,18 0 0,-18 0 16,53-18-1</inkml:trace>
  <inkml:trace contextRef="#ctx0" brushRef="#br0" timeOffset="361918.5376">17410 11148 0,'0'17'32,"0"19"-17,0-1 1,0 0-16,0 1 15,0 34 1,0-17 0,0 0-1,0-18 1</inkml:trace>
  <inkml:trace contextRef="#ctx0" brushRef="#br0" timeOffset="362158.8184">17410 11077 0,'0'0'16,"0"-53"-16,0-17 15,35 70 1,-35-18-1,53 18-15,17-53 16,-17 53 0,-17 0-1,-36 18 1,0 17-16</inkml:trace>
  <inkml:trace contextRef="#ctx0" brushRef="#br0" timeOffset="362358.1702">17357 11183 0,'17'0'16,"36"0"-1,-18 0 1,18 0-1,-17 35 17</inkml:trace>
  <inkml:trace contextRef="#ctx0" brushRef="#br0" timeOffset="362603.9947">17339 11501 0,'0'35'15,"18"-35"-15,35 0 16,-18 0 0,35-18-16,-34 18 31,34 0-31,-17 0 15,-53-35-15,35 35 16</inkml:trace>
  <inkml:trace contextRef="#ctx0" brushRef="#br0" timeOffset="362910.8593">17833 11007 0,'18'0'16,"34"0"-1,-16 0 1,70 0 0,-36 0-1,-70-36 1,35 36-16</inkml:trace>
  <inkml:trace contextRef="#ctx0" brushRef="#br0" timeOffset="363151.5416">17992 11060 0,'0'35'0,"0"0"15,0 18 1,0 0-1,0 0 1,0 0 0,0 17-1,-36-70 1,36 36-16</inkml:trace>
  <inkml:trace contextRef="#ctx0" brushRef="#br0" timeOffset="364094.0879">19685 10954 0,'-35'0'16,"-1"0"-1,1 0 1,-18 0-1,18 17 1,-71 177 0,106-141-1,0-17-15,0 34 16,0-35 0,18 36-1,70-36 1,-17-35-1,-36 0-15,0 0 0,36-17 16,-36-19 0,53-17 15,-88-70-15,0 52-1,0 36-15,-53 0 16,0 0-1,18-1 1</inkml:trace>
  <inkml:trace contextRef="#ctx0" brushRef="#br0" timeOffset="364409.2473">20002 11042 0,'0'0'0,"0"18"47,36 17-31,-36 0-16,0 0 15,0 18 1,0-17-16,0-1 16,0 0-16,-18 18 15,18-18 1</inkml:trace>
  <inkml:trace contextRef="#ctx0" brushRef="#br0" timeOffset="364626.0204">20073 11042 0,'0'-35'16,"0"-1"-1,35 1 1,54 35-1,-19 0 1,-17 0 0,-18 35-16</inkml:trace>
  <inkml:trace contextRef="#ctx0" brushRef="#br0" timeOffset="364845.5965">20002 11254 0,'18'0'16,"53"0"-1,-1 0 1,-34 0-1,34 0-15,-17-18 16</inkml:trace>
  <inkml:trace contextRef="#ctx0" brushRef="#br0" timeOffset="366288.8418">21467 10883 0,'0'88'47,"35"-52"-31,-35-1-16,53 35 31,-53-34-16,53 17-15,-53-18 16,35-35-16,0 0 16,0 0 15,-35-18-15,36 18-1,-36-106 1,35-17-1,18 52 17,-53 36-32,18 35 31,17 0-15</inkml:trace>
  <inkml:trace contextRef="#ctx0" brushRef="#br0" timeOffset="366602.3673">22049 10883 0,'0'53'62,"0"-35"-62,0 17 0,0 0 16,0 1-1,0 16 1,0 19-16,0-36 31,0-17-31</inkml:trace>
  <inkml:trace contextRef="#ctx0" brushRef="#br0" timeOffset="366823.6958">22084 10971 0,'0'-105'16,"-35"440"-16,70-565 0,-35 72 15,53 105 1,35 17 15,-53 1-31,1 35 16,-1 0 15,-35 71-15</inkml:trace>
  <inkml:trace contextRef="#ctx0" brushRef="#br0" timeOffset="367037.766">22102 11024 0,'17'0'31,"36"0"-15,-18 0-16,18 0 15,-17 0 1</inkml:trace>
  <inkml:trace contextRef="#ctx0" brushRef="#br0" timeOffset="367266.6579">22013 11377 0,'18'0'16,"17"0"-1,18 0 1,-18 0 0,1-18-16,17 18 15,0 0-15</inkml:trace>
  <inkml:trace contextRef="#ctx0" brushRef="#br0" timeOffset="367715.7979">22772 10918 0,'0'0'0,"0"-35"15,-18 35 1,-17 0 15,-18 0-15,0 106-1,0 0 1,53-71-16,0 0 16,0 1-16,0-1 15,35 0 1,1 1 0,17-36-1,0 0-15,35 0 16,-53 0-1,-17 0-15</inkml:trace>
  <inkml:trace contextRef="#ctx0" brushRef="#br0" timeOffset="368033.2173">22931 10918 0,'17'0'46,"18"0"-46,1 0 16,-1 0-16,36-52 31,-18 52-31,-18 0 16</inkml:trace>
  <inkml:trace contextRef="#ctx0" brushRef="#br0" timeOffset="368248.3644">23160 10866 0,'0'52'16,"-35"-16"-16,35 34 16,0-34-1,0-19-15,0 54 16,0-1-1,0-17 1,0 0 0,0-18-1</inkml:trace>
  <inkml:trace contextRef="#ctx0" brushRef="#br0" timeOffset="368732.4869">23442 10866 0,'0'0'0,"-18"0"31,-17 17 1,35 36-32,0 88 15,-53-35 17,53-71-32,0 1 15,0 17-15,18-53 16,17 35-1,0-35 1,1-18 0,17-35-1,-53-17 1,0-1 0,0 36-16,0 0 15,0-1 1,-53-17-1,0 18-15,18 35 32</inkml:trace>
  <inkml:trace contextRef="#ctx0" brushRef="#br0" timeOffset="369533.6719">23742 10866 0,'0'0'0,"0"35"47,0 18-47,0 17 15,0-17-15,0 88 32,0-70-17,0-36 1,0 0-1,0-70 48,0 0-63,0 0 16,35-142-1,18 54 16,-53 87-31,0 1 0,0-18 16,0 18 0,35 35 15,-17 0-15,53 35-16,-36 18 31,-35 0-16,0 0 1,-18-53-16,-35 71 31,18-36-31,0-35 0,35 35 63,17-35-63,-17 35 15,36-35-15,17 18 16,-18 17 0,0 18-1,0-17 17</inkml:trace>
  <inkml:trace contextRef="#ctx0" brushRef="#br0" timeOffset="370048.2495">24342 10936 0,'0'-35'16,"0"0"0,-18 35-1,-17 0 1,-18 0-1,18 17 1,35 18 0,0 18-1,17 18 1,54-18 0,-18-18-1,-18 0 1,-35 1-1,35-1 1,-35 0 0,-35 1 15,0-36-31,-36 35 16,36-35-1,-18 0-15</inkml:trace>
  <inkml:trace contextRef="#ctx0" brushRef="#br0" timeOffset="371431.7911">25647 10619 0,'0'70'63,"0"-35"-48,0 18-15,0-17 16,0-1-16,0 18 15,0 17 1,0 36 0,0-88-1,0 17-15,0 36 16,0-36 0,-18-35-1</inkml:trace>
  <inkml:trace contextRef="#ctx0" brushRef="#br0" timeOffset="373681.1202">25912 10866 0,'0'17'47,"0"54"-31,0 17-1,35-18 1,0-34 0,0-36-1,-35 35 1,36-35-1,-1-18 1,-35-17 0,35-35-1,-35-36 17,-17 35-17,17 36-15,-36 35 31,36-35-31,18 35 47,17 0-31,18 0 0,-18 0-1</inkml:trace>
  <inkml:trace contextRef="#ctx0" brushRef="#br0" timeOffset="374056.5272">26317 11112 0,'0'36'15,"0"-1"17,0 0-32,0 1 15,0-1 1,0 0 15</inkml:trace>
  <inkml:trace contextRef="#ctx0" brushRef="#br0" timeOffset="374853.7174">26670 10760 0,'18'0'78,"-18"17"-78,53-17 16,-18 36-16,35-1 15,-17 0 1,0 18-1,-17-18 1,-36 1 0,0-1-1,0 0 1,-18 0 15,-17-35-31,-1 53 0,1-53 16,-36 53-1,36 18-15,0-36 16</inkml:trace>
  <inkml:trace contextRef="#ctx0" brushRef="#br0" timeOffset="375269.989">27305 11271 0,'0'-35'15,"0"70"16,0 36-15,-35-71 0,35 53-16,-88 0 31,52-53-31</inkml:trace>
  <inkml:trace contextRef="#ctx0" brushRef="#br0" timeOffset="376410.2393">27852 10707 0,'0'-35'15,"0"52"32,0 71-31,0 36-1,0-71-15,0 0 16,35 52 0,-35-69-16,0-19 15,0 89 1,35-70 0</inkml:trace>
  <inkml:trace contextRef="#ctx0" brushRef="#br0" timeOffset="377066.0014">28240 10830 0,'0'36'31,"0"-1"-31,35 0 16,0 36-1,-35-18 1,71-18 0,-71 0-1,35-35 1,-17 0-1,35-18 17,-53-17-17,0 0 1,0-18 0,0-35-1,-35 35 1,35 18-16,-36 35 15,89 0 48,-18 0-47,18 0-16,0 0 15,-17 17 1</inkml:trace>
  <inkml:trace contextRef="#ctx0" brushRef="#br0" timeOffset="377561.7153">28698 11165 0,'0'-17'31,"18"17"0,17 0-15,1 0 15,-36 35-15,-18 89-1,-35-72 1,106-52 62,18-17-62,-36 17-16,35-53 15,-34 53-15,-36-18 16</inkml:trace>
  <inkml:trace contextRef="#ctx0" brushRef="#br0" timeOffset="377981.9764">29051 10760 0,'0'70'62,"53"-17"-46,-53 124-1,0-125 1,0 1-16,0-17 16,0-1-16,0 0 15,0 53 16,0-52-31,0-1 16</inkml:trace>
  <inkml:trace contextRef="#ctx0" brushRef="#br0" timeOffset="379720.0586">29616 11289 0,'0'53'78,"-36"-18"-62,36 0-1,-52 1 1,16-36-16</inkml:trace>
  <inkml:trace contextRef="#ctx0" brushRef="#br0" timeOffset="379964.6615">29898 11218 0</inkml:trace>
  <inkml:trace contextRef="#ctx0" brushRef="#br0" timeOffset="380172.1516">30057 11218 0,'0'0'0,"0"18"15</inkml:trace>
  <inkml:trace contextRef="#ctx0" brushRef="#br0" timeOffset="380369.0254">30215 11236 0,'36'0'16</inkml:trace>
  <inkml:trace contextRef="#ctx0" brushRef="#br0" timeOffset="380796.0605">30568 11218 0,'0'18'62,"0"17"-46,0 1-1,-17-1 1,-19-35 0</inkml:trace>
  <inkml:trace contextRef="#ctx0" brushRef="#br0" timeOffset="381486.9649">30992 10619 0,'0'53'46,"0"-18"-30,0 0 0,0 141 15,0-105-31,35-18 0,-35 0 16,0 17-1,35 1 1,-35 0-1,0-19 1</inkml:trace>
  <inkml:trace contextRef="#ctx0" brushRef="#br0" timeOffset="382031.2306">31274 10866 0,'0'17'47,"0"36"-47,0 0 15,0 18 1,35 17 15,18-53-31,-35-35 31,17 0 1,-35-35-17,35 35 1,-35-36-16,0-16 31,0-72-15,0 89-16,0 17 15,0-17-15,0 0 32,53 35-1,-53 17-15,71-17-16,-71 36 0</inkml:trace>
  <inkml:trace contextRef="#ctx0" brushRef="#br0" timeOffset="382697.2505">31679 11130 0,'18'0'94,"-18"35"-94,0 1 15,0-1 1,0 0-1,0-52 64,35-72-64,-35 36 1,36 53-1,-1 0 17,-35 18-17,35-18-15,-35 35 16,0 1 15,0-19-15,35-17-1</inkml:trace>
  <inkml:trace contextRef="#ctx0" brushRef="#br0" timeOffset="383315.2823">32032 10742 0,'0'-35'15,"18"70"48,35-35-48,17 35 1,-70-17 0,89 35-16,-37-18 15,-52 0 1,36-35-1,-36 36-15,0-1 16,0 18 0,-18-53-1,18 35-15,-35-35 0,35 35 16,-53-35-16,0 36 16,0-36 15</inkml:trace>
  <inkml:trace contextRef="#ctx0" brushRef="#br0" timeOffset="385559.7356">32879 10848 0,'0'-35'15,"-18"35"48,-17 0-48,35 17 1,-71 19-16,71 16 16,-53 19-16,53-18 15,-35 0-15,35-18 16,-53 71-1,53-53 1,0-18 0,18-35-1,88 53 1,-18-53 15,-53 0-31,1-35 16</inkml:trace>
  <inkml:trace contextRef="#ctx0" brushRef="#br0" timeOffset="385810.8086">32614 11112 0,'18'0'16,"17"0"-16,18 0 31,-18 0-31,36 0 16,-36 0-1,-17 0 1</inkml:trace>
  <inkml:trace contextRef="#ctx0" brushRef="#br0" timeOffset="386711.0864">33038 10636 0,'35'36'63,"-35"-1"-63,0 0 15,70 141 17,-34-87-32,-36-54 15,35 35 1,18-17-1,-53-17 1,35-36 0,-35 35-16,18-35 31,-18-18 16,0-17-47,53-18 15,-53 18 1,0 0 0,35-36-1,-35 36-15,0-53 16,35 52-16,-35 1 16,0 0-16,36-18 31,-36 18-16</inkml:trace>
  <inkml:trace contextRef="#ctx0" brushRef="#br0" timeOffset="387643.5576">32967 10760 0,'0'-36'16,"-35"36"0,35 36 124,0 34-124,35 36-1,-35-71 1,0 1-16,35-1 16,-35 0-16,36 0 15,-1 18-15,0-17 16,-35-1 15,35-35-31,-35 35 16,0 1-1,36-36 1,-36 35 15,0 0-15</inkml:trace>
  <inkml:trace contextRef="#ctx0" brushRef="#br0" timeOffset="393407.097">3122 13370 0,'35'0'0,"-17"0"15,17 0 1,1 0-1,-1 0 17,-35-35-17,0-18-15,35-17 16,-35-1 0,0 18 15,0 18-16,0 70 17,53 18-17,18-18 1,17 18 0,-35-18-1,-53 1 1,0-1-1,-36 0 17,-17-35-17,-17 0-15,52 36 32</inkml:trace>
  <inkml:trace contextRef="#ctx0" brushRef="#br0" timeOffset="393662.8206">3810 13353 0,'35'0'63</inkml:trace>
  <inkml:trace contextRef="#ctx0" brushRef="#br0" timeOffset="394063.2217">4110 12876 0,'0'-53'16,"0"-17"0,0 88 31,0 70-32,0 0-15,0-17 16,0 87-1,0-70 1,35-52 0,-35 34-16,53-70 15,-18 0 1,36 0 0,-18-35-1,-53-18 1</inkml:trace>
  <inkml:trace contextRef="#ctx0" brushRef="#br0" timeOffset="394334.3192">4004 13123 0,'0'0'16,"18"0"15,17 0-15,36-35 0,-36 35-16,0 0 15,0 0 1,1 0-1,-1 0-15</inkml:trace>
  <inkml:trace contextRef="#ctx0" brushRef="#br0" timeOffset="394669.084">4480 13264 0</inkml:trace>
  <inkml:trace contextRef="#ctx0" brushRef="#br0" timeOffset="396322.924">5415 13018 0,'-35'0'15,"35"17"48,18 36-48,-18 0-15,0 18 16,35-36 0,-35 0 15,35-35-16,0 0 1,1 0 0,-1-18-1,0-52 1,-35 17 0,35 0-1,-35 18-15,0 52 63,53 36-48,-53-17 1,36-36 0,-36 35-16,17-35 15,-17 35 1,36-35-1,-36-17 79,0-19-63,0 1-31,0 0 16,70 35 47,-17 0-48,-18 0-15,1 0 16,-1 0-16,-18 0 0,19 0 15,17-36 1,-36 36 0,-17-35 15,0 0 16,-35 35-16,35 18-31,-35-18 16,35 52-1,0 19 1,0-36-16,17-35 16,19 18-1,17-18 1,-18 0-1</inkml:trace>
  <inkml:trace contextRef="#ctx0" brushRef="#br0" timeOffset="397057.6046">7461 12947 0,'0'-35'16,"-17"35"0,-19 0-1,1 0 1,0 0 0,-1 17-1,36 36-15,0-17 16,0 34-1,0-17 1,0-18 0,36-35-1,34 53 1,-34-53-16,-19 0 16,19 0-16,-1 0 0,-35-17 15,35 17-15</inkml:trace>
  <inkml:trace contextRef="#ctx0" brushRef="#br0" timeOffset="398075.0633">7814 12965 0,'0'0'0,"0"-36"15,-18 36 1,1 0 15,-19 0-15,-16 53-1,52 18 1,0-18 0,0-18-1,0 0 17,17-35-32,54 0 31,-71-17-31,17 17 15,-17-36 1,0-17 0,36 53-16,-36-70 31,0 88 16,0 17-32,53 0 1,-36-35 15,19 0-15,-1 0 0,0 0-1,-35-18 1,35-52-1,18 35 1,-17 35 0,-19 0 15,36 17-15,-53 19-1,0-1 1,0-53 78,35-35-79,-35 18 1,36 35-1,-1 0 17,-35 18-17,35 17 1,0 0 0,-35 0-1,36 1 1</inkml:trace>
  <inkml:trace contextRef="#ctx0" brushRef="#br0" timeOffset="400919.3501">9507 12788 0,'36'0'31,"-36"53"-31,0-18 16,0 1-16,0-1 15,0 0 1,0 36 0,0-18-1,0-18-15,0 0 31,0-52 16,0-36-31,0 17-16,0 1 16,0-35-1,0 17-15,0 0 16,0 17-16,0 1 15,0-53 1,35 35-16,-35 35 0,0-17 16,70 35-16,-70-35 15,89 35 17,-54 0-32,-35 18 15,35 34-15,-35-16 16,0-1-16,-88 53 15,53-35 1,-1-18 0,1-35-1,53 36 48,17-1-48,36 18 1,-36 17 0,18-17-1,0 53 32</inkml:trace>
  <inkml:trace contextRef="#ctx0" brushRef="#br0" timeOffset="401225.5103">10019 12735 0,'0'0'0,"0"53"47,35 18-31,-35 35 0,0-89-16,0 19 0,0 34 15,0-35 1</inkml:trace>
  <inkml:trace contextRef="#ctx0" brushRef="#br0" timeOffset="401449.3255">10054 12894 0,'35'-159'31,"-70"494"-31,70-705 0,-70 564 0,70-441 16,1 247 0,-1-35-1,36 35 1,-54 0-16,18 0 0,18 17 16,-53 36-1,0-17 1</inkml:trace>
  <inkml:trace contextRef="#ctx0" brushRef="#br0" timeOffset="401654.1292">10037 12929 0,'17'0'16,"36"0"15,0 0-31,18 0 16,-36 0-1,-35 36 17</inkml:trace>
  <inkml:trace contextRef="#ctx0" brushRef="#br0" timeOffset="401829.2219">10125 13194 0,'0'0'32,"17"0"-17,72 0 1,-54-18-1,0 18-15</inkml:trace>
  <inkml:trace contextRef="#ctx0" brushRef="#br0" timeOffset="402409.2796">10548 12771 0,'0'17'63,"0"18"-63,0 18 16,0-17-16,0-1 15,0 71 1,0-53-1,0-18 1,0-70 47,0-1-63,0 1 15,0-18-15,35-70 16,-35-36 15,0 71-15,36 17-1,17 36 1,-18 35 0,18 0-1,-53 18 1,53 17-16,-53 35 15,-36 1 1,36-36-16,-35 1 16,0-1-1,-18-35 1,0 0 0</inkml:trace>
  <inkml:trace contextRef="#ctx0" brushRef="#br0" timeOffset="403183.1068">10918 12753 0,'0'18'31,"0"17"-15,0 0-1,36 71 1,-36-71-1,0 18-15,0-18 32,0 1-17,-18-36 17,18-18-17,0-70 1,0 0-1,0-36 1,35-70 15,-35 159-31,36 35 0,-36-35 16,35 35 15,0 0-15,18 17-1,-18 54-15,-35-18 16,0 0 0,-17-53-1,-19 70 1,-16-70-16,16 0 16,36 18 30,36 35-30,34-18 0,-35 0-1,1 1 1,-36-1 0,35-35-1,0 35 1</inkml:trace>
  <inkml:trace contextRef="#ctx0" brushRef="#br0" timeOffset="403453.811">11377 12700 0,'0'106'32,"0"-71"-32,0 0 15,0 1 1,0-1 0,0 18-16,0-18 31</inkml:trace>
  <inkml:trace contextRef="#ctx0" brushRef="#br0" timeOffset="403672.4629">11377 12682 0,'0'-35'0,"0"-18"16,0 18-1,35 35 1,54 0 0,-54 0-1,0 0 17,-35 18-17,0 17-15</inkml:trace>
  <inkml:trace contextRef="#ctx0" brushRef="#br0" timeOffset="403895.6338">11395 12788 0,'0'0'0,"35"0"46,18 0-30,-18 0 0,0 35-1,-35 1 1</inkml:trace>
  <inkml:trace contextRef="#ctx0" brushRef="#br0" timeOffset="404104.9114">11448 13000 0,'0'0'0,"17"0"32,19 0-17,-1 0 1,53 0 15,-35 0-31</inkml:trace>
  <inkml:trace contextRef="#ctx0" brushRef="#br0" timeOffset="404965.5074">12188 12629 0,'-17'-35'16,"-18"35"-16,-1 0 15,36-35 1,-35 35-16,0 0 31,-1 0-15,36 18 0,0 17-1,0 35 1,18 36-1,35-106 1,-53 53-16,35-53 0,-35 35 16,0 1-1,0-1 17,-17-35-32,17 35 0,-71-35 15,18 0 1,0 0-1</inkml:trace>
  <inkml:trace contextRef="#ctx0" brushRef="#br0" timeOffset="405345.651">12382 12665 0,'36'0'31,"-36"17"-31,0 19 16,0-1-16,0 35 16,0-34 15,0 17-31,0-18 16,0 0-1</inkml:trace>
  <inkml:trace contextRef="#ctx0" brushRef="#br0" timeOffset="405555.0833">12418 12594 0,'35'-35'15,"-70"299"-15,70-563 0,-70 369 0,105-140 16,-17 34 0,0 36-1,18 0 1,-36 0 0</inkml:trace>
  <inkml:trace contextRef="#ctx0" brushRef="#br0" timeOffset="405802.5496">12453 12788 0,'18'0'31,"17"0"-31,0 0 31,18 0-31,0 0 16,-18 0 0,-35 18-1</inkml:trace>
  <inkml:trace contextRef="#ctx0" brushRef="#br0" timeOffset="405996.2889">12453 13035 0,'0'0'15,"18"0"1,35 0-1,0 0 1,-1 0 0,1-17-1,-17-19-15</inkml:trace>
  <inkml:trace contextRef="#ctx0" brushRef="#br0" timeOffset="407037.7486">13370 12577 0,'0'0'16,"0"52"15,0-16-31,0 17 16,0 17-16,-35-17 15,35 53 17,0-71-17,-35-35-15,-1 0 47,36-70-31,0 34-1,0 1-15,0-35 16,-35 34 0,35-34 15,0 17-31,35 53 31,18 17-15,0 19-16,-17 34 31,16-34-31,-16 34 16,-1-70-16,-35 35 15,35-17 1,-35 17-1,36 1 1,-36-1 0,0-53 31,35-70-16,0 17-16,-35 36-15,35 0 0,-35 0 16,0-1-16,0-34 16,0 35 15,0 17-31</inkml:trace>
  <inkml:trace contextRef="#ctx0" brushRef="#br0" timeOffset="407388.0757">13935 12629 0,'35'-52'47,"0"52"-47,1 0 15,16 0 1,1 0 0,-17 0-1</inkml:trace>
  <inkml:trace contextRef="#ctx0" brushRef="#br0" timeOffset="407588.1737">14093 12594 0,'-17'0'16,"34"0"-16,-34 71 0,17-1 15,0-34 1,0 34 0,0-35-1,0 18 1,0 0-16,0-17 15</inkml:trace>
  <inkml:trace contextRef="#ctx0" brushRef="#br0" timeOffset="408687.0698">15981 12488 0,'-35'-35'15,"35"53"1,0 17-1,-53 106 1,53-53-16,0-35 16,-36 18-1,36-18 1,0-71 46,0-17-46,18-1-16,35-175 31,-18 87-31,0 71 16,1 18 0,-36-18-1,35 88 1,-35 1 15,53 140-15,-18-88-16,-35-52 0,0 17 15,0-1 17,0-16-17,0-1 1</inkml:trace>
  <inkml:trace contextRef="#ctx0" brushRef="#br0" timeOffset="408877.2682">15857 12735 0,'0'0'0,"36"0"15,-1 0 1,35 0 0,-34 0-1,-1 0-15,0 0 0</inkml:trace>
  <inkml:trace contextRef="#ctx0" brushRef="#br0" timeOffset="409571.2189">16422 12524 0,'0'35'31,"0"0"-31,0 18 16,0 0-16,0 18 16,0-19-1,0-16 1,0-54 46,0-141-30,0 106-32,0-17 15,0 17-15,35-18 32,-35 36-32,53 53 46,0 105-30,-53-70-16,35 71 16,0-54-1,18-35 1,-53 1 0,18-36 15,-18-36 0,53-34-15,-53 35-16,0-18 15,0-53 17,0 53-17</inkml:trace>
  <inkml:trace contextRef="#ctx0" brushRef="#br0" timeOffset="410237.8612">17251 12400 0,'0'-35'16,"0"88"31,0-18-47,-53 0 15,53 1-15,-35 34 32,-54 54-1,54-71-31,35-18 15,-35-35 1,35 35-16,-35-35 16</inkml:trace>
  <inkml:trace contextRef="#ctx0" brushRef="#br0" timeOffset="410501.7054">16986 12277 0,'0'17'47,"0"19"-47,36-1 15,-1 0 1,0 18 0,-35-18-16,35-35 15</inkml:trace>
  <inkml:trace contextRef="#ctx0" brushRef="#br0" timeOffset="411760.4851">18397 12365 0,'0'-35'15,"0"70"48,18 0-63,-18 0 15,35 1-15,-35-1 16,53 36 0,53 34-1,-106-69 1,35-36-16,1-18 62,-36-17-46,0-53 0,0 52-16,35 1 15,-35-71 16,35 88-15</inkml:trace>
  <inkml:trace contextRef="#ctx0" brushRef="#br0" timeOffset="412101.57">18962 12382 0,'0'36'47,"0"-1"-47,0 0 16,0-17-16,0 17 16,0 36-1,0-36-15,0 0 16,0 1-1,-18-36 1</inkml:trace>
  <inkml:trace contextRef="#ctx0" brushRef="#br0" timeOffset="412312.6676">18997 12330 0,'0'-71'0,"35"71"16,-35-35-16,36 35 0,-36-18 15,53 18-15,-1 0 16,-16 0 15</inkml:trace>
  <inkml:trace contextRef="#ctx0" brushRef="#br0" timeOffset="412551.0806">18979 12418 0,'18'0'16,"17"0"15,18 0-15,-17 53-16,-36-36 31</inkml:trace>
  <inkml:trace contextRef="#ctx0" brushRef="#br0" timeOffset="412783.1546">18838 12771 0,'18'0'0,"35"0"15,0 0 1,-18 0 0,71 0-1,-88 0 1,17 0-16</inkml:trace>
  <inkml:trace contextRef="#ctx0" brushRef="#br0" timeOffset="413173.853">19632 12330 0,'-18'0'31,"-17"0"-15,-35 0 0,70 17-16,-53 18 0,17 36 31,1 0-16,35-36-15,0 0 16,0 18 0,18-18-16,35-35 15,-18 0 1,0 53-16,1-53 16,-1 0-16,35-35 15</inkml:trace>
  <inkml:trace contextRef="#ctx0" brushRef="#br0" timeOffset="413827.5596">19844 12330 0,'17'0'31,"19"-36"-15,-1 36-1,0 0-15,18 0 0,18 0 16,-18 0-16,35-35 16,-53 35 15</inkml:trace>
  <inkml:trace contextRef="#ctx0" brushRef="#br0" timeOffset="414783.5446">19879 12330 0,'35'0'47,"-35"105"-16,0-69-31,0-1 16,0 0-16,0 71 31,0-71-15,0-17-16,36-18 31</inkml:trace>
  <inkml:trace contextRef="#ctx0" brushRef="#br0" timeOffset="415360.7011">20567 12259 0,'0'0'0,"-18"0"16,-35 0-1,-17 18 1,70 17 0,-35 53-1,-1 36 1,36-71-16,0-18 0,0 0 16,0 18-1,18-53 1,-18 35-1,35-35-15,18 0 0,-18 0 16,36-17 0,-18-107-1,-18 18 17,-35 36-17,0 17-15,0 18 16,0-1-1,-35 36 1,-36 0 0</inkml:trace>
  <inkml:trace contextRef="#ctx0" brushRef="#br0" timeOffset="416399.8766">20884 12277 0,'0'53'32,"0"-1"-17,0 1-15,0 0 16,0 0-16,0 18 31,18-36-31,-18 0 16,0 18-16,0-17 15,0-54 32,0-53-31</inkml:trace>
  <inkml:trace contextRef="#ctx0" brushRef="#br0" timeOffset="416806.2289">20902 12418 0,'106'-177'31,"-212"354"-31,212-389 16,-36 212 0,-34 0-16,-36 35 15,35 1-15,-35 34 31,-71 1-15,1-1 0,-1-17-1,36-53-15,53 36 78,52-36-62,-17 52-16,-18-52 16,-35 53-16,53-53 0,-53 36 15,36-1 1,-1-35 0,0 35-1</inkml:trace>
  <inkml:trace contextRef="#ctx0" brushRef="#br0" timeOffset="418259.2786">22437 12294 0,'0'-35'15,"35"70"32,-35 1-31,35 69-16,0 19 15,1-89 1,-36 0-16,35 36 16,18-18-1,-53-18 16,18-35 1,-18-17-32,0-19 15,35-17 1,-35 18 0,35 0-16,-35 0 15,53-1-15,-53-34 16,35 34-1,-35 1 1,36-18-16,-1 53 16,0 0-1</inkml:trace>
  <inkml:trace contextRef="#ctx0" brushRef="#br0" timeOffset="419007.9005">24130 12382 0,'0'0'16,"-18"0"-16,-52-70 16,35 70-16,-18 0 31,17 0-31,-52 0 15,-53 141 1,88-88 0,18 18-16,35-19 0,-71 1 15,71-17-15,0-1 16,0 0 0,0 0-16,18-35 15,70 36 1,36-36-1,-72 0-15,1 0 0,0 0 16,53-18 0,-53-17 15</inkml:trace>
  <inkml:trace contextRef="#ctx0" brushRef="#br0" timeOffset="419505.3681">23566 12629 0,'35'0'15,"0"0"-15,18 0 16,35 0-16,-35 0 15,71 0 17,-36 0-32,-35 0 15</inkml:trace>
  <inkml:trace contextRef="#ctx0" brushRef="#br0" timeOffset="420403.2726">24659 12171 0,'0'17'63,"71"36"-48,-36 88 1,-35-35 0,35-35-16,-35-18 15,36-18-15,-36 0 16,0 1-1,35-1 1,-35-53 47,53-70-48,-53 53 1,0 0-16,35-18 0,-35 0 15,35-18-15,1-17 32,-36 17-17,0 36 1</inkml:trace>
  <inkml:trace contextRef="#ctx0" brushRef="#br0" timeOffset="421050.5826">24553 12241 0,'0'18'62,"36"-18"-46,-36 71-16,0-54 16,35 71-1,-35-70-15,35 53 16,18-18-1,-53-18-15,35 0 16,1 18-16,-36-18 31,35-35-15,-35 36 0</inkml:trace>
  <inkml:trace contextRef="#ctx0" brushRef="#br0" timeOffset="425453.366">25859 12453 0,'0'35'16,"17"-35"15,19 0-15,-1 0 0,0-17 15,-35-19-16,0-34-15,35 35 16,-35-1-16,0-17 31,0 18-31,0 0 16,0 0-16,0-18 16,0 17-1,0 54 16,0 194 1,0-71-17,0-88 1,53 70 0,-17-88-1,-1 18 1,-35-17-1,35-36 1,18 0 0,-18 0-1,-35-18 1,36-17 0,-36-1-1,0-16 1,0-1-1,-36 17 1,1 36 15,53 0 32,52 0-48,-35 0 1,-17 0-16,35-35 31,-53 53 1,35-18-32,-35 35 15,0 18 1,0-18-1,18-35 1,-18 35-16,35-35 16,1 0 15,-1 0-15,-35-52-1,35 52 1,-35-53-16,0 17 15,0 54 32,0 53-31,0 34 0,0-34-16,0-18 0,0 0 15,0-18 1,0 18-16,-18-18 15,18 1 1,-35-36-16,0 0 16,35-18-1,0-17 1,0-1 0,53 1-16,35-36 15,-17 19 1,105-37-1,-141 89-15</inkml:trace>
  <inkml:trace contextRef="#ctx0" brushRef="#br0" timeOffset="426556.3112">27517 12171 0,'35'0'47,"0"0"-31,36 0-1,17 0 1,-53 0-16,1 0 16,16 0-1</inkml:trace>
  <inkml:trace contextRef="#ctx0" brushRef="#br0" timeOffset="426849.6826">27711 12171 0,'0'17'16,"0"19"-1,0 70 17,0-36-32,0-35 15,0 18 1,0 0 0,0-17-1</inkml:trace>
  <inkml:trace contextRef="#ctx0" brushRef="#br0" timeOffset="427326.1634">28063 12224 0,'0'35'62,"0"18"-46,0 0 0,0-18-16,0 0 0,0 1 15,0-1-15,0 18 32,0-18-17,0 0 1</inkml:trace>
  <inkml:trace contextRef="#ctx0" brushRef="#br0" timeOffset="427784.7975">28063 12435 0,'0'-35'16,"36"35"-1,-1 0 1,0 0 0,1-35-1,-1 35 17,-35-35-17,35 35 1,-35-36-16,0 1 15,0 70 64,0 1-64,0-1-15,0 71 31,0-71-31,0 18 16,0-18 0,0 0 15</inkml:trace>
  <inkml:trace contextRef="#ctx0" brushRef="#br0" timeOffset="428404.8418">28522 12241 0,'0'18'63,"0"35"-47,0-18-16,0 0 15,0 1 1,0-1-16,0 0 15,0 1 1,0-1 0,0 0-1</inkml:trace>
  <inkml:trace contextRef="#ctx0" brushRef="#br0" timeOffset="428720.551">28522 12153 0,'0'0'0,"0"-35"16,18 35-16,-18-35 16,35 35-1,0 0 1,1 0 0,-1 0-1,0 0 1,0 0-1</inkml:trace>
  <inkml:trace contextRef="#ctx0" brushRef="#br0" timeOffset="428980.8186">28469 12312 0,'18'0'16,"17"0"-1,0 0 1,1 0-1</inkml:trace>
  <inkml:trace contextRef="#ctx0" brushRef="#br0" timeOffset="429221.9819">28416 12612 0,'36'0'16,"-1"0"0,18 0-1,-53-18 1,70 18-16,-17 0 15</inkml:trace>
  <inkml:trace contextRef="#ctx0" brushRef="#br0" timeOffset="431086.1231">29228 12136 0,'0'-18'0,"0"36"0,-18-89 31,-17 71 0,-18 0 0,53 18-15,-35-18 0,35 70-1,0-52 1,0 17-16,0 36 16,17-71-1,-17 53-15,53-53 16,-53 52-16,53 1 31,0 0-15,-18-17-16,-35-1 15,-17-35 1,-36 0 0,0 53-1,-18-53 16,36 0-31</inkml:trace>
  <inkml:trace contextRef="#ctx0" brushRef="#br0" timeOffset="431522.5579">29704 12224 0,'0'-36'15,"-18"36"1,18 36-16,0-1 16,0 0-1,0 1-15,0-1 16,-53 18-16,53 17 15,0-52 1,0 17 0,0 1 15</inkml:trace>
  <inkml:trace contextRef="#ctx0" brushRef="#br0" timeOffset="431806.4212">29633 12136 0,'0'-89'0,"36"36"16,-1 53-1,-35-35-15,53 35 16,0 0 0,0 0-1,0 0 1,-53 35 0,0 36-1</inkml:trace>
  <inkml:trace contextRef="#ctx0" brushRef="#br0" timeOffset="432035.8878">29633 12330 0,'18'0'16,"105"-106"-16,-211 212 0,35-106 0,142 0 16,-37 0-1,-16 0 1</inkml:trace>
  <inkml:trace contextRef="#ctx0" brushRef="#br0" timeOffset="432247.544">29598 12629 0,'35'0'15,"18"0"1,0 0-1,-18 0-15,18 0 16,18-17 15</inkml:trace>
  <inkml:trace contextRef="#ctx0" brushRef="#br0" timeOffset="435770.7411">2910 14252 0,'0'-35'16,"18"53"62,-18 17-63,88 141 1,-88-140-16,36-1 0,-36 0 16,35 0-1,0 1 1,-35-1-1,35-35 32,-35-53-47,36 0 16,-36-53 15,0 71-15,35-36-16,-35 36 15,35 35 17,-35 18-1</inkml:trace>
  <inkml:trace contextRef="#ctx0" brushRef="#br0" timeOffset="436069.2603">3440 14305 0,'0'0'15,"0"35"1,0 1-1,0-1 1,0 36 0,0-19-16,0-16 15,35-36 1,-35 35-16,-18-35 47</inkml:trace>
  <inkml:trace contextRef="#ctx0" brushRef="#br0" timeOffset="436275.9411">3457 14252 0,'0'-35'15,"0"0"-15,0 387 0,18-704 0,-36 422 0,36-193 16,17 123-16,-35-36 15,35 36 1,1 0-16,-36-35 16,53 35-16,0 0 15,-1 0 1</inkml:trace>
  <inkml:trace contextRef="#ctx0" brushRef="#br0" timeOffset="436524.1859">3492 14288 0,'18'0'15,"35"0"-15,0 0 16,-18 0 0,-35 35-1,36-35-15,-36 35 16</inkml:trace>
  <inkml:trace contextRef="#ctx0" brushRef="#br0" timeOffset="436732.0996">3422 14587 0,'18'0'16,"34"0"-16,19 0 31,-36 0-31,-17 0 15,53 0 1,-19-17 0</inkml:trace>
  <inkml:trace contextRef="#ctx0" brushRef="#br0" timeOffset="437358.8351">4198 14182 0,'0'-36'16,"0"1"15,-18 35 0,18 53-15,-52 18-16,-19-18 0,71-18 16,0 35-1,0-17 1,0-17 0,18-36-1,35 35 1,-18-35-16,0 0 0,36 0 15,-1 0 1,-35-18 0</inkml:trace>
  <inkml:trace contextRef="#ctx0" brushRef="#br0" timeOffset="437679.8407">4427 14146 0,'18'0'0,"17"-35"31,1 35-15,34 0-1,-35 0-15,54 0 32,-37 0-17</inkml:trace>
  <inkml:trace contextRef="#ctx0" brushRef="#br0" timeOffset="437925.739">4551 14129 0,'0'35'15,"0"53"1,0-52-16,0 16 16,0 19-1,0-18 17,0-18-17</inkml:trace>
  <inkml:trace contextRef="#ctx0" brushRef="#br0" timeOffset="440748.3259">5080 14146 0,'-53'18'47,"53"35"-31,0-18 0,-35 36-1,35-36-15,0 71 16,0-53-1,17-53 1,19 35-16,-1-35 31,18 0-15,17-35 0,-34 35-16,-36-88 31,35 35-31,-35 17 0,0 19 15,-18-54 1,18 1 0,-35 70-16</inkml:trace>
  <inkml:trace contextRef="#ctx0" brushRef="#br0" timeOffset="441501.2159">5539 14146 0,'0'71'46,"0"-18"-46,0 0 16,0-18 0,0 36-1,0-18 1,0-18 0,0-70 46,0-18-46,0-36-1,0 19 1,0-89 15,0 89-31,35-1 16,-35 18-1,35 53 1,18 0 0,18 53 15,-71 53-15,0-36-1,-124 1 1,89-36-1,35 1 32,0-1-31,18-35 0,52 35-1,-35-35-15,1 0 0,-36 35 16,53-35-1,-53 36-15,35-1 16,0-35 0,-35 35-1</inkml:trace>
  <inkml:trace contextRef="#ctx0" brushRef="#br0" timeOffset="442032.442">6191 14093 0,'0'-35'0,"0"0"16,0 0 0,-35 35-16,0 0 15,35-36 1,-36 36-1,1 0-15,35 36 16,0 34 0,0-35-16,0 18 15,35 18 17,1-18-32,-1-18 15,-35 0 1,0 1 15,0-1-15,-18-35-1,-35 35 1,18-35 0,-35 0-16</inkml:trace>
  <inkml:trace contextRef="#ctx0" brushRef="#br0" timeOffset="444456.7326">7020 14323 0,'0'35'16,"0"0"-1,0 1 1,-17-1-1</inkml:trace>
  <inkml:trace contextRef="#ctx0" brushRef="#br0" timeOffset="445353.3789">7479 14005 0,'35'0'62,"-35"36"-62,0 34 16,35 36 15,1-71-15,-1 1-16,-35 16 15,35-52-15,-35 36 16,36-36-16,-1 0 31,-18 0 0,-17-36-15,0-52 0,53 18-1,-53-1 1,0 18-16,36 88 62,-36 1-62,0-1 16,35 36 0,0-1-16,1-35 31,-36-52 16,35 17-32,-35-88 1,0 52-16,35 1 16,-35 0-16,0-1 15,0 1-15,0-18 16,35 53 15</inkml:trace>
  <inkml:trace contextRef="#ctx0" brushRef="#br0" timeOffset="445667.2548">8220 13970 0,'-71'35'32,"142"-70"-32,-71 53 15,0 17 1,0 18-1,0-18 1,0 36 0,0-54-16,0 19 15,0-1 17</inkml:trace>
  <inkml:trace contextRef="#ctx0" brushRef="#br0" timeOffset="445907.3359">8255 14005 0,'0'-141'32,"0"282"-32,0-335 15,35 194-15,-35-53 16,36 53-16,-1-35 31,18 35-15,0 0-16,-18 0 15,-35 18 17</inkml:trace>
  <inkml:trace contextRef="#ctx0" brushRef="#br0" timeOffset="446133.7808">8273 14023 0,'35'0'47,"0"0"-32,0 0 17,1 35-32,-36 0 31</inkml:trace>
  <inkml:trace contextRef="#ctx0" brushRef="#br0" timeOffset="446359.5388">8167 14323 0,'17'0'16,"36"0"-1,-17 0 1,-1 0-1,35 0 1,-34 0-16,17 0 16</inkml:trace>
  <inkml:trace contextRef="#ctx0" brushRef="#br0" timeOffset="447639.4582">10213 13688 0,'-18'-36'31,"-17"36"-15,-18 0 0,-17 18-1,34 106 1,-34-54 0,34-35-16,36 1 0,0-1 15,0 18 1,71-18-1,-36 0 1,1-35 0,-1 0-16,0 0 0,18 0 15,18 0-15,17 0 16</inkml:trace>
  <inkml:trace contextRef="#ctx0" brushRef="#br0" timeOffset="448272.1566">10495 13811 0,'0'53'47,"0"-18"-31,0 36-16,0-36 15,0 18 1,-17 0-1,17-18 1,0-52 31,0-36-31,0 18-16,0-1 15,17-52 1,18 18-1,-35-1 1,36 36 0,-1 35 15,36 35-15,-71 0-16,35 36 31,-35-36-31,0 18 15,0 18 1,0-54 0,0 18-1,0 1 1</inkml:trace>
  <inkml:trace contextRef="#ctx0" brushRef="#br0" timeOffset="448464.2881">10548 14076 0,'18'-71'32,"70"177"-17,-123-212-15,70 106 0,-141 71 0,247-142 0,-106 71 16,1 0-1</inkml:trace>
  <inkml:trace contextRef="#ctx0" brushRef="#br0" timeOffset="449155.4288">11042 13899 0,'0'36'62,"0"-1"-62,0 0 0,0 1 16,0-1-16,0 0 15,0 18 1,0-18 15,0-52 1,0-54-17,0 36 1,0 0-1,0-54 1,0 72-16,0-54 16,0 36-1,70 70 32,-34 0-47,17 36 16,-18 0 15,0-71-15,-35 35-16,36-35 15,-1 0 32,-35-53-31,0 0-1,0 0 1,35 0 0,-35 0-1,0-17 1,0 34 0</inkml:trace>
  <inkml:trace contextRef="#ctx0" brushRef="#br0" timeOffset="450083.2305">12788 13741 0,'0'0'16,"0"-36"-16,-17 36 15,17-35 1,-36 35-16,1 0 15,-18 0 1,0 0 0,0 53-1,53-18 1,0 18 0,0 18-16,36-36 15,-19-35-15,71 53 16,-17 35 15,-36-88-15,-35 35-16,0 1 15,-17-36 1,-36 0 0,-18 0-1,18 0 1,0 0-1,18 0-15,0-18 16</inkml:trace>
  <inkml:trace contextRef="#ctx0" brushRef="#br0" timeOffset="450989.2236">13159 13758 0,'0'-35'0,"0"70"47,0 1-47,0-1 16,0 0-1,-18 0-15,18 1 16,-53 52-16,18-35 16,35-18-1,-35-35 16,35-18 1,35-70-17,-35 53 1,35 0 0,0-89-16,1 89 15,-36-18 1,35 53-1,18 0 17,-53 35-17,35 1-15,-35-1 0,0 0 16,53 0-16,-53 1 16,0 17-1,35 0 1,-35-18-1,0 0 1,-17-35 0</inkml:trace>
  <inkml:trace contextRef="#ctx0" brushRef="#br0" timeOffset="451188.8526">13106 13935 0,'17'0'0,"19"0"16,-1 0-16,0 0 16,18 0 15,-18 0-31</inkml:trace>
  <inkml:trace contextRef="#ctx0" brushRef="#br0" timeOffset="451537.8475">13829 13758 0,'0'0'0,"0"18"31,0 35-15,0-18-1,-18 36 1,18-36-16,-70 36 16,17-36-16,53 0 15,-53-35 1,53 53-16,-35-53 16</inkml:trace>
  <inkml:trace contextRef="#ctx0" brushRef="#br0" timeOffset="451842.9717">13564 13705 0,'0'0'0,"-35"0"16,70 71 31,36-71-32,-71 53-15,17-53 16,-17 35-16,53 0 15</inkml:trace>
  <inkml:trace contextRef="#ctx0" brushRef="#br0" timeOffset="453274.4437">14958 13600 0,'17'0'31,"54"0"-16,17 0 17,36 0-32,-19 0 15,-69 0-15,-1 0 16</inkml:trace>
  <inkml:trace contextRef="#ctx0" brushRef="#br0" timeOffset="453537.6121">15293 13600 0,'0'17'31,"0"36"-15,0-18-16,-35 36 31,35 0-31,0-36 16,0 35-16,0-17 15,17-17 17</inkml:trace>
  <inkml:trace contextRef="#ctx0" brushRef="#br0" timeOffset="453855.1838">15646 13582 0,'0'0'15,"0"53"17,0-18-32,0 89 31,0-89-15,0 18-16,0 0 15,0 0 1,0-18 15</inkml:trace>
  <inkml:trace contextRef="#ctx0" brushRef="#br0" timeOffset="454289.2238">15646 13899 0,'106'-35'62,"-212"141"-62,264-212 16,-316 141-16,387-70 16,-229 0-16,35 35 15,1 0 1,-36-35-16,17 35 15,-17-36 1,0 19 0,0-19 15,0 54 16,0 35-32,0 18 1,0-19 0,0-16-16,0-1 15,0 0 17</inkml:trace>
  <inkml:trace contextRef="#ctx0" brushRef="#br0" timeOffset="454580.2811">16281 13688 0,'0'-36'0,"0"54"47,0 35-31,0 18-1,0-18 1,0-18 0,0 0-1</inkml:trace>
  <inkml:trace contextRef="#ctx0" brushRef="#br0" timeOffset="454794.5426">16281 13670 0,'35'-106'46,"-70"389"-46,123-601 0,-70 318 16,-124 141 0,282-282-16,-141 106 0,18 35 15,-17 0 1,-1 0 0</inkml:trace>
  <inkml:trace contextRef="#ctx0" brushRef="#br0" timeOffset="455019.9813">16351 13705 0,'36'0'31,"16"0"-15,19 0 0,-71 36-16,35-36 15,-35 35 1</inkml:trace>
  <inkml:trace contextRef="#ctx0" brushRef="#br0" timeOffset="455254.3124">16316 13988 0,'35'0'31,"36"0"-15,-54 0-16,54 0 31,0 0-31,-19 0 0,1-18 16,-17 18-16,-1 0 15</inkml:trace>
  <inkml:trace contextRef="#ctx0" brushRef="#br0" timeOffset="455730.8827">17039 13617 0,'0'-35'31,"-17"35"-15,-19 0-1,1 0-15,-18 0 32,53 18-17,0 34 1,0 1-16,18-17 15,35 17 1,17-18 0,-35-35 15,-35 53-31,18-53 0,-18 35 16,0 0-1,-53 1 16,18-36-15,-18 0-16,-18 0 16</inkml:trace>
  <inkml:trace contextRef="#ctx0" brushRef="#br0" timeOffset="456393.5543">17551 13688 0,'-36'0'16,"36"-36"0,0 54 15,0 17-15,0 1-1,0 52 1,0-18-1,0-17 1,0-17 0,-35-36 15</inkml:trace>
  <inkml:trace contextRef="#ctx0" brushRef="#br0" timeOffset="456612.2991">17480 13652 0,'212'-158'63,"-424"528"-63,494-740 15,-564 528-15,582-316 16,-300 175 0</inkml:trace>
  <inkml:trace contextRef="#ctx0" brushRef="#br0" timeOffset="456839.8852">17515 13723 0,'18'0'0,"17"0"31,18 0-15,-17 0-16,-1 35 15</inkml:trace>
  <inkml:trace contextRef="#ctx0" brushRef="#br0" timeOffset="457062.778">17445 13988 0,'0'35'0,"17"-35"16,19 0-16,17 0 31,17 0-15,-17 0-1,-18 0-15,1 0 16</inkml:trace>
  <inkml:trace contextRef="#ctx0" brushRef="#br0" timeOffset="458842.9532">18821 13511 0,'35'0'0,"0"18"47,-35 35-31,36-18-1,-36 0-15,35 1 16,-35-1-16,35 0 0,-35 1 16,0-1-16,35 0 31,18 36-31,-53-36 16,36-35-16,-19 0 62,-17-53-46,0 18-16,53 0 15,-53-1-15,35-70 32,-35 36-17,36 35 1</inkml:trace>
  <inkml:trace contextRef="#ctx0" brushRef="#br0" timeOffset="459195.8332">19456 13600 0,'0'35'47,"0"0"-32,0 0-15,0 1 16,0-1 0,0 18-1,0 0 1,0 0 0,0-18-16</inkml:trace>
  <inkml:trace contextRef="#ctx0" brushRef="#br0" timeOffset="459472.213">19544 13564 0,'0'0'16,"35"-53"-16,-35 18 16,35 35-16,1 0 31,-36-35-31,53 35 16,-18 0-1,0 0 1,0 0-1,-35 17 1</inkml:trace>
  <inkml:trace contextRef="#ctx0" brushRef="#br0" timeOffset="459720.4363">19526 13829 0,'0'0'31,"18"0"-31,0 0 16,52 0-1,-17 0 1,-18 0-1,-35 35 1</inkml:trace>
  <inkml:trace contextRef="#ctx0" brushRef="#br0" timeOffset="459972.3812">19473 14111 0,'0'35'15,"18"-35"1,35 0 15,17 0-15,-17 0-16,18 0 0,35 0 15,-53 0 1,-18-17-16</inkml:trace>
  <inkml:trace contextRef="#ctx0" brushRef="#br0" timeOffset="460439.2285">20355 13511 0,'0'-35'0,"-17"35"15,-1 0 1,-53 0 0,36 35-1,-35 142 16,17-124-31,53-36 0,0 19 16,0-1-16,0 0 16,17-35-16,-17 53 15,36-53-15,52 35 32,-18 1-17,1-36-15</inkml:trace>
  <inkml:trace contextRef="#ctx0" brushRef="#br0" timeOffset="460902.8807">20638 13582 0,'52'0'31,"1"0"-16,36 0 1,-1-35 0,-71 35-1,19 0-15,-1 0 16</inkml:trace>
  <inkml:trace contextRef="#ctx0" brushRef="#br0" timeOffset="461152.4865">20902 13547 0,'-53'17'16,"159"-34"-16,-159 17 0,0 70 15,53-35-15,0 1 16,-35 70-1,35-53 1,0-1 0,0-16-1,0-1 1</inkml:trace>
  <inkml:trace contextRef="#ctx0" brushRef="#br0" timeOffset="462333.6311">21449 13511 0,'0'-35'15,"-35"35"1,-1 0 31,-17 18-31,53 17-16,-35 36 31,35-36-31,0 53 15,-53-17-15,53-1 16,0-17 0,18-18-1,17-35 1,36 0 0,-36 0-1,18 0 1,-18 0-16,18-35 15,0-35-15,-18-19 16,-35 19 0,0 17 15,0-18-31,0 1 16,-53 34-1,18 36 16</inkml:trace>
  <inkml:trace contextRef="#ctx0" brushRef="#br0" timeOffset="463192.7328">21890 13529 0,'0'18'46,"0"17"-30,0 71 0,0-53-16,0-18 15,0 0-15,0 18 16,0-18 0,-18 1 15,18-54 31,0-35-46,0 18-16,0 0 16,18-1-16,-18-70 31,0 36-16,35-1-15,-35 1 16,35 35 0,-35-1-1,36 36 1,-1 0 0,0 18-1,-35 35 16,0 17-31,-17-70 16,17 53 0,-53-17-16,0-36 15,70 35 63,19 18-78,-1 17 32,53 19-1,-88-54-31,18-35 16,-18 35-1,35-35 1</inkml:trace>
  <inkml:trace contextRef="#ctx0" brushRef="#br0" timeOffset="463794.5815">22525 13529 0,'-35'-35'15,"17"35"1,-17 0 31,-1 17-32,36 36-15,0 0 16,0-18 0,0 1-1,18 34-15,-18-17 16,53-53 0,-53 36-1,35-1-15,-35 0 16,0 0-1,0 1 17,-17-1-17,-36-35 1,17 35-16,-34-35 16</inkml:trace>
  <inkml:trace contextRef="#ctx0" brushRef="#br0" timeOffset="468309.1324">24571 13617 0,'0'-17'16,"-18"17"31,18-36-47,-35 36 15,0 0 17,0 0-17,-1 0 1,1 18 0,35 17-1,0 0 1,0 18 15,18 18-15,87 17-1,-69-35-15,34 0 16,1 0 0,-71-18-1,0 0 1,-35 1 15,17-36-15,-53 0-1,18 0-15,1 0 16,16 0 0,1 0 15</inkml:trace>
  <inkml:trace contextRef="#ctx0" brushRef="#br0" timeOffset="469184.4907">25030 13582 0,'0'18'31,"0"34"-15,0-16-16,0 34 15,0-34-15,0 34 16,0-35 15,0 18-31,0-17 16,0-1-1</inkml:trace>
  <inkml:trace contextRef="#ctx0" brushRef="#br0" timeOffset="469575.0085">25030 13617 0,'0'0'0,"0"-35"16,0 0-1,17 35 1,18-36 0,1 36-1,-1 18 1,0 0-1,-35 17 1,0 0 0,0 0-1,-17-35-15,-19 36 16,1-36-16,-35 53 16,52-53-1</inkml:trace>
  <inkml:trace contextRef="#ctx0" brushRef="#br0" timeOffset="470353.0972">25471 13617 0,'0'35'79,"0"1"-79,0-1 15,-36 0-15,36 36 31,-35-1-15,35-17 0,-35-17-16,35-54 78,0-53-63,17 36 1,-17 0-16,53-89 16,-17 54-1,-36 35-15,35 35 16,-35-53 0,35 53 30,0 17-46,-35 19 16,0-1-16,36 0 16,-36 0-1,0 1-15,35 17 16,-35 0 0,0-18-1,0 0 1,0 0-1,-18-35 1</inkml:trace>
  <inkml:trace contextRef="#ctx0" brushRef="#br0" timeOffset="470579.2928">25471 13811 0,'123'141'16,"-246"-282"-1,123 106 17,70 35-32,-17 0 15,0 0 16</inkml:trace>
  <inkml:trace contextRef="#ctx0" brushRef="#br0" timeOffset="471364.294">25841 13564 0,'53'18'31,"-53"52"-15,0-34-1,0-1-15,0-17 0,0 17 16,0 0-16,0 36 15,0-54 1,0 19 0,0-1-1,0-70 63,0-1-78,35 1 16,-35 0-16,0 0 16,0-1-1,35 1-15,-35-36 16,0 19 0,0 16-1,36 36 1,-1 53 15,0 35 0,1-35-31,-1 18 16,35-36 0,-34 0-1,-1-35 1,-35-17 46,0-54-46,0 36 0,0-36-16,0 36 0,0-18 15,0 18 1,0 0 31</inkml:trace>
  <inkml:trace contextRef="#ctx0" brushRef="#br0" timeOffset="472141.1217">26670 13723 0,'-18'0'16,"-17"0"15,0 0-15,35 35-1,0 18 1,0-17 0,0-1-1,35-35-15,18 35 16,-18 0 15,-17-35-15,-18 36-16,-18-1 31,-35-35-15,18 35-1,0-35 1</inkml:trace>
  <inkml:trace contextRef="#ctx0" brushRef="#br0" timeOffset="473246.8912">27746 13511 0,'35'0'47,"-17"0"-31,52 0-1,-34 0 1,-1 0-16,-17 0 0,17 0 15,0 0 1,0 0 0</inkml:trace>
  <inkml:trace contextRef="#ctx0" brushRef="#br0" timeOffset="473498.0136">27869 13529 0,'0'53'0,"0"0"16,0-18 0,0 36-1,0-1 1,0-34-16,0 16 31,0-16-31,0-1 16</inkml:trace>
  <inkml:trace contextRef="#ctx0" brushRef="#br0" timeOffset="473888.8854">28328 13441 0,'35'-35'0,"-35"70"63,0 0-63,0 18 0,0-18 15,0 1-15,0 34 16,0-35 15,0 18-31,0-17 16,0-1-1</inkml:trace>
  <inkml:trace contextRef="#ctx0" brushRef="#br0" timeOffset="474330.3892">28363 13670 0,'36'0'16,"-1"0"-1,0 0 1,0-35-1,1 35 1,-36-35 0,35-1-16,-35 1 15,0 0 1,0 17 0,0-17-1,0 88 32,0-18-31,0 0-16,0 1 15,0-1 1,0 18-16,0 0 16,0 0-1,0 17 1,-18-70-1</inkml:trace>
  <inkml:trace contextRef="#ctx0" brushRef="#br0" timeOffset="475251.4327">29069 13423 0,'-35'0'46,"35"18"17,0 52-47,0 19-16,0-54 0,0 18 31,0 17-16,0-17 1,0-17 0,-36-36-1</inkml:trace>
  <inkml:trace contextRef="#ctx0" brushRef="#br0" timeOffset="475547.8117">29051 13353 0,'36'-53'16,"-125"564"-16,178-1040 15,-125 600-15,107-142 0,-36 18 16,36 53-1,-18 0 1,-18 0 0,0 0-16,0 0 15,-35 18 17</inkml:trace>
  <inkml:trace contextRef="#ctx0" brushRef="#br0" timeOffset="475785.5439">29034 13564 0,'17'0'15,"19"0"17,-1 0-17,18 0 1,0 36 0</inkml:trace>
  <inkml:trace contextRef="#ctx0" brushRef="#br0" timeOffset="476028.1286">28963 13899 0,'106'0'31,"-177"-123"-31,195 246 0,-283-123 16,353 0-16,-159 0 0,1 0 15,-1 0-15,0 0 16,0 0 0</inkml:trace>
  <inkml:trace contextRef="#ctx0" brushRef="#br0" timeOffset="479065.4902">30780 13212 0,'18'0'16,"17"0"46,-35 52-46,35 1 0,0 106-1,18-88-15,0-18 16,-18-1-16,1 37 15,17-19 17,-18-34-32,-35-54 78,35-141-47,-35 124-31,71-18 16,-36-71-1,-35 72-15,35-19 16,-35 36 0</inkml:trace>
  <inkml:trace contextRef="#ctx0" brushRef="#br0" timeOffset="479801.7717">30709 13300 0,'0'17'78,"0"19"-78,18 34 15,-18 1 17,35-1-17,-35-34 1,36 69-1,-1-69-15,0-36 16,-35 35 0,35-35-1</inkml:trace>
  <inkml:trace contextRef="#ctx0" brushRef="#br0" timeOffset="484959.7278">1870 15928 0,'53'0'15,"-18"0"17,0-18-17,0 18 1,-35-35-1,0 0 1,0-1 0,-17 36-1,-18-35 1,-18 35 0,0 0-1,17 18 1,-16 105-1,52-17 17,0-53-17,35-18-15,18-35 16,17 0 0,54 0 15,-89-17-16,0 17-15</inkml:trace>
  <inkml:trace contextRef="#ctx0" brushRef="#br0" timeOffset="485168.3905">2258 15998 0</inkml:trace>
  <inkml:trace contextRef="#ctx0" brushRef="#br0" timeOffset="485771.8906">2628 15804 0,'0'0'0,"0"-35"16,0 0 0,0 0-1,-70 35 1,34 0 0,36 35-1,-35 35 1,35-34-16,0 17 15,18-18 1,17-35 0,0 0-1,1 0 1,-36 35 15,35-35-31,-35 35 16,35 18-1,-35 18 1,0-18 0,-106 88-1,71-88 1,35-71 46,0-35-46,18 18-16,70-36 16,-53 54 15</inkml:trace>
  <inkml:trace contextRef="#ctx0" brushRef="#br0" timeOffset="485951.127">2999 16069 0,'-212'0'16,"424"0"0</inkml:trace>
  <inkml:trace contextRef="#ctx0" brushRef="#br0" timeOffset="488263.2821">6597 15275 0,'0'71'109,"0"17"-93,0-35-16,0 35 0,0 36 16,0-1-1,0 36 17,0-124-17,0 53 1,-18-35-1,18-70 48</inkml:trace>
  <inkml:trace contextRef="#ctx0" brushRef="#br0" timeOffset="489203.245">6844 15575 0,'0'18'47,"0"17"-31,0 0-1,0 36 1,0-18 0,0-18-16,35 0 31,0-35-31,1 0 31,-1 0-15,0 0-16,-35-17 15,36-19 1,-36-16 0,0-19-1,0 36-15,0-18 16,0 18 0,0 70 30,0 35-30,35-34 0,-35 17-1,35-1-15,-35-34 32,35-18-17,1 0 1,-1 0-1</inkml:trace>
  <inkml:trace contextRef="#ctx0" brushRef="#br0" timeOffset="489861.5458">7461 15434 0,'36'0'94,"-36"18"-94,35-18 16,0 35-1,36 0 1,-36-35-1,0 36-15,18-1 16,-18 0 0,-35 0-1,0 36 32,-17-71-47,17 53 31,-53-18-31,-35 18 16,88 18-16,-71-71 16,36 35-16</inkml:trace>
  <inkml:trace contextRef="#ctx0" brushRef="#br0" timeOffset="490690.7868">9190 15363 0,'0'0'0,"0"-35"16,-18 35-1,-35 0 1,0 0 0,-35 0-1,-18 71 1,36-1 0,35 71 15,35-88-16,0-17-15,0 34 16,35-35 0,35-35-1,-34 0-15,-1 0 16,-17 0 0,52 0-16,-35 0 0,-35-17 15,36 17 1,-36-35-16</inkml:trace>
  <inkml:trace contextRef="#ctx0" brushRef="#br0" timeOffset="490949.7545">8696 15646 0,'0'-36'0,"0"72"0,71-72 15,-36 36-15,0 0 0,0 0 16,1 0-16,34 0 31,18-35 0</inkml:trace>
  <inkml:trace contextRef="#ctx0" brushRef="#br0" timeOffset="493280.0547">10866 15099 0,'0'-35'31,"-53"-1"1,17 36-17,19 0 1,-54 0 0,18 0-1,18 0 1,0 36-16,-53 34 15,35-35 1,-18 36 0,36-36-16,35 1 15,-36 34-15,36-35 16,0 1-16,0 17 31,18 17-15,35-35-1,35 1-15,-52-36 16,16 0 0,37-18-1,-1-17 1,-53 35 0</inkml:trace>
  <inkml:trace contextRef="#ctx0" brushRef="#br0" timeOffset="493810.2757">10460 15187 0,'0'71'62,"0"-36"-62,0 0 16,0 18-1,-18-18-15,18 1 16,0 17-16,0 0 16,0 17-1,0-52 1</inkml:trace>
  <inkml:trace contextRef="#ctx0" brushRef="#br0" timeOffset="495906.3605">11148 14834 0,'17'0'31,"-17"-35"-15,36 35-16,-19 0 31,36-35-15,-17 35-1,-36 17-15,17-17 16,-17 36 0,0 17-1,0-1 1,0-16 0,-70-36-16,34 0 15,54 0 32,17 0-16,1 35-15,16 0 0,-52 1 15,-17-36 0,-54 53-15,36-53-1,0 0 1,-1 0 0</inkml:trace>
  <inkml:trace contextRef="#ctx0" brushRef="#br0" timeOffset="504924.6712">12929 15505 0,'36'0'46,"-1"0"-30,0 0 0,0 0-1,-35-18-15,36-17 16,-1-18 0,-35 0 15,0 18-16,0 70 48,0 18-63,35-53 16,-35 35-1,36-35-15,-36 35 31,0 1 1,-18-36-17,18 35-15,-35-35 16,-1 35 0,1-35-1</inkml:trace>
  <inkml:trace contextRef="#ctx0" brushRef="#br0" timeOffset="505128.3759">13458 15540 0</inkml:trace>
  <inkml:trace contextRef="#ctx0" brushRef="#br0" timeOffset="505525.7047">13758 15117 0,'0'-53'0,"0"106"0,0-142 16,0 160 31,0-18-32,0 0-15,0 0 16,0 17 0,36-17-1,-36 18 1,35-36-1,0-35 1,0 0 15,18 0-31,0-53 16</inkml:trace>
  <inkml:trace contextRef="#ctx0" brushRef="#br0" timeOffset="505764.3431">13741 15187 0,'17'0'31,"54"0"-15,-36 0-16,0 0 16,89 0 15</inkml:trace>
  <inkml:trace contextRef="#ctx0" brushRef="#br0" timeOffset="505937.7147">14129 15311 0,'-36'-106'16,"72"212"-1</inkml:trace>
  <inkml:trace contextRef="#ctx0" brushRef="#br0" timeOffset="507629.8275">15946 14887 0,'0'53'31,"0"0"-15,0-18 0,0 1-1,0 17 1,0 70 0,0 36-1,0-124-15,0 0 16,0 1-16,0-19 15,0 54 1,0-36 0</inkml:trace>
  <inkml:trace contextRef="#ctx0" brushRef="#br0" timeOffset="508302.7908">16192 15117 0,'-17'35'63,"17"35"-48,0-34 1,0 17-16,0-18 16,0 0-1,17-35 17,19 35-17,-19-35 1,-17-17-1,36 17 1,17-124 0,-53 89-16,0-18 31,0 18-31,0 70 62,0 0-62,0 54 32,35-54-17,-35 0 1,53-35 15</inkml:trace>
  <inkml:trace contextRef="#ctx0" brushRef="#br0" timeOffset="508842.1524">16581 14993 0,'52'0'78,"1"35"-62,-17-35 15,17 53-15,0-17-16,-18-36 16,-35 35-1,35-35 1,-35 35 15,-18 0 16,-17 1-31,0-1-1,-36 35 1,-35-17-1,71-53-15,0 36 16</inkml:trace>
  <inkml:trace contextRef="#ctx0" brushRef="#br0" timeOffset="509298.9896">17357 15205 0,'17'0'31,"19"0"-15,34 0 15,-17 0-15,-18 0-1</inkml:trace>
  <inkml:trace contextRef="#ctx0" brushRef="#br0" timeOffset="509460.4926">17339 15346 0,'18'0'47,"87"-124"-47,-157 248 0,-19-124 15,177 0-15,-71 0 0</inkml:trace>
  <inkml:trace contextRef="#ctx0" brushRef="#br0" timeOffset="511183.4634">18538 14605 0,'-17'0'78,"-18"0"-62,-1 0 0,19 0-1,-19 0 16,36 18 63,0-1-78,0 19-16,0-1 15,0 53 1,0 88 0,0-123-1,0-17-15,0-1 16,0 18-16,0 17 16,0-52-16,0 88 31,0-89-31,0 19 0,18 17 0,-18-36 15,0 54-15,0 35 16,-18-18 0,18 35-1,-53-87 1,53 34 0,0-35-1,0 1-15,-35-36 0,35 53 16,0-18-1,53-35 17,0 0-17,-18 0 1,36-18 0,17-35-1</inkml:trace>
  <inkml:trace contextRef="#ctx0" brushRef="#br0" timeOffset="512036.996">19332 14570 0,'0'35'16,"0"36"0,-17-36-16,17 0 0,0 0 15,-71 1-15,18 52 16,-17-35 15,34-18-15,-17-35-16,18 0 15,0-18 1,35-35 0,0 18-1,0-35 1,17 34-16,19 36 31,-1 0-15,-17 0-16,52 53 31,-70-17-31,53 34 16,-18-17-16,-35-18 0,36 1 31,-36 17-31</inkml:trace>
  <inkml:trace contextRef="#ctx0" brushRef="#br0" timeOffset="513183.223">19121 15293 0,'0'106'47,"0"-71"-47,0 0 15,0 18 1,0-17-1,0 34 1,-18-35-16,18 18 0,0-17 16,-35-36-1,35 35 1,0-53 15,17-35-15,19-17-1,-36 34 1,0 1 0,0 0-16,0-36 15,35 36-15,-35 0 0,0-18 32,0 18-32,53-18 31,-18 17-16,-17 36 1,17 0 0,0 0-1,-35 18 1,36-18 0,-36 53-16,0-18 15,-18-35-15,-35 35 16,18 1-1,-1-36 17,36-18-17,18 18 17,35 18-1,-18-18-16,-35 35-15,36 0 16,-36 1 0,-36-1 15,-17-35-15,-53 35-1</inkml:trace>
  <inkml:trace contextRef="#ctx0" brushRef="#br0" timeOffset="514057.374">18909 15893 0,'0'-36'31,"35"36"-15,18 36 15,-53-1-31,35 35 16,-35-34-1,36 34 1,-36-34-1,0-1-15,0 18 16,-18 17 0,-53-34-1,36-36 1,35-36 46,18 1-62,70-88 32,53-54-17,-106 142 1,1 35 15</inkml:trace>
  <inkml:trace contextRef="#ctx0" brushRef="#br0" timeOffset="515100.836">20020 14534 0,'35'0'31,"-35"-35"-15,36 35-16,17 0 15,-18 0 1,0 0-1,18 0 1,-18 0 15,-35 18-15,0 17 0,-17 89 15,17-72-31,0 19 15,-53 17-15,53 0 16,-35 89 0,-18 193-1,53-246 1,-36 105 0,36-158-16,0 34 0,0-16 15,0 34 1,0-35-1,0 18 1,-53-71-16,53 1 16,0 34-16,-53-70 62,-123-35-31,123 35-31,-17 0 16,17-35-16</inkml:trace>
  <inkml:trace contextRef="#ctx0" brushRef="#br0" timeOffset="517538.0022">21343 15240 0,'18'-18'46,"17"18"-30,88 0 31,-70 0-31</inkml:trace>
  <inkml:trace contextRef="#ctx0" brushRef="#br0" timeOffset="517762.7774">21325 15346 0,'53'0'46,"-17"-35"-46,-19 70 0,-123-35 0,248 0 16,-107 0-16,0 0 16,-17 0-16,17 0 15</inkml:trace>
  <inkml:trace contextRef="#ctx0" brushRef="#br0" timeOffset="519266.97">22472 14464 0,'0'0'0,"0"-35"15,-18 35 79,-17 0-78,0 0-1,35 17-15,-36-17 16,36 36 93,0-1-109,0 18 0,0 0 16,0 70-1,0 36 1,0-89 0,53 107-1,-53-124 1,53 17-16,-53-17 0,71 0 16,-71 71-16,0 123 15,0 17 16,0-140-15,0-36-16,-35-35 16,35 17-16,0-52 31,17-18 16,18 0-32,54 0 1,-54 0-16,36-18 31,-36 18-31,-18-35 16</inkml:trace>
  <inkml:trace contextRef="#ctx0" brushRef="#br0" timeOffset="520691.3348">23283 14393 0,'0'18'16,"0"17"0,0 18-1,-35-53 1,35 88-1,-35-88-15,-18 106 32,0-53-32,-18-53 15,71 35-15,-17-35 16,-19 0 0,36 36-1,-35-36 1,35-18-1,0-17 1,0-18 0,0 0-1,0 18 1,18-1 0,35 36-1,-18 18 16,36 35-31,-36 35 32,0-35-17,0 0 1,-35 0 0,36 53-1,-36-53 1</inkml:trace>
  <inkml:trace contextRef="#ctx0" brushRef="#br0" timeOffset="521347.5844">23178 15293 0,'0'0'16,"-18"0"15,-35 18-15,53 17-16,-53 0 15,53 0-15,0 18 16,0 18 0,0-53-1,18-18 1,52 0-1,-17 0 1,-18 0 0,1 0-1,-36-36-15,0-34 16,0 17 0,-18 17-1,-35 1 1,-17 35-1,52 0 1</inkml:trace>
  <inkml:trace contextRef="#ctx0" brushRef="#br0" timeOffset="521914.3278">23230 15822 0,'0'-35'0,"-17"35"31,17 35-16,-35 0-15,35 1 16,0-1 0,0 0-16,0 18 15,0-18-15,0 1 16,35-36 0,0 0 15,0 0-16,1-36-15,-1 1 16,-35-35 0,0 52-1,-18-70 1,18 70-16,-35-52 31</inkml:trace>
  <inkml:trace contextRef="#ctx0" brushRef="#br0" timeOffset="522839.3104">24007 14411 0,'35'0'31,"-35"-35"-15,123 35-16,-87 0 16,-1 0 15,-35 17 0,0 124-15,0-70-16,0 17 15,0-17-15,0 87 16,0 178 15,0-231-15,0 19-16,0-53 16,0 17-16,0-18 15,0 124 1,0-88-1,0-35 1,-18-36 0,-17-35 15,35 35-15,-35-35-16,-1 0 15,-17 0-15,-17 0 31,17-35-31</inkml:trace>
  <inkml:trace contextRef="#ctx0" brushRef="#br0" timeOffset="523751.5745">24483 15258 0,'35'0'31,"18"0"-15,-18 0-1,36 0 1,-18-36-16,0 36 15,0 0 1,-18 0 0</inkml:trace>
  <inkml:trace contextRef="#ctx0" brushRef="#br0" timeOffset="523952.0938">24712 15134 0,'0'0'16,"-35"0"-1,35 35 1,0 1 0,0 34-1,0-34-15,0-1 16,0 0-16,0 18 15</inkml:trace>
  <inkml:trace contextRef="#ctx0" brushRef="#br0" timeOffset="526112.5531">25576 14499 0,'0'-35'32,"-17"35"-17,-19 0 16,1 0 16,0 0-15,35 18 46,0 34-63,0-16-15,0-1 16,0 0-16,0 71 31,18-53-31,-18 70 16,52-70-16,-52 0 0,36 71 31,-36-54-31,0 19 16,0 69-1,0-17 1,0-88-16,0 0 0,0-17 16,0-1-16,0 0 15,0 0 1,0 18-1,0 0-15,0-18 16,0 1 0,35-36-1,-35 35 17,35-35-17,1 0 16,-19 0-15,19 0-16,69 0 16,-87 0-16</inkml:trace>
  <inkml:trace contextRef="#ctx0" brushRef="#br0" timeOffset="527050.307">26370 14534 0,'-35'53'15,"0"18"1,35-36-16,0 0 0,0 1 15,0 17 1,17-18 0,18-35-1,71 35 17,-88-35-32,35-17 0,-18-19 15,-35-17 1,0 18-1,0-53 17,0-18-32,-17 106 15,17-35-15,-36 35 16,-52 0 0,53 53-1</inkml:trace>
  <inkml:trace contextRef="#ctx0" brushRef="#br0" timeOffset="528027.7219">26247 15346 0,'0'-18'16,"0"53"31,0 36-31,0-36-16,-18 1 15,18 52 1,0 0 15,0-35-31,0 0 16,0-88 46,0-1-62,0 1 16,0 0-1,0-18 1,0 18 0,0-1-16,18-70 15,-18 71-15,0 0 16,35-36 0,0 36-1,0 35 1,36 0-1,-18 35 1,-18 18 0,-35 18-1,0-36 1,-17-35 0,-54 35-1,18-35-15,53-17 47,18 17-31,17 0 15,0 17-15,-35 19-1,36-1 1,-36 0-1,-36-35-15,36 35 16,-53-35-16,-17 36 16,35-36-1,17 0 1</inkml:trace>
  <inkml:trace contextRef="#ctx0" brushRef="#br0" timeOffset="528529.9791">26423 15928 0,'0'-35'0,"-35"35"62,35 17-62,-36 54 16,36-1 0,0-34-16,0-1 15,0 0 1,18-35 0,17 0 15,1-17-16,-1-72 1,-35 54-16,0-18 16,0 18-1,0-36 1,-18 71-16,18-35 0,-35 35 16</inkml:trace>
  <inkml:trace contextRef="#ctx0" brushRef="#br0" timeOffset="529949.3159">27146 14446 0,'0'0'0,"36"0"63,-36-35-47,35 35-1,18 0 1,-18 0-1,-35-35-15,35 35 16,1 17 47,-36 36-63,0-17 15,0 105 1,35 17-1,-35 107 17,53 17-17,-53-211-15,0 17 16,0 18-16,0-53 16,0 0-16,0 70 31,0-35-16,0-17-15,-18-36 16,-17-35 15,-18 0-15,-18 0 0,18 0-1,1 0 1,52-18-16</inkml:trace>
  <inkml:trace contextRef="#ctx0" brushRef="#br0" timeOffset="530627.9593">28293 15258 0,'17'0'47,"19"0"-47,-1 0 15,53 0 1,-17 0 0,-54 0-16</inkml:trace>
  <inkml:trace contextRef="#ctx0" brushRef="#br0" timeOffset="530841.1846">28363 15134 0,'-35'177'47,"141"-354"-47,-212 406 0,106-176 31,35-335-31,-52 600 0</inkml:trace>
  <inkml:trace contextRef="#ctx0" brushRef="#br0" timeOffset="531569.7302">29351 14464 0,'0'0'0,"0"-35"16,-18 35 15,-34-36 0,16 36-31,-17 0 16,0 0-1,18 0 17,35 18-1,0 17 0,0 36-15,0-18-16,18 123 31,-18-70-31,0 0 16,0 70-1,0-52-15,0 123 16,0-177 0,0 18-16,0-35 0,0 0 0,0 18 15,0-18 1,0-18-16,0 0 15,35-35 1,-35 35 0,35-35-1,36 0 1,-36 0 0,36-35-1,-36 35-15,0 0 0,-17 0 16</inkml:trace>
  <inkml:trace contextRef="#ctx0" brushRef="#br0" timeOffset="533111.2648">29951 14340 0,'-35'0'62,"-1"18"-46,1 106 0,35-54-16,0-35 15,0 1-15,0 17 16,18-18-1,52-35 17,1 0-17,-18 0-15,-18-18 16,-35-52 0,0-19-1,0-34 16,-35 52-15,-1 71 0,1 0-16</inkml:trace>
  <inkml:trace contextRef="#ctx0" brushRef="#br0" timeOffset="533672.2869">30057 15222 0,'0'0'0,"-18"0"16,-17 0 15,-1 36-16,36 17 1,0-1 0,0-16-1,0-1 17,18-35-17,35 0 1,0 0-1,-53-18-15,35 18 16,-35-35 0,0-71-1,-17 53 1,-19 53 15</inkml:trace>
  <inkml:trace contextRef="#ctx0" brushRef="#br0" timeOffset="534334.3236">29968 15628 0,'36'0'47,"-36"53"-31,35 0-1,0-18 17,-35 18-32,53 35 15,-53-52-15,0-1 0,0 53 32,-17-88-17,17 35-15,0-52 47,0-19-31,17-34-1,-17 35-15,35-36 32,1 36-32,-1-18 15,0 53 1</inkml:trace>
  <inkml:trace contextRef="#ctx0" brushRef="#br0" timeOffset="535209.8087">30798 14270 0,'35'0'16,"0"-35"0,0 35-1,1 0 1,17 0-1,-18 0 1,18 17 0,0 19-16,-53-1 15,0 35 1,0-52-16,0 141 31,-36-106-15,36 35-16,0-18 0,-35 19 15,-18 105 1,53-89-16,-35 54 16,-18 71-1,53-160-15,-53 18 16,53-35-16,0 18 16,0-1-16,0-17 15,0 0-15,0 0 16,0 18 15,0 34-31,0-69 0,0-1 16,-18-35-1,-17 0 17,0 0-17,-36 0 1,1 0-1,17 0-15</inkml:trace>
  <inkml:trace contextRef="#ctx0" brushRef="#br0" timeOffset="536751.848">21837 17657 0,'18'0'47,"35"0"-31,-1 0-1,37 0 1,-54 0 0,0 0-1</inkml:trace>
  <inkml:trace contextRef="#ctx0" brushRef="#br0" timeOffset="536936.7389">21890 17868 0,'194'0'62,"-159"0"-46,-35-17-16,-229-1 0</inkml:trace>
  <inkml:trace contextRef="#ctx0" brushRef="#br0" timeOffset="539425.3148">22860 17357 0,'0'35'78,"0"0"-78,0 0 15,0 36-15,-53 0 16,-35 34 15,-53 1 0,70-70-31,36-36 16,35-36 15,18 1-15,-18-36 0,35 71-16,0-35 15,36 35 1,-18 0-16,-18 18 15,71 35 17,-71 0-17,36 0-15,-36 17 16,-35-35 0</inkml:trace>
  <inkml:trace contextRef="#ctx0" brushRef="#br0" timeOffset="540267.823">23354 17022 0,'0'0'15,"0"-36"48,-35 36-47,-1 0 15,1 18 47,35 70-62,0-35-1,0 194 1,0-124-1,0-52-15,18-18 16,-18 0-16,0 70 16,0 1-1,0-36 1,0 124 0,0-89 15,35-88-31,-35 1 0,35-36 15,18 0 1,-18-18 0,124-88-1,-124 71 1</inkml:trace>
  <inkml:trace contextRef="#ctx0" brushRef="#br0" timeOffset="540718.2087">23848 17092 0,'0'35'62,"0"18"-46,35 53-1,-35-35 1</inkml:trace>
  <inkml:trace contextRef="#ctx0" brushRef="#br0" timeOffset="541218.3506">23848 17727 0,'-18'0'31,"-17"53"-15,35-35-1,0 52 1,0-35-1,35-35 17,36 0-17,-54-17 17,-17-54-32,36 18 15,-36 0 1,-18 18-1,-17 35 1</inkml:trace>
  <inkml:trace contextRef="#ctx0" brushRef="#br0" timeOffset="541758.7836">23901 18168 0,'-18'0'62,"18"35"-46,0 1-16,-35-36 16,35 35-16,0 0 15,17 0 17,19-35-17,-1 0-15,0 0 16,-35-17 15,0-54-15,0-52-1,-17 123 1</inkml:trace>
  <inkml:trace contextRef="#ctx0" brushRef="#br0" timeOffset="542636.9411">24448 16916 0,'17'0'47,"1"0"-47,17 0 16,0 0-16,1 0 16,34-36-1,-35 36 1,-35 18 31,0 17-32,0 1 1,0 158 0,0-124-16,0 18 15,0-17-15,0 88 16,0 52 15,0-105-15,-35 159-1,35-195-15,0-17 16,0-17-16,0-1 16,0 0-1,-35 36 1,0-71-1,-1 0 17,19 0-17</inkml:trace>
  <inkml:trace contextRef="#ctx0" brushRef="#br0" timeOffset="543528.9446">25453 17586 0,'70'0'31,"-34"0"-15,-1 0-16,-17 0 16,88 0-1,-71 0 1,0 0 0</inkml:trace>
  <inkml:trace contextRef="#ctx0" brushRef="#br0" timeOffset="543792.4149">25594 17515 0,'0'89'46,"0"-178"-46,0 195 0,0-35 16,0-18 15,0 17-15,18-70 15</inkml:trace>
  <inkml:trace contextRef="#ctx0" brushRef="#br0" timeOffset="544651.3537">26106 17321 0,'0'18'32,"0"17"-17,0 89 1,0-54 0,0-52-16,0 53 15,0-1 1,0-52-1,0 17 32,0-70-15,0-18-17,0-18 16,0 36-31,0-106 16,52 70 0,-52 18-16,0 18 0,36 0 15,-36 0 1,35-36 0,0 36-1,1-1 1,-1 36-1,0 18 1,-35 53 0,35-18-1,-35-1 1,-17-52-16,17 36 0,-53-36 16,18 35-1,52-35 79,-17 35-78,35 1-1,-35-1 1,0 0-1,-17-35 1,-18 0 0,-1 0 15</inkml:trace>
  <inkml:trace contextRef="#ctx0" brushRef="#br0" timeOffset="545638.3427">26723 16916 0,'0'-36'15,"-18"36"32,-17 0-16,0 0-31,17 0 32,18 18 46,0 17-63,0 18-15,0 35 16,0-17-16,0 123 16,0-35 15,0-106-31,18 88 0,-18-35 31,0 35-31,0 18 31,0-89-15,-18 106 0,18-123-16,0-17 0,-53-1 15,53 0-15,0 0 16,0 1-16,-17-1 16,17 0-1,88-35 16,-53-17-15,0 17 0,36-36-1,-36-34-15</inkml:trace>
  <inkml:trace contextRef="#ctx0" brushRef="#br0" timeOffset="546374.3777">27393 16739 0,'0'-35'0,"-17"35"16,-19 0-1,36 18 1,-35-18-16,35 88 31,-35-18-31,35-17 16,0-17-1,17-36-15,19 35 32,52-35-17,-35 0 1,-18-18 0,-35-17-16,0-18 15,0-35 16,0 53-15,0-54-16,-18 89 16,1 0-1</inkml:trace>
  <inkml:trace contextRef="#ctx0" brushRef="#br0" timeOffset="546758.5978">27252 17445 0,'0'35'31,"0"18"-15,0 18 0,0 17-1</inkml:trace>
  <inkml:trace contextRef="#ctx0" brushRef="#br0" timeOffset="547389.2642">27217 18133 0,'0'-18'32,"-18"18"-1,18 35-31,-35 18 15,35-17 1,0-1 0,35 0-1,0-35 1,18 0 0,0-35-1,-17 0 1,16-18-1,-52-35 17,-17 88-32,-18-71 15,35 18-15,-53 53 16</inkml:trace>
  <inkml:trace contextRef="#ctx0" brushRef="#br0" timeOffset="548441.0789">28011 16828 0,'17'0'31,"18"0"-15,-35-36-16,36 36 15,-19 0 1,54 0-1,-36 0 1,-17 0 0,-18 18 15,0 52 0,0-52-31,0 53 16,0 87-1,-18-34 1,18-54-16,0 36 16,0 0-16,0 18 15,0-54 1,0 18-16,0 89 31,18 17-15,-18-106-16,0-53 0,0-17 0,0 52 31,0-17-31,0-17 47,-35-36-31,-1 0-1,1-36 1</inkml:trace>
  <inkml:trace contextRef="#ctx0" brushRef="#br0" timeOffset="549655.4569">28857 17551 0,'35'0'16,"1"0"-16,17 0 15,0 0 1,-18 0 0,18 0-1,-18 0 1</inkml:trace>
  <inkml:trace contextRef="#ctx0" brushRef="#br0" timeOffset="549911.071">29069 17462 0,'0'0'15,"0"106"16,-35-70-15,35-1-16,0 18 16,17-18-1,-17 0 1,36-35 0</inkml:trace>
  <inkml:trace contextRef="#ctx0" brushRef="#br0" timeOffset="550568.9758">29598 17268 0,'0'-35'0,"35"35"32,1 0-17,-1 18 17,18 88-17,-53 17 1,35 1-1,-35-89-15,0 0 16,0 18 0,0-18-1,0-70 48,0-18-48,0 18 1,0 0-16,0-36 16,35 36-16,-35-1 15,36-16 1,-36 16 0,35 36-1,0 0 1</inkml:trace>
  <inkml:trace contextRef="#ctx0" brushRef="#br0" timeOffset="551321.1804">30515 16986 0,'0'0'0,"-17"0"47,-36 0-32,17 0 1,1 0 15,35 18 63,0 52-94,0-17 15,0 0-15,0 0 16,0 35 0,0 142-1,0-142 1,0-18-16,0 19 0,0 16 16,0 54-1,0-88-15,-35 52 31,35 1-31,-35-54 16,35-34-16,0-1 16,0 0 15,35-35 0,18 0-15,-18 0-16,18-35 0</inkml:trace>
  <inkml:trace contextRef="#ctx0" brushRef="#br0" timeOffset="552272.8057">31256 16986 0,'-35'0'47,"0"0"-31,-1 0 15,1 18-31,35 35 16,0-18-16,0 18 15,0-18 1,0 1 0,18-36-1,52 35 1,-35-35-16,18 0 16,-17 0-1,-36-18 1,0-35-1,0 0 1,0 18 0,0 0-16,0-18 15,0 18 1,-18 35 0</inkml:trace>
  <inkml:trace contextRef="#ctx0" brushRef="#br0" timeOffset="552902.4358">31133 17727 0,'-18'0'47,"18"35"-31,0 18-1,0-17 1,0-1 15,18-35-15,35 0 0,17 0-1,-35-18 1,-35-17-1,0 0 1,0-18-16,-53 17 16,1 36-1,16 0 1</inkml:trace>
  <inkml:trace contextRef="#ctx0" brushRef="#br0" timeOffset="553319.8464">31115 18362 0,'0'18'63,"0"52"-63,0-34 15,0-1 1,0 35 15,35-70-15</inkml:trace>
  <inkml:trace contextRef="#ctx0" brushRef="#br0" timeOffset="554336.0257">31856 16916 0,'0'0'0,"35"-36"16,0 36 62,-35-35-62,53 35-1,0 0 1,-17 0 0,-1 0-1,-35 18 1,35 35-1,-35 17 1,0-34 0,0 69-1,0-34-15,0-18 0,-18 106 32,-17-1-17,-18-69 1,18 193-1,-18-194-15,53-35 0,0 17 16,-35 54 0,35 70 15,0-106-15,-36 0-16,36-52 15,0-1-15,0 18 16,0-18-1,0 18-15,0-18 32,0 1-17,-35-36 32,0 0-31,-18 0-1</inkml:trace>
  <inkml:trace contextRef="#ctx0" brushRef="#br0" timeOffset="564435.2601">23283 18609 0,'0'18'125,"0"35"-110,0-1 1,0-16 0,0-1 15,18-35 78,17-18-93,1 18-16,16 0 15,-16 0 1,-1 0-16,0 0 31,106 0-15,-88 0-16,35 0 0,-35 0 16,36 0-16,-36 0 15,-1-35-15,54 35 31,-53 0-15,-18 0 0,1 0-1,17 0 1,0 0 0,17 0-1,-35 0-15,-17 0 78,-18-35-78,35 35 16,-35-35 15,36 35-15,-36-36-1,0 1 1,0-18 15,0 18-15</inkml:trace>
  <inkml:trace contextRef="#ctx0" brushRef="#br0" timeOffset="566158.7359">27199 18644 0,'0'18'78,"0"35"-62,0-18-1,0 0 17,0 1-17,18-36 63,35 0-62,17 0 0,1-18-16,-18 18 15,17 0-15,18 0 16,18-53 0,0 53-1,-71 0 1,1 0-1,-1-35-15,0 35 0,18 0 16,-18 0 0,1 0 15,-36-35 16,0-1-32,0 19 1,35 17 0,-35-36-16</inkml:trace>
  <inkml:trace contextRef="#ctx0" brushRef="#br0" timeOffset="568374.0085">30286 18821 0,'0'17'94,"0"19"-63,0-1 1,18-35 77,35-18-93,-1 18 15,-16 0-31,-1 0 16,18 0 15,53 0 0,0 0-31,-71 0 16,18 0-16,0 0 15,17 0 1,-34 0 0,87 0 15,-17 0-31,-53 0 15,0 0-15,70 0 32,-88 0-32,1 0 15,17 0 1,-18 0-16,35 0 16,19 0-1,-36 0 1,-18 0-16,0 0 15,71 0 1,-71 0 0,1 0-1,-36-35 48,0 0-16,0-1-32,35 36 1,-35-35-16,0 0 16,0 17-1,0-17 1,0 0-1</inkml:trace>
  <inkml:trace contextRef="#ctx0" brushRef="#br0" timeOffset="576422.8678">14993 18697 0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7T09:18:3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13406 0,'35'0'31,"0"0"-15,0 0 15,18 0 0,71 0 1,-89 35-32,124-35 31,-106 35-15,-18-35-1,89 35 16,87 18 1,-34-53-1,-124 0-31,123 36 16,-123-36-1,0 0-15,70 35 16,1 0 15,-18 0 0,176-35 1,53 53-1,-106-53 0,-176 0-31,176 0 31,-158 36-31,141-36 32,17 35-17,-70-35 32,-1 0-31,1 0 15,-106 0-15,176 0 15,-140 0-16,16 0 17,-122 0-1,-36 0-15</inkml:trace>
  <inkml:trace contextRef="#ctx0" brushRef="#br0" timeOffset="2341.9117">13847 13282 0,'17'0'93,"18"0"-61,18 0-17,18 0 17,17 0-1,-53 0-31,36 0 15,-53 0-15,105 0 32,-17 0-17,53 0 17,-71 0-17,53 0 16,-35 0-15,-53 35 15,70-35-15,-17 0 15,70 0 0,-105 0-15,70 0 15,-35 36-15,106-36 15,-71 35 0,-18-35-15,1 0 15,52 0-15,-53 0 15,19 0 0,-37 35-15,72-35 15,-71 0-15,-18 0-16,106 0 31,-141 0-31,0 0 16,88 0-1,88 0 17,-141 0-17,-52 0-15,69 35 32,-69-35-32,52 0 15,18 0 16,-18 0 1,-35 0-17,70 0 17,-52 0-17,-1 0 1,19 0-1,-54 0-15,71-17 32,70 17-1,-17 0-15,17 0-1,-70 17 16,-71-17-31,71 0 32,-71 0-32,18 0 15,53 0 17,18 0-1,-89 0-16,-70-17 17</inkml:trace>
  <inkml:trace contextRef="#ctx0" brushRef="#br0" timeOffset="5426.5229">12647 14429 0,'35'0'93,"1"0"-77,122 0 15,-16 0 1,34 0-1,-53 0-16,-34 0 17,-54 0-1,-53 35 16</inkml:trace>
  <inkml:trace contextRef="#ctx0" brushRef="#br0" timeOffset="7726.7114">24553 14252 0,'18'0'78,"0"0"-47,123 0 0,-71 0-15,-17 0-1,176 36 17,-87-36-1,-54 0-15,35 35 15,-70-35-16,71 0 17,-36 35-1,35-35-15,1 0 15,-89 35-16,0-35 17,1 0-17,-1 0 17,0 0-17,0 0 1,36 0 15,-36 0 0,1-17-15,-1 17 15,-35-36 0,35 36 16,-35-35-31,18 0 15,17 35-15,0-35 15,1 35-15,-1 0 15,0 0 0</inkml:trace>
  <inkml:trace contextRef="#ctx0" brushRef="#br0" timeOffset="11103.1265">6244 16422 0,'35'0'110,"-35"17"-95,0 19 16,0 34-15,0-34 15,0-1 32,36-35-48,17 0 1,52 0 15,37-18 1,87-17-1,-123 35-16,176 0 17,18 18-17,-36 17 17,-34-35-1,-124 0 0,-36 0-15,-52 0 46,-18-18 16,35 1-62,-35-54 31,0-17-32,0 53 17</inkml:trace>
  <inkml:trace contextRef="#ctx0" brushRef="#br0" timeOffset="16759.8714">18045 16245 0,'0'18'125,"0"88"-109,0-53 15,0 35-15,0-53 15,17-35 94,19 0-94,-1 0-15,53 0 0,106 0 30,-106 0-30,-35 0 0,247 36 15,-53 16 0,-53-52-15,35 36 15,-123-36-15,88 0 15,-141 0-15,18 0 15,-36 0-16,-18 0 17,89 0-1,-17-18-15,87 18 15,-123 0-16,-18 0 17,-35-35 46,0 0-63,0-71 17,0 35-17</inkml:trace>
  <inkml:trace contextRef="#ctx0" brushRef="#br0" timeOffset="24079.5789">5080 17180 0,'0'-17'62,"0"-19"16,-53 36-47,-70 0 1,105 18-1,-35 53 16,53-36-47,0 18 31,0 35-15,35 18-1,54 53 32,-54-89-16,-247 36 16,124-106 0,88-18 16,18 18-63,70 18 47,0 105-16,-106 107 16,18-195-47,0 88 47,36-123-16,34-70-31,18-1 31</inkml:trace>
  <inkml:trace contextRef="#ctx0" brushRef="#br0" timeOffset="25126.5135">5592 17180 0,'0'-17'0,"0"52"93,0 0-61,0 159-1</inkml:trace>
  <inkml:trace contextRef="#ctx0" brushRef="#br0" timeOffset="25757.3234">5521 17939 0,'0'-36'32,"-18"36"-1,18 18-16,-35 17 17,35 1-17,18-1 32,35-35-31,-18-18 15,0-52 0,-35 34 1</inkml:trace>
  <inkml:trace contextRef="#ctx0" brushRef="#br0" timeOffset="26340.0417">5468 18362 0,'-18'0'63,"18"18"-48,0 17 1,0 0 0,0 1-1,53-36 17,-35-18-17,17-106 16,-52 54 16</inkml:trace>
  <inkml:trace contextRef="#ctx0" brushRef="#br0" timeOffset="27425.3128">5398 17127 0,'0'-35'31,"-18"35"48,18-35-79,-35 35 15,-1 0 16,1 35 1,35-17-1,-35 88 0,-18 176 0,18 0 16,-36-70-15,-52 35 14,123-212-46,-36 106 47,36-88-47,0-18 32,0 36-1,18-71 16,105 0-16,-52 0 0,-71-18-31</inkml:trace>
  <inkml:trace contextRef="#ctx0" brushRef="#br0" timeOffset="28449.8874">5980 17127 0,'17'0'78,"18"0"-62,89 18 15,-89-18 0,-35 35 1,0 89-1,-35 123 0,-53-18 0,52 53 1,36 0 15,0-35-16,0-106 0,0-105 0,0-1 1,0-53-1,-88-17-16</inkml:trace>
  <inkml:trace contextRef="#ctx0" brushRef="#br0" timeOffset="29062.1321">6562 17886 0,'0'35'78,"-71"0"-47</inkml:trace>
  <inkml:trace contextRef="#ctx0" brushRef="#br0" timeOffset="30243.0444">7161 17216 0,'0'-36'78,"-53"36"-47,-17 0-15,17 0 15,53 18 16,0 17-16,0 89-15,-53 70 15,53-106-31,-35 159 31,35-194-31,-35 194 31,-1-71 1,36 18 15,0-159-32,18 1 16,35-36 1,-18 0-32,36-71 15</inkml:trace>
  <inkml:trace contextRef="#ctx0" brushRef="#br0" timeOffset="31026.935">7655 17216 0,'0'-36'31,"-17"36"0,-54 36-15,36 87 15,35-88-15,17 1 15,107-36 0,-18-89 1,-106 19-1,-36 35 0</inkml:trace>
  <inkml:trace contextRef="#ctx0" brushRef="#br0" timeOffset="31453.0968">7620 17745 0,'0'35'47,"0"0"-32,0 1 17,0-1-17,0 0 16,0-17-31</inkml:trace>
  <inkml:trace contextRef="#ctx0" brushRef="#br0" timeOffset="31982.1341">7585 18150 0,'0'36'15,"-18"-1"17,-35 0-17,53 1 16,18-1 1,17-35-17,36 0 17,-36-18-32,-35-17 31,0-18-31,0 0 15,0-17 1,0 34 0</inkml:trace>
  <inkml:trace contextRef="#ctx0" brushRef="#br0" timeOffset="32922.3647">8273 17127 0,'17'0'94,"107"0"-63,-36 0-15,-88 18 78,0 70-79,-18 141 17,-17 124 15,35-159-16,0-17 0,18-71-15,-89-71 31,18-35-32,-70 0 16</inkml:trace>
  <inkml:trace contextRef="#ctx0" brushRef="#br0" timeOffset="33388.3784">9031 17780 0,'0'18'16,"0"17"31,-18 0-31</inkml:trace>
  <inkml:trace contextRef="#ctx0" brushRef="#br0" timeOffset="34572.4021">9613 17180 0,'0'-35'63,"-53"35"-17,-35-35-30,35 52 78,53 54-63,-35 246 0,0 142 16,35-212-31,-53-141-1,53 17 32,17-123-31,54 0 15,52 0-15,-17-17 15</inkml:trace>
  <inkml:trace contextRef="#ctx0" brushRef="#br0" timeOffset="35275.4232">10231 17145 0,'-18'0'62,"-17"18"-46,35 17-1,0 71 32,17-71-16,54-35 1,-36-18-32,-35-35 31,0 1-31,0-1 16,0 17-1</inkml:trace>
  <inkml:trace contextRef="#ctx0" brushRef="#br0" timeOffset="35921.6438">10142 17798 0,'0'-18'16,"-17"18"46,-19 0-46,1 35-1,0 36 17,35-36-1,70 0 0,-34-52-15,-1-19 15,-35-34 0,0 35-31</inkml:trace>
  <inkml:trace contextRef="#ctx0" brushRef="#br0" timeOffset="36393.505">10125 18239 0,'0'17'31,"0"36"-15,0-18 15,0 1 1,0-1-17</inkml:trace>
  <inkml:trace contextRef="#ctx0" brushRef="#br0" timeOffset="37415.6223">10724 17022 0,'0'-36'31,"36"36"32,52 0-32,-53 0-15,0 0 15,-35 18 0,0 17 1,36 89-17,-107 246 32,1-123-16,70-18 1,-36-88-1,1-105 0,35-1 0,-70 0-15,34-35 15</inkml:trace>
  <inkml:trace contextRef="#ctx0" brushRef="#br0" timeOffset="38862.6133">11183 16969 0,'35'0'110,"1"-36"-95,-1 36 16,0 0 1,-35 18-17,35 141 32,-52-53-31,-107 140 46,89-157-30,35-19 14,53-34-14,70-1-1,-87 18 0,-54-53 32,-35 0-32,18 0-31,0 70 31,35-17-31,0 53 31,0-18-15,0-17 0,0-36-1,0 106 1,0-106-16,0 36 16,-36-71 46,-17-18-46,0-52-16</inkml:trace>
  <inkml:trace contextRef="#ctx0" brushRef="#br0" timeOffset="42083.6143">12100 16986 0,'0'-35'0,"0"0"47,-17 35-16,-19 0-15,1 0-1,0 0 17,-36 53-17,71 52 32,0-69-31,18-1 15,52-35 0,1 0 1,-36-18-17,1-52 16,-36 35 1,0 52 15,0 18-32,0 1 1,35-1 15,53 0 0,0-35 1,-53 0-1,-35-17-31,53-36 15,-53 0 1,0-18 15,0 36-15,0 0 31,36 35 47,70 0-63,-71 17 0,-35 19 0,35 34 1,-35-17-1,0-18 0,71 1 0,34-54 1,-69-35 14,-36 18-14,0 0-17,0 87 32,35-16-16,18-19-31</inkml:trace>
  <inkml:trace contextRef="#ctx0" brushRef="#br0" timeOffset="44021.878">13794 16704 0,'0'18'79,"-53"105"-48,53-88-16,0 71 17,0-70-32,0-1 15,53 0 17,0 0-17,52-35 16,-87 0 1,53-53-1,-71 1-31,88-37 31,-88 19-15,35-1 15,-35 54 0,-35 105 47,-1 53-46,36-53-17,0-17 17,0-89 61,53-17-61,18-1-1,-36 1 0,1 35-15,-1 53 15,0-18 0,0 1 0,1-1-15,-1-35 15,-35-18-15</inkml:trace>
  <inkml:trace contextRef="#ctx0" brushRef="#br0" timeOffset="44436.4392">14499 17145 0,'0'-35'62,"0"-1"1,0 1-16,0 0 0,-17 35-32,-19 106 16,54-36 16,52-34-31,-70-1-16,124-35 31,-71 0-15</inkml:trace>
  <inkml:trace contextRef="#ctx0" brushRef="#br0" timeOffset="45140.5623">13723 16863 0,'0'-35'15,"-18"35"48,36 0 15,88 0-62,106 0 15,-142 0 0</inkml:trace>
  <inkml:trace contextRef="#ctx0" brushRef="#br0" timeOffset="47690.9738">12541 17515 0,'0'-35'0,"0"0"47,-17 35-16,-19 0 0,-70 0 1,106 35-32,-35 0 15,0-35 1,35 89-1,0-54 1,18-35 0,52 70-1,18-17 1,-17-17 0,-36-1 15,0 0 0,-52-35 0,-36 0-15,-18 0 15,-17 0 0,53 0-31</inkml:trace>
  <inkml:trace contextRef="#ctx0" brushRef="#br0" timeOffset="48204.7729">12806 17498 0,'0'-36'16,"17"36"46,125 0-30,-72 0-1,-17 0-16</inkml:trace>
  <inkml:trace contextRef="#ctx0" brushRef="#br0" timeOffset="48490.7023">12965 17462 0,'0'18'31,"0"17"-15,0 71 15,0 0 0,-36 0 1,36-71-17</inkml:trace>
  <inkml:trace contextRef="#ctx0" brushRef="#br0" timeOffset="49362.1973">13282 17498 0,'0'35'47,"-18"71"-15,18-18-17,-35-35 16,18-18-15,17 1 15,0-54 16,0-17-31,52-124 31,-16 88-32,-1 1 17,0 17-1,-35 70 16,36 89-32,16 35 17,-52-123-17,0 17 16,0 36 1</inkml:trace>
  <inkml:trace contextRef="#ctx0" brushRef="#br0" timeOffset="49639.1125">13264 17709 0,'18'-35'31,"17"35"-15,1 0 0,34 0 31</inkml:trace>
  <inkml:trace contextRef="#ctx0" brushRef="#br0" timeOffset="50800.3646">13652 17498 0,'0'17'78,"0"125"-46,0-72-17,0 18 16,18-88 16,-18-17 0,35-72-31,-35 1 15,36-35-15,-36 87 15,35 36 31,0 18-46,18 88 0,-18-18 15,-35-35-31,36-18 31,-36 1-31,35-19 16,0-17 109,-35-88-110,36-53 17,-1 88-17,-35 18 17,35-1-17,0 36 16</inkml:trace>
  <inkml:trace contextRef="#ctx0" brushRef="#br0" timeOffset="51223.2838">14393 17533 0,'0'35'63,"0"71"-32,0-18-16,0-52 17,-35-1-17</inkml:trace>
  <inkml:trace contextRef="#ctx0" brushRef="#br0" timeOffset="51656.368">14358 17480 0,'0'0'0,"0"-53"16,0 18-16,18 35 31,35 0-16,-18 35 17,88 89-17,-87-18 17,-36-18-1,-18-18 0,-17-34-15,-36-1 15,1-35-15,34 0 15</inkml:trace>
  <inkml:trace contextRef="#ctx0" brushRef="#br0" timeOffset="52634.5109">14905 17568 0,'0'18'78,"0"17"-63,0 71 17,0-53-17,-18 35 17,18-53-17,0-52 32,0-18-16,53-124-15,0 88 15,-18-17 0,-35 53-31,36 35 32,17 35-1,-18 71-15,-35-18-1,0-53 16,0 54 1,-18-54-17,-17 0 17</inkml:trace>
  <inkml:trace contextRef="#ctx0" brushRef="#br0" timeOffset="52871.5614">14958 17762 0,'17'0'31,"19"-35"1,52 35-17,-53 0 17</inkml:trace>
  <inkml:trace contextRef="#ctx0" brushRef="#br0" timeOffset="53725.3563">15275 17657 0,'0'-36'15,"36"36"1,-36 18 15,0 35-15,0 17-1,0 19 17,0-54-1,0-53 31,0-35-46,0-123 15,35 123-15,-35-71 15,35 54-15,0 35 15,18 35-15,-17 0 15,34 105 0,-70-52-15,-17 36 15,-72-54-15,54-35 15,70 35 63,36 18-63,-36-18-16,36 36 17</inkml:trace>
  <inkml:trace contextRef="#ctx0" brushRef="#br0" timeOffset="54289.3397">15946 17604 0,'0'17'46,"-36"107"-14,36-18 15,0-36-32</inkml:trace>
  <inkml:trace contextRef="#ctx0" brushRef="#br0" timeOffset="54805.2637">15875 17410 0,'0'-36'31,"0"19"-15,18 17 15,105 123 0,-35-70-15,-35 53 31,-53-36-16,0 1-16,-35-36-15,17 1 32,18-19-17,-70 18 17,-18-35-17,52 0-15</inkml:trace>
  <inkml:trace contextRef="#ctx0" brushRef="#br0" timeOffset="56877.9647">17321 17410 0,'0'-36'31,"0"54"47,0 70-47,0 18-15,0-71-16,0 18 31,0 0-31,0-18 16,-17 1 15</inkml:trace>
  <inkml:trace contextRef="#ctx0" brushRef="#br0" timeOffset="57633.4594">17268 17480 0,'0'-35'16,"18"17"15,-18-17-15,35 35 15,36 0-16,-1 0 17,-34 18-1,-36 34 0,0 1-15,0-17-1,-18-1 17,-52 0-17,34-35 17,54 0-1,35 0-16,-18 0 17,0 71-17,1-36 17,-36 0-17,0 1 16,-89-1 1,54-35-1,0 0-31</inkml:trace>
  <inkml:trace contextRef="#ctx0" brushRef="#br0" timeOffset="58687.0897">17939 17410 0,'-36'17'47,"36"71"-16,-35 18 0,0-18 1,35-52-1,0-1-16,0-53 32,0-17-15,18-18-17,17-88 16,0 35 1,0 18-17,-35 123 48,36 36-48,-36 52 1,53-17 15,-18-53-15,-35-18 15,0 1 0</inkml:trace>
  <inkml:trace contextRef="#ctx0" brushRef="#br0" timeOffset="58935.5955">17903 17639 0,'18'0'16,"17"0"15,36 0-15</inkml:trace>
  <inkml:trace contextRef="#ctx0" brushRef="#br0" timeOffset="59654.9878">18362 17568 0,'0'0'0,"0"-35"31,0 0 1,-18 35-1,-17-36-15,0 1 15,0 35 0,35 18-15,0 52 15,0-17 0,17-17-31,19-1 31,-36 0-31,35-35 16,-35 35 0,35 1-1,-35-1 17,-18 0 46,-17-35-63,0 0 17,0 0-17</inkml:trace>
  <inkml:trace contextRef="#ctx0" brushRef="#br0" timeOffset="60308.699">18609 17445 0,'18'0'78,"52"0"-62,-17 0 15,-18 0-31,1 0 31</inkml:trace>
  <inkml:trace contextRef="#ctx0" brushRef="#br0" timeOffset="60535.4261">18715 17445 0,'0'17'16,"0"36"15,0 71-15,0-36 15,0-17 0</inkml:trace>
  <inkml:trace contextRef="#ctx0" brushRef="#br0" timeOffset="60777.8553">18609 17833 0,'18'0'47,"52"0"-31,18 0-1,-52 0 17,17 0-17</inkml:trace>
  <inkml:trace contextRef="#ctx0" brushRef="#br0" timeOffset="61372.3233">19226 17604 0,'0'-36'15,"0"72"-15,0-107 31,0 36-31,-17-1 16,-19 36 15,1 0-15,0 36 15,35 17-31,0 17 31,0-17-31,0 0 16,53-18 15,-18 36 1,-35-36-17,0 0 1,-53 1 15,0-36 0,-88 0 1</inkml:trace>
  <inkml:trace contextRef="#ctx0" brushRef="#br0" timeOffset="64625.8928">12030 18397 0,'0'71'32,"0"-36"-17,17-35 48,19 0-1,-1-17-31,0 17 94,-35-36-109,35 1 15,-35 0-15,0-1 15,-17 1 0,-18 35 16,-1 0-15,36 18-17,0 17 1,18-35 31,17 0-16,-17 0-31,17 0 16,0 0-1,1-18 16,-36-17-15,0 0 15,0 0-15,0-1-16,0 1 31,0 53 79,70-18-79,54 35 0,-71 0-15,-18 1 15,-35-1-31,0 18 16,0-18-1,35 0 1,0 1-1,18-36 17,18 0-17,-53 0-15,34-18 0</inkml:trace>
  <inkml:trace contextRef="#ctx0" brushRef="#br0" timeOffset="65414.5392">13529 18239 0,'0'-36'15,"-18"36"32,-17 0-16,0 0-31,-53 36 16,17 34 0,36-17-1,35 0 1,0 53 15,123-36 0,-17-70-15,-35 0 15,-1-17-15</inkml:trace>
  <inkml:trace contextRef="#ctx0" brushRef="#br0" timeOffset="66252.3289">13829 18292 0,'0'35'78,"0"71"-47,-18-1-15,-17-69 0,35-1 15,0-53 31,18-35-30,17-105-17,0 70 17,0 88-32,-35-36 15,36 54 63,-1 105-46,-35-87-32,35 87 31,-35-88-16,0 1 17,36-36-17</inkml:trace>
  <inkml:trace contextRef="#ctx0" brushRef="#br0" timeOffset="66484.4332">13899 18503 0,'-35'0'15,"35"-35"1,35 35-1,36 0 1,0 0 0</inkml:trace>
  <inkml:trace contextRef="#ctx0" brushRef="#br0" timeOffset="67398.305">14199 18362 0,'0'-35'31,"0"70"31,0 36-46,0 17 15,0-35-15,0 17 15,0-105 32,0-18-48,53-35 16,-53-18 1,0 88-17,36 18 32,-1 18-31,0 35-1,0 18 17,1-36-17,-1 0 1,-35 0 15,35-35 32,-35-17-32,35-19-15,-35-16 15,36-125 0,-36 124-15,0 18-1,35 35 17</inkml:trace>
  <inkml:trace contextRef="#ctx0" brushRef="#br0" timeOffset="68066.0291">14887 18344 0,'0'-17'32,"-17"17"-17,-19 0 17,-34 17-1,-1 125 0,71-90-15,0 19 15,71-36 0,17-35 0,-18-35-15,1-53 15,-71 35-15,0-71 15,0 89-15</inkml:trace>
  <inkml:trace contextRef="#ctx0" brushRef="#br0" timeOffset="69142.3021">15205 18239 0,'0'53'78,"0"35"-62,0-18 15,0 18-16,0-52 17,0-1-17,0-53 48,0-52-48,53-71 17,-53 35-17,0 71 17,35 35-1,-35 17 0,35 36-15,36 71-1,-36-1 17,0-88-17,1 1 16,-36-54 48,0-17-64,0-1 16,35-87-15,-35 70 15,0 18 1,35 35-32</inkml:trace>
  <inkml:trace contextRef="#ctx0" brushRef="#br0" timeOffset="69480.1964">15769 18327 0,'35'0'62,"1"0"-31,-1 0-15,0 0 0</inkml:trace>
  <inkml:trace contextRef="#ctx0" brushRef="#br0" timeOffset="69723.0781">15893 18292 0,'-36'17'16,"36"18"0,0 71 15,-35 0 0,35-71 0,0 1-15,0-19 0</inkml:trace>
  <inkml:trace contextRef="#ctx0" brushRef="#br0" timeOffset="69914.9155">15787 18644 0,'17'0'78,"89"-53"-62,-18 53 15,-35 0-15</inkml:trace>
  <inkml:trace contextRef="#ctx0" brushRef="#br0" timeOffset="70638.9832">16351 18168 0,'-35'0'78,"-36"18"-63,18 88 17,18-1-1,35-34-15,18-1 15,105-70-16,-87 0-15,-1 0 32,18 0-32,-18 0 15</inkml:trace>
  <inkml:trace contextRef="#ctx0" brushRef="#br0" timeOffset="71322.8511">16598 18274 0,'0'18'79,"0"87"-48,0-52-16,-17-53-15,17 71 32,-36-71-17,54-35 48,52-71-48,-34 0 17,-1 18-17,0 52 17,1 1-1,-36 53-16,35 123 17,-35-53-1,35 18-15,-35-88 15</inkml:trace>
  <inkml:trace contextRef="#ctx0" brushRef="#br0" timeOffset="71559.3981">16651 18415 0,'0'-35'16,"18"35"-1,52 0 1,-17 0 0,-17 0 15</inkml:trace>
  <inkml:trace contextRef="#ctx0" brushRef="#br0" timeOffset="72011.7168">17057 18274 0,'0'18'109,"0"34"-93,0-16-1,0 70 17,0-71-17,35 0 16,124-35 1,-71 0-1,-53-18-15</inkml:trace>
  <inkml:trace contextRef="#ctx0" brushRef="#br0" timeOffset="72728.1285">18256 18292 0,'0'-36'15,"-35"89"32,35-18-31,0 54-1,0 16 17,0-69-17,18-72 48</inkml:trace>
  <inkml:trace contextRef="#ctx0" brushRef="#br0" timeOffset="73296.1703">18239 18327 0,'0'0'0,"0"-124"32,0 89-32,35 35 47,-35-35-47,123 35 31,-34 17 0,-89 107-15,0-89 15,0-17-31,-36-18 31,-34 53-31,87-18 94,-17 0-78,36 1-1,-36 34 16,0-52 1,-18 17-17,-70-35 17,17 0-17,36 0 1</inkml:trace>
  <inkml:trace contextRef="#ctx0" brushRef="#br0" timeOffset="74066.6767">18785 18239 0,'0'35'63,"0"35"-48,-17 36 1,-19-18 31,1-52-32,35-72 32,18-34-16,70-71 1,-17 35-17,-36 18 17,-17 88-17,34 17 1,-52 89 15,0-18 0,0 18-15,0-53 15,0 18-15</inkml:trace>
  <inkml:trace contextRef="#ctx0" brushRef="#br0" timeOffset="74299.8218">18821 18468 0,'17'0'47,"36"0"-31,53-35 15</inkml:trace>
  <inkml:trace contextRef="#ctx0" brushRef="#br0" timeOffset="74848.4231">19332 18292 0,'0'-36'16,"0"72"-16,0-107 31,-17 71 0,-36 0 1,17 0-17,36 18 1,0 52 15,0-35-15,53 36 15,-17 0 0,-1-36-15,-53-35 31,-17 0-32,-18 0 17,0 0-32</inkml:trace>
  <inkml:trace contextRef="#ctx0" brushRef="#br0" timeOffset="75364.6961">19614 18203 0,'18'0'62,"17"0"-31,1 0-15,-1 0 0</inkml:trace>
  <inkml:trace contextRef="#ctx0" brushRef="#br0" timeOffset="75568.7154">19685 18203 0,'0'18'16,"0"70"15,-35 36 0,35-36-15</inkml:trace>
  <inkml:trace contextRef="#ctx0" brushRef="#br0" timeOffset="75794.2889">19562 18556 0,'35'0'47,"71"0"-15,-53 0-17,-18 0 1</inkml:trace>
  <inkml:trace contextRef="#ctx0" brushRef="#br0" timeOffset="76405.5987">20232 18256 0,'0'-35'31,"0"70"-31,0-105 15,-18 70 1,-17 0 0,0 0-1,17 35 17,-35 36-1,53-1 0,18-35-15,17-35-16,0 71 31,-35-36-31,36-35 16,-36 35 15,0 1 0,-18-36-15,-35 0-16,-106 0 31,106-36-15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04T11:28:39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2946 0,'17'0'47,"-17"-36"-47,0 107 78,0-18-78,0 0 16,36 17 0,-36 1-1,0-18-15,0 70 16,53-52 0,-53-36-1</inkml:trace>
  <inkml:trace contextRef="#ctx0" brushRef="#br0" timeOffset="509.9311">6227 3298 0,'35'0'47,"-35"-35"-16,53 35-31,-18 0 16,53-35 30,-88 0-30,0-1 15,0-17 1,0 18-32,0 70 62,0 1-62,0 34 16,0-34-1,35 34 1,-35-35-16,0 18 16,36-53-1,-36 36 1,35-36-1</inkml:trace>
  <inkml:trace contextRef="#ctx0" brushRef="#br0" timeOffset="1415.726">6632 3387 0,'0'17'47,"36"-17"-47,-1 0 15,0 0 1,0 0 15,1-17-15,-36-19-1,35 36-15,-35-53 16,0 1-16,0-1 16,0 17-1,-18 36 1,-17 0 0,35 36-1,0 34 1,0-35-1,0-17 1,0 53-16,0-36 16,18-35-16,52 0 31,-17 0-15,0 0-1,-18-53 1,1 0-1,16 18-15,-52 0 16,18 35 0,17 0 15,18 17-15,-53 18-1,18-35 1,-18 36-1,0-1 17,0-53 30,35-35-46,0 1-1,1 52 1,-1 0 15,0 35 1,-35 0-32,36-35 15,-36 18-15,0 17 16,0 0-1,35 1 1</inkml:trace>
  <inkml:trace contextRef="#ctx0" brushRef="#br0" timeOffset="2008.2955">7779 3157 0,'0'0'0,"0"-35"32,0 0-17,-18 35 1,0 0 15,-17 88-15,0-17-16,35-19 15,0 1 1,0-17 15,35-36-31,0 0 16,18 0-1,18 0 1,35-36 0,-106-34-1,70 70-15,-70-53 0,0 18 16,36-36 0,-36 36-1,0-18-15,-18 53 31,-17 0 1,35 53-32,0-18 0,0 0 15,0 18 1,17-17 0,19-36-1,34 0-15,18 52 16,-52-52-1,-1 0-15</inkml:trace>
  <inkml:trace contextRef="#ctx0" brushRef="#br0" timeOffset="2268.5914">8502 3263 0,'0'18'32,"0"17"-17,0 0 1,-18 36-1,-17-36 1</inkml:trace>
  <inkml:trace contextRef="#ctx0" brushRef="#br0" timeOffset="3893.1759">10672 2822 0,'0'-35'47,"-18"35"0,-35 0-31,-18 0-1,19 0 1,16 0 0,36 35 62,0 1-63,0-1 1,0 18-16,0 35 0,36-35 16,-36 0-16,35 0 15,0 70 1,0 1-1,-35-1 1,53-35-16,-53 0 16,0-17-16,0 35 0,0 123 31,0-158-31,0 17 0,0 71 31,0-89-31,-35 177 16,35-176-1,0 105 1,0-123 0,0 53-1,18-106 1,-18 53-16,35-53 16,0 0-1,36-18 1,-1-52 15,-34 34-31</inkml:trace>
  <inkml:trace contextRef="#ctx0" brushRef="#br0" timeOffset="5258.8585">11359 2822 0,'0'18'47,"0"105"-16,0-70-15,0-17 0,36 16 15,-36 37-31,0-54 15</inkml:trace>
  <inkml:trace contextRef="#ctx0" brushRef="#br0" timeOffset="5860.494">11430 3828 0,'0'-18'32,"0"36"30,-53 35-46,53-36-16,-35 36 0,35-18 15,0-17-15,0 17 0,0 1 32,0 17-32,88-53 31,18 0-16,-53-36 1,-18-34 0,-35-1-1,0 36-15,0 0 16,-53-71 0,18 106-1</inkml:trace>
  <inkml:trace contextRef="#ctx0" brushRef="#br0" timeOffset="6463.7572">11553 4551 0,'-17'0'63,"17"53"-48,-35 17 1,35-52-16,0 17 16,0 36-1,0-36 1,17-35 0,18 0-1,1-18 1,34-35-16,-70 18 0,53-35 15,-53 34 1,0 1 0,0-18-1,0 18-15,-53-53 16,0 88-16,53-53 0,-53 53 16</inkml:trace>
  <inkml:trace contextRef="#ctx0" brushRef="#br0" timeOffset="7354.4252">12100 2663 0,'53'0'47,"-18"0"-31,36 0 0,-53 0-1,35-35 1,-53 53 31,35-18-47,-35 35 15,0 36 1,0 140 15,0 19-31,0-142 16,0 18-16,0-1 15,0 1-15,0 35 16,0 1 0,0 87-1,0-123-15,35 176 16,-35-212 0,0-17-16,0 18 15,35-18-15,-35 0 16,0-18-1,0 18-15,0-18 16,-17 1 15,-19-36-15,1 0 0,-18 0-1</inkml:trace>
  <inkml:trace contextRef="#ctx0" brushRef="#br0" timeOffset="8074.4822">12982 3828 0,'0'0'0,"0"17"62,0 19-46,-17 34-1,-36 1-15,53-36 16</inkml:trace>
  <inkml:trace contextRef="#ctx0" brushRef="#br0" timeOffset="9773.8162">13952 2858 0,'0'-36'15,"-17"36"17,-19 0-1,36-35-31,-35 35 16,0 0-1,0 18 79,35 52-78,0 54 15,0 34-31,0-87 0,0 17 15,0-17-15,35 158 32,0 36-17,-35-160 1,0 160-16,0-194 16,0 17-16,0 18 15,0-36-15,0-17 16,0 18-16,0 17 31,0-53-31,0 0 31,0 1-15,53-1 15,123-35 0,-123 0-15,0 0-16,-17-53 16</inkml:trace>
  <inkml:trace contextRef="#ctx0" brushRef="#br0" timeOffset="11878.6577">14940 2787 0,'0'-35'16,"-18"35"15,1 0 1,-54 0-1,36 17-16,0 72 1,35-54-16,-36 0 16,36 0-16,0 1 15,0-1-15,0 18 32,36-18-17,17-35-15,17 0 16,1-18-1,-36-34 17,18 52-32,-53-53 15,0-18-15,0 53 16,0-17-16,-18-35 16,-17 34-1,0 36 1,-1 0-1</inkml:trace>
  <inkml:trace contextRef="#ctx0" brushRef="#br0" timeOffset="12391.3717">15011 3634 0,'0'17'78,"0"36"-62,0 35 0,35-88-1,-35 53-15,0 0 16,0-18-1</inkml:trace>
  <inkml:trace contextRef="#ctx0" brushRef="#br0" timeOffset="12965.1431">15152 4374 0,'-18'0'16,"-17"0"30,0 53-30,35-17-16,0-1 16,0 53-1,0-35 1,0-18 0,17-35-1,71 0 1,-52 0-16,-1-17 15,18-36 1,-53 0-16,35 0 31,-35-35-15,-35 52-16,35 1 16,-71-18-16,71 18 15,-35 35-15</inkml:trace>
  <inkml:trace contextRef="#ctx0" brushRef="#br0" timeOffset="14071.9536">16016 2469 0,'18'0'78,"17"0"-62,0 0-16,18 0 0,-18 0 16,1 0 46,-36 36-62,0 17 31,35 35-15,-35-53 0,0 142-1,0-125-15,0 19 0,0 123 31,0-18-31,53 1 32,-53 87-17,35-105 1,-35-71-16,0-17 16,0-1-16,0 1 15,0-18 1,36 53-1,-36 52 1,0-105-16,0 18 16,0-1-1,0-34 17,0-1-32,0-17 15,-18-18 1,-35 0-1,-18 0 17,36 0-32,-106 0 15,88 0 1,-17-36-16,17 1 0</inkml:trace>
  <inkml:trace contextRef="#ctx0" brushRef="#br0" timeOffset="14920.8404">16880 3634 0,'0'35'62,"0"18"-46,-17 35 0</inkml:trace>
  <inkml:trace contextRef="#ctx0" brushRef="#br0" timeOffset="17010.3419">17709 2611 0,'-17'0'78,"-36"0"-62,0 0 15,18 0-15,-1 0-1,36 17 48,0 18-48,0 36-15,0-36 16,0 36 0,0 88 15,18 35-16,-18-106-15,0-18 0,0 89 32,0 88-32,0-141 15,0 17 1,-18 107 0,18-107-16,0-52 15,-35-18-15,35 17 16,0 54-1,-35-89-15,35 35 16,0 1 15,0-36-31,17-35 16,19 0 0,-19 0-1,19 0-15,52-35 31,-53 0-31</inkml:trace>
  <inkml:trace contextRef="#ctx0" brushRef="#br0" timeOffset="18018.9373">18397 2681 0,'0'-18'16,"-35"-17"30,17 35-30,18 18 0,-70-18-16,70 53 15,-35 17 1,35 1 0,0-18-1,0 17 1,53-52-1,-1-18 1,1 0 0,-17-71-1,-1 36 1,-35 0-16,0-36 16,0 54-1,0-19-15,0 1 31,-71 35-31,36 18 16</inkml:trace>
  <inkml:trace contextRef="#ctx0" brushRef="#br0" timeOffset="18622.9665">18309 3492 0,'0'36'94,"-35"17"-78,0 17-1,35-17 1,0-18 0,17 1-1,19-36 1,-1 0-1,18 0 1,-18-36 0,-35-52-1,53 18 1,-53-19 0,-18 37-1,-17 52 1,0 0-16</inkml:trace>
  <inkml:trace contextRef="#ctx0" brushRef="#br0" timeOffset="19057.6774">18380 4128 0,'0'35'47,"0"0"-16,0 18-15,0 0-16,0-18 0,0 0 0,0 18 15</inkml:trace>
  <inkml:trace contextRef="#ctx0" brushRef="#br0" timeOffset="35578.5728">19103 2681 0,'0'-18'47,"0"-17"31,18 35-62,17-35-16,18 35 16,-18 0-1,18 0 1,-18 0-16,1 0 31,-36 18 0,0 34-15,0 1 0,35-17-1,-35 87 1,35-52 0,18-1-1,-18 18 1,1-35-1,-1 53-15,-35-53 16,0 0 0,35 88-1,18-53-15,-18 124 32,53 35-17,-88-194-15,0 17 16,36-17-16,-36 18 15,0-36 1,35 71 15,-35-71-31,0 53 32,0-52-32,53-1 0,-53 0 0,0 53 31,0-17-31,35 35 31,-35-53-15,0-18-1,-17-35 48,-19 0-48,1 0-15,-18 0 16,18 0 15,0 0-31,-36 0 16,18 0-16,0 0 0,18 0 16</inkml:trace>
  <inkml:trace contextRef="#ctx0" brushRef="#br0" timeOffset="41299.2465">21572 3616 0,'18'0'63,"17"0"-47,1-18-1,-36-17 1,35 35-16,-35-53 15,35 53-15,-35-70 32,0 34-17,0 1 1,35 53 46,1 52-46,17-17 0,-53 0-1,17-53 1,-17 71 0,0-36-1,-70-35 16,70 35-31,-36-35 16,1 0 0</inkml:trace>
  <inkml:trace contextRef="#ctx0" brushRef="#br0" timeOffset="42087.3995">22119 3281 0,'0'17'62,"0"54"-46,0-53-16,0 52 15,0 36 1,0 35 0,0-70-16,0-36 15,0-17 1,0 52 0,0 1-1,0-54 1,35-17-1,-35-35 17,36-71-1,-36 0-15,0 71-1,0-71 1,0 36-1,0 34-15,0 1 32,35 35-17,0 0 1,1 0 15,-1 18-15,-35 17-1,35 0 1,-35 1 0,-35-36-16,-36 70 31,18-70-15,18 36-16</inkml:trace>
  <inkml:trace contextRef="#ctx0" brushRef="#br0" timeOffset="43577.5345">22648 3492 0,'0'0'0,"0"-35"15,-17 35 16,17-35-15,-36 35 0,1 0-1,0 35 1,-18 36-16,53-18 31,0-18-15,0 0-1,18 1 1,17-36 15,0 0-15,0-18 0,-35-17-1,0-1 1,36 36-1,-36-35-15,0 0 32,0 52 30,35 19-46,0 17 31,1-53-32,-1-36 32,-35 1-47,35 35 16,-35-18-16,35 18 15,1 0 17,-1 0-17,-35 36 17,35-1-17,-35 0 1,0 1-1,0-1 1,0-88 47,0-18-48,35 18 1,-35 18-1,36 35-15,-1-35 32,0 35-1,1 17-31,-36 19 31,0-1-15,35 0-1,-35 1 1,35-36 0,0-18 15,1-53-15,-1 36-1,-35-35 1,0 52-1,0 53 48,35-35-63,-35 53 16,36 0-1,-36 0-15,35 18 16,-35-54 15,-35-17-15,-1 53-1,-34-53 1,34 0 0</inkml:trace>
  <inkml:trace contextRef="#ctx0" brushRef="#br0" timeOffset="46143.4131">24730 3669 0,'0'18'46,"0"17"-30,17-35 15,36 0-15,0-18 0,-18-35-1,1 18 1,-1-18-1,-35 0 1,35 18 0,-35 0-16,0-54 15,36 1 1,-36 35 15,0-17-15,0 34-16,0 19 15,-18 17 32,18 35-31,0 53 0,0 18-1,0 35 1,0-106-1,35 71 1,0-70-16,1-36 16,-36 35-1,35-35-15,18 0 32,0-18-17,-18-88 1,36 53-16,-36 1 15,18-54 1,-53 70-16,53-105 31,-53 106-15,0 53 46,0 17-46,0 36-16,0-36 16,0 53-1,0-53 17,0-52 14,0-19-14,0 1-1,0 53 16,0 17-47,0 36 31,-35-36-31,35 35 16,0-17-16,0-17 15,0-1 17,0-53 46,0-17-63,0-18 1,35 18 0,0-1-1,0 36 1,1 0-1,-19 0 17,-17 36-32,0 17 0,53 0 15,-53-18 1,0 0 15,36-35-31,-1 0 31,-18 0-31,19 0 16</inkml:trace>
  <inkml:trace contextRef="#ctx0" brushRef="#br0" timeOffset="46865.7206">24747 3422 0,'0'-35'16,"18"35"46,17 0-46,18 0-16,0 0 15,35 0 1,18 0 0,159 0-1,-212 0-15,0 0 0,-18 0 16</inkml:trace>
  <inkml:trace contextRef="#ctx0" brushRef="#br0" timeOffset="47913.7029">25841 3457 0,'18'0'94,"17"0"-79,0 0 1,0 0-1,1-17 17,-1 17-17,-35-36-15,0 1 32,0 0-17,-35 35 1,-1 0-1,1 0 1,-35 35 0,17 36-1,17-1 1,36 1 15,0 17-15,36-88-16,34 35 15,-34-35 1,87 0 0</inkml:trace>
  <inkml:trace contextRef="#ctx0" brushRef="#br0" timeOffset="51767.1038">27446 3157 0,'35'0'0,"-35"-35"31,0 0 1,-17 35-17,-19 0 1,-16 0 0,-72 106 15,54-53-31,34 17 0,1-17 15,-18 70 1,0-70-16,53 124 31,0-142-31,18 0 16,17 18-16,0-53 16,54 36-1,-19-36 1,1 0-16,87-18 15,-158-35 1</inkml:trace>
  <inkml:trace contextRef="#ctx0" brushRef="#br0" timeOffset="52689.051">27764 2910 0,'17'0'62,"19"-17"-46,-1 17-1,0 17 1,-35 36-16,35-53 16,-35 53-1,0 0 1,-70 18 0,35-36-1,52-35 32,18 0-16,-35 35-31,36-35 16,-36 36 0,0-19 15,-53-17-16,18 0-15,-36 53 16,18-53 0,-18 0 15</inkml:trace>
  <inkml:trace contextRef="#ctx0" brushRef="#br0" timeOffset="53538.7722">27252 3334 0,'53'17'93,"-53"54"-77,0-53-16,35-18 16,-35 88-16,0 18 31,0-71-15,36 35-1,-36-17-15,0-17 16,0-1-1,0 0 17</inkml:trace>
  <inkml:trace contextRef="#ctx0" brushRef="#br0" timeOffset="54989.5898">27517 3810 0,'17'0'110,"19"0"-95,-1 0-15,71-18 32,-53 18-17,17 0 1,-35 0 0</inkml:trace>
  <inkml:trace contextRef="#ctx0" brushRef="#br0" timeOffset="61190.004">11201 5609 0,'0'-35'0,"0"0"31,-36 35-31,36 17 78,0 36-78,0 35 16,18 71-1,-18 0 17,53-18-32,-53-88 0,0-18 15,35 18 1,-35 0-16,0-18 15,18-35 32,-18-17-31</inkml:trace>
  <inkml:trace contextRef="#ctx0" brushRef="#br0" timeOffset="61859.9091">11465 5838 0,'0'0'15,"0"71"32,0-18-31,0 0-16,0 0 16,36 0-1,-36 0 1,52 17-1,-16-70-15,-1 35 16,0-35 0,18-17-1,-53-54 1,0 1 0,0 34-16,0-34 15,0 17 1,-17 53-1,17-35 1,0-1 0,17 36-1,36 0 1,53-35 0,-71 35-1</inkml:trace>
  <inkml:trace contextRef="#ctx0" brushRef="#br0" timeOffset="62712.3086">11994 6227 0,'18'17'47,"-18"36"-32,35-18 1,-35 18 0,0 0-1,0-18-15</inkml:trace>
  <inkml:trace contextRef="#ctx0" brushRef="#br0" timeOffset="63340.8918">12259 5803 0,'0'-35'0,"35"35"78,18 18-62,-18 17-16,18 18 15,0-53 1,-53 53-1,124-18 17,-89-35-32,-35 35 31,0 0 16,0 1-32,-35-36-15,35 53 16,-88-18 0,-36 71-1,124-71-15,-53-35 16,53 53-16,0-18 16</inkml:trace>
  <inkml:trace contextRef="#ctx0" brushRef="#br0" timeOffset="64128.0726">14623 5539 0,'0'35'78,"0"18"-78,0 158 31,0-140-31,0-18 16,0-18-16,0 0 0,35 36 31,-35-36-31,0 1 16,0-19-16,0 19 15,-18-36 1</inkml:trace>
  <inkml:trace contextRef="#ctx0" brushRef="#br0" timeOffset="65108.4585">14922 5609 0,'0'18'63,"0"105"-48,18 18 1,17-105 0,-35 17-16,36-53 15,-36 35-15,35-35 16,18 0 15,-18-18-15,0-88-1,-35 1 1,0 16 15,-17 1 0,17 53-15,17 35 31,36 0-31,71 18 15</inkml:trace>
  <inkml:trace contextRef="#ctx0" brushRef="#br0" timeOffset="65657.6107">15346 5927 0,'0'-18'16,"35"18"-1,-35-35-15,35 35 32,1 0-1,-36 17-31,0 36 16,35 0 15,-35-18-31,-18-35 15,18 36-15,36-36 94,17 0-63,-18 0-31,0 0 16</inkml:trace>
  <inkml:trace contextRef="#ctx0" brushRef="#br0" timeOffset="66226.6386">15893 5574 0,'0'-35'47,"0"52"-16,53-17-16,-1 36 1,-16-36 0,70 70-1,-36-70 1,-70 35-16,53-35 16,-53 36-1,0-1 1,0 0-1,-18-35 1,18 53 0,-70-53-16,35 53 0,-18 0 15,17-53-15,1 53 16,-18 0 0,18-53-1</inkml:trace>
  <inkml:trace contextRef="#ctx0" brushRef="#br0" timeOffset="67235.7907">18574 5468 0,'0'53'47,"0"18"-31,0 158 15,35-176-31,-35 17 16,0-52-16,0 17 0,0 0 15,0 1 1,0 17 0,35-53-1</inkml:trace>
  <inkml:trace contextRef="#ctx0" brushRef="#br0" timeOffset="67779.6072">18927 5556 0,'0'88'63,"0"-17"-48,0 17-15,0 0 16,35-52-16,-35 17 16,35-53-1,-35 35-15,35-35 32,18 0-17,-53-18-15,36 18 16,-36-53-16,52-35 15,-52 0 1,0 17 15,-17 1-31,17 35 16,0 17 15,17 18-15,54 0-1,-36 0 1,18 0 0,-17 0-16</inkml:trace>
  <inkml:trace contextRef="#ctx0" brushRef="#br0" timeOffset="68450.0206">19332 5962 0,'0'-18'47,"0"1"-32,36 17 16,-1 0-15,0 0 0,0 0 15,-35 35-15,-17-35-16,-19 53 15,-34-53 1,70 17-1,18-17 17,17 0-17,0 53 17,-35-17-17,0-19 1,0 19 15,-70-36 0,70 35-31,-53-35 16,0 0 0</inkml:trace>
  <inkml:trace contextRef="#ctx0" brushRef="#br0" timeOffset="69019.6401">19756 5468 0,'17'0'47,"-17"18"-31,35-18-16,-35 35 15,36-35-15,-1 71 32,18-36-17,-53 18 1,35-53-16,-35 35 15,35 0 1,-35 1 62,-17-1-62,-18-35-16,-54 35 15,36 18-15,-17-53 16,17 0-16</inkml:trace>
  <inkml:trace contextRef="#ctx0" brushRef="#br0" timeOffset="71151.3426">13282 6368 0,'0'17'78,"-35"54"-78,0-18 31,-1-53-15</inkml:trace>
  <inkml:trace contextRef="#ctx0" brushRef="#br0" timeOffset="72417.5313">17057 6244 0,'0'35'63,"0"18"-48,0 0 1,-35-53-16,-18 53 16,-36 0-16</inkml:trace>
  <inkml:trace contextRef="#ctx0" brushRef="#br0" timeOffset="74467.1222">20267 5327 0,'0'-35'31,"35"35"-15,1-36 15,-1 36-16,0 0-15,0 0 32,1 18-1,-36 53-15,0-1-1,0-35 1,0 18-1,0-17-15,0-1 16,0 18-16,0-18 16,0 0 15,70-35 0,-17 0-15,-17 0-1,-36 36 95,-36 17-95,36 17 1,0-35-16,0 1 16,0-1-16,0 0 15,36 36 1,-36-36-16,35 71 31,-35-88-15,0 52-16,0-35 15,-18-35 17,-17 0-17,-53 0 1,52 0 0,1 0-16</inkml:trace>
  <inkml:trace contextRef="#ctx0" brushRef="#br0" timeOffset="76278.7187">10724 5433 0,'0'-35'31,"0"-1"0,-17 36-15,-18-35 15,-1 35-15,1 0 0,35 53-1,-35 53 1,35 17-1,0-105 1,0 52-16,17-70 16,-17 36-16,36-36 15,17 35 1,17 0 15,-35 18-15,1 35-1,-36-35 1,0-18 0,-18-35-1,-17 53-15,-1-53 32,1-35-1,53 35 16,-18 53-47,53 35 15,0 53 1,-53-35 0,0 35-16,0-88 15,35 0-15,-35 18 16,35-36-1,0-35 1,1 0-16,87-141 16</inkml:trace>
  <inkml:trace contextRef="#ctx0" brushRef="#br0" timeOffset="77943.3234">21484 5962 0,'35'0'32,"1"0"-1,17 0-16,17 0-15,-35-35 16,18-1 0,0-17-1,-53 18 1,0 0 0,0 0-1,-17 35 1,17 17 15,0 19-15,53 69-1,-53-69-15,35 17 16,0-18 0,-35 0 15,-35-35-16,-18 0 1,-18 0 0,36 0-1</inkml:trace>
  <inkml:trace contextRef="#ctx0" brushRef="#br0" timeOffset="78389.0444">22225 5662 0,'0'-35'0,"0"88"62,0 0-62,0 141 16,0-141-1,0-1-15,0 54 16,35 35 15,-35-52-15,0-54 0,0-53 15,36-17-16,-36 0 1</inkml:trace>
  <inkml:trace contextRef="#ctx0" brushRef="#br0" timeOffset="78646.0441">22296 6050 0,'0'-53'0,"0"106"15,0-159-15,35 71 16,0 35-16,0 0 15,18 0 17,-17 0-32,-36 35 15,35 1 1,-35-1 0,-18-35-1,18 35-15,-53-35 16,-35 35-1,18-35 1</inkml:trace>
  <inkml:trace contextRef="#ctx0" brushRef="#br0" timeOffset="79886.7842">22737 5927 0,'0'-36'15,"-18"36"32,-70 18-16,88 35-31,-36 17 16,36-34 0,18-36 30,17 0-30,1 0 0,-36-18-1,35-17 1,-35 0 0,0 70 46,35-35-46,-35 35-1,35-35-15,-17 0 16,17 0 0,1 0-1,-36-18 1,35-17-16,18 0 15,-18 35 1,-35-35 0,18 35-1,17 0 1,-35 17-16,35-17 16,-35 53-1,53 0-15,-53 18 31,0-36-31,0-53 79,0-52-64,18 70-15,-18-36 16,35 36-16,0 0 31,1 0-15,-1 0 15,-35 18-31,35-18 16,1 0-1,-36 35 1,35-35 31,0-17-32,-35-36 1,35-18 0,-35 18-16,0 71 62,36-18-46,-36 53-16,35-53 0,-35 53 15,35-53 1,-35 35-16,0 0 31,-17 1-15,-19-1-16,1-35 15,-36 35 1</inkml:trace>
  <inkml:trace contextRef="#ctx0" brushRef="#br0" timeOffset="80645.0558">25453 5415 0,'0'-35'0,"0"0"31,-18 35-31,-17 0 16,-53 0 15,-18 53-16,-18 70-15,54-35 16,17 0-16,18 71 16,-1-53 15,54-36-31,70 19 16,0-89-16,177 35 31,-212-35-31,53-18 31</inkml:trace>
  <inkml:trace contextRef="#ctx0" brushRef="#br0" timeOffset="81098.0718">25153 5592 0,'0'35'62,"0"35"-46,0 54-1,0-54 1,0-17 0,0-17-16</inkml:trace>
  <inkml:trace contextRef="#ctx0" brushRef="#br0" timeOffset="81961.5314">25947 5062 0,'0'-35'31,"35"35"1,0 0-17,1 0 1,-36 18 0,0 70-1,0-53-15,-53 18 16,17-53-1,89 0 64,-17 35-64,-36 1 1,35 17-16,-35 0 15,0-18 1,0 0 0,-88-35-1,52 35 1,-34-35-16,52 0 16,-17 0-16</inkml:trace>
  <inkml:trace contextRef="#ctx0" brushRef="#br0" timeOffset="102441.3177">8361 7726 0,'0'17'140,"17"107"-109,-17-89-31,0 1 16,0 52 0,36-53-16,-36 53 15,0-35-15,53 141 32,-53-88-17,0 0-15,35-53 16,-35 0-16,0 35 15</inkml:trace>
  <inkml:trace contextRef="#ctx0" brushRef="#br0" timeOffset="104788.2059">8908 7849 0,'0'36'63,"0"-1"-48,0 0-15,35 0 16,-35 71 0,88 71 15,-35-89-15,-18-88-16,1 53 0,-1-53 15,0 0-15,0 0 16,107-18 15,-107-88-15,35 53-16,-70 0 0,36-17 15,-36-36 1,0 53 0,0-17-16,0 34 15,0 1 1,-18 35-1,-17 0 17,35 18-32</inkml:trace>
  <inkml:trace contextRef="#ctx0" brushRef="#br0" timeOffset="105262.5572">9349 7990 0,'0'-35'0,"0"70"63,0 1-48,0 17-15,0 17 16,0 71-1,0-17 1,0-89-16,0 36 16,0-36-1,0 18 1,0-18 0,0-53 46</inkml:trace>
  <inkml:trace contextRef="#ctx0" brushRef="#br0" timeOffset="106164.7971">9790 7867 0,'17'0'78,"36"35"-62,-18-35-16,1 0 16,-1 36-1,0-36-15,18 52 16,18-52-16,-71 18 16,53-18-1,-53 35 1,35-35-16,-35 36 31,0 17-15,-35-53-1,35 35-15,-36 35 16,-34-70-16,35 53 16,-1-53-16,1 53 15,-18 18 1,0-18-1,53-18 1,-35-35-16,35 35 16</inkml:trace>
  <inkml:trace contextRef="#ctx0" brushRef="#br0" timeOffset="107359.5253">10918 7990 0,'-35'0'15,"53"0"32,17 0-31,0 0-1,1 0 1,122 0 15,-122 0-15</inkml:trace>
  <inkml:trace contextRef="#ctx0" brushRef="#br0" timeOffset="107629.6655">10954 8184 0,'0'36'32,"70"-36"-1,-34 0-15,-19 0-16,18 0 15,1 0-15,-1-18 16,0 18-1</inkml:trace>
  <inkml:trace contextRef="#ctx0" brushRef="#br0" timeOffset="109297.3385">12753 7602 0,'0'18'63,"0"0"-63,0 52 16,-35 36-1,-18-18-15,-53 106 31,53-158-15,-18-1 0,71 18-16,-53-53 0,18 35 15,-18-35 1,53-35 0,-35-18-1,35-35 1,0 17-1,0 18 1,35 18 0,1-36-1,87 124 17,-88 0-32,89 88 31,-89-105-31,0-1 15,71 35 1,-71 1 0,-35-53-16,36-18 15</inkml:trace>
  <inkml:trace contextRef="#ctx0" brushRef="#br0" timeOffset="110639.906">13705 7479 0,'0'-35'31,"0"105"313,0-17-328,0 141 15,0 177-15,0-319-1,0 19-15,53-36 16,-53 36 0,0-18-1,0-18 1</inkml:trace>
  <inkml:trace contextRef="#ctx0" brushRef="#br0" timeOffset="111192.5569">14305 7761 0,'-17'0'0,"-19"18"31,1 52-15,0 124 15,35-123-31,0-18 15,0-18 1,70-35 15,-34 0-15,-36-35 0,52-36-1,-16 1 1,-36 34-16,0 1 31,0-18-31,-18 18 16,-17 35-16,35-35 15</inkml:trace>
  <inkml:trace contextRef="#ctx0" brushRef="#br0" timeOffset="111718.138">14552 7691 0,'0'0'0,"0"-36"16,53 36 62,-18 18-78,1-18 16,-1 35-16,0-35 15,36 35-15,-1 18 32,-35-35-17,1-18-15,-36 35 16,0 1 15,0-1-15,0 18-1,-18 17 1,-35-70-16,-17 71 31,-19-18-15,54 17-16,-18-34 16,18-36-16</inkml:trace>
  <inkml:trace contextRef="#ctx0" brushRef="#br0" timeOffset="112335.5915">15752 7814 0,'0'0'0,"17"0"78,18 0-78,1 0 0,-1 0 16,18 0 0,53 0-1,17 0 1,-52 0 0</inkml:trace>
  <inkml:trace contextRef="#ctx0" brushRef="#br0" timeOffset="112568.9298">16051 7673 0,'0'18'31,"0"17"-31,0 0 15,0-17-15,0 52 32,0 1-32,0-1 15,0-17 1</inkml:trace>
  <inkml:trace contextRef="#ctx0" brushRef="#br0" timeOffset="113201.8267">17357 7479 0,'0'0'0,"0"18"31,0-1-31,0 89 31,-18 0-15,18-53-16,0 123 16,0-123-1,0 0-15,0-18 16,-35 36-1,35-1 1,0-52 0,17-53 15,-17-1-15</inkml:trace>
  <inkml:trace contextRef="#ctx0" brushRef="#br0" timeOffset="113743.6168">17357 7655 0,'0'-158'16,"0"316"-16,35-352 15,-35 159-15,35 35 16,0-35-1,36-1 1,-18 36 15,0 36-31,-53 87 32,0-88-32,0-17 15,-106 106 1,71-89-1,-18-35-15,88 0 63,18 0-47,35 35-1,-52-35 1,-36 53-16,52 0 0,-52 0 15,0-18 1,0 0 15,-52-35-15,-19 36-16,0-36 16,1 0-1,17 0 1</inkml:trace>
  <inkml:trace contextRef="#ctx0" brushRef="#br0" timeOffset="114693.2887">18150 7444 0,'0'0'0,"0"70"78,0 1-78,0 17 0,0 18 15,0-36 1,0 19-16,0-19 16,0-17-16,0 0 15,0 123 1,0-140-16,0-1 15,0 0-15,0 0 16,36 18 0,-36-17-1</inkml:trace>
  <inkml:trace contextRef="#ctx0" brushRef="#br0" timeOffset="115337.0081">18538 7638 0,'0'35'31,"0"0"-15,0 0-16,0 71 15,0-53 16,0 106-15,0-124-16,0 18 16,0-18-1,36-35 17</inkml:trace>
  <inkml:trace contextRef="#ctx0" brushRef="#br0" timeOffset="115901.427">18803 7497 0,'18'0'62,"17"0"-62,0 0 0,1 0 16,69 35 15,-69 0-31,-1-35 16,0 0-16,-35 35 0,53-35 15,-53 36-15,35-36 16,1 17 0,-36 19-1,0-1 1,0 0-16,0 0 15,0 1 1,0-1 15,0 0-15,-53 1 0,53 16-16,-53-52 15,53 53-15,-53-53 0,53 36 16,-35-1 15,-1 0-15</inkml:trace>
  <inkml:trace contextRef="#ctx0" brushRef="#br0" timeOffset="117290.9619">11465 9472 0,'18'0'78,"17"0"-62,0 0-16,18 0 0,18 0 15,-36 0 1,1 0 0</inkml:trace>
  <inkml:trace contextRef="#ctx0" brushRef="#br0" timeOffset="117480.4101">11448 9631 0,'0'35'16,"17"-35"-1,36 0 1,53 0 15,-71 0-15</inkml:trace>
  <inkml:trace contextRef="#ctx0" brushRef="#br0" timeOffset="118826.4419">13159 9084 0,'0'-35'15,"-36"35"64,-34 0-64,35 0 1,17 0-1,18 17 48,-53 19-47,53 34-16,0 1 15,-35 229 1,35-212-1,0 71-15,0-107 16,0 54 0,0 18-1,0-18 1,0-53 0,0-18-1,0 35-15,0-17 16,0-17-1,17-36 17,89 0-17,-35-18-15,-71-17 16</inkml:trace>
  <inkml:trace contextRef="#ctx0" brushRef="#br0" timeOffset="119612.6318">14023 9137 0,'0'0'0,"0"-35"0,0 70 63,0 36-47,-18 34-1,-105 89 16,88-158-31,-1-36 0,-17 70 16,0-70 0,18 0 15,35-17-15,0-54-16,0 18 15,35 18 1,-17 35 15,88 0-15,-88 0-16,-18 17 15,70 36 1,-17 18 0,-53 35-1,0-89 1</inkml:trace>
  <inkml:trace contextRef="#ctx0" brushRef="#br0" timeOffset="120673.3586">13829 10001 0,'0'18'62,"0"88"-31,0-71-31,0 0 0,0 1 16,0 34 0,0 18-1,0-17 1,0-18-1,0-18-15,0-70 47,0 0-31,0-54 0,0-17-1,0 1 16,35 105-15,-35-106-16,35 71 16,-35-1-16,36 1 15,-1-36-15,0 36 32,1 35-17,-1 0 1,0 18-1,-35 35 1,0 0 0,-35-53-1,-18 53 1,18-18 0,52-35 30,36 0-30,0 0 0,-53 35-1,35-35 1,-35 35-16,0 1 16,0-1-1,-53 0 1,-17-35-1,17 0 1,-18 0 0,71-17-1</inkml:trace>
  <inkml:trace contextRef="#ctx0" brushRef="#br0" timeOffset="121510.5262">14411 9102 0,'18'0'32,"17"0"-17,0-36 1,0 36-16,36-35 15,-36 35 1,1 0 15,-36 18 1,35 17-17,-35 36 1,0 34 15,0 125-15,0-142-16,0 53 15,0 0 1,35-70-16,-35 35 31,0-36-15,35 89-16,-35-124 15,0 36 1,0-36 0,0 0-1,-17-35 1,-54 0 0,1 0-1,-1 0 1,18 0-1,-70-53 1</inkml:trace>
  <inkml:trace contextRef="#ctx0" brushRef="#br0" timeOffset="122676.9533">16616 9472 0,'35'0'16,"18"0"15,-18 0-31,18-35 15,35 35 1,-35 0 0,-17 0-1</inkml:trace>
  <inkml:trace contextRef="#ctx0" brushRef="#br0" timeOffset="122888.9633">16669 9684 0,'17'0'31,"1"0"-15,53 0-1,70 0 1,-106 0-1,36 0 1</inkml:trace>
  <inkml:trace contextRef="#ctx0" brushRef="#br0" timeOffset="124169.6421">18327 9102 0,'0'53'78,"0"0"-78,0 52 31,-35 1-15,-18-35-16,17-36 15,-34 0 1,35-35 0,-1 0-1,1 0 1,35-35-1,0-18-15,0 18 16,0-18 0,18 53-16,17-35 31,18 35-15,0 17-16,17 71 31,-34-17-16,-1-36-15,0 36 32,0-1-17</inkml:trace>
  <inkml:trace contextRef="#ctx0" brushRef="#br0" timeOffset="124933.2117">19032 8767 0,'-17'0'47,"-71"0"-47,35 0 32,17 0-32,-34 0 15,70 17 63,0 18-78,0 18 16,0 36-16,0 16 16,35 125-1,-35-54 1,53 0-1,-53-123-15,0 53 16,0 18 0,0 34 15,0-122-31,0 87 16,35-88-16,-35 18 15,36-53 1,-1 0-1,35 0 1,-34 0 0,69-88-16,-69 35 15,-1 0-15</inkml:trace>
  <inkml:trace contextRef="#ctx0" brushRef="#br0" timeOffset="125513.8892">19791 8767 0,'0'17'31,"0"18"-15,0 1 0,0 70-1,0-71 1,35 0-16,-35 0 0,0 1 15,0-19-15</inkml:trace>
  <inkml:trace contextRef="#ctx0" brushRef="#br0" timeOffset="126455.7988">19967 9895 0,'35'0'0,"-35"-17"16,-17 17 47,-18 0-32,35 17-31,0 19 15,0 87 1,0-70 0,17-53-16,-17 35 15,53-35-15,-18 0 16,1 0-16,-1 0 16,0 0-1,-35-17-15,36 17 16,-36-88-1,0 52-15,0 1 0,0 0 16,-18-18 0,-53 17-1,36 36 1</inkml:trace>
  <inkml:trace contextRef="#ctx0" brushRef="#br0" timeOffset="127267.0964">20602 8678 0,'0'0'16,"53"-35"15,-18 35-15,36 0-1,-36 0 1,18 0-16,-18 0 16,1 35 30,-36 54-30,0 34 0,0 0-1,0-34 1,53 211 0,-53-230-16,0 18 15,35 106 1,-35-88-1,0 88 17,0-88-17,0-35 1,-71-71 0,1 0-1,-1-18 16,-17-17-31,35-36 0</inkml:trace>
  <inkml:trace contextRef="#ctx0" brushRef="#br0" timeOffset="128340.8699">22137 9313 0,'35'0'63,"0"0"-63,1 0 0,-1 0 15,-17 0 1,87 0 0,-34 0-1,-36 0-15,18 0 32</inkml:trace>
  <inkml:trace contextRef="#ctx0" brushRef="#br0" timeOffset="128580.4747">22419 9119 0,'0'0'0,"0"53"31,0-17-16,0 52 17,0-18-32,0-52 0,0 17 15,0 0-15,0 36 16</inkml:trace>
  <inkml:trace contextRef="#ctx0" brushRef="#br0" timeOffset="129752.5321">23266 9031 0,'0'0'16,"0"35"-1,0 1-15,0 34 16,0 107 15,-36-72-15,36-34-1,0-36-15,0 1 16,0 16 0,0-87 46,0 0-62,0 0 16,0-18-16,0 0 15,0-18-15,0 18 16,0 18 0,0-71-1,18 71 1,-18 0-16,0-1 0,0-17 16,53 1-16,-18-19 15,1 36 16,-1 35-15,0 0 0,-35 35-1,35 106 1,-35-106 0,-17 1-1,17 17-15,-53-53 16,0 0-1,18 0 1,52 0 31,36 0-31,0 0-1,-18 35 1,-35 0-1,36 0 1,-36-17 0,-71 17-1,1 18 1,34-53 0,-34 0-1,70-53 1,0 18-1</inkml:trace>
  <inkml:trace contextRef="#ctx0" brushRef="#br0" timeOffset="130438.6723">24095 8484 0,'0'0'16,"0"-35"-1,-36 35 48,1 0-32,0 0-31,0 0 47,35 18-32,0 35 17,0-18-32,0 18 15,0 158 17,0-17-32,0-123 0,0 17 15,0 53 1,0 18 15,-53 88-15,53-194-16,0 35 15,0-17 1,0-18 0,17-53 15,19 0-16,52 0 1,-53 0 0,0-18-16,36-17 15</inkml:trace>
  <inkml:trace contextRef="#ctx0" brushRef="#br0" timeOffset="131046.5003">24712 8396 0,'0'-35'15,"-18"35"17,18 35-32,-35 0 15,35 1-15,0-1 0,-35 0 31,35 0-31,0 1 16,18-1 0,34-35-1,19 0 1,0-18 0,-19-52-1,-52 17 1,0-53 15,-17 53-15,-36 53-1,18 0-15</inkml:trace>
  <inkml:trace contextRef="#ctx0" brushRef="#br0" timeOffset="131599.3249">24941 9172 0,'0'53'47,"0"-35"-32,0 52 1,0 124 0,0-158-16,0-1 15,0 0-15,0 18 16,0-18 0,36-35-1</inkml:trace>
  <inkml:trace contextRef="#ctx0" brushRef="#br0" timeOffset="132529.4038">25382 8414 0,'18'0'31,"17"0"-15,71-18 0,-71 18-1,18 0 1,-53-35-16,36 35 31,-1 0-15,-35 17-1,0 36 1,0 0 0,0 18 15,0 35-16,0-89-15,0 19 0,0 34 16,0-17-16,0 53 16,0 88 15,0-35-15,0-106-16,0 0 15,0 17-15,0-17 16,0 0-16,0 70 15,0-70 1,0 18 0,0-36-16,0 0 15,0 1 1,-18-36 31,-17 0-32,-18 0 1,-18 0-16</inkml:trace>
  <inkml:trace contextRef="#ctx0" brushRef="#br0" timeOffset="155321.3053">18662 10530 0,'0'-35'31,"0"53"48,0 17-48,0 71 0,0-36-15,0-34-16,0-1 47,18-35 15,17 0-46,0 0-1,18 0 1,18 0 0,52 0 15,36-35-31,-89 35 15,-17 0-15,18 0 16,17 0-16,36 0 16,-54-36-1,89 36 1,-53 0-16,-1 0 16,1 0-16,-17 0 15,-19 0-15,18 0 0,71 0 16,-53-35 15,17 35-15,-70 0-16,18-35 15,-18 35 1,-18 0 0,0-35 15,1 35-16,-1 0 1,-35-36 0,35 36-1,-35-70 17,0 35-17,0-18 1,0-53 15,0 53-15,0 18-1,-18 35-15,-34 17 16</inkml:trace>
  <inkml:trace contextRef="#ctx0" brushRef="#br0" timeOffset="156403.1765">19368 11112 0,'0'0'0,"0"-17"47,0 52-16,35 0-15,-35 18-16,0 0 15,35 71 1,-35-54 0,53 1-1,-53-36-15,0 0 0,0 1 16,0 17 0,0 0-1,0-18 1,18-35 15</inkml:trace>
  <inkml:trace contextRef="#ctx0" brushRef="#br0" timeOffset="156956.252">19844 11289 0,'0'-35'15,"-18"35"32,-17 35-31,35 0 0,0 89-1,0-89 1,0 18-16,0-18 31,35-35 0,18-18-15,-18-34 0,-35-1-1,0-18 16,0-17-15,-17 53-16,-19-1 31,1 36-15,35 18 0</inkml:trace>
  <inkml:trace contextRef="#ctx0" brushRef="#br0" timeOffset="157519.5693">20108 11095 0,'36'0'94,"34"35"-78,36 0 15,-35-35-31,-71 36 0,52-36 16,1 0-1,-17 0 1,-36 35-1,0 18 32,-36-53-47,36 53 32,-123 0-17,70 70 1,18-123-16,35 35 15,-36 1 1</inkml:trace>
  <inkml:trace contextRef="#ctx0" brushRef="#br0" timeOffset="159411.7109">23901 10195 0,'-36'18'78,"36"52"-63,0 36 17,0-70-32,0 17 15,0-18 17,36-35 46,52 0-63,-35-18-15,0 18 16,105 0 0,-69 0-16,-19 0 15,124-53 1,36 53-1,-125 0-15,1 0 0,0 0 16,123 0 0,-123-53-16,53 53 31,-88 0-15,52 0-1,-52-35-15,-36 35 16,-35-35 15,0-18 0,0 0-15,0-35 0,0 52-1,0-87 16,0 105-15</inkml:trace>
  <inkml:trace contextRef="#ctx0" brushRef="#br0" timeOffset="160328.5982">24659 10760 0,'-35'0'31,"35"70"31,0-17-46,18 0 0,17 123-1,-35-105 1,0-36-16,35-35 0,-35 71 31,0-18-31,0 17 31,0-52-15</inkml:trace>
  <inkml:trace contextRef="#ctx0" brushRef="#br0" timeOffset="160830.1106">24959 10954 0,'0'70'62,"0"-52"-46,0 17-16,35 18 15,-35 0 1,0-18 0,0 1-1,36-36 1</inkml:trace>
  <inkml:trace contextRef="#ctx0" brushRef="#br0" timeOffset="161385.7155">25224 10795 0,'53'0'79,"-1"0"-64,-16 18 1,34-18-1,1 35 1,-36 18-16,36-18 16,-36-35-1,-35 35 1,0 1 15,0-1 16,0-17-31,-106 17 15,53 35-31,0-70 16,-17 53-16,-1 18 15,36-36 1</inkml:trace>
  <inkml:trace contextRef="#ctx0" brushRef="#br0" timeOffset="165788.3353">10495 12806 0,'0'17'110,"0"36"-110,0 36 0,0 16 15,35 125 1,-35-72 0,0-87-1,36 70 1,-36-123 0,0 52-16,53-34 15,-53-1 32,35-70-31</inkml:trace>
  <inkml:trace contextRef="#ctx0" brushRef="#br0" timeOffset="166415.677">10971 13264 0,'0'-35'15,"-17"35"1,-19 0 15,1 71 0,0-18-15,35 17-16,0-17 16,0-18-16,0 36 31,35-18-16,0-18-15,1-35 16,-1 0 0,0 0-1,1-35 1,-1-36 0,-35-35 15,0 36-31,-18 70 0,18-53 15,-17 53 1,-19 0 0</inkml:trace>
  <inkml:trace contextRef="#ctx0" brushRef="#br0" timeOffset="166993.4894">11183 13088 0,'18'0'47,"17"0"-32,-35 18 1,53 17 0,0-35-16,-18 35 0,0-35 15,1 36 1,17-36 0,17 35-1,-35 0 1,-17-35-1,-18 35 1,0 1 0,0 17-1,-141 35 17,70 0-17,71-53-15,-53-35 16,53 53-16</inkml:trace>
  <inkml:trace contextRef="#ctx0" brushRef="#br0" timeOffset="167383.7575">11942 13300 0,'0'-36'47,"70"36"-47,-35 0 31,18 0-15,-17 0-1,-36 36-15</inkml:trace>
  <inkml:trace contextRef="#ctx0" brushRef="#br0" timeOffset="167563.9658">12012 13423 0,'0'0'15,"35"0"32,18 0-31,0 0-1,-18 0 1</inkml:trace>
  <inkml:trace contextRef="#ctx0" brushRef="#br0" timeOffset="168619.0839">12859 12700 0,'-18'0'62,"-35"0"-46,0 0 0,18 0-1,0 0 1,35 18 0,-36-18-1,36 35 63,0 18-62,0-18 0,18 71-1,-18 53-15,53-89 16,-53 18-16,0-17 15,53 17-15,-53 0 16,53 71 0,-53-88-1,0 193 1,0-123 0,0-105-16,35 52 15,-35 0 1,0-53-1,35-35 17,1 0-17,34-17 17,-34 17-32,34-53 15,1 18 1</inkml:trace>
  <inkml:trace contextRef="#ctx0" brushRef="#br0" timeOffset="169118.7848">13635 12735 0,'0'18'47,"0"35"-32,0-18 1,0 0 0,17 54-1,-17-54 1,0 18-16</inkml:trace>
  <inkml:trace contextRef="#ctx0" brushRef="#br0" timeOffset="169765.9209">13758 13547 0,'-17'0'31,"-19"0"-15,36 17 0,0 71 15,-35 18-15,35-70-16,0-1 15,0 18 1,18-18-1,35-35 1,-18 0 0,53-123 15,-35 52-31,-53 36 0,0-1 16,0 19-16,0-54 15,-106 36 16,18 35-15</inkml:trace>
  <inkml:trace contextRef="#ctx0" brushRef="#br0" timeOffset="170605.4383">14429 12682 0,'-36'0'16,"36"-35"15,36 35-15,34 0-1,-35-35 1,18 35-16,-17 0 31,-36 35 1,0 53-17,0-52 1,0-1-16,0 71 15,0-18-15,53 106 32,-18-35-17,18-71-15,-53-35 0,35 35 16,-35-18-16,35 54 16,-35-53-16,53 105 31,-53-88-16,0-53-15,0 1 16,-17-36-16,-19 0 31,-105-18 1,88 18-17,-70-53 1</inkml:trace>
  <inkml:trace contextRef="#ctx0" brushRef="#br0" timeOffset="172509.3411">16157 13141 0,'0'-35'15,"0"-1"-15,0 1 16,-17 35 0,-19 0 15,1 0-16,0 0 1,35 53-16,-36 0 16,36-18-16,-35 1 15,35-1-15,0 18 16,0-18 0,18-35-1,17 35 1,18-35-1,-18-53 1,36 0 0,-36 18 15,-35 0-31,0 0 16,0 52 46,0 19-46,35-1-1,1-35 1,-1 0 0,0 0-1,18 0 1,0-18-1,-18-35 1,-35 18 0,36 0-1,-1 35 1,0 0-16,0 0 16,-35 17-1,36 36 1,-36-17-1,0-1 1,0-70 62,0-1-78,0 1 0,0 0 0,35 35 16,-35-36-1,35 36 1,-35-35-16,36 35 16,-1 0-1,18 18 1,-18 35-16,0-18 16,-35 0-1,36-35 1,-36 36 15</inkml:trace>
  <inkml:trace contextRef="#ctx0" brushRef="#br0" timeOffset="173032.8626">17268 13106 0,'0'-18'16,"-17"18"15,-18 0-15,-1 18-16,-17 35 16,53 17-1,0-35 16,0 18-31,0-17 16,18-36 0,17 0-1,1-36 17,-36 1-32,52-88 15,-52 17 1,0-53-1,0 36 1,0 52 0,0 53-1,0 107 17,0 52-17,0-53 1,0-18-16,36 36 15,-1-70 1,18-1-16,-18-35 16</inkml:trace>
  <inkml:trace contextRef="#ctx0" brushRef="#br0" timeOffset="173759.4039">18362 12629 0,'0'36'62,"0"17"-46,0 17-16,0-17 15,0 0-15,0 53 16,0 17 31,0 36-47,0-124 16,0 18-1,0-17 1,35-36-1</inkml:trace>
  <inkml:trace contextRef="#ctx0" brushRef="#br0" timeOffset="174290.6431">18680 12788 0,'0'-35'0,"0"53"47,0 17-31,0 35 0,0-34-16,35-1 15,-35 0-15,0 18 16,0 18 15,0-36-15</inkml:trace>
  <inkml:trace contextRef="#ctx0" brushRef="#br0" timeOffset="174808.4619">18944 12559 0,'18'0'78,"52"35"-78,-34-35 16,-1 35-16,0-35 15,36 36 1,-36-36-16,36 35 31,-18-35-15,-53 35-16,35-35 0,-35 36 15,0 16 1,0-16 15,-18 17-15,-52 35-16,-1-18 15,-17 19 1,17-36 0,36-53-1,-18 35 1</inkml:trace>
  <inkml:trace contextRef="#ctx0" brushRef="#br0" timeOffset="175405.4269">21078 12665 0,'36'0'63,"34"0"-47,-52 0-1,52 0 1,-34 0-1</inkml:trace>
  <inkml:trace contextRef="#ctx0" brushRef="#br0" timeOffset="175649.9876">20867 12823 0,'17'0'16,"19"0"-16,-36 36 15,53-36 1,17 0-1,-17 0 1,0 0 0</inkml:trace>
  <inkml:trace contextRef="#ctx0" brushRef="#br0" timeOffset="176559.8621">22207 12312 0,'0'-35'16,"-17"35"15,-54 0-15,36 0-1,-36 0 1,18 17 0,18-17-1,35 36 32,0 16-16,0-16-31,0 52 16,18 0-16,-18 0 16,0-17-1,0 88-15,0-53 16,0 123 15,0-70-15,0-54-16,0-16 0,-18-1 15,18-18-15,0-17 16,0 18 0,0-36-16,0 0 15,35-35 1,1 0-1,34-35 1,-17-18 0,-18 53-1,54-88 1</inkml:trace>
  <inkml:trace contextRef="#ctx0" brushRef="#br0" timeOffset="177420.761">22684 12259 0,'0'0'16,"-18"0"15,-35 71-15,53-36-16,-35 88 31,35-70-16,0 18-15,35-71 16,53 17 0,-52-17-1,34-17 1,-17-36 0,-53 0-1,53 18-15,-53-1 0,-35-52 16,-18 18-1,-18 70 1,18 0 0</inkml:trace>
  <inkml:trace contextRef="#ctx0" brushRef="#br0" timeOffset="177907.4054">22719 13088 0,'0'-35'16,"0"70"15,0 0-15,0 18-16,0-17 16,35 34-1,-35 1 1,0-1-16,0 1 15,0-54 1,0 19 0</inkml:trace>
  <inkml:trace contextRef="#ctx0" brushRef="#br0" timeOffset="179189.7482">23266 12171 0,'35'0'16,"0"0"15,1 0-31,-36-18 15,52 18 1,1 0 0,-17 0-1,-1 0 1,18 71 46,-53-36-62,0 0 16,0 1-16,0 16 0,0 1 16,0 89-1,0-90-15,0 54 32,35 88-17,-35-105-15,0 87 16,0-88-16,0-17 15,0 123 17,0-53-17,0-88-15,0-18 0,0 0 16,0 1-16,0 34 16,0 1 15,0-36-16,-35-35 17,-53 0-17,17-35-15</inkml:trace>
  <inkml:trace contextRef="#ctx0" brushRef="#br0" timeOffset="182395.088">9984 12224 0,'0'0'0,"0"-36"0,0 54 78,35 35-63,-35-18 1,0 1 0,35 87 15,-35 1-31,0-72 0,35 1 16,-35 53-1,0-18-15,0 18 16,0-35-1,0 176 1,0-177-16,0 18 16,0-17-16,0 17 15,0-17-15,0 88 16,0-71 0,0-35-1,53 141 1,-53-141-16,0 0 15,0 17-15,0-17 0,36-18 16,-36 36 0,0-36-1,0 0-15,0 1 16,0-1 0,0-17 15,0 17 16,0 0 15,53-35 32,-18 0-78,88 0 15,-87-18-31,-1 18 15,35 0 1,107-35 15,-124 35-31,53-35 16,-36 35-16,-17 0 16,0 0-16,53 0 15,-36 0 1,-17 0-1,106 0 1,0 0-16,-71 0 16,-17 0-1,17 0-15,-18 0 16,18 0-16,-17 0 16,88 0-1,-1 0-15,-69 0 16,-19 0-16,18 0 15,-17 0-15,17 0 16,-17 0-16,105-53 31,1 53-31,-19 0 16,-105 0-16,0 0 16,35 0-16,71 0 31,-88 0-31,17 0 0,-35 0 15,88 0 1,-18 0 0,-52 0-16,-1 0 15,-17 0-15,36 0 16,105-35 0,17 35-1,-87-53 1,211 0-1,-229 53-15,0 0 16,-18 0-16,-18 0 0,18 0 16,-17 0-16,17 0 15,-17 0 1,17-35-16,106 35 16,-18 0-1,-70 0-15,18-53 16,-36 53-16,71 0 15,88 0 17,17 0-17,-140 0 1,-19 0-16,107 0 16,-106 0-1,17 0-15,160 0 31,-195 0-31,71 0 16,-89 0-16,18 0 16,-17 0-1,35 0-15,17 0 0,-17 0 16,53 0 0,0 0-1,-89 0-15,18 0 0,-35 0 16,0 0-1,71 17-15,-19-17 32,-52 0-17,124 0 1,-124 0-16,35 0 0,35 0 16,-70 0-1,71 0 16,87 0-15,-70 0-16,-70 53 16,17-53-16,18 0 15,35 0 1,-88 36 0,71-36-1,-19 35 1,37-35-1,-19 0-15,-70 0 16,0 0-16</inkml:trace>
  <inkml:trace contextRef="#ctx0" brushRef="#br0" timeOffset="182561.5499">23001 14517 0,'0'0'16,"53"0"-16,18 0 0,-18 0 15,-1 0-15,1 0 16</inkml:trace>
  <inkml:trace contextRef="#ctx0" brushRef="#br0" timeOffset="182885.8356">24800 14411 0,'36'-35'62,"16"35"-46,-16 0-1</inkml:trace>
  <inkml:trace contextRef="#ctx0" brushRef="#br0" timeOffset="188158.148">10213 12118 0,'-35'-18'47,"52"18"109,19 18-140,-1-18-1,53 0-15,-35 0 16,123-18-1,18 18 17,-53 0-17,36 0 17,-124 0-32,0 0 0,70 0 31,-52 0-31,105-53 15,-17 53 1,0 0 0,-89 0-16,18 0 15,18-35 1,35 35 0,18 0-1,0 0 1,-53 0-1,17 0-15,-35 0 16,-35 0 0,71 0 15,-89 0-31,0 0 16,18 0-16,35 0 0,36 0 15,-1 0 1,36-35 15,-88 35-15,17 0-16,-53 0 15,0 0 1,18-35 0,71 35-1,-1-36 1,-70 36-1,-18 0-15,1 0 16,17-35-16,17 35 16,89 0-1,-18-53 1,-35 53 0,-36 0-16,1 0 15,-18 0-15,17 0 16,19-35-16,-1 35 15,-18 0-15,19 0 16,16 0 0,72 0-1,-107 0-15,19 0 16,69 0 0,1 0-1,-106 0 1,106-53-1,-18 53 1,-88 0-16,0 0 0,0 0 16,17 0-16,18 0 15,-17-35 17,-36 35-32,18 0 15,-18 0-15,1 0 0,34 0 16,54 0-1,-19 0 17,-69 0-32,52 35 15,-35-35-15,17 0 16,36 0 0,0 0-1,18 0 1,34 0 15,19 0-15,-124 0-16,0 0 0,70 0 31,-70 0-31,0 0 16,123 0-1,-17 0 1,-88 0-1,-36 0-15,0 0 16,-17 0-16,17 0 16,0 0-1,89 18 1,-89-18 0,0 0-16,-17 0 0,17 0 15,53 0 1,36 0-1,-71 0 1,88 52-16,-88-52 16,0 0-16,88 0 15,-53 0 1,-17 0 0,123 0-1,-124 0-15,160 36 16,-72-36-1,1 0-15,0 53 32,17-53-17,-88 0-15,-17 0 16,123 0-16,-123 0 16,87 0-1,-34 0 1,-1 0 15,-88 0-31,-17 0 0,17 0 0,1 0 16,52 0-1,-18-18 1,-34 18 0,-1 0-1,18 0-15,0 0 16,0 0-1,17 0 1,-17 0 0,-18-53-1,1 53 1,87 0-16,-87 0 16,-1 0-16,0 0 15,18 0 1,-18 0-16,1 0 15,69 0 17,1 0-17,-53 0-15,-18 0 16,1 0 0,-1 0 15,0 0-16,0 0 1,1 0 0,-19 0 15,36 35 16,-53 1 15,18-36-46,-18 53 0,53 105 15,-18-122-16,0 34-15,1-35 32,-1 54-32,0-37 31,1 37-15,-36-54-16,0 0 0,0 1 15,0 34 1,0 1-1,0 52 17,0-35-17,0-52-15,0-1 16,0 0-16,0 36 16,0-36-1,0 18 1,0-18-1,0 18-15,0 0 16,0 18 0,0-19-1,-18 19 1,18-18 0,0 0-1,0 0 1,-35 0-16,35 0 15,0 17 1,0 1 0,0 52 15,0-88-31,0 1 16,0 17-1,0 0 16,0-18-31,0 0 16,35-35 0,-35 35 15,-18-35 78,1 0-93,-19 0 15,1 0-31,0 0 16,-18 0-1,18 0 1</inkml:trace>
  <inkml:trace contextRef="#ctx0" brushRef="#br0" timeOffset="191601.5973">3651 15134 0,'18'0'0,"-18"-35"16,53 35 46,-18 0-46,53 0-1,36-35 17,-89 35-32</inkml:trace>
  <inkml:trace contextRef="#ctx0" brushRef="#br0" timeOffset="191840.9099">3916 15081 0,'70'0'0,"-140"0"0,70 36 31,0 16-15,0 37-1,0-54-15,0 0 16,0 0 0,17-35-16,-17 106 31,0-70-31,0-1 31</inkml:trace>
  <inkml:trace contextRef="#ctx0" brushRef="#br0" timeOffset="192035.7353">3881 15540 0,'17'0'47,"36"0"-32,-18 0 1,36-18-1,-18 18 1,0 0 0</inkml:trace>
  <inkml:trace contextRef="#ctx0" brushRef="#br0" timeOffset="192731.4928">4374 15169 0,'0'-35'0,"0"53"47,0 17-47,0 18 0,0-18 15,0 1 1,0-1 0,0 18-1,0-18-15,0 0 16,0-52 31,0-124-16,0 88-15,0 0-16,0 17 0,36-34 31,-1 70 0,-35 53-15,123 53 15,-70-71-15,-53 18-16,36-53 0,-36 35 15,35-35 1,0 35 15,-35-52 16,0-36-31,0-35-1,0 35 1,0 17-16,0-34 16</inkml:trace>
  <inkml:trace contextRef="#ctx0" brushRef="#br0" timeOffset="193299.4163">5821 15117 0,'35'0'47,"0"0"-31,1-36-16,-1 36 15,35 0 1,19 0 15,-54-35-31</inkml:trace>
  <inkml:trace contextRef="#ctx0" brushRef="#br0" timeOffset="193529.5575">6032 15046 0,'0'18'15,"0"35"1,0 35 0,0-53-1,0 0-15,0 1 16,0 16-1,18 1 1</inkml:trace>
  <inkml:trace contextRef="#ctx0" brushRef="#br0" timeOffset="193894.0755">6315 15011 0,'0'0'0,"35"70"62,-35-17-62,0 0 0,0-18 16,0 1-16,35-1 16,-35 35-1,0-52 1,0 17-1</inkml:trace>
  <inkml:trace contextRef="#ctx0" brushRef="#br0" timeOffset="194291.0988">6385 15311 0,'0'-36'16,"36"1"15,34 35 0,-17 0-31,-53-18 16,53 18-16,-18 0 16,-35-70-1,0 35 1,0 17-1,0-17 1,0 70 47,0 0-63,0 0 15,0 18 1,0 18-1,0-1 1,36-52 0</inkml:trace>
  <inkml:trace contextRef="#ctx0" brushRef="#br0" timeOffset="194817.6605">7003 15064 0,'0'35'47,"0"18"-31,0 0-16,0-18 15,0 71 16,0-53-15,0-18-16</inkml:trace>
  <inkml:trace contextRef="#ctx0" brushRef="#br0" timeOffset="195041.1561">7003 15099 0,'0'0'0,"0"-35"0,53-1 16,-18 1 0,0 35-1,18 0 1,0 0-1,-18 0 1</inkml:trace>
  <inkml:trace contextRef="#ctx0" brushRef="#br0" timeOffset="195266.5109">7038 15328 0,'35'0'32,"0"0"-32,1 0 15,-1 0 1,0 35 15</inkml:trace>
  <inkml:trace contextRef="#ctx0" brushRef="#br0" timeOffset="195458.8694">7038 15505 0,'18'0'47,"52"0"-32,89 0 17</inkml:trace>
  <inkml:trace contextRef="#ctx0" brushRef="#br0" timeOffset="196290.4356">8467 15046 0,'0'0'0,"0"-35"16,-18 35 15,-17 0-15,-18 53-1,53-18-15,-35 18 16,35 0-16,0 70 16,0-88-16,0 1 31,52 17-16,54-18 1,-53-35-16,-18 0 0,1 0 16</inkml:trace>
  <inkml:trace contextRef="#ctx0" brushRef="#br0" timeOffset="197241.3774">8890 14905 0,'0'35'47,"0"36"-47,-53-18 16,53 52 15,-35 72-16,35-142-15,0 36 16,-35-18 0,35-18-1,0-53 32,0-52-31,17-19-1,-17 1-15,71-35 16,-71 70 0,35-18-1,-35 18 1,35 53-16,-35-35 16,36 35-1,16 53 1,1 53-1,-17-36 1,-36-34-16,0 17 16,0 17-1,0-35 1,0 18 0,0-17-1,0-1 1</inkml:trace>
  <inkml:trace contextRef="#ctx0" brushRef="#br0" timeOffset="197456.8053">8943 15311 0,'0'-36'15,"35"36"17,0 0-32,1 0 15,34-35 1,-34 35 0</inkml:trace>
  <inkml:trace contextRef="#ctx0" brushRef="#br0" timeOffset="198085.3106">9578 15099 0,'0'0'0,"0"-35"16,0-1 0,0 1-1,0 0 17,-18 35-17,-70 0 1,35 17-1,53 72 1,-53 16 15,89-69-31,52 70 16,-53-71-16,0 0 16,1 0-16,16 54 31,-52-36-16,0-18-15,0 0 16,-35-35 0,-35 35-1,-36-35 1,53 0 0</inkml:trace>
  <inkml:trace contextRef="#ctx0" brushRef="#br0" timeOffset="198580.4743">9842 15187 0,'0'71'63,"53"34"-48,-53-52-15,0-17 16,0-1 0,0 18-1,0 17 1</inkml:trace>
  <inkml:trace contextRef="#ctx0" brushRef="#br0" timeOffset="198814.6815">9895 15222 0,'0'0'0,"0"-35"0,0 0 16,0 17-1,0-17 1,36 0-1,52 35 1,-53 0 0,18 0-1,-18 0 1</inkml:trace>
  <inkml:trace contextRef="#ctx0" brushRef="#br0" timeOffset="199043.9071">9895 15346 0,'53'0'63,"-17"0"-48,-19 0 1,36 35 15</inkml:trace>
  <inkml:trace contextRef="#ctx0" brushRef="#br0" timeOffset="199265.9038">9895 15610 0,'18'36'16,"17"-36"-16,18 0 16,0 0-1,-18 0 1,36 0-1,-18 0 1</inkml:trace>
  <inkml:trace contextRef="#ctx0" brushRef="#br0" timeOffset="200091.092">11818 15064 0,'0'-36'15,"-35"36"17,-18 0-1,18 18-15,35 17-16,-53 18 15,53-18-15,0 18 16,-36 18-1,36 52 1,18-70 0,35-53-1,-53 36-15,88-36 16,-17-18 0,-36-17-16,0-18 31,-35 0-16,0-18-15,0 18 16,-53 18 0,36 0-1,17-36 1,-36 71 0</inkml:trace>
  <inkml:trace contextRef="#ctx0" brushRef="#br0" timeOffset="200428.6491">12188 15011 0,'0'35'31,"0"36"-31,0-19 16,0 90 15,0-107-15,0 0-16,0 18 0,0-18 15</inkml:trace>
  <inkml:trace contextRef="#ctx0" brushRef="#br0" timeOffset="200660.0147">12188 15028 0,'-17'-53'15,"34"106"-15,-34-176 16,34 123 0,19-35-1,17 35 1,0 0-1,-18 0 1,-35 17 0</inkml:trace>
  <inkml:trace contextRef="#ctx0" brushRef="#br0" timeOffset="200888.1427">12136 15205 0,'17'0'15,"18"0"1,36 0 0,-36 0-16,1 0 15,16 0 1,-16 0 15</inkml:trace>
  <inkml:trace contextRef="#ctx0" brushRef="#br0" timeOffset="201697.2427">13635 14958 0,'0'-36'16,"-18"1"15,-17 35 0,-18 18-15,18 123-16,35-70 16,-36-19-1,36 54-15,0-35 31,18-18-15,-18-18-16,53-35 16,-18 0-16,1 0 15,-1 0-15,0 0 16,0 0 0,18-88-1,-17-18 1,-36 71-1,0-1-15,0 1 0,-18 0 16,-53-36 0,18 36-1,18 35 1</inkml:trace>
  <inkml:trace contextRef="#ctx0" brushRef="#br0" timeOffset="201944.7988">13547 15222 0,'35'0'16,"18"0"-1,17 71 1,-17-18-1,-17 0 1,17 17 0,-53-17-1,35-53-15,-35 36 16</inkml:trace>
  <inkml:trace contextRef="#ctx0" brushRef="#br0" timeOffset="202137.9126">14041 15434 0,'35'0'46</inkml:trace>
  <inkml:trace contextRef="#ctx0" brushRef="#br0" timeOffset="202903.5188">14252 15081 0,'0'71'47,"0"-18"-32,0 70 17,0-88-32,0 18 0,0-17 31,0-54 31,0-35-46,0 18-16,53-36 31,-53-35-31,0 36 0,0 17 16,35 18 0,-35-1-16,36 1 15,-36 0 1,35 35-1,-17 0 1,35 35 0,-53-17-16,0 88 15,0-53 1,0-18 15,0 35-31,0-52 16,35-18 46,-35-35-46,0-1 0</inkml:trace>
  <inkml:trace contextRef="#ctx0" brushRef="#br0" timeOffset="204271.0244">14799 15046 0,'0'-35'47,"-18"35"15,-17 0-46,0 0 0,-71 0 15,35 17-16,36-17 1,0 36 0,35-1-1,-35 0 1,-1 53 0,36-17-1,0-18 1,0 0-1,0 0 1,0-18 0,0 0-1,18 1 1,17-36 15,106 0-15,-105 0-16,34-18 31,-35-17-31</inkml:trace>
  <inkml:trace contextRef="#ctx0" brushRef="#br0" timeOffset="205363.8885">14340 15011 0,'0'53'62,"-17"-53"-62,17 35 0,-35 0 16,35 0 0,0-52 77,0-36-77,0-18 0,17 71-16,-17-53 0,0 18 15,0 53 32,0 35-31,0-18-1,-17 18 1,17-18 0,0 0-1,0 1 1,0-1-1,17-35 1,18-18 31,-35-17-47,36 35 16,-36-35-1,0 52 32,0 19-31,0-1-1,-18-35 1,18 35 0</inkml:trace>
  <inkml:trace contextRef="#ctx0" brushRef="#br0" timeOffset="205604.9676">14376 15169 0,'0'-88'31,"0"176"-31,35-176 31,-35 159 16,0-36-47,0-17 16,0 52-1,0 1 1,0-54 0</inkml:trace>
  <inkml:trace contextRef="#ctx0" brushRef="#br0" timeOffset="205905.6214">14482 15028 0,'0'36'47,"0"-1"-31,0 18-1,-18 0 1,18 17-1,0-34 1,-35-36 0</inkml:trace>
  <inkml:trace contextRef="#ctx0" brushRef="#br0" timeOffset="206702.9186">15240 15522 0</inkml:trace>
  <inkml:trace contextRef="#ctx0" brushRef="#br0" timeOffset="207092.3663">15681 15505 0,'0'53'47,"0"-1"-32,0 19 1,-18-36 0,-17-35-1</inkml:trace>
  <inkml:trace contextRef="#ctx0" brushRef="#br0" timeOffset="208123.3413">16192 14993 0,'18'0'32,"0"0"-17,52 0 1,-34 0-16,-1-35 16,35 35-1,-17 0 1,-17 0-1</inkml:trace>
  <inkml:trace contextRef="#ctx0" brushRef="#br0" timeOffset="208405.4303">16404 14958 0,'0'17'16,"0"36"0,0-17-1,-35 34-15,35 1 16,0-1 15,0-17-31,0-18 16,0 1-1</inkml:trace>
  <inkml:trace contextRef="#ctx0" brushRef="#br0" timeOffset="208761.0079">16686 15011 0,'0'17'31,"0"19"-15,0-1-16,0 18 31,0-18-31,36 71 16,-36-71-1,0 18 1,-18-53-16,18 35 0</inkml:trace>
  <inkml:trace contextRef="#ctx0" brushRef="#br0" timeOffset="209229.3535">16722 15152 0,'0'-35'16,"35"35"-16,0 0 16,18 0-1,0 0 1,-18 0 0,1-36 15,-1 36-31,-35-35 15,0 0 17,0 17-17,0-17 1,0 70 31,0 36-32,0-1 17,0 54-17,0-71 1,35-1 0</inkml:trace>
  <inkml:trace contextRef="#ctx0" brushRef="#br0" timeOffset="209536.6569">17268 14940 0,'0'0'15,"0"35"17,0 1-17,0-1-15,0 0 0,0 1 16,0-19-16,0 54 16,0-18 15,0-18-16,0-53 17</inkml:trace>
  <inkml:trace contextRef="#ctx0" brushRef="#br0" timeOffset="209753.5405">17304 14975 0,'0'0'0,"0"-35"15,0-18 1,35 53-16,-35-35 16,18 35-1,17 0 1,-35-35-16,35 35 0,0 0 16,1 0-1,-36 17 16</inkml:trace>
  <inkml:trace contextRef="#ctx0" brushRef="#br0" timeOffset="210002.0091">17251 15064 0,'17'0'32,"36"0"-1,-17 0-15,-1 0-1,0 0 1,-35 35-1</inkml:trace>
  <inkml:trace contextRef="#ctx0" brushRef="#br0" timeOffset="210228.9722">17268 15311 0,'18'0'31,"17"0"-15,18 0-1,0 0 1,-18 0 0,1 0-1</inkml:trace>
  <inkml:trace contextRef="#ctx0" brushRef="#br0" timeOffset="211248.0485">18309 14905 0,'18'0'62,"-18"-18"-46,70 18-16,-34 0 16,-1 0-16,0 0 15,36 0 1,-36 0-1</inkml:trace>
  <inkml:trace contextRef="#ctx0" brushRef="#br0" timeOffset="211502.4685">18415 14887 0,'0'71'31,"0"-36"-15,0 0-16,0-17 0,0 17 15,0 1 1,0 16 0,18 19-1,-18-36 1,0 1-1</inkml:trace>
  <inkml:trace contextRef="#ctx0" brushRef="#br0" timeOffset="212245.6907">18732 14940 0,'0'18'46,"0"17"-30,36 36 0,-36-36-16,0 0 15,35 0 1,18 18-16,-18-17 16,1-1 15,-1-53 16,-35-52-16,0 17-15,35 0-1,-35 18 1,0-1-1,35 36 1,-35 36 0,0-1-1,36 71 1,-1-53 0,-35-18-1,35-53 16,-35-17-15,35 35 0,-35-53-1,0-17 1,36 17-16,-36 17 0,0-17 16,35 53 15</inkml:trace>
  <inkml:trace contextRef="#ctx0" brushRef="#br0" timeOffset="212724.9413">19456 14940 0,'0'-35'16,"-36"35"15,36 17-31,-52-17 16,52 89-16,-71-54 15,71 36 1,0-36 0,0 18-16,0-18 15,18-35 1,17 0 0,18 0-1,-18 0 1,0-18-1,-35-17 1,0-35 0,0 52-16,0-88 31,-17 53-15,-1 53-1</inkml:trace>
  <inkml:trace contextRef="#ctx0" brushRef="#br0" timeOffset="214065.4803">20708 14799 0,'0'0'0,"0"-35"16,-18 35 15,-34 0-15,16 106 15,36-36-15,0-35-16,-35 1 15,35-1-15,0 0 0,0 1 16,35 16-1,36-52 17,-36 0-32,0 0 0,18 0 15,-17 0-15,-36-35 16,35 35-16,-35-35 16,0-36-1,0 18 1,0 0-16,0 1 15,-18-1 1,-17 53 15,-18-53-31,0 53 16</inkml:trace>
  <inkml:trace contextRef="#ctx0" brushRef="#br0" timeOffset="214333.2187">20655 14887 0,'35'0'16,"18"0"0,0 0-1,-53 53-15,36-53 16,-36 71-16,35-18 15,0 0 17,0-1-17,1-16 1,-36-1 0</inkml:trace>
  <inkml:trace contextRef="#ctx0" brushRef="#br0" timeOffset="214828.3526">21255 14852 0,'0'0'0,"0"-18"15,-35 106 32,35-52-31,0-1-16,0 0 0,0 1 15,17-1 1,36 18-16,0 0 31,-18-53 1,1-18-32,-36-17 15,35 35-15,-35-71 16,0 18-1,0 0 1,0 0 0,0 18-1</inkml:trace>
  <inkml:trace contextRef="#ctx0" brushRef="#br0" timeOffset="215641.2259">21696 14905 0,'0'-18'16,"0"53"31,0 71-31,0 0-1,0-71-15,0 18 16,0-17-1,0-72 64,0-34-48,0-1-16,35 36-15,-35 0 0,0-1 0,0 1 16,0-18 0,0 0 15,35 18-15,1 35-1,-1 18 1,0 17-1,-35 0 1,0 18 0,-17 18-1,-19-36 1,36 0 46,18 1-46,-18-1 15,0 0-31,0-17 16,0 17 0,-18-35-1,-35 35 1,18-35-1,-71 36 1</inkml:trace>
  <inkml:trace contextRef="#ctx0" brushRef="#br0" timeOffset="216274.0962">22172 14852 0,'0'0'15,"-35"0"-15,35-35 16,-35 35-1,35-36 1,17 36 47,36 0-48,0 0 1,0 0 15,-18 0-31</inkml:trace>
  <inkml:trace contextRef="#ctx0" brushRef="#br0" timeOffset="216496.8565">22243 14781 0,'0'0'16,"0"18"-1,0 53 1,0-54-16,0 54 16,0-36-1,0 36 1,0-36-16,0 0 0,0 0 16,-36 18-1,36-17 16</inkml:trace>
  <inkml:trace contextRef="#ctx0" brushRef="#br0" timeOffset="216673.8814">22137 15258 0,'17'0'31,"19"0"-15,-1 0-16,-17 0 15,87-18 1,-16 18 15</inkml:trace>
  <inkml:trace contextRef="#ctx0" brushRef="#br0" timeOffset="217215.7192">22648 14764 0,'36'0'62,"-1"0"-46,35 0-16,-34 0 0,-1 0 15,18 0 1</inkml:trace>
  <inkml:trace contextRef="#ctx0" brushRef="#br0" timeOffset="217466.2471">22807 14764 0,'-35'53'16,"35"35"15,0-53-31,0 0 0,0-17 15,0 53 1,0-1 0,17-35 15,-17 1-31</inkml:trace>
  <inkml:trace contextRef="#ctx0" brushRef="#br0" timeOffset="218003.0263">23389 14834 0,'0'0'15,"0"-35"1,0 0-16,-35-1 15,0 36 1,-1 18 15,-34 17 1,70 18-32,0 0 15,0 0 1,17 0-1,19 18 1,-1-36 0,0 0-16,-35 0 31,0 1-15,-70-36 15,34 35-31,-34-35 15,35 0-15</inkml:trace>
  <inkml:trace contextRef="#ctx0" brushRef="#br0" timeOffset="219565.6917">24906 14799 0,'0'-35'16,"0"52"31,0 19-47,0-19 15,0 54 1,0 35 15,0 0-15,0-36-16,0-35 15,0 18 1,0-17 0,35-36-1,-35 35 1</inkml:trace>
  <inkml:trace contextRef="#ctx0" brushRef="#br0" timeOffset="220157.5837">25471 14870 0,'0'-36'16,"-18"36"-1,-17 0 16,-1 36-15,36 52 0,0-71-16,0 19 15,-35 17-15,35 35 16,0-35 0,18-18 15,17-35-16,-17 0 1,52 0 0,-70-35-16,35-1 31,-35-34-15,0 52-16,0-52 15,0-1 1,0 36-16,0 0 15,-17 35 1</inkml:trace>
  <inkml:trace contextRef="#ctx0" brushRef="#br0" timeOffset="220657.3213">25718 14799 0,'0'-35'16,"35"35"31,-35 17-47,17-17 15,54 36 1,-71-1 0,53-35-16,0 35 15,0-35 1,0 35-16,-18-35 31,-35 36-15,0-1 15,0 18-15,-88 18-1,52-36 1,-34 18-1,-1 17-15,36-34 16</inkml:trace>
  <inkml:trace contextRef="#ctx0" brushRef="#br0" timeOffset="222513.3734">27093 14922 0,'0'-35'16,"-35"35"46,0 0-46,0 18 0,35 17 15,0 18-31,0-18 16,0 1-1,17-1 16,18-35-15,18 0 0,0-18-1,-17-17 1,-36 0 0,0-1-1,0 1 1,0 53 46,0 35-46,35-18 0,18 0 15,-18-35-16,0 0 1,1-17 0,-36-36-1,35 17 1,0 36 15,0 0-15,-35 18-1,36 53 1,-36-36 15,0-53 32,0-17-48,53 0-15,-18-1 16,0 36 0,-17 0-1,17 36 1,-35 17 0,35-53-1,-35 123 1,36-88-1</inkml:trace>
  <inkml:trace contextRef="#ctx0" brushRef="#br0" timeOffset="223323.1344">28205 14993 0,'-18'-53'31,"-17"53"-15,-1 0 0,1 0-1,35 18 1,-35 17-16,35 0 0,0 1 15,-35-1-15,35 0 16,0 0 0,17-35-1,-17 36 1,53-36-16,-18 0 16,1-18-1,17-35 1,-18-70 15,-35 17-15,35-53-1,-35 106-15,0 18 16,0 0-16,0-1 16,0 54 15,0 35-31,0 70 15,35-17 1,-35-35 0,36-1 15,105 1-15</inkml:trace>
  <inkml:trace contextRef="#ctx0" brushRef="#br0" timeOffset="224075.0117">29316 14534 0,'0'36'47,"0"34"-31,0-17-16,0 0 16,0-18-1,0 36 1,0-36-16,0 0 0,0 1 15,0-1-15,0-17 16,0 52 0,-18-34-1</inkml:trace>
  <inkml:trace contextRef="#ctx0" brushRef="#br0" timeOffset="224570.3933">29598 14587 0,'0'18'32,"0"17"-17,0 1-15,0-1 16,0 0-16,0 0 15,0 1-15,0-1 16,0 0 0,0 18-1,0-18 1,35-35 0</inkml:trace>
  <inkml:trace contextRef="#ctx0" brushRef="#br0" timeOffset="225187.6367">29898 14393 0,'35'0'47,"-35"18"-31,53-18-1,35 71 17,-17-19-17,-18-16 1,-18-36-16,36 35 15,-18 0 17,-18-35-32,-35 36 62,0-1-46,-18 18-1,18-18 1,-53 18 0,-35 17-16,-18-34 31,0 34-31</inkml:trace>
  <inkml:trace contextRef="#ctx0" brushRef="#br0" timeOffset="227740.4229">3810 16210 0,'0'-18'32,"-18"-17"14,-17 35-30,0 0 0,-53 18 15,35-18-31,53 53 16,0-18-16,0 0 15,0 1 1,0 17-1,88 17 1,-53-17-16,36 0 16,-36 0-1,-35-36 17,0 19-17,-18 17 1,-17-53-1,-18 0 1,-17 0 0,-19 0-1,72 0 1,-19 0 0,36-18-16</inkml:trace>
  <inkml:trace contextRef="#ctx0" brushRef="#br0" timeOffset="228654.2293">4110 16263 0,'0'53'63,"0"-18"-47,0 18-16,0-18 15,35 36 1,-35-36-16,0 1 15,0 16 1,0-16 0,0-72 62,0 1-78,0 0 15,0-36 1,0 54 0,0-19-16,0 1 0,0 0 15,0-71 1,0 53 0,0 18-1,35 0 16,1 35-15,34 35 0,-34 35 15,-36-17-15,0-17-16,0-1 15,-36-35 1,-17 35-16,18-35 15,17 0-15,-17 0 16,-35 35-16,52-35 16</inkml:trace>
  <inkml:trace contextRef="#ctx0" brushRef="#br0" timeOffset="230407.1143">4516 16281 0,'0'-36'16,"0"54"62,0 17-62,0 1-1,0-1 1,0 18 0,-18 17-16,18-34 15,0-1-15,-53 35 16,53-34 0,0-19 15,-35-17-16,70-70 48,-35-1-47,35 18-16,-35 18 15,36-35 1,-36 34-1,35-17 1,-35 18 0,0 0-16,35 35 15,-35-36 1,35 36 0,-35 18 15,36 53-16,-1-1 1,0 36 0,-35-71-1,0 18 1,35-17 0,-35-1-1,0 0-15,0 0 31</inkml:trace>
  <inkml:trace contextRef="#ctx0" brushRef="#br0" timeOffset="230657.0496">4604 16457 0,'0'-35'32,"17"35"-17,36 0 1,0 0-1,-18 0 1</inkml:trace>
  <inkml:trace contextRef="#ctx0" brushRef="#br0" timeOffset="231435.6193">4904 16281 0,'0'17'32,"53"54"-17,-53-53-15,0 87 31,0-69-15,0-1-16,0 18 16,0-18-16,17-35 15,-17 35 1,0-52 46,0-36-46,0 18 0,0-71-1,0 70-15,0 1 16,0 18 0,0-54-16,0 36 31,35 35-31,18 35 31,-53-17-15,53 70-1,0-18 1,-18-34-16,-35-1 0,36-35 16,-36 35-1,35 0 1,0-35 62,-35-17-62,0-18-1,0-18 1,0-18-1,0 18-15,0 18 16</inkml:trace>
  <inkml:trace contextRef="#ctx0" brushRef="#br0" timeOffset="232015.7703">5644 16298 0,'0'-35'16,"0"0"31,-52 35-16,16 0-16,36 53 17,0-18-17,0 18 1,18-53 0,-18 53-16,35 0 31,-35 17-31,35-34 31,-35-1-15,0 0-1,-17 0 1,-18-35-16,17 0 16,-17 0-1,-1 0 1,1 0-1</inkml:trace>
  <inkml:trace contextRef="#ctx0" brushRef="#br0" timeOffset="241396.3172">7408 16140 0,'0'-36'31,"0"1"16,0 0-16,-53 35-15,0 0 0,1 0-1,-37 0 17,54 35-32,0 0 15,-18 18-15,18 0 16,-1 0-16,36 35 15,-70 71 1,70-71 0,0-53-16,0 18 15,53 0 1,0-53 0,-18 0-16,35 0 31,-34 0-31,52-17 31,-53 17-31,-35-36 0</inkml:trace>
  <inkml:trace contextRef="#ctx0" brushRef="#br0" timeOffset="241953.3636">7056 16228 0,'0'0'0,"0"17"78,0 19-62,35-1-16,-35 0 0,0 1 15,0 87 16,0-88-15,0 18-16,0-18 16,-18 1-1</inkml:trace>
  <inkml:trace contextRef="#ctx0" brushRef="#br0" timeOffset="242769.803">7567 15928 0,'0'-35'47,"18"35"-16,17 0 0,0 35-15,-35 18-16,-17 35 31,-54-35-15,36-18-1,52 0 32,19-35-31,105-17 0,-106 17-1,18 0-15</inkml:trace>
  <inkml:trace contextRef="#ctx0" brushRef="#br0" timeOffset="251160.6977">8255 16334 0,'0'17'109,"0"19"-93,0 34 31,35-70-31,53 0-1,54-88 1,122-36-1,-87 36 1,-125 88-16,-16-70 16,70 70-1,-53-18 1,-71 71 46,-106-18-46</inkml:trace>
  <inkml:trace contextRef="#ctx0" brushRef="#br0" timeOffset="251930.6735">8237 16545 0,'0'-35'16,"0"53"77,0 17-61,0 0-32,18 0 31,17 1 0,1-36-15,-1 0-1,71-18 1,-36-17-16,1-18 16,-1 18-16,-17-1 0,35 1 15,89-53 1,-89 35-16,18 18 16,-53-1-1,0 36 1,-71 0 46</inkml:trace>
  <inkml:trace contextRef="#ctx0" brushRef="#br0" timeOffset="276313.8163">14852 12224 0,'0'35'63,"0"0"-32,0 1-16,35-36 1,-35 35 15,35-35-31,18 0 16,-17 0 0,52-18-1,141-88 16,-123 106-31,88-105 16,-159 105 0</inkml:trace>
  <inkml:trace contextRef="#ctx0" brushRef="#br0" timeOffset="278246.1852">23689 12083 0,'0'17'140,"35"-17"-124,-35 36 0,36-36-1,-19 0 17,54 0-1,-18 0-31,88-53 15,-53-36-15,0 89 16,0-52-16,-35 52 16,36-53-1,16 17 1,-87 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1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8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7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7AE4-D61D-4AFF-A319-DDF2CEE55592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8297-DF55-413F-A6BF-9A277FC37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2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Interrelating Qubits with Vector spaces and their representation in Column Vector 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4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760" y="291960"/>
              <a:ext cx="11900160" cy="6559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282600"/>
                <a:ext cx="11918880" cy="65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943600" y="571680"/>
              <a:ext cx="5372280" cy="348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4240" y="562320"/>
                <a:ext cx="539100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4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54360" y="914400"/>
              <a:ext cx="9671400" cy="505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000" y="905040"/>
                <a:ext cx="9690120" cy="50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70520" y="565200"/>
              <a:ext cx="5645520" cy="4870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1160" y="555840"/>
                <a:ext cx="5664240" cy="48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5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80" y="920880"/>
              <a:ext cx="9861840" cy="5772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911520"/>
                <a:ext cx="9880560" cy="57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924360" y="2216160"/>
              <a:ext cx="7214040" cy="3492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5000" y="2206800"/>
                <a:ext cx="7232760" cy="35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160" y="1003320"/>
              <a:ext cx="12014640" cy="581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93960"/>
                <a:ext cx="12033360" cy="58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89120" y="4781520"/>
              <a:ext cx="7874280" cy="1987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760" y="4772160"/>
                <a:ext cx="789300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4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7120" y="888840"/>
              <a:ext cx="9684360" cy="5137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879480"/>
                <a:ext cx="9703080" cy="51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448080" y="831960"/>
              <a:ext cx="7378920" cy="4889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720" y="822600"/>
                <a:ext cx="739764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3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9160" y="914400"/>
              <a:ext cx="9512640" cy="5937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00" y="905040"/>
                <a:ext cx="9531360" cy="59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47600" y="552600"/>
              <a:ext cx="10573200" cy="103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240" y="543240"/>
                <a:ext cx="10591920" cy="10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7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16200" y="952560"/>
              <a:ext cx="9429840" cy="3372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6840" y="943200"/>
                <a:ext cx="9448560" cy="33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317680" y="2514600"/>
              <a:ext cx="6820200" cy="1537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320" y="2505240"/>
                <a:ext cx="683892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5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Interrelating Qubits with Vector spaces and their representation in Column Vector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Interrelating Qubits with Vector spaces and their representation in Column Vector form</dc:title>
  <dc:creator>Rohan Sharma</dc:creator>
  <cp:lastModifiedBy>Rohan Sharma</cp:lastModifiedBy>
  <cp:revision>2</cp:revision>
  <dcterms:created xsi:type="dcterms:W3CDTF">2022-02-09T21:48:26Z</dcterms:created>
  <dcterms:modified xsi:type="dcterms:W3CDTF">2022-02-09T21:52:04Z</dcterms:modified>
</cp:coreProperties>
</file>