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22:5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1623 0,'0'-35'16,"35"-1"15,18 1-15,-17-18-16,16 18 15,54-36 1,71-70-1,87-53 1,54-18 0,-159 107-16,229-125 15,-230 124-15,-34 36 16,17 35 0,-106-36-1,-70 71 1</inkml:trace>
  <inkml:trace contextRef="#ctx0" brushRef="#br0" timeOffset="399.6288">1499 1323 0,'18'0'47,"53"-18"-31,-36-17-16,18 0 15,105-106 1,54-1 0,0 1-1,-1 53 1,-158 88-16,-17-35 15,17 35-15,-53-35 16,35 35-16</inkml:trace>
  <inkml:trace contextRef="#ctx0" brushRef="#br0" timeOffset="4331.2778">6209 811 0,'35'0'16,"-35"18"124,0 17-140,0 1 0,0 16 16,0-16-1,0 17-15,0-18 16,0 36-16,0-19 16,0-16-1,0 34 1,0-52 0,35-18 30,18 0-30,-17 0-16,34 0 16,-17 0-1,-18 0 17</inkml:trace>
  <inkml:trace contextRef="#ctx0" brushRef="#br0" timeOffset="5936.3129">6862 864 0,'0'-35'16,"52"35"46,-34 0-62,35-35 16,-18 35-16,-17 0 15,52 0 1,-34 0 0</inkml:trace>
  <inkml:trace contextRef="#ctx0" brushRef="#br0" timeOffset="6181.3565">7056 794 0,'-18'0'31,"18"35"-31,0 0 16,0 18-1,0-18 1,0 36-1,0 0 1,0-1 0,0-17-1,0 0 1</inkml:trace>
  <inkml:trace contextRef="#ctx0" brushRef="#br0" timeOffset="6396.6998">6932 1270 0,'18'0'47,"35"0"-32,-18 0 1,0 0-16,0 0 15,1 0 1,52-18-16</inkml:trace>
  <inkml:trace contextRef="#ctx0" brushRef="#br0" timeOffset="7347.3694">7514 829 0,'0'18'62,"0"17"-46,0 0-16,0 0 15,0 18 1,0-17-16,0 70 16,0-71-1,0 0 1,0-53 46,0-17-46,0 0-16,0-18 16,18-53-1,17 53 1,-35-17 0,0 17-1,0 17 1,35 36 46,-35 18-46,36 17-16,-36 1 16,35 34-1,0 1 1,0-1-1,1-34 1,-1-1 0,-35 0-1,35-70 32,-35 0-31,0-1-16,0-34 15,36-1 1,-36 1 0,0 17-1,0 17 1,35 36 15,0 0-31</inkml:trace>
  <inkml:trace contextRef="#ctx0" brushRef="#br0" timeOffset="7763.5382">8167 811 0,'0'71'63,"0"-36"-63,0 18 15,0 0-15,0-18 16,0 36 0,0-18-1,0-18 1,17-35-1</inkml:trace>
  <inkml:trace contextRef="#ctx0" brushRef="#br0" timeOffset="8029.8518">8255 706 0,'0'-36'16,"53"36"-1,-18-35 1,0 35-16,1 0 16,-1 0-16,0 0 15,18 0 1,-18 0-1,-35 18 17</inkml:trace>
  <inkml:trace contextRef="#ctx0" brushRef="#br0" timeOffset="8280.5772">8202 882 0,'71'0'78,"-36"0"-62,0 0-16,0 35 15,18-35 1,-53 35-16</inkml:trace>
  <inkml:trace contextRef="#ctx0" brushRef="#br0" timeOffset="8513.3532">8132 1217 0,'0'35'15,"17"-35"1,36 0 0,-18 0-1,36 0 1,-1 0-1,-34 0-15,-36-17 16</inkml:trace>
  <inkml:trace contextRef="#ctx0" brushRef="#br0" timeOffset="9381.2085">8819 723 0,'0'18'47,"0"17"-31,0 0-16,0 1 16,0-1-16,-17 35 15,17-17 1,-35 0-1,-1 0 1,36-17 0,0-72 46,0 1-46,36-89-1,-1 72-15,-35 16 16,0 1-16,35 0 16,-35-36-1,35 1 1,1 70 15,-1 0-15,0 123-1,-35-52 1,35-1 0,-35 1-1,0-18 1,0 17 0,0-34 15,0-19-16</inkml:trace>
  <inkml:trace contextRef="#ctx0" brushRef="#br0" timeOffset="9595.5757">8837 882 0,'35'0'31,"18"0"-15,0 0 0,18 0-1</inkml:trace>
  <inkml:trace contextRef="#ctx0" brushRef="#br0" timeOffset="10481.6605">9172 741 0,'0'35'63,"0"0"-63,0 18 15,0 71 1,-17-54 0,17-34-1,-36 17 1,36-18-1,0-88 48,0 35-63,0-17 16,18-71-16,-18 0 15,0 36 16,35-1-15,1 1 0,-36 34-16,70 1 15,-35 35 1,-17 0 0,53 18-1,-36 52 1,-35 1-1,0-36 1,-53 53 0,-71-17-1,54-36 1,35-35 0,70 0 15,0 0-16,36 0 1,-1 35 0,1 1-1,-1-1 1,1 0 0,-53-35-1</inkml:trace>
  <inkml:trace contextRef="#ctx0" brushRef="#br0" timeOffset="11279.7548">11077 564 0,'-35'0'31,"-53"0"-15,52 0-1,36 18-15,-52-18 16,-19 141 0,0-17-1,36 17 1,35-35 0,0-71-16,0 0 15,35 36-15,1-71 16,52 0-1,35 0 1,-34 0 0,-54-53-16</inkml:trace>
  <inkml:trace contextRef="#ctx0" brushRef="#br0" timeOffset="11828.2285">11483 758 0,'0'-17'15,"-18"17"-15,1 0 32,-19 0-17,-34 17 1,35 19 0,-1-1-16,36 0 0,-53 89 31,53-89-31,0 36 15,0-36 1,89-35 0,-54 0-1,35 0 1,-17-35 0,-17-18-1,-36-106 1,0 88-1,0 18 1,0 18 0,-18 35 15</inkml:trace>
  <inkml:trace contextRef="#ctx0" brushRef="#br0" timeOffset="12810.9397">11659 723 0,'0'35'63,"0"1"-48,0-1-15,0 0 16,0 18 0,0-18-1,0 36 1,0-53-1,0-107 64,0 54-79,0 0 0,0 0 15,0-1 1,0-17-1,53-17 1,-17-1 0,-1 71-1,0 0 1,0 0 0,-35 36-1,36 34 1,-36-35-16,0 1 15,0 17 1,0-18-16,35-70 78,-35-1-78,35 1 16,-35 0-1,35-36 1,1 71-16,-1-53 16,-35 18-16,35 35 15,18 0 1,-53 35 0,35 1-1,-35 34 1,0 1-1,-17-1 1,-18-34 0,35 16-16,0-16 15</inkml:trace>
  <inkml:trace contextRef="#ctx0" brushRef="#br0" timeOffset="13846.1366">12506 776 0,'0'-35'0,"0"70"62,0 0-46,0 36-16,0-18 15,0 0-15,0 17 16,0-34 0,0 17-1,0-18 1,0-70 31,0-1-32,0 1 1,0-89 0,0 36-1,0 18 1,18 17 0,-18 18-1,35-1 1,18 36-1,-18 0 1,18 0 0,0 18-1,-53 35 1,0-18 0,-18 18-1,-35-18 16,18 1-15,53-36 47,17 70-48,0-17 1,-35 0-1,36-53-15,-36 35 16,0 1 0,-36-36-1,-34 35 1,34-35 0,-16 0-1</inkml:trace>
  <inkml:trace contextRef="#ctx0" brushRef="#br0" timeOffset="14349.0948">13264 653 0,'0'-36'16,"18"36"31,35 0-32,-18 0-15,1 0 16,16 0 0</inkml:trace>
  <inkml:trace contextRef="#ctx0" brushRef="#br0" timeOffset="14594.635">13335 670 0,'0'36'15,"-53"16"1,53-16-1,0-1-15,0 0 16,0 1-16,0 34 16,0-35-1,0 1-15,0 17 16,0-18 0,-35-35-1</inkml:trace>
  <inkml:trace contextRef="#ctx0" brushRef="#br0" timeOffset="14777.0946">13141 1111 0,'53'0'31,"-35"0"-31,17 0 16,0 0-16,0 0 15,1 0-15,34 0 16,-17 0 0</inkml:trace>
  <inkml:trace contextRef="#ctx0" brushRef="#br0" timeOffset="15757.6078">13776 582 0,'0'0'0,"0"35"47,0 1-47,0-1 15,0 53 1,0 0-1,0-52-15,0-1 16,0 18 0,0-18-1,0-53 32,0-70-31,0 71-16,35-89 31,-35 35-15,36 36-1,-36-53 1,35 88 0,-35 35 15,35 0-16,0 71 1,1 0 0,17-18-1,-1-53 1,-16 36 0,-1-36-1,0-35 16,-35-17-15,0-36 0,36-71-1,-36 54 1,0-1 0,35 1-1,-35 17 1</inkml:trace>
  <inkml:trace contextRef="#ctx0" brushRef="#br0" timeOffset="16523.0891">14482 723 0,'0'0'0,"35"0"16,-35-35 0,0 53 15,0 17-16,0 0 1,-18 53 0,18 36-1,-70-36 1,70-53 0,0-52 46,0-54-46,0 0-1,35 19-15,-35-1 16,35-18-16,36-70 16,-36 88-1,-17 53 32,-18 18-31,53 70-1,-18 35 1,-35-70 0,0 18-1,0-1 1,0-34-1</inkml:trace>
  <inkml:trace contextRef="#ctx0" brushRef="#br0" timeOffset="16727.4468">14552 864 0,'0'0'0,"0"-35"16,18 35-1,17 0 1,18 0 0,-18 0-1,36 0 1</inkml:trace>
  <inkml:trace contextRef="#ctx0" brushRef="#br0" timeOffset="17199.3978">15169 617 0,'18'0'47,"35"0"-32,-18 0 1,1 0 0,-1 0-16,35 0 15,-17 0 1</inkml:trace>
  <inkml:trace contextRef="#ctx0" brushRef="#br0" timeOffset="17460.6711">15275 617 0,'0'36'16,"0"-1"-1,-53 53 1,53-53-1,0 1-15,0-1 16,0 18 0,0-18-16,18 0 15,-18 1 17</inkml:trace>
  <inkml:trace contextRef="#ctx0" brushRef="#br0" timeOffset="18076.5516">15875 564 0,'18'0'93,"17"0"-93,0 0 16,0 0-16,-17 0 16,17 0-1,1 0 1</inkml:trace>
  <inkml:trace contextRef="#ctx0" brushRef="#br0" timeOffset="18309.6843">15946 547 0,'0'35'0,"-36"0"16,36 54-1,0-54-15,0 0 16,0 18-1,0 18 1,0-19 0,0-16-1</inkml:trace>
  <inkml:trace contextRef="#ctx0" brushRef="#br0" timeOffset="18526.1649">15752 1023 0,'35'0'31,"0"0"-15,53 0-1,-17 0 1,35 0-1,35 0 1,-141-18 0</inkml:trace>
  <inkml:trace contextRef="#ctx0" brushRef="#br0" timeOffset="19009.4608">16598 617 0,'0'0'0,"-35"0"0,-36 0 31,71 18-31,-35 17 16,0 53-1,35 18 1,0-53 0,0-18 15,17-35-16,36 0-15,-17 0 32,87-17-17,-70-36 1,-53-18 0,35-34-1,-35 69 1,-17-17-1,-36 0 1</inkml:trace>
  <inkml:trace contextRef="#ctx0" brushRef="#br0" timeOffset="20291.7784">17127 670 0,'0'36'125,"0"-1"-109,0 53-1,-17-17 1,17-36-16,0 0 16,-36-35-16,36 53 15,0-18 1,-35-35 31,35-17-16,0-36-15,18 17-16,17-52 15,0 0 1,-35 53-1,0-36 17,53 36-17,-35 35 32,-18 71-31,53-36-16,-53 18 15,35 70 1,0-52 0,-35-18-1,53-18 1,-17-35 0,-36 35-16,35-35 31,0 0 16,-35-35-32,35-36 1,1 1 0,-36-1-1,35 36-15,-35 0 16,0-36-16,0 54 47</inkml:trace>
  <inkml:trace contextRef="#ctx0" brushRef="#br0" timeOffset="21868.9241">19438 494 0,'-18'0'31,"-34"0"0,52 18-31,-89 17 16,89 18 0,-53 70-16,18-70 15,35 35 1,0-52-16,0-1 16,71 0-1,-1-35 1,-34 0-16,52 0 15,-35 0 1,-53-35-16,35-18 16,-35 0-1,0 18 1,0-1-16,-18-34 16,-35 17-1,18 18 1</inkml:trace>
  <inkml:trace contextRef="#ctx0" brushRef="#br0" timeOffset="22292.3796">19826 582 0,'0'18'32,"-53"17"-17,53 0 1,0 1-16,0 69 16,0-69-16,0-1 15,0 0 1,0 18-1,18-18 1,17-35 0</inkml:trace>
  <inkml:trace contextRef="#ctx0" brushRef="#br0" timeOffset="22511.3637">19826 635 0,'0'-35'0,"0"-18"16,35 18-1,36 35 17,-71-36-32,35 36 15,18 0 1,-53 18-16,53 17 15,-18-35-15,-35 35 16</inkml:trace>
  <inkml:trace contextRef="#ctx0" brushRef="#br0" timeOffset="22725.0193">19738 741 0,'0'0'0,"18"0"16,52 0 0,-17 0-1,-18 0 1,1 0 0,-1 0-1,18 0-15</inkml:trace>
  <inkml:trace contextRef="#ctx0" brushRef="#br0" timeOffset="23424.7082">20849 600 0,'35'0'46,"-35"53"-30,36-53 0,-36 53-16,0-18 15,53 35 1,-18 1 0,18-71-16,-53 53 15,53-18-15,-18-35 78,0-18-62,-35-17-16,36-35 16,-1-1-1,0 1 1,-35 17-1,35 53 17</inkml:trace>
  <inkml:trace contextRef="#ctx0" brushRef="#br0" timeOffset="23736.8429">21519 617 0,'0'-35'16,"0"70"46,0 1-62,0-1 16,0 0-16,0 0 16,0 18-1,0-17 1,0-1 0</inkml:trace>
  <inkml:trace contextRef="#ctx0" brushRef="#br0" timeOffset="23969.5407">21555 582 0,'0'-35'0,"0"70"0,0-105 16,35 34-1,18-17 1,0 53 15,-18 0-31,0 0 16,18 0-16,-17 0 16</inkml:trace>
  <inkml:trace contextRef="#ctx0" brushRef="#br0" timeOffset="24196.2594">21572 670 0,'18'0'31,"35"0"-31,-18 0 16,0 0-1</inkml:trace>
  <inkml:trace contextRef="#ctx0" brushRef="#br0" timeOffset="24424.1921">21519 935 0,'0'0'0,"0"35"31,36-35-31,17 0 15,0 0 1,35 0 0,-35 0-1,-53-18-15</inkml:trace>
  <inkml:trace contextRef="#ctx0" brushRef="#br0" timeOffset="25025.7862">22384 512 0,'0'-36'15,"-18"36"1,18-35 0,-18 35-16,-17 0 15,-35 18 1,-1 70-1,1 35 1,17-17 0,53-35 15,53-54-15,-1 54-1,-16-36-15,-1-35 16,0 0-16,36 0 15,-18 0 1,-18 0-16</inkml:trace>
  <inkml:trace contextRef="#ctx0" brushRef="#br0" timeOffset="25407.4037">22719 494 0,'35'0'47,"-17"0"-31,17 0-16,0 0 16,1 0-16,34 0 15,1 0 1,-36 0-1</inkml:trace>
  <inkml:trace contextRef="#ctx0" brushRef="#br0" timeOffset="25641.9096">22931 476 0,'0'0'16,"0"36"-1,0 16 1,0-16 0,-36 34-1,36 1 1,0-1 0,0 1-1,0-36 1,0-17-1</inkml:trace>
  <inkml:trace contextRef="#ctx0" brushRef="#br0" timeOffset="26373.5901">23477 494 0,'0'-35'16,"-35"35"31,0 0-32,0 70-15,-54 54 16,36-1 0,53-35-1,0-52 1,0-1 0,0 18-16,18-53 15,35 0 1,53 0-1,-53 0 1,0-18 0,-53-35-1,35-70 1,-35 52 0,-18 1-1,18 17 1,-35 53-1</inkml:trace>
  <inkml:trace contextRef="#ctx0" brushRef="#br0" timeOffset="27222.7312">23918 600 0,'0'70'62,"0"-52"-62,0 52 16,-17-17-16,17-17 16,0-1-16,0 35 15,-36-34 17,36-1-17,0-88 48,0 0-48,18 18-15,-18 0 16,0-1-16,35-17 16,-35-70-1,36 88-15,-36-36 16,35 36-1,-35-18 1,35 53-16,-35-35 16,35 35 15,1 0-31,34 53 16,-70-18-16,36 0 15,-36 18 1,0-18-1,0 36-15,-89-36 16,54-35-16,0 0 16,17 0-1,18 35 48,18 1-48,17-1 1,0 0-16,18 1 31,18-36-31,-18 35 32,-18-35-17,-35 35-15</inkml:trace>
  <inkml:trace contextRef="#ctx0" brushRef="#br0" timeOffset="27806.4507">24853 582 0,'0'0'0,"0"-35"16,-17 35-1,17-35-15,-36 35 32,1 0-1,0 52-15,35 1-1,-36-53-15,36 53 16,0 0-1,0 18 1,18-18 0,17 17-1,-35-35 17,36-35-17,-36 36 1,-36-1 15,-34-35-15,17 0-1,-18 0 1</inkml:trace>
  <inkml:trace contextRef="#ctx0" brushRef="#br0" timeOffset="40203.0061">6509 2240 0,'0'18'125,"0"17"-125,0 0 15,0 1-15,0-1 16,0-17-16,0 52 31,-18-35-31,18 36 16,0-36-16,0 18 15,0-18 1,0 1 15,18-36 0,35 0-15,-18 0 0,36 0-1,-19 0 1,-16 0 0</inkml:trace>
  <inkml:trace contextRef="#ctx0" brushRef="#br0" timeOffset="40719.2766">7020 2240 0,'36'0'110,"-1"0"-110,0 0 15,36-53 1,-18 53 0,-18 0-1</inkml:trace>
  <inkml:trace contextRef="#ctx0" brushRef="#br0" timeOffset="40968.6081">7161 2205 0,'0'35'31,"0"18"-15,0-18-1,0 1-15,0-1 16,0 71 0,0-71-1,0 0-15,0 18 16,0 0 0,-17-53-1</inkml:trace>
  <inkml:trace contextRef="#ctx0" brushRef="#br0" timeOffset="41152.9866">7038 2752 0,'18'0'31,"34"0"-15,-16 0-1,70-18 1,-36 18-16,-35-35 16</inkml:trace>
  <inkml:trace contextRef="#ctx0" brushRef="#br0" timeOffset="42074.6346">7673 2275 0,'-35'0'16,"35"18"46,0 17-62,0 18 16,0 0-16,0-18 15,0 36 1,17-18 0,-17-18-1,0-70 48,0 0-48,0-1-15,0 1 16,0 0-16,36-36 16,-1 1-1,-35 34 1,35 36 15,0 0 0,-35 36-15,71-1-16,-71 36 16,35-19-16,-35-16 0,36-1 15,-1 0 1,-35 18-1,35 18-15,0-36 16,1-35 15,-36-18-15,35 18-16,-35-53 16,0 18-16,0 0 31,35 0-31,-35-1 0,0 1 0,0-35 15,0 34 17,0-17-17,0 18 1</inkml:trace>
  <inkml:trace contextRef="#ctx0" brushRef="#br0" timeOffset="42458.2683">8396 2328 0,'0'-35'16,"0"70"15,0 1-15,0-1-16,0 0 15,0 0-15,0 1 16,0-1 0,-35 18-1,35-18-15,0 0 32</inkml:trace>
  <inkml:trace contextRef="#ctx0" brushRef="#br0" timeOffset="42687.2865">8396 2328 0,'0'0'0,"0"-53"0,0 18 16,18 35-1,17-35 1,36-18-1,-19 53 1,-16 0 0,-1 0-1,0 18 1</inkml:trace>
  <inkml:trace contextRef="#ctx0" brushRef="#br0" timeOffset="42942.7355">8414 2381 0,'0'36'16,"17"-36"-16,19 0 15,-1 0 17,0 0-32,0 0 31,-35 35-31</inkml:trace>
  <inkml:trace contextRef="#ctx0" brushRef="#br0" timeOffset="43168.115">8378 2628 0,'0'0'0,"18"0"47,53 0-31,-18 0-1,-1 0 1,-16 0 0,-36-17-16</inkml:trace>
  <inkml:trace contextRef="#ctx0" brushRef="#br0" timeOffset="43951.1102">8925 2293 0,'0'71'78,"0"-36"-78,0-17 16,0 52 0,-35 1-1,0-36 1,35 18-1,0-18 1,0-70 31,0 0-47,17-36 16,19-17-1,17 17 1,-18 1-1,-35 34 17,35-17-17,0 1 1,18 52 0,-53 17-1,36 124 1,17-52-1,-53-19 1,0-17 0,0-18-1</inkml:trace>
  <inkml:trace contextRef="#ctx0" brushRef="#br0" timeOffset="44141.5549">9049 2522 0,'17'-35'63,"19"35"-63,17 0 15,17 0 1</inkml:trace>
  <inkml:trace contextRef="#ctx0" brushRef="#br0" timeOffset="45000.5706">9472 2346 0,'0'-35'15,"0"70"48,0 0-48,0 1-15,0-1 16,0 0-16,0 18 31,0-18-15,0 1 0,18-89 15,-18 17-16,35-34 1,-35 17 0,0-18-1,0-52 1,35 70 0,-35 18-1,36 35 1,-1 0-1,0 0 1,0 17 0,-35 19-1,0 34 1,0 1 0,0-36-16,-53 18 15,18-53-15,0 35 16,-18-35-1,141 0 48,-53 0-63,1 0 16,-1 0-16,18 35 15,0 1 1,-18-36-1</inkml:trace>
  <inkml:trace contextRef="#ctx0" brushRef="#br0" timeOffset="45547.8443">11112 2170 0,'36'0'63,"34"0"-48,-17 0-15,0 0 16,-18 0 0,-35-36-1</inkml:trace>
  <inkml:trace contextRef="#ctx0" brushRef="#br0" timeOffset="45784.5631">11236 2170 0,'0'52'31,"0"1"-15,0-17-16,0-1 16,0 36-1,0-36-15,0 0 16,0 18-1,0 0 1,0-18 0</inkml:trace>
  <inkml:trace contextRef="#ctx0" brushRef="#br0" timeOffset="45949.9859">11165 2628 0,'53'0'31,"-17"0"-15,-1-17-16,0 17 15,18 0 1,-18-36 0</inkml:trace>
  <inkml:trace contextRef="#ctx0" brushRef="#br0" timeOffset="46467.1164">11695 2117 0,'0'-36'15,"0"89"48,0-17-48,0-1-15,0 0 16,0 0-16,0 36 16,0-18-1,0-18 1</inkml:trace>
  <inkml:trace contextRef="#ctx0" brushRef="#br0" timeOffset="46982.6646">11730 2117 0,'0'-36'16,"0"1"15,35 35 0,0 0 1,-35 53-17,71-18-15,-36 1 16,1-1-16,16 35 15,-16 1 1,-36-36 0,35 18-1,-35-18 1,35-35 0,-35-17 15,0-36-16,0 18 1,0-36 0,36-17-1,-36-18 1,0 53 0,35 53 15</inkml:trace>
  <inkml:trace contextRef="#ctx0" brushRef="#br0" timeOffset="47339.8724">12418 2170 0,'0'52'78,"0"-16"-78,0-1 16,0 0-16,0 1 15,0 17 1,0-18 0</inkml:trace>
  <inkml:trace contextRef="#ctx0" brushRef="#br0" timeOffset="47717.0032">12382 2064 0,'0'0'0,"0"-36"15,0 1-15,0-18 16,0 18 15,36 35-15,34 35-16,19 71 31,34-35-15,-88-1-1,1 36 1,-36-71-1,-18 1 1,-35-1 0,0-35-1,0 35 1,18-35 0,0 0-1</inkml:trace>
  <inkml:trace contextRef="#ctx0" brushRef="#br0" timeOffset="48283.3797">13018 2064 0,'0'17'47,"0"36"-47,0 18 16,0-18-16,0-18 16,0 36-1,0-18 1,0-1-1,0-16 1</inkml:trace>
  <inkml:trace contextRef="#ctx0" brushRef="#br0" timeOffset="48516.0539">13088 2046 0,'0'0'0,"0"-70"16,35 34-1,1 36 1,-36-35-16,70 35 16,-17 0-1,0 0 1,0 18-1,-53 17 1</inkml:trace>
  <inkml:trace contextRef="#ctx0" brushRef="#br0" timeOffset="48748.9618">13106 2187 0,'0'0'0,"17"0"47,-17 35-31,53-35-1,0 0-15,-18 0 16</inkml:trace>
  <inkml:trace contextRef="#ctx0" brushRef="#br0" timeOffset="48999.6843">13053 2417 0,'0'35'16,"35"-35"-1,0 0 1,36 0 0,-36 0-16,-17 0 15,52 0 1,-34 0-1</inkml:trace>
  <inkml:trace contextRef="#ctx0" brushRef="#br0" timeOffset="49486.3542">13652 2028 0,'0'36'47,"0"-1"-32,0 0-15,0 1 16,0 34 0,0-17-1,0 0 1,0-18 0</inkml:trace>
  <inkml:trace contextRef="#ctx0" brushRef="#br0" timeOffset="49786.2826">13652 2170 0,'0'0'0,"0"-53"0,0-18 16,0-35-1,0 36 1,18 34-1,17 36 1,1 0 0,17 0-1,17 0 1,-35 18-16,-35 35 16,0 18-1,0-19 1,-17-16-1,-71-36 1,35 35 0</inkml:trace>
  <inkml:trace contextRef="#ctx0" brushRef="#br0" timeOffset="50173.0937">14093 2081 0,'0'36'31,"0"52"-15,0-53-1,-17 0 1,17 18-1,0 0 1,-35 0 0,35-18-16</inkml:trace>
  <inkml:trace contextRef="#ctx0" brushRef="#br0" timeOffset="50465.4599">14093 2046 0,'0'0'0,"53"-53"16,-53 18-1,18 35 1,35-35-1,0 35 1,0 0 0,-18 0-1,0 0 1</inkml:trace>
  <inkml:trace contextRef="#ctx0" brushRef="#br0" timeOffset="50765.192">14111 2205 0,'0'35'16,"18"-35"15,17 0-15,18 0 0,0 0-1,-18 35 1,-35 1 15</inkml:trace>
  <inkml:trace contextRef="#ctx0" brushRef="#br0" timeOffset="50965.6245">13970 2540 0,'53'0'32,"0"0"-17,-18 0-15,0 0 16,36 0 0,-18 0-1</inkml:trace>
  <inkml:trace contextRef="#ctx0" brushRef="#br0" timeOffset="52564.2416">14711 1940 0,'0'18'47,"0"70"-31,-35-35-1,35 0-15,0-18 16,0 36 0,0-18-16,0-18 15,0-53 63,0-35-62,0 18-16,0 0 16,0-18-16,35-35 15,-35 52 1,35 1-1,18 70 32,-53 1-31,71 17 0,-19 52-1,1-69 1,0 52-1,-17-88 1,-1 0 15,0 0-31,-35-18 16,35-17 0,-35-18-1,0-17 1,0-1-1,0 36-15,0-1 16,36 36 31</inkml:trace>
  <inkml:trace contextRef="#ctx0" brushRef="#br0" timeOffset="53198.7566">15575 1976 0,'0'35'63,"0"35"-48,0-34-15,0-1 16,0 0-16,0 0 16,0 18-1,0-17 1</inkml:trace>
  <inkml:trace contextRef="#ctx0" brushRef="#br0" timeOffset="53581.1369">15363 1870 0,'0'0'0,"0"-36"16,71-16-1,-18 52 1,18 0 0,-36 0-16,35 35 15,-70 0-15,36 0 16,-36 36 0,35-36-16,-35 0 15,0 1-15,0 34 16,0-17-1,0 0 1,0-18 0,-18-35-1,-35 36 1,-35-36 0</inkml:trace>
  <inkml:trace contextRef="#ctx0" brushRef="#br0" timeOffset="54780.7228">16016 1852 0,'0'-35'31,"0"70"32,0 0-48,0 1-15,-35-1 0,35 0 16,0 36 0,-35-1-1,35-17 1,0-18-1</inkml:trace>
  <inkml:trace contextRef="#ctx0" brushRef="#br0" timeOffset="55071.1623">15946 1834 0,'0'-35'16,"17"35"-1,-17-35-15,35 35 16,1 0-1,-1 0 1,-17 0-16,52 0 16,-35 0-1,18 0 1,-17 0-16</inkml:trace>
  <inkml:trace contextRef="#ctx0" brushRef="#br0" timeOffset="55373.5129">15910 2028 0,'71'0'31,"-18"0"-15,-18 0-1,0 0 16</inkml:trace>
  <inkml:trace contextRef="#ctx0" brushRef="#br0" timeOffset="55614.083">15857 2258 0,'36'0'15,"17"0"1,-18 0 0,0 0-16,0 0 15,36 0 1,-36 0-16</inkml:trace>
  <inkml:trace contextRef="#ctx0" brushRef="#br0" timeOffset="56701.6861">16492 1887 0,'0'-35'0,"0"53"78,0 70-63,0-53-15,0-17 16,0 17-16,0 0 16,0 1-16,36 34 31,-36 1-16,0-54 1,35-17 0,-35-35 46,-18 35-46,18-53-16,0 18 15,0 0-15,0-36 16,0-17 0,18 17-1,-18 18 1,0 18 15,35 35 16,0 35-31,-35 1-1,36-1-15,-36 0 16,35 36 0,18-1-1,0 19 1,17-54-1,-34-35 1,-36 35 0,35-35-1,0-35 1,-35 0 15,0-18-15,0 17-16,0 1 15,0 0-15,0 17 16,0-17-16,0-53 16,0 35-1,0 18 1</inkml:trace>
  <inkml:trace contextRef="#ctx0" brushRef="#br0" timeOffset="57596.3855">17515 1817 0,'0'0'0,"-17"0"93,-19 17-61,-34-17-32,35 89 0,-36-19 15,36 1 1,35-36-1,0 53 1,17-53 0,107 1-1,-18-36 1,17 0 0,-87 0-1</inkml:trace>
  <inkml:trace contextRef="#ctx0" brushRef="#br0" timeOffset="58064.3177">17833 1905 0,'0'-35'0,"0"52"63,0 19-63,0-1 16,0 0-16,0 0 15,0 1-15,35-1 16,-35 18-1,0-18 1,0 0 0</inkml:trace>
  <inkml:trace contextRef="#ctx0" brushRef="#br0" timeOffset="58396.391">17903 1746 0,'0'0'0,"0"-35"16,0 0 15,36 35-31,-1 0 16,18 0-1,18 0 1,-1 0 0,-35 0 15,1 0-16,-36 53 1,0-18-16</inkml:trace>
  <inkml:trace contextRef="#ctx0" brushRef="#br0" timeOffset="58663.0099">17868 1958 0,'18'0'16,"35"0"0,0 0-1,-18 0 1,0 0-1,-35 35 1,36-35 0</inkml:trace>
  <inkml:trace contextRef="#ctx0" brushRef="#br0" timeOffset="58929.4081">17868 2258 0,'35'0'47,"36"0"-32,-36 0-15,1 0 16,-1 0-16,0 0 15,18 0 1,18 0 0,-54 0-1</inkml:trace>
  <inkml:trace contextRef="#ctx0" brushRef="#br0" timeOffset="72841.4846">5944 3687 0,'0'-36'109,"-17"36"-109,-1 0 32,-17 0-17,35 18 1,-36-18 0,36 35 30,-35 0-30,35 1-16,0-1 16,0 71-1,0 17 1,0-70-16,0 53 16,0-35-1,0-18-15,0-1 16,18 37-16,-18-19 15,0 18-15,0-17 16,0 141 0,0-89-16,0-52 15,0 123 1,0-18 0,0-17-1,0 35 1,35-124-1,0 1 1,36-71 0,17 0-1,53-71 1,-35 18 0</inkml:trace>
  <inkml:trace contextRef="#ctx0" brushRef="#br0" timeOffset="74791.2271">6950 3634 0,'0'-36'31,"0"72"32,0-1-47,0 0-16,0 0 15,0-17 1,0 17-16,0 1 15,0 34-15,0-35 16,0 36 0</inkml:trace>
  <inkml:trace contextRef="#ctx0" brushRef="#br0" timeOffset="75390.6253">6950 4498 0,'0'18'62,"0"17"-46,0 0-16,0 0 16,35-35-16,-35 53 15,0 0 1,0 0-1,0-18 1</inkml:trace>
  <inkml:trace contextRef="#ctx0" brushRef="#br0" timeOffset="76078.136">6826 5327 0,'18'0'78,"0"0"-78,17 0 16,35 0-16,-17 0 15,53 0 1,-35-18 0</inkml:trace>
  <inkml:trace contextRef="#ctx0" brushRef="#br0" timeOffset="76324.3131">7302 5186 0,'0'35'62,"0"0"-62,0 1 16,0-19-16,0 19 16,36 17-1,-36-1 1,35-16 0</inkml:trace>
  <inkml:trace contextRef="#ctx0" brushRef="#br0" timeOffset="77355.8694">7796 3510 0,'18'0'47,"17"0"-31,1 0-16,-1 0 15,35 0-15,-34 0 32,-19 0-17,-17 18 16,0 52-15,0-17 0,0 71-1,0-18 1,53 123 0,-17-35-1,-36 18 1,0-1-1,52 1 1,-16 17 0,-36-70-1,0-18 1,0-35 15,0-36-31,0-17 16,0-17-16,0-1 15,-36-35 48,1 0-47,-18 0-1,18 0 1,-18-35-16</inkml:trace>
  <inkml:trace contextRef="#ctx0" brushRef="#br0" timeOffset="78750.3636">9243 4568 0,'0'18'78,"-53"35"-62,18-18-1</inkml:trace>
  <inkml:trace contextRef="#ctx0" brushRef="#br0" timeOffset="79989.3462">10142 3687 0,'-35'0'94,"-35"0"-79,17 0 1,0 0 0,17 0-1,36 35 63,-35 35-62,35-34-16,0-1 16,0 18-16,-35 0 15,35 35 1,0 18-16,0 105 15,0-105-15,0 0 16,0 123 0,0-52-1,0-89-15,-53 106 16,53-88-16,0-36 16,-35 107-1,35-54 1,0-52-1,0-36 1,53-35 15,-1 0-15,19-18-16,0-17 31,-18 35-15,-18-35-16</inkml:trace>
  <inkml:trace contextRef="#ctx0" brushRef="#br0" timeOffset="82404.8193">11112 3528 0,'0'-36'15,"0"54"32,0 35-31,0 18 0,-17-71-1,17 53-15,0-1 16,0-16-1,0-1-15,0 36 16</inkml:trace>
  <inkml:trace contextRef="#ctx0" brushRef="#br0" timeOffset="82987.5818">10954 4339 0,'0'-35'16,"0"0"-1,17 35 1,19 0 0,17 0-16,-18 0 15,-35 17 1,0 54 0,0-1-1,-18 1 1,-88-1-1,71-34 1,53-36 31,17 0-31,18 0-16,35 0 0,-35 0 15,0 0-15,-18 0 0</inkml:trace>
  <inkml:trace contextRef="#ctx0" brushRef="#br0" timeOffset="84070.9">11112 5098 0,'-17'0'62,"-18"0"-30,17 0-32,-53 35 15,71 0 1,-53 0-16,53 1 15,0 17 1,18-18 0,35 0-1,88-35 1,-106-17 0,1-19-1,17-17 16,-53 0-15,0-35 0,-36 35-1,1 0 1,35 18 0</inkml:trace>
  <inkml:trace contextRef="#ctx0" brushRef="#br0" timeOffset="84953.8604">11730 3669 0,'0'-35'47,"53"35"-31,-18 0-16,0 0 15,1-36 1,17 36 0,-18 0-1,0 0 1,0 18 31,-35 17-32,36-35 1,-36 141-16,35 0 16,-35 18 15,0 0-16,0 0 1,-18 158 0,18-123-1,-53 0 1,53-35 0,-35 35-1,35-123 1,0-36-1,-53-35 1,-35 0 0,35 0-1,18-18-15,-36 18 16,1-53 0,17 53-16</inkml:trace>
  <inkml:trace contextRef="#ctx0" brushRef="#br0" timeOffset="85406.6289">12629 4498 0,'0'18'62,"0"52"-46,-52-17 0,16-53-16</inkml:trace>
  <inkml:trace contextRef="#ctx0" brushRef="#br0" timeOffset="86619.9106">13441 3687 0,'0'-36'47,"-18"36"0,-70 0-32,70 0-15,-17 0 16,0 0-1,0 0 1,-18 0 0,53 36 62,0-1-78,0 18 15,0 17-15,0 1 16,0 17-16,0-17 16,0 34-16,0 72 15,0-71 1,-53 193-16,53-157 16,-88 16-16,-1 125 15,19-89 16,70-141-31,0 35 16,0-53-16,0 0 16,35-35-1,0 0 1,18 0 0,124-17-1,-142 17 1,18-36-1</inkml:trace>
  <inkml:trace contextRef="#ctx0" brushRef="#br0" timeOffset="87453.1819">14111 3598 0,'-35'0'63,"0"53"-32,-1 0-16,36-18-15,-35 1 16,35-1-16,0 0 16,0 18-1,18-18 1,17-35-16,0 0 16,18 0-1,-18-17 1,-35-71-1,0-18 1,0 35 0,-35 18-1,-18 53 17</inkml:trace>
  <inkml:trace contextRef="#ctx0" brushRef="#br0" timeOffset="88235.7185">14023 4374 0,'0'36'62,"0"-1"-46,0 0-16,0 1 15,0 16 1,0 19 0,0-18-1,0-18 1</inkml:trace>
  <inkml:trace contextRef="#ctx0" brushRef="#br0" timeOffset="88868.9743">13917 5133 0,'0'-18'15,"18"-17"17,17 35-17,18 0 1,-18 0 0,-35 18-16,0 35 15,0-1 1,-35 1 15,0 18-15,35-36-1,70-35 17,-35 0-17,89 0 1,17-35-1</inkml:trace>
  <inkml:trace contextRef="#ctx0" brushRef="#br0" timeOffset="90036.2065">14799 3792 0,'0'-35'0,"35"35"94,1 0-63,16 0-31,1 0 16,-17 0-1,-36 18 48,0 17-48,0 71 17,35-71-32,-35 0 15,0 1-15,0 17 16,0 17-16,0 1 0,-18 17 16,18 53-1,-53 53 1,18 0-1,35-88-15,0 70 16,-53-88 0,53 1-16,0 17 15,-35-18 1,35-53 0,-35 0-16,-1 18 15,-17-53 1,18 0-1,0-35 1,-71 0 0,0-18-16</inkml:trace>
  <inkml:trace contextRef="#ctx0" brushRef="#br0" timeOffset="92068.6524">17568 3986 0,'0'-35'16,"0"0"0,-17 35-1,-19 0 1,1 0-16,0 0 15,-18 0-15,0 0 16,-18 0-16,-34 88 16,34-53-1,18 36-15,-35 35 16,53 17 0,35-52-1,35 35 1,88-71-1,1 0 17,-71-35-32,0 0 15,0 0-15,35 0 16,-53 0 0</inkml:trace>
  <inkml:trace contextRef="#ctx0" brushRef="#br0" timeOffset="92368.2889">17039 4322 0,'18'0'16,"35"0"15,-18 0-31,0 0 0,18 0 16,-18 0-1,18 0-15,53 0 16,-71 0-16</inkml:trace>
  <inkml:trace contextRef="#ctx0" brushRef="#br0" timeOffset="93251.0053">19262 3704 0,'0'-35'0,"0"0"47,-18 35-47,-53 0 15,19 0 1,-72 0 0,-35 70-1,-17 89 1,52 0-1,89-53 1,-18-36 0,89 1-1,-36-36-15,123 35 16,-52-70 0,-1 0-16,124 36 15,0-36 1,-141-18-1</inkml:trace>
  <inkml:trace contextRef="#ctx0" brushRef="#br0" timeOffset="93709.0524">18785 3933 0,'0'-35'0,"0"53"78,0 35-78,0 0 16,0 0-16,0 17 16,0 18-1,0-35 1,-17 0-16,17 0 16</inkml:trace>
  <inkml:trace contextRef="#ctx0" brushRef="#br0" timeOffset="94863.9639">19632 3316 0,'0'-18'63,"-35"18"234</inkml:trace>
  <inkml:trace contextRef="#ctx0" brushRef="#br0" timeOffset="98815.7087">15293 3475 0,'0'-35'16,"18"35"15,17 0 1,0 0-17,-17 0 1,35 35 15,-53-18 0,0 54-31,0-36 16,0 18 0,-36 71-1,1-71 1,0 17-16,35-35 15,-35 1 1,35-1-16,0 0 0,-36 1 16,36 34-1,0-35 1,-35-17 0,35 17-1,0 1 1,18-36 15,-18 35-31,70-35 16,-35 0-1,54 35 1,-89 0 93,-36-35-93,36 36-16,-35-36 16,35 70-1,-35 18 1,35-17-1,0 17 1,0 18 0,0-53-16,17 18 15,-17-19-15,0-16 0,0-1 16,0 36 0,0-19-1,0-16 16,-17-36-15,-18 0 15,-18 0-15</inkml:trace>
  <inkml:trace contextRef="#ctx0" brushRef="#br0" timeOffset="100648.5374">5468 3281 0,'-18'0'110,"-17"0"-95,35 17-15,-88-17 0,35 53 16,18-17-1,-1-1 1,36 0 0,0 18-1,0-18 1,0 54 0,36 69-1,34-52 1,19 18-1,-19-18 1,-70-89 0,35 36-16,-35-18 0,36 36 31,-36-36-15,0 18-1,-18-18 1,-88-35-1,71 0 1,0 0 0,-1 0-1,54 0 32,35 0-31,-53 36-16,70 34 15,-34 142 1,-36 0 0,0-1 15,-36 89-15,36-194-16,0-18 15,0-17-15,0 17 0,0-35 16,18-18-1,53 0 1,52-105 0</inkml:trace>
  <inkml:trace contextRef="#ctx0" brushRef="#br0" timeOffset="102831.5243">19756 3263 0,'17'0'31,"-17"-35"-31,35 35 32,1 0-17,-19 0 1,19 0 0,-36 18-1,35-18 1,-35 35-1,0 0 1,-18 0 0,-35-35-1,18 0 1,88 36 62,-18-36-62,-35 35-1,18-35-15,-18 53 16,35-18 0,18 0-1,-53 1 1,-35-1 15,0-35-31,17 0 16,-88 0-1,88 0 1,-17 0 0</inkml:trace>
  <inkml:trace contextRef="#ctx0" brushRef="#br0" timeOffset="107062.9448">7832 7285 0,'0'17'78,"0"19"-62,0-1-16,0 0 16,0-17-16,-53 70 15,-18-17 1,-35-1-1,-17 1 1,-36-36 0,124-35-1,35-18 17,0-34-17,17 52 1,-17-53-16,18 17 15,17 36-15,18-35 32,18 35-17,17 18 1,18 70 0,-18 0-1,-53-35 1,71 0-1,-106 0 1,36 0 0,-1-36-1</inkml:trace>
  <inkml:trace contextRef="#ctx0" brushRef="#br0" timeOffset="107962.7789">8837 7020 0,'0'-35'31,"-18"35"1,1 0-17,-18 0 17,-1 0-1,1 18 16,35 17-32,0 35 1,0-34-16,0-1 16,0 71-1,0 17 1,18 36-1,-18-71-15,0 71 16,0-88 0,0-1-16,-36 124 15,36-35 1,0 0 0,-35 35 15,35-88-16,0-89 1,18 18 0,17-35-1,36 0 1,52 0 0,-70-17-16</inkml:trace>
  <inkml:trace contextRef="#ctx0" brushRef="#br0" timeOffset="108779.42">9719 6632 0,'0'18'47,"-18"17"-31,18 0-16,0 1 15,0-1-15,0 0 16,0 71-1,-35-35 1,35-36 0</inkml:trace>
  <inkml:trace contextRef="#ctx0" brushRef="#br0" timeOffset="109346.7171">9631 7532 0,'0'53'78,"35"-53"-78,-35 53 16,0 17-1,0-17 1,0 0 0,0-18-16</inkml:trace>
  <inkml:trace contextRef="#ctx0" brushRef="#br0" timeOffset="109779.7532">9437 8255 0,'17'0'32,"19"0"-17,17 0 1,-18 0-16,0 0 15,0 0-15,1 0 16,17-18 0</inkml:trace>
  <inkml:trace contextRef="#ctx0" brushRef="#br0" timeOffset="110043.2997">9878 8061 0,'0'18'31,"0"17"-15,0 0-16,0 18 15,0 18 1,0-1-1,0-17 1,0-18-16,0 18 16</inkml:trace>
  <inkml:trace contextRef="#ctx0" brushRef="#br0" timeOffset="110961.5724">10478 6703 0,'52'0'63,"1"0"-48,-53-35-15,53 35 16,0 0-1,-18 0 1,18 17 0,-53 36-1,53 0 1,-53 35 0,0 36-1,0 70 1,0 17-1,0-17 1,-35-88-16,35 88 16,0-88-1,0-35-15,0 87 16,0 36 0,18-105-1,-18 16 1,0-52-16,0 0 15,0 18 1,0-36 0,-71-35 15,36 0-15,-36 0-16</inkml:trace>
  <inkml:trace contextRef="#ctx0" brushRef="#br0" timeOffset="111811.8139">11395 7620 0,'17'0'31,"19"0"-15,17 0-1,-18 0-15,35 0 16,1 0 0,-18 0-1</inkml:trace>
  <inkml:trace contextRef="#ctx0" brushRef="#br0" timeOffset="112077.4177">11571 7479 0,'-18'0'31,"18"70"-16,0-34-15,0-19 16,0 19-16,0-1 16,0 0-16,0 0 15,0 1-15,0 34 16</inkml:trace>
  <inkml:trace contextRef="#ctx0" brushRef="#br0" timeOffset="113294.8328">12612 7073 0,'0'35'63,"0"1"-48,-18-1-15,18 0 16,-35 89 0,0-18-1,35-36 1,0-35 0,-53 36-1,53-53 1,-36 17-1,36-70 32,0-1-31,36-17 0,-36 18-16,35-35 15,-35-1 1,35-35 15,1 36-15,-1-1-1,-35 18 1,35 53-16,-35-53 16,0 18-16,35 35 15,1 0 1,-1 0-1,-35 18 1,88 87 0,-88-52-1,0-17 1,-18-1 0,-70-35 15,88 35 31,53 18-46,-18 18 0,1-18-1,-36-18 1,0 0 15,-18-35-31,-17 0 16,0 0-1</inkml:trace>
  <inkml:trace contextRef="#ctx0" brushRef="#br0" timeOffset="114677.4931">13829 6615 0,'0'-36'31,"-18"36"-16,-17 0 1,0 0 0,-1 0-1,19 0 1,-19 0 0,36 18 46,0 17-46,0 1-16,0-1 15,0 18-15,0 17 16,0 18 0,0-17-16,18 17 15,-18 124-15,0-89 16,0 160-1,-35-19 1,35-158-16,0 106 16,0-124-1,0-18-15,0 71 16,35-17 0,-35-71-1,0-18-15,0 0 31,18-35-31,52 0 32,-17-17-17,71-54-15</inkml:trace>
  <inkml:trace contextRef="#ctx0" brushRef="#br0" timeOffset="115476.4355">14746 6914 0,'0'-35'47,"0"53"47,-18 35-94,18 35 16,0-18-16,0 1 15,-52 105 1,52-52 0,-36-18-1</inkml:trace>
  <inkml:trace contextRef="#ctx0" brushRef="#br0" timeOffset="115981.175">14623 7938 0,'0'-36'0,"35"36"15,0-35 1,0 35 0,1 0-1,-36 35 1,35 36 0,-35-18-1,0-18-15,-18-35 16,18 35-16,-70-17 31,35 35-15,52-18 15,18-35-15,36 0-1,-18 0-15,35 0 16</inkml:trace>
  <inkml:trace contextRef="#ctx0" brushRef="#br0" timeOffset="116442.8509">14781 8608 0,'-35'0'31,"35"35"-15,-35 0-1,35 1 1,0-19 0,17-17-1,36 0 1,-17 0-1,-1-53 17,-35 36-32,35-36 15,-35 0-15,0 18 16,0-1-16</inkml:trace>
  <inkml:trace contextRef="#ctx0" brushRef="#br0" timeOffset="117396.237">15363 6844 0,'0'-35'15,"18"35"32,17 0-16,1 0-15,17 0 0,-18 0-1,-35 17 32,0 19-31,0 16-1,0-16-15,35-1 16,-35 18-16,0 35 16,0 18-1,0 247 1,0-89 0,0 19-1,0-1 1,-35-124-16,35 125 15,0-107-15,-53-17 16,53 53 0,0-54-1,-35-87 1,35-36-16,0-17 0,-36-18 31,1 0-15,-18 0-1,53-36 1,-123-16 0</inkml:trace>
  <inkml:trace contextRef="#ctx0" brushRef="#br0" timeOffset="119392.3013">16616 7514 0,'35'0'79,"0"0"-79,18 0 0,0 0 15,35 0 1,54 0-16,-37 0 15,-69 0 1</inkml:trace>
  <inkml:trace contextRef="#ctx0" brushRef="#br0" timeOffset="119625.0855">17145 7373 0,'-53'53'31,"53"-18"-15,0 1-16,0-1 16,0 0-16,0 0 15,0 18 1,0-17-1</inkml:trace>
  <inkml:trace contextRef="#ctx0" brushRef="#br0" timeOffset="121358.347">17621 6985 0,'0'-18'32,"0"-17"-17,18 0 1,-18 0-1,35 35 1,0-36-16,1 36 16,17 0-1,-53 18 1,53 52 0,-18 1-1,-35 88-15,0-89 16,53-17-16,-53 18 15,0-36 17,0 18-17,-18-18 1,18 1 0,0-54 15,0-53-16,18-52 1,70-36 0,0 0-1,18 71 1,-53 35 0,-18 53-1,0 0 1</inkml:trace>
  <inkml:trace contextRef="#ctx0" brushRef="#br0" timeOffset="122307.8731">19279 6421 0,'-35'0'16,"0"0"15,-1 0-15,1 0 15,0 0-15,35 17 46,0 18-46,0 1-16,0 17 15,0 17-15,0 18 16,0 71 0,35 0-1,-35-71-15,0-17 16,35 17-16,-35-18 16,0 19-16,0 122 15,0 1 1,0 17-1,0-88 1,0 71-16,0-89 16,0-17-16,0 53 31,36-71-15,-36-52-1,35-1-15,18-35 16,18 0-1,34-35 1,19-18 0,-18 17-1</inkml:trace>
  <inkml:trace contextRef="#ctx0" brushRef="#br0" timeOffset="123124.5619">19985 6368 0,'-35'0'31,"-1"0"0,1 0-15,0 88-1,-1-53 1,36 0 0,0 36-1,18-71-15,-18 53 16,53-53-16,0 0 15,-18 0-15,18 0 16,-53-18 0,35-52-1,-35-1 1,0 18 0,-17 18-1,-36 35 16,18 0-31</inkml:trace>
  <inkml:trace contextRef="#ctx0" brushRef="#br0" timeOffset="123523.9687">20002 7320 0,'0'0'0,"0"35"63,0 18-47,0 0-1,0 0 1,0 18-1,0-18 1,0-18-16</inkml:trace>
  <inkml:trace contextRef="#ctx0" brushRef="#br0" timeOffset="124073.3333">19985 8202 0,'0'-18'16,"0"-17"0,0-18-16,17 18 31,54 35-31,-71-35 15,18 35-15,17 0 16,-35 70 0,0 1-1,-18 35 17,-35-53-17,18-18 1,35 0-1,35-35 17,18-18-17,124-52 1,-89 35-16,0-18 16</inkml:trace>
  <inkml:trace contextRef="#ctx0" brushRef="#br0" timeOffset="125073.6135">20796 6262 0,'18'0'47,"52"-35"-47,-17 35 31,-17 0-16,-1 0 1,0 0 15,-35 17-15,35-17-16,-35 35 16,0 54-1,36 52 1,-36 18-1,-36-1 1,36-70-16,0 89 16,-35-89-16,35 0 15,0 71 1,0-53 0,0 70-1,0-70 1,0 35-1,0-17 1,0-1 0,0-17-1,0 17 17,0-70-17,0-17 16,-53-36-15,18 0 0,0 0-1,-1-18 1,-16-17-16</inkml:trace>
  <inkml:trace contextRef="#ctx0" brushRef="#br0" timeOffset="126322.6412">22419 7197 0,'35'0'46,"1"0"-30,-1 0 0,0 0-1,0 0 1,1 0 0</inkml:trace>
  <inkml:trace contextRef="#ctx0" brushRef="#br0" timeOffset="126539.5949">22313 7444 0,'0'0'0,"71"0"15,-18 0 1,17 0 0,1 0-1</inkml:trace>
  <inkml:trace contextRef="#ctx0" brushRef="#br0" timeOffset="127223.1355">23213 7091 0,'0'17'78,"0"36"-63,0-17-15,0-1 16,35 0-16,-35 36 16,35-71-1,1 53 1,-1-18-1,0-35 1,0 0 15,-35-18-15,0-35 0,0-17-1,0 17 1,36 18-1,-1-1 1,18 1 0,17 35-1,19 0 1,-19 0 15,-70 18-31</inkml:trace>
  <inkml:trace contextRef="#ctx0" brushRef="#br0" timeOffset="134021.0949">8202 10266 0,'0'17'63,"0"19"-48,0 34 1,-18-34-16,-34 34 16,-19 1-1,0-18 1,1 0 0,70-18-1,-53-35-15,18 35 16,-1-35 15,36-35-15,0-18-1,0-18 1,18 36 0,-18 0-1,35 35-15,1 0 16,17 0-1,17 70 1,1-34 0,-36 17-1,0 70 1,-35-105 0,0 17 15,35-35-16,-35 35 1</inkml:trace>
  <inkml:trace contextRef="#ctx0" brushRef="#br0" timeOffset="134975.938">6615 10054 0,'35'0'31,"0"0"-15,0 0-1,1 0 1</inkml:trace>
  <inkml:trace contextRef="#ctx0" brushRef="#br0" timeOffset="135170.2641">6756 10054 0,'0'18'31,"-18"35"-31,18-18 16,0 88-1,0-17 1,0-35-1,18 17 1,-1-53 0,-17 1-1</inkml:trace>
  <inkml:trace contextRef="#ctx0" brushRef="#br0" timeOffset="135363.8899">6703 10654 0,'17'0'31,"36"0"-15,18 0-1,-18-18 1</inkml:trace>
  <inkml:trace contextRef="#ctx0" brushRef="#br0" timeOffset="136002.8623">6967 10636 0,'36'0'47,"-36"-17"-31,35 17-1,-35-53-15,35 0 16,0-18-1,-35 36 1,0-36 0,0 1-1,0 17 1,0 18 0,0 52 30,36 71-30,-36 54 0,0-1-1,0 17 1,0-69 0,0-19-16,0 71 15,0-53-15,0-17 16,-18 0-1,18-89 32,-35-35-31,35-35 0,17 53-1,19-18 1,17 17-1,0-87-15</inkml:trace>
  <inkml:trace contextRef="#ctx0" brushRef="#br0" timeOffset="136619.9169">8608 10336 0,'35'0'16,"0"0"0,18 0-1,-17 0 1,-1 0 0,0 0-1,-35 18 16</inkml:trace>
  <inkml:trace contextRef="#ctx0" brushRef="#br0" timeOffset="136819.3725">8661 10478 0,'17'0'31,"54"0"-15,-18 0-1,0 0 1</inkml:trace>
  <inkml:trace contextRef="#ctx0" brushRef="#br0" timeOffset="137919.446">9419 10142 0,'0'71'79,"0"-36"-79,0 18 15,0 0-15,0 0 16,0 0-16,0 70 31,0-52-15,0-36-1,-35 36 1,35-36-16,0-53 62,0-52-46,18 35 0,-18-1-16,0-34 15,0 17 1,0-18 0,0 1-1,0-36 16,0 71-15,0-18 0,0 17-1,52 36-15,19-35 16,-18 35 0,0 0-1,-53 18-15,35-18 16,-35 35-1,0 18-15,0 0 16,-35-53 0,0 70-16,-1-52 15,1-18 1,70 53 62,18-18-62,0 1-1,-53-1 1,0 0 0,0 0 15,-18-35-31,-17 0 15,0 0 1,0 0 0,35-17-1</inkml:trace>
  <inkml:trace contextRef="#ctx0" brushRef="#br0" timeOffset="138385.6555">10248 10301 0,'18'0'78,"17"0"-62,18 0-1,-18 0 1,-35 18-16,0 17 31</inkml:trace>
  <inkml:trace contextRef="#ctx0" brushRef="#br0" timeOffset="138585.0269">10195 10495 0,'36'0'32,"16"0"-17,-16 0-15,17 0 16,-18 0 0</inkml:trace>
  <inkml:trace contextRef="#ctx0" brushRef="#br0" timeOffset="139371.9806">10760 10266 0,'0'-35'15,"17"-1"1,36 36 15,35 0-15,-35 0-1,-17 53 1,-36-18-16,35 36 16,-35-36-16,0 1 15,0 17 1,0 17-1,0-17 1,0-18 0,0-52 62,0-19-78,0 19 15,0-54-15,35 36 16,-35 0 0,35-71-1,36 70 1,-18 1 0,-18 35-1,89-35 1</inkml:trace>
  <inkml:trace contextRef="#ctx0" brushRef="#br0" timeOffset="139707.3229">11536 10389 0,'35'0'63,"18"0"-48,-18 0 1,1 0 0</inkml:trace>
  <inkml:trace contextRef="#ctx0" brushRef="#br0" timeOffset="139919.0622">11518 10495 0,'53'0'31,"-35"0"-16,17 0-15,0 0 16,1 0-16,-1 0 16,0-17-1</inkml:trace>
  <inkml:trace contextRef="#ctx0" brushRef="#br0" timeOffset="140485.1876">12294 10195 0,'0'-35'0,"-17"35"31,-19 0-15,36 18-16,-70 70 31,35-18-15,35 1-1,0-18 1,0-18 0,35-35-16,53 0 15,-53 0-15,1 0 16,34-17-1,-35-19 1,-35-17 0,0 0-16,0-17 15,0 17 1,0 18 0,-17 35-1,17-36-15</inkml:trace>
  <inkml:trace contextRef="#ctx0" brushRef="#br0" timeOffset="141952.0539">13547 10460 0,'0'35'94,"0"0"-79,0 18 1,0 0 0,-71-53-16</inkml:trace>
  <inkml:trace contextRef="#ctx0" brushRef="#br0" timeOffset="154264.1695">14676 10548 0,'35'0'16,"0"0"-1,0 0 1,1 0-1,-36-18 1,35 18 0,-35-35-1,0-18-15,35-17 16,-35 34-16,35-17 16,-35-70-1,0 17 1,0-17-1,0 87 1,0 54 47,0 35-63,0 35 15,0 71 1,0-53-1,0-36 1,71-17 0,-36-17-1,1-36 1,17-18 0,17-35-1,-70 18-15,53-36 16,-18 18-1,-35 18-15,36-53 16,-36-18 0,0 71-1,0-1-15,0-17 16,0 106 46,0 0-46,0 35-16,0-17 16,0 52-1,0-52 1,0-18 0,0 18-1,0-36 1,0-53 46,0-17-62,35 0 16,-35-1-16,53 1 31,-53-36-31,35 71 16,-17 0-1,35 53 17,-18 0-32,0 0 15,0 0 1,1-53 15,-1 0-15,0-35-1,1 0 1,-36-1 0,35 36-1,-35-35 1,0 17 15,0-17-15,0 0-1,0 0 17,-18 52 46,18 18-63,0 1-15,0-1 16,0 0 0,0 1-1,35-36 1,36 0 0,-36 0-1,18-36 1,-18 1-1,1 35 1,-36-35 0,35 35 15,-35 17-15,35-17-16,-35 36 15,0-1 1,0 0 15,0-52 32,0-19-48,36 1-15,-36 0 16,52-1-1,-16 1 1,-1 35 0,-35 18-1,35 17 1,-35 0 0,36-35-16,-36 36 15,0-1 1,35-35-1</inkml:trace>
  <inkml:trace contextRef="#ctx0" brushRef="#br0" timeOffset="154947.1926">14940 10160 0,'0'-18'46,"35"18"17,1 0-63,-1 0 16,0 0-16,1 0 15,-1 0 1,-53 0 31,-35 0-47,-17 0 15</inkml:trace>
  <inkml:trace contextRef="#ctx0" brushRef="#br0" timeOffset="155630.3578">14693 10160 0,'18'0'62,"17"0"-46,0 0 0,1 0-16,-19 0 15,54 0 1,-1 0-1,-70-18-15</inkml:trace>
  <inkml:trace contextRef="#ctx0" brushRef="#br0" timeOffset="156663.6578">16933 10054 0,'36'18'63,"-1"52"-48,-35-34-15,35-1 16,0 18-1,1-18-15,-1-35 32,-35 35-32,35-35 15,1 0 17,-1-17-17,-35-36 1,0 18-1,53-71 1,-53 70 0,0 1 15,17 35-15,54 0 15,-36 0-16,-17 0 1,52 18 0</inkml:trace>
  <inkml:trace contextRef="#ctx0" brushRef="#br0" timeOffset="156946.802">17568 10107 0,'18'0'32,"17"0"-17,1 0 1,-36-18-1,52 18 1,1 0 0,-17 0-1,-36 18 1</inkml:trace>
  <inkml:trace contextRef="#ctx0" brushRef="#br0" timeOffset="157162.9154">17621 10319 0,'0'0'0,"18"0"31,17 0-15,0 0-1,1 0 1,-1 0 0</inkml:trace>
  <inkml:trace contextRef="#ctx0" brushRef="#br0" timeOffset="160361.3745">18768 9578 0,'-18'0'156,"-17"0"-140,-36 0 0,36 0-1,-53 0 1,53 0-1,35 18 48,0 17-32,0 0-15,0-17-1,0 140 1,0-16 0,0 34-1,0 18 1,0 71 0,-53-71-1,17-53 1,-17-35-1,53-71 1,0 0-16,0 0 0,0 1 16,53-36 15,-35 0-15,17 0-16,36-18 15,-18 18 1</inkml:trace>
  <inkml:trace contextRef="#ctx0" brushRef="#br0" timeOffset="161128.2239">19173 9543 0,'-17'0'15,"-18"0"17,-1 17-17,36 19 1,-35-1-16,35 0 16,0 36-1,0-36 1,18-35-1,17 0 17,0 0-17,-35-18 1,0-52 0,0 17-1,0 18-15,-17 35 31</inkml:trace>
  <inkml:trace contextRef="#ctx0" brushRef="#br0" timeOffset="161711.2081">19103 10089 0,'-35'0'47,"35"71"-47,0-36 16,0 1-1,0-19 17,17-17-17,1 0 1,17 0 15,-35-35-31,0-36 16,0 18-1,0 1 1,-17 16 0</inkml:trace>
  <inkml:trace contextRef="#ctx0" brushRef="#br0" timeOffset="162327.7706">19015 10689 0,'-36'35'15,"36"1"1,-35-36 0,35 53-1,0-18 1,0 0 0,18-35-1,88 0 1,-53 0-1,-18-53 1,-35 18 0,0-18-1,-18 0 1,18 18 0</inkml:trace>
  <inkml:trace contextRef="#ctx0" brushRef="#br0" timeOffset="163260.8471">19597 9349 0,'17'0'63,"54"0"-48,0 0 1,-19 0-1,1 0 1,-53 17 15,36 19 1,-36-1-17,0 0-15,0 0 16,0 18-1,0 71 1,0-18 0,-18 88-1,18-89-15,0 89 16,0-123 0,0 17-16,0 71 15,18-53 1,-18-71-1,0 0 1,0 18-16,0-17 16,-18-36 31,-17 0-32,-36 35 1,1-35-1,-1 0 1</inkml:trace>
  <inkml:trace contextRef="#ctx0" brushRef="#br0" timeOffset="169198.1611">6262 12188 0,'0'-35'16,"35"35"31,0 0-16,1 0-31,17 0 0,35 0 31,-35 0-15</inkml:trace>
  <inkml:trace contextRef="#ctx0" brushRef="#br0" timeOffset="169443.0531">6421 12171 0,'0'35'31,"0"18"0,0-18-31,0 1 0,0-1 16,-53 0-1,53 36-15,0-1 32,0 1-32,-36-36 31,-17 53-31,-17-52 16</inkml:trace>
  <inkml:trace contextRef="#ctx0" brushRef="#br0" timeOffset="169609.3889">6174 12771 0,'17'0'47,"71"0"-31,-52 0-1,-1 0-15,0-18 16</inkml:trace>
  <inkml:trace contextRef="#ctx0" brushRef="#br0" timeOffset="170391.8578">7003 12559 0,'17'0'62,"54"0"-46,-54 0-1,-17-18-15,36 18 16,-36-35-16,35 35 16,0-141-1,18 70 1,-18 1 0,-35 34-1,0 72 48,0 52-63,0-18 15,0 19 1,0 17-16,0 88 16,0-124-16,0-17 15,0 18-15,0-18 16,0-1-16,0 37 15,-52-54 1,-1 18 0,17-53-1,36-18 1,-35-35 0,53-35-1,52 35 1,36-70-1,18 52 1</inkml:trace>
  <inkml:trace contextRef="#ctx0" brushRef="#br0" timeOffset="171891.1003">8978 11994 0,'0'18'78,"0"35"-63,0 0 1,0 0 0,0 17-1,-70-70-15,34 53 16,1-53-16,-35 53 15,34-18 1,1-35-16,-18 0 16,18 0-1,35-17 17,0-36-17,0-18 1,17 18-1,36 53 1,0 0 0,-17 0-16,-1 18 15,35 17 1,-70 1-16,53 34 16,0 1-1,88-1 1,-105-34-1,-36-1 1</inkml:trace>
  <inkml:trace contextRef="#ctx0" brushRef="#br0" timeOffset="173291.0578">9613 12171 0,'35'0'16,"1"0"-1,17 0 1,-18 0-1,0 0-15,0 0 16,1 0 0,-1 0-16</inkml:trace>
  <inkml:trace contextRef="#ctx0" brushRef="#br0" timeOffset="173507.6818">9578 12330 0,'35'0'47,"18"0"-31,-18 0-16,1 0 15,-1-18 1,18 18-16,-18 0 15</inkml:trace>
  <inkml:trace contextRef="#ctx0" brushRef="#br0" timeOffset="174840.546">10548 12047 0,'0'-35'32,"0"0"-1,53 35-16,0 0 1,0 0 0,-18 0-1,-35 17 1,35-17 0,-35 53-16,0 18 15,-17-18 1,-36-18-1,18-35 1,52 0 31,36 0-31,-18 0-1,1 35 1,-36 1-1,35-1 1,-35-17 0,-35-18-1,-1 52 1,-34-52 0,35 0-1</inkml:trace>
  <inkml:trace contextRef="#ctx0" brushRef="#br0" timeOffset="176014.4794">12118 11994 0,'0'18'47,"0"17"-32,0 1-15,0 87 16,0-70-1,0 18 1,0-36 0,0 0-16,0 18 15,0-18 1,-18-35 0,18-17 30,0-54-30,0 36-16,18 0 16,-18-1-16,53-52 15,-53 53 1,0-36-16,35-17 16,-35 0-1,0 17 1,35 18-1,1 53 17,-1 0-17,0 36 1,-35 17 0,0-18-1,0 0 1,-17 0-1,-19-35 1,1 0-16,0 36 16,35-1 62,17-35-78,-17 35 15,36-35-15,-36 36 16,35-36-16,0 35 16,-35 0-1,-17-35 17,-54 35-17,0-35 1,36 0-1</inkml:trace>
  <inkml:trace contextRef="#ctx0" brushRef="#br0" timeOffset="176300.1">12665 12012 0,'35'0'47,"53"-35"-32,-70 35-15,52 0 16,-34 0 0,-36 17-1</inkml:trace>
  <inkml:trace contextRef="#ctx0" brushRef="#br0" timeOffset="176472.8824">12682 12118 0,'0'0'0,"36"0"31,-1 0-31,0 0 16,36 0-1,-36-18 1</inkml:trace>
  <inkml:trace contextRef="#ctx0" brushRef="#br0" timeOffset="177762.0669">13300 11818 0,'0'53'63,"0"-35"-48,35 52 1,-35-35-1,35 1 1,1-36 0,-1 0-1,0 0 1,0-53-16,-35 18 16,0-1-1,0 89 48,0 0-48,0 0-15,0 0 16,0-18 0,0 36-1,36 17 1,-36-53-1</inkml:trace>
  <inkml:trace contextRef="#ctx0" brushRef="#br0" timeOffset="179389.9094">15152 11783 0,'0'-35'78,"53"35"-63,-18 0 1,18 0 0,-53 52-16,53-16 15,17 34 1,-70 1-1,36-36-15,-36 36 16,-18-18 0,18-18-1,0-53 63,0-17-62,0 0-16,35-1 16,18-34-1,18-1 1,-36 1 0,0 34-1,1 1 1,-1 35-1</inkml:trace>
  <inkml:trace contextRef="#ctx0" brushRef="#br0" timeOffset="180812.9589">16175 11977 0,'0'-35'16,"17"35"46,19 0-46,17 0-1,-18 0 1</inkml:trace>
  <inkml:trace contextRef="#ctx0" brushRef="#br0" timeOffset="181028.377">16034 12100 0,'35'0'16,"0"0"-1,1 0-15,-1 0 16,0-17-1,36 17 1</inkml:trace>
  <inkml:trace contextRef="#ctx0" brushRef="#br0" timeOffset="181705.0922">16669 11818 0,'0'-35'16,"-18"35"62,18 17-78,-53 36 16,53-17-16,-53-1 15,53 18 1,0-18 0,0 36-16,53-36 15,0-35 1,-18 0 0,1 0-1,-36-18-15,35 18 16,-35-53-16,35-17 15,-35 35 1,0-1-16,0-34 16,0 17-1,-17 53 1,-19 0-16,1 0 16</inkml:trace>
  <inkml:trace contextRef="#ctx0" brushRef="#br0" timeOffset="186320.2806">19050 11836 0,'0'-36'0,"0"1"31,-18 35-15,-17 0 15,0 18-16,0 35 1,35 17 0,0-17-1,0-18 1,0 1 0,17-36 15,18 0-16,18 0 1,-17-18 0,-1-52-1,-35 17 1,0 17 0,35 54 62,-35 17-63,35 1 1,1-36 0,-36 35-1,53-35-15,-18 0 16,0 0-1,1-18 1,-1-17 0,0-36-1,-35 36 1,35 35 0,1 0 15,-36 18-16,35 52 1,-35-34 0,0-19-1,0 18 32,0-70 0,0 0-47,53 0 16,-53-1-16,35 1 15,18-18 1,0 53-16,-18-35 16,0 35-1,-35 35 1,36-35-1,-36 53-15,0 0 16,35 18 0,-35-19-1,35-52 1</inkml:trace>
  <inkml:trace contextRef="#ctx0" brushRef="#br0" timeOffset="186902.6264">20232 11853 0,'0'0'0,"0"-35"0,-18 35 62,-35 0-46,53 18-1,-53 35-15,-17 35 16,70-35 0,0-18-1,0 0 1,17-35 15,19 0-15,17 0-1,-18-35 1,-35-18 0,35 53-16,-35-141 15,35 53 1,-35-36 15,53 36-15,-53 53-1,0 0-15,0 70 47,0 53-47,0-35 16,0 18-16,36 17 15,-36 0-15,35 0 16,-35-53 0</inkml:trace>
  <inkml:trace contextRef="#ctx0" brushRef="#br0" timeOffset="189202.5201">21819 11783 0,'0'35'94,"18"-35"-94,-18 71 16,0-18-1,35-1-15,-35-16 16,36-36 15,-1 0-15,0 0-1,-35-36 1,35 1 0,-35 0-1,0 0 16,36 35 1,-1 17-17,0 19 1,18-1 0,-18 0-1,1-70 79,-36 0-78,0-1-1,35 1 16,0 35-15,18 0 0,0 0-1,18 0 1,-1 0 0,-17-35-1,-18 35 1,-35-36 15,0 1 0,-17 53 32,17 17-48,0 0-15,0 1 16,0-1-16,0 18 16,53-18-1,0-35 1,-18 0 0</inkml:trace>
  <inkml:trace contextRef="#ctx0" brushRef="#br0" timeOffset="190988.0922">23566 11765 0,'0'-35'32,"-36"35"-1,-34 0-16,52 0-15,-17 0 16,-18 53 0,0 0-1,53 17 1,0-17 0,0-18-1,0 1 1,18-36-1,17 0-15,18-18 16,17-52 0,-34 17-1,-36 0 1,0 17 0,35 36-1,-35 36 48,35-36-63,-35 35 15,35 0 1,1-35 0,17 0-1,0 0 1,-18 0-1,0-35 1,0 0 0,-35-1-1,0-52 1,0 18 0,0 34-1,0 19 16,0-19 1,71 36-17,-36 0 1,-17 0 0,17 0-16,0 0 15,1 0-15,-36 18 16,0 35-1,0 35 1,-18 0 0,-17-52-16,35 34 15,0-52 1,17-18 0,19 0-1,17 0 1,-18 0-1,0 0 1,0 0 0,1-71 15,-36 36-15,0 0-1,35 0 1,-53 35 31,18 52-32,-35 1 1,35-17-16,0 17 16,18-53-1,35 0 1</inkml:trace>
  <inkml:trace contextRef="#ctx0" brushRef="#br0" timeOffset="192301.7753">25312 11465 0,'0'36'47,"0"-1"-31,-18 0-16,18 18 15,0 18 1,0 34 0,0-52-1,-35-53 1,35 36 15,0-54-15,0-17-1,35-36 1,0 1 0,-35 17-16,36-53 15,-36 88-15,35-35 16,-35 0-1,35 53 1,1 0 15,-1 124-15,-35-18 0,0 0 15,35-71-31,-35 0 0,0 0 0,0 18 15,35-53 32</inkml:trace>
  <inkml:trace contextRef="#ctx0" brushRef="#br0" timeOffset="192476.0191">25488 11695 0,'18'0'31,"35"0"-15,-18 0-1</inkml:trace>
  <inkml:trace contextRef="#ctx0" brushRef="#br0" timeOffset="192851.3963">25823 11518 0,'0'71'63,"0"-36"-48,0 89 16,0-72-15,0-16 0,-17-36-1,17 35 1,0-53 0,0-35-1</inkml:trace>
  <inkml:trace contextRef="#ctx0" brushRef="#br0" timeOffset="193301.8948">25876 11624 0,'0'0'0,"0"-71"16,0 36-16,0 0 15,0-18 1,36 18 0,-1 35-1,0 0 1,18 17-1,-18 19 1,-35-19 15,0 19-15,-17 16 0,-19-52-1,1 36 1,53-36 31,-18 35-47,35-35 15,-35 18 1,35 35 0,-35 0-1,0-18 16,-17-35-15,-19 0 0,36 35-1,-53-35-15</inkml:trace>
  <inkml:trace contextRef="#ctx0" brushRef="#br0" timeOffset="193917.0602">25453 11712 0,'18'0'110,"17"0"-95,0 0-15,-17 0 16,17 0-16,36-53 16</inkml:trace>
  <inkml:trace contextRef="#ctx0" brushRef="#br0" timeOffset="194974.1436">26229 11483 0,'0'18'109,"0"17"-93,0 106-1,0-106 1,0 36 0,0-18-1,18-53 1,-18 35-1,35-35 1,35 0 0,-34 0-1,17-18 1,0 18 0,0 0-16,-18 0 15</inkml:trace>
  <inkml:trace contextRef="#ctx0" brushRef="#br0" timeOffset="195305.4595">26776 11553 0,'0'18'63,"0"17"-63,0 1 15,0-1-15,0 0 16,0 18-1,0-18 1,0 1 15</inkml:trace>
  <inkml:trace contextRef="#ctx0" brushRef="#br0" timeOffset="195551.0556">26864 11501 0,'0'0'15,"0"-53"-15,0 0 16,18 53-16,-18-36 16,35 36-1,0 0 1,36-35-1,-18 35 1,-18 0 0,-35 53 15</inkml:trace>
  <inkml:trace contextRef="#ctx0" brushRef="#br0" timeOffset="195783.5621">26829 11553 0,'0'0'0,"17"0"32,36 0-17,0 0 1,-17 0-1,-1 0 1,-35 36 0</inkml:trace>
  <inkml:trace contextRef="#ctx0" brushRef="#br0" timeOffset="196001.1767">26758 11818 0,'0'0'0,"71"0"47,-36 0-32,0 0-15,18 0 16,53-18-1</inkml:trace>
  <inkml:trace contextRef="#ctx0" brushRef="#br0" timeOffset="196766.4894">28046 11307 0,'35'0'47,"0"0"-47,18 0 16,-53 17-1,89-17-15,-54 0 0,0 0 16,18 0-1,-18 0 1</inkml:trace>
  <inkml:trace contextRef="#ctx0" brushRef="#br0" timeOffset="197032.375">28187 11324 0,'0'35'32,"-35"-35"-32,35 71 0,0-36 15,0 36 1,0-1 0,0-34-1,0 17-15,0-18 16,0 0 15</inkml:trace>
  <inkml:trace contextRef="#ctx0" brushRef="#br0" timeOffset="197515.4368">28646 11412 0,'0'-35'16,"-18"35"15,-53 35-15,36 1-1,0 34 1,0 1 0,35-36-16,0 0 15,17 1 1,36-36-1,0 0 1,-18 0 0,71-53-1,-71 0 1,-35-18 0,0 18-1,0 18 1,0-18-1,-17 53-15,-19-53 16</inkml:trace>
  <inkml:trace contextRef="#ctx0" brushRef="#br0" timeOffset="199029.4512">30268 11342 0,'0'-35'31,"-17"35"0,17-36-15,-53 36 0,17 0-16,-69 53 31,34 18-15,18 35-1,18 17 1,35-17-1,0-36-15,0-34 16,18-36-16,-18 53 16,35-53-16,18 35 15,17-35 1,54 0 0,-89-18-1,0-17 1,-35 0-1,-17-18 1,-36 0 15,35 53-15,53 0 31,18 0-32,0 0 1,-17 0 0,-1 0-1,0 35 1,-35 18-16,0 0 16,0-18-1,0 1 1,0-1 15</inkml:trace>
  <inkml:trace contextRef="#ctx0" brushRef="#br0" timeOffset="199415.2265">30850 11359 0,'0'18'62,"-17"-18"-46,17 124 0,0-19-1,0-34 1,-35 0-1,35-19 1,0-16 0</inkml:trace>
  <inkml:trace contextRef="#ctx0" brushRef="#br0" timeOffset="199684.2293">30815 11430 0,'0'-35'16,"53"35"-16,-18 0 15,1-36-15,-1 36 16,35 0-1,1 0 1,-36 0 0,-35 18 15</inkml:trace>
  <inkml:trace contextRef="#ctx0" brushRef="#br0" timeOffset="199918.5264">30798 11659 0,'35'0'31,"0"0"0,0 36-31,18 17 32,-53-36-17</inkml:trace>
  <inkml:trace contextRef="#ctx0" brushRef="#br0" timeOffset="200149.2639">30727 11942 0,'18'0'16,"35"0"0,-1 0-1,-16 0-15,-1 0 16,0 0-16,1 0 15,-1 0 1,0-18-16</inkml:trace>
  <inkml:trace contextRef="#ctx0" brushRef="#br0" timeOffset="200531.4048">31503 11412 0,'35'0'79,"18"0"-64,18 0 1,-36 0-16,0 0 15,18 0 1,-17 0 0</inkml:trace>
  <inkml:trace contextRef="#ctx0" brushRef="#br0" timeOffset="200864.4681">31679 11465 0,'0'36'0,"0"-1"16,0 0-1,0 0 1,0 18-1,0 0 1,0-17 0,0-1 15,0 0-15,0 0-1,-35-35 1</inkml:trace>
  <inkml:trace contextRef="#ctx0" brushRef="#br0" timeOffset="202870.1614">4304 13741 0,'0'17'47,"35"19"-31,-35-1-16,35 35 15,1 1 1,-1-36 15,-35 18-31,53-18 16,0-35-16,-18 0 15,0 0 17,1-17-17,-36-54 1,35 18 0,-35 0-1,0 1 1,0 16-1,0 1 48,88 35-47,36 0-1,-54 0 1</inkml:trace>
  <inkml:trace contextRef="#ctx0" brushRef="#br0" timeOffset="203264.6005">5380 13847 0,'18'0'79,"17"0"-79,0 0 15,18 0-15,-18 0 31,-35 17-15</inkml:trace>
  <inkml:trace contextRef="#ctx0" brushRef="#br0" timeOffset="203480.1015">5256 14041 0,'0'0'0,"18"0"16,35 0 0,35 0-1,-35 0 1,0 0 0,-18 0-1</inkml:trace>
  <inkml:trace contextRef="#ctx0" brushRef="#br0" timeOffset="204213.3307">6015 13670 0,'0'-35'15,"0"0"16,-18 35-15,-17 17 15,35 18-31,-35 18 16,35 18-16,-53 35 16,17-71-16,36 0 15,0 36 1,18-36-1,17 18 1,1-18 0,17-35-1,-1 0 17,19-35-17,17-53 1,-88 17-1,0 1 1,0-1 0,0 1-1,-17 34 1,-54 36 0,36 0-1</inkml:trace>
  <inkml:trace contextRef="#ctx0" brushRef="#br0" timeOffset="211165.6026">10460 12788 0,'35'0'156,"0"0"-125,1 0 1,-1 0-1,-35 35-31,35-35 15,1 0 17</inkml:trace>
  <inkml:trace contextRef="#ctx0" brushRef="#br0" timeOffset="212493.8896">9737 8943 0,'35'0'15,"35"0"1,-52 0 0,-18 35-1,106-35 1,-35 35-1</inkml:trace>
  <inkml:trace contextRef="#ctx0" brushRef="#br0" timeOffset="213478.3207">13106 12612 0,'17'0'78,"19"0"-63,-1 0 1,35 0 0,-17 0-1,0 0 1</inkml:trace>
  <inkml:trace contextRef="#ctx0" brushRef="#br0" timeOffset="214673.2969">14658 9155 0,'18'0'47,"17"0"-32,18 0 1,0 0 0,-18 0-1</inkml:trace>
  <inkml:trace contextRef="#ctx0" brushRef="#br0" timeOffset="215659.9711">16369 12365 0,'0'35'31,"35"-35"-15,-35 35 15,35-35-31,1 0 31,52 0-15,-53 0-16</inkml:trace>
  <inkml:trace contextRef="#ctx0" brushRef="#br0" timeOffset="216595.3746">17868 9208 0,'35'0'94,"18"0"-63,0 0-31,-17 0 16</inkml:trace>
  <inkml:trace contextRef="#ctx0" brushRef="#br0" timeOffset="233303.6052">9419 9172 0,'53'18'78,"-18"17"-63,1 18 1,-1-18 0,0 18-1,0-53 17,-35 36-32,36-36 31,-36-18-16,0-53 1,35 71 0,-35-53-16,0 1 15,0-19 1,53 71 46,0 0-46,-18 0 0,0 0-1</inkml:trace>
  <inkml:trace contextRef="#ctx0" brushRef="#br0" timeOffset="233601.9973">9966 9331 0,'0'35'47,"0"1"-47,35-1 16,-35 18 15</inkml:trace>
  <inkml:trace contextRef="#ctx0" brushRef="#br0" timeOffset="235057.2834">14235 9102 0,'0'17'63,"53"54"-48,-53-1 1,35-70 0,-35 36-16,35-36 15,-35 17 1,18-17 15,35-17 0,-53-36-15,35 18-16,-35-54 16,0 72-1,0-54 1,35 71 46,18 0-46,-18 0-16,1 0 16,-1 0-1,-35 18 1</inkml:trace>
  <inkml:trace contextRef="#ctx0" brushRef="#br0" timeOffset="235519.8777">14570 9331 0,'17'-18'62,"19"18"-46,-1 0 0,0 18-1,-35 17 1,0 1-1,0 16 1,-17-52 0,17 36-1,52-36 32,19-18-47,-18 18 16,0-53-16,0 53 15,17 0 1,-34-35-16</inkml:trace>
  <inkml:trace contextRef="#ctx0" brushRef="#br0" timeOffset="236919.6823">19897 8802 0,'0'-18'0,"0"53"63,53 18-48,-53 0 1,35-53-16,-35 71 16,35-36-1,0 0 1,1-35 15,-1 0-15,-35-17-1,0-19 1,0-16 0,0-1-1,0 17 1,0 1 0,35 0 15,18 35-16,-18 0-15,54 0 16,-19 0 0,-35 0-1</inkml:trace>
  <inkml:trace contextRef="#ctx0" brushRef="#br0" timeOffset="237556.6031">20391 9013 0,'17'0'78,"-17"-17"-62,35 17-16,1 0 31,-1 17 0,-35 19-15,0-1 31,35 0 15,-35 1-46,36-36 0,-36 35-1,0 0 1,-18-35-1,-53 35 1,54-35 0,-19 0-1</inkml:trace>
  <inkml:trace contextRef="#ctx0" brushRef="#br0" timeOffset="240352.1027">7585 14111 0,'35'0'31,"-35"35"0,0 36-15,-35-36 0,35 1-16,-36-1 15</inkml:trace>
  <inkml:trace contextRef="#ctx0" brushRef="#br0" timeOffset="241051.3603">8855 13494 0,'-36'0'0,"54"0"47,70 0-32,-17-36 1,-18 36 0,-18 0-1,36 0-15</inkml:trace>
  <inkml:trace contextRef="#ctx0" brushRef="#br0" timeOffset="241318.4533">9066 13441 0,'0'35'16,"0"18"0,0 18-1,0-36 1,0-18-16,18 36 15,-18 0 1,0 18-16,35-18 16,-35-18-1,36-35 1</inkml:trace>
  <inkml:trace contextRef="#ctx0" brushRef="#br0" timeOffset="241651.5287">9419 13476 0,'0'71'63,"0"-54"-63,0 19 16,0-1-16,0 0 15,35-35-15,-35 53 16,0 18-16</inkml:trace>
  <inkml:trace contextRef="#ctx0" brushRef="#br0" timeOffset="242071.7198">9454 13670 0,'0'0'0,"0"-35"31,36 35-31,17 0 16,0 0-1,-18 0 1,18-35 0,-18 35-1,-35-36-15,0 1 16,0 0 15,0 52 47,0 19-78,0-1 16,0 0-16,0 0 0,0 36 31,0-18-15,35-18-1,1 1 1</inkml:trace>
  <inkml:trace contextRef="#ctx0" brushRef="#br0" timeOffset="242390.3029">9931 13476 0,'0'-18'0,"35"18"62,18 0-46,-18 0-1,0 0-15,1 0 32,-36 36-32,35-36 15</inkml:trace>
  <inkml:trace contextRef="#ctx0" brushRef="#br0" timeOffset="242842.6216">10072 13423 0,'0'18'78,"0"17"-62,0 36-16,0-54 15,0 54 1,0-18-1,0-18 1,0 0 0,0 1-1,0-1 17</inkml:trace>
  <inkml:trace contextRef="#ctx0" brushRef="#br0" timeOffset="243185.7103">10072 13406 0,'0'-36'15,"17"36"1,19 0 0,-1 0-16,-17 0 15,17 0 1,35 0-1,-17 0 1,-17 0 0,-36 18-1</inkml:trace>
  <inkml:trace contextRef="#ctx0" brushRef="#br0" timeOffset="243433.5974">10089 13529 0,'18'35'47,"17"-35"-32,1 0 1,17 0 0,-18 0-1,-35 36 1</inkml:trace>
  <inkml:trace contextRef="#ctx0" brushRef="#br0" timeOffset="243638.107">10054 13811 0,'18'0'16,"35"0"0,17 0-1,-17 0 1,0-17-1,0 17 1</inkml:trace>
  <inkml:trace contextRef="#ctx0" brushRef="#br0" timeOffset="244558.1646">10530 13423 0,'0'18'62,"36"17"-46,-36 0-16,0 1 0,0 34 31,0-35-31,35 1 16,-35 17-16,0-18 16,0-70 62,0-1-78,0 1 15,0 0-15,0-36 16,0 18 15,35 0-31,-35 1 16,0 16-1,36 36 17,-36 18-17,52 52 1,19-17-16,-36 18 16,-35-36-16,36 18 15,-36 0 1,0-18-1,35-35 1,-35 36 0,35-54 15,-35-53 0,35 1-31,1-1 16,-36 1 15,0-1-15,0 36-16,0 0 15</inkml:trace>
  <inkml:trace contextRef="#ctx0" brushRef="#br0" timeOffset="245387.5388">12806 13529 0,'17'35'62,"-17"1"-62,53-1 16,-53 0-16,36 36 16,-1-18-1,-17-18 1,17-35 0,-35-35 30,0-1-46,0-34 16,0-1 15,0 54-31,35-19 16,-35-34-16,0 34 16,35 36-1,54 0 1,-54 0-1,0 0-15,-17 0 16</inkml:trace>
  <inkml:trace contextRef="#ctx0" brushRef="#br0" timeOffset="245650.4899">13282 13652 0,'53'36'31,"-53"-1"-15,0 0-1,0 1 1,0 17-1,0-18 17</inkml:trace>
  <inkml:trace contextRef="#ctx0" brushRef="#br0" timeOffset="246099.238">14235 13741 0,'0'35'15,"-36"-35"1,36 35 0,-53-35-1,18 36-15</inkml:trace>
  <inkml:trace contextRef="#ctx0" brushRef="#br0" timeOffset="246600.2285">14411 13406 0,'0'35'62,"35"0"-62,-35 0 16,36 1-16,-36-1 16,52 35-1,-52-34 1,36-36-16,-19 0 31,19 0-15,-36-18-1,35-52-15,18-1 16,-53 0 0,0 19 15,35 52 0</inkml:trace>
  <inkml:trace contextRef="#ctx0" brushRef="#br0" timeOffset="246999.0998">14852 13600 0,'35'0'32,"-17"-18"-17,52 18 1,-70-35-16,36 35 16,-1 0-1,-35 35 1,0 18-1,0-18-15,-35 18 16,-18 0-16,53-18 31,35-35 1,53-17-17,18-54 1,-71 71-1</inkml:trace>
  <inkml:trace contextRef="#ctx0" brushRef="#br0" timeOffset="247703.7271">16140 13705 0,'35'0'31,"-35"-17"16,0-19-31,-35 36-16,35-35 15,-53 35-15,17-88 16,-69-53 0,69 17-1,36-17 1,0 53 0,0 35-1,18 53 1,17 0-1,-35 106 1,0 53 0,-141 35 15,106-124-15,-18-34-1,53-1 1,35-35-1,18 0 1,88-18 0,0-17-1,-88 0-15,-18 35 16,1 0-16,-1-36 16</inkml:trace>
  <inkml:trace contextRef="#ctx0" brushRef="#br0" timeOffset="248232.1061">16492 13353 0,'0'17'47,"0"19"-47,36-1 15,-36 18 1,35-18-16,-35 18 16,35-18 15,0-35-15,-35 35-16,36-35 15,-1-17 1,0-36-1,-35 18 1,0-1-16,53-34 16,-53 35-16,36-1 15,-1 1 1,0-18 0,-17 53-1</inkml:trace>
  <inkml:trace contextRef="#ctx0" brushRef="#br0" timeOffset="249015.1046">17004 13564 0,'0'-35'15,"18"35"1,17 0-16,18 0 31,-18 0-31,-35 18 31,0 17-15,-18 0 0,-17-35-1,35 35 32,18-35-31,17 0-1,18 36 1,-18 17 0,-35-18-1,0 0 1,-17-35 15,17 36-15,-106-36-1</inkml:trace>
  <inkml:trace contextRef="#ctx0" brushRef="#br0" timeOffset="250880.9657">18838 13388 0,'0'-18'15,"0"-17"1,-17 35 0,-36 0 15,17 0-31,-34 18 15,-1 35 1,18 17 0,53-35-1,0 18-15,0-17 16,18-36 0,-18 35-1,53-35 1,0 0-16,0 0 15,-53-35-15,35 35 16,-35-36 0,35 1-1,-35 0-15,0 52 78,36-17-62,-36 36-16,35-36 16,-35 35-16,53-35 31,0 0-31,-18 0 31,0 0-31,-35-18 16,36 18-16,-36-35 15,0 0 1,0-18 0,0 0-1,0 18 1,0-1 0,35 36 46,0 0-46,0 0-16,18 18 15,-17 17 1,-36 1 15,0 52-15,0-18-1,0-34 1,0 16-16,35-16 16,0-36-1,1 0 1,16-18 0,-16 18-16,-36-70 15,70 34-15,-34-17 16,-36 18-1,0-18 1,0 71 31,0-1-31,0 54-1,0-36 1,35-35-1,0 0-15,53 0 16</inkml:trace>
  <inkml:trace contextRef="#ctx0" brushRef="#br0" timeOffset="251848.9337">20496 13388 0,'0'-35'15,"36"35"1,-36-36-16,53 36 16,-18 0-1,0 18 1,18 70-1,-18-17 1,-35-18 0,0-18-1,0-53 48,36-52-48,-36 34 1,35 1-16,0-18 16,0 53-1,-35-17 1,71 17 0,-36 0-1,18 0 1,-18 35-1,-35 35-15,0-17 16,36-17 0,-36-1 15,35-35-15,0 0-1</inkml:trace>
  <inkml:trace contextRef="#ctx0" brushRef="#br0" timeOffset="252657.1779">21396 13423 0,'0'-35'16,"0"53"31,-18-18-32,18 52-15,0-16 16,0-1 0,0 0-1,18-35 16,17 0-15,-35-17 15,0-19-15,0 1 0,0 0-1,36 35 79,16 0-78,19 0-1,-36 0 16,-35-35-15,0-1 0,36-52-1,-36 53-15,0 0 16,0-1-16,35-34 16,-35-1-1,0 36 1,0 105 31,0-17-32,0 0-15,0 53 16,0 0 15,0-88-31,35 17 16,-35 35-16,35-34 15,1-1 17</inkml:trace>
  <inkml:trace contextRef="#ctx0" brushRef="#br0" timeOffset="252963.6087">21519 13229 0,'0'0'0,"36"0"46,-1 0-46,36-53 16,34 53 0,-16 0-1,-19 0 1,1 0 0,-36 0-16</inkml:trace>
  <inkml:trace contextRef="#ctx0" brushRef="#br0" timeOffset="254130.5524">22701 13423 0,'71'0'78,"-18"0"-63,-18 0-15,18 0 16,0-35 0,0-18-1,-18-53 1,-35 71-1,35-89 1,-35 19 0,0 34-1,0 36 1,-17-1 0,-19 107 15,36-18-31,-53 35 15,53 71 1,0-53 0,0-71-1,0 36-15,18-71 16,-18 52-16,53-16 16,71-36 15,-89 35-16</inkml:trace>
  <inkml:trace contextRef="#ctx0" brushRef="#br0" timeOffset="254354.8439">23442 13476 0</inkml:trace>
  <inkml:trace contextRef="#ctx0" brushRef="#br0" timeOffset="254946.9961">23954 13300 0,'35'0'109,"35"0"-93,-70-18-16,53-35 16,-53 18-1,0 53 48,0 17-63,0 0 15,0 18 1,0-18 0,0 1-1,53-36 1</inkml:trace>
  <inkml:trace contextRef="#ctx0" brushRef="#br0" timeOffset="255142.4591">24218 12947 0,'0'-18'15</inkml:trace>
  <inkml:trace contextRef="#ctx0" brushRef="#br0" timeOffset="256274.3978">24589 13494 0</inkml:trace>
  <inkml:trace contextRef="#ctx0" brushRef="#br0" timeOffset="258346.0668">25647 13159 0,'-18'0'47,"18"17"-32,-35-17-15,35 53 16,-35-18-16,35 1 16,0-1-1,0 0-15,17 1 16,36-36-1,-17 0 1,-1 0-16,0-18 16,18 18-1,-53-53-15,53 18 16,-18-53 0,-35 35 15,0 17-31,-17 36 15,-19 0-15,36 18 79,18-18-79,17 0 15,18 0 1,18 0-1,-18 0 1,-18-18 0,-35-17 15,0 17-15,-18 18-16,-17 0 31,35-35-16,35 35 48,1 18-47,-1-18-16,0 0 15,0 0-15,1 35 16,-1 0-1,-35 1 1,0 17 0,35-18-1,18 35 17,-18-70-32,18 0 15</inkml:trace>
  <inkml:trace contextRef="#ctx0" brushRef="#br0" timeOffset="259811.8004">27622 13088 0,'0'18'62,"0"17"-46,0 71-1,18-71 1,-18 0-16,35-35 16,-35 36 15,36-36-31,-1 0 16,-35-18 15,35 18-16,-35-35 1,0-1-16,36-16 16,-36 16-16,0 1 31,35 35 0,0 18-15,18 17-1,-18 0 1,1-35 0,-36 35-1,35-35 1,-35-17 93,0-18-93,35-1 15,0 36-15,1 0-1,17 0 1,-53-35-16,53 35 16,-1 0-1,-16 0 1,-1 0 0,-35-35 30,0-1-14,-18 36-1,-35 53 0,53-17-31,-52 17 16,52-18-1,0 18 1,17-18 0,89-35-1,-71 0-15</inkml:trace>
  <inkml:trace contextRef="#ctx0" brushRef="#br0" timeOffset="260495.2171">29333 13088 0,'0'-35'16,"-17"35"0,-18 0-1,-1 0 1,36 35-1,-35 18 1,0 18 0,35-36-16,0 0 15,0 0-15,0 1 16,35-36 0,36 0-1,-36 0 1,35 0-1</inkml:trace>
  <inkml:trace contextRef="#ctx0" brushRef="#br0" timeOffset="261443.7618">29616 13141 0,'0'-35'16,"-18"35"47,-17 17-48,0 36 1,35 18-1,0-54 1,35-17 31,0 0-31,0-17-1,-35-18 1,36-1-1,-36 1 17,0 53 15,0 17-32,0 0 16,35-35-31,0 0 16,0 0 0,18 0-1,-53-17 1,71 17-16,-18-36 16,-18 1-1,0 35 32,-35 18-31,0 17-1,0 0 1,0 0 15,36-52 32,-36-18-63,0-1 15,35 36-15,-35-35 0,35 35 16,0-35 0,-17 35-1,35 17 1,-35-17 15,-18 36-31,35-36 16,-35 35-1,0 0 1</inkml:trace>
  <inkml:trace contextRef="#ctx0" brushRef="#br0" timeOffset="262160.8195">31115 13123 0,'0'-35'16,"-18"35"-16,-17-35 47,0 35-16,0 53 0,35-18-15,0 18-1,0 0 1,0 0 0,35-53-16,18 35 15,-18-35-15,36 35 16,-54-35 0,-17 36-1,0-1 16,-88-35-15,53 0 0,-18 0-1</inkml:trace>
  <inkml:trace contextRef="#ctx0" brushRef="#br0" timeOffset="263649.9519">31538 13212 0,'0'-36'0,"0"1"32,-17 35-17,-19 0 1,1 0-1,0 35 17,35 1-17,0-1-15,0 0 16,0 0-16,0 1 31,17-36-15,19 0-1,17-18 1,-18-17 0,-35-36-1,53 36 1,-53 53 62,0 17-62,0 0-1,35-35 1,-17 0 0,17 0-1,0 0 16,1-18-15,-36-17 15,35 35 32,0 0-32,0 0-15,1 0 15,-36-35 0,0 0 0,0 52 94,0 19-109,0 16 0,0 1-1,0-17 1,0 34 0,0 1-1,-18-1 1,18-17-1,-70 18 1,34-54 0,36-52 46,71 0-62,-18 0 16,17-18-1,19 17-15,-54 1 32</inkml:trace>
  <inkml:trace contextRef="#ctx0" brushRef="#br0" timeOffset="266108.8081">13088 14852 0,'0'70'31,"0"-34"-15,53 17 0,-53-18-1,35-35-15,1 35 16,16-35-1,-16 0 1,34-17 0,-34-19-1,16 1 1,-52 0 0,0-1-1,-17 1 1,17 0-1,17 35 32,54-35-31,0 35 0,-1 0-1</inkml:trace>
  <inkml:trace contextRef="#ctx0" brushRef="#br0" timeOffset="266376.1132">13776 15028 0,'0'36'47,"0"-1"-31,35 0-16,-35 0 31,36-35-16</inkml:trace>
  <inkml:trace contextRef="#ctx0" brushRef="#br0" timeOffset="266708.8301">14217 15152 0,'0'17'62,"0"19"-46,-18-36-16,18 35 16,-35-35-1</inkml:trace>
  <inkml:trace contextRef="#ctx0" brushRef="#br0" timeOffset="267344.0978">14570 14852 0,'0'-35'16,"0"52"15,0 19-31,0-1 16,0 0-16,35-35 15,-35 53-15,35-18 16,1-35 0,-19 0-1,18 0 1,54 0-16,-19-35 15,-35-36 17,-35 36-17,0 0 1,-17 17 0,17-17-1,-35 35 1,35-35-1,17 35 1,18 0 0,1 0-1,-1 0 1,18 0 0,18 0-1</inkml:trace>
  <inkml:trace contextRef="#ctx0" brushRef="#br0" timeOffset="267809.2999">15293 14993 0,'0'-18'31,"0"-17"16,35 35-16,-35 18-15,0 35-16,0 17 15,0 1 1,0-36 0,71-35 46,-54 0-62,36-35 16,0 35-1,-53-18 1</inkml:trace>
  <inkml:trace contextRef="#ctx0" brushRef="#br0" timeOffset="268425.0725">16563 14993 0,'0'-35'62,"-35"35"-62,35-36 16,-36 36-1,36-35-15,-35-18 16,-35-88 15,34 53-15,36 17 0,0 36-1,0 106 32,0-18-47,0 17 16,-53 107-1,0-89 1,18-35 0,53-18 15,52-35-16,-17 0-15,124-53 32,-72 18-17</inkml:trace>
  <inkml:trace contextRef="#ctx0" brushRef="#br0" timeOffset="269057.8269">17198 14817 0,'0'35'31,"0"18"-15,0 0-1,18 0 1,17-18 0,35-35-1,-34 0 16,-1 0-15,-35-18 0,0-35-1,0 0 1,0 18 0,-35-35-1,35 17 1,0 17-1,17 36 1,19 0 0,34 0-1,-35 0-15</inkml:trace>
  <inkml:trace contextRef="#ctx0" brushRef="#br0" timeOffset="269658.0428">17674 14940 0,'0'-18'31,"0"-17"16,35 35-47,1 0 16,-1 0-1,-35 18 1,35-18-16,-35 35 16,0 0-1,-17-35 1,-19 36 0,54-36 30,17 35-30,1 0 0,-1 1 15,-35-1-15,-18-35-1,18 35 1,-17-35-16,-19 0 15,-34 0 1</inkml:trace>
  <inkml:trace contextRef="#ctx0" brushRef="#br0" timeOffset="271224.0015">19562 14711 0,'0'-35'0,"-36"-1"32,36 1-17,-35 35 1,0 0-1,-36 53 1,36-18 0,35 0-16,-53 1 15,53 34 1,-35-17 0,35-18-1,17-35 1,72 0-1,-19-17 1,1-18 15,-71-1-15,35 1 0,-35 53 46,35 17-46,0 0 15,1-35-15,-1 0-1,0 0 1,1-17-1,-36-54 1,35 18 0,-35 0 15,0 0-15,0 18-1,-18 0 1,36 35 62,-1 0-62,-17 17-16,36-17 15,17 36 1,-18-1-1,-35 0 1,0 0 0,35 1-1,-35-1 1,35 0 15,1-35-31,17 0 31,0 0-31,-53-17 16,35 17 0,-35-36-16,35-17 15,0 53-15,-35-52 16,0 16 0,0 1-1,-17 35 1,17 35 15,0 1-15,0 16-1,0-16 1,17-36 0,19 35-1,-1-35-15</inkml:trace>
  <inkml:trace contextRef="#ctx0" brushRef="#br0" timeOffset="271857.8078">21167 14746 0,'0'35'15,"17"-35"48,36-17-47,-53-19-1,18 36 1,-18-52-16,0 16 0,53 1 15,-53-71 17,0 36-32,0 17 15,0-18 17,0 89 14,-36 52-46,36-17 16,-35 71 0,35-71-16,0 35 15,0-53 1,0 0-16,18 1 16,17 17-1,18-18 1</inkml:trace>
  <inkml:trace contextRef="#ctx0" brushRef="#br0" timeOffset="272180.6402">21678 14781 0,'35'0'16</inkml:trace>
  <inkml:trace contextRef="#ctx0" brushRef="#br0" timeOffset="272990.2526">22207 14640 0,'-17'0'16,"17"-17"0,-36 17-1,1 0 1,0 17-1,0 54 1,35-18 0,0-18 15,0 0-15,35-35-1,0 0 1,0 0-16,1-17 15,17-19-15,0-34 16,-53 35 0,0-36-1,0 18 1,0-70 0,0 70-16,0-53 15,0 71 1,-18-1-16,18 125 62,0 69-62,-53-17 32,53-35-17,18-35 1,52-71-16,-70 35 0</inkml:trace>
  <inkml:trace contextRef="#ctx0" brushRef="#br0" timeOffset="273256.3582">22754 14799 0,'0'35'47</inkml:trace>
  <inkml:trace contextRef="#ctx0" brushRef="#br0" timeOffset="275217.4988">24095 13688 0,'17'0'62,"19"0"-31,-36 70-15,53-70 0,-53 36-16,123-1 15,-105-35 1,52 35-16,1-35 16,-36 0-16,0 35 15,18-35 1,-53-17 296,0-18-296,0-1 15,0 1-15,0 53 109,36-18-125,-36 35 0,35-35 31,-35 35-31,0 0 16,0 1 15,-18-1-15,-17 0-1</inkml:trace>
  <inkml:trace contextRef="#ctx0" brushRef="#br0" timeOffset="278356.0441">19350 1676 0,'0'-18'15,"0"-17"32,-35 35 16,35 35-63,0 18 15,0 18-15,-53 17 16,53 70 0,0-34-1,0-36 1,53-17 0,52-18-1,-69-18 1</inkml:trace>
  <inkml:trace contextRef="#ctx0" brushRef="#br0" timeOffset="278856.1751">20020 2328 0,'35'0'31,"1"0"0,-36-17-15,0-19-16,0 1 15,70-35 1,-34 34-16,-36-87 16,35 70-1,-35 0-15,0-35 16,-18 17 0,-17 36 15,-18 123-16,53-17 1,-35 17 0,35 106-1,0-106 1,17-17 0,54-1-1,-18-70 1</inkml:trace>
  <inkml:trace contextRef="#ctx0" brushRef="#br0" timeOffset="279048.7321">20461 2381 0,'35'0'47</inkml:trace>
  <inkml:trace contextRef="#ctx0" brushRef="#br0" timeOffset="279540.356">20867 2222 0,'17'0'78,"-17"-17"-63,0 34 32,0 19-31,0 17 0,0-18-1,18-35-15,-18 35 16,35-35-1,36 0-15,-36 0 16,-17 0 0,17 0-16,0 0 15</inkml:trace>
  <inkml:trace contextRef="#ctx0" brushRef="#br0" timeOffset="279780.7883">20973 1993 0</inkml:trace>
  <inkml:trace contextRef="#ctx0" brushRef="#br0" timeOffset="280254.8726">21414 1640 0,'35'0'15,"-35"18"-15,35 17 16,36 124 0,-36-71-1,53 53-15,-88-88 16,35 0-16,-35 53 16,0-18 15,-52 0-16,-72-17-15</inkml:trace>
  <inkml:trace contextRef="#ctx0" brushRef="#br0" timeOffset="282570.4091">22878 14446 0,'17'0'63,"36"0"-48,18 0 1,-54 0 0,-17 18-16,71-18 15,-36 0-15,36 35 16,17 0 0,-17-35-1,-36 36 1,0-36-1,0 0-15,-35 35 16,36-35 0,-1 0 15,-35-18-15,0 1 15,-35-36-16,35 35 1,-18 18-16,18-35 16,0 0-1,18 70 32,17 18-31,-35-18-1,0 0 1,0 18 15,-18-53-31,-35 53 16</inkml:trace>
  <inkml:trace contextRef="#ctx0" brushRef="#br0" timeOffset="283755.6288">24130 14411 0,'0'71'78,"0"-19"-78,0 1 16,0 0-16,-18 18 15,18-18-15,0 17 16,0-17 0,0-18 15,18-35-15,35 0-1,0 0 1,17 0-1,-52 0 1</inkml:trace>
  <inkml:trace contextRef="#ctx0" brushRef="#br0" timeOffset="284161.7233">24624 14534 0,'18'0'62,"34"0"-46,-16 0-1,-1 0 1</inkml:trace>
  <inkml:trace contextRef="#ctx0" brushRef="#br0" timeOffset="284385.9054">24747 14534 0,'-35'0'16,"35"53"0,0-17-16,0-1 15,0 18 1,0-18 0,0 36-1,0-18 1,0-1-1,0-16 1</inkml:trace>
  <inkml:trace contextRef="#ctx0" brushRef="#br0" timeOffset="284552.6416">24677 14958 0,'35'0'46,"53"0"-30,-70 0 0,70-18-1,-70 18-15</inkml:trace>
  <inkml:trace contextRef="#ctx0" brushRef="#br0" timeOffset="285309.8695">25082 14658 0,'0'-35'0,"0"52"63,0 19-48,0-1 1,0 0-16,0 0 16,0 18-1,0-17 1,0-1-1,0-70 48,18-54-47,-18 54-16,0 0 15,0 0-15,35-36 16,-35 18 15,0 18-15,71 52 15,-18 54-15,-18 0-1,0-36 1,-35 35-16,36-70 15,-36 18-15,35 17 16,0-35 0,-35-35 46,0 0-46,0-18-1,0 0 1,36-18 0,-36 54-1</inkml:trace>
  <inkml:trace contextRef="#ctx0" brushRef="#br0" timeOffset="285713.1534">25753 14552 0,'-35'35'94,"35"1"-94,0-1 15,0-17-15,0 17 16,0 0-16,0 0 16,0 18-1,0-17 1</inkml:trace>
  <inkml:trace contextRef="#ctx0" brushRef="#br0" timeOffset="285942.8504">25841 14464 0,'0'0'0,"0"-35"15,0-1 1,35 36-1,53 0 1,-17 0 0,-18 0-1,-53 36 17</inkml:trace>
  <inkml:trace contextRef="#ctx0" brushRef="#br0" timeOffset="286204.5475">25841 14658 0,'0'35'31,"18"-35"-16,17 0 1,18 0 0,17 0-1,-34 0 1,-36 35 0</inkml:trace>
  <inkml:trace contextRef="#ctx0" brushRef="#br0" timeOffset="286403.3646">25770 14993 0,'18'0'16,"35"0"-1,53-18 16,-71 18-31,0-35 0,1 35 16,-1 0 0</inkml:trace>
  <inkml:trace contextRef="#ctx0" brushRef="#br0" timeOffset="287352.5247">26529 14446 0,'0'36'47,"0"16"-32,0 19-15,0-18 16,-18 0-16,18 17 16,-35-17-1,35 0 1,-35 0 15,35-106 16,17 53-47,-17-70 16,36 34-16,-36-34 15,35 35-15,-35-1 16,0-34-1,35-1 1,-35 36 0,0-18-16,35 18 15,1 35 17,-1 0-17,-35 53-15,106 123 31,-106-105-31,35-1 32,-35-17-17,0 18 1,0-36 0,-18-35-1</inkml:trace>
  <inkml:trace contextRef="#ctx0" brushRef="#br0" timeOffset="287537.6937">26652 14781 0,'0'-35'0,"36"35"31,34 0-15,1 0 0</inkml:trace>
  <inkml:trace contextRef="#ctx0" brushRef="#br0" timeOffset="288369.3808">27058 14534 0,'0'18'62,"0"17"-62,0 18 16,0-17-16,0-1 16,0 0-1,0 18 1,0-18-16,0 1 31,0-54 32,0-17-48,53-1 1,-53-34 0,0 35-16,0-36 15,0 36 1,35-36-16,-35 36 15,0 0 1,0-1 0,36-17-1,-36 18 1,35 35-16,-35-35 16,17 35-16,19 0 15,-1 0 1,-35 18-16,35-18 15,-35 141 1,0-71 0,-53-35-1,-17 18 1,35-53 0,35 36 46,0 17-46,17-53-1,-17 70-15,35-70 16,1 53 0,-1-18-1,0 1 1</inkml:trace>
  <inkml:trace contextRef="#ctx0" brushRef="#br0" timeOffset="290067.6348">27711 14393 0,'0'53'46,"0"-17"-30,0 16-16,0-16 16,0-1-16,0 0 15,0 71 1,0-53 0,0-18-1,17-35 16,72 0-15,-54 0-16,53-17 31,-53 17-15,18-36-16</inkml:trace>
  <inkml:trace contextRef="#ctx0" brushRef="#br0" timeOffset="290469.2871">28593 14340 0,'0'18'47,"0"17"-31,0 18-16,-36-17 15,-34 34 1,17 1 0,0-18-1,-18-1 1,36-52 0</inkml:trace>
  <inkml:trace contextRef="#ctx0" brushRef="#br0" timeOffset="290733.5842">28275 14305 0,'0'0'0,"0"18"62,18 17-62,-18 0 16,0 1-16,35 34 16,-35-35-1,0 1 1</inkml:trace>
  <inkml:trace contextRef="#ctx0" brushRef="#br0" timeOffset="291650.9172">23248 15787 0,'0'-35'16,"53"70"46,-53-18-62,0 19 16,0-1-16,0 0 16,0 1-1,0 34 1,0-35-16,0 1 15,0 17-15,-18-53 16</inkml:trace>
  <inkml:trace contextRef="#ctx0" brushRef="#br0" timeOffset="292050.562">23160 15663 0,'0'0'15,"-35"0"-15,35-70 16,0 35 0,53 35-1,35 0 1,18 88-1,-18 35 1,-88-88-16,53 36 16,-53-36-16,35 1 15,-35 34 1,-18 1 0,-52-1-1,17-35 1,18 36-16,-18-71 15,53 18-15,-36-18 32,1 0-17,17 0-15</inkml:trace>
  <inkml:trace contextRef="#ctx0" brushRef="#br0" timeOffset="292643.8971">24112 15822 0,'0'18'31,"0"52"-15,0-17-1,0 0 1,0 18 0,0-18-1,0-18 1,0 0-1</inkml:trace>
  <inkml:trace contextRef="#ctx0" brushRef="#br0" timeOffset="292933.4703">24077 15734 0,'0'0'0,"0"-53"16,18 53 0,17-35-1,0-1 1,53 36-1,-35 0-15,18-35 16,-36 35-16,1 0 16,-36 18-1,0 17 1</inkml:trace>
  <inkml:trace contextRef="#ctx0" brushRef="#br0" timeOffset="293166.7064">24148 15857 0,'35'0'31,"0"0"-15,18 0-1,-53 36 1,71-36-16,-71 35 16</inkml:trace>
  <inkml:trace contextRef="#ctx0" brushRef="#br0" timeOffset="293383.2452">24042 16210 0,'35'0'31,"18"0"-15,0 0 0,-18 0-1,0 0-15,1 0 16,34 0-1,-34 0-15</inkml:trace>
  <inkml:trace contextRef="#ctx0" brushRef="#br0" timeOffset="293784.1793">24624 15769 0,'0'-17'16,"0"69"46,0 1-62,0 0 16,0-17-16,0-1 16,0 53-1,0-17 1,0-36 15</inkml:trace>
  <inkml:trace contextRef="#ctx0" brushRef="#br0" timeOffset="294069.1932">24624 15875 0,'0'-35'0,"0"70"0,0-106 15,53 36-15,-53-18 16,35-17 0,-35 34-1,35 36-15,1 0 32,17 0-17,-53 18-15,35 17 16,-35 18-1,-18-17 1,-17-1 0,0 0 15,-1-35-31</inkml:trace>
  <inkml:trace contextRef="#ctx0" brushRef="#br0" timeOffset="294666.5225">25082 15769 0,'0'71'62,"0"-36"-62,0 0 16,0 1-16,0-1 16,0 18-1,0 0 1,0 0-1,0-18 1,-17-35 0</inkml:trace>
  <inkml:trace contextRef="#ctx0" brushRef="#br0" timeOffset="294908.2788">25118 15769 0,'0'0'15,"0"-35"-15,0-18 16,35 53 0,36-35-1,34-1 1,-52 36-1,-17 0 1</inkml:trace>
  <inkml:trace contextRef="#ctx0" brushRef="#br0" timeOffset="295143.0234">25224 15893 0,'35'0'47,"35"0"-32,-34 0 1,-19 0-1</inkml:trace>
  <inkml:trace contextRef="#ctx0" brushRef="#br0" timeOffset="295349.3854">25135 16157 0,'0'18'15,"18"-18"17,53 0-17,-18 0-15,-1 0 16,72-18 0,-54 18-1</inkml:trace>
  <inkml:trace contextRef="#ctx0" brushRef="#br0" timeOffset="297765.3731">25788 15610 0,'-18'0'31,"18"71"-15,0-18-1,-35 0-15,35 35 16,0-35-16,0 17 15,0-34 1,0 17 0,0-18 15,0-53 0,0-35-15,0 18-1,0 0 1,0-18-16,0-35 16,0 52-16,18-16 15,-18 34 1,0-53 0,35 71-1,0 0 16,-35 53-15,71 0-16,-1 88 16,-34-105-1,52 52 1,-53-35-16,-35-18 31,35-35-15,-35-18 15,36 18-15,-36-53-1,0-35-15,35 53 16,-35 0-16,0-1 16,0 1-16,0 0 15,0 17 1,35 18 15</inkml:trace>
  <inkml:trace contextRef="#ctx0" brushRef="#br0" timeOffset="298032.0242">26494 15769 0,'0'35'31,"0"1"-15,0-1-16,0-17 15,0 52 1,0 1-1,0-18 1</inkml:trace>
  <inkml:trace contextRef="#ctx0" brushRef="#br0" timeOffset="298398.6075">26423 15716 0,'0'0'0,"0"-35"0,0 0 0,0-18 15,18 53 1,-18-35 0,123 35-1,-52 17 1,17 107-1,-53-19 1,-35-52 0,0-17-1,0 34 1,0-17-16,-17-18 16,-36 1-1,-18-36 1,71 35-1,-53-35 1,18 0 0</inkml:trace>
  <inkml:trace contextRef="#ctx0" brushRef="#br0" timeOffset="298815.1066">26935 15681 0,'0'18'47,"0"17"-32,35 35-15,-35-17 16,0 53-1,0-71 17,0 18-32,0-17 31</inkml:trace>
  <inkml:trace contextRef="#ctx0" brushRef="#br0" timeOffset="299031.6246">26970 15699 0,'0'0'0,"0"-53"15,53 17 1,-18 36 0,36-35-1,-18 35 1,-18 0-1,35 18 1</inkml:trace>
  <inkml:trace contextRef="#ctx0" brushRef="#br0" timeOffset="299245.4629">27093 15822 0,'18'0'47,"35"0"-31,0 0-1,-18 35 1,-35 1-1</inkml:trace>
  <inkml:trace contextRef="#ctx0" brushRef="#br0" timeOffset="299464.5762">26952 16192 0,'18'0'15,"17"0"1,18 0 0,18-17-16,-1 17 15,-35 0 1,36 0 0,-36 0-16</inkml:trace>
  <inkml:trace contextRef="#ctx0" brushRef="#br0" timeOffset="300230.7286">27587 15822 0,'0'0'0,"0"-53"0,0 18 16,0 53 62,0 34-78,0 19 16,0-18-16,0-18 15,0 0-15,0 18 16,0-17 0,0-72 46,0 1-46,0 0-16,0 0 15,18-89 1,-18 54 0,35 34-1,-35-17-15,35 53 47,-35 18-31,53 17-16,-17 89 15,17-36 1,-53-53 0,35 18-16,0-18 15,0-35 48,-35-17-63,0-36 15,0 0 1,0 18 0,0-1-1,0-17-15,0 18 16,0-18-16,36 18 16,-1 35-1</inkml:trace>
  <inkml:trace contextRef="#ctx0" brushRef="#br0" timeOffset="300665.1725">28205 15681 0,'35'0'79,"0"0"-79,0 0 15,1 0-15,-1 0 16,0 0-1,18 0 1,-18 0 0</inkml:trace>
  <inkml:trace contextRef="#ctx0" brushRef="#br0" timeOffset="300915.4438">28381 15681 0,'0'35'16,"0"36"-1,0-36-15,-35 36 16,35-18 15,0 52-15,0-87-1,-36 35 1,36-18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28:06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1076 0,'18'71'94,"-18"-36"-94,0 18 15,0 0-15,0 17 16,0 1 0,35-1-1,-35-34 1,0 17-1</inkml:trace>
  <inkml:trace contextRef="#ctx0" brushRef="#br0" timeOffset="449.2609">4480 1041 0,'0'-53'16,"18"17"0,17 1-1,0 35 1,18 0-1,-17 0-15,52 35 32,-18 1-32,-17 34 15,18-17-15,-36 18 16,0-18-16,-35 53 16,0-36-16,0-35 15,0 18 1,-105 36-1,69-89-15,1 35 16,0-35-16,-1 0 0,1 35 16,-35-35-1,34 0 1,1-18 0</inkml:trace>
  <inkml:trace contextRef="#ctx0" brushRef="#br0" timeOffset="903.4991">5239 1147 0,'0'35'63,"0"18"-63,0-18 16,0 88-1,0-87 1,35 34-1,-35-34 1,0 17 0</inkml:trace>
  <inkml:trace contextRef="#ctx0" brushRef="#br0" timeOffset="1149.7876">5327 1023 0,'0'-35'15,"35"-36"1,1 36 0,16 35-1,1 0 1,-17 0-16,34 0 15,-70 18 1,18-18-16,-18 35 16</inkml:trace>
  <inkml:trace contextRef="#ctx0" brushRef="#br0" timeOffset="1382.2023">5327 1270 0,'0'0'0,"53"0"47,-18 0-47,-17 0 0,17 0 15,36 0 1,-36 35-1,-35 1 1</inkml:trace>
  <inkml:trace contextRef="#ctx0" brushRef="#br0" timeOffset="1581.9695">5274 1605 0,'35'0'0,"1"0"16,-1 0-16,0 0 15,53-17 1,18 17 0,-71 0-16</inkml:trace>
  <inkml:trace contextRef="#ctx0" brushRef="#br0" timeOffset="1958.9902">5962 1058 0,'0'0'0,"0"36"78,0 34-78,0-52 15,0 17 1,0 0-16,18 1 16,-18 17-1,0 17 1,0-35-16,0 1 31</inkml:trace>
  <inkml:trace contextRef="#ctx0" brushRef="#br0" timeOffset="2222.5445">5980 1005 0,'0'-53'0,"0"18"15,35 35 1,-35-35-16,35 35 0,18 0 16,-53-35-1,53 35 1,-18 0-16,-35 17 31</inkml:trace>
  <inkml:trace contextRef="#ctx0" brushRef="#br0" timeOffset="2446.2273">5891 1164 0,'18'0'31,"35"0"-15,0 0 0,-18 0-1,0 0-15,18 0 16,-17 0 0</inkml:trace>
  <inkml:trace contextRef="#ctx0" brushRef="#br0" timeOffset="2770.9001">6438 935 0,'0'-35'0,"35"35"63,1 0-48,-1 0 1,18 0-1,-18 0 1</inkml:trace>
  <inkml:trace contextRef="#ctx0" brushRef="#br0" timeOffset="2981.5147">6579 900 0,'0'17'15,"0"36"1,0-18 0,0 1-16,0-1 15,0 36 1,0 34 0,0-87-1,-35-18 1</inkml:trace>
  <inkml:trace contextRef="#ctx0" brushRef="#br0" timeOffset="3164.8356">6473 1305 0,'18'0'63,"17"0"-63,1 0 15,-1 0-15,0 0 16,1-17-16,-1 17 16,0 0-16</inkml:trace>
  <inkml:trace contextRef="#ctx0" brushRef="#br0" timeOffset="4016.0122">7091 900 0,'-35'0'0,"35"35"78,0 35-78,0-17 15,0 0-15,0 0 16,0-18-16,0 36 31,0-18-15,0-18 0,35-70 30,-35-53-30,0 52-16,35-16 16,0-72-1,-35 71-15,36-17 16,-36 34 0,35 36 30,-35 36-46,35 69 32,18 1-17,-18 0 1,1-71 0,-36-17-16,35-18 15,-35 35 1,0-52 31,18 17-47,-18-89 15,53 19 1,-53-1 0,35 1-1,-35 34 1,35 36-1</inkml:trace>
  <inkml:trace contextRef="#ctx0" brushRef="#br0" timeOffset="4421.3044">7708 952 0,'0'-17'16,"18"17"31,35 0-32,17 0 1,-17 0 0</inkml:trace>
  <inkml:trace contextRef="#ctx0" brushRef="#br0" timeOffset="4664.6294">7814 935 0,'0'35'31,"0"53"-15,0-52-16,0-1 16,0 0-16,0 0 15,0-17 1,0 53-1,0-18 1,0-18 0,-35-35-16</inkml:trace>
  <inkml:trace contextRef="#ctx0" brushRef="#br0" timeOffset="4814.9844">7708 1411 0,'18'0'31,"17"0"-31,18 0 16,-18 0-1,1-18 1,34 18-16</inkml:trace>
  <inkml:trace contextRef="#ctx0" brushRef="#br0" timeOffset="5330.6218">8361 829 0,'17'0'47,"125"0"-16,-72 0-15,-17 0 0</inkml:trace>
  <inkml:trace contextRef="#ctx0" brushRef="#br0" timeOffset="5581.516">8520 811 0,'0'0'0,"0"18"31,0 53-15,0-19-16,0 19 31,0 0-31,0-54 31,17 54-15,-17-36 0,35-35-16,-35 35 15</inkml:trace>
  <inkml:trace contextRef="#ctx0" brushRef="#br0" timeOffset="5951.8677">9031 864 0,'0'-35'15,"35"35"1,1 0-1,-19 0 1,54 0 0,-36 0-1,0 0 1</inkml:trace>
  <inkml:trace contextRef="#ctx0" brushRef="#br0" timeOffset="6180.422">9137 829 0,'-18'0'15,"18"18"1,0 17 0,0 18-1,0-18-15,0 0 16,0 36-1,0-18 1,0 17 0,0-17-1,-70-53-15,70 36 16</inkml:trace>
  <inkml:trace contextRef="#ctx0" brushRef="#br0" timeOffset="6364.2986">8996 1288 0,'0'35'47,"35"-35"-32,0 0 1,1 0 0,140-35-1,-88 35 1,-52-36-1</inkml:trace>
  <inkml:trace contextRef="#ctx0" brushRef="#br0" timeOffset="7130.84">9825 758 0,'-18'0'0,"-52"0"16,70 18-1,-36 53 1,1 34 0,35-52-16,-35 0 15,35 0-15,0 18 16,17-1 0,54-34-1,-53-36 1,70 0-16,-53 0 15,18-18 1,-53-17 15,35-71-15,-52 0 0,17 53-1,-36 0 1,36 18-1</inkml:trace>
  <inkml:trace contextRef="#ctx0" brushRef="#br0" timeOffset="7930.2122">10248 952 0,'0'-17'16,"0"34"30,0 107-14,0-71-32,0 0 0,0 0 15,0-18 1,0 18 0,0-18-16,0 0 46,0-52-14,0-54-17,0 36 1,35-124 0,18 36-1,-17 52 1,-36 18-1,0 18 1,35 70 15,0 36-15,1 52 0,34-34-1,-70-37 1,35-52-16,-35 71 0,36-71 15,-19 35 1,19-35 15,-1 0-15,-35-17 0,35-54-1,-35 18 1,0-17-1,0-1 1,35 36-16,-35-1 16,0 1-1</inkml:trace>
  <inkml:trace contextRef="#ctx0" brushRef="#br0" timeOffset="8801.3687">12241 900 0,'0'-36'16,"-17"36"0,-36 0-1,0 0 1,18 18 0,-1 88-1,36-71 1,0 36-1,0-36 1,18 18-16,35-18 16,17-35-1,1 0 1,-18-18 0,-53-17-16,35 35 15,-35-70-15,53-1 16,-53 0-1,0 1 1,-18 35 0,-17-18 15</inkml:trace>
  <inkml:trace contextRef="#ctx0" brushRef="#br0" timeOffset="9622.9757">12718 847 0,'0'-36'16,"0"72"46,0-1-62,0 0 16,0 18-16,0-18 15,0 1-15,0 70 32,0-71-17</inkml:trace>
  <inkml:trace contextRef="#ctx0" brushRef="#br0" timeOffset="9863.3228">12753 794 0,'0'0'0,"35"-36"15,-35 1 1,35 35-16,-35-35 16,36 35-1,52 0 17,-17 0-17,-54 0-15,54 0 16</inkml:trace>
  <inkml:trace contextRef="#ctx0" brushRef="#br0" timeOffset="10096.1171">12718 952 0,'0'36'0,"17"-36"16,19 0 0,-1 0-16,53 0 31,-17 0-15,34 0-1</inkml:trace>
  <inkml:trace contextRef="#ctx0" brushRef="#br0" timeOffset="10613.4545">14041 864 0,'0'36'31,"0"34"-15,0 1-16,0-1 15,0-34 17,0 16-17,0-16 1</inkml:trace>
  <inkml:trace contextRef="#ctx0" brushRef="#br0" timeOffset="11179.2436">14058 864 0,'0'0'0,"-35"-35"0,35 0 15,0-1-15,0-34 16,18 17 0,17 53-1,0-35 17,71 35-17,-71 17 1,36 72-1,-71-54 1,0 35 0,0-17-16,-106-17 15,53-36 1,18 0-16,-18 35 16,70-35 30,19 0-46,-1 35 16,18 0 0,0 18-1,17 53 17,-70-71-17,0 1 1,-35-1-1,0-35 1,-36 0 0,18 0-1</inkml:trace>
  <inkml:trace contextRef="#ctx0" brushRef="#br0" timeOffset="11940.3905">14728 847 0,'0'-36'16,"0"54"62,0 17-78,0 1 0,0 16 15,0-16-15,-35 52 16,35-53 0,-35 36 15,35-36-15,-35-17-1,35-54 32,53-16-31,-53-1-16,35 0 15,-35-71 1,35 36 0,0 17-1,-35 1 1,53 70-16,-17-35 15,-1 35 17,0 0-1,-35 105-15,35 1-1,-35-35 1,0-1-1,0-17 1,0-17 0,0-1-1</inkml:trace>
  <inkml:trace contextRef="#ctx0" brushRef="#br0" timeOffset="12128.7429">14817 970 0,'17'0'16,"36"0"-1,0 0 1,0 0-1</inkml:trace>
  <inkml:trace contextRef="#ctx0" brushRef="#br0" timeOffset="12763.0664">15558 794 0,'0'-36'0,"0"19"16,0-18-1,0-1 16,-71 36-31,18 0 16,18 0 0,35 36-1,-36 69 17,36-34-17,53-1 1,18-34-1,0 105 1,-19-106 0,-16 0-1,-107 1 32,36-36-47,-18 0 16,-18 0-1,71-18 1</inkml:trace>
  <inkml:trace contextRef="#ctx0" brushRef="#br0" timeOffset="13212.4687">15804 829 0,'71'-35'31,"0"35"-15,-36 0 0,-18 0-1,19 0 1</inkml:trace>
  <inkml:trace contextRef="#ctx0" brushRef="#br0" timeOffset="13462.9544">15981 811 0,'0'36'16,"0"34"0,-35-70-1,35 106 1,0-35-1,0-36-15,0 0 16,0 18-16,0-18 16,-36-35 31</inkml:trace>
  <inkml:trace contextRef="#ctx0" brushRef="#br0" timeOffset="13615.5177">15910 1252 0,'0'-17'31,"18"17"-15,52 0-16,1-36 31,-18 36-31,0 0 16,0 0-16,53-52 15</inkml:trace>
  <inkml:trace contextRef="#ctx0" brushRef="#br0" timeOffset="14111.3042">16863 776 0,'0'-35'16,"-18"35"0,18-35-1,-70 35 1,34 0-1,1 35 1,0 0 0,35 36-1,0-1 1,0 1 0,17-36-1,1 18 1,17 0-1,1 0 1,-36-18 0,0 0 15,-36-35-15,-52 36-1,-35-36 1,34 0-16</inkml:trace>
  <inkml:trace contextRef="#ctx0" brushRef="#br0" timeOffset="17460.7454">4533 2469 0,'0'18'46,"0"35"-14,0-18-32,0 18 0,0 0 15,0 18-15,0 87 16,-17 1 0,17-53 15,0-35-16,-36-19 1,36-16 0,0-72 31,0 1-47</inkml:trace>
  <inkml:trace contextRef="#ctx0" brushRef="#br0" timeOffset="17814.1521">4621 2628 0,'0'0'0,"0"-35"0,0 0 16,0-1 0,36 36 46,-36 18-62,35 17 0,-35 18 16,35 35-1,36 36 1,-71-71-16,53 17 16,-18-34-16,-35-1 15,35 35 1,-35-34-1,0 17-15,0 35 63</inkml:trace>
  <inkml:trace contextRef="#ctx0" brushRef="#br0" timeOffset="18010.0336">4586 3069 0,'0'0'0,"0"-35"16,18 35 0,17-35-1,0 35-15,18 0 16,0 0-16,-18 0 15,1-36-15,-1 36 16</inkml:trace>
  <inkml:trace contextRef="#ctx0" brushRef="#br0" timeOffset="18827.6008">6473 2893 0,'0'0'0,"0"-35"16,0-1-1,-17 36 1,17-35 0,-35 35-16,-18 0 31,0 0-16,17 18 1,36 35 0,0 70-1,18-52 1,106-1 0,-89-35-1,0 36 1,-35-36-16,0 0 31,-18-35-15,-17 0-16,-18 0 15,-35 0 1</inkml:trace>
  <inkml:trace contextRef="#ctx0" brushRef="#br0" timeOffset="19709.7153">6632 3087 0,'36'0'32,"-1"0"-17,0 0 1,0 0-1,1 0 1,-36-18 0,0-17-1,0 0 1,-36-1 0,-17 36-1,1 0 1,16 0-1,36 106 1,-35-35 0,35-18-1,0-18 1,18-35 0,35 35-1,35-35-15,-53 0 16,0 0-1,18-17 1,0-19 0,0-34-1,-18-18 1,-35-1 0,36-34-1,-36 70-15,0 0 16,0 0-16,0-70 15,35 87 1,-35-17 0,0 89 31,0 34-32,0 18-15,0 71 31,0-106-31,0 0 16,0-18-16,0 1 0,0-1 16,0 0-1,0 0 1,53-35 0</inkml:trace>
  <inkml:trace contextRef="#ctx0" brushRef="#br0" timeOffset="19975.992">6967 2716 0,'-35'0'15,"53"0"1,52 0 15,-17 0-31,-18 0 16,36 0 0,-53 0-1,17 0 1</inkml:trace>
  <inkml:trace contextRef="#ctx0" brushRef="#br0" timeOffset="21068.6889">9119 2434 0,'0'18'47,"0"52"-32,0-17-15,0 18 16,0-18-16,0 53 15,0-36 1,0-35 0,0 18-1,0-17 1</inkml:trace>
  <inkml:trace contextRef="#ctx0" brushRef="#br0" timeOffset="24407.9834">9013 2434 0,'0'-35'140,"36"35"-124,-1-35 15,0 35-15,1 0 15,-1 0 0,0 0-15,-17 0 15,17 0-15,-35 17-1,35-17 1,-35 36 0,0-1 15,0 0-15,0-17 15,0 17-16,0 0 1,0 1 15,-17-36-15,-36 35 0,0-35-1,0 0 16,18 0-31,52 35 219,36-35-188,-53 35-31,36-35 16,-1 0 0,-35 36-1,53-1 1,-18-35 0,-35 35-1,0 1 1,0-1-1,0 0 1,0 0 0,0 1 15,0-19-15,-18-17-1,18 36 16,-35-36-15,0 0 15,17 0-15,-17 0 0,0 0-1,-1 0 1,36-18-1,-35-17 17,35-1-17,0 1 1,-53 0 0,53 0 15,0-1 16</inkml:trace>
  <inkml:trace contextRef="#ctx0" brushRef="#br0" timeOffset="26982.9688">10478 2611 0,'0'-36'47,"35"36"-32,0 0 17,0 0-32,1 0 31</inkml:trace>
  <inkml:trace contextRef="#ctx0" brushRef="#br0" timeOffset="27215.4761">10372 2787 0,'35'35'16,"18"-35"-1,-18 0 1,0 0 15</inkml:trace>
  <inkml:trace contextRef="#ctx0" brushRef="#br0" timeOffset="28140.1086">11271 2240 0,'0'-35'0,"-17"35"31,-19 0 1,-17 0-32,0 0 15,18 0 1,35 17-1,-35 19 1,35-1 0,0 18-1,35-18 1,18 1 0,0-1-1,0 35 1,0 36-1,-53-35 1,0-1 15,-35-17-15,-18-17 0,0-36-1,70 0 48,-17 35-48,36 0-15,-36 0 16,35 18-16,0 71 16,-35-54-1,36-34 1,-36-1-16,35-35 15,0 0 1</inkml:trace>
  <inkml:trace contextRef="#ctx0" brushRef="#br0" timeOffset="28923.1274">11800 2469 0,'0'36'62,"0"-1"-62,0 36 16,0-19-16,0 37 15,36-36 1,-1-18 15,0-35-15,18 0 0,-18 0-1,1-18 1,-36-17-1,0-53 1,-18 17 0,18 36-16,0-18 15,0 18 32,18 35-31,35 0-1,-18 0-15,18 0 16,0 0 15</inkml:trace>
  <inkml:trace contextRef="#ctx0" brushRef="#br0" timeOffset="29406.4769">12188 2822 0,'0'53'78,"0"-18"-62,0 1-1,0-1 17,36-35-17,-1 0 1,0-18 0,-35-17-1,0 0 1,0 0-1,-17 35 1,17-36 0,-36 36-16</inkml:trace>
  <inkml:trace contextRef="#ctx0" brushRef="#br0" timeOffset="29693.8491">12594 2840 0,'0'35'47,"0"0"-31,0 1-1,-17-36 1,17 35-16,-53-35 16</inkml:trace>
  <inkml:trace contextRef="#ctx0" brushRef="#br0" timeOffset="30373.2684">13053 2522 0,'0'-35'16,"0"70"15,0 1-31,0-1 16,0 0-16,35 0 15,-35 1-15,35 17 16,1-18 15,-1-35-15,0 0 0,-35-18-1,35 18 1,-35-88-1,0 18 1,0 34 0,0 19-1,36 17 48,17 0-48</inkml:trace>
  <inkml:trace contextRef="#ctx0" brushRef="#br0" timeOffset="30655.2832">13494 2734 0,'0'35'31,"35"-35"-15,-35 53-16,0-17 15,0-1 1,0 0-1,0 0 1</inkml:trace>
  <inkml:trace contextRef="#ctx0" brushRef="#br0" timeOffset="31206.4243">13952 2822 0,'0'18'63,"0"17"-47,-35 0-1</inkml:trace>
  <inkml:trace contextRef="#ctx0" brushRef="#br0" timeOffset="31514.4275">14323 2787 0</inkml:trace>
  <inkml:trace contextRef="#ctx0" brushRef="#br0" timeOffset="31721.8887">14499 2769 0,'35'0'31,"-35"36"-31</inkml:trace>
  <inkml:trace contextRef="#ctx0" brushRef="#br0" timeOffset="31943.2387">14746 2805 0</inkml:trace>
  <inkml:trace contextRef="#ctx0" brushRef="#br0" timeOffset="32232.8201">14958 2805 0,'0'35'63,"0"0"-47,-18 0-1</inkml:trace>
  <inkml:trace contextRef="#ctx0" brushRef="#br0" timeOffset="32972.9698">15399 2716 0,'17'0'0,"-17"-35"16,0 0 15,36 70 32,-36 0-63,0 1 15,35-1 1,-35 18-1,53 0 1,-18-53-16,0 35 16,18-35-1,18 0 1,-71-18-16,18 18 16,-18-105-1,0 87 1,0-53-1,0 18 1,35 18 15,35 35-15,-17 0 0,-17 0-1,34 0-15</inkml:trace>
  <inkml:trace contextRef="#ctx0" brushRef="#br0" timeOffset="34745.1392">16122 2910 0,'0'-35'15,"35"35"63,-35 53-62,0-18 0,0 1-1,35-36 79,-35-18-94,36-35 16,17 0-1,-18 53 1,-35-35-1,35 35 1,-35 18 0,0 52-1,36-17 1,-36-18 0,0 1-1,35-36 1</inkml:trace>
  <inkml:trace contextRef="#ctx0" brushRef="#br0" timeOffset="34971.245">16616 2963 0,'53'0'16,"-18"-35"-1,36 35 1,-36 0 0,18 0-1</inkml:trace>
  <inkml:trace contextRef="#ctx0" brushRef="#br0" timeOffset="35209.9992">16969 2822 0,'0'18'62,"0"35"-46,0 0-1,0-18 1,0 0-16</inkml:trace>
  <inkml:trace contextRef="#ctx0" brushRef="#br0" timeOffset="36321.1979">17357 2134 0,'0'-35'31,"0"17"0,17 18 1,19 0-17,-19 0 1,36 71 15,-53-36-15,0 0-16,-18 36 15,-34-36 1,16 18 15,36-17-31,-35-1 16,35 0 0,0 0-1,0 1 1,0-1-1,18 0 1,35-35 0,-18 0-1,0 0 32,-53 0 16,18 35-63,0 18 15,0 18 17,0 0-17,0-36-15,0 18 16,0-18-1,0 0 1,-35 1 0,-18-36-1,18 0 1</inkml:trace>
  <inkml:trace contextRef="#ctx0" brushRef="#br0" timeOffset="37937.2518">19191 2469 0,'0'-35'31,"0"0"1,-18 35-32,-17 0 15,0 0 1,-53 0-1,-18 53 1,-18 0 0,-34 53-1,122-18 1,36 18 0,0-1-1,0-87-15,18 53 16,105-36-1,1-35 1,70 0 0,-123 0-1,17 0-15,-35-18 16,-18 18-16</inkml:trace>
  <inkml:trace contextRef="#ctx0" brushRef="#br0" timeOffset="38202.5546">18785 2805 0,'18'0'32,"17"0"-32,18 0 0,53-36 15,0 36 17,-71 0-32</inkml:trace>
  <inkml:trace contextRef="#ctx0" brushRef="#br0" timeOffset="40619.3152">20355 2134 0,'36'0'16,"-36"36"78,70 34-94,-70-17 15,35 0-15,-35 18 16,36 34 0,34-34-16,-34-1 15,-36-34 1,35-1-16,-35 18 15,35-53 32,-35-18-15,0-52-17,35 17 1,1-88-1,69-36 1,-34 19 0,-36 52-1,1 35 1,-36 36 0,0 70 30</inkml:trace>
  <inkml:trace contextRef="#ctx0" brushRef="#br0" timeOffset="41345.0189">20373 2117 0,'0'35'125,"0"35"-110,18-17 1,-18-17-16,35-1 0,-35 18 16,0-18-16,35 36 31,-35-36-31,35 36 15,-35-36-15,36-35 16,-1 53 0,-35-18-1,35-35 1</inkml:trace>
  <inkml:trace contextRef="#ctx0" brushRef="#br0" timeOffset="44234.2642">22172 2381 0,'0'-35'0,"-18"35"47,18 18-31,-35 17-16,35 0 15,0 0-15,-35 1 16,35-1 0,0 0-1,18-35 16,17 0-15,-35-17 0,0-36-1,0 0 1,0-18 0,0 36 15,53 35 47,35-35-62,-53 35-1,36-53 1,-71 0-1,35 0-15,-35 0 16,0-18 0,35 19-1,-35 16 1,0 54 31,0 35-32,0 158 1,0-69-16,0-1 16,0 0-16,0 123 15,0-105 1,36-71 0,-36-52-1,0-1 1,-18-53 15,18-17-31,0-53 16,0 17-1,35 18-15,18-17 16,18 17 0,-18 18-1</inkml:trace>
  <inkml:trace contextRef="#ctx0" brushRef="#br0" timeOffset="45984.3342">22119 2346 0,'0'18'63,"0"17"-48,0 18 1,0 0 0,0-18-1,0 0 1,35-35 15,1 0 16,-36-17-31,35-19-1,0 1 1,-35 0-1,0 0 1,0-1 0,0 1-1,0 17 1,-17 18 0,-19 0-1,-17 0 1</inkml:trace>
  <inkml:trace contextRef="#ctx0" brushRef="#br0" timeOffset="47934.399">23724 2311 0,'18'0'15,"-18"17"32,0 19-31,35-1-1,-35 18 1,35-53-16,-35 70 16,36-70-16,-1 53 15,-35-17 1,35-36-1,1-53 48,-1 0-47,-35 0-1,35 53 1,-35-53-16,0 18 15,0-1 1,0 1 15,35 35 63,1 0-63,-1 18-15,0-18 0,18 0-1,35 0 1,-35 0-1,-17 0-15,17 0 16,-18 0 0,0 0-1,0 0 48,-35-18-48,-17 18 17,-19 0-17,1 0 1,0 18 0,0 70-1,35-18 1,0-34-1,0-1 1,17 0 0,71-35-1,-17 0 1,-36 0-16</inkml:trace>
  <inkml:trace contextRef="#ctx0" brushRef="#br0" timeOffset="50499.2529">24994 2381 0,'0'-35'31,"-17"35"32,-54 0-47,71 18-1,-53-18-15,53 53 16,-35-18-1,35 0 1,0-17 0,53 35-1,53-18 1,-36-35 0,1 0-1,-1 0 1,-70-18-1</inkml:trace>
  <inkml:trace contextRef="#ctx0" brushRef="#br0" timeOffset="51083.0453">25294 2081 0,'0'-35'16,"0"53"77,0 35-93,0 0 16,0-1-16,-17 19 16,17-18-16,0 18 15,0-54 1,0 18-1,0 1-15,70-1 32,1-35-17,-1 0 1,-35-18 0,36-17-16</inkml:trace>
  <inkml:trace contextRef="#ctx0" brushRef="#br0" timeOffset="51432.5395">25100 2117 0,'35'17'47,"1"-17"-31,17 0-16,0 0 15,35 0 1,-18 0 0,-34 0-16,-1 0 15,18 0 1</inkml:trace>
  <inkml:trace contextRef="#ctx0" brushRef="#br0" timeOffset="53065.2256">25806 2311 0,'0'-18'31,"-18"18"16,-17 18-32,0-18-15,35 53 16,-36-18 0,36 35-1,0-34 1,0-19-1,36-17 1,16 0 0,19 0-1,-18 0 1,0-35 0,-18 0-1,-35 0 1,0-1-1,0 1 17,0 0-17,-18 35 1,-17 0 31,35 17-16,18-17-15,35 0 15,-18 0-15,0 0-1,1 0-15,-1 0 16,0-17 15,-35-19-15,0 1-1,0 0 1,0 0 0,0-1-1,-18 36 16,18 18 16,0 17-15,18-35-17,17 0 1,1 35-1,-1-35 1,-35 36 0,35-36-1,-35 35 1,0 0 0,0 1-1,35-1 1,-35 0-1,0 0 1,0 1 0,36-36-1,-1 35 17,0-35-1,1 0-16,-1 0 1,18-53 0,0 35-1,-18-17 1,-35 0-16,35 0 16,-35-1-1,36 36 63,-36 18-62,35 17-16,-35 1 31,35-36-31,-35 35 0,35-35 31,-35 17-31,0 19 32,-35-36-17,-35 53 1,-36-18-16</inkml:trace>
  <inkml:trace contextRef="#ctx0" brushRef="#br0" timeOffset="56514.0978">27922 2505 0,'18'0'47,"17"0"-31,1 0 15,-1 0-15,-35-18-1,35 18 1,-35-35 0,0 70 62,35 0-63,-35 18 1,0-17 0,36-36-1,-36 35 1,35-35-1,0 0 1,1 0-16,16 0 16,-16-35-1,-1-1 1,-35 1 0,35 35-1,-35-35 1,36 35 15,-1 17-15,-35 19-1,35-36 1,-35 35 0,0 0-1,-18-35 1,-17 35-1,-18-35 1</inkml:trace>
  <inkml:trace contextRef="#ctx0" brushRef="#br0" timeOffset="56705.9938">28152 2240 0,'0'0'0</inkml:trace>
  <inkml:trace contextRef="#ctx0" brushRef="#br0" timeOffset="58763.1585">29810 2170 0,'0'-36'16,"-36"36"-16,1 0 16,-18 0-1,18 0 1,-36 18-1,-17 105 1,18-52 0,34 35-1,36-71 1,18 18 0,53-18-1,-36-35-15,18 0 16,0 0-16,53 0 15,-71-17 1</inkml:trace>
  <inkml:trace contextRef="#ctx0" brushRef="#br0" timeOffset="59663.4806">30251 2152 0,'0'18'171,"0"17"-171,0 0 16,-36 0-16,36 36 16,-35-18-1,35-18 17,-35 0-17,35 1 1,-35-1-1,35-106 32,17 36-31,-17 0-16,53 0 16,-18-36-1,1 0 1,-36 36-1,35-35-15,0 70 16,-35-36 0,36 72 15,-1 34-15,-35 1-1,0-36 1,35 18-1,-35 18-15,0-54 16,0 18 0</inkml:trace>
  <inkml:trace contextRef="#ctx0" brushRef="#br0" timeOffset="59862.8827">30321 2328 0,'0'-35'0,"36"35"32,-1 0-17,0 0 1</inkml:trace>
  <inkml:trace contextRef="#ctx0" brushRef="#br0" timeOffset="60245.656">30762 2117 0,'0'53'62,"0"-1"-46,0-16-16,0 17 15,-35-18-15,35 0 16,0 36 0,0-18-1,0-18 1,53-35 15,-18 0-31,18 0 16,-18-18-1,1-17-15</inkml:trace>
  <inkml:trace contextRef="#ctx0" brushRef="#br0" timeOffset="60696.1567">31344 2170 0,'0'0'0,"0"-36"16,0 72 46,0 16-62,0-16 16,0 34-16,-35-34 15,35 34-15,0-52 16,0 52 0,0-34-1,35-36 32,36 0-31,-36 0-1,18 0 1,-18-36 0</inkml:trace>
  <inkml:trace contextRef="#ctx0" brushRef="#br0" timeOffset="61025.6661">31803 2293 0,'-18'-53'0,"18"71"63,0 17-47,0 0-16,0 1 0,0-1 15,0 18 1,0 17-1</inkml:trace>
  <inkml:trace contextRef="#ctx0" brushRef="#br0" timeOffset="61295.3137">31838 2134 0,'0'-53'0,"0"0"15,35 18 1,1 35 0,34 0-1,-52 0 1,17 0-1,1 0 1,-36 18 0,0 17-1</inkml:trace>
  <inkml:trace contextRef="#ctx0" brushRef="#br0" timeOffset="61530.6763">31732 2275 0,'18'0'47,"35"0"-16,-18 0-31,18 0 16,-53 36 0,35-36-16</inkml:trace>
  <inkml:trace contextRef="#ctx0" brushRef="#br0" timeOffset="61731.2148">31679 2593 0,'36'0'0,"17"0"16,17-18 0,-17 18-1</inkml:trace>
  <inkml:trace contextRef="#ctx0" brushRef="#br0" timeOffset="62116.621">32438 2099 0,'0'71'63,"0"70"-32,0-106-31,0 0 16,0 36-1,0-54 1</inkml:trace>
  <inkml:trace contextRef="#ctx0" brushRef="#br0" timeOffset="62496.49">32438 2046 0,'0'0'0,"0"-18"0,0-17 0,0 0 16,70 0 0,1 35-1,0 0 17,-36 70-17,53 107 1,-88-72-1,35-34 1,-35 0 0,0-36-1,-17 18-15,-54 17 16,36-70-16,0 36 16,-36-36-1,0 35 1,36-35-16,18 0 15,-19 0-15</inkml:trace>
  <inkml:trace contextRef="#ctx0" brushRef="#br0" timeOffset="66602.9324">2399 4251 0,'0'0'16,"0"35"62,0 18-78,0 18 16,0-18-16,0 0 15,-53 70 1,53-52-1,-35-1 1,35-35 0,0-52 31,0-19-47,0-16 31,17-1-31,-17 0 15,53 0-15,18-71 16,-36 36 0,-35 18-1,35 34 1,-35 1-16,36 35 16,-1 35 15,-35 36-31,53-18 15,-53 53 1,35 35 0,0-106-1,1 18 1,-36 0 0,0-18-1</inkml:trace>
  <inkml:trace contextRef="#ctx0" brushRef="#br0" timeOffset="66819.531">2452 4621 0,'17'-35'15,"36"35"1,18 0 0,-18 0-1,-18 0 1,0 0-16</inkml:trace>
  <inkml:trace contextRef="#ctx0" brushRef="#br0" timeOffset="67326.7234">4180 4392 0,'0'18'31,"0"17"-16,0 0-15,0 1 16,0 34 0,0-17-1,36-18 1</inkml:trace>
  <inkml:trace contextRef="#ctx0" brushRef="#br0" timeOffset="67843.2669">4233 4357 0,'0'0'0,"0"-35"0,-35-1 16,35-34-1,18 34 1,17 36-1,36 0 1,-1 0 0,-35 18-1,-35 35 1,-17 70 0,-54-70 15,36-53-16,0 36 1,52-36 15,36 0-15,-18 0 0,1 35-1,-1 18-15,-35-36 16,35-17-1,-35 36 1,0-1 0,-35 18-16,-53-53 15,17 35 1,18-35 0</inkml:trace>
  <inkml:trace contextRef="#ctx0" brushRef="#br0" timeOffset="68442.9004">4621 4304 0,'0'-35'16,"0"70"31,0 18-32,0 0-15,0-18 0,-17 36 31,17-19-15,0-16 0,0-54 31,0-52-32,0 34-15,17-17 16,-17-17-16,53-36 15,-17 35 1,-36 54-16,0-54 16,35 71-1,-35 18 17,35 17-32,0 89 15,-35-54 16,36 1-15,-36-18 0,0-18-1,0 0 1</inkml:trace>
  <inkml:trace contextRef="#ctx0" brushRef="#br0" timeOffset="68626.3079">4657 4445 0,'17'0'32,"36"0"-17,-53-35 1,53 35-16,-18 0 15</inkml:trace>
  <inkml:trace contextRef="#ctx0" brushRef="#br0" timeOffset="69127.1024">5221 4216 0,'0'-36'0,"35"1"16,-35 0 15,0 0-15,-35 35-1,0 0 1,0 0 0,35 17-1,0 54 1,0-54-16,0 19 16,0 34-1,17 1 1,18-36-1,-35 18-15,36 0 16,-36-35 15,0 17 1,-71-35-32,1 0 15,34-18 16,-17 18-31</inkml:trace>
  <inkml:trace contextRef="#ctx0" brushRef="#br0" timeOffset="69576.0347">5697 4128 0,'36'0'47,"-1"0"-16,0 0-15,18 0-1,-18 0 1</inkml:trace>
  <inkml:trace contextRef="#ctx0" brushRef="#br0" timeOffset="69826.4984">5803 4145 0,'0'35'16,"0"18"-1,0-17 1,0-1-16,0 0 15,0 53 1,0-35 0,0 18-1,0-54 1,-35-17 0</inkml:trace>
  <inkml:trace contextRef="#ctx0" brushRef="#br0" timeOffset="69992.1329">5715 4568 0,'35'0'47,"1"0"-32,-1 0-15,35-17 16</inkml:trace>
  <inkml:trace contextRef="#ctx0" brushRef="#br0" timeOffset="70475.7821">6297 4198 0,'0'0'0,"53"-70"15,-53 52 1,-53 18 15,18 0-15,17 0-1,-17 0 1,35 70 15,0-17-15,0-17 0,18 17-1,17 17-15,35-17 31,-70-18-15,18 1 0,-18-1-1,-53 0 1,18-35 0,-36 0-1,36 0-15</inkml:trace>
  <inkml:trace contextRef="#ctx0" brushRef="#br0" timeOffset="71474.9488">7796 4145 0,'0'0'0,"-17"0"78,17 71-62,-71-18-16,71 0 15,-35 17-15,35 36 16,0-36 0,0-34-1,18 17 1,123-53 0,-71 0 15,-34-18-31,16-70 31,-16 53-31,-36-1 16,0 1-16,0-36 15,-18 1 1,-35 35 0,0-1-1</inkml:trace>
  <inkml:trace contextRef="#ctx0" brushRef="#br0" timeOffset="71903.3487">8326 4269 0,'0'0'0,"0"-36"16,0 89 31,0 0-32,0 0-15,0-18 16,0 1-16,0 34 16,0-17-1,0-18 1</inkml:trace>
  <inkml:trace contextRef="#ctx0" brushRef="#br0" timeOffset="72158.6474">8326 4216 0,'0'-88'16,"0"70"-16,0-53 15,35 71 1,-35-35-16,35 35 16,0 0-16,1 0 31,-1 0-31,-35 18 15,18-18 1,-18 70 0,0-52-16</inkml:trace>
  <inkml:trace contextRef="#ctx0" brushRef="#br0" timeOffset="72376.672">8255 4374 0,'18'0'15,"35"0"1,-1 0 0,-16 0-1,-1 0 1</inkml:trace>
  <inkml:trace contextRef="#ctx0" brushRef="#br0" timeOffset="74390.9084">10425 4145 0,'0'-35'15,"-18"0"17,-17 35-17,-18 0 1,0 0-1,0 53-15,-35 70 16,0 0 0,88 19-1,0-54 1,70-18 0,-17-70-16,18 36 15,-19-36-15,1 0 16,36 0-16,16-18 15,-69-35 1</inkml:trace>
  <inkml:trace contextRef="#ctx0" brushRef="#br0" timeOffset="74957.6027">10742 4163 0,'35'0'63,"-35"35"-63,0 18 0,36 18 16,-36 17-1,35-18 1,0 1-1,0-18 1,1-53 0,-1-18 46,-35-17-46,35 0-16,-35-1 0,36-34 15,16-1 17,-16 1-17,-36 34 1,35 36 0</inkml:trace>
  <inkml:trace contextRef="#ctx0" brushRef="#br0" timeOffset="75507.1869">11571 4233 0,'0'0'16,"35"-35"-16,-35 0 16,0 0-1,-17-1 16,-54 36 1,18 0-32,18 18 15,35 70 1,-35 0 0,35-17-1,17-1 1,19-34 15,-36 17-31,35-1 16,-35-16-1,35-36 1,-35 35 0,-17-35-1,-54 35 1,0-35-1,-17 0 1</inkml:trace>
  <inkml:trace contextRef="#ctx0" brushRef="#br0" timeOffset="77547.3045">13882 4057 0,'17'-53'63,"36"53"-48,-17 0-15,-1 0 0,18 0 32,-18 0-32</inkml:trace>
  <inkml:trace contextRef="#ctx0" brushRef="#br0" timeOffset="77696.5567">14041 4022 0,'0'35'47</inkml:trace>
  <inkml:trace contextRef="#ctx0" brushRef="#br0" timeOffset="79173.0242">13670 4480 0,'35'0'31,"1"0"-15,-1-17-1,0 17 1,-35-36-1,0 54 48,0 35-47,0 0-1,0-18 1,0 0 15,36-35-31,16 0 16,1 0-1,-17 0 1,17-17 0,-18-19-1,-35 1-15,35-18 16,-35 18-16,35 0 15,1-36 1,-1 1 0,18-36-1,-53 71 1,0 17 0,35-17-1,-35-1 1,18 36-1,-18 36 32,0 17-31,0 141 0,-18 35-1,18-53 1,-53-35-1,18-52 1,-36-1 0,71-71-1,-35-17 1,35-35 0,0-18-1,0 0 1,35 18-1,36-18 1,-18 0 0,-18 53-1,-17 0-15,-18-35 0</inkml:trace>
  <inkml:trace contextRef="#ctx0" brushRef="#br0" timeOffset="81638.3752">15416 4392 0,'0'18'47,"18"-18"-31,35 0 15,-18 0-16,1-36 1,-36 1 0,35 35-1,-35-88 1,35 17 0,-35 19-1,0 16 1,0 72 46,0 34-62,-18-17 16,18 0-16,0 70 16,0-17-1,0-35 1,0-36-1,0 18 1,0 0 0,18-53-1,-18 35-15,35-35 16,1 0 15,-36-35-15,0-53-1,0 52 1,0-17-16,0 18 16,0 0-1,-18 35-15,18-35 16,35 35 62,18 0-62,-18 0-16,18 0 15,-17 0 1,17 0 0,-18 0-1,-53 0 48,18 35-63,-35-35 15,35 53-15,-35 17 16,35-34 0,0-19 15,17-17-31,19 0 15,16 0 1,-16 0 15,-1-53-15,-35 0 0,0 1-1,-18 16 1,-17 36-1,53 0 64,52 0-48,-17-35-31,0 35 15,-53-35 1,35 35-16,-35-53 16,53-18-16,18 18 15,-71 18 1,35-53 0,0 0-1,-35-1 1,0 178 31,0-19-32,-35 71-15,0 18 16,35-35 0,0-72-1,0-16 1,0-1-1,18-35-15,34 0 16,19 0 0,-36-53 15,18-17-15,0 34-16,-53-34 15,35 17-15,-35 0 16,36-71-1,-36 54 1,0 35 0,0 105 15,0 1-31,0 17 16,0 71-1,-18-89 1,18 1-1,0-142 64,18 71-64,-18-53-15,35 53 16,0 0-1,1 0 1,-36 36 0,35-36-1,-35 52 1,0 1-16,17-17 16,-17-1 15,53-53 0</inkml:trace>
  <inkml:trace contextRef="#ctx0" brushRef="#br0" timeOffset="82055.4587">16281 4180 0,'35'0'63,"0"0"-48,1 0-15,16 0 0,1 0 16,71 0 0,-36 0-1</inkml:trace>
  <inkml:trace contextRef="#ctx0" brushRef="#br0" timeOffset="84521.7913">3210 6032 0,'-17'71'94,"-54"35"-79,71-18 1,-35 53 0,35-53-1,35-17 1,106-36-1,106-35 1,-194 0-16</inkml:trace>
  <inkml:trace contextRef="#ctx0" brushRef="#br0" timeOffset="85587.3464">3986 5997 0,'36'0'31,"-1"18"0,-35 17-31,35 0 16,1 36-1,-1 0 1,-35-36 0,0 18-1,0 17-15,-71-34 16,1 16-16,34-52 16,19 0-1</inkml:trace>
  <inkml:trace contextRef="#ctx0" brushRef="#br0" timeOffset="85953.7881">3792 6121 0,'0'17'63,"0"19"-48,0-1-15,0 0 16,0-17-16,0 17 16,0 36-1,0 17 17</inkml:trace>
  <inkml:trace contextRef="#ctx0" brushRef="#br0" timeOffset="88652.6034">5556 6085 0,'36'0'31,"-1"0"-31,0 0 31,0 0-15,1 0-1,-1 0 1,0 0 0,-35-17-1,35-19 1,-35 1 15,0 0-15,-17 35-16,-18 0 15,-18 0 17,0 0-17,17 35 1,36 0-16,0 1 15,0-1 1,0 0 0,0 1-1,18-1 1,70 0 0,-17-35-1,-36 0 1,18 0-1,0 0 1,-18 0-16</inkml:trace>
  <inkml:trace contextRef="#ctx0" brushRef="#br0" timeOffset="90669.0234">6085 5980 0,'18'0'63,"-18"35"-47,35-35-16,-35 53 15,36 0 1,-36-18-1,35-35-15,-35 18 16,35-18 0,-35 35-1,35-35 1,1-18 0,-36-17-1,0-18 1,0 0-1,0 18 1,0 0 0,0-1 15,35 36 16,18 0-16,0 0-31,-18 0 16,-35 18-1,53-18-15,-18 0 16,1 0 0,-1 0 30,-35-18 17,-18 18 15,18 18-62,0 35-1,-35-53-15,35 53 16,0 17 0,0-34-1,18-36-15,-18 35 16,35-35-1,0 0 1,0 0 0,1 0-1,-1-53-15,0 0 16,-35 0 0,36-17 15,-36 34-16,0 19 1,-18 17 47,36 0-1,17 0-46,-35 35-1,35-35-15,0 53 16,1-53 0,-36 17 15,0 19-16,0-1 1,0 0 0,35-35-1,0 0 17,0-17-17,-35-19-15,36 1 16,17-18-1,-53 18 1,17 35 0,-17 18 15,0 17-15,0 53-16,0 36 31,0-1-16,-17-17 1,17-36-16,-36-17 16,36 0-16,0-17 0,-35-36 15,35 35 1,-35-35 0,35-35-1,17-71 1,54 35-1,0-17 1,17 35 0,-53 0-1</inkml:trace>
  <inkml:trace contextRef="#ctx0" brushRef="#br0" timeOffset="92187.3701">7038 5821 0,'0'17'93,"0"19"-77,0-1 0,0 0-1,0 1 17,18-36-17,17 0 1,0 0-1,0 0 1,-17 0 0,17 0 15,-35-18-15,0-17 15,0-1-16,36 36 1,-36-35 0,0 0 31,0 52 62</inkml:trace>
  <inkml:trace contextRef="#ctx0" brushRef="#br0" timeOffset="93537.935">8061 5891 0,'0'36'62,"0"-1"-46,35 0 15,-35 0-31,36-35 16,-36 36-16,35-36 15,0 35 1,0-35-1,-35-35 64,0-1-64,36 1-15,-36 0 16,0 0 15,35 35 16,0 0-31,18 17-1,18-17 1,-18 36-1,-18-36 1,0 0 0,0 0-1,1 0 1,-36-18 31,0-17-16,-18 35 16,18 53-47,-53-1 16,53-16-1,0-1 1,18-35-1,-18 35 1,35-35 0,53 0-1</inkml:trace>
  <inkml:trace contextRef="#ctx0" brushRef="#br0" timeOffset="94550.6514">9049 5856 0,'-36'0'16,"19"0"15,17 18-15,-35-18-16,35 53 15,-53 17 1,53-35-1,0 1 1,53-1 0,-1-35-1,19 0 1,0-18 0,-36 18-16,18-35 31,-53 0-31,35 35 15,-35-53 1,35-35 0,-35 0-16,0 35 15,36 0-15,-36 17 16,0-16 0,0 16-1,0 89 48,0-35-48,0 17-15,0 0 16,0 1-16,0 34 16,53-17-1,-18 0 16,0-18-15,0-35 0,-35 36-1</inkml:trace>
  <inkml:trace contextRef="#ctx0" brushRef="#br0" timeOffset="95002.4669">9049 5574 0,'53'18'46,"-18"-18"-30,18 0 0,17 0-1,-34 0 1,17 0-16,-18 0 16,35 0-16,-17 0 31,-17 0-16</inkml:trace>
  <inkml:trace contextRef="#ctx0" brushRef="#br0" timeOffset="96067.9519">9684 5768 0,'-18'0'32,"-17"53"-17,35-18 1,-35-35-1,35 35 1,0 1 0,17-36-1,-17 35-15,53-35 16,-18 0 0,1 0 15,-36-18-16,35-17 1,-35 0 0,0-1-1,35 36 110,18 0-109,0 0 0,18 0-1,-36-35-15,0-18 31,-35 18-15,0 17 0,0-17-1,-17 35 1,52 0 62,0 0-78,0 18 16,1-18-16,-1 0 15,53 70 17,-88-17-32,0 18 15,0-36 16,0 18-15,0 17-16,53-34 16,-18-36-1,-35 35-15,53-35 16,-17 0-16</inkml:trace>
  <inkml:trace contextRef="#ctx0" brushRef="#br0" timeOffset="98648.9517">12277 5697 0,'0'18'78,"0"17"-62,0 18 0,17-18-16,-17 18 15,36-53 1,-1 36 0,0 17-1,0-53 1,1 0 31,-36-18-47,17-17 15,19-1 1,-1-17 15,-35-17-31,0 35 16,0 17 15,-18 18-15,36 0 31,17 0-32,18 0 1,-18 0-16,1 0 15,34 18 1</inkml:trace>
  <inkml:trace contextRef="#ctx0" brushRef="#br0" timeOffset="99532.9274">13476 5768 0,'0'-35'31,"-18"35"-31,18-36 16,-35 36-1,0 0 1,0 0-16,-1 0 15,-34 36 1,-1 34 0,71-35-16,-35 1 15,35-1-15,0 36 16,0-19 0,18 1-1,87-53 1,-69 0-1,-36 36-15,123-36 32,-88-18-32</inkml:trace>
  <inkml:trace contextRef="#ctx0" brushRef="#br0" timeOffset="99782.7643">13229 5874 0,'71'0'15,"-36"0"1,0 0-16,36 0 31,-18 0-15</inkml:trace>
  <inkml:trace contextRef="#ctx0" brushRef="#br0" timeOffset="102252.9577">14464 5486 0,'18'0'63,"-18"35"-47,0 0-16,35 1 0,-35-1 15,53 71 1,-18-36 15,0-35-31,18 18 31,-53-17-31,35-36 16,-35-18 46,36-35-46,-36 18 0,0 0-16,35-1 0,-35 1 15,53-36 1,17 1 0,-34-1-1</inkml:trace>
  <inkml:trace contextRef="#ctx0" brushRef="#br0" timeOffset="103007.173">14393 5503 0,'0'18'125,"0"17"-110,0 1-15,0-1 16,36 0-16,-36 0 15,0 36 1,35-36-16,-35 18 16,35-53-16,-35 35 15,35-35 1,-35 36-16</inkml:trace>
  <inkml:trace contextRef="#ctx0" brushRef="#br0" timeOffset="105615.7536">16475 5574 0,'0'-35'16,"-71"35"47,18 0-48,18 17-15,0-17 16,35 53-16,-53-18 15,53 1-15,-36 17 16,36 17 0,18-35 15,70-35-15,18 0-1,0 0 1</inkml:trace>
  <inkml:trace contextRef="#ctx0" brushRef="#br0" timeOffset="106604.4397">16863 5644 0,'0'0'0,"0"-35"31,-18 35 0,-17 0-15,0 0-16,35 35 15,-53 36 1,17 0 0,36-54-1,0 18 1,18-35-1,0 0 1,17 0 15,-35-35-31,35 35 0,-35-35 16,0 0 0,0-1-1,0 54 32,0 17-31,36-35-1,-36 36 1,35-36 0,0 0-1,36 0 1,-18-18-1,-18-17 1,-35-1 0,35 36 15,0 0-15,-35 18-1,36-18 1,-36 88-1,0-53 1,0-70 62,0 0-78,35 0 16,-35-1-16,35 36 15,-35-35 1,35 35-16,1 0 16,-1 18 15,0 17-15,-35 0-1,0 1-15,36-1 16</inkml:trace>
  <inkml:trace contextRef="#ctx0" brushRef="#br0" timeOffset="107963.9401">18521 5345 0,'0'-36'0,"0"54"78,0 35-78,0 0 16,0 0-16,0 70 16,0-35-1,0-17 1,0-53-1,0 17 1,0-53 47,0-35-48,0 18-15,0 0 16,53-36-1,-18 36 1,-35 0-16,18 35 16,17 0-1,35 0 1,-34 53 0,17 35-1,-53-35 1,0-18-1,0 18-15,-36-53 16,36 35-16,-53-35 16,1 0-1,16 0 1,36-18 0,18 18 30,35 0-30,17 0 0,-34 0-1,34 0 1,-34 0-16,-1 0 16,18 0-16,17 0 15,-34-35 1,16 0-1,-16 17 1,17-52 0,-53 34 15,0 1-15,-18 35-1,-35 18 16,53 52-15,0 1 0,0-36-1,18-35 1,88 35 0,-89-35-1</inkml:trace>
  <inkml:trace contextRef="#ctx0" brushRef="#br0" timeOffset="109512.6929">20479 5398 0,'0'17'63,"0"54"-48,35-18 1,-35-36 0,35 36-16,1 18 15,-36-36-15,35-35 16,-35 53-1,35-53 1,0 0 15,18-53-15,-17-18 0,17 1-1,-18 70-15,-35-53 16,35 53 31,-35 35-32,0 36 1,35-18 0,1 0-1,-1-53 1,-35 17-1,35-17 1,0-35 0,1-18-1,-1-17 1,-35-36 0,0 70-1,35-16 1,-35 16 15</inkml:trace>
  <inkml:trace contextRef="#ctx0" brushRef="#br0" timeOffset="110428.6409">21484 5415 0,'0'-35'15,"-35"35"-15,35 18 32,0 17-32,0 18 15,-35 35 1,35-18 0,0-17-1,0-17 1,35-36 46,-35-53-46,35-18 0,-35 1-1,0-1 1,0 36-16,0 0 15,0-1-15,0 19 0,0-19 16,0-34 0,71 70-1,-1-36-15,-34 36 16,34 18 0,-70 35-1,35 0-15,-35 0 16,-53 0-1,18-53-15,0 53 16,0-53-16,-36 0 16,124 0 46,18 35-46,-36-35-1,-35 35-15,70-35 16,-17 36 0,-53-1-16,36-35 15,-1 35 1</inkml:trace>
  <inkml:trace contextRef="#ctx0" brushRef="#br0" timeOffset="110736.5945">22190 5309 0,'35'0'63,"18"0"-48,-18 0 1</inkml:trace>
  <inkml:trace contextRef="#ctx0" brushRef="#br0" timeOffset="110979.0419">22278 5309 0,'0'18'16,"0"17"-1,0 1-15,0-1 16,0 35 0,0-52-1,0 53 1,0-36 0,0-18-1</inkml:trace>
  <inkml:trace contextRef="#ctx0" brushRef="#br0" timeOffset="111178.5104">22137 5715 0,'35'0'31,"0"0"-15,1 0-16,-1 0 15,35-18 1,-17 18 0,-17 0-1,-36-35 1</inkml:trace>
  <inkml:trace contextRef="#ctx0" brushRef="#br0" timeOffset="111944.5774">22719 5292 0,'18'0'63,"52"0"-48,-52 0 1,35 35-16,-36-35 16,19 0-16,-1 0 15,0 0-15,0 0 16,1 0-16</inkml:trace>
  <inkml:trace contextRef="#ctx0" brushRef="#br0" timeOffset="112192.1437">22913 5327 0,'0'35'15,"0"18"1,0 0-1,0 0 1,0 18 0,0-36-1,0-18 1</inkml:trace>
  <inkml:trace contextRef="#ctx0" brushRef="#br0" timeOffset="112566.6692">23389 5327 0,'0'-35'0,"53"35"47,-18 0-32,1 0-15,17 0 16,-18 0-16,0 0 16,0 0-16,-17 0 15</inkml:trace>
  <inkml:trace contextRef="#ctx0" brushRef="#br0" timeOffset="112794.6247">23530 5292 0,'0'35'15,"-35"-35"1,35 71-16,0-19 16,0-16-1,0 17 1,0 0-1,0-18 1,0 0 0,-35-35-1</inkml:trace>
  <inkml:trace contextRef="#ctx0" brushRef="#br0" timeOffset="113227.8259">23989 5327 0,'0'0'0,"0"71"46,0-36-46,0 0 16,0 18 0,0-18-1,0 18 1,0-18 0,0 1-1</inkml:trace>
  <inkml:trace contextRef="#ctx0" brushRef="#br0" timeOffset="113512.6536">24007 5292 0,'0'0'16,"0"-36"-16,0 1 15,35 35 1,0 0 0,18-35-1,-18 35-15,1 0 16,-1 0-16,0 0 16,18 17-1,-18-17 1,-35 36-1,-17-36 1</inkml:trace>
  <inkml:trace contextRef="#ctx0" brushRef="#br0" timeOffset="113728.9524">24007 5433 0,'0'0'0,"17"0"31,18 0-15,18 0-1,0 0 1,-17 0 0,-36 35-1,0 0 1</inkml:trace>
  <inkml:trace contextRef="#ctx0" brushRef="#br0" timeOffset="113928.2152">24024 5733 0,'18'0'31,"-1"0"-16,19 0-15,-1 0 16,36-18 0,-1 18-1,1 0 1</inkml:trace>
  <inkml:trace contextRef="#ctx0" brushRef="#br0" timeOffset="114848.142">24589 5398 0,'0'-18'0,"0"-17"31,0 70 47,0 0-62,0 0-16,0 1 16,0 17-16,0 17 31,17-35-16,-17-17 1,36-18 0,-36-35 31,0-36-32,0 36-15,0-36 16,35 1-1,-35-1 1,0 18 0,35 53 15,-35 36 0,35-1-15,1 36-1,-1 34 1,0-52 0,0-17-1,1-36 1,-1 0 0,0 0-1,-17 0-15,35-36 16,-53-17-1,35-35 17,-35 18-32,0-1 15,35 18 1</inkml:trace>
  <inkml:trace contextRef="#ctx0" brushRef="#br0" timeOffset="116177.2273">26088 5274 0,'0'35'94,"0"1"-78,-18-1-16,18 0 0,0 36 31,-35-18-16,0-18 1,35-70 31,0-1-31,0 1-16,53 0 15,-18-71 1,0 35-1,0-17 1,1 71 0,-1 34 31,0 54-47,-35-1 31,36 1-16,-36-36-15,0 18 16,0-18 0</inkml:trace>
  <inkml:trace contextRef="#ctx0" brushRef="#br0" timeOffset="116377.8473">26106 5398 0,'0'-36'16,"35"36"0,0 0-1,0 0-15,1 0 16,-1 0-1,0 0-15</inkml:trace>
  <inkml:trace contextRef="#ctx0" brushRef="#br0" timeOffset="116963.5979">26899 5292 0,'0'-36'15,"0"1"17,-35 35-17,35-35-15,-35 35 16,-1 0 15,36 35-31,-35 36 16,35-1-1,0-34 1,0-1-16,0 0 16,18 36-16,88-18 15,-53-1 16,-18-52-15,-35 36-16,-18-36 31,-17 0-15,-53-36 0,35 36-16,-18 0 15,18-35-15</inkml:trace>
  <inkml:trace contextRef="#ctx0" brushRef="#br0" timeOffset="117809.2953">28116 5274 0,'0'35'62,"0"36"-62,0-18 16,0-18-16,-35 0 15,35 1-15,-35 17 16,35-18 0,0-53 46,0-17-62,0 0 16,0-18-1,106-124 1,-106 124 0,53 18-16,-18 0 15,-35 0-15,53 87 47,-53 72-31,0-18-1,0-36 1,0-34 0,0 17-16,0-18 31</inkml:trace>
  <inkml:trace contextRef="#ctx0" brushRef="#br0" timeOffset="117992.8299">28152 5433 0,'17'0'16,"72"0"-1,-54 0 1,0 0-16</inkml:trace>
  <inkml:trace contextRef="#ctx0" brushRef="#br0" timeOffset="119448.6516">29175 5574 0,'17'0'78,"19"0"-63,-1 0 1,18-35 0,17-18-1,-17 0 1,-53 18 0,53-1-16,-53 1 15,36 0-15,16-36 16,-52 1-1,0 34 1,0-17 0,0 18-16,-17 35 31,17 35-31,-106 106 16,53 36-1,0-71 16,53 17-15,18-88 0,35 36-1,17-71 1,-34 0-16,34 0 16</inkml:trace>
  <inkml:trace contextRef="#ctx0" brushRef="#br0" timeOffset="119677.8461">29880 5627 0</inkml:trace>
  <inkml:trace contextRef="#ctx0" brushRef="#br0" timeOffset="120410.8088">30304 5415 0,'0'-17'16,"35"-19"-16,-35 1 31,-18 35-15,-35 0-1,18 0 1,35 35-16,-53-35 16,53 53-16,-70 18 15,34-1 1,36-17 0,18-18-1,123 1 1,-53-36 15,36 0-15,-71 0-16</inkml:trace>
  <inkml:trace contextRef="#ctx0" brushRef="#br0" timeOffset="120674.7974">30745 5609 0,'35'0'15</inkml:trace>
  <inkml:trace contextRef="#ctx0" brushRef="#br0" timeOffset="125056.9557">4957 7126 0,'-18'0'94,"-17"18"-78,35 17-16,-36 0 15,36 1-15,-35 34 16,35 1 0,0-36-1,18-35 1,17 35-1,0-35-15,1 0 16,-36-17 0,35 17-1,-35-36 1,35 1 0,-35-36-1,0 19 1,0-1-16,-18 17 15,-17 36 1,53 0 62,17 0-62,-35-35-1,18 35-15,52-35 32,-17 0-17,-18-18 1,-35 17 0,36-34-1,-36 52 1,0 89 46,0-18-46,0 17-16,0 36 16,0 0-16,53 106 15,-53 105 1,0-158-1,35-89 1,-35-34 15,0-89 1,0-18-17,0 1 1,0-1-1,123-35 1,-34 36 0,-19 34-1</inkml:trace>
  <inkml:trace contextRef="#ctx0" brushRef="#br0" timeOffset="126440.1992">6632 7197 0,'36'0'62,"-36"70"-62,0-17 16,35-53-1,-35 35-15,35 1 16,-35-1 15,35-35-15,1 0 31,-36-18-32,35-35 1,-35 18 0,35-35-1,0 34 17,1 36-17,-36-35 1,53 35-16,0 0 15,17 0 17,-35 0-32,18 0 15,-17 0-15,-1 0 16,0 0 0,-35-35 93,-35 35-109,-18 0 16,53 17-1,-53-17-15,53 89 16,-53-19-16,53-35 15,0 18 1,88-17 15,0-36-15,1 0-16</inkml:trace>
  <inkml:trace contextRef="#ctx0" brushRef="#br0" timeOffset="127275.0073">7885 7214 0,'0'-35'16,"-18"35"-1,-17 0 1,-1 0 0,1 35-1,35 18 1,-35-53-16,35 53 15,0 0 1,0 18 15,35-71-15,53 0 0,-52 0-16,-1 0 15,0-18-15,36-17 16,-36-36-1,0 18 1,-35-17 0,36-1-1,-36 18-15,52-17 16,-52 34 0,0 1-16,0 0 15,0-18 1,0 141 31,-35 0-32,35 124 1,-35-124-16,35-35 16,0 0-16,18 18 15,17-19 1,0-52-1,0 36 1,18-54 0</inkml:trace>
  <inkml:trace contextRef="#ctx0" brushRef="#br0" timeOffset="127657.5785">7814 7144 0,'18'0'16,"17"0"-1,0 0 17,18 0-17,-18 0-15,54 0 16,52 0-1,-53-18 1,-53 18 0</inkml:trace>
  <inkml:trace contextRef="#ctx0" brushRef="#br0" timeOffset="129023.9931">8572 7214 0,'-35'-17'0,"0"17"47,0 0-15,35 35-17,0 0 1,-36 0-16,36 18 15,18-17 1,17-36 15,18 0-15,-18 0-16,1 0 16,-1-18-16,-35-35 15,0 0 1,-18-17-1,-17 34 1,0 36 0,35-35-1,0 53 32,17-18-31,19 0-1,17 0 1,0 35 0,0-35-1,-18 0 1,-35-18 0,0-17-1,35 35-15,-35-35 16,0 0-16,0-1 15,-18 36 1,18-17 0,18 17 62,17 0-63,1 0 1,-36 35-16,35 35 16,-35-34-1,0-1 1,0 18 0,35 53-1,-35-89 1,35-17-1,18 0 1,18-17 0,-36-19-1,-35-16 1,36-1 0,-36 17-1,35 1 1,18 53 31,-18 35-32,0-18 1,1-35 0,-36 35-1,0 0 16,-71 1-15,0-36 0</inkml:trace>
  <inkml:trace contextRef="#ctx0" brushRef="#br0" timeOffset="130638.6028">10266 7267 0,'35'0'47,"0"0"-31,1-35-1,-1 35 1,-35-71-16,53 36 16,-53 0-1,35-18-15,-35 18 16,0-18-16,53 17 0,-53 1 16,0-35-1,0 17 1,0 70 31,0 36-47,0 18 15,0 123 1,0-35 0,0-89-16,0 71 15,0-88 1,0 0-16,0 18 15,0-1 1,0 18 0,0-123 62,0 0-78,0 0 15,0-1-15,0 1 16,0-71 0,0-17-1,0 87-15,0-17 16,0 18 0,53 35 46,-18 0-62,1 0 16,-1 0-1,53 0 1,-17-35 0,-36 0-1,-35-1 1,0 1 15,35 35-15,-35-35-1,0 0 17,-18 35-32,-17 0 46,0 0-14,53 0 30,17 0-46,0 0-1,-35 17-15,53-17 16,0 53 0,-18-35-1,18 52 1,-18-17 0,18-18-1,-53 1 1,18-1-1</inkml:trace>
  <inkml:trace contextRef="#ctx0" brushRef="#br0" timeOffset="132088.5926">11465 7108 0,'-35'0'47,"35"36"-32,-35-36 1,35 70-16,0-52 16,-36 52-1,36-34 1,18-1 0,17-35-1,1 0 1,-1 0-1,0-18 1,-35-17 15,0 0-15,0 0 0,0-1-1,0 1 1,0 0-16,0-1 15,35 36 1,18 0 15,0 0-15,18 36 0,-18 17-1,-53 0 1,35-53-16,-35 52 15,0-16 1,0-1 0,35-70 62,-35-1-78,71 36 15,-71-52-15,53 52 16,-53-36 0,70 36-1,-34 0 1,-36 18 0,0 17-1,0 0 1,0-17 15,53-106 16,-18 88-31,0-71-1,0 71 1,1 53-1,-36-17 1,35-36 0,-35 35-1,35 0 1,0-35 0,1 0-1</inkml:trace>
  <inkml:trace contextRef="#ctx0" brushRef="#br0" timeOffset="133291.1803">13988 6650 0,'0'-35'16,"0"88"46,0-18-62,0-18 16,0 19-16,0 34 16,0-17-1,0 0-15,-18 71 0,18-72 16,0-16 0,0 34-1,-53 18 1,53-52-1,-18-36 1,-17 0 0</inkml:trace>
  <inkml:trace contextRef="#ctx0" brushRef="#br0" timeOffset="135060.1292">13741 6668 0,'0'-36'156,"35"36"-125,-35-35 32,35 35-63,1 0 15,-1 0 1,0-35 0,0 35-1,-17 0 1,17 0-1,36 0 1,-36 0 0,-17 0 15,-18 17-15,35-17-1,-35 36-15,53-1 16,-53 0-1,35 18 1,-35 0-16,0 0 16,-17 17-1,17-34 1,-36-36 0,1 35-1,-36 0 1,1-35-1,17 0 1,18 0 0,52 0 124,19 0-108,-1 0-1,-35 36-31,35-36 15,0 35 1,1-35 0,-36 35-1,35-35 1,0 35 0,-35 1-1,0-1 1,0-17-1,0 17 1,0 0 31,-17-35-47,-19 0 31,1 0-31,-18 53 16,0-53-1,-17 0 1,34 0 0,1-35-1,0 35 17,35-53-17,-35 18 1,35-36-1,0 18 1,0 18 0,17 35-1</inkml:trace>
  <inkml:trace contextRef="#ctx0" brushRef="#br0" timeOffset="136043.581">14570 7408 0</inkml:trace>
  <inkml:trace contextRef="#ctx0" brushRef="#br0" timeOffset="137453.574">4057 8837 0,'0'-35'31,"0"70"47,0 0-62,0 18-16,0 0 15,0 0-15,0 35 16,53 1 0,35-37-1,-17-16 1,-36-36 0,0 0-1</inkml:trace>
  <inkml:trace contextRef="#ctx0" brushRef="#br0" timeOffset="139120.2568">4710 8572 0,'0'-35'32,"35"35"-1,-35 35-16,53 1-15,-53-1 16,70 18 0,-70 0-16,53 53 15,-17-36-15,-36-34 16,0 34 0,0-35-1,-18 54 1,-53-89-1</inkml:trace>
  <inkml:trace contextRef="#ctx0" brushRef="#br0" timeOffset="139702.2991">4427 8749 0,'0'-18'15,"18"-35"1,17 53 0,1-35-1,16 35 1,19 35-1,-71 18 1,0 71 0,0-71-16,-35 0 15,-1-18-15,-34 18 16,35-18 0,52-35 46,19 0-62,16 0 16,19 0-16,17 0 15,-17 0 1</inkml:trace>
  <inkml:trace contextRef="#ctx0" brushRef="#br0" timeOffset="140873.9673">6579 8396 0,'0'35'62,"0"18"-62,-17 0 16,17 18-16,-36-18 15,36 53 1,-70 17 0,35-35-1,-1-17 1,36-1 0,-35-34-1</inkml:trace>
  <inkml:trace contextRef="#ctx0" brushRef="#br0" timeOffset="142710.4407">6350 8449 0,'0'-35'62,"35"-1"-31,18 1-15,0 35 0,0-35-1,-18 35 1,1 0 0,-1 0-1,0 0 1,0 0-1,1 0 1,-1 18 0,0 17-1,-35 0 1,0 0 0,0 1-1,0 17 1,0-1-1,-35 1 1,-71 0 0,36-17-1,17-36 1,-18 35 0,89-35 155,17 0-155,0 0 31,1 0-31,-36 35-1,35-35 1,-35 18-1,35-18 1,-35 35 0,35 18-1,-35-35 1,0 17-16,36-35 16,-36 35-16,0 0 15,0 1 1,0-1 15,-18-35 0,-35 0 1,53 35-32,-35-35 15,0 0 16,-1 0-15,1 0 0,0 0-1,-18 0-15,0-17 16,18 17 0,35-36-1,-36 36 1,36-35-16,0 0 15,0 0 1,0-18 0,0 17 15</inkml:trace>
  <inkml:trace contextRef="#ctx0" brushRef="#br0" timeOffset="144154.478">7267 8784 0,'35'0'110,"18"0"-79,18-35-15,-36 35-1,-35 35 95,0 0-110,0 1 15,0-1-15,0 18 16,0-18 0,0 0 15,18-35-31,17 0 15,36-17 1,17-18 0,-35-36-1,-18 18 1,0 0 0,-35 18-1,36 35 32,-1 18-31,-35 17-1,35-35 1,-35 35 0,36 0-1,-36 1 1,0-1 15,-36-35-31,-34 0 16</inkml:trace>
  <inkml:trace contextRef="#ctx0" brushRef="#br0" timeOffset="144375.3107">7673 8502 0,'0'-18'15,"-35"18"16</inkml:trace>
  <inkml:trace contextRef="#ctx0" brushRef="#br0" timeOffset="145783.1955">9701 8802 0,'36'0'47,"-36"35"-32,53-35 1,-18 0-1,0 0 1,-35-18-16,35 18 16,1-35-1,-1-53 1,0-53 0,-35 35-1,36 35 1,-36 1 15,0-18-15,0 35-1,0 18 1,-18 35 0,18 17 15,-53 54-16,18 70 1,-18 0 0,53 88-1,0-123 1,70-18 0,1-52-1,-18 16 1,0-52 15,0 0-15,17-35-16</inkml:trace>
  <inkml:trace contextRef="#ctx0" brushRef="#br0" timeOffset="146140.2022">10583 8749 0,'0'35'62</inkml:trace>
  <inkml:trace contextRef="#ctx0" brushRef="#br0" timeOffset="146803.1653">11236 8661 0,'0'-18'94,"35"-17"-78,-35-1-1,36 36-15,-36-35 16,0 0 0,0 88 46,0-18-62,0-17 0,0 17 16,0 36 15,0-54-15,35-17-1,0 53-15,0-53 16</inkml:trace>
  <inkml:trace contextRef="#ctx0" brushRef="#br0" timeOffset="147041.1778">11395 8237 0,'0'0'0,"-18"0"0,18 18 63</inkml:trace>
  <inkml:trace contextRef="#ctx0" brushRef="#br0" timeOffset="147420.4217">11818 8837 0</inkml:trace>
  <inkml:trace contextRef="#ctx0" brushRef="#br0" timeOffset="156680.7109">4057 10583 0,'-18'0'16,"18"-35"-1,-17 35 1,17-35 0,-36 35-1,1 0 1,0 0-16,-53 35 16,-53 18-1,17 35 1,53-35-1,19 0-15,-19 18 0,0 70 16,36 0 0,-18 0 15,53-88-31,0 0 16,18 17-16,-18-17 0,88 18 15,18-1 1,35 1-1,35-71 1,160 0 0,-160-106-1,-141 71-15</inkml:trace>
  <inkml:trace contextRef="#ctx0" brushRef="#br0" timeOffset="157321.9682">3687 10954 0,'0'-36'31,"-36"36"-15,36 18 62,-35 17-62,35 18-16,0 35 15,0-17 1,0 17-16,0 36 15,18-1 1,-18-52 0,53-36 15</inkml:trace>
  <inkml:trace contextRef="#ctx0" brushRef="#br0" timeOffset="158295.3979">4357 10336 0,'17'0'31,"36"36"0,-53 17-15,36-53-16,-36 53 15,0-18 17,0 0-17,0-53 32,35-34-47,-35 16 16,53-34-1,-18 70 1,-35-36 0,35 36-1,1 18 1,-1 53-1,-35 17 1,0-35 0,35-53-1</inkml:trace>
  <inkml:trace contextRef="#ctx0" brushRef="#br0" timeOffset="160167.1893">1976 9807 0,'0'71'47,"0"-36"-47,0-17 15,17 35-15,-17-18 16,0 18-1,0-18 1,0 18 0,0-18-1</inkml:trace>
  <inkml:trace contextRef="#ctx0" brushRef="#br0" timeOffset="160461.556">2011 9737 0,'0'0'0,"0"-71"16,35 71-1,-35-18 1,35-17-1,1 35 1,17 0 0,-53-35-16,52 35 15,-16 0-15,-36 18 32</inkml:trace>
  <inkml:trace contextRef="#ctx0" brushRef="#br0" timeOffset="160678.6885">1993 9860 0,'35'0'31,"18"0"-15,18 0 0,-18 0-1,-18 0 1</inkml:trace>
  <inkml:trace contextRef="#ctx0" brushRef="#br0" timeOffset="161661.4183">2505 9895 0,'-18'0'31,"-17"0"-15,35 36-1,-35-36-15,-1 106 16,36-54-1,0-16 1,0-1 0,18-35-1,17 0 17,0 0-17,1-18-15,-1-35 16,-35 36-1,53-54 1,-53 36 0,-18 0-1,18-1 1,-35 36 0,35 18 46,18 17-46,17-35-1,0 0 1,0 0 0,-17 0-1,-18-35-15,0 0 16,35 35-1,-35-36 1,0 1 0,-17 0-1,17 0 1,0 52 46,53-17-46,-53 36 0,53-36-16,-53 35 0,53 18 15,-1 0 17,-16-18-17,-36 36-15,53-19 16,-53-16-1,35-1 1,0-35 0</inkml:trace>
  <inkml:trace contextRef="#ctx0" brushRef="#br0" timeOffset="162598.009">3933 9737 0,'0'17'16,"0"19"-1,0-19-15,-35 71 16,35-35-1,0 18 1,0-53 0,0-54 46,0 1-46,0 0-16,0-1 15,18-34 1,-18-1 0,35 1-1,-35 34 1,0 1-16,35 35 16,18 0 15,-53 35-31,53 36 15,-53-18-15,36 35 16,-36-53 0,0 18-1,35-53-15,-35 36 16,35-36 15</inkml:trace>
  <inkml:trace contextRef="#ctx0" brushRef="#br0" timeOffset="162773.4785">3969 9878 0,'35'-36'0,"36"36"15,-36 0 1</inkml:trace>
  <inkml:trace contextRef="#ctx0" brushRef="#br0" timeOffset="163527.5558">4339 9701 0,'0'18'47,"0"17"-47,0 1 15,0-1-15,0 18 16,0 17 0,0-17-1,0-17 1,35-36 15,-35-18-15,0-35-1,0-18 1,0 18 0,0-17-1,0 35-15,0-1 16,36 1-16,-36 0 16,35 35 30,-35 35-46,53 53 16,0 0 0,0-17-1,0-36 1,-18 1 0,0-36 15,0 0 0,-35-53-15,36 0-1,-36 0 1,0 0 0,0-18-1,0 18-15,0 18 16,35 35 31</inkml:trace>
  <inkml:trace contextRef="#ctx0" brushRef="#br0" timeOffset="163894.096">5221 9578 0,'0'-35'16,"35"35"-16,-35-36 15,0 54 48,0 17-63,0 18 15,-35 18-15,35-36 0,-35 36 16,0-54 0,35 54 15,-36-36-31,1-35 15,35 35 1</inkml:trace>
  <inkml:trace contextRef="#ctx0" brushRef="#br0" timeOffset="164171.1642">5098 9543 0,'0'0'0,"0"17"78,0 36-78,53 0 16,-53-18 0,35-35-1</inkml:trace>
  <inkml:trace contextRef="#ctx0" brushRef="#br0" timeOffset="168225.8228">6121 10389 0,'0'18'109,"0"17"-109,0 18 0,-18 18 16,18-1-1,-71 107 1,19-19 0,-1-105-16,53 71 15,0-89-15,0 0 16,35 18 0,35-17-1,-17-36-15</inkml:trace>
  <inkml:trace contextRef="#ctx0" brushRef="#br0" timeOffset="169781.4321">6668 10901 0,'0'17'62,"0"36"-46,-36-53 0,36 53-16,0-17 15,0 16 1,0-16 0,36-36-1,-36 35 1,35-35-16,0 0 15,0 0 1,-17 0 0,-18-35-1,53-1-15,-53 1 16,0-18 0,0-17-1,-35 17 16,35 0-15,-36 18 0,19 35-1,17 17 79,35-17-78,0 0-1,1 0 1,-1 0 0,0 0-1,-35-17-15,35 17 16,1-36-1,-36 1 1,0 0 0,0 0-1,-18 35 1,18-36 0,-35 1-1,52 53 79,54 17-63,-18 18-31,-18-18 16,18 0-1,0 1 1,-18-1 0,-35 0-1,0 18 1,35-18 0,-35 1 15,36-36-31,-1 0 31,36 0-31,-18 0 16,-18 0-16</inkml:trace>
  <inkml:trace contextRef="#ctx0" brushRef="#br0" timeOffset="170480.9408">7796 10530 0,'0'-35'0,"0"53"62,36 17-46,-36 18-16,0 18 15,0-36 1,0 53 0,0 0-1,0-17 1,0-36 0,0-17 15</inkml:trace>
  <inkml:trace contextRef="#ctx0" brushRef="#br0" timeOffset="170857.5231">7938 10566 0,'0'0'0,"0"-36"15,0 54 32,0 17-47,0 18 16,0 0-16,0-18 15,0 36 1,0-36 0,0 53-1,0-52 1</inkml:trace>
  <inkml:trace contextRef="#ctx0" brushRef="#br0" timeOffset="171431.0339">7849 10566 0,'0'0'0,"0"-36"16,0 1-16,0-35 15,18 34 1,-18 1 0,0 0-1,35 35 1,1-36-1,16 36 1,-16 18 0,52 53-1,-53-71-15,-35 53 16,0 0-16,-17-53 16,-54 52-1,36-16 1,-71-1-1,106 0 64,0 1-79,35-1 0,-35 0 15,53 18-15,18-18 31,-1 18-15,-17 18 0,-18-36-1</inkml:trace>
  <inkml:trace contextRef="#ctx0" brushRef="#br0" timeOffset="172824.3486">8273 10160 0,'17'0'110,"19"0"-95,-36 35 1,35-35-16,-35 36 16,0-1-1,0 0 1,0 0 0,35-88 62,0 1-63,36 16 1,-18 36 0,-53-35-1,35 35-15,0 18 31,-35 17-15,0 18 0,36-18-1,-36 0 1</inkml:trace>
  <inkml:trace contextRef="#ctx0" brushRef="#br0" timeOffset="173891.1913">9066 10107 0,'36'0'47,"17"53"-32,-53 18 1,35-19-16,-35 19 16,35 0-16,-35-1 15,53 18-15,-18 53 16,-35-105 0,0-1-16,0 36 15,0-54 1,-53 54-1,-35-18-15,35-53 16</inkml:trace>
  <inkml:trace contextRef="#ctx0" brushRef="#br0" timeOffset="179905.6162">3634 12312 0,'0'18'156,"0"17"-141,0 18-15,0 17 16,35 19-16,-35-37 16,0 19-1,35-18 1,-35 17 0,0-34-1,0-1 1,0-17-1,-17-18 1,17 35 0</inkml:trace>
  <inkml:trace contextRef="#ctx0" brushRef="#br0" timeOffset="180523.1325">3669 12347 0,'0'-35'62,"0"0"-30,70 35-17,1 0 1,-36 0-16,1 0 16,34 0-1,-17-36 1,-53 54-1,0 17 1</inkml:trace>
  <inkml:trace contextRef="#ctx0" brushRef="#br0" timeOffset="181104.7375">3669 12594 0,'18'0'110,"34"0"-110,-16-53 15,-1 53 1,0 0-16,36 0 16,-36 0-1,0 0 1,-35 18 0,-35 35-1</inkml:trace>
  <inkml:trace contextRef="#ctx0" brushRef="#br0" timeOffset="181354.9659">3475 12823 0,'0'0'0,"0"36"16,35-36 0,53 0-1,-52 0-15,-1 0 16,106 0 0,-53 0-1,-53 0 1</inkml:trace>
  <inkml:trace contextRef="#ctx0" brushRef="#br0" timeOffset="183804.3559">4374 12629 0,'-17'0'31,"-18"0"0,35 18-31,0 17 16,-36-35-1,36 53-15,0-17 16,18-1 15,17-35-15,0 0 15,-35-18-15,0-17-1,0 0 1,0-1 0,0 1-1</inkml:trace>
  <inkml:trace contextRef="#ctx0" brushRef="#br0" timeOffset="184319.8317">4745 12471 0,'17'0'62,"19"0"-62,-1-18 0,0 18 16,18 0-1</inkml:trace>
  <inkml:trace contextRef="#ctx0" brushRef="#br0" timeOffset="184488.0257">4762 12594 0,'18'0'31,"53"0"-15,-36 0-1,0 0-15,1 0 16,-1 0-16</inkml:trace>
  <inkml:trace contextRef="#ctx0" brushRef="#br0" timeOffset="185354.736">5786 12012 0,'0'-35'31,"-18"35"0,-17 0-15,-1 0 0,36 17 62,-53 54-63,53-36 1,0 18-16,0 0 16,0 35-16,0-17 15,0 70 1,0 18-1,36-36 1,-36-17 0,35-35-1,-35-1 1,0 36 15,0-53-15,0 0-1,0 17 1,71-52 0,-19-18-1,37 0 1,16 0 0,19-18-1,-89 18-15,36-35 16</inkml:trace>
  <inkml:trace contextRef="#ctx0" brushRef="#br0" timeOffset="185940.3979">6773 11889 0,'0'0'0,"0"53"94,0-1-63,0 1-31,0 0 16,0-17 0</inkml:trace>
  <inkml:trace contextRef="#ctx0" brushRef="#br0" timeOffset="187852.8399">5627 13282 0,'0'-35'47,"35"35"-32,0 0 1,-35-18 0,36 18 93,-36 35-93,0 18-1,0-17-15,0-1 16,0 0-16,0 36 15,0 17 1,0 18 0,0-71-1,-18 53-15,18-52 16,0-1-16,0 35 31,0 1-15,0-36-16,0 18 15,0-18 1,18-35 15,17 0-15,88-17 0,-52-19-1,-18-16 1</inkml:trace>
  <inkml:trace contextRef="#ctx0" brushRef="#br0" timeOffset="188635.743">6791 12471 0,'0'0'0,"-18"53"79,18-18-79,0 0 15,0 0 16,18-35-15,17 0 0,18 0-1,-53-17 1,35-18 0,-35-1-1,-17 1 1,-18 0-1,-18 35 1</inkml:trace>
  <inkml:trace contextRef="#ctx0" brushRef="#br0" timeOffset="189109.1253">6773 12929 0,'0'-35'32,"36"35"-32,-54 0 47,18 35-32,0 1 1,0-1-1,35-35 17,1-18-17,-36-17 1,35 35 0,-35-35-16,0-1 15,-18 36 1</inkml:trace>
  <inkml:trace contextRef="#ctx0" brushRef="#br0" timeOffset="189535.415">6844 13229 0,'0'18'16,"18"-18"15,-18 35-15</inkml:trace>
  <inkml:trace contextRef="#ctx0" brushRef="#br0" timeOffset="189740.9766">6862 13547 0</inkml:trace>
  <inkml:trace contextRef="#ctx0" brushRef="#br0" timeOffset="190335.3045">6809 13723 0,'-18'0'31,"18"35"-31,-53 18 16,53-17-1,0 16 1,0-16 0,18-36-16,17 0 31,88 0-16,-70-18 1,-17-35 0,-36-17-1,0 17 1,-36 0 0,-34 0-16</inkml:trace>
  <inkml:trace contextRef="#ctx0" brushRef="#br0" timeOffset="191318.5694">7373 11924 0,'18'0'15,"35"0"1,17-18 0,-17 18-1,-18 0 1,1 0 0,-1 0 30,-35 53-30,0-35 0,35 88-1,-35-53-15,0 105 16,0-52-16,0 0 16,-35 159-1,35-54 1,0-52-1,0 53 1,18-89 0,-18-52 15,0-36-31,0 0 16,0 18-16,0-18 15,-18 1 16,-17-36-15,-1 0 0,1 0-1,-18-18 1,18 18-16</inkml:trace>
  <inkml:trace contextRef="#ctx0" brushRef="#br0" timeOffset="192538.5438">9137 11942 0,'0'17'63,"0"18"-48,0 18-15,0 18 16,0-18-16,0 17 16,0-17-1,0 18 16,0-36-15,-18-35 0</inkml:trace>
  <inkml:trace contextRef="#ctx0" brushRef="#br0" timeOffset="192801.138">9208 11906 0,'0'0'0,"0"-53"15,0 0 1,35 53-16,-35-35 16,35 35-16,0 0 31,18 0-31,18 0 15,-18 0 1,-18 0 0,-35 18-1</inkml:trace>
  <inkml:trace contextRef="#ctx0" brushRef="#br0" timeOffset="193034.4489">9225 12100 0,'18'0'31,"17"0"-15,0 0-1,-35 36 1,36-36 0</inkml:trace>
  <inkml:trace contextRef="#ctx0" brushRef="#br0" timeOffset="193251.3809">9102 12382 0,'17'0'15,"19"0"1,17 0 0,-1 0-1,-16 0-15,34 0 31,1-17-15</inkml:trace>
  <inkml:trace contextRef="#ctx0" brushRef="#br0" timeOffset="193492.158">9684 12330 0,'0'17'63,"0"36"-47,0-18-1,0 1 1</inkml:trace>
  <inkml:trace contextRef="#ctx0" brushRef="#br0" timeOffset="194138.899">10213 12065 0,'53'0'47,"0"0"-32,-18 0 1,-35 35-16,35-35 15</inkml:trace>
  <inkml:trace contextRef="#ctx0" brushRef="#br0" timeOffset="194334.0273">10142 12277 0,'18'0'15,"35"0"1,-18 0 0,0 0-16,1 0 15,34 0 1,-17 0 0</inkml:trace>
  <inkml:trace contextRef="#ctx0" brushRef="#br0" timeOffset="195256.1325">11183 11501 0,'0'-18'31,"-18"18"-15,18-35 0,-35 35-16,0 0 15,0 0 1,35 17 62,0 1-62,0 17-16,0 36 15,0 52 1,0-17 0,0 35-1,0-70-15,0 87 16,-53-69-1,53-19-15,0 124 32,-36-70-32,36-18 15,0-36-15,0 18 0,0-17 16,0 70 0,18-18-1,-18-17 1,0-35-1,0-36 1,0 18-16,0-18 16,0 1 15,35-36-31,1 35 16,52-35 15,-18 0-31,19 0 15,16 0-15,1 0 0,0 0 16</inkml:trace>
  <inkml:trace contextRef="#ctx0" brushRef="#br0" timeOffset="196416.8623">12065 11483 0,'0'0'0,"0"-35"16,-18 70 78,18 18-79,0-18 1,-53 0-16,53 18 15,0 0 1,18-53 0,53 36-1,-18-36 1,17 0 0,-35-18-1,-35-17 1,0-54-1,0 36 1,0 18 0,-35 35-1</inkml:trace>
  <inkml:trace contextRef="#ctx0" brushRef="#br0" timeOffset="196769.488">12083 11942 0,'0'70'47,"0"-17"-31,0 0-1,0-18 1,35 0-1</inkml:trace>
  <inkml:trace contextRef="#ctx0" brushRef="#br0" timeOffset="197180.1199">12047 12524 0</inkml:trace>
  <inkml:trace contextRef="#ctx0" brushRef="#br0" timeOffset="197435.6885">12047 12665 0</inkml:trace>
  <inkml:trace contextRef="#ctx0" brushRef="#br0" timeOffset="198149.8928">12083 12365 0,'-18'0'63,"18"17"-47,-35-17-16,35 36 15,0-1 1,0 0-1,17-35 1,-17 36 0,36-36-1,-1 0 1,0 0 0,-35-36-1,0-17 1,0 18-1,0 0 1,-17 0 0</inkml:trace>
  <inkml:trace contextRef="#ctx0" brushRef="#br0" timeOffset="198508.1554">12030 12841 0,'0'-18'16,"35"18"-16</inkml:trace>
  <inkml:trace contextRef="#ctx0" brushRef="#br0" timeOffset="198757.1316">12100 13018 0,'36'0'78</inkml:trace>
  <inkml:trace contextRef="#ctx0" brushRef="#br0" timeOffset="199315.6078">12136 13247 0,'-18'0'16,"18"35"-16,-35-35 15,35 71 1,0-36 0,0-17-16,0 17 31,17-35-31,54 0 16,-36 0-1,18 0 16,-18-18-31,-35-17 16,0 0 0,-17-18-1,-54 0 1,36 53-16</inkml:trace>
  <inkml:trace contextRef="#ctx0" brushRef="#br0" timeOffset="201077.6442">12806 11483 0,'0'-35'16,"0"-1"15,17 36 16,36 0-31,0 0-1,-17 0 1,-36 18 62,0 35-62,0-18-1,0 36-15,0-18 16,0 0-16,0 0 16,-18 105-1,-35 19 1,53 87-1,0-140 1,0-1 0,0-35-1,0-35-15,0 53 16,0-35 0,0-36-16,0 71 15,0-18 1,0-17-1,-35-36 17,35 0-1,-36-35-15,36 35-1,0 18 1,-35-17-1,35-1 1,0 0 47,-35-35-32,-18 0 47,0 0-62</inkml:trace>
  <inkml:trace contextRef="#ctx0" brushRef="#br0" timeOffset="203775.7675">13847 12259 0</inkml:trace>
  <inkml:trace contextRef="#ctx0" brushRef="#br0" timeOffset="204001.0451">14252 12224 0,'36'0'47</inkml:trace>
  <inkml:trace contextRef="#ctx0" brushRef="#br0" timeOffset="204213.9377">14587 12259 0,'36'0'15,"-1"0"17,0 0-32</inkml:trace>
  <inkml:trace contextRef="#ctx0" brushRef="#br0" timeOffset="204407.1483">14922 12277 0</inkml:trace>
  <inkml:trace contextRef="#ctx0" brushRef="#br0" timeOffset="205012.8832">16387 11642 0,'0'17'78,"0"19"-63,-36 17-15,36 17 0,0-17 16,0 18 0,0-1-1,0-52 1,0 17-16,-35 0 15,35 1-15</inkml:trace>
  <inkml:trace contextRef="#ctx0" brushRef="#br0" timeOffset="205301.578">16422 11606 0,'0'0'16,"0"-70"-16,53 70 15,-18-53 1,0 18 0,1 35-1,34 0 1,-17 0-1,53 0 1,-53 0 0,-18 0 15</inkml:trace>
  <inkml:trace contextRef="#ctx0" brushRef="#br0" timeOffset="205546.8635">16528 11624 0,'0'35'62,"17"-35"-31,36 36-15,35-36 0,-52 53-16</inkml:trace>
  <inkml:trace contextRef="#ctx0" brushRef="#br0" timeOffset="205796.6586">16457 12047 0,'0'36'15,"35"-36"-15,1 0 16,17 0-1,-18 0 1,0 0-16,89 0 16,-36 0-1</inkml:trace>
  <inkml:trace contextRef="#ctx0" brushRef="#br0" timeOffset="206506.269">17092 12065 0,'0'-35'32,"35"35"15,-35 17-32,0 19-15,36-36 16,-36 53-16,0-18 15,35-35 1,-35 35 15,0-53 1,35 18-17,-35-52 1,35 52-16,1-36 15,-1 1 1,-35 53 15,35 17-15,-35 0 0,0-17-1,36 35 1</inkml:trace>
  <inkml:trace contextRef="#ctx0" brushRef="#br0" timeOffset="206764.1245">17586 12136 0,'18'0'31,"17"0"-15,0 0-1,0 0-15,-35-36 16,53 36-16,-17 0 15</inkml:trace>
  <inkml:trace contextRef="#ctx0" brushRef="#br0" timeOffset="206995.3254">17903 11959 0,'0'0'0,"0"18"47,0 17-47,0 0 16,0 1-16,0-1 16,0 18-1,0-18 1,0 0-1</inkml:trace>
  <inkml:trace contextRef="#ctx0" brushRef="#br0" timeOffset="208086.8662">18838 11677 0,'0'-35'16,"18"35"46,35 0-46,-18 0-16,0 0 16,1 0-1</inkml:trace>
  <inkml:trace contextRef="#ctx0" brushRef="#br0" timeOffset="208280.1249">18768 11836 0,'35'0'0,"0"0"16,1 0-16,52 0 15,0-18 1,-53 18 0</inkml:trace>
  <inkml:trace contextRef="#ctx0" brushRef="#br0" timeOffset="209611.8407">20320 10795 0,'-18'0'109,"-17"0"-93,17 0-1,-17 0 1,0 0 0,0 0-1,-1 0 95,36 18-110,0-1 15,0 54 1,0-36 0,0 18-16,0 53 15,-35 17 1,35-17-1,0-18-15,0 71 16,-53-106 0,53 18-16,0 123 15,-35-36 17,35-17-17,0 89 1,-35-89-1,35 18 1,-53-89-16,53 1 16,0-18-16,0 88 15,0-35 1,0-1 0,0-52-1,0 18 1,0-36-16,17 36 15,-17-18 1,0-18 0,36-35-1,-1 0 1,35 0 0,54 0-1,-36-35 1,-53-1-16</inkml:trace>
  <inkml:trace contextRef="#ctx0" brushRef="#br0" timeOffset="211962.1294">21343 10724 0,'0'-17'0,"-18"17"62,-35 35-46,18 18-1,0 18 1,35-19 0,0 1-1,18-53 1,-18 36-16,35-36 16,35 0-1,19 0 1,16-18-1,-69-17 1,-1-18 0,-35 0-1,-18 18 1,-17-18 0</inkml:trace>
  <inkml:trace contextRef="#ctx0" brushRef="#br0" timeOffset="212817.8401">21467 11236 0,'-18'0'32,"-17"0"-17,35 18 1,-36-18-1,36 53-15,0 17 16,0-17 0,0-18-1,18-35 1,35 0 0,-18 0-1,0 0-15,1-35 16,17 35-1,-53-35-15,0-1 16,0 1 0,-18 0-1,-17 35 17</inkml:trace>
  <inkml:trace contextRef="#ctx0" brushRef="#br0" timeOffset="213276.8084">21608 11783 0</inkml:trace>
  <inkml:trace contextRef="#ctx0" brushRef="#br0" timeOffset="213507.5762">21643 12030 0</inkml:trace>
  <inkml:trace contextRef="#ctx0" brushRef="#br0" timeOffset="213747.7972">21625 12277 0</inkml:trace>
  <inkml:trace contextRef="#ctx0" brushRef="#br0" timeOffset="214493.3452">21625 12771 0,'-17'0'16,"-19"0"15,36 17-15,0 18-1,0 1 1,0-1-16,36 0 31,17-35-15,-18 0-1,71-17 1,-71-19 0,-17 1-1,-18 0 1,0 0 0,-18-1-1,-17 36 1,-18 0-1</inkml:trace>
  <inkml:trace contextRef="#ctx0" brushRef="#br0" timeOffset="214946.7744">21678 13176 0,'0'71'31,"0"-36"-31,35-35 15,-35 35 1,0-17 0,0 17-1,0 1 17</inkml:trace>
  <inkml:trace contextRef="#ctx0" brushRef="#br0" timeOffset="216293.7344">22243 10742 0,'53'0'62,"-18"0"-46,0 0-16,0-35 16,1 35-16,17 0 15,-18 0 1,0 0-1,-35 17 17,35-17-32,-35 36 15,0 52 1,36 106 0,-36-35-1,0-1 16,0 72-15,0-71 0,0 52-1,0-17 1,35-35 0,-35-71-16,0-17 15,0-18-15,53 70 16,-53-17-1,0-36 1,0 1 0,0 35-1,0-71 1,0 18 0,35 0 15,-35 18-16,0-36 1,0 0 0,0 0-1,35-35 1,-52 0 31,-18 0-32,-54 0 1,36 0 0,-52 0-1</inkml:trace>
  <inkml:trace contextRef="#ctx0" brushRef="#br0" timeOffset="234487.9845">8396 14570 0,'0'17'93,"18"36"-77,-18-17 0,0-1-16,35-35 15,-35 53 1,35-53-16,-35 53 15,36-53-15,-36 35 0,35-35 16,0 0 15,-35-35 1,0-1-17,35 1-15,-35 0 16,0-71-1,0 53 17,36 53-32,-36-35 0,35-18 15,0 53 1,18 0 0,-18 0-1,1 0 1</inkml:trace>
  <inkml:trace contextRef="#ctx0" brushRef="#br0" timeOffset="235362.7737">9049 14746 0,'0'18'47,"0"35"-31,0-18-1,0 35 1,0-34 0,0-19-1,0 19 1</inkml:trace>
  <inkml:trace contextRef="#ctx0" brushRef="#br0" timeOffset="236021.2697">9984 14552 0,'0'-35'0,"0"17"31,-18 18-31,-17 0 16,-54 18-1,54 17 1,0 0 0,-36 36-1,71-36-15,-70 18 0,70-18 16,0-17-16,0 17 16,35 36-1,53-71 1,18 0-1,18 0 1,-107 0-16,-17-35 0</inkml:trace>
  <inkml:trace contextRef="#ctx0" brushRef="#br0" timeOffset="238477.9264">8978 14870 0,'35'0'62,"-35"-18"-62,36 18 16,-36-35 0,17 35-1,-17-36 1,36 36 15,-36 18 63,0 35-79,0 17 1,0-52-16,0 17 16,0 1-1,35-36 1,0 35 0,1-35-1,-1 0 1</inkml:trace>
  <inkml:trace contextRef="#ctx0" brushRef="#br0" timeOffset="238793.3929">9172 14587 0,'0'18'78</inkml:trace>
  <inkml:trace contextRef="#ctx0" brushRef="#br0" timeOffset="240069.0725">9772 14728 0,'18'0'16,"17"0"15,0 0-16,53 0 1,-70 0-16,53-17 16,-1 17-1,1 0 1</inkml:trace>
  <inkml:trace contextRef="#ctx0" brushRef="#br0" timeOffset="242084.9876">11748 14323 0,'0'-35'16,"0"-1"0,-18 36 15,-70 0-16,52 0 1,-17 0-16,1 0 16,-19 53-16,-35 18 15,-53 17 17,124-18-32,-18 1 31,53-36-31,0 53 15,18-35 1,52-17-16,-52-36 16,17 0-1,36 0-15,35-18 16,-53 18-16,0-35 16,-36-1-1</inkml:trace>
  <inkml:trace contextRef="#ctx0" brushRef="#br0" timeOffset="242535.8954">11271 14411 0,'0'53'63,"0"-18"-63,0 0 15,0 1-15,0-1 16,0 18-1,36-18 1,-36 0 0,35-35-16</inkml:trace>
  <inkml:trace contextRef="#ctx0" brushRef="#br0" timeOffset="244416.9591">12153 14164 0,'18'0'15,"-18"-35"-15,17 35 63,19 0-48,-36 35 1,35 0 0,0 1-1,-35-1 1,0 0 15,53-52 110,0-36-110,-18 17-15,1 36-1,-36-35-15,35 35 32,-35 53-17,0-35 1,35-18-1,-35 35-15,0 0 16,36-35 0,-36 35-1</inkml:trace>
  <inkml:trace contextRef="#ctx0" brushRef="#br0" timeOffset="253847.5779">7161 16175 0,'0'-35'16,"36"35"31,-36 17 0,35 89-32,0-106 1,-35 53-16,35-53 15,-35 35 1,36-35-16,-36 36 16,35-36-1,-35-36 17,0 1-17,0-89 1,0 72-1,35 16 17,-35 1-1,36 35-15,-1 0-1,0 0-15</inkml:trace>
  <inkml:trace contextRef="#ctx0" brushRef="#br0" timeOffset="254247.0901">7708 16298 0,'-17'0'63,"17"53"-48,-53 18 1,53-36-1,0 0 1,17-35 0,19 0-1,-36-17 1,35 17-16,-35-71 0,0 18 16,0 0-1,0 18 16,-18 35-31</inkml:trace>
  <inkml:trace contextRef="#ctx0" brushRef="#br0" timeOffset="255047.3503">8431 16157 0,'0'0'0,"0"-35"0,0 70 47,36 18-47,-36-18 16,0-17-16,35 35 16,18-18-1,-18 1 1,0-54 31,-35-35-16,36 53-31,-36-88 16,0 52-16,35-34 15,-35 17 1,35 18-1,1 35 32</inkml:trace>
  <inkml:trace contextRef="#ctx0" brushRef="#br0" timeOffset="255363.6715">8802 16051 0,'-18'0'109,"36"0"-15,17 0-78,0 0-16,1 0 0,17 0 15</inkml:trace>
  <inkml:trace contextRef="#ctx0" brushRef="#br0" timeOffset="255846.6141">9031 16334 0,'35'0'31,"18"35"1,-53 0-17,0 0 1,18-35-16,-18 36 16</inkml:trace>
  <inkml:trace contextRef="#ctx0" brushRef="#br0" timeOffset="256733.2311">9701 16034 0,'53'35'78,"-53"36"-63,36-36 1,-36 0 0,35-35-1,-35 35-15,17-35 32,36-53-1,-53 1-16,36 52 1,-36-71-16,0 36 16,0-1-1,0 1 1,0 53 31</inkml:trace>
  <inkml:trace contextRef="#ctx0" brushRef="#br0" timeOffset="257318.0577">10160 16175 0,'0'-18'31,"18"18"-16,17 0 17,-35 18-17,0 35 1,0 17 0,0-17-1,0-17 1,35-36 31,0 0-32,36-18-15,0-17 32</inkml:trace>
  <inkml:trace contextRef="#ctx0" brushRef="#br0" timeOffset="258241.2831">11077 16192 0,'53'0'47</inkml:trace>
  <inkml:trace contextRef="#ctx0" brushRef="#br0" timeOffset="258463.4684">11501 16157 0,'0'18'47,"35"-18"-32</inkml:trace>
  <inkml:trace contextRef="#ctx0" brushRef="#br0" timeOffset="258645.9943">11712 16175 0,'36'0'16</inkml:trace>
  <inkml:trace contextRef="#ctx0" brushRef="#br0" timeOffset="259253.6659">12188 15946 0,'0'17'47,"53"71"-31,-53-52-16,36 34 15,-1-35 17,18-35-32,-18 36 15,0-36 1,1-53 15,-36 0-15,35 18-1,-35-18 1,0 0 0,0-53-1,71 106 16</inkml:trace>
  <inkml:trace contextRef="#ctx0" brushRef="#br0" timeOffset="259994.8876">12788 16210 0,'0'-35'0,"35"35"32,1 17-17,-36 19 1,0-1 15,35-35 32,-35-18-48,35-17 1,1 0-1,-1 35 17,0 17-17,-35 19 1,0-1 0,35-35-1,-35 35 1</inkml:trace>
  <inkml:trace contextRef="#ctx0" brushRef="#br0" timeOffset="260183.3717">13300 16192 0,'35'0'47,"0"0"-32,-17 0 1</inkml:trace>
  <inkml:trace contextRef="#ctx0" brushRef="#br0" timeOffset="260412.1407">13494 16087 0,'0'53'47,"0"-1"-32,0 1 1,0-17-1,0-1 17</inkml:trace>
  <inkml:trace contextRef="#ctx0" brushRef="#br0" timeOffset="261994.3936">6844 15681 0,'0'0'0,"-18"0"109,-17 0-109,0 0 16,-1 0-16,-34 0 15,35 0 1,-1 0-1,36 35 48,0 1-63,0-1 16,36 0-16,-36 89 31,0-72-31,0 54 15,0-35-15,0-18 16,35 17 0,0 1-1,-35-18 1,35-18 0,1-35-1,52 0 1,-53 0-16</inkml:trace>
  <inkml:trace contextRef="#ctx0" brushRef="#br0" timeOffset="263911.9564">13758 15452 0,'-17'0'0,"87"0"110,-17 0-95,-18 0 1,1 0 46,-36 17-46,0 36 0,0-17-1,0 34-15,0-17 16,0 0-16,0 53 15,0 70 1,35-17 0,36-36-1,-36-34 1,0-37 0,-35-16 15,-18-36-16,-52 0 1,-1 0 0,1-36-16</inkml:trace>
  <inkml:trace contextRef="#ctx0" brushRef="#br0" timeOffset="264543.7782">14587 15152 0,'71'0'78,"-36"0"-63,18 0-15,-18 0 16,1 0-16,17 0 16</inkml:trace>
  <inkml:trace contextRef="#ctx0" brushRef="#br0" timeOffset="264759.968">14781 15152 0,'0'17'16,"0"19"-1,0 52 17,0-53-32,0 0 0,0 1 15,0 17 1,0-18-1</inkml:trace>
  <inkml:trace contextRef="#ctx0" brushRef="#br0" timeOffset="265609.7103">16422 15540 0,'35'0'47,"0"0"-16,1 0-31,-1 0 16,0 0 0</inkml:trace>
  <inkml:trace contextRef="#ctx0" brushRef="#br0" timeOffset="265792.4109">16422 15681 0,'0'0'0,"53"0"31,0 0-16,-18 0-15,0 0 16,0 0-16,-17 0 16,17 0-1</inkml:trace>
  <inkml:trace contextRef="#ctx0" brushRef="#br0" timeOffset="269877.1086">16439 15363 0,'18'0'78,"35"0"-62,-18 0-16,1 0 15,-1 0-15,35 0 16</inkml:trace>
  <inkml:trace contextRef="#ctx0" brushRef="#br0" timeOffset="270812.9387">18627 14993 0,'17'0'31,"19"0"-15,34 0 0,-52 0-1,52 0-15,-17 0 16,88 0 0,36 0-1,-36 0-15,-35 0 16,-36 0-16,-52 0 0,17 0 15,-35 18 32,-17-18-47,-36 0 16</inkml:trace>
  <inkml:trace contextRef="#ctx0" brushRef="#br0" timeOffset="271641.5812">18944 15011 0,'-35'0'0,"35"35"78,18-35-62,17 35 0,18-35-1,-18 53-15,0-53 16,36 35 0,17 18-1,-17-17 1,-36-36-1,-35 35 32,-18-35-31,18 35 0,-17-35-1,-36 35-15,-36 18 16,19 53-1,-1-53 17,-34 53-17,69-71 1,36 1 0,-35-36-1,53 0 16,35 0-15,-18 0 0,18 0-16,0 0 15,105 0 1,-69 0-16,52-36 16,-53 36-1,-18 0 1,-34 0-1</inkml:trace>
  <inkml:trace contextRef="#ctx0" brushRef="#br0" timeOffset="273565.5593">18874 16245 0,'0'18'15,"17"-18"48,19 0-48,-36-18-15,35 18 32,-35 18 46,0 17-63,0 1 17,35-36-17,0 0 1</inkml:trace>
  <inkml:trace contextRef="#ctx0" brushRef="#br0" timeOffset="273787.0816">19050 16051 0,'0'-35'0,"0"53"78</inkml:trace>
  <inkml:trace contextRef="#ctx0" brushRef="#br0" timeOffset="275690.9171">19279 16157 0,'18'0'46,"0"0"-30,17 0 0,0 0-1</inkml:trace>
  <inkml:trace contextRef="#ctx0" brushRef="#br0" timeOffset="275923.2346">19262 16298 0,'53'0'47,"0"0"-32,-18 0 1,0 0-16,0 0 16,18-17-1</inkml:trace>
  <inkml:trace contextRef="#ctx0" brushRef="#br0" timeOffset="276389.1577">19791 16122 0,'-18'0'63,"18"35"-47,-35-35-1,35 53-15,0-18 16,0 1-1,18-36 17,52 0-17,-52 0-15,17-36 16,36-34 0,-71 17-1,0 0 1,-53 18-1,53-18 1</inkml:trace>
  <inkml:trace contextRef="#ctx0" brushRef="#br0" timeOffset="277488.9604">18927 14693 0,'0'-35'0,"17"35"31,-17-18-15,35 18 0,1 0 31,-1 71-32,-35-18 1,0-18-1,0 0 1,0-52 47,0-36-48,35 53-15,1-53 16,-1 18-1,0 35 17,-35 17-1,35 1-15,-35 17-1,18 0 1,53-35-16</inkml:trace>
  <inkml:trace contextRef="#ctx0" brushRef="#br0" timeOffset="277696.0983">19473 14640 0,'36'0'47,"-19"0"-32,54 0 1,-18 0 0</inkml:trace>
  <inkml:trace contextRef="#ctx0" brushRef="#br0" timeOffset="277933.5295">19756 14534 0,'0'53'78,"0"0"-62,0 0 0,35-53-1,-35 53 1</inkml:trace>
  <inkml:trace contextRef="#ctx0" brushRef="#br0" timeOffset="279787.5377">20426 14922 0,'-18'0'47,"18"36"-32,0-1-15,-35 0 16,35 106 0,0 18-1,0 0 1,0-53-1,35-36-15,0-34 16,36-1-16,-18-35 0,0 53 16,-18-53-16</inkml:trace>
  <inkml:trace contextRef="#ctx0" brushRef="#br0" timeOffset="280387.8502">21572 15099 0,'0'0'0,"0"-35"15,-17-1 1,-19 1 15,1 35-15,-18 0-1,0 18-15,18 17 16,0 0-16,-1 89 16,1-1-1,35-70 1,0-18 0,71 18-1,35-53 1,-53 0-1</inkml:trace>
  <inkml:trace contextRef="#ctx0" brushRef="#br0" timeOffset="280828.1188">21678 15452 0,'35'0'31,"-17"0"-16,17 0 1,-35-18 0,36 18-16,-36-18 15,35-35 1,-53 53 31,18 18-32,0 53 1,0-54 0,0 19-1,53-36 17</inkml:trace>
  <inkml:trace contextRef="#ctx0" brushRef="#br0" timeOffset="281000.2835">21925 15275 0</inkml:trace>
  <inkml:trace contextRef="#ctx0" brushRef="#br0" timeOffset="282567.4079">22331 14834 0,'0'71'63,"0"-18"-63,0 0 16,0 0-16,0 17 15,0 36 1,0-35-1,0-36 1,-18 18 0,18-18-16</inkml:trace>
  <inkml:trace contextRef="#ctx0" brushRef="#br0" timeOffset="282887.1491">22366 14905 0,'0'0'15,"0"-35"-15,0-1 16,35-17-1,18 18 1,-35 35 0,52-35-1,1 35 1,-18 0 0,18 0-1,-71 17-15,0 19 16,0 17-1</inkml:trace>
  <inkml:trace contextRef="#ctx0" brushRef="#br0" timeOffset="283111.7349">22401 15064 0,'0'35'16,"71"-35"15,-36 0-31,18 0 16,-18 35-1</inkml:trace>
  <inkml:trace contextRef="#ctx0" brushRef="#br0" timeOffset="283336.3057">22313 15434 0,'53'0'16,"-35"0"0,17 0-16,0 0 15,1 0-15,34 0 16,-35 0-16,1 0 16,17-18-1</inkml:trace>
  <inkml:trace contextRef="#ctx0" brushRef="#br0" timeOffset="283713.4243">22878 15381 0,'35'0'47,"-35"-35"-47,0 52 109,0 19-93,35-36 0,-35 35-16,35-35 15,1 0 17,-1 0-17</inkml:trace>
  <inkml:trace contextRef="#ctx0" brushRef="#br0" timeOffset="283880.0761">23072 15169 0,'0'0'0</inkml:trace>
  <inkml:trace contextRef="#ctx0" brushRef="#br0" timeOffset="284353.1934">23319 14552 0,'35'0'31,"0"18"-31,-35 17 15,0 18 1,71 194 0,-36-88-1,-35-36 1,0-17 0,0-71-16,0 0 15,-18 1-15,-17-1 16,0-35-16</inkml:trace>
  <inkml:trace contextRef="#ctx0" brushRef="#br0" timeOffset="285419.6175">21449 15822 0,'0'18'47,"0"17"-31,0 0-16,0 18 0,0 0 16,-35 71-1,35-36 1,0-18-1,0 1 1,-36 17 0</inkml:trace>
  <inkml:trace contextRef="#ctx0" brushRef="#br0" timeOffset="285786.4309">21272 16316 0,'0'35'63,"0"18"-48,18-53 1,-18 53-16,35-18 16,1-35 15,-1 0-15,0 0-1,18 0 1,-18-70-1,-35 35 1,36-1 0</inkml:trace>
  <inkml:trace contextRef="#ctx0" brushRef="#br0" timeOffset="286370.8142">20884 16969 0,'0'-36'16,"0"19"0,-17 17-1,-18-36 1,-54 36-1,1 53 1,-35 71 0,87-18-1,-34 17 1,87-105 0,54 52-1,53-34 1,17-36-1</inkml:trace>
  <inkml:trace contextRef="#ctx0" brushRef="#br0" timeOffset="286821.2403">21061 17445 0,'17'0'15,"36"-18"17,-17-17-17,-1-36-15,-35 36 16,0 53 46,0 17-62,0 0 16,0 18 0,0-18-1,0 1 1,35-36 0</inkml:trace>
  <inkml:trace contextRef="#ctx0" brushRef="#br0" timeOffset="287000.6634">21290 17180 0,'0'-17'46</inkml:trace>
  <inkml:trace contextRef="#ctx0" brushRef="#br0" timeOffset="287635.5492">22631 16792 0,'0'0'0,"-18"-35"31,-35 35-15,18 0-16,-89 71 31,1 34-15,17 19-1,53-71-15,18 17 16,0-34-16,35-1 16,0 35-1,17-52 1,230-18 0,-18-53-1,-87 18 1,-107 0-1,-17 35 1</inkml:trace>
  <inkml:trace contextRef="#ctx0" brushRef="#br0" timeOffset="287878.6137">22243 16986 0,'35'0'16,"0"0"-16,18 0 16,35 0-1,-17 0 1,-18 0-16,-18 0 15,0 0-15</inkml:trace>
  <inkml:trace contextRef="#ctx0" brushRef="#br0" timeOffset="288521.7774">24201 16545 0,'0'0'0,"-89"0"16,54 0-16,-71 0 16,-35 53-1,-18 18 1,36 52-1,-1 71 1,72-106-16,16 18 16,36-70-1,0-1-15,71 35 16,70-17 15,18-53-15,176-35-1,-194 0 1,-106-1 0</inkml:trace>
  <inkml:trace contextRef="#ctx0" brushRef="#br0" timeOffset="289170.5101">23601 16775 0,'0'17'47,"0"19"-47,0-1 0,0 18 16,0 70-1,0-17 1,0-18-1,17-17 1,-17-18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33:07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776 0,'0'35'78,"0"1"-63,0 17-15,0 35 16,0-18-16,0 1 16,0 70-1,0-106 1,0 1-16,0-1 16,0 0-1</inkml:trace>
  <inkml:trace contextRef="#ctx0" brushRef="#br0" timeOffset="480.5619">3916 741 0,'0'0'15,"0"-71"-15,0 18 31,53 0-31,-53 18 16,35 0 0,36 0 15,-36 35-15,-17 17-1,34 89 1,-52-35-1,0-18 1,-52 17 0,-19-35-1,0 1 1,36-36-16,-18 0 16</inkml:trace>
  <inkml:trace contextRef="#ctx0" brushRef="#br0" timeOffset="2105.1994">4445 1182 0,'-18'-35'15,"-17"35"1,0 0 0,0 0-1,35 35 1,-36 0-16,36 36 16,0-36-1,0 18 1,18-18-16,35-35 15,0 0 1,-18 0 0,0-70 15,18-1-15,-53 0-1,0 36 1,0-18-1,-35 18 1,35 53 31,18-18-16,-18 35-31,52-35 16,19 0-1,-71-18-15,53 18 16,-53-53-16,53-17 16,-18 34-1,0-34 1,-35 35-16,0-1 16,53-34-1,-17-36 1,-36 53-1,0 88 48,0 18-63,-36 35 16,36 1-16,0 69 15,0-105 1,0 0-16,0 0 15,0-18-15,0 1 16,0 17-16,18-53 16,-18 35-16,35-35 31,1 0-15,-1 0-1,0-35 1,0-1-1,-35 1 1,36 0 0,-36 52 46,0 19-46,35-36 15,0 0-15,18 0-1,-53-36-15,35 36 16,-35-35 0,0 123 30,0-17-46,0 17 16,-17 124 0,-36-18-1,53-53 1,-35-53 0,-1-123 30,36-18-46,0-71 16,0 72 0,18-1-16,-18 17 15,88-17-15,-35 18 0,71 0 32,-89-53-32</inkml:trace>
  <inkml:trace contextRef="#ctx0" brushRef="#br0" timeOffset="2724.8952">5786 1305 0,'0'36'78,"0"-1"-62,0 0-1,52-70 48,1-36-47,-17 71-1,-1 0 16,0 53 1,-35-18-17,0 1 1,35-36-16</inkml:trace>
  <inkml:trace contextRef="#ctx0" brushRef="#br0" timeOffset="6322.0381">6826 794 0,'36'0'78</inkml:trace>
  <inkml:trace contextRef="#ctx0" brushRef="#br0" timeOffset="6557.6309">6914 1323 0</inkml:trace>
  <inkml:trace contextRef="#ctx0" brushRef="#br0" timeOffset="8769.2849">9437 582 0,'0'-35'47,"-18"35"-32,-35-35 17,36 35-17,-54 0 1,18 0-16,0 17 31,0 71-15,0 18-1,53-53-15,-35 71 16,0-72-16,35 1 16,0 71-1,-35-36 1,70-53 0,-35 1-16,141-36 15,-70 0 1,-1 0-16,54-36 15</inkml:trace>
  <inkml:trace contextRef="#ctx0" brushRef="#br0" timeOffset="9912.7034">9948 617 0,'0'18'47,"0"0"-47,0 52 0,0 1 15,0 17-15,0-35 16,0 35-1,-17-17 1,17-18 0,0-18-1,0-70 32,0-1-31,0-34-1,17-36 1,-17-18 0,53-17-1,-17 35 1,-36 71 0,35-18-1,0 53 16,0 18-15,1 70 0,17 36-1,-53-19 1,35 36 0,0-88 15,-35-17-16</inkml:trace>
  <inkml:trace contextRef="#ctx0" brushRef="#br0" timeOffset="10102.0024">10072 882 0,'0'0'0,"0"-35"32,88 35-1,-53 0-31,1 0 0,-1-36 16</inkml:trace>
  <inkml:trace contextRef="#ctx0" brushRef="#br0" timeOffset="10852.2685">10513 600 0,'0'35'47,"0"18"-31,0 35-16,0-17 16,0 17-16,0 0 31,0-53-31,0 18 15,0-17 1,0-54 15,0-17-15,35-54 0,-35-16-1,35-37 1,-35 19-1,36 52 1,-36 19 0,0 16-1,0 54 17,35 35-17,18 88 1,-18 35-1,0-35 1,1-123 0,-36 53-16,35-71 15,-35 35-15,35-35 16,-35-18 0,35-17-1,-35-106 1,53 35-1,-53 18 1,0 17 0,0 36-1,0 0-15,0-1 16</inkml:trace>
  <inkml:trace contextRef="#ctx0" brushRef="#br0" timeOffset="11453.1878">11448 706 0,'0'-36'15,"0"1"1,0 0 0,-18 35-1,-17 0 1,-18 70 0,-18 54-1,36 34 1,35-16-1,0-107-15,18 18 16,35-18 0,17-35-1,-17 0 1,0-18 0,-18-52-16,18 17 15,-53 0 1,35-35-1,-35 17 1,-17 1 0,17 17-1,-36 53-15,36-35 16</inkml:trace>
  <inkml:trace contextRef="#ctx0" brushRef="#br0" timeOffset="12271.1858">11783 706 0,'0'0'0,"0"-36"15,0 107 48,0-18-63,0 0 15,0 35-15,0-35 16,0 70 0,0-87-1,0-54 48,0-106-48,0 71 1,35-70 0,0 35-1,-35 17-15,0 36 16,0 17-16,36-52 16,-36 35-1,35 35 16,-35 17-31,35 18 16,18 142 0,-18-54-1,1-52 1,-36-18 0,35-53-1,0 0 16,-35-18-15,35 18 0,-35-106-1,36 0 1,-36 36 0,0-1-1,0 36 1</inkml:trace>
  <inkml:trace contextRef="#ctx0" brushRef="#br0" timeOffset="12668.3404">12665 512 0,'17'0'63,"36"0"-48,-17 0 1,-1 0 15,-35-36-15</inkml:trace>
  <inkml:trace contextRef="#ctx0" brushRef="#br0" timeOffset="12884.9005">12788 476 0,'0'36'15,"-35"34"16,35-35-31,0 36 16,0-1 0,0-17-1,0 0 1,0-17 0,-35-1-1</inkml:trace>
  <inkml:trace contextRef="#ctx0" brushRef="#br0" timeOffset="13018.9587">12647 935 0,'18'0'47,"35"0"-31,-18 0-1,35-18 1,-34 18-16,34 0 15</inkml:trace>
  <inkml:trace contextRef="#ctx0" brushRef="#br0" timeOffset="13651.5218">13494 388 0,'0'-18'0,"-18"18"16,0 0-1,-70 18 1,18 53-1,70-18-15,-53 17 16,53-17-16,-35 70 16,35-70-1,35 36 1,0-89 0,0 52-16,1-52 15,17 0-15,17 0 16,36-17-1,0-54-15</inkml:trace>
  <inkml:trace contextRef="#ctx0" brushRef="#br0" timeOffset="14362.952">14023 406 0,'0'35'47,"0"18"-47,0 0 16,0 70 0,-18-87-16,18-1 15,0 0-15,0 18 16,0-18-1,0-70 32,0-36-31,18 1 0,17-54-1,18 1 16,-18-18-15,1 106 0,-36-18-1,35 123 17,-35 54-17,0 17 1,35-53-1,-35-53 1,53 71 0,-53-124 46</inkml:trace>
  <inkml:trace contextRef="#ctx0" brushRef="#br0" timeOffset="14534.572">14164 653 0,'35'0'31,"18"0"-15,0 0-1</inkml:trace>
  <inkml:trace contextRef="#ctx0" brushRef="#br0" timeOffset="15034.8829">14605 406 0,'0'17'63,"0"36"-48,-35 35-15,35-17 16,0-18-16,-36 17 16,36 1-1,0-18 1,18-18 0,88-35-1,17 0 1,-52-17-1,-71-19-15</inkml:trace>
  <inkml:trace contextRef="#ctx0" brushRef="#br0" timeOffset="15793.6218">15681 459 0,'0'70'78,"0"-52"-62,0 17-16,0 0 16,0 71-1,0-71 1,0 1-1</inkml:trace>
  <inkml:trace contextRef="#ctx0" brushRef="#br0" timeOffset="16350.9825">15716 441 0,'0'-53'15,"36"53"-15,-36-35 16,35 0 0,0-1 15,0 36-16,18 0 1,0 0 0,-53 18-16,35 17 15,-35 18 1,-52 0 0,-72 18-1,89-36 1,0-35 15,70 0 0,0 0-15,0 35 0,18 0-1,-17 18 1,-1 18-1,-35-36 1,0 0 0,-18-35-1,-105 18 1,35-18 0</inkml:trace>
  <inkml:trace contextRef="#ctx0" brushRef="#br0" timeOffset="17766.1463">16563 318 0,'-35'70'63,"35"-17"-63,0 18 16,-36-19-16,1 125 15,35-107 1,-35-34 15,35-1-15,0-53 31,0-70-32,0 35-15,0 0 16,17-123-1,19 70 1,-1 0 0,18 36-1,-35 70-15,-18-36 16,35 36 0,0 0-1,-35 18 1,71 17-16,-18 89 31,-18 52-15,-35-88-1,0-35 1,35-17 0,-35-1-1</inkml:trace>
  <inkml:trace contextRef="#ctx0" brushRef="#br0" timeOffset="17966.8855">16616 564 0,'0'0'0,"0"-35"31,17 35-15,36 0 0,-17 0-1,-1 18-15,0-18 16,1 0-16</inkml:trace>
  <inkml:trace contextRef="#ctx0" brushRef="#br0" timeOffset="18436.6204">17268 388 0,'0'0'0,"0"-35"0,0 0 31,-17 35-15,-18 0 0,-1 0-1,1 0 1,17 17 0,18 54-1,0-18 1,36 70-1,17-52 1,17-36 0,-35 18-1,-35 17 1,0-34 15,-35-36-31,-35 0 31,-1 0-15,-35 0 0,71-18-1</inkml:trace>
  <inkml:trace contextRef="#ctx0" brushRef="#br0" timeOffset="18816.1171">17621 406 0,'18'0'62,"52"0"-46,-17 0-1,0 0 17,-17 0-32</inkml:trace>
  <inkml:trace contextRef="#ctx0" brushRef="#br0" timeOffset="19016.5707">17815 406 0,'0'35'15,"0"36"1,0-54-16,0 18 16,0 36-1,0-36-15,0 53 16,0-52-16,-35-36 16,35 53-1,0 0 1,0-18-1</inkml:trace>
  <inkml:trace contextRef="#ctx0" brushRef="#br0" timeOffset="19199.0833">17674 935 0,'18'0'46,"17"0"-46,18 0 16,-18-18-16,18 18 16,53-35-1,-71 0 1</inkml:trace>
  <inkml:trace contextRef="#ctx0" brushRef="#br0" timeOffset="19782.2711">18538 441 0,'0'0'15,"0"-35"-15,-17 35 16,-18-36-1,-1 36 1,-52 0 0,35 0-1,53 18 1,0 53 0,0-1-1,0-35 1,71 36-16,-36-36 15,0 1-15,1 34 32,34-35-17,-35 1 1,-35-1 0,-35 0-1,-106-35 1,123 0-1,-17 0-15,0 0 16</inkml:trace>
  <inkml:trace contextRef="#ctx0" brushRef="#br0" timeOffset="26654.0899">20232 423 0,'0'53'47,"0"-17"-31,0 16-16,0 1 15,0 36 1,0-19 0,0-17-1,0-18 1</inkml:trace>
  <inkml:trace contextRef="#ctx0" brushRef="#br0" timeOffset="26914.0366">20267 441 0,'0'0'0,"0"-35"0,0-1 16,35 36-1,-35-35 1,53 35 0,35 0-1,-52 0-15,-1 0 16,18 0-1,-18 0 1,-35 35-16</inkml:trace>
  <inkml:trace contextRef="#ctx0" brushRef="#br0" timeOffset="27117.8691">20267 688 0,'18'0'16,"35"0"-1,-18 0 1,0 0-16,0 0 16,1 0-16,-1 0 15</inkml:trace>
  <inkml:trace contextRef="#ctx0" brushRef="#br0" timeOffset="27630.0079">21026 512 0,'0'0'0,"0"-36"0,-18 36 16,18-35 0,-35 35-1,-71 35 1,35 71-1,71-53-15,-35 0 16,35 0 0,0 17-16,0 1 31,18-71-15,35 35-16,-18-35 15,0 0-15,36-17 16,-18-54-1,17 0 1,-70-17 0,35 0-1,-35-18 1,0 53 0</inkml:trace>
  <inkml:trace contextRef="#ctx0" brushRef="#br0" timeOffset="27977.7098">21396 423 0,'0'-35'15,"0"70"32,0 18-31,0 18-16,0-18 15,0 0-15,0 17 16,0-17 0,0-18 15,18-35-15</inkml:trace>
  <inkml:trace contextRef="#ctx0" brushRef="#br0" timeOffset="28379.1354">21449 423 0,'0'0'0,"0"-35"0,0 0 16,35-53 0,-35 52-1,35 36 1,1 0-1,34 18-15,-70 17 16,53 1 0,-53 16-16,0-16 0,0 34 15,-70-34 17,-19-1-17,54-35 1,53 0 31,17 35-47,0-35 15,71 88 1,-18-52 0,-35-1-1</inkml:trace>
  <inkml:trace contextRef="#ctx0" brushRef="#br0" timeOffset="29696.7194">24253 318 0,'0'-36'31,"-17"36"0,-18 0-15,-18 0-1,0 0 1,0 18 0,18 35-1,35-36 1,0 54 0,0 0-1,35-36 1,35 53-1,107-35 1,-36-18 0,-106 0-1,-35 1 17,-35-36-17,0 35-15,-36-35 16,0 0-1,1 0 1,17 0 0,18 0-1</inkml:trace>
  <inkml:trace contextRef="#ctx0" brushRef="#br0" timeOffset="30237.4323">24836 318 0,'0'17'47,"0"18"-47,0 1 15,0-1-15,0 53 16,0-53 0,0 18-1,0-17 1</inkml:trace>
  <inkml:trace contextRef="#ctx0" brushRef="#br0" timeOffset="30662.2283">24836 512 0,'0'0'0,"17"-53"31,18 53-15,1 0-16,34 0 15,-34-36 1,69 1 0,-105 0 15,0 0-15,0 70 62,0 0-63,0 0-15,0 1 16,0-1-16,0 35 16,18-34-1,-18-1 1</inkml:trace>
  <inkml:trace contextRef="#ctx0" brushRef="#br0" timeOffset="32128.6259">24059 459 0,'18'0'46,"123"-18"-30,-88 18 0,35-35-16,-17 35 15,246-53 1,-228 53 0,-54 0-1,-35 17 1</inkml:trace>
  <inkml:trace contextRef="#ctx0" brushRef="#br0" timeOffset="32378.3088">24289 706 0,'35'0'0,"0"-18"16,18 18-16,0 0 15,106-53 1,35 18 0,-106-18-16,18 53 15,-18 0-15,-35-35 16</inkml:trace>
  <inkml:trace contextRef="#ctx0" brushRef="#br0" timeOffset="36360.2097">26405 265 0,'0'-36'16,"-17"36"-1,17-35 1,-36 35 0,1 0-1,0 0 1,35 18-1,0 35 17,0 17-17,35-35-15,36 36 16,17 0 0,-17 34 15,-19-69-16,-52-1 1,-52-35-16,16 0 16,1 35-16,0-35 0,-1 0 15,-17 0 1,-17 0 0,17 0-1</inkml:trace>
  <inkml:trace contextRef="#ctx0" brushRef="#br0" timeOffset="36892.847">26811 318 0,'0'-36'16,"0"107"31,0-18-32,0 0-15,0 0 16,0-18-16,0 35 16,35-17 15,1-53-16,-1 0 1,0 0 0,-35-35-1,36 35-15,-36-53 16,0 18-16,0-36 16,35 36-1,-35-18 1,35 53-16</inkml:trace>
  <inkml:trace contextRef="#ctx0" brushRef="#br0" timeOffset="37310.3363">27622 353 0,'0'-35'16,"-35"35"15,0 0-16,0 0 1,17 0-16,-70 52 16,17 72-1,71-71 1,-35 17-16,35-52 0,0 17 16,0 36-1,35-71 1,36 17-1,-36-17-15,0 0 16,1 0-16,-1 0 16,18 0-16</inkml:trace>
  <inkml:trace contextRef="#ctx0" brushRef="#br0" timeOffset="37593.7278">27799 265 0,'0'0'0,"0"35"47,0 0-31,0 18-16,0 0 15,0 70 1,0-87 0,0 17-1,0-18 1</inkml:trace>
  <inkml:trace contextRef="#ctx0" brushRef="#br0" timeOffset="37976.7738">27799 582 0,'0'-35'0,"0"0"31,35 35-15,18 0 0,-18-36-16,1 36 15,-1 0-15,0-35 16,0 0-1,-35-1 1,36 1 0,-36 70 46,0 54-31,0-54-31,0 35 16,0-34 0,0-1-1,0 0 1</inkml:trace>
  <inkml:trace contextRef="#ctx0" brushRef="#br0" timeOffset="39246.7042">29792 282 0,'0'71'31,"0"-36"-15,-18 0-16,18 18 15,0-17-15,0 34 16,0-35-1,-35 18 1,35-17 0,0-54 46,18-70-46,-18 52-1,70-16-15,-34-90 16,-36 90-16,35 16 16,-35-34-1,35 70 1,0 0 15,-35 53-15,36 88-1,-36-88-15,53 17 16,-53-35-16,35 36 16,-35-18-1,0 0 1,35-18 0</inkml:trace>
  <inkml:trace contextRef="#ctx0" brushRef="#br0" timeOffset="39442.4793">29863 582 0,'0'-35'31,"17"35"-15,54 0 15,-18 0-31</inkml:trace>
  <inkml:trace contextRef="#ctx0" brushRef="#br0" timeOffset="40941.5496">6191 2170 0,'0'35'62,"0"18"-62,0 17 16,0-17-16,0 0 16,0 35-1,0-17 1,0-36-1,0 18 1,-17-18 0</inkml:trace>
  <inkml:trace contextRef="#ctx0" brushRef="#br0" timeOffset="41296.9868">6174 2293 0,'0'0'15,"0"-71"-15,0 36 0,0 0 16,17 0 0,-17-1-1,36 36 1,16 0 15,-52 18-31,53 53 16,0-1-1,-53-35 1,0 1 0,-17-36-1,-54 0-15,36 35 16,0-35-16,-36 0 31,53 0-15</inkml:trace>
  <inkml:trace contextRef="#ctx0" brushRef="#br0" timeOffset="42746.225">6773 2152 0,'0'-18'31,"-17"18"32,17 18-47,-53 17-16,53 0 15,-53 1-15,0 87 31,53-52-15,35-36 0,1-35-1,-19 35 1,89-35 0,-53-17-1,-53-19 1,0 1-1,0 0 1,0-53 0,0 17-1,0 36 1,0 0 0</inkml:trace>
  <inkml:trace contextRef="#ctx0" brushRef="#br0" timeOffset="43157.9675">7108 2170 0,'0'35'63,"0"0"-47,0 0-16,0 36 15,0-18 1,0-18 15,0 0-15,18-35 15,53 0-15,-36 0-1,18 0 1,-18 0-1,36 0 1</inkml:trace>
  <inkml:trace contextRef="#ctx0" brushRef="#br0" timeOffset="43557.5243">7796 2081 0,'0'0'16,"0"36"31,-17-1-32,17 18 1,-36-18-16,36 0 0,-70 18 16,35 0-1,-18 0 1,17 0-1,1-53 17</inkml:trace>
  <inkml:trace contextRef="#ctx0" brushRef="#br0" timeOffset="43824.331">7514 2081 0,'0'0'15,"0"-17"-15,18 17 16,17 17 46,-35 36-46,35-53-16,-35 53 16,0 0-1,36-53-15</inkml:trace>
  <inkml:trace contextRef="#ctx0" brushRef="#br0" timeOffset="45473.4338">8255 2064 0,'0'-36'16,"0"72"62,0 34-62,0-17-16,0 0 15,0 0-15,0 35 16,0-17 0,0-36-1,0-70 48,0-53-48,0 52 1,0 1-16,35 0 16,-35-18-1,0-18 1,36 1-1,-1 34 1,-35 54 15,70 88-15,-34 0 0,-1 0-1,71-36 1,-53-35-1,-18-35 1,0 0 15,1 0-15,-36-35 15,35 35-31,-35-53 16,0-17-1,0-36 1,0 71 0,0-1-1</inkml:trace>
  <inkml:trace contextRef="#ctx0" brushRef="#br0" timeOffset="45943.2875">9119 2187 0,'0'-35'47,"-17"35"-32,-36 18 1,17 17-16,-16 53 16,52-17-1,0-36 1,0 0 15,0 0-31,70-35 31,18-17-15,-17-54 0,-36 18-1,-35 0 1,0 0-1,-17-17 1,17 35 0,-36 35-1</inkml:trace>
  <inkml:trace contextRef="#ctx0" brushRef="#br0" timeOffset="46791.9036">9472 2117 0,'0'17'31,"0"19"-15,0-1-16,0 0 16,0 18-1,0 18 1,0-36-1,0-17 17,0-89 15,0 36-32,53-1-15,-53 1 16,0-35-1,35 34 1,-35-17 0,36 18-1,16 35 17,1 35-17,0 36 1,-53-18-1,36-18 1,-1-35 47,-35-35-48,35 35-15,-35-53 16,35 18-1,1 35 1,-19 0 0,-17 17-1,53 54 1,-53-1 0,0-17-1,-17-17 1,17-1-1</inkml:trace>
  <inkml:trace contextRef="#ctx0" brushRef="#br0" timeOffset="47119.0795">10231 2099 0,'0'-35'16,"52"35"62,1 0-62,-17 0-1,-1 0 1,0 0 15</inkml:trace>
  <inkml:trace contextRef="#ctx0" brushRef="#br0" timeOffset="47358.196">10425 2046 0,'0'0'0,"-36"0"78,36 88-78,0-52 16,0-1-16,-35 35 15,35 1 17,-35-18-17,35 0 1,-36-18 0</inkml:trace>
  <inkml:trace contextRef="#ctx0" brushRef="#br0" timeOffset="47524.9079">10248 2487 0,'18'0'47,"-18"-18"-31,53 18-16,0 0 15,35-35 1,-35 0-1</inkml:trace>
  <inkml:trace contextRef="#ctx0" brushRef="#br0" timeOffset="48146.6285">10971 2046 0,'0'-35'16,"0"52"31,-35 125-16,35-72-31,-35 18 31,0-52-15,35-54 46,0-17-62,17-1 16,-17-17-16,53-17 16,35-54-1,-52 72-15,16-54 16,1 53 0,-53 18-1,36 35-15,-36 70 31,0-17-15,0 53 0,0 17-1,0-52 1,0-18 0,0-18-1,-18-35 16</inkml:trace>
  <inkml:trace contextRef="#ctx0" brushRef="#br0" timeOffset="48956.1104">11007 2081 0,'17'0'110,"19"0"-110,-1 0 15,0 0-15,0 0 16,18 0 0,-17 0-1,-1 0-15</inkml:trace>
  <inkml:trace contextRef="#ctx0" brushRef="#br0" timeOffset="49472.82">11501 1923 0,'35'0'94,"-35"70"-94,0-35 16,0-17-16,0 17 15,0 1-15,0 34 16,0-17 15,0-18-15,0 1 0,35-36 30,-17 0-46,70 0 16,-53 0 0,36 0-1,-1 0 1,-52 0 0</inkml:trace>
  <inkml:trace contextRef="#ctx0" brushRef="#br0" timeOffset="52088.1847">13441 1729 0,'53'0'63,"35"0"-48,-53 0 1,53 0-16,-52 0 16,-1 0 15</inkml:trace>
  <inkml:trace contextRef="#ctx0" brushRef="#br0" timeOffset="52304.7823">13564 1746 0,'0'36'16,"-35"34"15,35-35-31,0 1 0,0-1 16,0 0-16,0 18 15,0 18 1,0-54-1,0 19 17</inkml:trace>
  <inkml:trace contextRef="#ctx0" brushRef="#br0" timeOffset="52488.17">13423 2170 0,'18'0'16,"17"0"0,0 0-16,1 0 15,34 0 1,-17 0 0,0 0-1</inkml:trace>
  <inkml:trace contextRef="#ctx0" brushRef="#br0" timeOffset="53138.4172">14146 1746 0,'0'-35'0,"0"0"16,0-1 15,-17 36 16,-19 18-47,-16 53 15,52-36 1,0 18 0,0 35-1,17-35 1,71 0-1,-52 0 1,-36-18 0,35 0 15,-35 1-15,-71-1-1,1-35 1,-1 0-1</inkml:trace>
  <inkml:trace contextRef="#ctx0" brushRef="#br0" timeOffset="57319.8188">15946 1676 0,'0'17'79,"0"19"-79,0 17 15,0-1-15,0 1 16,0 18-1,0-18-15,0-18 16,35-35-16,-35 71 16,0-54-1</inkml:trace>
  <inkml:trace contextRef="#ctx0" brushRef="#br0" timeOffset="57770.8811">15998 1940 0,'0'-35'15,"53"35"1,-17 0 0,52-35-1,-71 35-15,54 0 16,-36-36-1,1 36 1,-36-35 0,0-18-1,0 18 17,0 88 61,0-18-93,0 0 0,0 1 16,0-1-16,0 0 16,0 36-1,35-18 1,-35-18-1</inkml:trace>
  <inkml:trace contextRef="#ctx0" brushRef="#br0" timeOffset="58386.5801">16828 1658 0,'0'-35'15,"0"52"32,0 36-31,0 18-16,-18-18 15,18 0-15,-53 17 16,53-17 0,-35 0-1,35-71 32,0-70-31,17 53-1,-17 0 1,0-1-16,53-52 16,-53 35-16,36 18 15,-36 0 1,35-36 0,0 71 15,-35 53-16,35 0-15,-35 53 16,0-36 0,36-34-16,-36 17 15,0-18 1,35-35 0,-35 35-16</inkml:trace>
  <inkml:trace contextRef="#ctx0" brushRef="#br0" timeOffset="58569.6073">16810 1905 0,'18'0'46,"17"0"-30,53 0 0,-70-35-1</inkml:trace>
  <inkml:trace contextRef="#ctx0" brushRef="#br0" timeOffset="59059.8515">17180 1623 0,'0'-35'15,"36"70"32,-36 35-31,35-17-16,-35 0 0,35 53 31,0-35-15,-35-19-1,36-16 1,-1-36 31,-35-36-47,35 36 16,0-158-1,1 87 1,-1 1-1,-35 17 1,35 53 15,1 0-31</inkml:trace>
  <inkml:trace contextRef="#ctx0" brushRef="#br0" timeOffset="59387.2603">17745 1640 0,'0'-35'47,"17"35"-16,36 0-15,-17 0-16,16 0 16,-16 0-1,-1 0 1</inkml:trace>
  <inkml:trace contextRef="#ctx0" brushRef="#br0" timeOffset="59603.0248">17851 1658 0,'0'35'15,"0"18"1,0 18-1,0-18 1,0 0 0,-36-53-16,36 53 15,0-1-15,-53 19 32,53-36-17</inkml:trace>
  <inkml:trace contextRef="#ctx0" brushRef="#br0" timeOffset="59786.81">17709 2134 0,'0'-17'47,"36"17"-32,-1 0-15,0 0 16,1 0-16,34 0 15,-17-36 1</inkml:trace>
  <inkml:trace contextRef="#ctx0" brushRef="#br0" timeOffset="60568.8833">18415 1711 0,'0'-35'15,"-18"35"16,18 70 1,0-17-32,0 35 15,-53-17 1,53-1 0,0-52 15,36-106 47,-36 53-78,0-1 16,0 1-16,0-18 15,35-17 1,-35 34-16,35 1 15,1 35 32,-36 35-47,35 89 16,0 17 0,-35-106 15,35 18-16,-35-18-15,36-35 16,-1 0 15,-35-17 1,35 17-32,-35-36 15,35-52 1,-35 18-1,53-1 1,-17 18 0</inkml:trace>
  <inkml:trace contextRef="#ctx0" brushRef="#br0" timeOffset="61518.1938">19632 1676 0,'0'0'0,"0"-36"0,-35 1 16,0 0 0,-18 35-1,-18 0 1,-35 35 0,18 53-1,53 36 16,-18-71-31,53 17 16,0-34-16,0 16 16,17 19-1,54-36 1,0-35 0,-18 0-1,17 0 1,-35-17-1,-35-19 1,0 1 0,-17 0-1,-19 0 1,54 35 31,35 0-32,0 0 1,0 17 0,-18-17-1,-35 35 1,35 1 0,-35-1-1,0 0 1,0 1-16</inkml:trace>
  <inkml:trace contextRef="#ctx0" brushRef="#br0" timeOffset="62617.7722">21414 1482 0,'17'0'31,"19"0"-15,-1 0 0,0 0-16,0 0 0,1 0 15,-19 0 1,19 0-16,34 0 16,-35 0-1</inkml:trace>
  <inkml:trace contextRef="#ctx0" brushRef="#br0" timeOffset="62867.342">21643 1482 0,'0'17'16,"-18"-17"-16,18 53 15,0-17 1,0-1-16,-53 35 15,53 1 1,0-1 0,18-70-1,-18 53-15,53 0 16,-53-17 0,18-36-16</inkml:trace>
  <inkml:trace contextRef="#ctx0" brushRef="#br0" timeOffset="63167.4973">22102 1552 0,'0'0'16,"-18"0"-16,18 36 47,0 16-47,0 1 16,0 18-16,-35-1 15,35-17 16,0 0-15</inkml:trace>
  <inkml:trace contextRef="#ctx0" brushRef="#br0" timeOffset="63587.3593">22013 1852 0,'36'0'0,"-1"-35"16,0 35 0,0 0-16,18 0 31,0-35-31,-17-36 16,-1 36 15,-35-1-16,0-16 1,0 87 47,0 0-63,0 0 15,53 1 1,-53 34-1,0-17 1,35 0 0,-35-18-16,0 18 15,35-53 1</inkml:trace>
  <inkml:trace contextRef="#ctx0" brushRef="#br0" timeOffset="63861.1507">22666 1676 0,'0'0'16,"0"-36"-16,0 89 47,0-35-32,0 17-15,0 1 16,0-1-16,0 18 16,0-18-1,0 0 17</inkml:trace>
  <inkml:trace contextRef="#ctx0" brushRef="#br0" timeOffset="64101.2675">22719 1658 0,'0'0'0,"0"-35"0,0 17 16,18-52-1,-18 34 1,35 36-16,0 0 15,0 0 1,1 0-16,34-35 16,-35 35-1,1 0 1,-36 18 0</inkml:trace>
  <inkml:trace contextRef="#ctx0" brushRef="#br0" timeOffset="64318.1232">22648 1746 0,'18'0'31,"17"0"-16,1 0-15,16 0 16,-52 36 0,36-36-16,-36 35 15</inkml:trace>
  <inkml:trace contextRef="#ctx0" brushRef="#br0" timeOffset="64535.3717">22542 2064 0,'18'0'16,"17"0"-16,1 0 16,-1-18-16,0 18 15,36 0 1,-1-53-1</inkml:trace>
  <inkml:trace contextRef="#ctx0" brushRef="#br0" timeOffset="65017.0382">24536 1658 0,'0'18'31,"-53"52"-15,53-17-16,0 0 15,0 35 1,0-52-16,0-1 16,0 18-16,17-18 31</inkml:trace>
  <inkml:trace contextRef="#ctx0" brushRef="#br0" timeOffset="65551.3452">24553 1729 0,'0'0'0,"0"-53"0,0-18 31,0 18-15,0 18-1,36 35-15,-1 0 16,-17 0 0,34 18-1,-16 52 1,-36 1-1,0-18 1,-88 17 0,52-35-1,-17-35 1,18 0 0,35-17 15,18 17 0,17 0-15,0 35-1,1 53 1,16-35 0,-52-18-1,-17 1 1,-54-1-1,18-35 1,18 0 0</inkml:trace>
  <inkml:trace contextRef="#ctx0" brushRef="#br0" timeOffset="66223.4178">25030 1693 0,'0'-35'15,"0"70"48,0 1-63,0-1 16,-18 0-16,18 0 15,0 1-15,-35 34 31,35-34-15,0-89 47,0 17-48,0 19-15,17-54 16,-17 18-16,53 0 15,-18-70 1,-35 88-16,36-1 16,-1 54 31,-35 53-32,35 34-15,-35-34 16,0-36 15,36 18-15,-36 0-1,0-18-15</inkml:trace>
  <inkml:trace contextRef="#ctx0" brushRef="#br0" timeOffset="66411.3631">25065 1799 0,'0'-35'16,"53"35"0,-36 0-1,54 0 1,-18 0-1,0 0 1</inkml:trace>
  <inkml:trace contextRef="#ctx0" brushRef="#br0" timeOffset="66900.3244">25629 1605 0,'0'-35'16,"0"17"0,0-17 15,-17-18-16,-36 53 1,-35 35 0,52 18-1,36-17 1,0 34 0,0-35-1,18 36 1,17-1-1,0-34 1,1-19 0,-36 19-1,0-1 32,-18-35-47,-35 0 16,-17 0-1</inkml:trace>
  <inkml:trace contextRef="#ctx0" brushRef="#br0" timeOffset="67515.9694">25964 1482 0,'18'0'16,"17"0"-16,18 0 15,-17 0 1,-1 0 0,18 0-1,-18 0 1</inkml:trace>
  <inkml:trace contextRef="#ctx0" brushRef="#br0" timeOffset="67766.1093">26106 1570 0,'0'35'31,"0"18"-31,0-18 15,0 1 1,0 17 0,0 17-1,0-17 1,0-18 0,0 1-1</inkml:trace>
  <inkml:trace contextRef="#ctx0" brushRef="#br0" timeOffset="67934.3838">26035 1976 0,'18'0'31,"17"-18"-15,18 18-16,0 0 15,17 0-15,89-35 32,-71 35-17</inkml:trace>
  <inkml:trace contextRef="#ctx0" brushRef="#br0" timeOffset="68582.1182">27023 1464 0,'-18'-35'0,"-17"35"31,0-53-15,-1 53-1,1 35-15,-18 36 31,53-1-31,0 1 32,0-1-17,106 1 1,-71-1 0,18-34-1,-18-1 1,-35 0-1,-35-35 1,-35 36 0,-19-36-1,19 0 1</inkml:trace>
  <inkml:trace contextRef="#ctx0" brushRef="#br0" timeOffset="69615.6744">28293 1482 0,'17'0'31,"19"0"-15,34 0 0,-17 0-1,-18 0-15,18 0 16,-17 0 0</inkml:trace>
  <inkml:trace contextRef="#ctx0" brushRef="#br0" timeOffset="69834.1446">28487 1482 0,'0'17'0,"0"36"16,0-17-1,-35-1-15,35 0 16,0 36-1,0-1 1,0-35 0,0 18-1,0 0-15,-53 0 16</inkml:trace>
  <inkml:trace contextRef="#ctx0" brushRef="#br0" timeOffset="70034.1986">28310 1993 0,'18'0'31,"17"0"-31,-17 0 16,88 0-1,0 0 1,17-35-1,-35 35 1</inkml:trace>
  <inkml:trace contextRef="#ctx0" brushRef="#br0" timeOffset="70765.327">28963 1535 0,'0'0'0,"0"17"62,0 36-62,0 18 0,0-18 16,0 17-1,0-35-15,0 18 16,0-17 0,-18-36-16,18 35 31,0-53 0,36-35-15,-36 18-1,35 0-15,-35-36 32,35 36-32,1-36 15,-36 36-15,0 0 16,35 0 0,0 52 15,-35 19-16,35 87 1,-35-35 0,36-53-1,-36 18-15,35-17 16,0-36 15,18 0 0,-53-18-31,35-17 32,-35-18-17,0-18 1,0 36-16,0 0 16,0-1-16,36 1 0,-36 0 15,53 0 1</inkml:trace>
  <inkml:trace contextRef="#ctx0" brushRef="#br0" timeOffset="72314.8861">10848 3457 0,'0'-35'31,"0"88"16,0 141-31,0-124-1,0 19 1,0-19-1,0-17 1,0-18 0,35-35-16</inkml:trace>
  <inkml:trace contextRef="#ctx0" brushRef="#br0" timeOffset="72631.5815">11412 4022 0,'0'35'15,"0"0"1,-35-35 0,35 36-16,-106-1 15,71-35 1</inkml:trace>
  <inkml:trace contextRef="#ctx0" brushRef="#br0" timeOffset="73663.909">11889 3545 0,'17'0'0,"-17"-35"16,53 35 0,0-35-1,-18 35-15,-35 17 16,18-17-1,-18 106 1,0 18 0,0-54-1,0-17 1,-53 35 0,18-88-1,52-17 48,36-54-48,-53 36-15,53 0 16,-17-18 0,52-71-1,-53 71-15,18-35 16,-53 159 46,0-18-46,0 0-16,-18 17 16,18-17-16,0 18 15,18-18 1,70-53-1,-35 35 1,-18-35-16</inkml:trace>
  <inkml:trace contextRef="#ctx0" brushRef="#br0" timeOffset="73880.6627">12718 3916 0,'0'35'31,"0"0"-15,0 1-1,-18-36-15,18 53 16,-88-53-16</inkml:trace>
  <inkml:trace contextRef="#ctx0" brushRef="#br0" timeOffset="75063.3413">13370 3545 0,'0'-35'31,"0"0"-31,18 35 31,35 0-15,0 35-1,-53 0 1,0 36 0,35 0-1,-35-1 1,-18-17-1,-17-53-15,35 35 16,-35-35-16,35-17 47,17-36-31,36 0-16,18-53 15,-1 35 1,-70 36-1,0 53 48,0 17-63,0 0 16,-17 1-1,17 34 1,0-17-1,17-18 1,36 1 0,-17-36-1</inkml:trace>
  <inkml:trace contextRef="#ctx0" brushRef="#br0" timeOffset="76179.6294">14076 3210 0,'0'-35'32,"0"0"-1,17 35-31,19 0 16,-1 17 15,-35 54-16,0-36-15,0 0 16,-18 1-16,18-1 16,-53 18-16,53-18 31,36-35 16,-1-35-47,36 35 15,-36 0 17,0 0-32</inkml:trace>
  <inkml:trace contextRef="#ctx0" brushRef="#br0" timeOffset="77030.7674">14482 3775 0,'-18'0'63,"18"35"-63,-53-35 15,53 35-15</inkml:trace>
  <inkml:trace contextRef="#ctx0" brushRef="#br0" timeOffset="77947.8851">14993 3422 0,'0'-35'31,"35"35"16,1 0-47,-36 17 15,35 19 1,-35 34 0,0-17-1,0 0-15,-18-18 16,-17 1 15,35-54 16,18 18-31,35-88-1,17 17 1,-35 1-1,1 34 1,-36 54 31,0 17-31,0 18-1,0-18-15,0 18 16,0-17-1,53-36 17,-53 35-32,70-35 0,-35 0 0,-17 0 15</inkml:trace>
  <inkml:trace contextRef="#ctx0" brushRef="#br0" timeOffset="78629.0641">15716 3228 0,'0'-18'0,"0"-17"31,0 0 1,18 35 15,17 17-16,-35 36-16,0 0 1,-17-53-16,17 35 16,-36-35-1,54 0 48,-18 36-63,0-1 31,0 0 0,-18-35 1,-17 36-17</inkml:trace>
  <inkml:trace contextRef="#ctx0" brushRef="#br0" timeOffset="79295.8418">16016 3510 0,'18'0'63,"35"0"-48,0 0-15,17 0 16,-35-18-1,18 18 1</inkml:trace>
  <inkml:trace contextRef="#ctx0" brushRef="#br0" timeOffset="79499.5762">16210 3422 0,'0'35'32,"0"18"-17,0 18 1,-35-36 0,35 0-1,0 18-15</inkml:trace>
  <inkml:trace contextRef="#ctx0" brushRef="#br0" timeOffset="80518.7644">16069 3457 0,'0'18'63,"35"-18"-48,1 0 1,-1 0-1,71 0 1,-142 0 47,1 0-48,35 35 32,0 0-16,18-35 1,-18 36-17,35-36 1,-35 35 15,-18-35-15,36 0 46,17 0-31</inkml:trace>
  <inkml:trace contextRef="#ctx0" brushRef="#br0" timeOffset="80961.7417">15928 3739 0,'0'18'93,"-18"-18"-93,18 35 16,-53-35-16</inkml:trace>
  <inkml:trace contextRef="#ctx0" brushRef="#br0" timeOffset="81995.5171">15593 2981 0,'17'0'94,"19"0"-79,17 0 16,-18 0-15,-35 35-16,0 1 31,0 16-31,0-16 16,-35-1 15,-1-35-15,54 0 62,-18 35-62,18-35-16,-18 53 15,35-53 1,-35 35-1,0 1 1,-18-36 0,18 35-16,-53-35 15,0 0 1,18 0 0,0 0-1</inkml:trace>
  <inkml:trace contextRef="#ctx0" brushRef="#br0" timeOffset="83143.8218">16722 3669 0,'35'0'63</inkml:trace>
  <inkml:trace contextRef="#ctx0" brushRef="#br0" timeOffset="83391.0294">17057 3669 0,'35'0'63</inkml:trace>
  <inkml:trace contextRef="#ctx0" brushRef="#br0" timeOffset="83581.9215">17268 3722 0,'36'0'16,"-1"0"0</inkml:trace>
  <inkml:trace contextRef="#ctx0" brushRef="#br0" timeOffset="84543.741">17657 3492 0,'0'-35'15,"0"0"1,35 35 0,0 0 15,0 18-16,-35 17 1,0 0-16,0 18 16,0 18-1,-17-18 1,-19-18 15,19 0-15,34-53 31,36-34-32,-17 16 1,-1 1-16,0 0 16,53-36-1,-52 1 1,-54 122 46,18-16-62,-35-1 16,35 18 0,0-18-16,17-35 31,54 36-16,17-36 1,-53 0-16</inkml:trace>
  <inkml:trace contextRef="#ctx0" brushRef="#br0" timeOffset="84993.9125">17462 3757 0,'0'35'47,"0"1"-32,-17-36-15,17 35 16,-35 0 0</inkml:trace>
  <inkml:trace contextRef="#ctx0" brushRef="#br0" timeOffset="85776.8973">18203 3228 0,'0'-35'31,"36"-1"1,-1 36-1,0 0-15,-35 36-1,35-36 1,-35 53-16,0-18 15,0 18 1,0 0 0,0-18-1,36-70 48,-36-1-48,53 1 1,0 0-16,-36 35 0,-17-35 16,71 35-1,-36 0 1,-35 70 0,0 36 15,0-36-16</inkml:trace>
  <inkml:trace contextRef="#ctx0" brushRef="#br0" timeOffset="90463.6649">2716 5362 0,'0'36'47,"0"-1"-31,0 0-16,0 18 16,0 0-16,0 17 15,0 36 1,18 18-1,-18-71-15,0 0 16,0-18-16,0 35 16,0-34-1</inkml:trace>
  <inkml:trace contextRef="#ctx0" brushRef="#br0" timeOffset="90841.1855">2716 5521 0,'0'0'0,"0"-35"0,0-1 16,0-87-1,18 70 1,17 18 0,18 35-1,18 0 1,-18 0 0,0 53-16,-53-18 15,0 0-15,0 18 16,0-18 15,-36 36-15,36-36-16,-53-17 15,-35-18-15,53 0 16,-36 53 0</inkml:trace>
  <inkml:trace contextRef="#ctx0" brushRef="#br0" timeOffset="91308.3447">3263 5521 0,'-17'18'47,"17"17"-47,0 18 16,0 17-16,0 19 16,0-1 15,0-18-16,0-17-15,-36-53 32</inkml:trace>
  <inkml:trace contextRef="#ctx0" brushRef="#br0" timeOffset="91742.3895">3228 5733 0,'0'0'0,"0"-36"16,0-17-16,0 1 15,0-1-15,0-71 16,35 71-16,-35 0 16,35 18-1,-35 0 1,36 35 0,17 0-1,-53 17-15,53 72 16,-53-36 15,0 17-15,-18-17-1,-88-18 1,53 18 0,53 0 30,35-53-30,1 35-16,-1-35 16,36 36-1,-71-1-15,52 18 16,-16-53 0,-36 53-16</inkml:trace>
  <inkml:trace contextRef="#ctx0" brushRef="#br0" timeOffset="92241.8751">3775 5627 0,'0'0'15,"0"-71"-15,0 36 16,-18 0 15,-17 35-31,-18 0 16,0 88 15,53 18-15,-53 17-1,88-35 1,18-52 0,18-36-1,-1 0 1,1-18-1,-18-35 1,-53 0-16,0 18 16,0-53-16,0 17 31,-18 1-31,18 34 31</inkml:trace>
  <inkml:trace contextRef="#ctx0" brushRef="#br0" timeOffset="92741.0481">4216 5450 0,'0'-35'16,"0"53"31,0 17-47,0 18 15,0 0 1,0 53 0,0-71-1,0 18 1,0-18-1,0 0 1,35-35 15,-35-35-15,0-71 0,0 89-1</inkml:trace>
  <inkml:trace contextRef="#ctx0" brushRef="#br0" timeOffset="92974.8653">4286 5503 0,'0'-35'0,"0"70"15,0-140-15,0 69 16,0 1 0,36 0-1,16 35 17,19 0-17,-71 17-15,53-17 16,-53 53-16,0 0 15,0 18 1,-18-36 0,-35 0-1,-17-35 1,35 36 0,-18-36-16</inkml:trace>
  <inkml:trace contextRef="#ctx0" brushRef="#br0" timeOffset="93657.7989">4798 5539 0,'0'-71'0,"-18"36"16,-35 0-1,18 35 16,0 17-15,35 18-16,-36 89 16,-17-18-1,53-36 1,0-17 0,18-53-1,53 35-15,-18-35 31,-18 0-31,18-17 32,-18-18-32,18-18 15,-53-36 1,0 19 0,35-1-1,-35 36 1,0-18-1,-17 53-15</inkml:trace>
  <inkml:trace contextRef="#ctx0" brushRef="#br0" timeOffset="94373.9277">5556 5362 0,'-35'0'16,"35"-35"-16,-35 35 16,35-35-16,-36 35 46,36 35-30,-35 36 0,35 17-1,0-18 1,35 1 0,36-18-1,-36 17 1,-35-52-1,0 17 1,0 0 15,-17-35-15,17 36-16,-89-36 16,54 0-16,-18 0 15</inkml:trace>
  <inkml:trace contextRef="#ctx0" brushRef="#br0" timeOffset="94897.6823">5786 5380 0,'35'0'94,"0"0"-94,0 0 15,1 0-15,17 0 16</inkml:trace>
  <inkml:trace contextRef="#ctx0" brushRef="#br0" timeOffset="95123.4173">5856 5398 0,'0'70'15,"0"-35"1,0-17-16,0 17 16,18 18-1,-18 0 1,0 18 0,0-18-1,0-18 1</inkml:trace>
  <inkml:trace contextRef="#ctx0" brushRef="#br0" timeOffset="95306.9997">5803 5821 0,'35'0'31,"1"0"-31,-1 0 16,0 0-16,36-18 15,-1 18 17</inkml:trace>
  <inkml:trace contextRef="#ctx0" brushRef="#br0" timeOffset="95856.6097">6209 5309 0,'35'0'31,"0"0"-31,1 0 16,-1 0-1,0 0-15,-17 0 16,52 0-16,-17 0 16</inkml:trace>
  <inkml:trace contextRef="#ctx0" brushRef="#br0" timeOffset="96123.1311">6438 5309 0,'0'18'15,"0"35"1,0-18-1,0 0-15,0 36 32,0-36-32,0 1 15,0-1-15,0 18 16,18-18 0,17-35-1,-35 35-15</inkml:trace>
  <inkml:trace contextRef="#ctx0" brushRef="#br0" timeOffset="96510.6273">6862 5309 0,'70'0'62,"-35"0"-46,1 0-16,34 0 16,18 0-1,-52-35 1</inkml:trace>
  <inkml:trace contextRef="#ctx0" brushRef="#br0" timeOffset="96740.0397">7108 5292 0,'0'35'16,"-35"18"-16,35-18 15,0 0 1,0 71 0,0-53-1,0 0 1,-35 0 0</inkml:trace>
  <inkml:trace contextRef="#ctx0" brushRef="#br0" timeOffset="96956.2883">6932 5750 0,'35'0'63,"1"0"-63,-1 0 15,0 0-15,0 0 16,36 0 0,0 0-1,-54-17 1</inkml:trace>
  <inkml:trace contextRef="#ctx0" brushRef="#br0" timeOffset="97456.4362">7691 5327 0,'0'-35'0,"-18"35"16,18-36 0,-35 36-1,-1 0 1,36 36-16,-70 52 16,17 35-1,18-70 1,35-17-16,0-1 15,0 18-15,17 0 32,19-53-17,16 0 1,1 0 0,0-18-1,18-17 1,-36-18-1,-35-71 1,0 89-16,35-35 16,-35 17-1,-17 53 1</inkml:trace>
  <inkml:trace contextRef="#ctx0" brushRef="#br0" timeOffset="98557.6752">7938 5309 0,'0'36'78,"35"17"-62,-35-36-16,0 54 15,0 17-15,0-18 32,0-34-17,0 17 1,0-18 0,0-53 30,0-35-30,0 18-16,0-35 16,0-19-1,35-16 1,-35 52 0,0-18-1,35 71 1,-35 18 15,36 17-15,-36 36-1,35-19-15,0 37 16,-35-54-16,71 0 16,-18 36-1,-18-36 1,0-35-1,0 0 48,-35-18-63,36-35 16,-36-17-1,0-1 1,0 1-1,0 35 1</inkml:trace>
  <inkml:trace contextRef="#ctx0" brushRef="#br0" timeOffset="101105.313">9719 5186 0,'0'0'0,"0"17"47,0 19-31,0-1-16,0 0 15,0 1-15,0 34 16,0-17 15,0 18-31,0-1 32,0-35-17</inkml:trace>
  <inkml:trace contextRef="#ctx0" brushRef="#br0" timeOffset="101370.9974">9754 5133 0,'0'-35'0,"53"-1"15,-18 36 1,-35-35 0,53 35-16,18 0 15,-53 0 1,52 0 0,-35 0-16,1 0 15,-36 18-15</inkml:trace>
  <inkml:trace contextRef="#ctx0" brushRef="#br0" timeOffset="101605.1924">9754 5362 0,'36'0'47,"52"0"-31,-53 0-16,0 0 0,1 0 15,17 0 17,-18 0-32</inkml:trace>
  <inkml:trace contextRef="#ctx0" brushRef="#br0" timeOffset="102111.4214">10389 5239 0,'0'-36'15,"-35"36"-15,0 0 31,-1 18-15,36 17-16,-70 36 16,35 70-1,35-70 1,0-18 0,17-53-16,-17 35 15,53-35-15,18 0 16,-1-18-1,-70-35 1,36-17 0,-36-1-1,0 36 1,0-36 0,0 18-16</inkml:trace>
  <inkml:trace contextRef="#ctx0" brushRef="#br0" timeOffset="102987.7991">10742 5133 0,'0'53'32,"0"0"-17,0 17-15,0-17 16,0 0-1,0-18-15,-18 1 0,18-1 16,0 18 0,0-18-1,0-52 32,0-19-31,0-34-1,36-18 1,-36-18 0,0 53-16,35-88 15,-35 70-15,35 36 16,-35 0 0,36 35-1,52 0 1,-18 52-1,-70 19 1,0 17 0,-53 0-1,-17-52 17,17-36-17,53 35 32,18-35-47,-18 35 16,52 18-1,72 18 1,-54-36 0,-34-35-16,-36 35 15</inkml:trace>
  <inkml:trace contextRef="#ctx0" brushRef="#br0" timeOffset="103537.7227">12488 5186 0,'0'35'16,"0"0"-1,0 1-15,0-1 16,0 36 0,0-19-1,0 19 1,0-18-1</inkml:trace>
  <inkml:trace contextRef="#ctx0" brushRef="#br0" timeOffset="103804.1134">12559 5168 0,'0'0'0,"0"-35"0,0-18 16,35 53-1,0-35 1,18 35 0,0 0-1,18 0 1,-18 0-1,0 0 1</inkml:trace>
  <inkml:trace contextRef="#ctx0" brushRef="#br0" timeOffset="104053.4776">12559 5274 0,'18'0'47,"-18"35"-47,52-35 15,-16 0 1,-1 0-1,-35 36-15,35-36 16,-35 35 0</inkml:trace>
  <inkml:trace contextRef="#ctx0" brushRef="#br0" timeOffset="104271.5184">12435 5592 0,'0'35'0,"18"-35"31,17 0-15,54 0 0,34 0-1,36 0 1,-89 0-16,71 0 15</inkml:trace>
  <inkml:trace contextRef="#ctx0" brushRef="#br0" timeOffset="104953.5954">13176 5080 0,'0'0'0,"36"0"63,-36 18-48,0 35-15,35 17 0,-35-17 16,35 18 0,0-18-1,-35-18 1,36-35-1,-1 0 17,0 0-17,0-18 17,-35-35-32,36-17 15,-1 34-15,-35 1 16,35-35-1,-35 34 1,0 1 0,36 35 15</inkml:trace>
  <inkml:trace contextRef="#ctx0" brushRef="#br0" timeOffset="105267.2208">13811 5098 0,'0'35'62,"0"0"-62,0 18 16,0 0-16,0-18 16,0 1-1,0 17 1,0-18 0</inkml:trace>
  <inkml:trace contextRef="#ctx0" brushRef="#br0" timeOffset="105503.9601">13864 5168 0,'0'0'0,"0"-17"0,0-19 16,35-34-1,-35 17 1,36 18-1,-1 35 1,0 0 0,1 0-1,-19 0-15,54 0 16,-36 0 0,-35 17-1,0 18 1</inkml:trace>
  <inkml:trace contextRef="#ctx0" brushRef="#br0" timeOffset="105736.4807">13829 5203 0,'35'0'47,"18"53"-31,18-53-1,-36 0 1,-35 18-16,35-18 16</inkml:trace>
  <inkml:trace contextRef="#ctx0" brushRef="#br0" timeOffset="105969.6247">13723 5486 0,'18'0'15,"17"0"-15,0 0 16,-17 0-16,17 0 15,0 0 1,1 0-16,34 0 16,-34 0-16,-1 0 15,0 0 1,0 0-16</inkml:trace>
  <inkml:trace contextRef="#ctx0" brushRef="#br0" timeOffset="106593.6865">14340 5027 0,'36'0'62,"-36"35"-46,0 1-16,0-1 0,0 0 16,0 36-1,0-18 1,0 0-1,0-89 48</inkml:trace>
  <inkml:trace contextRef="#ctx0" brushRef="#br0" timeOffset="106986.531">14411 5168 0,'0'-53'0,"0"0"15,0-17 1,0 17 0,53 18-1,-18 35 1,18 0 0,-18 0-1,1 35 1,-36 35-1,0-34 1,-53 17 0,17-18-1,1-35-15,0 0 0,35 35 63,53 18-48,0-18 1,0 1 0,-18-36-1,0 35-15,0-35 16,1 35 0,34-35-16,-34 36 15</inkml:trace>
  <inkml:trace contextRef="#ctx0" brushRef="#br0" timeOffset="107386.4715">15505 5027 0,'-36'35'62,"36"1"-46,-88 17-16,53-53 15,0 70-15,-36 1 16,18 17 15,-17-53-15,52-35-16</inkml:trace>
  <inkml:trace contextRef="#ctx0" brushRef="#br0" timeOffset="107652.9191">15117 5062 0,'0'36'47,"0"-1"-31,35-35-16,-35 53 15,0 0 1,35 0-1</inkml:trace>
  <inkml:trace contextRef="#ctx0" brushRef="#br0" timeOffset="109394.7151">15293 5309 0,'-18'0'31,"18"36"32,-35-36-63,35 35 31,-71-35-31,19 53 16,16-53-1,36 17-15,-35-17 16,35 36 0</inkml:trace>
  <inkml:trace contextRef="#ctx0" brushRef="#br0" timeOffset="110501.2977">17198 5080 0,'0'18'47,"0"17"-31,18 0-16,-18 0 15,0 1-15,35-1 16,0 36-1,-35-36-15,35-35 16,-35 53-16,36-18 16,-1-35-1,0 0 17,-35-18-17,0-34-15,35-19 31,-35 0-15,36 1 0,-1-1-1,-35 36-15,35 0 16</inkml:trace>
  <inkml:trace contextRef="#ctx0" brushRef="#br0" timeOffset="110700.7767">17798 5415 0,'0'-17'63</inkml:trace>
  <inkml:trace contextRef="#ctx0" brushRef="#br0" timeOffset="111184.4697">18274 5133 0,'0'-18'0,"0"-52"16,0 34-1,-35 1 1,-1 35 0,1 0-1,0 0 1,35 18-16,0 17 16,0 36-1,0-1 1,17 1-1,54-18 1,-18 17 0,0-34-1,-36-1 1,-17 0 15,-88 0 0,18-35-15,-1 0 0</inkml:trace>
  <inkml:trace contextRef="#ctx0" brushRef="#br0" timeOffset="111440.9606">18521 5468 0,'0'35'78</inkml:trace>
  <inkml:trace contextRef="#ctx0" brushRef="#br0" timeOffset="112778.5357">19279 5468 0,'0'35'63,"0"-17"-48,0 17 1,-53 18-1,0-18 1</inkml:trace>
  <inkml:trace contextRef="#ctx0" brushRef="#br0" timeOffset="116266.9061">20179 5133 0,'0'35'31,"18"-35"-15,17 0-1,18 0 1,17 0 0,-52 0-1,17 0 1,-35-53 15,0 36-15,0-19-1,0 1 1,-17 35-16,-36 0 16,0 0-1,0 71 16,53-18-31,-53 70 16,53-88-16,0 1 16,35 34-1,36-17 1,35-53 0,70 0-1,-88 0 1,-53-18-16</inkml:trace>
  <inkml:trace contextRef="#ctx0" brushRef="#br0" timeOffset="117952.6628">20673 5186 0,'0'35'63,"0"0"-48,0 1-15,17-36 16,-17 53-16,0-18 15,36-35 17,-36 35-32,35-35 15,0 0 1,1-35 0,-36 0-1,0-18 1,0 0-1,0-18 1,0 36 0,35 35 46,18 35-46,-18-35-1,0 0-15,-35 35 16,88-35 0,1 0-1,-36 0 1,-18 0 0,-35-17 15,0-18-16,-18 35 32,-17 0-15,35 35-32,-35 35 15,35-34 16,0 17-31,0-18 16,17-35-16,19 0 16,-1 0-1,35 0 1,-17-18 0,0-35-1,-17 0 1,-36 0-1,0-17 1,0 17 0,0 18-1,-18 35 1,53 0 62,0 0-62,18 0-1,-53 17-15,36-17 16,-36 53-16,0-17 16,0 16-1,35 19 1,-35-36-1,35-35 32,0 0-31,1 0 0,-36-53-16,35 0 15,0 1 1,1 16 15,-36 54 16,0 17-47,0 0 16,0 18-1,0-17-15,0 34 16,0-34-16,0-1 15,0 0 1,0 18 0,0-18-1,-71-35 1,0 0 0,71-35 30,36 35-46,123-106 32,-54 18-17,1 35 1</inkml:trace>
  <inkml:trace contextRef="#ctx0" brushRef="#br0" timeOffset="119031.0207">21819 5080 0,'-17'0'16,"-19"18"93,36 17-78,0 0-15,0 0-1,0-17 1,18-18 31,17 0-31,1 0-16,-1 0 31,0-53 0,-35 18 0,0 17 1</inkml:trace>
  <inkml:trace contextRef="#ctx0" brushRef="#br0" timeOffset="119850.4705">21784 4939 0,'0'-35'16,"0"52"62,-18 19-62,18-1-1,0 0 1,0-17 0,0 17 15,18-35-31,35 0 31,-18 0-15,1 0-1,-1 0 17,-35-18-32,0 1 31,35 17-31,-35-36 15,0 1 17,0 53 46,-18-18-78,18 53 15,0-18-15,-52 0 16,52 18 0,-36 0-1,36 18 1</inkml:trace>
  <inkml:trace contextRef="#ctx0" brushRef="#br0" timeOffset="120899.3388">22789 4957 0,'0'52'62,"0"-16"-62,0-19 16,0 54 0,0-36-16,0 18 15,0 53 1,0-71-1</inkml:trace>
  <inkml:trace contextRef="#ctx0" brushRef="#br0" timeOffset="121464.9937">22948 4851 0,'0'0'0,"0"-53"15,0 17 1,0 1 15,53 35 0,0 35-15,18 71 0,-71-70-1,53 17 1,-53-1 0,-195 72-1,107-54 1,124-70 46,-1 0-62,0 0 16,0 36-16,36 17 16,-36-18-1,18-35 1,-53 35-16,0 1 15,0-1 17,-35-35-17,-18 0 1,53 35-16,-71-35 0</inkml:trace>
  <inkml:trace contextRef="#ctx0" brushRef="#br0" timeOffset="122231.8854">23601 4904 0,'0'53'63,"0"17"-63,0-17 16,0 0-16,-18 17 15,18 1 1,0-18-1,-35-53 17,35 35-17,0-52 1,0-36 0,18 17-1,-18-52 1,35-18-1,0 36 1,0 17 0,1 53 31,-36 35-47,70 71 15,-35-35 1,1 34-1,-36-52 1,0-17 15,-18-36 1</inkml:trace>
  <inkml:trace contextRef="#ctx0" brushRef="#br0" timeOffset="122383.6974">23689 5239 0,'0'-36'0,"18"36"16,35 0 0,-18 0-1,0 0-15,0 0 16,1-35-16</inkml:trace>
  <inkml:trace contextRef="#ctx0" brushRef="#br0" timeOffset="122899.6522">24359 4974 0,'-35'-53'16,"-18"0"-1,18 53 1,0 0 0,-54 0-1,36 0 1,18 36 0,35 17-1,0 70 1,18-52-1,17-36 1,18 35 0,-18-34-16,1-1 31,-54 0 0,-17-35-31,-54 0 16,37 0-1,16 0-15</inkml:trace>
  <inkml:trace contextRef="#ctx0" brushRef="#br0" timeOffset="123448.1341">24800 4886 0,'36'0'62,"34"0"-46,-35 0-1,18 0 1,-17 0 0</inkml:trace>
  <inkml:trace contextRef="#ctx0" brushRef="#br0" timeOffset="123648.7232">24941 4921 0,'0'36'31,"0"16"-15,0-16-16,0-1 15,0-17-15,0 52 16,0-35 0,0 18-1,-35 18 1</inkml:trace>
  <inkml:trace contextRef="#ctx0" brushRef="#br0" timeOffset="123819.1816">24818 5362 0,'35'0'16,"36"0"-1,-36 0 1,0 0-16,1 0 16,-1 0-16,0 0 15</inkml:trace>
  <inkml:trace contextRef="#ctx0" brushRef="#br0" timeOffset="124463.9858">25718 4957 0,'0'-36'16,"-36"36"-1,36-35 1,-35 35 0,0 0-1,-18 0 1,0 0-1,18 18 1,35 70 0,0-53-16,0 0 15,0 1-15,17-1 16,-17 0-16,53 36 16,0-18-1,0-18 1,-53 0-1,-53 1 17,0-36-17,18 0 1,-36 0-16</inkml:trace>
  <inkml:trace contextRef="#ctx0" brushRef="#br0" timeOffset="125464.0045">27852 4921 0,'0'71'78,"0"-18"-63,0-18-15,0 0 16,0 1-16,0-1 16,0 18 15,0 0-31</inkml:trace>
  <inkml:trace contextRef="#ctx0" brushRef="#br0" timeOffset="125916.5476">27869 5133 0,'36'0'16,"-1"-35"-1,0 35 1,36 0-1,-54 0-15,54 0 16,0-36 0,-71 1 15,35-18-15,-35 18-1,0 0 1,0 70 31,0 18-32,0 53 1,0-36 0,0-35-1,0 18 1,0-17-1,70-36 1</inkml:trace>
  <inkml:trace contextRef="#ctx0" brushRef="#br0" timeOffset="126579.3493">28628 4939 0,'35'0'15,"-35"-35"-15,0 70 47,-17 35-31,17-17-16,-36-17 16,36 34-1,-35-17 1,35-18-1,-35-35 1,35-35 47,0 0-63,17-36 15,19-35 1,-36 18-1,35 88 1,-35-53-16,53 124 63,-53-1-63,35 1 15,-35-18 1,0-18-16,0 0 15,35 18-15,-35-17 16,0-1 0,-17-35 15</inkml:trace>
  <inkml:trace contextRef="#ctx0" brushRef="#br0" timeOffset="126740.2421">28628 5186 0,'35'0'0,"36"0"16,-36 0-1</inkml:trace>
  <inkml:trace contextRef="#ctx0" brushRef="#br0" timeOffset="127263.3408">29122 4974 0,'0'-35'16,"0"0"15,-53 35 0,0 0-15,18 0-1,35 17-15,0 36 16,0 35 0,0-17-1,17-1 1,19-17-1,-1-17 1,-35-1 0,0 0 15,-18-35-15,18 36-1,-70-36-15,34 0 16,1 0-16</inkml:trace>
  <inkml:trace contextRef="#ctx0" brushRef="#br0" timeOffset="128531.6605">31256 4904 0,'0'-36'15,"0"1"17,-35 35-17,0 0 1,-18 0-1,17 0 1,1 18 15,35 17-15,0 36 0,0-36-16,35 35 15,89 19 1,-36-19-1,-17-35 1,-19 36 0,-52-53-1,-17 35 17,-54-53-17,54 0 1,-19 0-16,-34 35 15,35-35-15,-1 0 16</inkml:trace>
  <inkml:trace contextRef="#ctx0" brushRef="#br0" timeOffset="129132.0568">31838 4957 0,'0'0'0,"-35"0"0,0 0 31,-1 0-31,19 0 16,-36 88-1,18 35 1,35-17 0,-36-35-1,54 34 17,35-105-17,17 36 1,1-36-1,-18-18 1,-18-35 0,-35 0-16,0-17 15,0 34-15,0 1 16,0-35 0,0-1-1,-35 18 1</inkml:trace>
  <inkml:trace contextRef="#ctx0" brushRef="#br0" timeOffset="130078.5989">32385 4939 0,'0'18'16,"0"17"-1,0 0-15,0 18 16,0-18-16,0 36 31,-18-18-15,18 17-1,0-52 1,-35-18 0,35-35 15,0-1-15,0-34-1,18-1 1,17-35-1,-35 54 1,35-1 0,1 35-1,-1-35 17,35 53-17,-52 18 1,-18 70-1,0 0 1,0-53-16,0 1 16,0-1-16,0 0 15,53-52 63,-53-19-78,35-17 16,-35 36-16,35-19 16,1 36 31,-36 18-32,0 0 1,0 52-1,0-34-15,0 34 16,0-35-16,0 1 16,0-1-1</inkml:trace>
  <inkml:trace contextRef="#ctx0" brushRef="#br0" timeOffset="130411.8365">33020 4939 0,'0'-35'0,"0"70"31,0 35-15,0-17-1,0 0-15,-18 18 16,18-18 0,0 0-1,0-18 1,-35-35-1</inkml:trace>
  <inkml:trace contextRef="#ctx0" brushRef="#br0" timeOffset="130645.1525">33020 4939 0,'0'0'0,"0"-35"0,0-18 16,35 53 0,1-36-1,52 1 1,-53 35-16,0 0 16,1 0-1,-1 18 1,-35 17-1</inkml:trace>
  <inkml:trace contextRef="#ctx0" brushRef="#br0" timeOffset="130928.1877">32985 5115 0,'35'0'47,"0"0"-32,1 0-15,16 0 16,-16 36 15,-36-1-31</inkml:trace>
  <inkml:trace contextRef="#ctx0" brushRef="#br0" timeOffset="131111.9083">32879 5415 0,'70'0'47,"-34"0"-47,-1 0 16,-17 0 0,17 0-16,0-17 15</inkml:trace>
  <inkml:trace contextRef="#ctx0" brushRef="#br0" timeOffset="133761.052">10548 6315 0,'-18'53'78,"18"-18"-62,0 35-16,-35-17 16,35 18-16,0-36 31,0 18-16,0-18 1,0 1 0,0-54 31,0-17-32,0 0-15,0-36 16,0 0-1,0 1 1,18-1 0,17 1-1,-35 34 1,35 36 0,1 0 15,-36 71-16,141 105 1,-106-105 0,36 0-1,-19-54 1,-16 18 0,-1-35-1,-35-17 16,0-1-15,0-52 0,0-1-1,0 0 1,0 36 15,0-18-15,0 18-16</inkml:trace>
  <inkml:trace contextRef="#ctx0" brushRef="#br0" timeOffset="134217.842">11271 6350 0,'0'18'63,"-17"17"-48,17 18-15,-36 17 16,36-17-1,0 18 1,0-36 0,18 0-1,35-35 1,17-17 0,19-36-1,-54 18 1,-35-1-1,0-17 1,0 0 0,-18 1-1,-17 52-15,35-36 16</inkml:trace>
  <inkml:trace contextRef="#ctx0" brushRef="#br0" timeOffset="134518.3593">11853 6597 0</inkml:trace>
  <inkml:trace contextRef="#ctx0" brushRef="#br0" timeOffset="135160.3382">13123 6297 0,'0'-35'16,"-17"35"-16,-19 0 31,1 53 0,35-18-31,0 18 0,-35 53 16,35-36 0,0 1 15,18-71-31,-1 0 15,18 0 1,36 0 0,-18-71-1,-18 36 1,-35-71 0,-17 53-1,17 18 1</inkml:trace>
  <inkml:trace contextRef="#ctx0" brushRef="#br0" timeOffset="135459.5502">13564 6262 0,'0'17'47,"0"19"-32,0 17-15,0-18 16,0 0-16,0 0 15,-17 36 1,17-18 0,0-18-1</inkml:trace>
  <inkml:trace contextRef="#ctx0" brushRef="#br0" timeOffset="135693.4165">13652 6174 0,'0'-36'0,"0"1"16,53 35-1,36-35 1,-36 35-1,-1 0 1,-16 35 0,-36 0-1</inkml:trace>
  <inkml:trace contextRef="#ctx0" brushRef="#br0" timeOffset="135892.8694">13617 6438 0,'0'0'0,"18"0"31,52 0-31,-52 0 16,17 0-1,18-17-15,0 17 16,-18 0-1</inkml:trace>
  <inkml:trace contextRef="#ctx0" brushRef="#br0" timeOffset="136626.3939">15540 6121 0,'0'35'78,"0"0"-78,0 36 16,18-1-1,17-34 1,-35 17 0,35-18-1,0-35 17,1-18-1,-36-35-16,35-53 1,0 18 0,-35 18-1,53 34 1,-53-17 0,18 53-1,17 0-15</inkml:trace>
  <inkml:trace contextRef="#ctx0" brushRef="#br0" timeOffset="136917.2385">16051 6103 0,'0'71'62,"0"-36"-62,0-17 16,0 17-16,0 0 16,0 0-1,0 18 1,0-17-1</inkml:trace>
  <inkml:trace contextRef="#ctx0" brushRef="#br0" timeOffset="137143.6485">16051 6103 0,'0'0'0,"0"-35"15,0-1 1,0 1 0,36-35-16,-1 34 15,53 36 1,-17 0 0,-36 0-1,-17 0-15,17 0 31,-35 18-31</inkml:trace>
  <inkml:trace contextRef="#ctx0" brushRef="#br0" timeOffset="137376.4467">16069 6121 0,'0'35'0,"18"-35"47,52 0-31,-17 0-16,0 0 31,-53 35-31</inkml:trace>
  <inkml:trace contextRef="#ctx0" brushRef="#br0" timeOffset="137609.2597">16069 6403 0,'0'35'0,"35"-35"47,36 0-31,35 0 15,-71 0-31,36 0 16,-36 0-16</inkml:trace>
  <inkml:trace contextRef="#ctx0" brushRef="#br0" timeOffset="138125.8664">16828 6068 0,'0'-18'16,"-36"18"15,1 0-15,-18 0 0,-35 53-16,17 53 15,36 0 16,35 0-15,0-71 0,71 35-1,-1-34 1,18-36 0,1 0-1,-54-18-15</inkml:trace>
  <inkml:trace contextRef="#ctx0" brushRef="#br0" timeOffset="138425.8903">17074 6121 0,'18'0'15,"-18"-36"1,88 36 0,-17 0-1,-36 0 1,71 0-1,-53 0 1,-18 0 0</inkml:trace>
  <inkml:trace contextRef="#ctx0" brushRef="#br0" timeOffset="138650.4692">17427 6085 0,'-35'0'15,"35"18"1,0 17 0,-35 1-16,35 17 15,-36 17 1,1 1 0,35-36-1,0 35 1,0-52-16</inkml:trace>
  <inkml:trace contextRef="#ctx0" brushRef="#br0" timeOffset="139458.95">17604 6085 0,'17'0'94,"36"0"-79,0 0 1,-18 0 0,18 0-1,-17 0 1</inkml:trace>
  <inkml:trace contextRef="#ctx0" brushRef="#br0" timeOffset="140025.365">17921 6050 0,'-18'0'62,"-34"35"-46,52 1-1,-36-1-15,36 0 16,-53 36 0,53-1-1,0-52 1,0 53-16,53-36 16,18-35-1,-1 0 1,-17 0-1,-17-18 1,-36-17-16,35-18 16,18-35-1,-53 53 1,0-1-16,0-34 16,-35-1-1,-1 18 1,1 53-1</inkml:trace>
  <inkml:trace contextRef="#ctx0" brushRef="#br0" timeOffset="140641.6954">17410 6085 0,'17'0'93,"1"0"-61,52 0-17,-34 0 1,-1 0-16</inkml:trace>
  <inkml:trace contextRef="#ctx0" brushRef="#br0" timeOffset="141907.7978">18239 6068 0,'0'17'63,"0"19"-63,0 17 16,0 0-16,0-18 15,0 35 1,0-17-1,-18-17 1,18-1 0,0-53 46,0-70-46,0 53-16,0-36 15,18-17 17,-18-18-17,35-35 1,-35 106 0,35 35-1,0 0 1,1 0-1,-1 53 1,-35 0 0,0-1-1,-53 19 1,18-71 0,0 35-16,-1-35 15,36 36 48,18-36-63,-18 35 15,88 0 1,-17 18 0,-1-18-1,-17 1 1,-18-36-1,-35 35-15</inkml:trace>
  <inkml:trace contextRef="#ctx0" brushRef="#br0" timeOffset="142491.8737">18979 5909 0,'0'0'0,"0"-35"15,-17 35 17,-36 0-17,0 17 1,53 19-16,-35 34 15,35 1 17,0-36-17,17 71 1,36-71 0,-17-35-1,-1 53 1,-35-18-1,-35 1 1,17-36 0,-53 35-1,18-35 1,0 0 0,1 0-1</inkml:trace>
  <inkml:trace contextRef="#ctx0" brushRef="#br0" timeOffset="147923.1554">3316 8467 0,'0'35'47,"0"0"-31,35 0-16,-35 1 0,0-1 16,0 18-1,0 18 1,0-36-1,0 18-15</inkml:trace>
  <inkml:trace contextRef="#ctx0" brushRef="#br0" timeOffset="148356.0232">3175 8361 0,'0'0'0,"0"-71"0,0 36 16,35 35-1,1-35 1,16 35-1,19 0 1,52 0 0,-17 35-1,-53-35-15,35 106 16,-88-71 0,36 18-16,-36 0 15,0 17 1,-36 1-1,-34 0 1,35-71-16,-1 35 0,-34 0 31,-1-35-15,-17 0 0,53 0-16,-18 0 15</inkml:trace>
  <inkml:trace contextRef="#ctx0" brushRef="#br0" timeOffset="148925.6542">4128 8378 0,'17'0'47,"18"-35"-47,1 35 16,-1 0-1,18 0 1</inkml:trace>
  <inkml:trace contextRef="#ctx0" brushRef="#br0" timeOffset="149127.6853">4251 8343 0,'0'18'15,"0"35"1,0-18 0,0 0-16,0-17 15,0 17 1,0 36 0,0-36-16,0 36 15,-35-36 1</inkml:trace>
  <inkml:trace contextRef="#ctx0" brushRef="#br0" timeOffset="149308.8277">4110 8749 0,'35'-18'31,"0"18"-16,18 0 1,-17 0 0,-1 0-16,0 0 0,0 0 15</inkml:trace>
  <inkml:trace contextRef="#ctx0" brushRef="#br0" timeOffset="150238.8058">4516 8361 0,'0'-35'0,"0"87"78,0-16-78,0-1 16,0 0-16,0 1 16,0-1-1,0 53 1,0-123 46,0-1-46,0-52 0,0 53-16,0 17 15,0-17 1,17-35 0,-17 34-16,35 1 15,1 35 1,-36-35-1,35 35-15,-17 0 16,35 53 0,-18-18-1,-35 18 1,0-18 0,17-35-1,19 0 32,-36-35-31,53 0-1,-53-1-15,35-17 16,-35 36-16,35 17 16,-17 0-1,35 17 1,-53 19-1,35 34 1,-35 1 0,0-18-1,0-18 1,0 71 0</inkml:trace>
  <inkml:trace contextRef="#ctx0" brushRef="#br0" timeOffset="150639.5368">5433 8378 0,'0'-35'16,"0"70"31,0 1-32,0 17-15,-53-18 16,53 0-16,0 36 16,0-18 15,18-53 16,-18-18-47</inkml:trace>
  <inkml:trace contextRef="#ctx0" brushRef="#br0" timeOffset="150854.6185">5398 8290 0,'0'0'0,"0"-35"0,0 0 16,35-1-1,-35 1-15,35 35 16,18-35-1,-35 35 1,52 0 0,-17 0-1,0 0 1,-18 35 0</inkml:trace>
  <inkml:trace contextRef="#ctx0" brushRef="#br0" timeOffset="151072.1678">5433 8431 0,'17'0'47,"19"0"-32,-1-17 1,0 17 0,1 0-16,-36 17 31</inkml:trace>
  <inkml:trace contextRef="#ctx0" brushRef="#br0" timeOffset="151287.8249">5327 8678 0,'35'0'47,"1"0"-47,-1 0 15,0 0 1,0-17-16,36 17 15,-36 0 1,0-36-16</inkml:trace>
  <inkml:trace contextRef="#ctx0" brushRef="#br0" timeOffset="152434.1289">6209 8184 0,'0'18'63,"0"17"-63,0 1 15,0-1-15,0 0 16,0 36 0,-35-71-16,35 53 15,0-18 1,0-53 46,0-17-46,0 0-16,0-1 16,0 1-16,17-35 15,19-36 17,-36 53-17,35 18 1,0 35 15,-35 17-15,106 107-1,-71-54 1,0 1 0,-35-36-16,36-35 15,-36 71-15,35-71 16,-35 35-16,35-35 15,-17 0 17,-18-53-17,53 18 1,-53-18 0,0 18-1,0-18 1,0-18-1,0 36-15,0 0 16,0-1-16</inkml:trace>
  <inkml:trace contextRef="#ctx0" brushRef="#br0" timeOffset="152954.1097">7214 8114 0,'0'-35'0,"-17"35"16,-19-36 0,1 36-1,-35 0 17,34 0-17,36 36 1,0 34-16,0-52 15,0 52 1,36 1 0,-1-18 15,-35 0-31,35 0 16,-35-18-1,0 0 1,-18-35-1,-34 35 1,-19-35 0,18 0-1,18-17 1</inkml:trace>
  <inkml:trace contextRef="#ctx0" brushRef="#br0" timeOffset="153358.8153">7408 8149 0,'0'-35'31,"36"35"-31,17 0 16,-18-35-1,0 35-15,36 0 16,-18 0 15</inkml:trace>
  <inkml:trace contextRef="#ctx0" brushRef="#br0" timeOffset="153788.2479">7585 8061 0,'0'0'0,"0"53"16,0-18-1,0 0 1,0 1-16,0-1 0,-36 0 15,36 36 1,-35-18 0,35-18-1,-35 18 17,0-53-17,35 35 1,-36-35-1,72 0 48,-1 0-47,0 0-16,0 0 15,1-35-15,-1 35 16,0 0-16,36-35 15,-36-1 1</inkml:trace>
  <inkml:trace contextRef="#ctx0" brushRef="#br0" timeOffset="154487.9411">8220 8061 0,'0'-35'15,"-18"35"1,-17 0 0,0 0 15,-1 106-16,1-54-15,35 37 16,0-19 0,0-17-1,18-53 17,35 35-17,35-35-15,-18-17 16,-34 17-16,-1-71 15,0 54 1,-35-54 0,0 18-16,0-17 15,-18 17 1,18 17 0,-35 1-1</inkml:trace>
  <inkml:trace contextRef="#ctx0" brushRef="#br0" timeOffset="155353.4005">8767 8026 0,'0'53'47,"0"-18"-47,0 0 15,0 36-15,0-1 16,0-34 15,-18 16-15,18 1-16,0-17 15,0-72 48,0-17-47,0 18-16,35-35 15,0-1 1,-35-35-1,36 0 1,-36 54 0,35 16-1,-35 54 32,53 88-31,17 0-1,-34 17 1,-1-52 0,0-71-16,1 70 15,-36-35-15,35-35 16,0 0 15,0-17 0,-35-36-15,0 18-16,36-36 16,-36 0-1,35 1 17,0 35-17</inkml:trace>
  <inkml:trace contextRef="#ctx0" brushRef="#br0" timeOffset="158839.2747">9754 8096 0</inkml:trace>
  <inkml:trace contextRef="#ctx0" brushRef="#br0" timeOffset="159057.4732">9648 8414 0</inkml:trace>
  <inkml:trace contextRef="#ctx0" brushRef="#br0" timeOffset="161118.3498">9966 8008 0,'-35'0'0,"-1"0"16,-17 0 15,18 18-31,0 17 16,35 18-1,-35 0-15,35-36 16,-36 72-1,36-72 1,0 54 0,53-18-16,-17-53 15,-19 0-15,54 0 16,-1 0 0,-34 0-1,17-18 1,17-52-1,-70 17-15,0 0 16,0 17 0,0-34-1,-18 17-15,-34 0 16,52 18 0,-18 35-1</inkml:trace>
  <inkml:trace contextRef="#ctx0" brushRef="#br0" timeOffset="161517.7838">10478 7938 0,'0'17'31,"0"36"-15,0 18-16,0-18 15,-18 35 1,18-53 0,0 53-1,18-88 16</inkml:trace>
  <inkml:trace contextRef="#ctx0" brushRef="#br0" timeOffset="161723.5423">10513 7990 0,'0'0'0,"0"-52"0,0 16 31,88 1-15,-35 35-1,35 0 1,-35 0 0</inkml:trace>
  <inkml:trace contextRef="#ctx0" brushRef="#br0" timeOffset="161892.8217">10548 8096 0,'0'36'16,"18"-36"-1,17 0-15,0 0 16,36 0-1</inkml:trace>
  <inkml:trace contextRef="#ctx0" brushRef="#br0" timeOffset="163055.3329">11853 7849 0,'0'36'62,"-17"-1"-62,17 35 16,0-34-16,-36-1 16,-16 36-1,52-1 1,-36-70-16,36 53 15,0-18 1,0-52 31,0-72-31,0 37-1,53-1-15,-18-71 31,36 36-15,-36 53 0,-35-1-16,36 36 31,-36 36-15,35 52-1,0-18-15,-35 19 16,35-54-16,-35 0 15,36 0 1,-36 1 0</inkml:trace>
  <inkml:trace contextRef="#ctx0" brushRef="#br0" timeOffset="163234.0643">11871 8114 0,'0'0'16,"35"0"-1,18 0 1,-18-35 0,36 35-16</inkml:trace>
  <inkml:trace contextRef="#ctx0" brushRef="#br0" timeOffset="163823.3788">13212 7849 0,'0'53'63,"0"18"-63,0-18 0,0-18 16,0 0-1,0 1-15,0 16 16,0-16-1,17-36 32</inkml:trace>
  <inkml:trace contextRef="#ctx0" brushRef="#br0" timeOffset="164284.0213">13264 8079 0,'0'0'0,"0"-53"16,-17 17-16,-18-87 31,35 88-15,0-18-1,0 17 1,17 36 0,71 0-1,-17 53 1,-36 0-1,-35 0 1,-35 53 0,-89-71-1,54-35 1,105 0 31,36 36-32,-18-1 1,-18 18 0,0-18-1,-35 0 17,-17-35-17,17 36-15,-71-36 16,36 0-16,-1 0 15,-16 0 1</inkml:trace>
  <inkml:trace contextRef="#ctx0" brushRef="#br0" timeOffset="165084.3835">13829 7849 0,'0'36'63,"0"34"-63,-18-17 16,18 0-16,0 0 15,-35 17 1,35 1-1,0-53 1,0-107 47,0 54-48,0-18-15,18 0 16,17-70-1,0 35-15,-35 17 32,35 71-17,36 53 17,-71-18-32,0 18 15,35 71 1,-35-36-1,36-18 1,-36-17 0,0-17-1</inkml:trace>
  <inkml:trace contextRef="#ctx0" brushRef="#br0" timeOffset="165266.6636">13882 8132 0,'17'-36'32,"19"36"-32,-1 0 15,0 0-15,18 0 16</inkml:trace>
  <inkml:trace contextRef="#ctx0" brushRef="#br0" timeOffset="165785.1074">14446 7885 0,'0'-53'15,"0"17"1,-17 1 15,-19 35-15,1 0 0,35 35-1,0 18 1,0-17-16,0 34 31,18 1-15,35-18-1,17-53-15,-35 35 16,-35 0 0,-35 0 15,18-35-31,-19 0 15,1 0-15,-36 0 16</inkml:trace>
  <inkml:trace contextRef="#ctx0" brushRef="#br0" timeOffset="166349.9983">15028 7761 0,'36'0'110,"-1"0"-95,0 0-15,0 0 16,1 0-16</inkml:trace>
  <inkml:trace contextRef="#ctx0" brushRef="#br0" timeOffset="166583.0108">15028 7779 0,'0'53'16,"0"35"-1,0-53 1,0 0-16,0 1 15,0-1-15,0 18 16,0 17 0,0-34-1</inkml:trace>
  <inkml:trace contextRef="#ctx0" brushRef="#br0" timeOffset="166766.2378">14922 8220 0,'18'0'47,"17"0"-47,1 0 15,17 0-15,0 0 16,17 0-16,18-36 15</inkml:trace>
  <inkml:trace contextRef="#ctx0" brushRef="#br0" timeOffset="167265.5637">15787 7814 0,'0'-35'16,"-35"-1"15,17 36-16,-53 0 1,18 0 0,53 18-1,-35 17 1,35 36 0,0-36-1,0 1-15,0-1 16,18 35-16,17-17 15,18 18 17,-53-36-17,0 0 1,0 1 0,-53-36-1,0 0 1,-17 0-1</inkml:trace>
  <inkml:trace contextRef="#ctx0" brushRef="#br0" timeOffset="167768.8623">14834 7761 0,'18'0'31,"17"-35"-15,53 35-1,-52 0 1,34 0 0,-34 0-1,16 0 1</inkml:trace>
  <inkml:trace contextRef="#ctx0" brushRef="#br0" timeOffset="169849.0241">6738 9613 0,'35'0'15,"71"53"17,-71-53-32,-17 0 0,17 0 15,36 0 1,-18 0-16,106 0 16</inkml:trace>
  <inkml:trace contextRef="#ctx0" brushRef="#br0" timeOffset="170853.6513">7938 9313 0,'0'18'31,"0"17"-15,0 18-16,0-18 15,0 1-15,0 34 16,0-52-1,0 52 1,0-34 15,0-54-15,0-52 15,0 52-31,0-17 16,0-1-16,35-87 15,-35 88-15,0-1 16,35-17 0,36 71 31,-71 17-32,53 36-15,35 35 16,-53-71-1,0 18-15,1-18 16,-1 18 0,0-53-1,0 0 17,-35-18-17,0-34 1,0-1-1,0-18 1,0 1 0,0-1-1,0 36 1</inkml:trace>
  <inkml:trace contextRef="#ctx0" brushRef="#br0" timeOffset="171298.0463">8714 9296 0,'-18'0'47,"-17"53"-32,35 0-15,-36-1 16,36-16-16,0-1 16,0 36-1,18-36 1,17-35-1,-17 0 17,35-18-17,-18-88 1,-35 53 0,0-17-1,0 17 1,-17 18-1,-19 35 1</inkml:trace>
  <inkml:trace contextRef="#ctx0" brushRef="#br0" timeOffset="171512.9447">8943 9560 0,'35'0'63</inkml:trace>
  <inkml:trace contextRef="#ctx0" brushRef="#br0" timeOffset="172147.3883">10072 9296 0,'-18'-36'31,"-17"54"1,35 17-32,-53 1 15,53 87 1,0-52 0,35-36-1,-17-35 1,105 0-1,-70 0 1,-17-53 0,-36-18-1,0 1 1,0-1 0,-36 36-16,1-35 15</inkml:trace>
  <inkml:trace contextRef="#ctx0" brushRef="#br0" timeOffset="172465.0225">10425 9225 0,'0'-17'15,"0"34"17,0 54-17,0-18 1,0-18-16,0 35 15,0 36 1,0-70 15</inkml:trace>
  <inkml:trace contextRef="#ctx0" brushRef="#br0" timeOffset="172699.5903">10460 9243 0,'0'-71'0,"35"36"16,-35 0 0,53 35-1,18-36 1,-54 36-16,19 0 15,34 0 1,-70 18 15,0 35-31</inkml:trace>
  <inkml:trace contextRef="#ctx0" brushRef="#br0" timeOffset="172897.2594">10530 9349 0,'53'0'47,"-17"0"-47,-1 0 16,0 0-16,0 0 15,1 0 1</inkml:trace>
  <inkml:trace contextRef="#ctx0" brushRef="#br0" timeOffset="175229.7056">12347 8978 0,'0'35'62,"35"1"-46,-35-1-16,0 0 15,0 1-15,0 17 16,0 17 0,0 1 15,0-54-15</inkml:trace>
  <inkml:trace contextRef="#ctx0" brushRef="#br0" timeOffset="175497.0363">12418 8996 0,'0'-53'0,"0"18"15,53-1 1,-18-17-1,0 53 1,-35-35-16,88 35 16,-17 0 15,-53 0-15,-18 18-1,0 17-15</inkml:trace>
  <inkml:trace contextRef="#ctx0" brushRef="#br0" timeOffset="175717.7257">12435 9102 0,'18'0'46,"35"0"-30,0 0 0,0 35-1,-18-35 1,-35 35 0</inkml:trace>
  <inkml:trace contextRef="#ctx0" brushRef="#br0" timeOffset="175913.5456">12488 9437 0,'0'0'0,"53"-18"15,-17 18-15,34 0 16,1-35-1,-1 35 1</inkml:trace>
  <inkml:trace contextRef="#ctx0" brushRef="#br0" timeOffset="176329.6511">13053 9031 0,'0'0'0,"0"-70"0,0 34 31,-18 36-15,18 71 31,0-18-32,0 0-15,0 17 16,0-17 0,0 18-1,0-54-15,0 54 16,0-36-1,35-35 1,36 0 0,0-35-1,34-18 1</inkml:trace>
  <inkml:trace contextRef="#ctx0" brushRef="#br0" timeOffset="176679.0992">13741 8978 0,'0'0'0,"-36"0"0,36 53 63,0-35-63,0 17 16,0 0-16,0 1 15,0 17 1,0 17-1,0-35 1</inkml:trace>
  <inkml:trace contextRef="#ctx0" brushRef="#br0" timeOffset="176929.5441">13758 8925 0,'0'0'16,"0"-70"-16,0 17 16,0 18 15,53 35-31,35 0 16,-17 0-1,-18 0 1,-18 0-1,-35 17 1,0 36 0</inkml:trace>
  <inkml:trace contextRef="#ctx0" brushRef="#br0" timeOffset="177133.6187">13688 9084 0,'17'0'15,"72"0"1,-72 0-16,19 0 16,34 0-1,-35 0 1</inkml:trace>
  <inkml:trace contextRef="#ctx0" brushRef="#br0" timeOffset="177362.4774">13723 9331 0,'35'0'16,"1"0"-16,17 0 16,-53-18-1,88 18 1,-18-35 0,-17 35-1</inkml:trace>
  <inkml:trace contextRef="#ctx0" brushRef="#br0" timeOffset="178246.9138">14340 8855 0,'0'-18'16,"-35"18"15,35 35-31,0 89 15,0-36 1,0-17 0,18-18 15,-18-18-31,0-70 62,0-18-46,0-18 0,0 18-1,35-17 1,0-19 0,1 72-1,-36-54-15,35 71 16,0 0 15,18 0-15,18 53-1,-71-18-15,53 1 0,-53 17 32,35-53-32,-35 52 15,0-16 1,35-36 15,-35-18-15,53-52-1,0 17 1,-18 17 0,0 36-1,1 0 16,-36 36-15,0-1-16,35 0 16,-35 0-16,0 18 15,0 18 1,0-36 0,0 18-1</inkml:trace>
  <inkml:trace contextRef="#ctx0" brushRef="#br0" timeOffset="178561.4729">15222 9031 0,'0'35'62,"53"1"-46,-53-1-16,0 0 16,0 18-1,0-18 1,0 1-1,0-54 17</inkml:trace>
  <inkml:trace contextRef="#ctx0" brushRef="#br0" timeOffset="178779.87">15275 8996 0,'0'0'0,"0"-35"0,0-36 15,36 36 1,-1-1 0,0 36-1,0 0 1,1 0 0,-1 0-16,-17 0 15,-18 18 1,35-18-1,-35 35 1</inkml:trace>
  <inkml:trace contextRef="#ctx0" brushRef="#br0" timeOffset="179000.8815">15346 9049 0,'17'0'47,"36"0"-31,-53 17 0,71-17-16,-71 36 31</inkml:trace>
  <inkml:trace contextRef="#ctx0" brushRef="#br0" timeOffset="179211.7334">15311 9296 0,'52'-18'62,"19"18"-46,-36 0-16,1 0 15,-1-35-15</inkml:trace>
  <inkml:trace contextRef="#ctx0" brushRef="#br0" timeOffset="179996.3169">15875 8890 0,'0'-35'16,"0"70"15,0 36-15,0-19-16,0 1 15,0-17 1,0 34 0,0-17-1,0-18 1,0-52 31,0-36-32,0 18-15,35-36 16,-35 0 0,36 36-1,-36-53-15,35 53 16,0 35 15,18 17-15,-53 19-1,53 34 1,0 18 0,-18-35-1,0-17 1,1-1 0,-1-70 46,-35-36-46,35 36-16,-35-1 15,0 1-15,0-18 16,36-17 15,-36 34-15</inkml:trace>
  <inkml:trace contextRef="#ctx0" brushRef="#br0" timeOffset="180317.5791">16581 8819 0,'17'0'63,"89"0"-48,-53 0 1,-18 0 0</inkml:trace>
  <inkml:trace contextRef="#ctx0" brushRef="#br0" timeOffset="180551.863">16775 8819 0,'0'18'47,"-36"-18"-47,36 53 0,0 18 15,-35-1 1,35-35 15,0 18-31,0 0 16,0-17-1,0-1 1</inkml:trace>
  <inkml:trace contextRef="#ctx0" brushRef="#br0" timeOffset="181144.3039">17586 8855 0,'-35'0'0,"35"-36"31,-36 36-15,1 0 0,0 0 15,35 36-31,-35 70 16,35-36 15,0-35-31,0 18 15,17-53 1,-17 53-16,35-17 16,1-1-1,-36 0 1,-18-35 0,-52 0-1,-1 35 1,0-35-1</inkml:trace>
  <inkml:trace contextRef="#ctx0" brushRef="#br0" timeOffset="182116.7227">19703 8625 0,'0'-35'31,"35"35"-15,-17 0 0,52 0-1,-17 0-15,0 0 16,-18 18 0</inkml:trace>
  <inkml:trace contextRef="#ctx0" brushRef="#br0" timeOffset="182314.1013">19826 8643 0,'0'35'16,"0"1"-16,-35-1 15,35 35 1,0 1-1,0 0 1,0-1 0,0-17-1</inkml:trace>
  <inkml:trace contextRef="#ctx0" brushRef="#br0" timeOffset="182477.3065">19756 9084 0,'35'-18'32,"0"18"-32,18 0 15,18 0-15,-19 0 16,19-35-16</inkml:trace>
  <inkml:trace contextRef="#ctx0" brushRef="#br0" timeOffset="183144.1576">20267 8661 0,'0'-36'15,"0"54"16,0 17-15,0 18-16,-18 71 31,18-71-15,0-18 0,0-70 62,0-54-63,0 72-15,0-54 16,18 1 0,-18 34-1,35 1 1,18 70 15,-17 36-15,34 0-1,-17-19 1,-18 1 0,-35-17-1,36-36 1,-1-18 31,-35-35-32,53-17 1,-53 17 0,0 0-1,0 17 1,17 36-1</inkml:trace>
  <inkml:trace contextRef="#ctx0" brushRef="#br0" timeOffset="183944.1703">21749 8608 0,'35'0'31,"-35"35"-31,0 0 0,0 1 16,0-1-1,0 18 1,-18 0-16,18 0 16,-35-53-16,35 53 15,-35-18 1,35 0-1,-35-35-15,35-35 47,0-53-31,17 52 0,-17-17-16,124-123 31,-71 70-16,-53 89 1,35-36 0,0 53-1,18 105 1,-53 1 0,0 0-1,35-88 1,-35 52-1,0-34-15,0-19 32</inkml:trace>
  <inkml:trace contextRef="#ctx0" brushRef="#br0" timeOffset="184109.9552">21837 8837 0,'0'-35'0,"18"35"16,17 0-1,0 0-15,0 0 16,36 0 0,-36 0-16</inkml:trace>
  <inkml:trace contextRef="#ctx0" brushRef="#br0" timeOffset="184999.4513">23636 8643 0,'0'35'47,"0"1"-47,0-1 16,0 18-16,0 17 15,0 1 1,-35-53 0</inkml:trace>
  <inkml:trace contextRef="#ctx0" brushRef="#br0" timeOffset="185526.2536">23601 8678 0,'0'0'0,"0"-53"15,0 18-15,0 0 16,17 0-1,19-18 1,-1 17 0,0 36-1,1 18 1,-36 88 0,0-71-1,0 36-15,0-36 16,-53-35-1,-18 53 1,36-53 0,52-18 31,19 18-32,-1 18 1,18 52-1,-18-17 1,0 18 0,-35-53-1,0 17 1,-17 0 0,-89-35 15,53 0-16</inkml:trace>
  <inkml:trace contextRef="#ctx0" brushRef="#br0" timeOffset="186176.4509">24201 8643 0,'0'0'0,"0"53"62,0-18-62,-18 1 16,18-1-16,0 0 16,-35 36-1,35-54 1,-36-17 0,36-35 30,0 0-30,53-1-16,-17-34 16,-1-18-1,0-18 1,36 18 0,-36 52-1,0 36 16,1 71-15,-36 35 0,0 0-1,0-71-15,0 35 16,0-34-16,0-1 16,0 0-1,0 1 32,-18-36-31</inkml:trace>
  <inkml:trace contextRef="#ctx0" brushRef="#br0" timeOffset="186343.7767">24289 8802 0,'35'0'32,"36"0"-17,-36 0-15,0 0 16,0 0-16,1 0 16</inkml:trace>
  <inkml:trace contextRef="#ctx0" brushRef="#br0" timeOffset="186992.7669">25188 8537 0,'-35'0'15,"35"-35"1,0 0 0,-35 35-1,-1 0 1,-16 0-1,-1 0 1,0 70 0,17 1-1,36-36-15,0-17 16,0 17-16,0 0 0,53 18 16,0 18-1,0-18 1,35 35-1,-35-88 1,-53 35 0,-35-35 15,-36 0 0,1 0-31</inkml:trace>
  <inkml:trace contextRef="#ctx0" brushRef="#br0" timeOffset="187498.2599">25506 8502 0,'0'-35'15,"35"35"48,18 0-48,18 0 1,-36 0-16,0 0 16,0 0-16,1 0 15,-1-36 1</inkml:trace>
  <inkml:trace contextRef="#ctx0" brushRef="#br0" timeOffset="187725.4573">25682 8449 0,'0'35'16,"0"18"-1,0-18 1,-35 1-16,35-1 15,0 0-15,0 36 16,-35-18 0,35-18-1,-36 0 1,1-35 0</inkml:trace>
  <inkml:trace contextRef="#ctx0" brushRef="#br0" timeOffset="187926.9932">25471 8872 0,'17'0'31,"18"0"-15,18 0-1,0 0-15,-17 0 16,-1 0-16,35 0 15</inkml:trace>
  <inkml:trace contextRef="#ctx0" brushRef="#br0" timeOffset="188509.0033">24888 8943 0,'0'35'78,"0"0"-46,18-35-17,17 36-15,1-36 16,-1 0-16,18 0 16,0 35-16,0-35 0,70 0 31,-88 0-31</inkml:trace>
  <inkml:trace contextRef="#ctx0" brushRef="#br0" timeOffset="189358.5773">26635 8396 0,'0'-35'31,"-36"35"-15,1 0 0,0 0-1,0 0 1,-1 17-1,36 54 1,-35-36 0,35 1-16,0-1 15,0 18 1,0 0 0,35 17-16,54-17 15,-19 0 1,-17 0 15,-53-35-15,-18-18-1,-17 53 1,-35-53 0,34 0-16</inkml:trace>
  <inkml:trace contextRef="#ctx0" brushRef="#br0" timeOffset="191644.8953">10319 10672 0,'0'17'62,"0"36"-62,0 0 16,0 35-16,0-17 16,-18 17-1,18 0-15,0 36 16,0-71-16,0-18 16,0 0-1,0 18-15,18 0 16</inkml:trace>
  <inkml:trace contextRef="#ctx0" brushRef="#br0" timeOffset="192040.4033">10478 10830 0,'0'0'0,"0"-35"0,0 0 31,35 88 16,-35 0-31,0 35-16,0 70 15,0-87 1,0-18-16,0 35 16,0-17-1,0-18 1,0-18-1</inkml:trace>
  <inkml:trace contextRef="#ctx0" brushRef="#br0" timeOffset="192590.7137">10495 10813 0,'0'0'16,"0"-36"-16,0 1 15,18-35-15,17-1 16,36 0-1,-18 36 17,-1 35-17,19 53 1,-18 53 0,-53 35-1,-71-35 1,36-71-16,-53 18 15,53-18-15,-1-35 16,1 0 0,0 0-1,35-17 1,35 17 15,-35 17-31,106 36 31,-71-18-31,0 1 0,1-36 16,34 123 0,1-87-1,-71 16 1,0 19-16,35-71 0</inkml:trace>
  <inkml:trace contextRef="#ctx0" brushRef="#br0" timeOffset="193406.9579">11130 10460 0,'0'0'0,"0"-35"31,18 35-15,17 0 0,0 0 15,-35 17-31,0 19 15,0-1 1,0 18 0,-17 0-1,-19-18 1,89 0 46,-17 18-46,-36-18 0,35-35-1,-35 18 1,0 17 0,-18-35-1,-17 0 1,0 0-1,-1 0 1</inkml:trace>
  <inkml:trace contextRef="#ctx0" brushRef="#br0" timeOffset="194646.9039">10989 10583 0,'0'-35'0,"0"0"47,35 35-16,1 0 0,-1 0 1,0 0-17,-35 17 1,35 19 0,-35-1-1,36-35-15,-36 71 16,0 34-1,0-69 17,0-1-17,0-53 48,0-17-48,0-18 1,35-17 0,-35 34-16,0-34 31,53 34-31,-53-16 31,35 52-31,-17 0 31,52 0-15,-34 0 0,-36 35-1,17 53 1,36-53 0,-53 1-1,35 16 1,-17-16-1</inkml:trace>
  <inkml:trace contextRef="#ctx0" brushRef="#br0" timeOffset="195972.3109">13053 11042 0,'17'0'47,"19"0"-32,-1 0 1,18 0 0,-18 0-16,0-35 15,1 35-15,-1-124 16,36 36-1,-36-18 1,-35 89 0,0-19-1,0 1-15,-18 35 16,18 18 15,-35 70-15,35 53-1,0-18 1,0-34 0,0-19-1,0-35 1,18-70 78,-18-18-79,35 0-15,0 18 16,0 35 0,1 0-1,-1 18 1,18 52-1,-53-17 1,17 0 0,36-18-1,-17-35 17</inkml:trace>
  <inkml:trace contextRef="#ctx0" brushRef="#br0" timeOffset="196689.9388">14023 11060 0,'35'0'0,"-35"-36"15,0 1 1,-17 35 15,-19 0-15,1 18-1,35 17 1,-35 53 0,35-53-1,17-35 16,19 0-15,-1 0 0,-35-17-1,53-36 1,-53 18 0,35 35-1,0 17 48,1-17-48,-1 0 1,36-35 0,-19-36-1,-52 36 1,71 0-16,-71-18 15,35-18-15,1 71 16,-36 18 31,35 53-31,0-36-1,0 18 1,-35-18-1,0 0 1,0 1-16,-70-1 16,17-35-16,-18 0 15</inkml:trace>
  <inkml:trace contextRef="#ctx0" brushRef="#br0" timeOffset="206170.1662">16722 10654 0,'0'-35'46,"17"35"-14,1 0-17,17 0 1,1 0 15,-1 0 0,-35 17-31,0 19 16,0 16 0,0 1-1,0-17 1,0-1 15,0-70 47,0-18-62,35 0 0,-35 18-1,35 35-15,1-53 16,-1 53-1,0 0 17,18 53-17,-18-1 1,-35 1 0,36-53-16,-36 36 31,0-1-16,0 0 1</inkml:trace>
  <inkml:trace contextRef="#ctx0" brushRef="#br0" timeOffset="209078.54">17745 10848 0</inkml:trace>
  <inkml:trace contextRef="#ctx0" brushRef="#br0" timeOffset="212766.6162">11395 11853 0,'-18'0'31,"18"-35"-15,-35 35 0,0 0-1,-18 0 1,0 0-1,17 0 1,1 18-16,-88 35 16,17 17-1,-18 36 1,-17 70 0,106-105-1,0-18-15,35 0 0,0 70 16,0-70 15,70 18-15,-34-71-16,105 35 15,-71-35-15,36 0 16,106-53 0,-71 18-1,-71-18 1</inkml:trace>
  <inkml:trace contextRef="#ctx0" brushRef="#br0" timeOffset="213301.5633">10830 12100 0,'0'-35'15,"0"70"48,0 18-63,0 35 15,0-35-15,0 0 16,0 0 0,0 53-1,0-71 1,18 18-1,-18-18 1</inkml:trace>
  <inkml:trace contextRef="#ctx0" brushRef="#br0" timeOffset="214133.6343">11553 11836 0,'0'-36'16,"36"36"31,-19 0-16,36 71-15,-53-36-1,0 1 1,36-36 47,-36-18-48,35-35 1,0-18-1,0 71 17,1 0-17,-36 53 1,0-17 0,35-36-16,-35 17 15,35 19 1</inkml:trace>
  <inkml:trace contextRef="#ctx0" brushRef="#br0" timeOffset="215765.8596">13935 12136 0,'35'0'109,"53"0"-93,-88-36 0,71 36-16,-36-53 15,-35-17 1,35 17-1,-35 0 1,36 0 0,-36 0-1,0 18 1,0 53 62,0 34-78,0 1 0,-18 0 16,18 0-1,0 53 1,0-71 0,0 53-1,0-105 63,18-71-62,17 35 0,-35 17-1,35 36-15,0 0 31,1 0-15,-36 36 0,35 17-1,0-18 1,1 0 0,-36 0-1,35-35 1</inkml:trace>
  <inkml:trace contextRef="#ctx0" brushRef="#br0" timeOffset="216499.1985">14693 12047 0,'0'-17'16,"0"-19"15,-17 36 0,-19 18-15,1 35-1,35 0 1,-35-53-16,35 35 16,0 0 15,17-35-31,36 0 31,-53-35-31,36 0 16,-1 0-1,0 35 64,-35 17-64,35-17 1,1 0-1,17 0 1,-18 0-16,0-35 16,0 0-16,36-53 15,-71 35 1,35 53 0,-35 17 30,0 19-30,36 16 0,-1-16-1,18-1 1,-18 18 0,-53-18-1,-17-35 1</inkml:trace>
  <inkml:trace contextRef="#ctx0" brushRef="#br0" timeOffset="223050.7757">17022 11977 0,'0'-35'16,"0"-1"31,35 36-1,-35-17-30,35 17 0,0 0-1,1 0 1,-1 17 0,-35 36-1,35-53 1,-35 53-16,0 0 15,0-18 1,0-52 47,0-36-48,35 0 1,-35 0-1,36 53 1,-36-35-16,35 35 16,0 0-1,1 0 1,-36 17 0,0 36-1,0-18 1,0 1-16,0 17 15,35 0 1,0-53 0</inkml:trace>
  <inkml:trace contextRef="#ctx0" brushRef="#br0" timeOffset="226148.9192">11483 13335 0,'-18'0'125,"1"0"-109,-19 0 0,1 0-1,-18 0 1,18 0-1,-36 0 1,71 18 0,-53-18-16,-52 88 15,34 0 17,-17 18-17,88-53-15,-71 123 16,18-88-16,53-35 15,0 35 1,0-52 0,0 17-16,36-53 15,52 53 1,-53-53-16,106-53 16,18-18-1,-53 18 1,-71 53-1</inkml:trace>
  <inkml:trace contextRef="#ctx0" brushRef="#br0" timeOffset="226935.6921">11077 13582 0,'-35'0'63,"0"0"-1,35 18-15,0 17-31,0 0-16,0 89 16,0 34-1,0-69 1,0-54-1,0 18 1,0-18-16</inkml:trace>
  <inkml:trace contextRef="#ctx0" brushRef="#br0" timeOffset="228179.3228">11571 13282 0,'0'-18'109,"18"18"-93,17 0 15,-35 18-31,35 17 16,-35 1 0,0-1-1,0 0 1,0 0 15,0-52 32,0-54-48,36 71-15,-36-53 16,35 18-1,18 0 1,-18 52 31,-35 19-31,35-1-1,-35 0 16,36-35-15,-36 36-16</inkml:trace>
  <inkml:trace contextRef="#ctx0" brushRef="#br0" timeOffset="238875.1659">12876 13529 0,'-35'0'15,"53"0"63,52 0-62,-17 0 0,35 0-16,230 0 15,35-35 16,-177 35-31,-70 0 16,17 0-16,1 0 16,-18 35-1,-71-35 1</inkml:trace>
  <inkml:trace contextRef="#ctx0" brushRef="#br0" timeOffset="243592.6424">15293 13123 0,'0'71'78,"35"-18"-62,-35-18 0,0 0-16,0 1 31</inkml:trace>
  <inkml:trace contextRef="#ctx0" brushRef="#br0" timeOffset="243973.3667">15169 13070 0,'0'0'0,"0"-35"16,0-35 0,0 34-16,18 36 15,-18-35-15,35 35 16,36 0-16,-18 0 15,35 35 17,-53 1-32,-35-1 15,53 18-15,-53-36 16,53 36-16,-53-17 16,53 17-16,-53-1 15,-18-52 1,-52 53-1,-18 0 1,17-53 0,36 0-1,0 0 17</inkml:trace>
  <inkml:trace contextRef="#ctx0" brushRef="#br0" timeOffset="244322.7621">15822 13018 0,'35'0'31,"18"-36"-31,-35 36 16,52 0-1,-34 0-15,-19 0 32</inkml:trace>
  <inkml:trace contextRef="#ctx0" brushRef="#br0" timeOffset="244523.3648">16016 13000 0,'0'35'16,"0"18"0,0 0-1,0 0 1,0 0 0,0-18-1,-70 0 16</inkml:trace>
  <inkml:trace contextRef="#ctx0" brushRef="#br0" timeOffset="244689.3799">15893 13317 0,'17'-17'31,"36"17"-16,-18 0-15,1 0 16,-1-36-16,36 36 16,-36 0-1</inkml:trace>
  <inkml:trace contextRef="#ctx0" brushRef="#br0" timeOffset="245491.1346">16334 13000 0,'0'-35'31,"0"52"0,0 71-15,0-52 0,0-19-16,0 19 15,0-1 17,0 0-1,0-70 0,0-36-15,0 36-1,0 0 1,0-36 0,53 18-1,-18 18 1,0 35-1,0 0 1,1 18 0,17 35-1,-53 0-15,0-18 16,0 0 15,35-35 0,-35-18-15,0-34 0,17 52-1,-17-36 1,53 1 0,-17 35-1,-36 35 1,17-35-1,-17 71-15,0-1 16,0-34-16,0 17 16,0-18-1,36-35 17</inkml:trace>
  <inkml:trace contextRef="#ctx0" brushRef="#br0" timeOffset="245762.7663">16933 13018 0,'0'17'62,"36"36"-46,-36 0-1,0-18 1,0 1 0,0-1 15</inkml:trace>
  <inkml:trace contextRef="#ctx0" brushRef="#br0" timeOffset="246009.4232">16969 12982 0,'0'-70'15,"0"17"1,53 53-16,-53-36 15,52 36-15,-16-35 16,-1 35 0,0 0 15,-35 18-15,0 35-1,0 0 1</inkml:trace>
  <inkml:trace contextRef="#ctx0" brushRef="#br0" timeOffset="246211.677">17039 12982 0,'35'0'110,"1"53"-110,34-53 15,-70 35 1</inkml:trace>
  <inkml:trace contextRef="#ctx0" brushRef="#br0" timeOffset="246409.5066">16933 13247 0,'71'0'47,"-18"0"-32,0 0 1,-53-18-1,53 18-15</inkml:trace>
  <inkml:trace contextRef="#ctx0" brushRef="#br0" timeOffset="247359.6748">17462 12947 0,'-35'0'0,"35"-35"15,0 70 64,0 0-79,0 1 15,0-1-15,0 0 16,0 18-1,18-18 1,-18 1 0,0-54 31,0-17-32,0-1-15,0-34 16,35-1-1,-35 36 1,0 0 15,35 35 1,1 0-17,-36 17 1,70 36-16,-70-17 15,36-1-15,-36 0 0,52-35 16,-16 53 0,-1-18-1,0-35 32,-35-17-31,0-36-1,36-18 1,-36 18 0,0 0-1,0 18 1,0 0 0,35 35-1</inkml:trace>
  <inkml:trace contextRef="#ctx0" brushRef="#br0" timeOffset="248022.2048">18344 12876 0,'0'-35'16,"0"0"0,-17 35-1,-18-35 16,-18 35-15,53 17 0,-36-17-1,36 53-15,0 18 16,0-36-16,0 0 16,0 1-1,106 34 1,-71-35-16,1-35 15,-36 36-15,53-36 0,-53 35 32,-36-35-1,1 35-31,0-35 16,0 0-16,-36 0 15,36 0 1,-1 0-16,1 0 15</inkml:trace>
  <inkml:trace contextRef="#ctx0" brushRef="#br0" timeOffset="248492.9598">18662 12859 0,'0'-36'15,"18"36"-15,34 0 16,-16 0-16,-1-35 16,0 35-1,1 0 1</inkml:trace>
  <inkml:trace contextRef="#ctx0" brushRef="#br0" timeOffset="248688.366">18856 12788 0,'0'18'31,"0"35"-31,0-18 16,0 0-1,0 18 1,0 18-1,0-1 1,0-17 0,-35-17-1</inkml:trace>
  <inkml:trace contextRef="#ctx0" brushRef="#br0" timeOffset="248877.5541">18750 13194 0,'35'0'47,"1"0"-47,17 0 16,0 0-16,17-53 16,-17 53-1,18 0 1,-71-35-16</inkml:trace>
  <inkml:trace contextRef="#ctx0" brushRef="#br0" timeOffset="249287.6558">19385 12894 0,'0'-35'15,"0"17"16,-17 18-15,-36 18 15,17 17-31,1 0 16,35 1 0,-71 69-1,71-69 1,18-36-1,70 0 1,-35 0 0,-17 0-16,16-36 15,-52-16-15,36-1 16,-36 0 0,0-18-1,0 18 1,-18 18-1</inkml:trace>
  <inkml:trace contextRef="#ctx0" brushRef="#br0" timeOffset="250120.7262">19703 12806 0,'0'70'78,"-18"-34"-63,18-1-15,0 0 16,0 1-16,0 16 16,0-16-1,-35-36 1,35-18 46,0-17-62,17 0 16,-17-1-16,0-34 16,53-1 15,-53 36-31,0 17 16,0-17-16,18 35 46,-18 53-46,70 17 16,-17 19 0,-53-54-16,71 0 15,-18 36-15,-18-71 16,-35 35 0,35-35-1,1-35 16,-1-18-15,-35-18 0,0 36-16,0 0 15,0-1-15,0-17 16,0 18 0,0 0-1</inkml:trace>
  <inkml:trace contextRef="#ctx0" brushRef="#br0" timeOffset="250804.5746">20532 12647 0,'0'-53'15,"17"18"17,19 35-32,-36-35 0,35 35 15,0 0 1,0 17 0,-35 54-1,0 52 1,-52-52-1,16-18 1,36-18 0,-35-35-16,35 35 31,0 1-15,0 17-1,0-1 1,0 19-1,0 0 1,0-36 0</inkml:trace>
  <inkml:trace contextRef="#ctx0" brushRef="#br0" timeOffset="250972.3162">20585 13388 0</inkml:trace>
  <inkml:trace contextRef="#ctx0" brushRef="#br0" timeOffset="254170.2995">22102 12876 0,'52'0'125,"1"0"-125,0-17 16,-17 17 15,-54 0 31,18 17-46,-35-17 0,35 53-16,0-17 15,0-1 1,17-35 0,19 0-16,16 0 31,19 0-31,-36 0 15,-17-18 1,-18-17 0,53 0-1,-18 35 1,-35-36 0,18 36-1,-18 18 16,35-18-31,-35 35 16,0 1 0,0-1 156,-18-35-172,18 35 31,0-52 47,36-36-62,-1-18-1,0 36 1,1 35-1,-1 0 17,0 35-1,-35 0-15,0 1-1,35-1 16,1-35-15,-1 0 0</inkml:trace>
  <inkml:trace contextRef="#ctx0" brushRef="#br0" timeOffset="254466.6636">22419 12629 0,'18'0'47</inkml:trace>
  <inkml:trace contextRef="#ctx0" brushRef="#br0" timeOffset="255112.5909">23372 12488 0,'0'18'47,"0"17"-32,0 18-15,0 0 0,0 35 16,0-17 0,0-18-1,35-18 1</inkml:trace>
  <inkml:trace contextRef="#ctx0" brushRef="#br0" timeOffset="255569.4075">23354 12629 0,'0'0'0,"0"-70"0,0 35 16,0-18-1,0-18 1,18 1-1,17 52 1,53 18 0,-53 0-1,89 70 1,-124 1 0,0 0 15,-53-36-16,-18 0 1,36-35 0,0 0-1,70 35 32,36 36-31,-19-18-1,-16-53-15,17 70 16,17-17 0,-35-17-1</inkml:trace>
  <inkml:trace contextRef="#ctx0" brushRef="#br0" timeOffset="255766.0038">24007 12894 0</inkml:trace>
  <inkml:trace contextRef="#ctx0" brushRef="#br0" timeOffset="256269.4096">24289 12453 0,'0'-35'0,"35"70"62,-35 0-62,0 18 16,53 0-16,-53-35 15,35 88 1,-35-36 0,36-35 15,-1-35 0,-35-35-15,35-53-1,-35 53 1,35-71 0,1 35-1,-36 36 1,0 0 0,35 35-1,-35 17 16</inkml:trace>
  <inkml:trace contextRef="#ctx0" brushRef="#br0" timeOffset="256528.7747">24800 12735 0</inkml:trace>
  <inkml:trace contextRef="#ctx0" brushRef="#br0" timeOffset="257069.1666">25224 12453 0,'0'0'0,"0"-71"16,0 36-1,0 0 1,-18 35-16,-17-35 15,-18 35 1,17 17 0,-16 36-1,16 18 1,36-1 0,18-34 15,17-1-16,36 0 1,-36 0 0,0 1-1,-35-1 1,0 0 15,-35-35-15,35 36-16,-88-36 15,35 0 1,0 0 0,18 0-1</inkml:trace>
  <inkml:trace contextRef="#ctx0" brushRef="#br0" timeOffset="257317.2028">25135 12771 0</inkml:trace>
  <inkml:trace contextRef="#ctx0" brushRef="#br0" timeOffset="258106.533">25594 12788 0,'0'0'0,"0"35"31</inkml:trace>
  <inkml:trace contextRef="#ctx0" brushRef="#br0" timeOffset="284350.6226">10160 11748 0,'0'70'31,"0"-17"-15,0 18 0,0-36-16,0 18 15,0 17-15,53 89 16,-53-53 0,0-18 15,0-17-31,0-54 15,0 19-15,0-1 0,0 0 16,0 18 0,0 18-1,-35-36 1</inkml:trace>
  <inkml:trace contextRef="#ctx0" brushRef="#br0" timeOffset="285514.4458">10178 11712 0,'0'-35'16,"0"0"62,17 35-63,19-36 17,34 36-17,-35 0-15,1 0 16,52 0 0,-35 0-16,0 0 15,0 0-15,35 0 0,-18 0 16,124-35-1,36 35 1,-107 0 0,-70 0-1,53 18-15,-53-18 16,-18 0-16,0 0 16,54 0-1,-19 0 16,18 0-15,-35 0 0,-17 0-1,-1 0 1,0 0 46,0 35 1,1 0-47,-1 36-1,-35-36-15,0 0 16,0 1-1,53 34 1,-53-17 0,0 18-1,0-36-15,0 36 16,0-36-16,0 0 16,0 36-1,0 17 1,17-18-1,-17-34 1,0-19 0,0 19 15,0-1 0</inkml:trace>
  <inkml:trace contextRef="#ctx0" brushRef="#br0" timeOffset="286182.724">9966 12912 0,'18'0'47,"17"0"-31,0 0-1,36 0 1,-54 0-16,19 0 15,-1 0 1,88 0 0,-70 0-16,18 0 15,35 0-15,123-36 16,0 36 0,1-53-1,-36 53 1,-177 0-1,19 0 1</inkml:trace>
  <inkml:trace contextRef="#ctx0" brushRef="#br0" timeOffset="287308.3346">16545 11695 0,'0'35'78,"0"35"-62,0 1-16,0 17 16,0-35-16,0 35 15,0-17 1,0-36 0,0 18-1,0 0 16,36-71 1</inkml:trace>
  <inkml:trace contextRef="#ctx0" brushRef="#br0" timeOffset="288008.3485">16581 11748 0,'0'-36'16,"0"1"0,35 35-1,18 0 1,0-35-16,53 35 31,35-36-15,17 36-1,54 0 1,-89 0 0,-70 0-1,-17 0 1,-1 0-1,-35 18 1,35-18 0,-35 35-1,36 1 1,-36-19 0,35 19-1,-35 69 1,0-52 15,0 18-31,0-54 16,0 19-16,0-1 0,0 0 15,0 1 1,0 16 0,0 19-1,0-53 1,0 17-1,-35 18 17,-54-53-17,-34 0 1,17 0 0,0-35-1,36-1 1</inkml:trace>
  <inkml:trace contextRef="#ctx0" brushRef="#br0" timeOffset="291474.9789">19191 11783 0,'35'17'47,"-35"19"-47,36-36 16,-36 35-16,35 0 15,0-35 1,18 0 0,18 0-1,-54 0 1,36-17 0,-53-19-1,0 1 1,0 17-1,36 18 64,-36 36-64,17-36-15,-17 35 16,35-35-16,1 35 15,-1-35 17,0 0-17,-35-17 17,0-19-17,0 1 1,36 0-1,-36 0 1,0-1 31,35 36 15,18 0-46,0 0 0,-18 0-1,18 0 1,17-35 0,-34 35-1,-1-35 1,18-36-1,0-17 1,-53 53-16,35-36 16,-35 36-1,0-18 1,0 18 0,0 88 30,0-1-46,0 54 32,0 18-17,-18-89-15,18 18 16,0 18 0,0-36-1,0 0 1,0-53 31,0-17-32,0 0 1,18 0 15,17 35-31,1 0 31,-1 0-15,0 0 0,0 0-1,-35 17 1,18-17 0,-18 18-1,35-18-15,1 0 16,-1 0-1,0 0 17,-35-35-1,0-1-15,0 72 46,0-1-46,0 0-1,36-35 17,-1 0-17,0 0 1,-35-17-1,35 17-15,1 0 32,-36-36-32,35 36 31,0 0 0,-35 18-31,0 17 31,0-70 48,35 35-79,-35-35 15,18 35 16,35 17-15,-18-17 0,-35 36-16,18-36 15,-18 35 1,0 0 0</inkml:trace>
  <inkml:trace contextRef="#ctx0" brushRef="#br0" timeOffset="292827.1478">22119 11677 0,'18'0'109,"35"35"-78,0-35-31,0 0 16,-18 0 0,-35-17-1,35 17 1,-35-18 0,0-17-1,0-1 1,-18 36-1,-34-35 1,-37 35 0,19 18-1,35 35 1,35 17 0,-36-34-1,36 34-15,0-17 16,18-18-1,105-35 17,1 0-17,17 0 1</inkml:trace>
  <inkml:trace contextRef="#ctx0" brushRef="#br0" timeOffset="293423.1844">22807 11677 0,'0'-35'16,"-18"35"-16,-17 0 31,-18 0 0,53 35-31,-35-35 16,35 53 0,0-18-1,0 0 1,18-35 0,35 0-1,-18-17 1,18-18-1,-53-1 17,0 89 30,35-53-62,-35 35 16,71-35-1,-71 18-15,52-18 16</inkml:trace>
  <inkml:trace contextRef="#ctx0" brushRef="#br0" timeOffset="294227.6667">23283 11712 0,'0'0'0,"0"-35"0,0 0 31,-17 35 1,-36 0-17,53 35 1,-35 53-1,35-53 1,0 1 0,17-36-1,36 0 1,-18 0 0,-35-18-1,36-17 1,17-53-1,-18-1 17,-35 72-32,35-71 15,-35 70-15,0-17 16,35-36 0,-35 36-1,0 52 16,0 19-15,0 87 0,0-35-1,0-17 1,0-53 0,0 17 15,0-53 16,0-35-32,36 53 1,-36-53 0,35 53-16,0 0 15,0 0 1,1 0-1,-36 18-15,35 17 16,-35 1 0,35-36-1,-35 35 1</inkml:trace>
  <inkml:trace contextRef="#ctx0" brushRef="#br0" timeOffset="296155.7386">24694 11606 0,'18'0'47,"17"0"-32,1 0 1,-1 0-1,0 0 1,-35-17 0,35 17-1,-35-36 1,0 1 0,-17 35-1,-18 0-15,-18 0 16,-18 0-1,18 18 1,53 35 15,-53 35-31,53-35 16,0-18 0,18 0-1,17-35 1,53 36-1,-17-36 1,-36 0 0,18-18-1,0-17 1,18-71 0,-19 53-1,19 0 1,-36-17-1,-35 17 1,0 17 0,0-34-16,36 35 15,-36-1 1,0-34 0,0 34-1,-18 36 16,-17 0-15,35 53 0,-36 18-1,1 35 1,35-53-16,0 70 16,0-88-1,0 1-15,0-1 16,0 53-1,18-88 1,17 35 15,0-35-15,1 0 0,17-17-1,-18 17-15,35-53 16,-17 0-16,-53 18 15,53-1 1,-18 1-16,1 35 78,-36 18-78,35-18 16,-35 35-1,0 0-15,0-17 32,0 17-17,0-52 63,35 17-62,-35-18 0,36 18 15,-36-35 172</inkml:trace>
  <inkml:trace contextRef="#ctx0" brushRef="#br0" timeOffset="296794.0281">25488 11659 0,'18'0'94,"-18"-17"-94,35 17 15,0-53 1,-35 35 0,36 18-16,-36-35 15,0 0 1,0-1-1,-18 36 17,-35 0-1,53 18-15,-35 35-1,35 17 1,0-17-1,0-17 1,0-1 0,35-35-1,53 0 1,-52 0-16,-1-18 16,18 18-1,-18-35 1,0 0-1</inkml:trace>
  <inkml:trace contextRef="#ctx0" brushRef="#br0" timeOffset="298989.0969">25947 11589 0,'0'-18'16,"17"18"-1,19 0 32,-1 0-31,-35 35-16,0 18 16,0-17-1,0-1 1,53-70 62,-53-1-78,35 36 16,-35-53-16,35 18 15,1 35 16,-1 0-15,0 18 15,-35 17-15,0 18 0,-17-53-1,17 35 1,0-52 31,0-19-47,17 36 15,19-53 1,16 18 0,-16 35-1,-36 18 16,35-18-31,-35 35 0,35 0 16,1 1 15,-1-36-15,0 0 0,-35 35-1,35-35 1,1 0-1,-36-18-15,35 18 16,-35-35 0,35 35-16,-35-53 15,0 18 17,0-1-1,-17 36 31,-19 0-46,36 18 0,-35 35-1,35-18 1,0 1-1,35-36 1,36 0 0,-18 0-1,17-18 1,1-35 0,-36 18-1,1-1 1,-1 1-1,0 35 1,0 0 0,1 53 15,-36-18-15,0-17-1,0 17 16,-18-35-15,18-35 31,18 0-47,35-18 16,-18 18-1,0 35 16,0 0-15,-17 0 15,-18 35-15,35-35 0,1 53-1,-1-53 1,0 0 15,0 0-15,-35-18-1,36-17 1,-1-18 0,0 0-1,-35 18-15,35-1 0,-35-16 16,0-19-1,53 18 1,-53 18 0,0 88 62,0 35-78,-35-35 0,35 17 15,0-17 1,0 35 0,0-17-1,0-36 1,18-35 0,35 0-16,0-35 15</inkml:trace>
  <inkml:trace contextRef="#ctx0" brushRef="#br0" timeOffset="299321.1049">27534 11359 0,'0'0'0,"36"0"62,-1 0-46,35 0-1,-34 0-15,-1 0 16,0 0-16,53 0 16,-52 0-1</inkml:trace>
  <inkml:trace contextRef="#ctx0" brushRef="#br0" timeOffset="300305.2927">28751 11624 0,'18'0'47,"17"0"-31,-35-35-1,36 35 1,-36-36 0,0 54 62,0 17-63,0 18 1,0-17 0,35-36-1,0 0 1,53 0 0,-52 0-1,-1-18-15,0 18 16,0-71-1,18 18 1,18 18 0,-36 35 15,-35 18-15,18-18-16,-18 35 15,0-17 16,-35 35 1,-1-53-32</inkml:trace>
  <inkml:trace contextRef="#ctx0" brushRef="#br0" timeOffset="300497.0183">29051 11412 0,'0'0'0,"0"-35"15</inkml:trace>
  <inkml:trace contextRef="#ctx0" brushRef="#br0" timeOffset="302154.5269">30286 11448 0,'35'-36'15,"-35"1"63,-35 35-62,35 18 0,-88-18-16,52 35 15,-16 36 1,52-19-1,0-16 1,0-1 0,17-35-1,36 0 1,18 0 0,-18 0-1,17-53 1,-35 18-1,-35 0 1,0 52 47,36 18-48,-1 1 1,0-36-16,1 0 15,52 0 1</inkml:trace>
  <inkml:trace contextRef="#ctx0" brushRef="#br0" timeOffset="303344.0114">32597 11165 0,'0'-35'15,"-18"35"1,18-35 0,-35 35-16,-1 0 15,1 0 1,-18 0-1,-17 0 1,-18 0 0,-18 35-1,-18 89 1,54 87 0,-1-70-1,71-35 1,159-35-1,-53-71-15,158 53 16,-123-53 0,-35 0-16,35 0 15,-105-18 1</inkml:trace>
  <inkml:trace contextRef="#ctx0" brushRef="#br0" timeOffset="303821.0158">32403 11359 0,'-18'0'63,"18"36"-63,-35 17 15,35 0-15,-53 70 16,53-52-1,0-36 1,0 18 0</inkml:trace>
  <inkml:trace contextRef="#ctx0" brushRef="#br0" timeOffset="304886.4248">32544 11130 0,'17'0'46,"36"-35"-30,0 35 0,35 0-1,-70 0 1,88 0 0,-71 0-16,-17 0 15,17 0 1</inkml:trace>
  <inkml:trace contextRef="#ctx0" brushRef="#br0" timeOffset="322264.6498">21890 13970 0,'0'-35'16,"0"-1"15,0 19 0,-18-36-15,-17 53 15,0 0-15,35-35-1,-53 35 1,-35 0 0,35 35-16,0-35 15,53 35-15,-53-35 16,18 35-1,-36 1 1,18 52 0,18-18-1,-1 1 1,36-36 0,0 18-1,18 18-15,35-36 16,18-35-1,-18 35 1,-18-35 0,0 0-16,36-17 31,-18 17-15,-1-36-1,-16 1-15,-36 0 16,35 35-1,-35-53-15,35-18 16,-35 36-16,36 35 16,-36-53-1,0 18 1,0 0 0,0-1-1,0 54 32,0 35-31,0-18-16,0 36 31,35-18-15,18 0-1,106-53 1,-71 0-1</inkml:trace>
  <inkml:trace contextRef="#ctx0" brushRef="#br0" timeOffset="323364.3051">22560 14058 0,'18'0'31,"17"0"-31,36 0 16,-36 0-16,0 0 15,0 0 1,142 0 0,-71 0-1,-71 0 1,18 0 0</inkml:trace>
  <inkml:trace contextRef="#ctx0" brushRef="#br0" timeOffset="323662.8651">22983 13970 0,'-52'35'62,"52"1"-62,0-1 16,0 35 0,-18-70-16,18 53 15,0-17 1,0-1-1</inkml:trace>
  <inkml:trace contextRef="#ctx0" brushRef="#br0" timeOffset="327178.9395">23989 14111 0,'18'0'46,"-18"-18"-14,35 18-17,-35-35-15,35 35 16,-35-35 0,0 70 77,0 36-77,0-18 0,0-18-1,0 0 1,35-35-16,1 0 31,-1 0-15</inkml:trace>
  <inkml:trace contextRef="#ctx0" brushRef="#br0" timeOffset="327509.8839">24095 13882 0</inkml:trace>
  <inkml:trace contextRef="#ctx0" brushRef="#br0" timeOffset="328245.9235">24448 13705 0,'0'18'63,"0"70"-48,0-52-15,0-1 16,0 18-16,0-18 16,0 18-1,0-18-15,0 0 16,0 36-1,0-53 1,0 17 0,0-70 46,0-18-62,0 17 16,0 1 15,35 35-15,-18-35-1,54 35 1,-18 0 0,-18 0-1,-35 18-15,35 17 16,-35 0-1,0 0 1,-17-35 0,-36 36-1,0-36 1,18 35 15</inkml:trace>
  <inkml:trace contextRef="#ctx0" brushRef="#br0" timeOffset="330260.6716">21643 13476 0,'0'-35'47,"-35"35"-31,-1 0 15,1 0-31,0 17 31,0-17-31,35 36 16,-53-36-1,53 35-15,-36 0 16,1-35-16,35 36 16,-35-1-1,-1 18 1,1 0-1,35 0 1,-35 17 0,35 18-1,0-52 1,0-1-16,0 0 16,0-17-16,0 17 15,0 36 1,0-1-1,0-17 1,0 0 0,0 18-1,18-36 1,-18 18 0,35-18-1,-35 0-15,17 1 16,19-36-1,-36 17-15,35-17 16,0 53 15,36-53-31,-36 35 0,-17-35 16,17 0 0,0 0-1,36 0 1,-18 0-1,0 0 1,0-35 0,0 35-1,0-35 1,35 0 0,-18-18-1,-17 17 1,0-16-1,0 16-15,-18 1 16,-35 0 15,36 35-31,-36-36 16,0 1 15,52-18-31,-52 0 16,0-17-16,0 34 15,0 19 1,0-18 0,-35-36-1,35 18 1,-35 0 0,0-17-1,-1 17 1,-17 0-1,1 0 1,-1 18 0,-18 35-1,18-36 1,18 36 15,-18 18-15,-18 17-16</inkml:trace>
  <inkml:trace contextRef="#ctx0" brushRef="#br0" timeOffset="332162.0279">24465 13458 0,'-17'0'31,"-19"0"1,36 18-1,-35-18-15,35 35-16,0 1 15,-35-36 1,35 53-1,0-1 1,-36 72 0,36-53-1,0-1 1,0-35 0,0 89 15,0-71-16,0-18 1,0 36 0,18-18-1,-18-1-15,0-16 16,35-1 0,-35 0-1,36 1 1,-36-1-1,35 0 1,0-35 0,0 0-1,18 0 1,0 0 0,35 0 15,-17 0-16,-18-18 1,0-17 0,-18 35-1,0-35 1,-35 0 0,36-1-1,-1-69 1,-35 52-1,35-18 1,-35 0 0,0 1-1,0 17 1,0 0 0,-17 0 15,17-35-16,-36 17 1,1 36 0,0 17-1,-1-34 1,1 52 0,0-36-1,0 36 1,-54 18-1,54-18-15</inkml:trace>
  <inkml:trace contextRef="#ctx0" brushRef="#br0" timeOffset="335368.101">16351 13847 0,'-35'0'0,"35"-18"93,18 18-77,35-53 0,-1 53-16,19 0 31,-18 0-31,-18 0 15,0 0 1,-35 18 0,36-18-16,-36 70 15,35 1 1,-35-18 0,0-18-16,0 35 15,-18-34-15,-35 34 16,-35-17-1,18 18 1,-18-36 0,52-35-1,1 0 1,35 35 46,18-35-46,17 0 0,18 0-16,35 0 15,-17 0-15,17 0 16,-35 0-16,-18 0 16,0 0-16</inkml:trace>
  <inkml:trace contextRef="#ctx0" brushRef="#br0" timeOffset="336125.6924">16775 14146 0,'0'-35'31,"35"35"-31,0 0 31,0 0 0,-35 18-15,36 17 0,-36 0-1,0-17 1,0 17 0,0 1-1,0-54 48,0-17-63,35-1 15,-35 1-15,35 0 16,1-18 0,16 18 15,-16 35-31,-19 0 15,-17 17 1,0 36 0,0 0-1,0-18 1,0 1 0,36-36-1</inkml:trace>
  <inkml:trace contextRef="#ctx0" brushRef="#br0" timeOffset="339420.3846">10742 15663 0,'0'-17'16,"0"52"78,0 0-94,0 18 15,0 0-15,0-18 16,0 36 0,0-1-1,0-34-15,0-19 16,0 54-1,0-36-15</inkml:trace>
  <inkml:trace contextRef="#ctx0" brushRef="#br0" timeOffset="340174.7523">10495 15505 0,'-35'-18'31,"35"-17"-31,18 35 16,17-36 0,0 1-1,-35 0-15,53 35 16,0 0-1,0 0 1,-18 0-16,89 35 16,-19 89-1,-34-1 1,-36-70 0,18 18-16,0 17 15,-53-53-15,35 36 16,-35-19-1,0 54 17,-35-70-17,0-1-15,-36 35 16,36-70-16,-36 36 16,18-36-16,1 35 15,-90-35 1,90 0-16,-19-18 15,36-17 1,-1 35-16,1-35 16</inkml:trace>
  <inkml:trace contextRef="#ctx0" brushRef="#br0" timeOffset="341029.8983">11765 15434 0,'-17'0'32,"-19"71"30,36 17-62,-53-18 16,53 54-16,-70-1 15,17 89 1,53-124 0,0 71-1,35-106-15,0 17 0,-35-34 16,89-1-16,-72 0 15</inkml:trace>
  <inkml:trace contextRef="#ctx0" brushRef="#br0" timeOffset="341844.3296">12435 15558 0,'0'17'47,"0"36"-32,0 0-15,0 0 16,0 17-16,0 36 16,0-18-1,0-52 1,0-1-16,-17-35 15,17 53-15,0-18 16,0-52 31</inkml:trace>
  <inkml:trace contextRef="#ctx0" brushRef="#br0" timeOffset="342220.5506">12382 15593 0,'0'0'0,"0"-53"0,0-18 16,0 18-1,0 18 1,18 35 0,-18-35-1,35 35-15,1 0 16,-1 0 0,-35 17-16,53 36 15,0 18 1,0 0-1,-53-19 1,0-16 0,-106 70-1,35-106 1,18 52-16,18-52 16,0 0-16</inkml:trace>
  <inkml:trace contextRef="#ctx0" brushRef="#br0" timeOffset="343375.1585">12841 15998 0,'0'-35'0,"0"0"47,-18 35-32,-17 35 17,35 18-17,-35-18-15,35 18 16,0-17 0,0-1-1,18-35 1,17 0-1,0 0 1,0 0 0,-35-35-1,53 35-15,-17-53 16,-36-18-16,0 18 16,0 0-1,-18 53 1,-17-35-1,52 35 79,19 0-78,-1 0-1,0-35 1,0 35 0,-35-36-1,0 1 1,36 35-16,-36-53 16,53-17-1,-18-1 1,0-88-1,-35 89 1,0 35 0,-17 87 46,17 19-46,0 17-16,0-17 15,-53 35-15,53-18 16,0 53 0,0-88-16,0-18 15,17 0 1,19 18 0,-36-17-16,35-36 15,18 0-15</inkml:trace>
  <inkml:trace contextRef="#ctx0" brushRef="#br0" timeOffset="344491.2472">13494 15946 0,'0'17'47,"0"18"-16,0 1-15,0-1 15,17-35-31,19 0 15,17-18 1,-1 18 0,-52-70-1,53 35 1,-53 70 46,0 0-62,-35 36 16,35-36 0,0 18-16,0-18 15,-35 0-15,35 1 16,0-1-16,-35 0 16,35 18-16,-36-53 15,36 35 1,-35-52 15,35-36-31,0 18 16,18-36-1,35 18 1,52 0 0,-52 18-1</inkml:trace>
  <inkml:trace contextRef="#ctx0" brushRef="#br0" timeOffset="345106.2194">14041 16069 0,'0'-18'0,"35"18"63,-35 36-63,35 34 15,-35-52 1,35-18 62,-35-35-62,36 35-16,-36-53 15,35 17 1,0 36 15,1 18-15,-1-18-1,-35 35 1,35 1 0</inkml:trace>
  <inkml:trace contextRef="#ctx0" brushRef="#br0" timeOffset="345705.6066">14570 15346 0,'35'0'31,"18"0"0,17 123-15,-34-70-16,-36 53 31,35 18-15,0-72-16,-35 19 15,36-36-15,-36 18 16,0 18-1,0-1 1,-53-17-16,0-18 16,17 1-16,1-36 15,0 53-15</inkml:trace>
  <inkml:trace contextRef="#ctx0" brushRef="#br0" timeOffset="346790.2843">15804 15840 0,'0'-36'15,"18"36"17,-18-35-32,35 35 15,54 0 1,-54 0-1,18 0 1,-18 0 0</inkml:trace>
  <inkml:trace contextRef="#ctx0" brushRef="#br0" timeOffset="347009.5362">15752 16051 0,'17'0'15,"18"0"1,1 0-16,34 0 16,-17-17-16,0 17 15</inkml:trace>
  <inkml:trace contextRef="#ctx0" brushRef="#br0" timeOffset="355218.5254">18909 2875 0,'18'0'109,"17"0"-109,0 0 0,18 0 16,70 0-1,-52-17 1,-18 17 0,-18 0 77,-35 17-77,0 18 0,36 1-16,-36-1 15,35 0 1,-35 36-1,35-1 1,18-34-16,-53-1 16,0 0-16,0 0 15,0 54 1,0-19 0,0 18-1,0-17 1,0 0-1,0-19 1,0 1 0,0-17-1,0-1 1,-18-35 46,-52 0-46,35 0-16,-18 0 16,17 0-1,-17 0 1,-52 0 0</inkml:trace>
  <inkml:trace contextRef="#ctx0" brushRef="#br0" timeOffset="358633.2265">12259 4322 0,'35'0'62,"1"0"-31,-1 0-15,0 0 0,18 0-1,0 0 1,0 0 0,17 0-1,-17 0 1,0 0-1,35 0 1,-17 0 0,0 0-1,34 0 1,-52 0 0,-17 0 15,52 0-16,-18 0 1,-17 0-16,88 0 16,-70 0-16,35 0 15,88 0 1,-35 0 0,-36 35-1,-52-35 1,-1 0-1,-17 0 1,-18 0-16,36 0 16,-18 0-16,0 0 15,0 0-15,70 0 16,-35 0 0,-52 0-1,-1 0-15,18 0 16,53 0-1,17 0 1,-17 0 0,35 0-1,-70-18-15,52 18 16,-70 0-16,-18 0 16,1 0-1,16 0 1,1 0-1,71 0 1,-54 0 0,1 0-1,-1 0 1,-34 0 0,-1 0-16,0 0 15,18 0 1,18 0-1,-18 0 1,-18 0-16,0 0 16,1 0-16,34-35 15,-17 35 1,18 0 0,-1 0-1,1 0 1,17-53-1,-18 53 1,1 0 0,-36 0-1,18 0 1,0-35-16,18 35 31,-18 0-31,-1 0 31,-16 0-15,-1 0 0,0 0-1,1-36 1,17 36 0,52 0-1,-34 0 1,-53 0-1,-18-35-15,35 35 16,0 0 0,0 0-1,1 0 79,-1 0-47,0 0 15,1 0-46,-1 0 0,-53 0 62</inkml:trace>
  <inkml:trace contextRef="#ctx0" brushRef="#br0" timeOffset="361402.2729">10601 4057 0,'0'18'0,"0"17"16,0 0 0,0 0-1,0 1 1,18-36 93,35 0-93,-18 0-16,0 0 16,0-18-1,18 18-15,71-53 16,-71 53-16,-18 0 15,0-17 1,0 17 0,1-71 31,-1-17-32,-35 52-15,35 1 16,-35-18-1,0 18 1</inkml:trace>
  <inkml:trace contextRef="#ctx0" brushRef="#br0" timeOffset="365026.2072">17198 15716 0,'0'-35'32,"0"0"-1,18 35-31,17 0 31,0 0 0,0 17-15,1 54 0,-36-1-1,0-34 1,0 17 0,0-18-16,0-53 78,70-17-78,-70 0 15,35-1-15,1-34 16,-1 35 0,18 35-1,18 0 1,-19 0-1,-16 17 17,-1 36-17,-35 18 1,0-18 0,0-18-1,0 0 1</inkml:trace>
  <inkml:trace contextRef="#ctx0" brushRef="#br0" timeOffset="365298.9757">17921 15804 0,'35'0'31,"1"0"-15,17 0 0,0 0-1,-1 0 1,-16 0-1,-1 0 1,0 0 0</inkml:trace>
  <inkml:trace contextRef="#ctx0" brushRef="#br0" timeOffset="365583.5344">18203 15734 0,'-35'0'32,"0"0"-1,35 18-15,0 17-1,0 0 16,0 0-15,0 1 15</inkml:trace>
  <inkml:trace contextRef="#ctx0" brushRef="#br0" timeOffset="365882.5446">18415 15540 0,'0'-35'0,"35"35"16,-35 17 30,0 142-14,0-124-32,0 18 15,-17 0 1,17 0 0,0 0-16,-36-53 15</inkml:trace>
  <inkml:trace contextRef="#ctx0" brushRef="#br0" timeOffset="368148.5058">11536 17268 0,'0'-35'0,"0"0"15,0 0 16,-35 35-31,-1 0 32,-52-36-17,-35 72 1,70-1-16,-36 18 16,-34 70-16,52-35 15,1 1-15,-1-1 16,36 35-1,0-34 1,70 16 0,106-34-1,53-71 1,18 0 0,-18-35-1,-124 35 1,-34 0-16,-1-36 15</inkml:trace>
  <inkml:trace contextRef="#ctx0" brushRef="#br0" timeOffset="368730.6046">11077 17445 0,'0'17'47,"0"19"-31,0 17-16,0 17 15,0 36-15,0-35 16,0-1 15,0-35-15,0 18 0</inkml:trace>
  <inkml:trace contextRef="#ctx0" brushRef="#br0" timeOffset="371473.7365">12030 16951 0,'0'-35'47,"35"35"-47,0 0 31,1 17-15,-1 19-1,-35-1 1,35-35 0,-35 35-1,53-70 95,-18-18-95,1 53 1,16 18 46,-52 17-46,0 0 0,18-35 46,-18-17-46,0-19-1,53 1 1,-35 35 15,17 0 0,0 0-15,-35 18 0,36 17-1,-36 0 17</inkml:trace>
  <inkml:trace contextRef="#ctx0" brushRef="#br0" timeOffset="371816.5446">13018 16863 0,'0'17'62,"-36"54"-46,1-18-1,0-18 1,-1 0-16,1-35 31</inkml:trace>
  <inkml:trace contextRef="#ctx0" brushRef="#br0" timeOffset="372102.3298">12841 16880 0,'18'0'62,"-18"36"-62,35-36 16,-35 35-16,35-35 16,1 35-1,-1 1 1,0-36 0</inkml:trace>
  <inkml:trace contextRef="#ctx0" brushRef="#br0" timeOffset="372637.8592">13176 16880 0,'18'0'32,"17"0"15,-35 71-16,0-36-16,35-35 32,-35-17-31,0-19 0,36 36-16,-36-53 15,35 18 1,0 35-1,1 0 17,-36 18-32,0-1 15,35 19 1,-35-1 0,0 0-1</inkml:trace>
  <inkml:trace contextRef="#ctx0" brushRef="#br0" timeOffset="387694.8405">15099 17498 0,'35'0'78,"18"-36"-47,0 1-31,0 0 16,-18 35 0,-35-71-1,53 18 1,0 1 0,-53-1-1,0 17 1,0 1-16,0 0 31,-18 35 16,18 17-31,0 19-1,0 52-15,-53 0 16,53-17 15,0-1-15,0-17-1,0-18 1,0 1 0,0-1-1,0-53 63,0-17-46,36 0-17,-36-18 1,35 53-16,-17-71 31,35 36-15,0 35-1,-18 18 1,-35 17 0,35 0-1,-35 0 1,35 1-1,-35-1 1,36-35 0,-1 0-1</inkml:trace>
  <inkml:trace contextRef="#ctx0" brushRef="#br0" timeOffset="388524.3803">15998 17374 0,'0'-35'16,"-17"35"-1,-18-35 1,-1 35 15,1 0-15,35 17-16,-53 36 16,18-17-1,35 16-15,0-16 16,17-36 31,19 0-32,-1-18 1,-35-17 0,35 35-1,-35-35-15,0-1 16,36 36-1,-36 18 64,0 17-64,35-35 1,0 0-1,0 0 1,18-17 0,18-72-1,-71 54-15,53 0 16,-53 0 0,35-1-16,0 1 15,-35 53 32,53 17-47,-53 0 16,18 53-1,35-52 1,-53-1 0,0 0-1,-71 0 1,36-35-1,-36 36-15</inkml:trace>
  <inkml:trace contextRef="#ctx0" brushRef="#br0" timeOffset="392157.1852">18133 17022 0,'0'-36'0,"0"54"78,0 17-78,0 0 16,0 18-16,0 0 15,0 0 1,0-18-16,0 1 16,0-1-16,-35 18 15,35-18 1,0-52 62,0-36-62,0 17-16,0 1 15,0 0-15,0-36 16,0 18 0,0-17-1,0 17 1,0 0-1,17 18 17,18 35-17,1 0 1,17 0 0,0 17-1,-18 19 1,-35 34-1,-18-17 1,-52 0 0,34-18-16,1-35 15,53 0 32,35 0-31,17 0-1,-17 53 1,-18-18 0,-35 1-1,0-1 1,0 0 0,-70 1-1,-1-36 1,36 35-16,-36-35 15</inkml:trace>
  <inkml:trace contextRef="#ctx0" brushRef="#br0" timeOffset="392790.2187">18750 16933 0,'0'18'46,"0"17"-46,0 1 16,0-1-16,0 0 16,-35 36-1,35-36 1,-35 18-16,35-18 16,-18-35-1,18-18 32,18-17-31,-18-35-1,35-54 1,0 36 0,0-18-1,1 71 1,-1 35-1,0 0 1,1 70 0,-36 54-1,35-18 1,-35-36 0,0-34-1,0 52 1,0-53 15</inkml:trace>
  <inkml:trace contextRef="#ctx0" brushRef="#br0" timeOffset="392992.9082">18785 17233 0,'0'-35'16,"36"35"15,34 0-31,-17-35 16</inkml:trace>
  <inkml:trace contextRef="#ctx0" brushRef="#br0" timeOffset="393706.4726">19403 16986 0,'0'-35'31,"0"0"-15,-35 35 0,-1 0 15,1 0-15,35 35-1,-35 0-15,35 71 16,0-35-1,70-36 17,18 18-17,-52-18 1,-36 0 0,0 1-1,-36-36 1,1 0-1,-71 0 1,53 0 0,18 0-1</inkml:trace>
  <inkml:trace contextRef="#ctx0" brushRef="#br0" timeOffset="394047.1761">19756 16916 0,'17'0'47,"54"0"-32,-36 0 1,-17 0-1,17 0 1</inkml:trace>
  <inkml:trace contextRef="#ctx0" brushRef="#br0" timeOffset="394259.4622">19879 16933 0,'0'53'31,"0"-17"-31,0-1 16,0 0-16,0 0 15,0 36 1,0-18 0,0-18-1,0 0 1</inkml:trace>
  <inkml:trace contextRef="#ctx0" brushRef="#br0" timeOffset="394439.943">19756 17357 0,'17'0'62,"18"0"-62,-17 0 16,53 0-16,34-18 16,-34-35-1</inkml:trace>
  <inkml:trace contextRef="#ctx0" brushRef="#br0" timeOffset="394889.0039">20461 17004 0,'0'0'0,"0"-35"16,0-1-1,0 1 1,0 0-1,-18 35 1,-17 0 0,-18 0-1,53 17-15,-35-17 16,35 53-16,0-17 16,0-1-16,0 53 15,0-17 1,18-36-1,52 18 1,-35-18 0,-35 0-1,0 1 17,-35-36-17,0 0-15,-89 35 16,72-35-16,-1 0 15</inkml:trace>
  <inkml:trace contextRef="#ctx0" brushRef="#br0" timeOffset="396004.9813">21872 16951 0,'0'35'63,"0"1"-48,0-1-15,0 0 16,-35 18-1,35 0 1,0 0 0,-35-18-1,35-70 48,17-53-48,-17 52-15,0 1 16,36 0-16,-36 0 16,0-1-16,0 19 15,35-36-15,-35 35 16,35-17 0,-35 0-16,35 35 15,-35 17 1,53 36-1,-53 53 1,36 0 0,-36-36-1,0-52-15,35 52 16,-35-34 0</inkml:trace>
  <inkml:trace contextRef="#ctx0" brushRef="#br0" timeOffset="396171.3684">21855 17180 0,'0'-35'16,"35"35"-1,0 0-15,0 0 16,1 0-16,-1 0 16</inkml:trace>
  <inkml:trace contextRef="#ctx0" brushRef="#br0" timeOffset="396804.6825">22542 16916 0,'0'-36'16,"-35"36"0,0-35-1,-36 35-15,36 0 16,-18 0 0,53 18-16,-35-18 15,35 53 1,0 70-1,70-52 1,36-1 0,18 1-1,-36-36 1,-53 0 0,-52-35 15,-19 36-31,-70-36 15,54 0 1,-72 0-16,71 0 16</inkml:trace>
  <inkml:trace contextRef="#ctx0" brushRef="#br0" timeOffset="398303.929">24395 17022 0,'35'0'0,"0"0"31,0 17 1,-35 71-17,0-35 1,36-53 0,-36 36-16,0-1 15,0-70 48,35-1-48,-35 1-15,53-18 16,-53 35-16,70 18 16,-52-35-1,17 35 1,18 18 15,-53 35-15,0-18-1,0 0 1,-17-35 0,34-53 30,-17 18-46,53 35 16,-18-53 0,1 18-1,-1 35 17,-35 18-32,35 17 15,1 0 1,-1 0-1,-35 1 1</inkml:trace>
  <inkml:trace contextRef="#ctx0" brushRef="#br0" timeOffset="398620.7638">25488 17004 0,'0'0'16,"0"-35"-16,35 35 31,-35 17 0,-17-17-15,17 53-16,-35-18 16,-54 89 15,54-89-15,0-35-1</inkml:trace>
  <inkml:trace contextRef="#ctx0" brushRef="#br0" timeOffset="398896.5258">25329 17022 0,'36'0'31,"-1"17"-15,-35 36-1,35 0-15,1 18 32,-1-71-17,18 35 1,17-35-16,-17 0 15</inkml:trace>
  <inkml:trace contextRef="#ctx0" brushRef="#br0" timeOffset="399438.1664">25806 17057 0,'0'-35'15,"35"35"1,0 0 15,1 0-15,-36 17-1,35-17-15,-35 35 16,35 1 0,-35-1-1,0 0 1,0-52 46,71-19-46,-36 1-16,35-18 16,-34 53-1,-1 0 17,-35 35-17,0 18 1,0 0-1,0-17 1,0-1 0</inkml:trace>
  <inkml:trace contextRef="#ctx0" brushRef="#br0" timeOffset="399737.8375">26582 17251 0</inkml:trace>
  <inkml:trace contextRef="#ctx0" brushRef="#br0" timeOffset="402042.6838">27234 17039 0,'0'-35'31,"-35"35"16,35 18-31,-35-18-16,35 52 15,0 1 1,0 0 0,0-17-1,18-36 1,17 0 0,0 0-1,0-36 16,-35-17-15,0 18-16,0-35 16,-17 17-1,17 17 17,17 36 14,36 0-30,-17 0-16,-1 0 16,18 0-1,-18 0 1,36 0 0,-54-35-1,-17 0 1,0 0-1,0-1 1,0 1 15,35 35 47,-35 18-78,53-18 16,-53 35-16,53-35 16,0 35-1,-53 18 1,53 71 0,-53-89-1,18 0 1,52-35-1,19 0 1</inkml:trace>
  <inkml:trace contextRef="#ctx0" brushRef="#br0" timeOffset="402819.2882">28522 16916 0,'0'17'47,"0"19"-31,0-1 0,0 0-1,35-35 63,-35-35-62,36 35-16,-36-71 16,35 71-16,18-53 15,-18 53 16,-35 18-15,53 17 15,-53 1-31,0-1 47,0-53 0,35-35-31,18 18-1,-18 35-15,1 0 32,-1 18-1,-35 17-16,35-35 1,-35 18 0</inkml:trace>
  <inkml:trace contextRef="#ctx0" brushRef="#br0" timeOffset="403402.9973">29281 16845 0,'0'18'78,"0"35"-62,0-18-1,0 0 1,52-52 62,-16-36-62,-1-18-1,0 71 1,-35-17-16,36 17 0,-1 0 31,0 52 0,-35-16-15,0-19 0,0 19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40:02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1129 0,'0'-35'16,"0"-1"15,0 72 79,0-1-95,0 0-15,0 0 0,0 18 16,0-17-1,0 69 1,0-34 0,0 0-1,0 17 1</inkml:trace>
  <inkml:trace contextRef="#ctx0" brushRef="#br0" timeOffset="465.656">3510 1164 0,'0'0'0,"0"-35"0,0 17 16,18 18 0,-18-35-16,0 0 15,35 35 1,-35-36 0,35 1-1,18 35 1,-17 0-16,-1 0 31,0 18-31,-35 35 16,35-53-1,-35 53 1,0-18 0,-35 0-1,-35 0 1,-1 1-1,36-36 1</inkml:trace>
  <inkml:trace contextRef="#ctx0" brushRef="#br0" timeOffset="860.7722">4004 1164 0,'0'18'79,"0"17"-79,0-17 15,0 52-15,-18-34 16,18-1-16,0 35 15,0-52 1,0 88 15</inkml:trace>
  <inkml:trace contextRef="#ctx0" brushRef="#br0" timeOffset="1349.0385">3986 1164 0,'0'0'0,"0"-35"0,0 0 16,0-1-16,0-34 15,0 17 1,36 18-1,70 35 17,-54 0-17,-16 35 1,34 18 0,-70 53-1,-106-18 1,-17-35-1,88-53-15,-1 0 16,36 35 47,18 0-63,53 1 31,-36-36-31,0 35 0,36 18 15,-36-36 1,0 19 15,-35-1-31</inkml:trace>
  <inkml:trace contextRef="#ctx0" brushRef="#br0" timeOffset="1881.6801">4604 1094 0,'0'-18'16,"0"-17"-16,-18 35 31,-17 0 0,35 53-31,-53 17 16,0 36-1,53-18 1,0-17 0,0-36-1,18-35 1,17 0 0,0 0-1,0-35 1,18-36-1,-53 1-15,0 34 16,0 19-16,0-54 31,0 36-15,0 0-16</inkml:trace>
  <inkml:trace contextRef="#ctx0" brushRef="#br0" timeOffset="2305.6683">4904 1129 0,'0'-35'16,"0"88"31,0-36-32,0 54-15,0-18 16,0 0-16,0-18 16,0 35-1,0-34 1,0 52 0,0-123 46</inkml:trace>
  <inkml:trace contextRef="#ctx0" brushRef="#br0" timeOffset="2597.9032">4904 1164 0,'0'0'15,"0"-35"-15,0-36 16,0 18-1,17 0 1,36 53 0,35-35-1,-52 53 1,-36 35 0,35 17-1,-35-34 1,-18 17-16,-17-1 15,-53-16 1,35-36 0,53 35-1,-35-35-15</inkml:trace>
  <inkml:trace contextRef="#ctx0" brushRef="#br0" timeOffset="3348.8695">5398 1129 0,'0'0'0,"0"-35"31,-18 35-31,-17 0 47,-1 17-47,1 36 16,35-35-16,-35 52 15,35-17-15,0-17 0,0-1 16,0 35-1,53-17 1,17-53 0,18 0-1,-52 0 1,-36-17 0,35-107-1,0 54 1,-35 52-1,0-17-15,0-1 0,-17 1 16,17 0-16,-36-18 16</inkml:trace>
  <inkml:trace contextRef="#ctx0" brushRef="#br0" timeOffset="3948.5895">5962 1076 0,'0'-35'15,"0"-1"1,-18 1 15,-17 35-15,-18 0-1,53 18 1,-35-18-16,35 53 16,0 17-1,0-17 1,0-18-1,35 18 1,36 18-16,17-36 31,-53 0-15,-35 1 0,-18-1-1,-17-35 1,-71 35-1,-17 18 1,35-53 0</inkml:trace>
  <inkml:trace contextRef="#ctx0" brushRef="#br0" timeOffset="4447.1612">6509 1023 0,'0'-35'32,"17"35"-17,19 0-15,-19 0 16,54 0-1,-36 0 1</inkml:trace>
  <inkml:trace contextRef="#ctx0" brushRef="#br0" timeOffset="4681.0217">6562 970 0,'0'0'0,"0"35"32,0 1-32,0 34 31,0 1-15,0-1-1,0-34-15,0 17 16,0-18-1</inkml:trace>
  <inkml:trace contextRef="#ctx0" brushRef="#br0" timeOffset="4864.3244">6526 1376 0,'36'0'47,"-1"0"-47,0 0 16,1 0-16,16 0 15,-16 0 1,-1-35-16</inkml:trace>
  <inkml:trace contextRef="#ctx0" brushRef="#br0" timeOffset="5197.4649">7108 952 0,'0'0'0,"0"-35"16,71 35 31,-18 0-32,17 0 1,-17 0-1,-17 0 1</inkml:trace>
  <inkml:trace contextRef="#ctx0" brushRef="#br0" timeOffset="5447.6101">7320 882 0,'0'18'15,"0"17"1,0 18 0,0-18-16,0 0 15,0 1 1,0 17 0,0-1-1,0-16 1,0-1-1,0 0 1</inkml:trace>
  <inkml:trace contextRef="#ctx0" brushRef="#br0" timeOffset="5888.694">7849 917 0,'18'0'47,"35"0"-31,0 0-1,0 0 1,-18 0 0</inkml:trace>
  <inkml:trace contextRef="#ctx0" brushRef="#br0" timeOffset="6165.5106">7920 900 0,'0'52'31,"0"19"-16,0-18 1,0 0 0,0 0-16,0 17 15,0-52 17,0 17-17,0 1 1</inkml:trace>
  <inkml:trace contextRef="#ctx0" brushRef="#br0" timeOffset="6380.5644">7849 1341 0,'18'0'31,"53"0"-15,-54 0-16,18 0 16,1 0-16,34 0 31,1 0-15</inkml:trace>
  <inkml:trace contextRef="#ctx0" brushRef="#br0" timeOffset="6897.07">8590 935 0,'0'-35'0,"-18"35"32,-34 0-1,-54 141-16,106-106 1,-36 36 0,36-19-1,0-16 1,36-36 0,-1 0-1,36 0 1,-19 0-1,37-18 1,-36-52 0,-53 17-16,0 0 31,0 0-15,-18-18-1,-53 36-15</inkml:trace>
  <inkml:trace contextRef="#ctx0" brushRef="#br0" timeOffset="7925.5501">8925 935 0,'0'-18'16,"36"18"77,-36 18-93,0 17 0,0 0 16,0 1-16,0 34 16,-18 1 15,18-18-15,0-18-1,0-53 48,35-35-48,-35 1 1,35-19 0,-35 18-1,0 0 1,0 0-1,36 53-15,-36-53 16,0 18 0,35 70 31,-35 1-32,35 34 1,1 36-1,-36-71 1,35 18 0,0-18-1,-35 1 1,35-36-16,18 0 16,-17 0 15,17-18 0,-53-35-31,35-17 16,-35-1-1,0 0 17,35 71-32,-35-52 15,0 16-15</inkml:trace>
  <inkml:trace contextRef="#ctx0" brushRef="#br0" timeOffset="9779.9354">3387 1799 0,'17'0'109,"19"0"-109,-19 0 16,18 0-16,1 0 15,87 0 1,1 0 0,-54 0-16,36 0 15,-53 0 1,35 0-16,71 0 15,0 0 1,-106 0 0,0 0-16,-1 0 15,195 0-15,-53 0 32,18 0-17,-106 0-15,17 0 16,-17 0-16,0 0 0,-35 0 15,70 0 1,-53 0 0,-18 0-1,1 0 1,-36 0-16,54 0 16,-37 0-16,1 0 15,88 0 1,18-17-1,88 17 1,-141 0 0,-35 0-1,-1 0 17,-35 0-32,1 0 15,-1 0-15,35 0 16,-17 0-1,18 0 1,35-36 0,-18 36-1,-17 0 1,52 0 0,-17-53-1,17 53 1,36 0-1,-35 0 1,-19 0 0,36 0 15,-88 0-31,106 0 0,-88 0 16,17 0-1,18 0 1,17 0-1,-70-35-15,0 35 16,0 0-16,53 0 16,-89 0-1,54 0 1,-36 0 0,-52 0 15</inkml:trace>
  <inkml:trace contextRef="#ctx0" brushRef="#br0" timeOffset="21892.7434">970 2734 0,'0'35'62,"0"1"-46,0-1-16,0 18 15,0 88 1,-35 0 0,35-53-1,0-53 1,17-35 15,72 0-15,-54 0-1,0-17 1,89 17 0</inkml:trace>
  <inkml:trace contextRef="#ctx0" brushRef="#br0" timeOffset="22282.029">1411 2893 0,'0'0'16,"0"-35"0,-18 35-1,18 17 32,0 160-31,0-142-1,0 18 1,0-18 0,0 0-16,0 1 15</inkml:trace>
  <inkml:trace contextRef="#ctx0" brushRef="#br0" timeOffset="22558.4162">1411 2858 0,'0'0'0,"0"-36"16,0 1 0,0 0-1,35 35 1,1 0 0,-19 0-1,19 0 1,-1 0-1,-35 35 1</inkml:trace>
  <inkml:trace contextRef="#ctx0" brushRef="#br0" timeOffset="22775.3304">1323 3087 0,'35'0'47,"18"0"-32,18 0 1,-36 0 0,-35 35-1</inkml:trace>
  <inkml:trace contextRef="#ctx0" brushRef="#br0" timeOffset="22957.8168">1305 3351 0,'18'0'15,"52"0"1,-34 0-16,-19 0 15,72-17-15,-36 17 32,17-36-32</inkml:trace>
  <inkml:trace contextRef="#ctx0" brushRef="#br0" timeOffset="23781.2994">1746 2981 0,'0'-35'16,"0"70"30,0 0-30,0 1-16,0-1 16,0 0-1,0 0 1,0 1 0,0-54 46,0-35-46,0-35-16,0 53 15,53-18 1,-53 17-16,0-16 0,53-54 16,-53 88-1,35 18 1,1 0 15,-36 35-15,35 36-1,-35 52 1,0-70 0,0-17-1,35-36 1,-35-36 15,35 1-15,-35-36-1,36 36-15,-36-35 16,35 70 0,-35-53-16,35 53 15,1 0 16,-1 35-15,-35 0 0,0 36-1,0-36 1,0 18 0,0-18-1,0 1-15</inkml:trace>
  <inkml:trace contextRef="#ctx0" brushRef="#br0" timeOffset="24574.4934">2434 2734 0,'0'53'62,"0"-18"-62,-17 36 16,17-36-16,0-17 16,0 17-1,0 36 1,-36-36-1,36-53 32,0-35-31,0 18-16,18 0 16,-18-1-16,35-34 15,-35 35 1,0-1-16,35 1 15,-35-18 17,36 53-17,-1 0 1,-35 18 0,35 35-1,-35 17 1,36-17-1,-36-18 1,52-70 31,-52 0-31,0 0-16,36-36 15,-36 36 1,35-36-1,0 71 17,1 35-17,-36 1 1,0 17 0,0 17-1,0-34-15,-18-1 16,18 0-1,18-35 17</inkml:trace>
  <inkml:trace contextRef="#ctx0" brushRef="#br0" timeOffset="25157.8124">3087 2593 0,'0'-35'31,"0"52"1,0 54-17,0-1-15,0-17 16,-18 18-16,18-18 15,0-18-15,-35 0 16,35 18-16,-35-17 31,35-72 32,0 1-63,17 0 15,-17-1-15,36-52 32,16-35-17,-52 70-15,36-35 16,-36 52 0,35 54 15,-35 35-16,0 106 1,0-71 0,0 18-1,0-71 1,35 18 0,-35-18-1</inkml:trace>
  <inkml:trace contextRef="#ctx0" brushRef="#br0" timeOffset="25333.0255">3157 2928 0,'0'-35'31,"18"35"0,17 0-15</inkml:trace>
  <inkml:trace contextRef="#ctx0" brushRef="#br0" timeOffset="26045.6397">1076 3845 0,'-35'0'47,"-18"0"-32,0 71 17,-18-36-32,71 0 0,-35 1 15,35 34 1,0-34 0,71-1-1,-54-35-15,107 35 16,-71-35-16,-18 0 15</inkml:trace>
  <inkml:trace contextRef="#ctx0" brushRef="#br0" timeOffset="26490.7107">1517 3828 0,'-18'0'31,"1"0"-15,-19 0-1,36 70 1,-53-35-16,53 18 0,-35 18 15,35-36 1,0 1 0,18-36-1,105 0 1,-52-106 0,-18 106-1,-53-53-15,0 17 31,0-16-31,0 16 16,-18 36 0,18-35-1,-35 35 1</inkml:trace>
  <inkml:trace contextRef="#ctx0" brushRef="#br0" timeOffset="27278.2836">1834 3845 0,'0'-17'0,"0"-19"15,0 72 48,0-1-63,0 0 0,0 0 15,0 18 1,0 18 0,0-36-1,0 1 1,0-54 31,0-17-47,36-54 15,-36-16 1,35-1 0,-35 35 15,0 54-15,35 17 15,-35 35-16,53 71 1,-18-1 0,1-69-1,-1 87 1,88-87 0,-87-36-1,-36-18 16,0-53-15,0 36 0,0-36-1,0 1 1,0 17 0,0 18-1</inkml:trace>
  <inkml:trace contextRef="#ctx0" brushRef="#br0" timeOffset="27573.7854">2399 3722 0,'18'0'47,"17"-18"-47,18 18 15,-18 0-15,0 0 16,1 0-1,-1 0 1,0 0 0</inkml:trace>
  <inkml:trace contextRef="#ctx0" brushRef="#br0" timeOffset="27873.2945">2558 3687 0,'0'35'15,"0"0"1,0 0 0,0 1-16,0-1 15,0 0-15,0 0 16,0-17-16,0 17 16,0 36-16,0-18 15,-36-53 1,36 35-1,-35-35 1,0 0 0,0-17-1,35-36 1,-36 0 0</inkml:trace>
  <inkml:trace contextRef="#ctx0" brushRef="#br0" timeOffset="28206.8665">2752 3775 0,'0'35'63,"0"0"-63,0 1 16,0-1-16,0 0 15,0 18 1,0-18-1</inkml:trace>
  <inkml:trace contextRef="#ctx0" brushRef="#br0" timeOffset="28407.5493">2787 3722 0,'0'0'16,"0"-35"-16,35-1 16,-35 1-1,88 35 1,-35-35 0,18 35-1,-71 35 1</inkml:trace>
  <inkml:trace contextRef="#ctx0" brushRef="#br0" timeOffset="28672.4815">2875 3863 0,'18'0'47,"52"0"-32,-34 0 1,-1 0-16,0 0 16,-35 18 15,0 52-16</inkml:trace>
  <inkml:trace contextRef="#ctx0" brushRef="#br0" timeOffset="28856.5819">2893 4128 0,'35'0'46,"71"0"-14,-71 0-32,0-36 0,1 36 15,34-35 1</inkml:trace>
  <inkml:trace contextRef="#ctx0" brushRef="#br0" timeOffset="29224.8876">3563 3792 0,'0'-35'16,"0"0"-1,0 0 1,-18 35-1,-17 0 1,0 0-16,0 0 16,-18 17-16,-18 71 15,1 1 1,70-19 0,0-35-1,35 18 1,35 0-1,36-53-15,-88 0 16,17 0-16,36-35 16,-71 0-1</inkml:trace>
  <inkml:trace contextRef="#ctx0" brushRef="#br0" timeOffset="29540.7074">3810 3669 0,'0'-35'0,"18"35"78,17 0-78,0 0 16,0-36-16,1 36 16,17 0-1,-18 0 1</inkml:trace>
  <inkml:trace contextRef="#ctx0" brushRef="#br0" timeOffset="29739.9108">3933 3616 0,'0'0'16,"0"35"-1,0 18 1,0-18-1,0 1-15,0 34 16,0 18 15,-17-35-15</inkml:trace>
  <inkml:trace contextRef="#ctx0" brushRef="#br0" timeOffset="30289.8611">4304 3722 0,'0'0'0,"-35"0"0,35-35 15,0-1 1,-53 107 31,53-36-32,0 0-15,-36 1 16,36-1 0,0 18-1,18-18 1,17-35-1,36 0 1,17-88 15,-88 35-15,35 0 0,-35 0-1,0 18 1,0 0-16</inkml:trace>
  <inkml:trace contextRef="#ctx0" brushRef="#br0" timeOffset="30955.7601">4657 3598 0,'0'36'32,"0"-1"-17,-18 0 1,18 36 0,0-1-1,0-34 1,0 16-16,0-16 15,0-54 32,0-17-47,18-36 16,-18 1 0,0-18-1,35 17 1,-35 36-1,53-18 1,-36 53 15,19 0-15,-1 17 0,-35 36-1,0 0 1,-71 18-1,36-71 1,0 0 0,35 35-1,18-35 1,-18 18 0,35-18-1,53 53 1,-53 0-1,-35-18 17,36-35-32</inkml:trace>
  <inkml:trace contextRef="#ctx0" brushRef="#br0" timeOffset="31247.6944">5045 3634 0,'0'35'62,"0"0"-46,0 0-16,0 1 15,-18 52 1,18-35 0,0 0-16,0-18 31</inkml:trace>
  <inkml:trace contextRef="#ctx0" brushRef="#br0" timeOffset="31455.2545">5045 3598 0,'0'0'0,"35"0"16,-35-53-16,35 18 16,18 35-1,-18 0 1,1 0-1,-36 18 17</inkml:trace>
  <inkml:trace contextRef="#ctx0" brushRef="#br0" timeOffset="31642.6508">5062 3739 0,'36'0'31,"-1"0"-15,0 0 0</inkml:trace>
  <inkml:trace contextRef="#ctx0" brushRef="#br0" timeOffset="31839.6154">4992 4022 0,'17'0'16,"36"0"-1,18 0 1,-71-18-1,70 18-15,-17 0 16,-53-35 0</inkml:trace>
  <inkml:trace contextRef="#ctx0" brushRef="#br0" timeOffset="32721.8585">1041 4657 0,'0'-36'31,"53"36"16,-18 0-47,18 0 16,0 0-16,0 0 15,0 0-15,-18 0 16,0 0 0</inkml:trace>
  <inkml:trace contextRef="#ctx0" brushRef="#br0" timeOffset="32939.4205">1270 4639 0,'-35'71'31,"35"-1"-15,0-35-16,0 1 16,-36-1-16,36 0 0,0 1 15,0 16 1,0 1-1,0-17 1</inkml:trace>
  <inkml:trace contextRef="#ctx0" brushRef="#br0" timeOffset="33267.2028">1570 4710 0,'0'-36'16,"0"107"46,0-18-46,0 0-16,0-18 15,18 0-15,-18 1 16,0 16 0,0-16-16</inkml:trace>
  <inkml:trace contextRef="#ctx0" brushRef="#br0" timeOffset="33696.6617">1588 4868 0,'35'-35'16,"18"35"-1,0 0 1,17 0 0,-17-35-1,-18 35-15,1-36 32,-36-34-17,0 52 1,0 54 62,0 52-62,0-53-16,0 18 15,0 0 1,0-18-1</inkml:trace>
  <inkml:trace contextRef="#ctx0" brushRef="#br0" timeOffset="33981.7483">2240 4657 0,'0'0'0,"0"17"47,0 19-32,0-19 1,0 18-16,0 1 0,-18 34 15,18 1 1,0-36 0</inkml:trace>
  <inkml:trace contextRef="#ctx0" brushRef="#br0" timeOffset="34221.1768">2222 4639 0,'0'0'0,"0"-53"16,18 53-16,-18-53 16,53 18-1,-18 35-15,1 0 16,17 0-1,-18 0 17,-35 18-17</inkml:trace>
  <inkml:trace contextRef="#ctx0" brushRef="#br0" timeOffset="34454.4451">2258 4692 0,'35'0'62,"36"0"-46,-18 0-1,-1 0 1,-16 0 0</inkml:trace>
  <inkml:trace contextRef="#ctx0" brushRef="#br0" timeOffset="34673.4856">2311 4939 0,'17'0'47,"36"0"-32,-17 0-15,-1 0 16,0 0-1</inkml:trace>
  <inkml:trace contextRef="#ctx0" brushRef="#br0" timeOffset="35304.2207">2805 4639 0,'0'-35'15,"-36"35"16,1 0-15,35 17 0,-18-17-16,18 89 15,-53-19 1,53-35-16,0 1 16,0 17-16,18-53 15,53 35 1,-18-35-1,-18 0 1,18 0 0,-18-18-16,-35-17 15,0-18 1,0 18-16,53-36 31,-53 36-31,0-18 16,-35 18-1,-1 35 1</inkml:trace>
  <inkml:trace contextRef="#ctx0" brushRef="#br0" timeOffset="36020.3285">3122 4586 0,'0'71'47,"0"-36"-47,0 0 15,0 0-15,-18 1 16,18-1 0,0 18-1,0 0-15,0-18 32,0-52 14,0-36-30,0 17-16,18-34 16,-18-54-1,35 54 1,-35 34 15,0 1-31,36 35 16,-1 0-1,18 0 1,-53 35 0,0 18-1,0-17 1,-35 34-16,-36-35 16,71 1 46,18-36-46,-18 35-16,35-35 15,-35 35-15,35 1 16,0-1 0,1-17-1</inkml:trace>
  <inkml:trace contextRef="#ctx0" brushRef="#br0" timeOffset="36374.6575">3598 4586 0,'0'35'47,"0"1"-47,0-1 16,0 0-1,-17 36 1,17-36-16,0 0 16,0 18-16,0-17 15,-36-36 1</inkml:trace>
  <inkml:trace contextRef="#ctx0" brushRef="#br0" timeOffset="36620.3206">3598 4533 0,'0'0'0,"0"-35"16,36 35-1,-36-35-15,35 35 16,0-36-16,36 36 15,-18 0 1,-18 0 0,-35 18-1,0 35 1</inkml:trace>
  <inkml:trace contextRef="#ctx0" brushRef="#br0" timeOffset="36818.9193">3669 4657 0,'18'0'62,"34"0"-46,-16 0-1,-36 35 1</inkml:trace>
  <inkml:trace contextRef="#ctx0" brushRef="#br0" timeOffset="37020.4912">3563 4939 0,'0'35'15,"18"-35"17,35 0-17,0 0 1,17 0 0,-70-17-16,35 17 15</inkml:trace>
  <inkml:trace contextRef="#ctx0" brushRef="#br0" timeOffset="38586.5706">3933 4586 0,'0'-35'16,"36"35"-1,-36 53 64,0 0-79,0-18 15,0 0-15,0 0 16,0 1-1,0 17 1,0-18 0,0 0-1,0-52 32,0-54-31,0 53-16,0-17 15,0-53 1,53 17-16,-53-17 16,35 53-1,-35 0-15,35-1 16,1 36 15,-1 0-15,-35 36-1,35-1 1,-35 35 0,0 1-1,35-71 1,1-18 31,-36-17-32,35 35-15,-35-53 16,35 0 0,0 106 31,-35-18-47,0 36 31,0-36-16,-17 53 1,17-52 0,-35-36-16</inkml:trace>
  <inkml:trace contextRef="#ctx0" brushRef="#br0" timeOffset="39837.6614">847 5644 0,'0'-35'15,"0"70"64,0 18-79,0-17 15,0 87 1,0-88-16,-18 1 15,18-1-15,0 0 16,0 18 0</inkml:trace>
  <inkml:trace contextRef="#ctx0" brushRef="#br0" timeOffset="40185.3754">882 5768 0,'0'-88'16,"0"52"-16,0 19 15,0-18-15,0-1 16,0-17 0,0 18-1,35 35 1,0 0-16,-35-35 15,53 35 1,36 35 0,-89 18-1,0 0 1,0-18 0,0 0-1,-71 18 1,18-53-1</inkml:trace>
  <inkml:trace contextRef="#ctx0" brushRef="#br0" timeOffset="40548.6152">1358 5609 0,'0'0'0,"0"18"46,0 17-30,0 0-16,0-17 16,0 53-16,0-1 15,0-52 1,0 17-16,0 0 16,0 1-1,-17-36-15</inkml:trace>
  <inkml:trace contextRef="#ctx0" brushRef="#br0" timeOffset="40968.9632">1341 5944 0,'0'-53'15,"-36"18"-15,36 0 16,0-53 0,0 17-1,0 18-15,0 18 16,0-36-16,18 1 15,17 35 1,36 35 0,52 0-1,-70 0 1,-53 17 0,0 18-16,0 1 0,0-1 15,0 0-15,-53 1 31,18 34-15,-36-35-16,89-35 78,-18 36-78,53-36 16,-53 35-16,71 0 15,-19 18 1,-16-53-16,-36 53 16,35 0-1</inkml:trace>
  <inkml:trace contextRef="#ctx0" brushRef="#br0" timeOffset="41434.9736">1993 5644 0,'0'0'0,"0"-35"0,-17 35 15,17-35 1,-36 35 0,1 0-1,35 53-15,-88 70 16,17 1 0,71-1-1,88-88 16,-17-35-15,-18 0 0,17-17-1,-34-71 1,-36 52-16,0-34 16,0 35-16,0-18 15,-36 0 1,36 17-1</inkml:trace>
  <inkml:trace contextRef="#ctx0" brushRef="#br0" timeOffset="42051.3702">2275 5609 0,'0'35'31,"0"18"-16,0 0 1,0-17-16,0 34 16,0 1-1,0-36 1,0-53 31,0-35-32,0 18 1,0-35 0,0-36-1,0-18 1,36 54 0,-36 17-1,35 53 1,0 0-1,18 17 1,0 54 0,-53 35-1,0-71 1,-18 18 0,-17-18 15,0-35-31,-36 53 15,36-53-15</inkml:trace>
  <inkml:trace contextRef="#ctx0" brushRef="#br0" timeOffset="42584.8835">2681 5609 0,'0'0'0,"-18"-35"32,-17 53-17,35 17 1,-70 53 0,34 0-1,36-17 1,0-18-1,36 0 1,34-53 0,1-36-1,-36 1 1,0-36 0,-35 1-1,0 17 16,0-18-15,-17 36 0</inkml:trace>
  <inkml:trace contextRef="#ctx0" brushRef="#br0" timeOffset="43135.24">3210 5574 0,'0'-35'0,"0"-1"16,-17 36-1,17-17 1,-36 17 0,1 0-1,0 17 1,35 19-1,-35-1-15,35 35 16,0-17 0,17 0-1,18 0 1,36-18 0,17 1-1,-88 34 16,0-34-31,-17-1 16,-19-35 0,1 0-16,-36 35 15,36-35-15,0 0 16,0 0 0,-18-88-1</inkml:trace>
  <inkml:trace contextRef="#ctx0" brushRef="#br0" timeOffset="43439.4507">3457 5503 0,'35'0'32,"18"0"-17,18 0 1,-36 0-1</inkml:trace>
  <inkml:trace contextRef="#ctx0" brushRef="#br0" timeOffset="43650.8119">3598 5503 0,'0'71'31,"0"-1"-31,0-34 16,0 17-1,0 0 1,0-1 0,-35 1-1,0-17 1</inkml:trace>
  <inkml:trace contextRef="#ctx0" brushRef="#br0" timeOffset="43835.4443">3492 5927 0,'18'0'31,"53"-18"0,-36 18-31,36 0 16,-36 0 0,-35-35-16</inkml:trace>
  <inkml:trace contextRef="#ctx0" brushRef="#br0" timeOffset="44167.581">4004 5521 0,'71'0'62,"-54"0"-46,19 0 0,-1-35-16,35 35 15,-34 0 1</inkml:trace>
  <inkml:trace contextRef="#ctx0" brushRef="#br0" timeOffset="44386.6892">4216 5468 0,'0'53'16,"-36"18"-1,36-36-15,0-18 16,0 54 0,0-18-1,0-18 1,0 0 0</inkml:trace>
  <inkml:trace contextRef="#ctx0" brushRef="#br0" timeOffset="44743.703">4568 5486 0,'0'-36'0,"-35"36"16,35-35 31,18 35-47,35 0 31,0 0-31,17 0 16</inkml:trace>
  <inkml:trace contextRef="#ctx0" brushRef="#br0" timeOffset="44967.7935">4639 5486 0,'-35'0'16,"35"17"-1,0 19-15,0 34 16,0-17 0,0-18-1,0 1 1,0-1-1,17-35 1,-17 18 0</inkml:trace>
  <inkml:trace contextRef="#ctx0" brushRef="#br0" timeOffset="45171.7009">4498 5874 0,'18'0'16,"34"0"-1,-52-18 1,53 18-16,-17 0 16,34-53-1,1 53 1,-1-35-1</inkml:trace>
  <inkml:trace contextRef="#ctx0" brushRef="#br0" timeOffset="45621.424">5062 5450 0,'0'0'0,"0"-35"0,0 0 31,-17 35-31,-19 0 16,36 53-1,-52 17 1,-19 54-1,36-89 1,35 18 0,35-18-1,36-35 1,-19 0 0,-16 0-1,-1-17 1,18-54 15,-18-35-15,-35 36-1,0 34 1,-35 36 0</inkml:trace>
  <inkml:trace contextRef="#ctx0" brushRef="#br0" timeOffset="46471.4295">5345 5415 0,'0'53'47,"0"-18"-47,0 18 16,0-17-16,0 34 16,0 18-1,-18-52 16,18-72 32,0 1-47,0 0-16,0-1 15,53 1-15,-53 0 16,70-89-1,-70 72 1,36 52 0,-1 0 15,-35 35-15,53 53-16,-18-17 15,0-36 1,18 18 15,-17-18-15,-1-53 31,-35-35-32,0 18 1,35 0-16,-35 0 15,0-36 1,0 36 0,-17 35-1</inkml:trace>
  <inkml:trace contextRef="#ctx0" brushRef="#br0" timeOffset="47683.3413">1094 6703 0,'-36'-35'47,"1"35"-16,-18 35-31,18 18 16,-18 0-16,18 0 15,-1 35-15,-34 88 32,70-70-17,0-71-15,106 0 16,-53 1-16,-1-36 16,72 0-1,-36-18 1,0-35-1,-88 18-15,36 35 16</inkml:trace>
  <inkml:trace contextRef="#ctx0" brushRef="#br0" timeOffset="48199.7907">1464 6809 0,'0'-36'16,"-18"36"0,-17 0-1,0 0 1,35 36-16,-35 87 16,35-17-1,0-36 1,0-52-16,0 53 15,17-71 1,18 35 0,1-35-1,17-53 1,0-35 0,-53 53-16,0-36 15,0 36-15,0 17 16,0-17-1,-18-36 1,18 36-16,-35 35 16</inkml:trace>
  <inkml:trace contextRef="#ctx0" brushRef="#br0" timeOffset="49009.4143">1852 6756 0,'0'-18'0,"0"53"62,0 18-46,0 0-16,0 0 16,0-18-16,0 36 15,0-36 1,0 18-1,0-18 17,0-70-1,0 0-15,0-18-16,0 18 15,0-18-15,35-53 16,-35 18-1,0 17 1,36 54 0,-36-19-1,35 1 1,53 35 0,-35 18-1,-53 70 1,0-53-1,-18 36-15,-17-71 16,0 35 0,-18-35-1,18 0 1,52 35 46,19 0-46,-1 18 0,35 18-1,-34-18 1,-36 0-16,0-18 31</inkml:trace>
  <inkml:trace contextRef="#ctx0" brushRef="#br0" timeOffset="49483.1286">2434 6756 0,'0'0'16,"0"-36"-16,-17 36 15,-19 0 17,1 36-17,0 70 1,-18-18-1,53-53 17,0 18-32,0-18 15,17-35-15,19 0 16,-1 0 0,-35-17-1,35 17-15,-35-36 16,36-17-16,-36 18 15,52-35 1,-52 34 0,0-17-1,-35 18 1</inkml:trace>
  <inkml:trace contextRef="#ctx0" brushRef="#br0" timeOffset="51066.4232">2822 6668 0,'36'0'109,"-36"17"-93,0 18-16,0 1 0,0 17 15,0 35 1,0-18-1,0-17 1,-18-53 0,18 36-1,18-36 1,34 0 0,-16 0-1,-1 0 1,0-18-1,1 18 1</inkml:trace>
  <inkml:trace contextRef="#ctx0" brushRef="#br0" timeOffset="51531.904">3157 6650 0,'36'0'0,"-36"-35"16,0 70 46,0 0-62,0 0 16,0 36 0,0 0-1,0-19 1,0-16-1,53-36 17,-18 0-17,35 0 1,-34 0-16,17-18 16,-18-17-1</inkml:trace>
  <inkml:trace contextRef="#ctx0" brushRef="#br0" timeOffset="52138.2045">3651 6615 0,'0'70'62,"0"-35"-62,0-17 16,-17 35-16,17-18 15,-53 1-15,53-1 32,0-53 30,0-17-62,0 0 16,53-36-1,-18-35 1,18 71-16,-18-53 16,-35 52-16,35 36 15,-35-35 1,36 35 0,-1 35-1,-35 54 1,0-19-1,0 1 1,0-18 15,0 0-15,0-18 0</inkml:trace>
  <inkml:trace contextRef="#ctx0" brushRef="#br0" timeOffset="52337.9966">3669 6720 0,'35'0'31,"0"0"-15,36 0 0</inkml:trace>
  <inkml:trace contextRef="#ctx0" brushRef="#br0" timeOffset="53397.5914">4269 6509 0,'-36'0'0,"36"17"94,0 19-79,0-1-15,0 0 16,-35 36 0,35-36-1,0 18 1,0-18-1,-35-35 1,35-35 15,17 35-15,-17-88 0,0-36-1,0 71 1,0-17-1,36-1 1,-1 36 0,-35 0-1,35 35-15,-35-36 16,71 36 0,-18 0-1,-18 71 1,-35 35-1,0-36 1,-106-17 0,36-17-1,34-36 1,36 35 31,18-35-47,70 35 15,-17 0 17,-1 1-32,-17 17 31,-18-53-15,-35 35-1,36-35-15</inkml:trace>
  <inkml:trace contextRef="#ctx0" brushRef="#br0" timeOffset="53819.7926">5186 6385 0,'0'36'47,"-18"16"-47,18-34 15,-53 35-15,53-18 16,-70 36 0,17-18-1,18-53-15,-1 53 16,36-18-1,-35-35-15</inkml:trace>
  <inkml:trace contextRef="#ctx0" brushRef="#br0" timeOffset="54078.35">4886 6385 0,'0'18'31,"0"17"-15,18-35-1,-18 35-15,35 1 16</inkml:trace>
  <inkml:trace contextRef="#ctx0" brushRef="#br0" timeOffset="56979.0623">3563 2787 0,'0'35'78,"18"-35"-31,-18 36-31,0-1 62,17-35-78,19 0 31,-1 0-31,0-18 0,36 18 16,-18 0-16,52-35 31,1-18-15,-70 53-1,-1 0-15</inkml:trace>
  <inkml:trace contextRef="#ctx0" brushRef="#br0" timeOffset="60961.6612">5080 4533 0,'0'18'125,"0"17"-125,0 0 16,35-35 78,1 0-94,34-17 15,1 17-15,17-71 16,0 71-16,18-35 16,-53 35-1,0-35-15,-36 35 16,19 0-16,-54 0 78,0 0-62</inkml:trace>
  <inkml:trace contextRef="#ctx0" brushRef="#br0" timeOffset="63228.3441">5009 4674 0,'0'18'141,"0"0"-125,0 17-1,0 0 32,18-35-16,35 0-15,-53-18 0,53 18-16,-18-35 15,36 0-15,123-53 16,176-53 15,-229 70-15,-88 71-16,-18 0 15,-70 0 17,-18 18-17,18-18 1</inkml:trace>
  <inkml:trace contextRef="#ctx0" brushRef="#br0" timeOffset="65482.2643">5574 3598 0,'0'36'140,"35"-36"-77,36 0-47,-36 0-16,18 0 15,0-53-15,35 53 16,159-71-1,-141 71 1,-71-53 0,0 53-1</inkml:trace>
  <inkml:trace contextRef="#ctx0" brushRef="#br0" timeOffset="66794.0131">5627 3687 0,'0'35'172,"17"-35"-79,19 0-77,-1 0-16,18 0 16,35-18-1,-53 18 1,36-35-1,-1 35 1,-34-35-16,34 35 16,-34-53-1</inkml:trace>
  <inkml:trace contextRef="#ctx0" brushRef="#br0" timeOffset="71182.0088">6121 5450 0,'35'0'156,"0"18"-94,1-18-30,-1 0-17,-18 0 1,36-18-1,-17 18 1,-36-35-16,17 35 16,19 0 15,-36-35-15</inkml:trace>
  <inkml:trace contextRef="#ctx0" brushRef="#br0" timeOffset="74954.6063">5521 6473 0,'0'18'187,"0"17"-155,35-35-17,1 0 1,-1 0 0,18 0-1,-18 0 1,0-17-1,89-19 1,-54-16 0,1 16-1,-18 36 1,-71 0 62,-17 0-62</inkml:trace>
  <inkml:trace contextRef="#ctx0" brushRef="#br0" timeOffset="75741.1185">5539 6579 0,'0'36'141,"0"-1"-110,17-35 1,19 0-17,16 0 1,1 0-1,-17-18-15,17 18 16,-1-53 0,-16 53-16,34-35 15,1 0 1,-36-1 0,0 36-1,-52 0 79</inkml:trace>
  <inkml:trace contextRef="#ctx0" brushRef="#br0" timeOffset="85054.5113">12400 829 0,'0'-35'32,"0"105"15,0-17-32,0 0 1,-53 141-1,53-159-15,0 1 16,0-1-16,0 0 16,0 1-1,0-72 32,0-52-31,35 53-1,-35-36 1,36-17 0,-1-71-1,0 89 1,1 17 0,-1 53-16,-35-53 15,35 53-15,18 0 47,-53 35-47,35 89 16,1 17 15,-36-88-31,53 35 0,-53-53 16,35 18-1,-35-18 1,0 1-1</inkml:trace>
  <inkml:trace contextRef="#ctx0" brushRef="#br0" timeOffset="85270.6296">12506 1111 0,'18'0'31,"-18"-35"-31,88 35 0,-18 0 32,1 0-17,-53 0-15</inkml:trace>
  <inkml:trace contextRef="#ctx0" brushRef="#br0" timeOffset="86069.7199">13018 882 0,'0'-35'15,"0"52"48,0 19-63,0 16 0,0 1 15,0 18 1,0-36-16,0 1 16,0-19-16,0 18 15,0 1 1,35-36 31,-35-18-32,0-35 1,0 18-16,0-36 16,0 18-1,35-52 1,-35 34 15,35 36-15,1 52 31,-36 54-47,35-18 15,18 88 1,-53-88-16,35-18 16,-35 0-16,35 1 15,1-36 1,-1-18 31,-35-17-32,0 0-15,35-36 32,-35-17-17,35 17 1,-35 18-1,0 18 1,36 35 0</inkml:trace>
  <inkml:trace contextRef="#ctx0" brushRef="#br0" timeOffset="86503.6122">14129 829 0,'0'-35'0,"0"52"47,-36 36-47,1 0 15,0 18-15,0 35 16,-36-18 0,36-35-1,0-18 1</inkml:trace>
  <inkml:trace contextRef="#ctx0" brushRef="#br0" timeOffset="86787.3047">13864 706 0,'0'0'0,"0"-36"15,0 54 17,0 17-17,0 0-15,35 36 32,36 17-17,-36-35 1</inkml:trace>
  <inkml:trace contextRef="#ctx0" brushRef="#br0" timeOffset="87486.7231">14834 688 0,'36'0'47,"-1"0"-47,0 0 16,0 0-16,18 0 15,18 0 1,-1 0-1,-17 0 1</inkml:trace>
  <inkml:trace contextRef="#ctx0" brushRef="#br0" timeOffset="87752.7601">15028 706 0,'-35'0'16,"35"52"-16,0 1 16,0-17-1,0-1 1,0 71-1,0-18 1,0-17 0,0-36-1,0-18 17</inkml:trace>
  <inkml:trace contextRef="#ctx0" brushRef="#br0" timeOffset="88585.7381">15487 758 0,'0'-17'16,"0"52"31,0 71-16,35-71-31,-35 0 15,18 18 1,-18-17 0,35-36-16,0 0 31,18-36-15,-53 1-1,36 0 1,-1-71-1,-35 71 1,35-1 0,0 72 15,-35 34-15,36 1-1,-36-36 1,35 0-1,-35 1 1,35-36 15,-35-36-31,36-17 16,-1-17 0,0-36 15,0 53-16,-35 18 1,36 35-16,-1 0 16</inkml:trace>
  <inkml:trace contextRef="#ctx0" brushRef="#br0" timeOffset="89037.3518">16369 688 0,'0'-35'31,"-18"35"16,-17 35-47,0 18 16,-1 0-16,-17 17 15,53 18 1,0-17 0,0-18-1,18-53 1,17 0-1,71-53 1,-35-18 0,-18 1-1,0-54 1,-53 89 0,-18-18 15,-53 18-31</inkml:trace>
  <inkml:trace contextRef="#ctx0" brushRef="#br0" timeOffset="89985.2889">18168 653 0,'0'-36'16,"-18"1"15,-52 35-15,17 0-1,18 0-15,-1 18 16,-17 88 0,1-36-1,52-17 1,0 18-1,70-19 1,-35-52-16,1 0 16,34 53-16,-34-53 15,16 0-15,-16 0 16</inkml:trace>
  <inkml:trace contextRef="#ctx0" brushRef="#br0" timeOffset="90216.3044">18433 970 0</inkml:trace>
  <inkml:trace contextRef="#ctx0" brushRef="#br0" timeOffset="90685.2607">18768 670 0,'0'-35'16,"35"35"46,-35 35-62,0 18 16,0 18-16,0-18 15,35 17 1,-35 1 0,36-71-1,-36 35 16,53-70-15,-18-18 0,-35 18-1,53-1-15,-53 1 16,53 0-16,-18-36 16,-35 1-1,35 34 1</inkml:trace>
  <inkml:trace contextRef="#ctx0" brushRef="#br0" timeOffset="90920.7944">19244 935 0,'0'0'16</inkml:trace>
  <inkml:trace contextRef="#ctx0" brushRef="#br0" timeOffset="91470.8845">19773 688 0,'0'-71'31,"0"54"-15,-17 17-16,-36 0 31,17 0-15,1 0-1,35 70-15,0-17 16,0 0 0,0 0-1,18-18 16,35 18-15,-36-35 0,-17 17-1,36-35 1,-36 35 0,0 1 15,-18-36-16,-35 0 1,18 0-16,-18 0 16,18 35-1</inkml:trace>
  <inkml:trace contextRef="#ctx0" brushRef="#br0" timeOffset="91729.6473">19950 1111 0</inkml:trace>
  <inkml:trace contextRef="#ctx0" brushRef="#br0" timeOffset="95672.2687">21802 564 0,'0'-35'62,"70"35"-30,-34 0-32,52 0 15,-18 0 1,-34 0-1</inkml:trace>
  <inkml:trace contextRef="#ctx0" brushRef="#br0" timeOffset="95916.9446">21996 529 0,'0'18'31,"0"70"-15,0-70 0,0 87-1,0-87-15,-53 70 16,53-70-16,0 52 16,0-34-1,17-36 1</inkml:trace>
  <inkml:trace contextRef="#ctx0" brushRef="#br0" timeOffset="96216.5962">22348 582 0,'0'-35'16,"0"70"31,0 0-31,0 1-16,0-1 0,0 0 15,0 18 1,0-18-1,0 1 1,36-36 0,-36 35-1</inkml:trace>
  <inkml:trace contextRef="#ctx0" brushRef="#br0" timeOffset="96633.4878">22384 829 0,'0'-35'16,"35"-1"-1,0 36 1,1 0 0,16 0-1,-16 0 1,-36-35-1,35 35-15,0-35 16,-35 0 0,36-1-1,-36 54 63,0 17-78,-18 1 16,18 52 0,0-18-1,0-34 1,18-36 0</inkml:trace>
  <inkml:trace contextRef="#ctx0" brushRef="#br0" timeOffset="97182.4378">22931 564 0,'0'0'0,"0"36"62,0 17-46,0 0-16,-36-1 15,36 19 1,-35-36 0,35 1-1,0-54 32,0-53-31,0 36-16,18-53 15,35-36 1,-1 54 0,-16 17-1,-1 53 16,0 71-15,-35-19 0,0 54-1,0-18 1,0-17 0,0-18-1,0-18 1,-17-35 15</inkml:trace>
  <inkml:trace contextRef="#ctx0" brushRef="#br0" timeOffset="97374.9492">22931 758 0,'35'0'32,"35"0"-17,-34 0 1,-19 0 0</inkml:trace>
  <inkml:trace contextRef="#ctx0" brushRef="#br0" timeOffset="97749.4651">23424 547 0,'53'-35'62,"-17"35"-62,-1 0 16,0 0-16,0 0 16,18 0-1,18 0 1</inkml:trace>
  <inkml:trace contextRef="#ctx0" brushRef="#br0" timeOffset="97966.601">23654 476 0,'0'18'15,"0"35"1,-36-53 0,36 88-1,0-17 1,-35-1-1,35-17 1,0 0 0,-35-18-1</inkml:trace>
  <inkml:trace contextRef="#ctx0" brushRef="#br0" timeOffset="98966.0235">24994 547 0,'0'35'79,"0"36"-79,0-18 15,0-1-15,0-16 16,0 70-1,0-71 1,0 18 0</inkml:trace>
  <inkml:trace contextRef="#ctx0" brushRef="#br0" timeOffset="99415.0269">25030 829 0,'0'-35'15,"70"35"17,-17 0-17,0 0 1,0-36-1,-18 36 1,-35-35 0,35-18-1,-35 18 1,0 0 0,0 52 62,36 19-78,-36 17 0,0 17 15,0-35 1,0 18 0,0-17-16,0 34 15,-18-17 1</inkml:trace>
  <inkml:trace contextRef="#ctx0" brushRef="#br0" timeOffset="100132.7138">25806 600 0,'0'35'47,"-53"36"-31,53-19-16,-35 37 16,-1-54-1,36 18 1,0-18-1,0 0 1,0-52 31,0-36-31,18 18-1,17-36 1,0 0-1,18-52 1,-17 52 0,-1 19-1,0 52 17,-35 52-1,35 37-31,-35 105 15,0-124 1,36-17 15,-36-18-15</inkml:trace>
  <inkml:trace contextRef="#ctx0" brushRef="#br0" timeOffset="100335.8657">25823 882 0,'36'0'16,"69"0"15,-52 0-31,0 0 16</inkml:trace>
  <inkml:trace contextRef="#ctx0" brushRef="#br0" timeOffset="100865.3971">26229 635 0,'0'53'47,"0"-18"-31,0 18-16,0 0 16,0 0-1,35 53 1,1-71-1,-36 18 1,35-53 0,0 0 15,0-18-15,-35-17-16,53-53 15,-53 35 1,36-53-1,17 53 1,-18 0 0,0 53 15</inkml:trace>
  <inkml:trace contextRef="#ctx0" brushRef="#br0" timeOffset="101365.4787">26811 706 0,'0'-36'0,"-35"36"15,35 18 17,0 35-17,-35 17-15,35 19 16,-36-19 15,36-17-31,0-18 31,0 1-15</inkml:trace>
  <inkml:trace contextRef="#ctx0" brushRef="#br0" timeOffset="101599.0247">26811 635 0,'0'0'0,"0"-71"16,18 71 0,-18-17-16,35 17 15,0 0 1,89-53-1,-71 53 17,-18 0-32,0 0 15</inkml:trace>
  <inkml:trace contextRef="#ctx0" brushRef="#br0" timeOffset="101866.0168">26723 758 0,'0'0'0,"35"0"16,18 0-1,-18 0-15,18 0 16,-17 0 15,34 0-15,-70 36 0</inkml:trace>
  <inkml:trace contextRef="#ctx0" brushRef="#br0" timeOffset="102098.958">26599 1094 0,'89'0'16,"-72"0"-1,54 0-15,-36 0 16,0 0-16,18 0 31,-17 0-31,17 0 16</inkml:trace>
  <inkml:trace contextRef="#ctx0" brushRef="#br0" timeOffset="103598.2536">29122 494 0,'0'-35'32,"-18"35"-17,-17 0 1,17 0-1,-17 0 1,-36 0 0,71 17-1,-17-17 1,-36 88 0,53-35-1,35 18 1,36-36-1,-36 18-15,0-53 16,-35 35-16,53 1 16,-18-1-1,-35 0 1,0 0 0,-17-35-1,-36 0 1,-35 36-1,-1-36 1,37 0 0,-19 0 15</inkml:trace>
  <inkml:trace contextRef="#ctx0" brushRef="#br0" timeOffset="104397.6392">29669 512 0,'0'17'31,"-36"-17"-15,36 53-16,-35 53 16,35-18-1,-35-17 1,35-18-1,0-18 1,-35 0 0,35-53 46,0-52-46,35 17-16,-35 18 15,35-53 1,0 35-16,1-18 16,-36 36-16,0 0 15,35-1 1,0 36 0,0 0 15,1 36-16,-36-1-15,53 106 16,-53-88 0,0-18-16,0 0 15,35 1 1,-35 34 0,0-52-1,-18-18-15</inkml:trace>
  <inkml:trace contextRef="#ctx0" brushRef="#br0" timeOffset="104583.9004">29686 776 0,'0'-35'16,"71"35"15,-18 0-15</inkml:trace>
  <inkml:trace contextRef="#ctx0" brushRef="#br0" timeOffset="105383.4259">30162 564 0,'36'18'31,"-36"17"-31,0 18 16,0 18-16,0-18 15,0 17 1,-18-17 0,18-18 15,0-52 16,0-18-32,0 17-15,0-17 16,18-106 0,35 52-1,-18 19 1,0 35 0,1 35-1,-1 0-15,-35-36 16,17 36-1,-17 36 1,0-1-16,53 35 31,-53-34-31,0 34 0,0-35 32,0 1-17,53-36 16,-53-36-15,53-34 0,18 17-1,-36 0 1,0 18 0,1 35 15,-1 0-16,-35 35-15,0 53 16,0 36 0,-35-36 15,35-35-15,-36-18-16</inkml:trace>
  <inkml:trace contextRef="#ctx0" brushRef="#br0" timeOffset="105669.2035">31062 564 0,'0'36'47,"-18"34"-47,18-17 15,0 0-15,-35 18 32,35-36-32,0 0 15,0 0 1</inkml:trace>
  <inkml:trace contextRef="#ctx0" brushRef="#br0" timeOffset="105947.4907">31097 512 0,'0'0'0,"0"-36"16,36 1 15,-1 35 1,18 0-17,0 0 1,-18 18-1,-35 17 1</inkml:trace>
  <inkml:trace contextRef="#ctx0" brushRef="#br0" timeOffset="106163.3964">31062 723 0,'0'0'0,"35"0"47,1 0-31,-1 0-1,-35 35 1</inkml:trace>
  <inkml:trace contextRef="#ctx0" brushRef="#br0" timeOffset="106346.3431">30974 1041 0,'35'0'31,"18"0"-16,-18 0-15,36 0 16,-18 0 0,0 0-1</inkml:trace>
  <inkml:trace contextRef="#ctx0" brushRef="#br0" timeOffset="107580.8732">11218 2152 0,'0'18'47,"0"17"-47,0 0 15,0-17-15,0 52 16,0 1-1,0-1 1,0-34-16,0-1 16</inkml:trace>
  <inkml:trace contextRef="#ctx0" brushRef="#br0" timeOffset="108013.1228">11024 2134 0,'0'0'0,"0"-35"0,0 0 31,18 35-31,-18-36 16,35 36-1,53 0 1,1 0-16,-36 18 16,-18-18-16,0 124 15,36-54 17,-36-35-32,-35 1 15,0-1-15,0 0 16,0 53-1,0-17 1,-35-36-16,-36-35 16,1 53-1,-1-53 1,36 0 0,-18-17-1</inkml:trace>
  <inkml:trace contextRef="#ctx0" brushRef="#br0" timeOffset="108412.0726">11624 2205 0,'35'0'31,"1"0"-15,-1 0-1,18 0 1,0 0 0,0 0-1</inkml:trace>
  <inkml:trace contextRef="#ctx0" brushRef="#br0" timeOffset="108611.9526">11783 2205 0,'0'0'0,"0"53"47,0 0-47,0 0 16,0 0-1,0-1 1,0 19 0,0-18-1,-35-18 1</inkml:trace>
  <inkml:trace contextRef="#ctx0" brushRef="#br0" timeOffset="108795.9149">11642 2628 0,'17'0'31,"72"0"-15,-54 0-16,-18 0 15,19 0-15,-1 0 16,36-17-1</inkml:trace>
  <inkml:trace contextRef="#ctx0" brushRef="#br0" timeOffset="109646.721">12206 2328 0,'-35'-35'16,"35"0"-1,0 70 48,0 0-63,0 1 15,0-1-15,0 0 16,0 18 0,0-18-16,0-52 78,17 17-63,-17-53-15,0 18 16,36-36 0,-36 0-1,35 36 1,0-18-16,1 0 16,-1 53 15,0 36-16,-35-1 1,0-18-16,35 54 16,-35 0-1,0-36 17,36-35-17,-36-18 16,53-52 1,-18 17-32,0 0 15,-35 18 1,35 35 0,-35 17 15,36 54-16,-36-1 1,0-34 0,0 17-1,0-1 1,0-16 0,0-1-1,-18-35-15</inkml:trace>
  <inkml:trace contextRef="#ctx0" brushRef="#br0" timeOffset="109957.4674">12859 2311 0,'0'70'63,"0"-34"-63,0-1 16,0 18-1,0 0 1,0-18-1,0 0 1</inkml:trace>
  <inkml:trace contextRef="#ctx0" brushRef="#br0" timeOffset="110201.3805">12929 2187 0,'0'0'15,"0"-35"1,53 35-16,-17 0 31,-1 0-15,18 0-1,0 0 1,-18 0 0</inkml:trace>
  <inkml:trace contextRef="#ctx0" brushRef="#br0" timeOffset="110423.6509">12965 2275 0,'17'0'63,"19"0"-63,-1 36 15,0-36 1,0 0-1</inkml:trace>
  <inkml:trace contextRef="#ctx0" brushRef="#br0" timeOffset="110645.5646">12841 2540 0,'0'35'16,"18"-35"0,35 0-1,0 0 1,-18 0 0,0 0-16,0 0 15</inkml:trace>
  <inkml:trace contextRef="#ctx0" brushRef="#br0" timeOffset="111728.3035">13423 2152 0,'0'35'78,"0"0"-62,0 1-16,0-1 16,0 0-1,0 18 1,0-17 0,0-1-1,0-53 48,0-52-48,0-1 1,53-17 0,-53 53-1,0-18 1,35 53-16,-35-36 15,0 1-15,36 35 16,-1 53 31,-35-18-47,35 36 16,0-1-1,1-34 1,-1 17-1,0-18 1,1-35 15,-1-18 1,-35-17-17,0-36 1,0 54-1,35-36 1,-35 0 0,35 18-1,1 35-15</inkml:trace>
  <inkml:trace contextRef="#ctx0" brushRef="#br0" timeOffset="112295.3449">14235 2117 0,'0'-36'31,"0"1"-15,-18 35-1,-17 0-15,17 0 16,-35 53 15,53 0-15,-35-18-16,35 18 16,0 18 15,17-1-16,19-70-15,-1 71 16,-35-36-16,0-17 47,-71-18-31,19 0-1,-19 0 1,36 0-16</inkml:trace>
  <inkml:trace contextRef="#ctx0" brushRef="#br0" timeOffset="112795.847">14623 2046 0,'17'0'47,"54"0"-31,-54 0-16,54 0 15,-36 0 1</inkml:trace>
  <inkml:trace contextRef="#ctx0" brushRef="#br0" timeOffset="113010.7795">14676 2028 0,'0'53'16,"-36"0"-1,36 18 1,0-36 0,0 18-1,0-18-15,0 1 16,-35-1 15</inkml:trace>
  <inkml:trace contextRef="#ctx0" brushRef="#br0" timeOffset="113178.1231">14499 2399 0,'18'0'16,"35"0"-1,-18 0-15,0 0 16,36 0-1,17 0-15</inkml:trace>
  <inkml:trace contextRef="#ctx0" brushRef="#br0" timeOffset="113660.9802">15258 2046 0,'-18'0'15,"-17"0"16,35 18-31,-53 35 16,53-36 0,-53 36-16,53 0 15,0-18-15,0 36 16,0-53 0,18-18 15,17 0-16,0 0 1,0-18 0,1-17-16,-36-36 15,53 1 1,-53-1 0,0 18 15,-18 53-31</inkml:trace>
  <inkml:trace contextRef="#ctx0" brushRef="#br0" timeOffset="114694.8808">15646 2064 0,'-36'17'46,"36"19"-30,0-1-16,0 0 16,-35 36-1,35-36 1,0 18 0,0-18-1,-35-35 32,35-17-31,0-36 15,0 17-31,0 1 0,18-35 16,17-1 15,-35 36-16,35 35-15,-35-36 16,35 36 15,-35 53-31,0-17 16,36-1-16,-36 0 16,35 36-16,-35-36 15,35 0 1,0-17-1,1-18 1,-1 0-16,0 0 16,1-18 15,-36-17-15,0-18-1,0 0 1,0 0-1,0 0 1</inkml:trace>
  <inkml:trace contextRef="#ctx0" brushRef="#br0" timeOffset="115926.6163">18098 1887 0,'0'-53'16,"0"18"0,0 53 30,0 17-30,0 18-16,0 0 16,0 17-16,0 36 15,0 0 1,0-71 0,0 36-16,0-36 15</inkml:trace>
  <inkml:trace contextRef="#ctx0" brushRef="#br0" timeOffset="116230.7125">18186 2222 0,'0'-35'0,"0"0"16,35-36-1,36-52 1,-71 52-1,35 1 1,-35 35 0,35 35-1,-35 17 1,71 107 0,-36-19-1,0-16 16,-35-19-31,0 1 16,35-36-16,-35 18 16,0-18-1</inkml:trace>
  <inkml:trace contextRef="#ctx0" brushRef="#br0" timeOffset="116459.9274">18221 2240 0,'18'0'16,"17"0"-1,0-35-15,0 35 16,18 0 0</inkml:trace>
  <inkml:trace contextRef="#ctx0" brushRef="#br0" timeOffset="117276.4024">18838 1923 0,'0'17'31,"0"19"-15,0-1-16,-17 35 15,17 1 1,0-1 0,-36-70-16,36 53 15,0-88 48,0 0-48,0 0-15,18-1 16,-18-34 0,35-1-1,1-17 1,-1-53 0,0 106-1,36 35 1,-36 0-1,-17 17 1,35 19-16,-53 16 16,0 19-16,0-36 15,-36 18-15,-52 18 16,18-1 0,34-70-1,54 0 48,17 36-48,36-36 1,-18 52-16,0-16 16,-18-36-1,-35 35 1</inkml:trace>
  <inkml:trace contextRef="#ctx0" brushRef="#br0" timeOffset="117626.509">19438 1958 0,'0'18'31,"0"34"-15,0 1-16,0-17 15,0 34 1,0-35 0,0 18-1,0-17-15,35-36 16</inkml:trace>
  <inkml:trace contextRef="#ctx0" brushRef="#br0" timeOffset="117843.8547">19509 1905 0,'0'0'16,"0"-35"-16,35-1 16,0 1-1,0 35 1,1 0-1,-1 0 1,0 0-16,18 0 16,-53 18-1</inkml:trace>
  <inkml:trace contextRef="#ctx0" brushRef="#br0" timeOffset="118060.8195">19509 2099 0,'35'0'47,"0"0"-31,0 0-1,-35 35 1</inkml:trace>
  <inkml:trace contextRef="#ctx0" brushRef="#br0" timeOffset="118259.3396">19332 2399 0,'36'0'16,"-1"0"0,0 0-16,0 0 15,36 0 1,-1-18 0</inkml:trace>
  <inkml:trace contextRef="#ctx0" brushRef="#br0" timeOffset="119109.1252">21167 1711 0,'17'0'15,"36"0"1,0 0-1,-18 0 1,1 0-16,-1 0 16,0 0-1,1 0-15</inkml:trace>
  <inkml:trace contextRef="#ctx0" brushRef="#br0" timeOffset="119342.6929">21308 1693 0,'0'36'15,"0"-1"1,-36-35-16,36 53 16,0 0-1,0-18-15,0 0 16,0 1-1,0 16 1,0 1-16,-35-53 16,35 71-16,-35-71 15</inkml:trace>
  <inkml:trace contextRef="#ctx0" brushRef="#br0" timeOffset="119542.8892">21131 2222 0,'53'0'47,"-17"0"-31,16 0-16,19 0 15,-18 0-15,0 0 16,-18 0-1</inkml:trace>
  <inkml:trace contextRef="#ctx0" brushRef="#br0" timeOffset="120258.7481">22102 1746 0,'0'-35'16,"0"0"0,-18 35 15,18-36-31,-35 36 16,-1 0-1,36 18 1,-35 17-1,35 18 1,0 0 0,0-18-16,0 36 15,18-36 1,-18 1-16,35 16 16,0 19-1,1-36 1,-36 1 15,-18-36-31,-35 0 16,0 35-1,-35-35 1,17 0 0,36 0-16</inkml:trace>
  <inkml:trace contextRef="#ctx0" brushRef="#br0" timeOffset="120992.689">22542 1764 0,'0'-35'0,"-17"-18"32,-18 53-1,-36 53-15,36-18-16,-1 0 15,-16 71 1,52-18-1,0-17 1,0-36 0,70-35-1,1 0 1,-1-35 0,18-53 15,-88-1-31,0 36 31,0-17-15,0 17-1,0 18 1,-17 35-16</inkml:trace>
  <inkml:trace contextRef="#ctx0" brushRef="#br0" timeOffset="122742.2121">23054 1640 0,'0'36'62,"0"52"-46,0-53-1,0 0-15,0 1 0,0-19 16,18 36 0,-18-35-16,0 17 0,0 36 15,0-36 1,0-88 62,0 0-62,35-53 15,-35 71-31,0-35 15,35-1 1,1 0 0,16 19-1,-16 52 1,-1-36 0,-35 54-1,35 52 1,-35-34-1,36 17 1,-36 0 0,0-18-1,35-35 48,0-35-48,0-1 1,1 36 0,-1 0 31,-35 71-16,0-36-31,35 0 0,-35 1 0,0-1 15,0 18 17,0-18-17,0 0 1</inkml:trace>
  <inkml:trace contextRef="#ctx0" brushRef="#br0" timeOffset="123207.9566">23971 1870 0,'0'0'0,"0"-36"15,-17 36 32,17 18-47,-36 17 16,36 18-16,-35-17 16,35 34-1,0-17 1,35-18-1,36-35 1,-53 0 0,34-17-1,-52-19 1,36-17 0,-36-52-1,0 34 16,-18 36-31,18-36 16,-35 71 0</inkml:trace>
  <inkml:trace contextRef="#ctx0" brushRef="#br0" timeOffset="124027.2067">24377 1711 0,'0'0'0,"0"53"47,0 0-47,0 0 16,-18 0-16,18-18 16,0 0-1,-35 36 1,35-54-1,18-105 64,-18 53-64,0 0-15,0-1 16,0 1-16,35-35 15,-35-1 17,0 0-17,35-17 1,36 88 0,-54 0-1,19 0 1,17 88-1,-53-17 1,-36 0 0,-17-36-1,1 0 1,69-35 62,18 53-62,1 0-1,-1 0 1,0 17 0,-35-17-1,36-53-15,-36 36 16</inkml:trace>
  <inkml:trace contextRef="#ctx0" brushRef="#br0" timeOffset="124477.3544">24924 1693 0,'0'53'63,"0"18"-63,0-18 0,0 0 16,0 0-16,-18 17 15,18 1 1,0-54-1</inkml:trace>
  <inkml:trace contextRef="#ctx0" brushRef="#br0" timeOffset="124762.2465">24959 1852 0,'0'0'0,"0"-35"0,0 17 0,53-52 16,-53-19 0,35 19-1,0 35 1,-17 35 0,17 0-1,1 35 1,-36 35-1,0 19 17,-18-54-17,-17 0 1,17-35 0,-52 0-1</inkml:trace>
  <inkml:trace contextRef="#ctx0" brushRef="#br0" timeOffset="125273.1933">25418 1711 0,'0'18'63,"0"17"-63,0 0 15,0 18-15,0 0 16,0-18 0,0 36-1,0-36-15,0 0 16,0 18-16,0 0 16,-18-53-1</inkml:trace>
  <inkml:trace contextRef="#ctx0" brushRef="#br0" timeOffset="125757.6461">25506 1870 0,'35'0'31,"18"0"-15,0 0-1,-18 0-15,1 0 16,16-36 0,-16 36-1,-36-35 1,0 0-1,35 0 1,-35-1 0,0 107 62,0-36-63,0-17-15,0 52 0,0 1 16,0-53 15,0 52-31,0-17 16,0-18 0</inkml:trace>
  <inkml:trace contextRef="#ctx0" brushRef="#br0" timeOffset="126192.0137">26282 1729 0,'18'0'78,"34"0"-62,1 0-1,-17 0-15,-1 0 16</inkml:trace>
  <inkml:trace contextRef="#ctx0" brushRef="#br0" timeOffset="126423.1285">26335 1746 0,'0'36'16,"0"34"0,-35-17-16,35-35 15,0 17-15,0 35 16,0-17 0,-36 18-1,36-36 1</inkml:trace>
  <inkml:trace contextRef="#ctx0" brushRef="#br0" timeOffset="126607.4451">26158 2187 0,'36'0'31,"17"0"-15,-18 0 0,0 0-16,36 0 15,-1 0 1</inkml:trace>
  <inkml:trace contextRef="#ctx0" brushRef="#br0" timeOffset="127139.9264">26988 1782 0,'35'-36'15,"-35"1"1,-35 35 46,-1 35-62,-17 18 16,18-18-16,0 18 16,35-17-1,-36 69 1,36-52-1,0-17 1,89-36 0,34 35-1,18-35 1,-105 0 0</inkml:trace>
  <inkml:trace contextRef="#ctx0" brushRef="#br0" timeOffset="146985.7624">11254 4374 0,'0'18'16,"0"17"0,0 36-1,0 88 17,0-106-32,0-1 0,-18-16 15,18 34 1,0-17-1,0-17 1,0-1 0,-35-35-1</inkml:trace>
  <inkml:trace contextRef="#ctx0" brushRef="#br0" timeOffset="147932.8566">11024 4463 0,'0'-36'15,"0"1"1,18 35-16,-18-35 16,70 35-1,-34-35 1,-1 35 0,18 0-1,0 0 1,0 0-1,-53 35-15,53 53 16,17-17 0,-34-1-1,-36-17 1,0 0 0,-106 17-1,53-34 1,0-36-1,18 0 17,35-18 30,17 18-46,36 0-1,18 18 1,-18-18 0,-18 35-16,35 0 15,-34 18 1,-36-17 0,0-19-1,0 18 1,-53 18-1,0-53 1,53 36 0,-53-36-1,0 0 1,-35 0 0,17-36-1,1 1 1,17 0-1,0 35-15</inkml:trace>
  <inkml:trace contextRef="#ctx0" brushRef="#br0" timeOffset="148709.5712">12453 4604 0,'18'0'63,"17"0"-48,-17 0 1,-18 35 15</inkml:trace>
  <inkml:trace contextRef="#ctx0" brushRef="#br0" timeOffset="148883.3609">12418 4745 0,'35'0'47,"36"0"-31,-36 0 0,0 0-16</inkml:trace>
  <inkml:trace contextRef="#ctx0" brushRef="#br0" timeOffset="150631.6908">14623 3739 0,'0'-35'47,"-53"35"47,17 0-79,-16 0 1,-1 0 0,53 18-16,-36-18 15,36 17 1,-35 36 0,35 0-1,0 0 1,0 0-1,18 0 1,17 18 0,36-71-16,-1 53 15,-17-1 1,-18-52-16,1 106 16,-36-18-1,0-52 1,0-1-16,0 0 0,-18 1 15,18-1-15,-71 35 16,18 1 15,18-71-31,35 35 16,0-52 31,18 17-47,17 0 15,0 0 1,1 0 0,-36 141-1,35 17 1,-35 54 0,0-53-16,0 53 15,0-142 1,0 18-16,0 53 15,0-123 1,35 53 15,36-71-15,35-89 0,-71 36-16</inkml:trace>
  <inkml:trace contextRef="#ctx0" brushRef="#br0" timeOffset="152098.6253">16122 3810 0,'-35'0'63,"-1"0"-47,-17 0-1,18 0 1,0 0-1,35 18 79,0 17-78,0 0-16,-35 36 15,35 35 1,0 17 0,0 36 15,0 70-15,0-88-1,0 18 1,0-18-1,0-35 1,-36-53-16,36 17 16,0-52-16,0 17 0,0 1 15,0 34 1,0-35 0,0 18-1,18-17-15,17 17 31,1-53-15,-1-36 0,0 36-16,0-35 15</inkml:trace>
  <inkml:trace contextRef="#ctx0" brushRef="#br0" timeOffset="154830.6788">17762 3792 0,'18'0'62,"35"0"-62,0 0 16,-18 0 0,0 0 15,-35 53 47,0 35-62,0-52-1,0 17-15,0 0 0,0 35 16,0-18 0,0 71-1,53 53 1,-53 124-1,0-159 1,0-89-16,36-17 16,-36 0-16,35 18 15,-35-36 1,-35-35 46,-1-18-62,1 18 16,-36-35-16,-17 0 16</inkml:trace>
  <inkml:trace contextRef="#ctx0" brushRef="#br0" timeOffset="155430.1339">18627 4621 0,'0'18'31,"0"17"-15,-18 1-1</inkml:trace>
  <inkml:trace contextRef="#ctx0" brushRef="#br0" timeOffset="156219.4018">19667 3598 0,'-35'-53'47,"-35"53"-31,52 0-1,-17 0 1,35 18 46,0 53-30,0-36-32,0-17 15,0 52-15,0 106 16,-53 124-1,53-17 1,-53-54 0,0 141 15,53-229-15,0-52-1,35-54 1,-35 0-16,35-35 15,18 0-15,-17 0 16,69-53 0,19-35-1,-71 53-15</inkml:trace>
  <inkml:trace contextRef="#ctx0" brushRef="#br0" timeOffset="156963.3598">20867 3616 0,'53'-35'31,"-18"35"-15,0 0-16,1 0 31,16 0-31,-16 0 16,-1 17 46,-35 54-46,0-18 0,0 35-16,0-17 15,-18 52-15,18 89 16,-53 17-1,53 0 1,0-52 0,0 70 15,36-142-15,-36-34-1,0-36 1,-18-35-16,-17 0 15,-36 0 1,18-17 0,53-19-16</inkml:trace>
  <inkml:trace contextRef="#ctx0" brushRef="#br0" timeOffset="158112.5752">21502 3775 0,'0'-36'15,"70"36"-15,-34-35 16,-1 35 15,-35-35-15,53 35-16,-18 0 15,0 0 17,1 18-17,-36 17 1,0 0-1,-53 0 1,17 36 0,36-36-1,-52 36 1,-19 35 0,18-36-1,53 1 1,0-36-1,53 71 1,-18-106 0,1 35-1,-36 36 63,0-1-62,-36 1 0,36-18-16,0 0 0,-35-1 15,35 90 1,0-37 0,0 19-1,18-36 1,35-17-1,-71-71 17,-17 0-17,-1 0-15,1 0 16,0-36-16</inkml:trace>
  <inkml:trace contextRef="#ctx0" brushRef="#br0" timeOffset="159811.98">23354 4022 0,'0'-36'16,"0"1"15,-18 35 16,18 18-47,-35-18 16,35 53-16,0-18 15,-35-35 1,35 53-1,0 0-15,0-18 16,17-35-16,19 35 16,-1-35-1,0 0 1,-35-17 0,53-36-1,-53-35 1,-35 17-1,0 36 1,35-1-16,-18 36 16,106 0 62,-53 0-63,1 0-15,-1 0 16,0 0-16,0-52 16,1-1-1,-1 0-15,-35 0 16,35 53-16,-35-53 16,0 18-1,0-1 1,-17 36-1,17 71 32,0-1-47,0 213 16,-53-125 0,53 89-1,0-141-15,0 18 16,0 52-1,0-88 1,-36-88 15,36-35-15,0-53 0,0-18-1,89-18 1,-19 89-1</inkml:trace>
  <inkml:trace contextRef="#ctx0" brushRef="#br0" timeOffset="160245.537">24377 3810 0,'0'88'62,"0"-17"-46,-18 35-1,18-53-15,0 17 16,0-17-16,0-18 16,0 1-1,0 16-15,-35-52 16</inkml:trace>
  <inkml:trace contextRef="#ctx0" brushRef="#br0" timeOffset="160537.4633">24500 3969 0,'0'-36'16,"0"107"46,0-18-62,0 0 16,0 0-16,0 0 15,0 70 1,-17-52 0,17-36-1</inkml:trace>
  <inkml:trace contextRef="#ctx0" brushRef="#br0" timeOffset="160996.4161">24448 3986 0,'0'0'0,"0"-35"0,0 0 15,0 17 1,0-17-16,0-36 16,17 71-16,-17-53 15,18 53 1,17 0 0,89 53-1,-89 53 1,-35-35-1,0-54 1,-35 54-16,-1-71 16,1 0-1,0 0 1,35 53 46,17-53-62,-17 53 16,89 35 0,16-35-1,-16-18 1,-54-35 0</inkml:trace>
  <inkml:trace contextRef="#ctx0" brushRef="#br0" timeOffset="161594.5541">25012 3598 0,'0'-17'0,"18"17"31,34 0 1,1 0-17,-17 0 1,-36 70-1,0-34 1,-71 34 0,36-35-1,0-35 1,35 36-16,0-1 16,17-35-1,71 0 1,36 0-1,-36 35 1,-53-35 0,1 0-1</inkml:trace>
  <inkml:trace contextRef="#ctx0" brushRef="#br0" timeOffset="163314.0347">18062 5327 0,'36'-18'78,"-1"18"-63,0 0 17,0 0-17,-35 18 1,0 17-1,0 18 1,-17 0 0,-19-18-1,36 1 1,-35-36 0,53 0 15,17 0-16,71 0 1</inkml:trace>
  <inkml:trace contextRef="#ctx0" brushRef="#br0" timeOffset="163577.3014">18574 5309 0,'0'18'47,"-18"-18"-32,18 53-15,-35-53 16,35 70-16,-88-34 15,35-36 1</inkml:trace>
  <inkml:trace contextRef="#ctx0" brushRef="#br0" timeOffset="163794.3224">18397 5362 0,'36'0'32,"-1"36"-1,-35-1-15,35-35-16,0 35 15,1-35 1</inkml:trace>
  <inkml:trace contextRef="#ctx0" brushRef="#br0" timeOffset="163994.187">18732 5345 0,'0'-36'16,"0"54"-1,0 35 1,0 0 15,0-18-31,0 0 16</inkml:trace>
  <inkml:trace contextRef="#ctx0" brushRef="#br0" timeOffset="164976.6273">21008 5433 0,'0'-18'16,"35"18"-1,0 0 1,-35-35 0,36 35-1,-36 18 1,35 34-1,-35 1 1,-35-17-16,-36 17 16,36-53-1,35 35-15,-35-35 16,88 0 31,-18 0-32,-18 0 1,89 0 0,-53 0-1,-18 0-15</inkml:trace>
  <inkml:trace contextRef="#ctx0" brushRef="#br0" timeOffset="165209.931">21484 5486 0,'-35'35'47,"0"36"-32,-1-36 1,-17 0-1,-17-35 1,70 35 0,-18-35-16</inkml:trace>
  <inkml:trace contextRef="#ctx0" brushRef="#br0" timeOffset="165426.5268">21290 5503 0,'18'0'31,"-18"36"-15,35-36-16,-35 35 16,35-35-1,-35 35-15,36-35 31,52 0-31</inkml:trace>
  <inkml:trace contextRef="#ctx0" brushRef="#br0" timeOffset="165615.7235">21678 5468 0,'0'18'16,"0"-1"-1,0 54 1,0-36 0,-17-35-16,17 18 15,0 17 1</inkml:trace>
  <inkml:trace contextRef="#ctx0" brushRef="#br0" timeOffset="167492.2719">16898 3757 0,'0'71'31,"0"-36"-31,0-17 15,0 17-15,0 0 16,0 0 0,0 36-1,0-36-15,-35 36 16</inkml:trace>
  <inkml:trace contextRef="#ctx0" brushRef="#br0" timeOffset="167909.6277">16422 4798 0,'35'0'32,"18"0"-17,-18 0 1,1 0-16,16 0 16,1 0-16,71 0 15,-89 0 1</inkml:trace>
  <inkml:trace contextRef="#ctx0" brushRef="#br0" timeOffset="168509.3862">17022 4674 0,'0'-35'31,"17"0"-15,36 35-1,-18 0 1,36 0 0,-71 35-1,18 18 1,-18 0 0,-36 0-1,-17-18 1,18-35-1,53 0 17,17 0-32,36 0 15,-36 0 1,0 35 0,-35 1-1,0 17 16,0 17-15,0-52 0,-88 35-1,17-53 1,18 0 0,18 0-16</inkml:trace>
  <inkml:trace contextRef="#ctx0" brushRef="#br0" timeOffset="170391.8096">19791 4022 0,'17'0'78,"54"0"-63,-36 0-15,1 0 16,-1 0-16,0 0 16,0 0-16,1 0 15</inkml:trace>
  <inkml:trace contextRef="#ctx0" brushRef="#br0" timeOffset="170908.3693">20302 3810 0,'0'-35'16,"53"-1"15,-17 36-16,34 0 1,-35 0 0,-35 18-1,36 88 1,-36-71-16,-18 0 16,-17 18-16,-1-17 15,1-1-15,0-35 16,35 35-16,18-35 47,17 0-47,-18 0 15,19 0-15,-1 0 16,36 0 0,-18 0-1,-18 0-15,-35 36 16</inkml:trace>
  <inkml:trace contextRef="#ctx0" brushRef="#br0" timeOffset="171678.0635">20197 4498 0,'0'0'0,"0"-35"15,0 52 48,0 19-63,0-19 16,0 18-16,0 1 15,35 17 1,18-53-1,-18 0 1,36 0 0,-19 0-1,-16 0 1,-36-71 0,0 36-1,0 105 48,0-34-63,0 17 15,0-18 1,0 0-16,0 53 16,0-52-1,0 17 1,-18-18-1</inkml:trace>
  <inkml:trace contextRef="#ctx0" brushRef="#br0" timeOffset="175672.8795">11060 6421 0,'88'0'78,"-53"0"-78,0 0 16,1 0-16,17-18 16,52 18-1,19 0 1,-54 0-1,-70 35 79,0 0-94,0 1 16,0 17-16,-35 17 0,35-17 15,0 88 1,0-70 15,35 35-15,1-18 0,-1 18-1,-35-53 1,0-18 15,-18-35-31,-17 0 16,-36 0-1,1-18 1,-1 18 0,36-35-1,-53 35 1,88-35-1</inkml:trace>
  <inkml:trace contextRef="#ctx0" brushRef="#br0" timeOffset="175990.1033">11218 6879 0,'53'0'31,"-17"-35"-31,-1 35 16,18 0 0,0-35-16,0 35 0,17 0 15,-52 0-15,52 0 16,1-36-16</inkml:trace>
  <inkml:trace contextRef="#ctx0" brushRef="#br0" timeOffset="176773.3339">12312 6809 0,'18'0'47,"-18"53"-31,52-18 0,-52 0-16,36-35 15,-1 53 1,0-18-1,1-35 17,-1-17-17,35-72 1,-70 72-16,36-36 16,-36 35-1,0-17 1,0 0-1,0-1 1,35 1 0,36 35 15,-19 0-15,-16 18-1,-36-1-15</inkml:trace>
  <inkml:trace contextRef="#ctx0" brushRef="#br0" timeOffset="179055.6688">13688 6703 0,'17'0'16,"19"0"-16,17 0 16,-53-18-1,53 18 1,-18 0-1,-35 18 1</inkml:trace>
  <inkml:trace contextRef="#ctx0" brushRef="#br0" timeOffset="179255.9402">13617 6879 0,'35'0'0,"1"0"16,-1 0-16,36 0 31,-36 0-15,18 0-16</inkml:trace>
  <inkml:trace contextRef="#ctx0" brushRef="#br0" timeOffset="180021.6338">14587 6403 0,'-35'-35'31,"0"35"-16,0 0 1,-18 0 0,53 17-1,-36-17-15,36 36 78,0-19-62,-35 71 0,35-35-16,0 18 15,-53-1-15,53 1 16,0 35 0,0 70-1,53-105 1,0-36-1,-18 88 1,1-70 0,-36-17 15,35-36-15,53 0-1,-53 0-15,1-18 0</inkml:trace>
  <inkml:trace contextRef="#ctx0" brushRef="#br0" timeOffset="180671.6752">15222 6262 0,'18'0'46,"0"0"-30,17 0-16,0 0 16,-35-18-16,71 18 15,-71 71 63,-36-36-78,36 18 16,0 0-16,-35 17 16,35 36-1,0-35 1,0-1 0,0-17-1,-35-17 1</inkml:trace>
  <inkml:trace contextRef="#ctx0" brushRef="#br0" timeOffset="182138.4367">14376 6950 0,'0'17'78,"0"54"-62,0-53-1,0 17-15,0 0 16,0 0-16,0 1 16,0 52-1,0-35 1,0 17-1,0-17 1,0 0 0,0-18-1,35-35 110,0 0-125,1 0 16,-1 0-16,0 0 16,0-17-16,1 17 15</inkml:trace>
  <inkml:trace contextRef="#ctx0" brushRef="#br0" timeOffset="182454.3076">14870 7285 0,'52'0'31,"-16"-35"-31,-1 35 15,0 0-15,1 0 16,17 0 0</inkml:trace>
  <inkml:trace contextRef="#ctx0" brushRef="#br0" timeOffset="182709.2886">15222 7144 0,'0'17'32,"0"54"-17,0 17 16,0-70-31,0 17 16,0 0 0</inkml:trace>
  <inkml:trace contextRef="#ctx0" brushRef="#br0" timeOffset="183158.7176">15452 7126 0,'35'0'47,"18"0"-31,-18 0-16,18-35 15,0 35-15,-18 0 16,1 0-16,-19 0 16,-34 53 31,17 0-32,-36-53 1,36 53-1,-35 70 1,35-52 0,-35-36-1,35 53 1,0 0 0,0-52-1</inkml:trace>
  <inkml:trace contextRef="#ctx0" brushRef="#br0" timeOffset="184004.2397">16298 5980 0,'18'0'31,"35"-36"-15,-18 36-16,0 0 16,1 0-16,34 0 15,-17 0 1,-18 0 15,1 0 0,-36 18-15,35-18-16,-35 88 31,0 0-15,0-35-16,0 71 15,0-54-15,0 36 16,0 53 0,-35-18-1,35 0 1,0-70-16,0 52 16,0-88-16,0 1 15,0 17 1,0 17-1,-36-35 1,1 1 0,-35-1-1,17-35 1,17 0 0</inkml:trace>
  <inkml:trace contextRef="#ctx0" brushRef="#br0" timeOffset="186302.9376">17586 6615 0,'0'-36'16,"35"36"-1,18 0 1,0 0 0,0 0-1,-18 0 1,-35 18-1</inkml:trace>
  <inkml:trace contextRef="#ctx0" brushRef="#br0" timeOffset="186487.7272">17551 6844 0,'35'0'16,"36"0"0,-36 0-16,0 0 15,0 0-15,1 0 0</inkml:trace>
  <inkml:trace contextRef="#ctx0" brushRef="#br0" timeOffset="188735.6605">19121 6332 0,'0'-35'16,"35"35"-1,-35-35 1,88 35 0,-17-35-1,-36 35 1,0 52-1,-35-16 1,0-19-16,-17 54 16,-19-18-1,36-18 48,0-17-32,18-18-31,-18 70 16,0-34-16,35-36 15,-35 88 1,0-35 0,0-18-1,-53-35-15,18 0 16,0 35-16,-18-35 15,0 0-15,-18 0 16,36 0 0,0 0-1</inkml:trace>
  <inkml:trace contextRef="#ctx0" brushRef="#br0" timeOffset="189385.2703">20197 6032 0,'-36'0'15,"1"0"1,-36 0 0,18 0-1,18 0 1,35 18 31,0 17-32,0 54 1,0 105 0,-53-36-1,18 36 1,35 159 15,-53-88-31,53-106 31,0-54-15,0-34 0,0-36-1,35-35 1,89-17 0,-71-19-16</inkml:trace>
  <inkml:trace contextRef="#ctx0" brushRef="#br0" timeOffset="189819.0514">20867 6244 0,'0'18'32,"0"-1"-17,0 19-15,0-1 16,0 36-1,0 17 1,0-53-16</inkml:trace>
  <inkml:trace contextRef="#ctx0" brushRef="#br0" timeOffset="190068.7253">20391 7126 0,'35'0'31,"0"0"-31,18 0 15,-18 0-15,1 0 16,-1 0-16</inkml:trace>
  <inkml:trace contextRef="#ctx0" brushRef="#br0" timeOffset="190684.7485">20990 7003 0,'0'-36'31,"0"1"0,18 35-15,35 0-16,-18 0 31,-35 18-31,35-18 16,-35 53-1,0 0 1,-17-1 0,-19-16-1,36-1 1,0-17 15,18 35-15,17-18-1,1 0 1,-36 0 0,-18-35 15,18 36-15,-71-36-16,1 0 15,35 0-15,-1 0 16,1 0-1</inkml:trace>
  <inkml:trace contextRef="#ctx0" brushRef="#br0" timeOffset="191367.9975">21696 6015 0,'35'0'0,"18"0"15,0 0 1,-18 0 0,1 0-1,-1 0 1,0 0 15,-35 17-15,0 72-1,0 34 1,0 71 0,0 194-1,0-158 1,0-19 0,71-34-1,-36-54 16,-35-70-15,-35-53 0,-1 0-1,-87 0 1,-18-53-16</inkml:trace>
  <inkml:trace contextRef="#ctx0" brushRef="#br0" timeOffset="193250.655">23107 6579 0,'53'0'78,"-18"0"-62,0 0-16,18 0 15,0 0 1,0 0-16,-18 0 16</inkml:trace>
  <inkml:trace contextRef="#ctx0" brushRef="#br0" timeOffset="193767.0298">23671 6491 0,'18'-35'16,"17"0"-1,1 35 1,-1 0 0,0 17-1,-35 18 1,0 1-16,0-1 16,-18 36-1,18-36 1,0-17-1,-35-18 1,35 35 0,18-35-1,123-18 1,-35 18 0,17-70-1</inkml:trace>
  <inkml:trace contextRef="#ctx0" brushRef="#br0" timeOffset="194384.3079">24730 5909 0,'0'-35'31,"-18"35"-31,-17 0 15,-18 0 1,18 0 0,-1 0-1,36 35 48,0 36-63,0 17 15,-53 141 1,-17 106 0,-18 106-1,88-194 1,0-88 0,35-18-1,0-70 1,1-36-1,-1-35 17,106-71-17,0-35 1,-18 36 0,-87 35-16</inkml:trace>
  <inkml:trace contextRef="#ctx0" brushRef="#br0" timeOffset="194767.0363">25224 6315 0,'17'0'32,"36"-53"-17,-18 53 1,1 0-16,-1 0 16,0 0-16</inkml:trace>
  <inkml:trace contextRef="#ctx0" brushRef="#br0" timeOffset="195216.8596">25594 6068 0,'0'-36'15,"35"36"1,1 0 15,-1 0-15,0 36-1,-35-1-15,0 18 16,0 70 0,-17-17-1,-54-53 1,71-35 0,71-18 15,-19 0-16,90 0 1,-90 0-16,-16 0 16,17 0-1</inkml:trace>
  <inkml:trace contextRef="#ctx0" brushRef="#br0" timeOffset="195882.8429">25576 6914 0,'0'36'47,"0"34"-15,0-34-32,0-1 15,18-35 1,17 0-1,36 0 1,-71-18 0,18 18-16,-18-35 15,0 53 48,0 17-48,0-18-15,0 19 16,0 34 0,0-34-1,0 16 1,70 19 0</inkml:trace>
  <inkml:trace contextRef="#ctx0" brushRef="#br0" timeOffset="196665.476">26511 5644 0,'0'-17'0,"18"17"47,35 0-31,17 0-1,-34 0 1,-19 0 0,19 0-1,34 17 17,-35 19-17,-35-1 1,0 36-1,0 34 1,-35 89 0,0 71-1,35-159-15,-53 194 16,53-194 0,-53 17-16,53 53 15,0-17 1,0-18-1,0-88 1,0 35-16,0-52 16,0-1-1,-35-35 17,-18 0-17,0 0 1,-18 0-1</inkml:trace>
  <inkml:trace contextRef="#ctx0" brushRef="#br0" timeOffset="200101.9539">17462 3069 0,'0'35'63,"0"1"-48,18-36-15,-18 35 16,35-35 0,-35 35-16,36-35 15,-1 0 1,-17 0 0,35-17 15,-53-19-16,0 1-15,0-18 16,0 18 0,0 0 15,52 35 16,-16 0-32,-1 0-15,36 0 16,-19 0 0</inkml:trace>
  <inkml:trace contextRef="#ctx0" brushRef="#br0" timeOffset="200354.5186">17921 3175 0,'0'35'46,"0"18"-30,35-53-16,-35 35 16,0 1-1</inkml:trace>
  <inkml:trace contextRef="#ctx0" brushRef="#br0" timeOffset="201216.0405">20426 3016 0,'0'53'47,"0"0"-32,0-18 1,17-35 0,-17 36-16,36-36 15,-1 0 1,-35 35 0,18-35-1,-18-53 1,35 18-1,-35-18 1,53 0 15,-53 0-15,0 18 0,35 35 15,18 0-16,0 0 1,18 0 0,-36 0-16</inkml:trace>
  <inkml:trace contextRef="#ctx0" brushRef="#br0" timeOffset="201630.6201">20832 3104 0,'17'0'31,"-17"-17"-15,35 17 0,1 0-1,-36 17 1,0 36 0,0 0-1,0-17 1,0-1 15,35-35 0,53 0-15,-35 0 0,0-18-16</inkml:trace>
  <inkml:trace contextRef="#ctx0" brushRef="#br0" timeOffset="204079.8705">18009 8696 0,'36'0'63,"-1"0"-63,0 0 15,0 0-15,1 0 16,-1 0-16,-35 35 16</inkml:trace>
  <inkml:trace contextRef="#ctx0" brushRef="#br0" timeOffset="204263.6838">17974 8908 0,'53'0'16,"-18"0"-1,-17 0-15,17 0 16,0 0-16,36-18 16,-36 18-1</inkml:trace>
  <inkml:trace contextRef="#ctx0" brushRef="#br0" timeOffset="204913.084">19244 8502 0,'0'-35'0,"0"-1"31,18 36 1,-18-35-32,35 35 15,0 0 1,1 35 0,-36 36-1,0-36 1,0 18-1,-36-18 1,36 18-16,-53-53 16,71 0 31,35 0-32,0 36 1,0-1-1,-53 0 1,0 0 0,0 18-16,0 18 31,-53-71-15,-18 35-1,1-35-15,34 0 16,36-35-16</inkml:trace>
  <inkml:trace contextRef="#ctx0" brushRef="#br0" timeOffset="205530.2135">19897 8714 0,'0'17'63,"0"19"-63,0-1 15,17 0-15,19 18 16,-1-53 0,0 35 15,0-70-15,-35 0-1,36-36 1,-36 18-1,0 0 1,0 18 0,0 0-1,35 35 1,0 0-16,18 0 16,18 0-1</inkml:trace>
  <inkml:trace contextRef="#ctx0" brushRef="#br0" timeOffset="205791.4259">20408 8767 0,'0'35'31,"0"18"-15,0 0 0,0 0-1,0-18 1</inkml:trace>
  <inkml:trace contextRef="#ctx0" brushRef="#br0" timeOffset="206380.0753">21343 8625 0,'18'0'47,"-1"0"-47,54 0 0,-18 0 16,-18 0 0,0 0-16</inkml:trace>
  <inkml:trace contextRef="#ctx0" brushRef="#br0" timeOffset="206896.739">21872 8396 0,'0'-35'16,"18"35"-16,17-35 15,0 35-15,1 0 16,34 0 0,-17 35-1,-18 88 1,-35-17 0,-17-18-1,-89 1 1,71-54-16,-18 0 15,88-35 48,0 0-63,18-18 0,35 18 31,-35-35-31</inkml:trace>
  <inkml:trace contextRef="#ctx0" brushRef="#br0" timeOffset="207512.6038">22542 8625 0,'0'53'78,"0"-17"-62,0-19-16,0 19 15,0-1-15,18 18 16,17-53-1,1 0 1,-1 0-16,-17 0 16,35-53-1,-53 0 1,0 0 0,0 0-1,-18 53 1,18-35-1,0-1 1,35 36 0,0 0-1,36 0 1,-36 0 0,18 18-16</inkml:trace>
  <inkml:trace contextRef="#ctx0" brushRef="#br0" timeOffset="207995.9406">22966 8802 0,'0'-35'31,"17"35"-15,19 0-1,-1 0 1,0 0 0,-35 17-16,0 71 31,0-17-31,-53-1 31,0-34-15,18-36-16,88 0 47,0 0-47,35-53 15,0 18 1,-52 35 0</inkml:trace>
  <inkml:trace contextRef="#ctx0" brushRef="#br0" timeOffset="216642.4918">12224 9860 0,'0'18'47,"35"-18"-47,-35 88 15,0-53-15,0 1 16,35 52 0,1-35-1,-36-18 1,35 0 0,0-35-1,0 0 16,1 0-15,-36-35 0,35 35-16,-35-71 15,35 18-15,-35 18 16,0-18 0,0-17-1,0 17 1,-17 53-1,17-36-15,35 36 47,53 0-31,-53 0-16,18 0 16,0 0-1</inkml:trace>
  <inkml:trace contextRef="#ctx0" brushRef="#br0" timeOffset="222098.0444">12947 10160 0,'0'18'62,"0"35"-46,0-1 0,-18 19-1,18-18 1,0-18-16,0 1 15</inkml:trace>
  <inkml:trace contextRef="#ctx0" brushRef="#br0" timeOffset="223123.8531">12859 10195 0,'0'-35'0,"0"0"47,17 35-31,19 0-1,-1 0 17,0 0-17,1 0 1,-36 17 0,0 19-1,0-1 1,0-17-1,-18 17 17,-53-35-32,71 35 15,-53-35-15,53 35 16,-53-35-16,18 0 16,53 0 30,-18-17-46,35 17 16,0 0 0,1 0-1,-1-36 1,0 36 0,1 0-16,-1 18 15,-35 17 1,35 1 15,-35-1-15,0 0-1,0 1 1,-35-1 0,17-35-1,18 35 1,-35-35-1,0 0 1,-1 0 0,1-18-1,35-17 1,-35 35 0</inkml:trace>
  <inkml:trace contextRef="#ctx0" brushRef="#br0" timeOffset="223662.9779">13723 9913 0,'71'-35'63,"-36"35"-47,0 0 15,-35 17-31</inkml:trace>
  <inkml:trace contextRef="#ctx0" brushRef="#br0" timeOffset="223859.7541">13652 10037 0,'36'0'31,"17"0"-15,17 0-1,-52 0 1</inkml:trace>
  <inkml:trace contextRef="#ctx0" brushRef="#br0" timeOffset="226122.2828">12947 10107 0,'0'-18'32,"18"18"-17,17 0 1,-35-35-16,35 35 16,0 0 15,1 0 0,-1 0-15,-35 18-1,0 52 17,0-52-17,35 35 1,-35-18 15,-17-35-15,-19 0 15</inkml:trace>
  <inkml:trace contextRef="#ctx0" brushRef="#br0" timeOffset="229355.0433">15628 9419 0,'-18'0'125,"-17"0"-109,0 0-1,17 0 1,18 18 78,0 17-79,0 0-15,0 1 16,-53 17-16,53-1 16,-35 195-1,35-105 1,0-54-1,0-35 1,0 17 0,0-35-1,0 1 1,0 17-16,0-18 16,0 18-1,0-18 1,18-35-1,17 0 1,36 0 0,-1-17-1,-52 17-15</inkml:trace>
  <inkml:trace contextRef="#ctx0" brushRef="#br0" timeOffset="230571.618">16510 9278 0,'0'-35'47,"35"35"-31,-35-18-1,36 18-15,16 0 32,-16 0-17,-1 18 1,-35 35-1,0 0 1,-35-18 0,-36 18-1,36 0-15,0-53 16,52 0 31,1 0-32,52 35 1,-34 0 0,-1-35-1,-35 36-15,0-1 32,-18 0-17,-52-35 1,-1 35-1,1 1 1,17-36-16</inkml:trace>
  <inkml:trace contextRef="#ctx0" brushRef="#br0" timeOffset="231089.073">16316 10266 0,'18'-35'16,"17"35"-1,0 0 1,0 0-16,1-36 15,-1 36-15,0 0 16,18 0 0,-53-35-16</inkml:trace>
  <inkml:trace contextRef="#ctx0" brushRef="#br0" timeOffset="231521.0503">16704 10054 0,'35'-35'15,"1"35"16,-1 0-31,0 0 16,-35 18 0,35 34-1,-35-16-15,0 52 16,-17-53 0,-18 18-1,-18 0 1,17-53-1,54 0 32,0 0-31,123-35-16,-18-18 31,-88 18-31</inkml:trace>
  <inkml:trace contextRef="#ctx0" brushRef="#br0" timeOffset="232186.8979">17251 9313 0,'35'0'31,"-35"-35"-15,53 35-16,0 0 15,-53-35 1,35 35-16,-35 17 47,35-17-32,-35 53-15,0 36 32,53-19-32,-53-17 15,0 0-15,0 0 0,0 35 16,0 71-1,36-18 1,-36-35 0,35-53-16,0 70 15,-35-88-15,0 1 16,0-1 0,-35 0-1,0-35 1,-1 0-16,-52 0 15,35 0 1,-35 0-16</inkml:trace>
  <inkml:trace contextRef="#ctx0" brushRef="#br0" timeOffset="236518.8595">24271 9278 0,'0'35'47,"0"1"-47,0-1 16,0 18-16,0 0 15,0 53 1,0 52 0,0-87-1,0-54 17,0 54-32</inkml:trace>
  <inkml:trace contextRef="#ctx0" brushRef="#br0" timeOffset="237009.1565">24624 9349 0,'0'-36'16,"0"72"46,0 34-62,0-17 16,0 0-16,0-18 16,0 1-1,35 16 1,18-16 0,123-72-1,-140 36 1,-1-88-16,0 0 15,36 18-15,-71 17 16,35-71 0,-35 1-1,-18 123 17</inkml:trace>
  <inkml:trace contextRef="#ctx0" brushRef="#br0" timeOffset="237335.839">24924 9296 0,'-36'53'31,"36"-18"-15,0 71 0,0-53-16,0 17 15,0-17-15,0-18 31,-35 36-15,35-36 0,-35-35-16</inkml:trace>
  <inkml:trace contextRef="#ctx0" brushRef="#br0" timeOffset="237868.5952">25347 9278 0,'0'18'63,"35"-18"-48,-35 35 1,36-35-16,-36 35 0,53-35 16,52 36-1,-52-1 1,-53 0 0,0-17 15,0 17-16,-17-35 1,-54 71 0,-35-19-1,0 19 1,36-18-16,35-53 0</inkml:trace>
  <inkml:trace contextRef="#ctx0" brushRef="#br0" timeOffset="238320.7245">26405 9366 0,'18'0'47,"17"0"-32,1 0-15,-1 0 16,0 0-1,18 0 1</inkml:trace>
  <inkml:trace contextRef="#ctx0" brushRef="#br0" timeOffset="238501.958">26405 9543 0,'18'0'16,"17"0"0,1 0-16,52 0 15,0 0 1,-53-18 0</inkml:trace>
  <inkml:trace contextRef="#ctx0" brushRef="#br0" timeOffset="239252.015">27358 9260 0,'0'53'31,"0"-35"-15,0 17-16,-124 89 15,54-54 1,-1-34 15,1-36-15,35 0-1,35-36 1,17-34 0,-17 34-16,53 36 15,-53-35-15,35 35 16,1 0-16,-1 0 31,-35 18-31,53 35 16,106 35-1,-36-35 1,-88-53 0</inkml:trace>
  <inkml:trace contextRef="#ctx0" brushRef="#br0" timeOffset="240519.2917">28063 9102 0,'36'0'62,"-36"17"376,0 36-423,0 0-15,0 35 16,0-17-16,0 70 16,0-18-1,0-70 1,0 18 0,35-71-1</inkml:trace>
  <inkml:trace contextRef="#ctx0" brushRef="#br0" timeOffset="241001.0383">28540 9296 0,'-18'0'15,"-17"0"1,35 35-1,-71 88 1,71-105 0,0 53-1,0-36 1,18-35 0,17 0-1,18-53 1,0 0-1,-18-17 1,-35-1 0,-17 18-1,-19 53 1,36-35 0</inkml:trace>
  <inkml:trace contextRef="#ctx0" brushRef="#br0" timeOffset="241417.7304">28734 9172 0,'35'0'32,"0"0"-17,1 18 1,-1 17 0,18 0-1,17 1-15,-17-36 31,-17 35-15,-36 0 0,0 1-1,-53-1 1,-36 71 0,19-53-1,17-18 1</inkml:trace>
  <inkml:trace contextRef="#ctx0" brushRef="#br0" timeOffset="241799.3865">29563 9402 0,'35'0'31,"18"0"-15,0 0 0,17 0-1,-34 0 1</inkml:trace>
  <inkml:trace contextRef="#ctx0" brushRef="#br0" timeOffset="242001.0023">29722 9331 0,'-36'0'0,"36"18"31,-35 35-15,35-1 0,0 1-1,0 18 1,0-36 0</inkml:trace>
  <inkml:trace contextRef="#ctx0" brushRef="#br0" timeOffset="242917.2518">30515 9190 0,'0'70'47,"-17"-17"-31,17 0-16,-53 18 0,53 35 15,-36-18 1,36-18 15,0-17-15,-35-17-1,35-72 32,18 36-31,-18-53-16,53 18 0</inkml:trace>
  <inkml:trace contextRef="#ctx0" brushRef="#br0" timeOffset="243383.3645">30480 9384 0,'0'0'16,"0"-35"-16,0-1 0,0-34 16,0 17-1,35 18 16,-35-1-15,36 36 0,-1 0-1,0 18 1,-35 70 0,-18-17-1,-52-36 1,35 0-1,-18-35 1,88 0 15,0 0-15,1 0 0,-1 36-1,-35-1 1,0 0-1,35 0 1,-53 1 0,-17-36-1,-18 0 1,0 0 0,18 0-1</inkml:trace>
  <inkml:trace contextRef="#ctx0" brushRef="#br0" timeOffset="243750.2606">30974 9119 0,'0'18'47,"35"17"-32,-35 18-15,0 53 16,0-18-1,0-17 1,0-1 0,0-52-1,0 17 1</inkml:trace>
  <inkml:trace contextRef="#ctx0" brushRef="#br0" timeOffset="244581.0974">31380 9155 0,'0'35'63,"0"0"-63,0 0 15,0 36 1,0-36 0,35 18-1,-18-18 1,54-35-1,-18 0 1,0-17 0,-18 17-1,-35-35 17</inkml:trace>
  <inkml:trace contextRef="#ctx0" brushRef="#br0" timeOffset="245559.8643">31468 9102 0,'0'53'140,"0"-18"-140,0 18 16,0 17-16,0-17 15,0 18 1,0-1 0,0-17-1,0-17 1,-18-36 15</inkml:trace>
  <inkml:trace contextRef="#ctx0" brushRef="#br0" timeOffset="246649.1947">31556 9278 0,'0'-35'15,"0"0"17,0-1-17,0 72 48,0-1-48,-35 35-15,35-34 16,0-19-16,0 54 16,0-18-1,0-18 16,0-53 1,0 1-17,0-54 1,17 36 0,-17-18-1,53 0 1,-53 18-1,0 0 1,0 70 47,0 18-63,-35 17 15,35-52-15,-35 52 16,35 1-1,0-53 17,0-89 15,0 36-32,35 0-15,-35-1 16</inkml:trace>
  <inkml:trace contextRef="#ctx0" brushRef="#br0" timeOffset="247198.6825">31821 9208 0,'0'-36'15,"35"54"32,-35 17-31,35-35-16,-35 35 16,35-35-16,18 36 15,0-1 1,-17-35-1,-1 35 17,-35 1-17,0-1 1,-18 0 0,-70 36-1,0-36 1,0 18-1,-1-18 1,36 18 0</inkml:trace>
  <inkml:trace contextRef="#ctx0" brushRef="#br0" timeOffset="248065.1851">26635 10425 0,'53'0'47,"-18"0"-31,18 0-16,17 0 15</inkml:trace>
  <inkml:trace contextRef="#ctx0" brushRef="#br0" timeOffset="248249.9158">26547 10566 0,'0'35'16,"17"-35"0,18 0-16,1 0 15,-1 0-15,0 0 16,36 0 0</inkml:trace>
  <inkml:trace contextRef="#ctx0" brushRef="#br0" timeOffset="249364.9685">28046 10195 0,'-18'0'78,"-17"0"-62,0 0-16,-1 0 15,1 0-15,0 0 16,0 0-16,17 0 16,18 18 46,0 17-46,0 0-16,0 1 15,0 52 1,-53 35 0,53-17-1,-35 141 1,35-141 0,0-35-1,0-36 1,17 18-1,-17-18-15,53 0 16,0-35 0,-18 0-1,54 0 1,-54 0-16</inkml:trace>
  <inkml:trace contextRef="#ctx0" brushRef="#br0" timeOffset="250054.9023">28575 10195 0,'0'18'31,"0"52"-15,-18-70-16,-70 106 15,18-35 1,-1-36 15,18-35-15,18 0 0,35-17-1,0-19 1,0 1-1,18-53 1,17 52 0,0 36-1,0 53 1,-35 18 0,71 0-1,-36-1 1,0 1 15,1-71-31</inkml:trace>
  <inkml:trace contextRef="#ctx0" brushRef="#br0" timeOffset="251081.1796">28328 10901 0,'0'53'32,"0"-18"-17,0-17-15,0 17 16,-18 35 0,-17 1-1,35-36 1,0-17-1,0 17 17,0-52-1,18-36-15,-18 17-1,35-34 1,0-1-1,1 1 1,-36-1 0,53 18-1,-53 18 1,35 35 0,0 0-1,18 0 1,-18 18-1,-35 52 17,0-35-17,-17-35 1,-19 0 0,36 36 46,18-36-46,17 35-1,-35 0 1,0-17 0,-17-18-1,-54 53 1,36-53-1,-18 0 1</inkml:trace>
  <inkml:trace contextRef="#ctx0" brushRef="#br0" timeOffset="251763.6682">29104 10125 0,'35'0'47,"1"0"-47,-1 0 16,18 0-16,-18 0 15,0 0-15,1 0 16,-36 17 31,0 19-32,0 34 17,0 71-32,0 36 31,0 17-15,-36 88-1,1-141 1,35-35-1,0-36 1,0-34 0,-70-36-1,-36 0 1,-35 0 0,70-36-16</inkml:trace>
  <inkml:trace contextRef="#ctx0" brushRef="#br0" timeOffset="256163.9693">28698 8819 0,'0'-17'62,"36"-18"-46,52-36 0,-35 71-1,0-88-15,35 52 16,35-16-16,124-37 15,-53 19 1,-70 70 0,-89-35 15,0 35-31,-52 0 31,-18 0-15,-1 0-1,1 0 1,0 0 0,-18 0-1,18 0 1,35-36 0,35 36 30,0 0-14,-35 18-32,35-18 0,1 35 15,-36 18 17,35 0-17,-53 70 1,-70-70-1</inkml:trace>
  <inkml:trace contextRef="#ctx0" brushRef="#br0" timeOffset="256846.7315">30145 7902 0,'0'0'15,"-35"-35"17,-18 35-17,17 0 1,36 18 78,0 17-94,0 18 15,0 0-15,0 35 16,0 124 0,-35-89-16,-35 71 15,70-141 1,0-18-16,17 36 15,36-36 1,53-35 0,-18-18-1</inkml:trace>
  <inkml:trace contextRef="#ctx0" brushRef="#br0" timeOffset="257752.2189">30568 7973 0,'-17'0'94,"17"17"-94,0 19 234,0 34-218,0-34-1,-36 34 1,36-35-16,0 1 31</inkml:trace>
  <inkml:trace contextRef="#ctx0" brushRef="#br0" timeOffset="258212.067">30568 8467 0,'0'35'63,"-17"0"-48,17 0 1,0 1 15,17-36-15,18 0 0,-35-18-1,36-35 1,-36 36-1,0-54 1,0 18 0,0 18-1</inkml:trace>
  <inkml:trace contextRef="#ctx0" brushRef="#br0" timeOffset="258712.4695">30886 7814 0,'0'-35'15,"35"35"1,0 0-16,1 0 16,-1 0-1,0 0 1,0 0 15,-35 70 16,0 1-47,0 35 16,-35 17-16,35 36 15,-35-18 1,35-18 0,-35-87 15,-1-36-16,-17 0 1,18 0 0,-71 0-1</inkml:trace>
  <inkml:trace contextRef="#ctx0" brushRef="#br0" timeOffset="259611.8425">31186 9666 0,'52'0'15,"-52"53"1,36-53 0,-36 53-16,35 17 15,18 1 1,-18-36-1,0 1 1,1-1 0,-1-35-1,0 0 1,1 0 0,-36-18 15,0-17-16,0 0 1,0-1 0,35 1-1,-35 70 48,0 36-48,0-18 1,-18-18 0,-17-35-1,-53 35 1</inkml:trace>
  <inkml:trace contextRef="#ctx0" brushRef="#br0" timeOffset="260678.1481">31891 10319 0,'0'-36'31,"-53"36"-15,36 0-1,17 18 64,-53 17-79,53 1 15,0-1-15,-36 106 16,1 18-1,-18 17 1,18-35 0,35-88-16,0 35 15,0-52 1,0-1-16,70 0 31,-34-35-31,-1 0 16,18 0-16,35 0 15,-17-53-15</inkml:trace>
  <inkml:trace contextRef="#ctx0" brushRef="#br0" timeOffset="261128.3258">32403 10372 0,'-53'35'31,"53"0"-31,-36 1 16,36 16 0,0-16-1,18-36 1,17 0-16,1 0 15,-1 0-15,0 0 16,0-18-16,1-52 16,-36 17-1,-18 0 1</inkml:trace>
  <inkml:trace contextRef="#ctx0" brushRef="#br0" timeOffset="261441.0717">32403 10883 0,'0'18'0,"0"17"16,0 36 0,0-36-1,-18 0 1</inkml:trace>
  <inkml:trace contextRef="#ctx0" brushRef="#br0" timeOffset="261994.2413">32949 10178 0,'0'0'0,"53"-36"0,-17 36 15,-1 0 1,0 0 0,36 0-1,-18 0 1,-18 0 0,-35 18 15,0 35-16,0 53 1,-35 53 0,-1 17-1,36-123 1,-35 70-16,35-70 16,0 0-1,-53 35-15,18-17 31,0-1-15,-1-34 0,-69-36-1,-1 0 1,53 0-16</inkml:trace>
  <inkml:trace contextRef="#ctx0" brushRef="#br0" timeOffset="266626.946">21167 7673 0,'0'35'63</inkml:trace>
  <inkml:trace contextRef="#ctx0" brushRef="#br0" timeOffset="267302.4746">27164 7549 0,'-35'0'31</inkml:trace>
  <inkml:trace contextRef="#ctx0" brushRef="#br0" timeOffset="270025.2956">17815 10530 0,'36'0'31,"-36"18"0,35-18-15,-35 35 15,35-35-15,0 0 15,1 0-15,-19 0-1,54-35-15,52-53 0,-70 53 16,0-1 0,35-34-1,-35 70 1,-53-36-16,0 54 47</inkml:trace>
  <inkml:trace contextRef="#ctx0" brushRef="#br0" timeOffset="270791.2077">17798 10672 0,'0'35'94,"0"0"-79,17 0 1,19-35 15,16 0-15,-16 0-1,-1 0-15,36-17 32,52-89-17,1 35 1,-72 18-16,-16 18 16,-1 35-16,-35-35 0,35 35 15,1-35 1</inkml:trace>
  <inkml:trace contextRef="#ctx0" brushRef="#br0" timeOffset="275006.086">8625 12100 0,'18'0'31,"35"-35"-16,18 35 1,-1 0-16,-35 0 31,1 0-15,-1 0 0</inkml:trace>
  <inkml:trace contextRef="#ctx0" brushRef="#br0" timeOffset="275272.6706">8819 12118 0,'0'35'31,"0"0"-15,0 1-1,0 34-15,0-17 16,0 18 15,0-1-15,0 1 0,-35 35-1</inkml:trace>
  <inkml:trace contextRef="#ctx0" brushRef="#br0" timeOffset="275455.9208">8661 12788 0,'17'0'47,"19"0"-31,-1 0-16,18 0 15,17 0 1,-34 0 0</inkml:trace>
  <inkml:trace contextRef="#ctx0" brushRef="#br0" timeOffset="276456.7749">9525 12559 0,'0'-35'78,"18"35"-62,17 0-16,-35-36 15,35 36-15,-35-35 16,18-18 0,52-17-1,-34-1 1,-36 0 0,35 19-1,-35 87 48,-35 71-63,35 35 15,-36 123 1,36-34 0,0-72-1,0-52 1,0-35-1,-35-18 1,0-53 15,35-36-15,0-34 0,0-1-1,35 1 1,89 17-1,-54 18 1,-35 35 0,1 0-16</inkml:trace>
  <inkml:trace contextRef="#ctx0" brushRef="#br0" timeOffset="278905.2071">11977 12047 0,'0'-35'15,"0"0"17,-18 35-32,-17 0 15,-53 0 17,17 70-17,1 36 1,-1 35-1,71-70 1,0-1 0,53-17-1,141-53 1,-53 0 0,-53-17-1,-52-19 1</inkml:trace>
  <inkml:trace contextRef="#ctx0" brushRef="#br0" timeOffset="280388.8056">13176 12047 0,'36'0'63,"-1"0"-16,-35-17-47,35 17 31,-35 35 47,0 18-62,35-53-16,-35 70 15,36-34 1,-36-19 0,35-17-1,0 0 1,0-53-1,18-17 1,-17 35 0,-1-1 15,0 54 16,18 53-32,-18-36 1,1 0 0,-36 0-1,0 1 17,-36-36-32,1 0 15</inkml:trace>
  <inkml:trace contextRef="#ctx0" brushRef="#br0" timeOffset="280582.7018">13388 11924 0,'0'0'0</inkml:trace>
  <inkml:trace contextRef="#ctx0" brushRef="#br0" timeOffset="282057.4126">14746 12171 0,'18'0'47,"17"0"-16,0 0-15,18 0-1,35-35 1,-52-1-16,-1-17 16,18 18-16,0-35 15,-18-1 1,-35 0-1,0 1 1,0 35 0,-18 35 31,18 70-32,0 124 1,0-106-1,18-17 1,53-18 0,-18-53-1,17 53 1,-35-53-16,36-53 16,-36 53-16,-35-53 15,53-18 1,-18 1-1,18-36 1,-53 71 0,0-18-1,36 18 1,-36 70 31,0 18-32,0 70 1,0-35 0,0-52-16,0 17 15,0-18 1,0-70 46,0-1-62,35-34 16,-35 34 0,35 36-1,-17 0 17,17 0-17,0 36 1,1 17-1,-1-18 1,0 0 0,0-35-1,1-17 1,-1-54 0,-35 18-1,0 0 1,-18 53 31,18 18-32,0 35 1,0-18 0,18-35-1,17 0 1,53 0-1,-52-18 1</inkml:trace>
  <inkml:trace contextRef="#ctx0" brushRef="#br0" timeOffset="282621.9247">14834 11959 0,'36'-53'0,"52"53"15,-71 0 1,54 0-16,0 0 15,17-35 1,-18 35-16,89 0 16,-53 0-16,-18 0 15,18 0 1</inkml:trace>
  <inkml:trace contextRef="#ctx0" brushRef="#br0" timeOffset="287119.3437">18380 11748 0,'0'-36'16,"-18"36"77,-17 0-77,0 0-16,-18 0 16,0 0-1,17 0 17,36 18-17,0 17-15,18 18 16,-18-18-1,35 18 1,89 18 0,-89-71-16,36 35 15,-54-35 1,-17 35-16,36-35 16,-36 36 15,-36-36-31,1 35 15,0-35-15,-1 0 0,1 0 16,-35 0 0,52 0-1,-53 0-15,36 0 16</inkml:trace>
  <inkml:trace contextRef="#ctx0" brushRef="#br0" timeOffset="288135.2944">18785 11748 0,'71'-36'47,"-36"36"-47,1 0 15,-1 0-15,0 0 16,-17 0 0,17 0-16</inkml:trace>
  <inkml:trace contextRef="#ctx0" brushRef="#br0" timeOffset="288389.4301">18927 11695 0,'0'35'0,"0"0"15,0 18 1,35-18-1,-35 1 1,0 17 0,35-1-1,-35-16 1,0-1 0,0 0-1</inkml:trace>
  <inkml:trace contextRef="#ctx0" brushRef="#br0" timeOffset="288934.8954">19279 11712 0,'0'53'47,"0"-35"-47,0 52 15,0-17 1,0 18 0,0-36-16,0 18 15,0-124 63,0 36-78,0 0 16,0 17-16,53-52 16,-53 17-16,36 18 15,-36-1-15,0 1 0,35 35 16,-35-53-1,35 53 1,-35-35 0,35 35-16,18 35 15,-17 36 1,-1-1 0,-35-35-1,0 36-15,35-71 16,-35 53-16,0-18 15</inkml:trace>
  <inkml:trace contextRef="#ctx0" brushRef="#br0" timeOffset="289134.6615">19420 11906 0,'18'0'32,"-18"-35"-17,53 35-15,-18 0 16,36 0 0,-36 0-16</inkml:trace>
  <inkml:trace contextRef="#ctx0" brushRef="#br0" timeOffset="289801.3997">19826 11677 0,'35'18'46,"-35"17"-30,0 0-16,0-17 16,0 52-1,0 1 1,0-53 0,0-107 62,0 54-78,0 0 15,0 0-15,0-1 16,0 1-16,36 0 16,-36-18-1,35 53 32,-35 70-31,70 1-1,-17-36-15,-17 0 16,-36 18-16,35-17 16,0-54 77,-35-35-77,0 18-16,36 0 16,-36-1-16,0 1 0,0 0 15,52-18 1,-52 17-1</inkml:trace>
  <inkml:trace contextRef="#ctx0" brushRef="#br0" timeOffset="290535.0392">20514 11659 0,'0'53'63,"0"-17"-63,0-19 15,0 18-15,0 1 16,0 17 0,35 17-1,-35-35 1</inkml:trace>
  <inkml:trace contextRef="#ctx0" brushRef="#br0" timeOffset="290901.49">20426 11659 0,'0'0'15,"0"-53"-15,17 53 16,36-35 0,18 35-1,88 71 1,-71-1 0,-35 18-1,0-17 16,-53 0-15,-18-19 0,-70 1-1,17-53 1,1 0 0,17 0-1,18 0 1</inkml:trace>
  <inkml:trace contextRef="#ctx0" brushRef="#br0" timeOffset="291733.2096">21184 11606 0,'0'36'47,"0"-1"-47,0 18 16,0 70-1,0-87-15,0 17 16,-35 17-1,35-35 1,0-52 31,0-71-31,0 52-16,18-52 15,35-18 1,17-53 15,-70 107-15,35 52-1,1 17 1,-36 36 0,35 71-1,18-19 1,-53-34-1,35-18 1,-35-18 0</inkml:trace>
  <inkml:trace contextRef="#ctx0" brushRef="#br0" timeOffset="291934.2162">21272 11871 0,'53'0'31,"-17"-35"-31,-1 35 16,0 0-16,-17 0 15,17 0-15</inkml:trace>
  <inkml:trace contextRef="#ctx0" brushRef="#br0" timeOffset="292816.9691">21731 11695 0,'0'17'62,"0"36"-46,0 18-16,0-18 16,0-18-16,0 0 15,0 0 1,0 18 0,0-17-1,0-54 1,0-35-1,0 18 1,0-71 0,0 35-1,35 1 1,-35-1 0,36 36-1,-1-18 1,0 18 15,36 35-15,-18 17-1,-53 125 1,0-89 0,-36-18-1,-16-35 1,16 0-1,36 35 64,36-35-79,-1 35 0,0-35 15,0 71-15,36-36 16,-36 0 15,36-35-31</inkml:trace>
  <inkml:trace contextRef="#ctx0" brushRef="#br0" timeOffset="293349.8051">22454 11659 0,'0'36'47,"18"-1"-31,-18 0-16,0 0 0,0 36 31,0-18-15,0-18-1</inkml:trace>
  <inkml:trace contextRef="#ctx0" brushRef="#br0" timeOffset="293670.7669">22331 11536 0,'0'-35'0,"17"35"16,-17-36 0,89 36-16,-54 0 15,35 0-15,-34 18 16,-1 17-16,36 89 15,-1-18 17,-70-71-32,35 35 15,-35-17 1,-52 0 0,-19-18-1,-88 18 1,89-53-1</inkml:trace>
  <inkml:trace contextRef="#ctx0" brushRef="#br0" timeOffset="294621.0756">24377 11730 0,'0'-35'15,"35"35"-15,-35 35 63,0 0-63,0 0 15,0 1 1,0-1-16,0 36 16,0-19-1,0-16 1,36-36 0</inkml:trace>
  <inkml:trace contextRef="#ctx0" brushRef="#br0" timeOffset="295116.8876">24430 11695 0,'0'0'0,"0"-36"0,0-34 16,0 17 0,18 53 15,34 0-16,-16 0-15,34 53 32,-17 17-17,-53 1 1,0-36-16,-35 36 16,-36-71-1,18 35 1,18-35-1,35-18 1,18 18 15,35 0-15,-53 18-16,70-18 16,-34 35-1,16 18-15,-52-18 16,0 1-1,0-1 1,-17-35 0,-18 0-1,-1 35-15,1-35 16,-18 0-16</inkml:trace>
  <inkml:trace contextRef="#ctx0" brushRef="#br0" timeOffset="295766.3939">25012 11712 0,'0'36'47,"0"-1"-32,0 0-15,0 0 16,-18 36-1,18-36 1,-35 0 0,35 1-1,0-54 17,0-52-17,0 34 1,18 1-16,17-71 15,-35 53 17,35-17-17,0 70 1,1 0 0,34 35-1,-70 0 1,53 36-1,-17-1 1,-36-34-16,0-1 16,0-17-16,0 52 15,0-35 1,-18-35 15</inkml:trace>
  <inkml:trace contextRef="#ctx0" brushRef="#br0" timeOffset="295932.5756">25153 11871 0,'53'-35'15,"-18"35"1,1 0-16,-19 0 15,54 0-15</inkml:trace>
  <inkml:trace contextRef="#ctx0" brushRef="#br0" timeOffset="296399.0477">25735 11659 0,'0'0'0,"0"-35"16,-17 35 0,-36 0-1,17 0 1,-34 18-1,17 35 1,53 0 0,0-18-1,0 35 1,35-17-16,0 0 16,18 0-1,-17-53 1,-36 18-1,0 17 17,-36-35-17,1 0 1,-36 0 0,36 0-16,0 0 15,-36 0-15</inkml:trace>
  <inkml:trace contextRef="#ctx0" brushRef="#br0" timeOffset="296782.8558">25912 11712 0,'0'-35'15,"35"35"1,18 0 0,-18 0-1,0 0 1,1 0 0,-1 0-1</inkml:trace>
  <inkml:trace contextRef="#ctx0" brushRef="#br0" timeOffset="296998.2265">26053 11730 0,'0'53'15,"0"0"1,0 17-1,0-17 1,0 0 0,0-18-1,-36 1 1</inkml:trace>
  <inkml:trace contextRef="#ctx0" brushRef="#br0" timeOffset="297149.4498">25876 12153 0,'18'0'15,"17"0"1,0 0 0,54 0-1,-54-17-15,35 17 16</inkml:trace>
  <inkml:trace contextRef="#ctx0" brushRef="#br0" timeOffset="297698.3937">26741 11730 0,'0'-35'16,"0"-1"0,-18 36 15,-35 0-31,-18 18 16,36 35-1,35 17 1,0 1-1,35 0 17,1-71-32,-1 52 15,0-52-15,1 36 0,34-1 16,-70 0 0,-18 1 15,-52-36-16,-1 35 1,-17-35 0</inkml:trace>
  <inkml:trace contextRef="#ctx0" brushRef="#br0" timeOffset="298531.2677">28205 11748 0,'0'-36'16,"-36"36"-16,1 0 31,-18 18-15,53 17-1,-70 36-15,34 35 16,36-71 0,0 0-1,0 18-15,0-18 16,18-35 0,35 0-1,53 0 1,-36-35-1,1-36 1,-71 19 0,0-1-1,0 0 1,-35-18 0,-1 36-1</inkml:trace>
  <inkml:trace contextRef="#ctx0" brushRef="#br0" timeOffset="298857.0241">28487 11748 0,'0'35'31,"0"0"-15,0 0-1,0 1-15,0 34 16,0-17-1,0-18 1,0 1 15</inkml:trace>
  <inkml:trace contextRef="#ctx0" brushRef="#br0" timeOffset="299131.6728">28522 11659 0,'0'0'0,"0"-35"16,35 0 0,1 35-1,17 0 1,17 0-1,-17 0 1,-18 0 0,-35 17 15,0 19-15,-17-36-16</inkml:trace>
  <inkml:trace contextRef="#ctx0" brushRef="#br0" timeOffset="299314.6446">28540 11836 0,'0'0'0,"35"0"47,0 0-47,1 0 15,-19 0-15,54 0 16,-1 0-1</inkml:trace>
  <inkml:trace contextRef="#ctx0" brushRef="#br0" timeOffset="301081.2153">30445 11730 0,'0'18'47,"0"17"-47,0 18 0,0 0 16,0 17-16,0-35 15,0 18 1,0 18-1,0-36 1</inkml:trace>
  <inkml:trace contextRef="#ctx0" brushRef="#br0" timeOffset="301397.3506">30586 11783 0,'0'-35'0,"0"52"63,0 36-48,-18 0-15,18 18 16,0-54-16,0 54 16,0 17 15,0-18-15,0-34-1</inkml:trace>
  <inkml:trace contextRef="#ctx0" brushRef="#br0" timeOffset="301936.0926">30498 11748 0,'0'0'16,"-36"-36"-16,54-34 16,35 34 15,0 36-15,17 0-1,19 0 1,-36 89-1,-53-36 1,0 17 0,-36-35-1,1 18-15,-89-53 16,89 53-16,0-53 16,35-17-1,35 17 48,0 0-63,54 35 31,-36 35-31,0-70 16,17 53-16,-17-53 0,-18 53 15,36-18 1,-36-35-1,0 0-15</inkml:trace>
  <inkml:trace contextRef="#ctx0" brushRef="#br0" timeOffset="302469.8929">31133 11501 0,'0'-36'0,"0"1"16,35 35 0,0 0-1,18-35 1,-18 35-1,-35 70 1,-17 36 0,-71-18 15,35-52-15,53-1 15,17-35-16,19 0 1,34 0 0,-52 0-16,17 0 15</inkml:trace>
  <inkml:trace contextRef="#ctx0" brushRef="#br0" timeOffset="305512.1181">31997 12241 0,'0'18'63,"0"17"-48,0 1 1,-35-36-16,35 35 16,-36-35-16</inkml:trace>
  <inkml:trace contextRef="#ctx0" brushRef="#br0" timeOffset="308711.4049">13952 13194 0,'36'0'31,"17"0"-15,-1 0-1,1 0 1,-17 0 0,17 0-1,-18 0 1,-35 18 31,0-1-32,0 71 1,-18-52 0,18-1-16,-35 71 31,35-53-16,0-18 1,0 0 0</inkml:trace>
  <inkml:trace contextRef="#ctx0" brushRef="#br0" timeOffset="309321.0344">13882 14182 0,'35'0'16,"-35"53"0,0 0-1,0-1 1,0 1 0,0 0-1,0-17 1,0-1-1</inkml:trace>
  <inkml:trace contextRef="#ctx0" brushRef="#br0" timeOffset="309878.1425">13582 14305 0,'35'0'94,"18"0"-79,-18 0-15,1 0 16,-1 0-16,0 0 16</inkml:trace>
  <inkml:trace contextRef="#ctx0" brushRef="#br0" timeOffset="310377.9531">14041 14129 0,'70'0'47,"-17"0"-32,-18 0 1,1 0 0,-36 35 62,0 0-78,-36 36 15,36-1 1,-35 1 0,35-18-1,0-18 1,-35-35 0</inkml:trace>
  <inkml:trace contextRef="#ctx0" brushRef="#br0" timeOffset="311211.0976">12894 13088 0,'0'-35'31,"-35"35"32,-1 0-48,1 0 16,35 17 1,0 19-32,0 17 15,0 35 1,-35 159 0,-18-53-1,53-88-15,0-1 16,0-34-1,0 17-15,18-35 0,-18 0 16,0 35-16,0 71 16,0-36-1,0-34 17,0-54-32,0-17 15,0 17-15,35-35 16,35 0-1,-17 0 1,124-88 0,-124 52-16</inkml:trace>
  <inkml:trace contextRef="#ctx0" brushRef="#br0" timeOffset="311976.8169">14693 13035 0,'35'0'31,"36"-35"-16,-18 35-15,-18 0 16,0 0 15,1 0 1,-36 35-17,0 71 1,0 106-1,0-54 1,0 54 0,0-36-1,0 18 1,35-35 0,18 0 15,-53-124-16,0 18 1,-35-18 0,-71-35-1,71 0-15</inkml:trace>
  <inkml:trace contextRef="#ctx0" brushRef="#br0" timeOffset="313863.3306">16316 13582 0,'18'0'31,"-18"-18"-31,35 18 15,18 0 1,-18 0-16,0 0 16,71 0-1</inkml:trace>
  <inkml:trace contextRef="#ctx0" brushRef="#br0" timeOffset="314043.9231">16404 13723 0,'18'0'16,"35"0"0,-18 0-16,0 0 15,1 0-15,-1 0 16,53 0-1</inkml:trace>
  <inkml:trace contextRef="#ctx0" brushRef="#br0" timeOffset="314543.3183">17057 13317 0,'70'0'63,"-34"0"-63,34 0 15,-35 0 1,1 0-16,17 0 16,0 0-1,-18 0 1,0 18 15,-35 35 0,0 17-15,0-34 0,0 17-1,0 17 1,0-17 0,-18 0-1,-17-18 1</inkml:trace>
  <inkml:trace contextRef="#ctx0" brushRef="#br0" timeOffset="315226.6982">18309 13035 0,'-17'-35'0,"-19"35"32,1 0-17,35-35-15,-35 35 31,-1 0-15,19 0 0,-18 0-1,35 35 32,0 18-31,0 88-1,0 35 1,0 54 0,0-19-1,0-17 1,0-123 0,0 70-16,0-70 15,17-1 1,-17-35-1,35 1 1,1-36-16,34-18 16,-34 18-16,34-88 15,-35 17-15</inkml:trace>
  <inkml:trace contextRef="#ctx0" brushRef="#br0" timeOffset="315625.9837">18909 13106 0,'-35'0'31,"35"35"-31,0 0 16,0 1-16,0 34 15,0-17 1</inkml:trace>
  <inkml:trace contextRef="#ctx0" brushRef="#br0" timeOffset="316097.3268">18909 13917 0,'-35'0'15,"-1"0"1,36 53-1,0-18 1,0-17 0,18-18 15,35 0-15,0 0-16,-53-35 15,35-36 1,-35-17-1,0 17 1,0 18 0</inkml:trace>
  <inkml:trace contextRef="#ctx0" brushRef="#br0" timeOffset="316693.7404">19368 13018 0,'35'-36'0,"0"36"16,0-35 0,1 35-1,17 0 1,-18 0-1,0 0 1,0 0 15,-35 35-15,0 1 0,0 87-1,-35 106 1,35 106-1,-35-176 1,35 0 0,0-53-1,0 17 1,0-70-16,0 35 16,0-52-1,-35-36 16,-1 0-15,-105 0 0</inkml:trace>
  <inkml:trace contextRef="#ctx0" brushRef="#br0" timeOffset="317759.1344">20796 13564 0,'36'0'46,"16"0"-30,1 0 0,-17 0-16,-1 0 15,0 0 1,18 0 0,-18 0-16</inkml:trace>
  <inkml:trace contextRef="#ctx0" brushRef="#br0" timeOffset="317992.0222">21026 13458 0,'-36'0'31,"36"36"-16,0 52 1,0-53 0,0 18-1,0-18 1</inkml:trace>
  <inkml:trace contextRef="#ctx0" brushRef="#br0" timeOffset="318808.5372">21414 13317 0,'0'18'31,"0"17"-15,0 18-1,0 71 1,0-54-16,0-17 16,0 18-16,0-18 15,53 0 1,88-1-1,-106-52-15</inkml:trace>
  <inkml:trace contextRef="#ctx0" brushRef="#br0" timeOffset="319074.9335">21784 13582 0,'35'0'32,"18"0"-17,-17 0-15,-1 0 16,18 0-1,-18 0 1</inkml:trace>
  <inkml:trace contextRef="#ctx0" brushRef="#br0" timeOffset="319347.1937">22172 13406 0,'0'35'47,"35"0"-47,-35 0 0,0 1 16,0 34-1,0-17 1,0-18 0</inkml:trace>
  <inkml:trace contextRef="#ctx0" brushRef="#br0" timeOffset="319758.185">22507 13335 0,'0'-35'16,"35"35"15,18-36-16,0 36 1,0 0 0,-17 0-1,-1 0 1,-35 36 15,0-1-31,0 0 0,-18 36 16,18-1 15,0-34-15,0 17-1,-35-1-15,35-16 16,0-1 0</inkml:trace>
  <inkml:trace contextRef="#ctx0" brushRef="#br0" timeOffset="320324.8056">23142 13053 0,'18'0'78,"-18"35"-78,0 36 16,53-18-16,-53-1 15,0 1 1,35 53 0,-35-71-16,35 36 15,-35-36-15,0-17 16,-17 52-1,-89-17 1,53-53-16</inkml:trace>
  <inkml:trace contextRef="#ctx0" brushRef="#br0" timeOffset="321207.7464">24042 12823 0,'0'-35'31,"-18"35"-15,-35 0-1,18 0-15,0 0 16,-1 0 0,36 18 62,0 17-63,18 0-15,-18 1 16,0 211 0,-35-142-1,-1 72 1,-16 17-1,52-124-15,0 1 16,0-18-16,0 0 16,-36 0-16,36 17 15,0 1 1,0-18 0,18-53-1,105 35 1,-17-35 15,18-35-15,-1-71-16</inkml:trace>
  <inkml:trace contextRef="#ctx0" brushRef="#br0" timeOffset="321758.034">24536 12929 0,'-18'18'16,"18"53"-1,0-36 1,0 0 0,18-35-1,17 0 1,0 0-1,1-35 1,-36 0 0,0 17-1,0-53 1,0 36 0,-71 35-1</inkml:trace>
  <inkml:trace contextRef="#ctx0" brushRef="#br0" timeOffset="322173.5447">24536 13864 0,'0'18'47,"0"35"-32,0 0 1,0-18 0,0 0-1,17-35 16</inkml:trace>
  <inkml:trace contextRef="#ctx0" brushRef="#br0" timeOffset="322923.332">25294 12700 0,'18'0'62,"17"0"-46,18 0-1,-18 0 1,18 0-16,-18 0 16,-35 18 46,0 52-46,0 1-16,0-18 15,0 0 1,0 0-16,-35 105 16,35-70-16,-35 18 15,35 88 1,0-88-16,0 0 15,0-18-15,0 36 16,0-36 0,0-53-1,0 36 1,-35-71 15,-1 0-31,-52 0 16,35 0-1</inkml:trace>
  <inkml:trace contextRef="#ctx0" brushRef="#br0" timeOffset="324273.0446">15434 15275 0,'35'0'16,"-35"18"-16,36 17 15,-1 53 1,-35 18 0,70-35-1,-34-18 1,-36-18 0,35-35-1,-35-18 16,35 18-31,1-123 16,16 17 0,1-17 15,0 87-31,-17 1 16,-36 0-16,35 35 15</inkml:trace>
  <inkml:trace contextRef="#ctx0" brushRef="#br0" timeOffset="325705.2106">16245 15540 0,'36'0'16,"-54"0"46,-17 0-46,-1 18-1,1 17 1,35 18 0,0-18-1,18 0 1,17-35-16,0 0 15,1 0-15,34 0 16,-34 0 0</inkml:trace>
  <inkml:trace contextRef="#ctx0" brushRef="#br0" timeOffset="326631.2266">17004 15311 0,'35'0'63,"18"0"-48,0 0 1</inkml:trace>
  <inkml:trace contextRef="#ctx0" brushRef="#br0" timeOffset="326822.3606">16986 15452 0,'18'0'0,"52"0"16,-34 0-1,-1 0 1,18 0 0</inkml:trace>
  <inkml:trace contextRef="#ctx0" brushRef="#br0" timeOffset="329670.4945">18556 14958 0,'-18'0'78,"1"0"-63,-18 0 1,-1 0 0,36 17 93,0 36-93,-53 0-1,53-17-15,0-1 16,0 0-16,0 71 15,-35 17 1,35-17 0,0-18-1,0-17 17,0-36-32,0 36 15,0-36-15,0 18 16,0 35-1,0-17 1,0-36-16,0 0 16,0 1 15,18-36-15,70 0-1,-35-18-15,70-53 16,-35 1-1</inkml:trace>
  <inkml:trace contextRef="#ctx0" brushRef="#br0" timeOffset="337286.9496">19667 14764 0,'0'-36'0,"36"36"62,17 0-46,-18 0-16,0 0 0,-35-35 16,88 35-1,-35 0 1,-18 0 0,-35 18 30,0 17-30,0 0-16,-17 54 16,17-19-1,0-35 17,0 18-32,0-17 0,17-36 15,-17 35 1</inkml:trace>
  <inkml:trace contextRef="#ctx0" brushRef="#br0" timeOffset="337801.9645">19650 15875 0,'0'-18'0,"35"18"47,18 0-31,17 0-1,-70-35 1,53 35-1,0 0 1</inkml:trace>
  <inkml:trace contextRef="#ctx0" brushRef="#br0" timeOffset="338086.1992">20091 15628 0,'0'35'47,"0"1"-47,0-1 15,0 53-15,0-17 16,0-18 15,0-18-15</inkml:trace>
  <inkml:trace contextRef="#ctx0" brushRef="#br0" timeOffset="338501.7555">20338 15593 0,'35'0'63,"18"0"-48,0 0 1,-53-35-16,70 35 16,-17 0-1,-17 0 1,-36 17 0,0 36-1,0 18 1,-18-1-1,18 1 1,-35-36 0,35 53-1,-36-88 1</inkml:trace>
  <inkml:trace contextRef="#ctx0" brushRef="#br0" timeOffset="339434.2865">20973 14482 0,'35'0'31,"0"-36"-15,0 36-1,18 0 1,-17 0-1,-1 0 1,0 0 15,-35 18-15,35 35 0,-35 53-1,0-1 1,0 1-1,0 18 1,0-54-16,0 19 16,0-19-16,0 89 15,0 0 1,0-18 0,36-35-1,-36 70 1,0-88 15,53 0-15,-53-52-1,0-1 1,-18-35 0,-17 0-1,-36-18 1,18 18-1,-17-35 1</inkml:trace>
  <inkml:trace contextRef="#ctx0" brushRef="#br0" timeOffset="348529.4024">29827 10619 0,'0'-36'47,"0"54"31,0 17-46,18-35-17,17 0 1,18 0-16,-18-17 15,71-19 1,-18 1 0,-17-18-1,0 36 1,-36 17 0</inkml:trace>
  <inkml:trace contextRef="#ctx0" brushRef="#br0" timeOffset="349056.9452">29880 10707 0,'0'35'31,"18"-35"47,17 0-62,18 0-16,-18 0 16,1 0-1,17-53-15,70 0 16,-17 0 0,-36 18-1,-34 35 1</inkml:trace>
  <inkml:trace contextRef="#ctx0" brushRef="#br0" timeOffset="364559.5538">21784 15734 0,'0'-35'0,"18"35"156,-18 17-140,0 19-1,0-1 1,35-35 15,0 0-15,18 0-1,18-18 1,-18 18 0,-53-35-1,53 0 1,-1-1 0,19 36-1,-18-35 1,-53 53-1,-18-18 1</inkml:trace>
  <inkml:trace contextRef="#ctx0" brushRef="#br0" timeOffset="365293.3383">21749 15910 0,'0'18'125,"17"-18"-109,-17 35 0,36-35 15,-1 0-16,18 0 1,-18 0-16,0-17 16,89-36-1,-54 17 1,1-17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46:42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1411 0,'0'-35'15,"0"0"32,0-1 0,17 1-16,19 35-15,-1-53-1,18 53 1,17 0 0,-34 53-16,-1 0 31,-35-18-31,35 0 16,-35 1-16,0 34 15,0 1 1,-106 35-1,1-36 1,-1-17 0,71-18-1,70-35 48,53 0-48,-53 0-15,53 0 16,-17-17 0</inkml:trace>
  <inkml:trace contextRef="#ctx0" brushRef="#br0" timeOffset="254.5683">7638 1640 0,'35'-35'15,"0"35"1,0 0-1,18 0 1,0 0 0,-53-35-16</inkml:trace>
  <inkml:trace contextRef="#ctx0" brushRef="#br0" timeOffset="649.7128">8290 1323 0,'0'-35'16,"0"70"47,0 0-48,0 0-15,0 1 16,0-1-16,36 18 15,-36-18 1,0 1 0</inkml:trace>
  <inkml:trace contextRef="#ctx0" brushRef="#br0" timeOffset="1032.215">8237 1199 0,'0'-52'0,"0"-19"16,53 71-1,-53-35-15,71 35 16,-18 0-1,-18 0-15,36 0 16,-36 53-16,0-18 16,53 35-1,-35 1 1,-53-36-16,0 1 16,0-1-16,0 53 15,-17-17 1,-107-18-1,1 17 1,-18-35 0,70-35 15,36 0-31</inkml:trace>
  <inkml:trace contextRef="#ctx0" brushRef="#br0" timeOffset="3764.8094">11465 935 0,'-17'0'16,"-19"0"15,1 0-15,35 35-1,-53 18-15,53-18 16,-70 18 0,34 71-1,36-71-15,0 17 16,36-17-1,-1-53-15,0 35 16,71 1 0,-35-36-1,-1-36 1,1-34 0,-36-1-1,-35 54-15,0-19 16,0 1-16,0 0 15,0 0-15,0-36 16,-18 36 0,-17-18-1</inkml:trace>
  <inkml:trace contextRef="#ctx0" brushRef="#br0" timeOffset="4030.7589">11324 1235 0,'35'0'16,"18"0"0,-17 0-1,-1 35-15,0-35 16,-35 35-16,53 1 15,0-1 1,-18-35 0,-35 53-16,53 0 15,-53-18 1</inkml:trace>
  <inkml:trace contextRef="#ctx0" brushRef="#br0" timeOffset="4519.0237">11959 988 0,'0'0'0,"0"70"78,0-17-78,0 0 15,0 18-15,0-18 16,0-18 0,35 53-1,1-88 1,-1 0 0,18 0-1,0-70 1,-53 34-1,35-34-15,-35 34 16,0 1-16,53-35 16,-53-1 15</inkml:trace>
  <inkml:trace contextRef="#ctx0" brushRef="#br0" timeOffset="4930.3048">12700 935 0,'0'53'47,"0"-18"-31,0 0-16,0 1 15,-35-1 1,35 71-1,0-53 1,0-18 0,0 0-1,17-52 17</inkml:trace>
  <inkml:trace contextRef="#ctx0" brushRef="#br0" timeOffset="5414.126">12700 1005 0,'0'0'0,"0"-70"16,0-1 0,0 18-1,53 0 1,0 53-1,17-35 1,-34 35 0,52 88-1,-88-17 1,-53 52 0,-71-52-1,89-71 1,-18 0-16,53 35 15,18-52 17,35 17-17,-18 0 1,36 17-16,-36 19 31,-35-1-15,35 0-1,-35 0 1,-88 1 0,17-1-1,36-35 1,-18 0-16</inkml:trace>
  <inkml:trace contextRef="#ctx0" brushRef="#br0" timeOffset="5880.5943">13317 794 0,'18'0'47,"35"0"-31,-18 0-16,0 0 15,36 0 1,-53 0 0</inkml:trace>
  <inkml:trace contextRef="#ctx0" brushRef="#br0" timeOffset="6096.9653">13476 811 0,'0'71'16,"0"-53"0,0 17-16,0 35 15,0-34 1,0-1-16,0 0 16,0 1-16,0 16 15,0-16 1,0-1-1,-35-35-15</inkml:trace>
  <inkml:trace contextRef="#ctx0" brushRef="#br0" timeOffset="6282.6455">13300 1305 0,'35'0'31,"18"0"-15,35-17 0,-53 17-1,1 0-15,-1 0 0,35-36 16</inkml:trace>
  <inkml:trace contextRef="#ctx0" brushRef="#br0" timeOffset="6721.9816">13952 794 0,'36'0'47,"34"0"-31,-35 0-16,-17 0 16,17 0-16,18-36 15,-35 36-15,53 0 16</inkml:trace>
  <inkml:trace contextRef="#ctx0" brushRef="#br0" timeOffset="7001.9236">14129 776 0,'0'0'0,"0"35"31,0 54-15,0-54-1,0 35 1,0 19 0,35-36-1,-35-18 1,0 0-1</inkml:trace>
  <inkml:trace contextRef="#ctx0" brushRef="#br0" timeOffset="7562.691">14746 882 0,'0'-35'0,"0"-1"31,-18 36-15,-34 0-1,16 0 1,1 0-1,-18 0 1,53 18 0,-35 17-1,35 1-15,0 16 16,17-52-16,-17 36 16,53 17-1,71-18 1,-71 18-1,-18-18 1,-35-17 15,0 17-15,-35-35-16,-71 53 31,35-53-31</inkml:trace>
  <inkml:trace contextRef="#ctx0" brushRef="#br0" timeOffset="9329.4925">10989 2293 0,'0'18'110,"0"-1"-95,0 19-15,0 34 16,0-17-16,0 53 15,0 17 1,0-17 0,0-35-1,0-18 1,0 0 0,0-18 15</inkml:trace>
  <inkml:trace contextRef="#ctx0" brushRef="#br0" timeOffset="9978.6528">11553 2275 0,'0'18'47,"0"17"-47,-35 1 15,35 17-15,0 35 16,18 18 0,70-54 15,-17-52-16,-1 0 1,-35 0-16,54 0 16,-54-52-16,0 16 15,0-34 1,-35-1 0,0 36-16,0 0 15,0-1-15,0-17 16,0 18-1</inkml:trace>
  <inkml:trace contextRef="#ctx0" brushRef="#br0" timeOffset="10322.0528">11818 2275 0,'0'36'32,"0"52"-17,0-53 1,0 18-16,0 0 15,0 35 1,0-53-16,0 36 16,0-36-1,0 1-15,0 17 16,0-18 0</inkml:trace>
  <inkml:trace contextRef="#ctx0" brushRef="#br0" timeOffset="10945.4537">12241 2364 0,'18'0'63,"17"0"-48,1 17-15,-1-17 16,0 0-16,53 36 16,-17-36-1,-36 52 1,18-52-16,-53 36 16,35-36-1,-35 17 1,0 19-1,-17 34 1,-36-17 0,0 18-1,-18-36 1,36 0 0,0-35-1</inkml:trace>
  <inkml:trace contextRef="#ctx0" brushRef="#br0" timeOffset="11294.5928">13141 2540 0,'35'-35'78,"1"35"-62,-1 0 0,0 0-1,0 0 1</inkml:trace>
  <inkml:trace contextRef="#ctx0" brushRef="#br0" timeOffset="11495.1469">13106 2646 0,'0'0'0,"0"35"0,0 0 47,17-35-32,54 0 1,-53 0-16,52-17 15,1 17 1</inkml:trace>
  <inkml:trace contextRef="#ctx0" brushRef="#br0" timeOffset="12278.7309">14340 2328 0,'0'18'31,"0"17"-31,0-17 16,0 17-16,-17 18 15,17-35-15,-124 70 16,71-53 0,-17 0-16,-36 36 15,35-71 17,19 0-32,52-18 31,0-52-16,0-1 1,35 36 0,-35-18-16,53 53 15,-53-35-15,53 35 0,0 0 16,17 0 0,-70 35-1,124 89 1,-71-54-1,-18-35 1,0 1 0,0-36-1,1 35 1</inkml:trace>
  <inkml:trace contextRef="#ctx0" brushRef="#br0" timeOffset="13051.9843">14834 2134 0,'0'36'15,"0"52"1,0-53 0,0 18-16,0 0 15,0 0-15,0 70 16,0-87-16,0-19 15,0 54 1,0-1 0,0-17-1,0-17 1</inkml:trace>
  <inkml:trace contextRef="#ctx0" brushRef="#br0" timeOffset="15127.0378">15381 2275 0,'-35'53'125,"0"36"-125,35-54 16,-36 0 0,36 18-16,0-18 15,36 1 1,-1-36 0,35 0-1,1 0 1,0 0-1,-36 0 1,-18 0 15,-17-18-15,0-35 0,0 0-16,0 0 15,0 18 1,0-18 15,-52 18-15,16 35-16</inkml:trace>
  <inkml:trace contextRef="#ctx0" brushRef="#br0" timeOffset="15610.5468">15734 2205 0,'35'0'16,"0"17"0,36-17 15,-71 36-31,53-36 16,-18 0-1,36 88 1,-18-53-1,0 1 1,-18-1 0,-35 0-1,-35 0 1,-36 1 0,36-1-1,-71 0 1,71-35 15</inkml:trace>
  <inkml:trace contextRef="#ctx0" brushRef="#br0" timeOffset="16276.943">16669 2417 0,'35'0'15,"18"0"1,70 0 15,-105 0-31,17 0 0,1 0 16,34 0-1,-35 0 1</inkml:trace>
  <inkml:trace contextRef="#ctx0" brushRef="#br0" timeOffset="16543.3762">16933 2346 0,'-35'35'16,"35"1"-16,0 34 15,-35 1 1,35-18 0,0-1-1,0-16 1</inkml:trace>
  <inkml:trace contextRef="#ctx0" brushRef="#br0" timeOffset="17492.8617">17533 2152 0,'0'35'47,"0"36"-47,0-18 15,-35 0-15,35 0 16,-36 17 0,36-35-16,0 1 0,-35-1 15,35 18 1,-35 35 0,35-35-1,-35-18 1,35-70 31,0-36-32,17 36-15,-17-35 16,0 17 0,36-18-1,-36 1 1,35-1-1,0 0-15,-35 36 16,53-18 0,-18 18-1,1 35 1,-1 0 0,18 0-1,0 18 1,-18 52-1,-35-17 1,-35 0 0,-36 18-1,1-71 1,70 17 46,35-17-46,0 53 0,0-18-1,-35 1 1,0-1 15,-35-35-15,-18 35-16,36-35 15,-89 0 1</inkml:trace>
  <inkml:trace contextRef="#ctx0" brushRef="#br0" timeOffset="18076.9845">18168 2064 0,'0'35'63,"0"36"-48,0-19-15,0 1 16,0 0-16,0 0 15,0 18 1,0-36-16,0 36 16,-18-71-1,18 53-15,0-18 16,-35-35 0</inkml:trace>
  <inkml:trace contextRef="#ctx0" brushRef="#br0" timeOffset="18510.106">18433 2258 0,'0'17'47,"0"19"-47,0-1 16,0 18-1,0-18-15,0 36 16,0-54-1,-18-17 1,18 36 0</inkml:trace>
  <inkml:trace contextRef="#ctx0" brushRef="#br0" timeOffset="19158.8682">18821 2064 0,'17'17'47,"19"-17"-32,34 53 1,-35-53 0,18 36-1,0-36 1,-17 35 0,-1-35-1,-35 35-15,35-35 16,-35 35 15,0-17 0,0 17-15,0 1 0,-35-1-1,-89 0 1,54 18 15,35-53-31,-1 35 16,-17-35-16,53 36 15,-35-36 1</inkml:trace>
  <inkml:trace contextRef="#ctx0" brushRef="#br0" timeOffset="24145.5984">6315 4551 0,'0'-35'32,"0"-1"-1,0 1-15,17 0-1,36 35 16,-53-36-31,36 36 16,-1 0 0,18 53-1,17 0 1,-70 35 0,0-52-1,0 17 1,0-18-1,-17-35 1,17-18 47,0-17-48,0 0-15,17-1 16,36 1-1,-17 0 1,-1 35 0,0-18-1,18 36 1,-53 17 0,35 0-1,-35 1 1,0-19-1,0 19 1,0-1 0</inkml:trace>
  <inkml:trace contextRef="#ctx0" brushRef="#br0" timeOffset="24391.2891">6932 4551 0,'71'0'31,"-54"0"-16,19 0 1,-1 0 0,0 0-1</inkml:trace>
  <inkml:trace contextRef="#ctx0" brushRef="#br0" timeOffset="24942.4327">7885 4357 0,'0'35'62,"0"0"-46,0 1-16,0-1 15,0 0 1,0 0 0,0 54-1</inkml:trace>
  <inkml:trace contextRef="#ctx0" brushRef="#br0" timeOffset="25374.8754">7814 4410 0,'0'0'15,"0"-36"-15,0-16 16,0 16 0,18 36-16,17-35 31,36 35-15,-1 0-1,1 0 1,-18 0-1,-53 35-15,52 36 16,-52-36-16,53 0 16,-53 36-1,0-1 1,0-17 0,-17-53-16,-54 53 15,36 0 1,0-53-16,-36 35 15,1-35 1,17 0 0</inkml:trace>
  <inkml:trace contextRef="#ctx0" brushRef="#br0" timeOffset="25900.4775">8396 4322 0,'0'-36'32,"35"36"-17,1 0 1,17 0-1,17 0 1,-17 0 0,-18 0-1</inkml:trace>
  <inkml:trace contextRef="#ctx0" brushRef="#br0" timeOffset="26139.944">8555 4304 0,'0'35'31,"0"18"-15,0-18 0,0 1-16,0-1 15,0 18 1,0 0-1,0-18 1,0 0 0,-35-35-16</inkml:trace>
  <inkml:trace contextRef="#ctx0" brushRef="#br0" timeOffset="26341.7827">8414 4674 0,'35'0'31,"0"0"-15,1 0-16,52 0 16,0 0-1,-53 0 1,36-17-1</inkml:trace>
  <inkml:trace contextRef="#ctx0" brushRef="#br0" timeOffset="27409.5918">8978 4251 0,'0'53'47,"0"0"-31,0 0-1,0 0 1,0-18 0,0 0-1,0-52 48,0-36-48,0 17-15,35 36 16,-35-70-16,53-18 16,-53 52-1,36-34 1,-1 35-1,0 35 17,1 17-17,-1 36-15,-35 0 32,35-53-32,-35 35 15,0 1 1,0-1-1,35-70 48,1-1-47,17-17-1,-1-17 1,-16 35-16,-1 35 31,0-36-15,1 36-1,-36 18 1,52 70 0,-52-53-16,0 1 15,0 69 1,0-87-1,0 53 1,0-18 0,0-18-1</inkml:trace>
  <inkml:trace contextRef="#ctx0" brushRef="#br0" timeOffset="27756.3517">9878 4251 0,'0'18'47,"0"17"-31,0-17-16,0 17 16,0 0-1,0 0 1,0 36-1,0-36 1</inkml:trace>
  <inkml:trace contextRef="#ctx0" brushRef="#br0" timeOffset="28056.5571">9878 4198 0,'0'-53'0,"0"0"15,35 18 1,0-36 0,1 71-1,34-35 1,-17 35-1,0 0 1,-18 0 0,1 18-1,-36 17 1,0 0 0,-53 1-1</inkml:trace>
  <inkml:trace contextRef="#ctx0" brushRef="#br0" timeOffset="28272.6941">9913 4216 0,'18'0'31,"17"0"-15,-17 0-1,52 0 1,-35 35 0,-35 0-1</inkml:trace>
  <inkml:trace contextRef="#ctx0" brushRef="#br0" timeOffset="28480.7671">9878 4498 0,'35'0'0,"18"0"16,18 0-1,-19 0 1,1 0-1,-17 0 1</inkml:trace>
  <inkml:trace contextRef="#ctx0" brushRef="#br0" timeOffset="31205.883">10601 4092 0,'0'18'125,"0"17"-125,0 0 0,0 18 16,0 0-1,0 18-15,0-36 16,0 0 0,0 1-1,0-54 48,0-53-48,0 54-15,0-18 16,0-1-16,0-34 16,0 34-16,0 1 15,0-35 1,0 17-1,18 17 1,-18 1 0,35 35 15,35 35-15,-34 18-1,34 18 1,1-1-1,-1 1 1,1 0 0,-18-36-1,-18-35 1,-35-18 31,0-17-32,0 0 1,0-18 0,0 17-16,0 1 15,0 0-15,0 0 16,0-1-16,0 1 31,35 35-15</inkml:trace>
  <inkml:trace contextRef="#ctx0" brushRef="#br0" timeOffset="31727.0529">11589 4004 0,'-18'0'32,"18"-35"-17,-35 35-15,0 0 16,-18 0-1,-18 53 1,36-18 0,35 0-1,0 1 1,17 16 0,54 19-1,-36-36 1,18 1-1,-18-19 1,-35 18 0,0 1 15,-17-1-31,-36-35 31,0 0-31,-18 0 16,19 0-1,-1 0-15</inkml:trace>
  <inkml:trace contextRef="#ctx0" brushRef="#br0" timeOffset="32238.6837">12047 3916 0,'18'0'47,"53"0"-32,-36 0-15,0 0 16,36 0-1,-36 0 1,0 0-16</inkml:trace>
  <inkml:trace contextRef="#ctx0" brushRef="#br0" timeOffset="32471.8304">12206 3933 0,'0'36'47,"0"17"-47,0 35 15,0-18 1,0-17 15,0 18-15,0-18-1,0-18-15</inkml:trace>
  <inkml:trace contextRef="#ctx0" brushRef="#br0" timeOffset="32687.4886">12030 4392 0,'53'0'31,"-18"0"-15,-17 0-16,52 0 31,-35 0-31,1 0 0,52 0 16,-88-18-1,35 18-15</inkml:trace>
  <inkml:trace contextRef="#ctx0" brushRef="#br0" timeOffset="33454.652">12823 3916 0,'0'0'0,"0"-35"0,-17 35 31,17-36-15,-35 36-1,-1 53 1,-34 18-1,17 52 1,18-17 0,35-18-1,17-17 1,71-36 0,1-35-1,-19 0 1,36-18-1,-53-87 1,-18 34 0,-35 1-1,0 17 1,-17 0 0,-36 35-1,53-53-15,-53 71 16,-18 0-16</inkml:trace>
  <inkml:trace contextRef="#ctx0" brushRef="#br0" timeOffset="36264.5038">13494 3898 0,'0'18'47,"0"17"-32,0 0-15,-18 18 16,18 36 0,0-54-1,0 35 1,0-34 0,0-89 46,0 17-46,0 1-1,0 18-15,0-19 0,0-34 16,18 17 0,-18-18 15,17 71-31,19 0 47,-36 71-32,70-1 1,36 36 0,-53-35-1,-18-36 1,1-35 31,-36-18-32,0-17 1,35 35-16,-35-88 16,0 17-1,0-17 16,0 35-15,0 18 0</inkml:trace>
  <inkml:trace contextRef="#ctx0" brushRef="#br0" timeOffset="36862.9818">14146 3881 0,'0'35'31,"0"0"-15,0 18-16,0 0 16,-35 70-1,0-52 1,35-36 0,-35 18-1,35-18-15,0-70 47,0 0-31,70-124-1,-70 53 1,35 36 0,-35 34-1,36-34 16,-1 70 1,0 70-17,-35-34-15,71 34 16,-36 36 0,-35-53-1,0 18 1,0-36-1</inkml:trace>
  <inkml:trace contextRef="#ctx0" brushRef="#br0" timeOffset="37069.8126">14164 4110 0,'0'0'16,"0"-35"0,18 35 15,17 0-15,18 0-1</inkml:trace>
  <inkml:trace contextRef="#ctx0" brushRef="#br0" timeOffset="37453.1745">14570 3810 0,'0'0'16,"0"53"31,0-18-32,0 18-15,0 0 16,0 35 0,0-17-1,0-1 1,-18-70-16,18 53 15,0-17 1,35-36 15,1 0-31,34-18 16,-35 18 0,18 0-1</inkml:trace>
  <inkml:trace contextRef="#ctx0" brushRef="#br0" timeOffset="40502.8745">16969 3775 0,'35'0'78,"-35"35"-78,0 0 16,35 36-16,-35-18 15,53 53 1,-18-1 0,-35-69-1,36 17 1,-36-18-1,35-35 1,0-18 15,-35-35-31,35 18 16,-35 0-16,36-36 16,-36 36-1,0 0-15,0-36 16,0 36 15,88-18-15,-53 53-1</inkml:trace>
  <inkml:trace contextRef="#ctx0" brushRef="#br0" timeOffset="40856.1766">17498 4216 0</inkml:trace>
  <inkml:trace contextRef="#ctx0" brushRef="#br0" timeOffset="41435.3162">18062 3810 0,'0'0'0,"0"-53"16,-17 18 15,-19 35-15,-17 0-1,18 0-15,-35 17 31,70 19-15,0-1 0,0 0-1,52 1 1,1-1 0,0 0-1,-53 0-15,53-17 16,0-18-16,-53 35 15,35-35 1,-35 36 0,-35-1-1,-35 0 1,-1-35 0,0 0-1</inkml:trace>
  <inkml:trace contextRef="#ctx0" brushRef="#br0" timeOffset="41714.7189">18397 4110 0,'0'0'0</inkml:trace>
  <inkml:trace contextRef="#ctx0" brushRef="#br0" timeOffset="42901.4912">3510 4163 0,'0'35'63,"0"36"-47,0-18-16,0-1 0,0 1 15,0 18 1,0-1-1,0-34 1,0 17 0,0-18-1</inkml:trace>
  <inkml:trace contextRef="#ctx0" brushRef="#br0" timeOffset="43201.4497">3528 4110 0,'0'0'0,"0"-35"31,35 35-31,0-36 16,54 36 0,-19-35-1,36 35 1,-36 0 0,-34 18-1,-36 17 1</inkml:trace>
  <inkml:trace contextRef="#ctx0" brushRef="#br0" timeOffset="43418.529">3581 4374 0,'17'0'15,"36"0"1,0 0 0,-53 36-1,71-36-15,-18 0 16</inkml:trace>
  <inkml:trace contextRef="#ctx0" brushRef="#br0" timeOffset="44401.479">4145 4427 0,'-35'0'16,"35"18"0,-35-18-16,35 35 15,-36 18 1,36 0-1,0-18-15,0 1 32,18-36-17,17 0 1,18 0 0,-18-18-1,1-17 1,-36-1-1,0 19-15,0-54 16,0 36 0,-18 35-1,18-35 1,-35 35 0,35 17 15,0 19-16,17-36 1,36 0 0,-17 0 15,-36-18-15,35-17-1,-35 17 1,0-17-1,0-36 1,0 54 0,0-19-1,-18 36 1,36 0 31,35 0-32,-53 18 1,70-18 0,-52 88-1,35-17 1,-53-1 0,0-34-1,0 16-15,35 1 16,0-17 15,1-36-15,-1 0-1</inkml:trace>
  <inkml:trace contextRef="#ctx0" brushRef="#br0" timeOffset="48087.1737">5045 5786 0,'0'-36'16,"-18"36"-1,-17 0 17,35 18-17,-35 17 1,-89 53 0,36 36-1,53-18 1,-1-53-16,36 17 15,0-35-15,0 1 16,0-19-16,71 54 16,-36-71-16,36 35 15,35-35 1,-1 0 0,-34-35-1,17-36-15,-53 36 16,-35 0-16,71-36 15,-36 1 1,-35-19 0,0-52 15,-17 53-15,-19 35-1,-34 53 1,-36 0-1</inkml:trace>
  <inkml:trace contextRef="#ctx0" brushRef="#br0" timeOffset="48382.4747">4868 5927 0,'18'35'16,"17"-35"-16,1 35 15,-1-35 1,53 88 0,-17 1-1,34-1 1,-69-18-1,-36-52 1,35 17 0</inkml:trace>
  <inkml:trace contextRef="#ctx0" brushRef="#br0" timeOffset="48949.3892">5609 5927 0,'0'0'15,"0"-36"-15,0 72 63,0-1-63,0 18 15,0 17-15,0 19 32,0-54-32,0 0 0,0-17 15,35-18 1,1 0 0,34 0-1,-17 0 1,-18-18-1,1-35 1,-36 0 0,0-35-1,0 18 1,0-36 0,0 70-1,35 36 1</inkml:trace>
  <inkml:trace contextRef="#ctx0" brushRef="#br0" timeOffset="49643.0286">6262 5803 0,'0'53'47,"-35"53"-32,35-53 1,-36-18-16,36 0 16,0 1-16,-35-36 0,35 70 15,-35-34 1,35-89 46,0 35-62,0-17 16,17-18-16,-17 35 16,36-105-1,17 70-15,-18-53 16,-35 71-1,35-1 1,0 36 15,-35 18-15,53 88 0,0-53-16,-53 0 15,0-18-15,35 0 16,-35 18-1,0-18 1,0 1 0</inkml:trace>
  <inkml:trace contextRef="#ctx0" brushRef="#br0" timeOffset="49832.2974">6279 6015 0,'18'0'16,"35"0"0,-18-53-1,1 53-15,-1 0 16</inkml:trace>
  <inkml:trace contextRef="#ctx0" brushRef="#br0" timeOffset="50634.8034">6720 5768 0,'0'35'47,"0"18"-31,0 0-16,0 18 15,0 17 1,-17-18 0,17-34-1,0-54 63,17-17-78,-17-1 0,0 1 16,36-35 0,-36-36-1,53 18 1,-53 17-1,0 36-15,17 35 47,-17 17-47,53 36 16,-18 141 0,1-88-1,-36-53 1,35-18-1,0-35 17,-35-17 15,36-54-32,-36 1 1,35-1-1,-35 0 1,53 36 0,-53 0-1</inkml:trace>
  <inkml:trace contextRef="#ctx0" brushRef="#br0" timeOffset="51318.5378">7355 5662 0,'36'0'31,"-1"0"-15,18 0-16,0 0 0,70 0 16,-17 0 15,-18 0-15,-52 0-1</inkml:trace>
  <inkml:trace contextRef="#ctx0" brushRef="#br0" timeOffset="51581.4813">7638 5627 0,'0'17'16,"-36"36"-1,36-17-15,0-1 16,0 0-16,0 36 31,0-36-31,0 0 0,0 1 16,0 16 0,0-16-1,0-1 1</inkml:trace>
  <inkml:trace contextRef="#ctx0" brushRef="#br0" timeOffset="52332.7189">7938 5697 0,'0'53'78,"35"0"-78,-35-18 15,0 54 1,0-54-16,53 0 16,-53 18-1,53-53-15,-18 35 16,0-35 0,18 0-1,0 0 1,-53-17-16,53-19 15,-18 36 1,-35-52-16,35-19 16,-35 0-1,0 1 17,0-1-17,0 36 1</inkml:trace>
  <inkml:trace contextRef="#ctx0" brushRef="#br0" timeOffset="53214.8515">8696 5697 0,'0'0'0,"0"36"46,0-1-46,0 35 16,0-17-16,0 0 16,-18 18-1,18-36 1,-35 18 0,35-18-1,0-52 32,0-36-31,0 17-16,18-34 15,-18-1 17,53-17-17,-18-35 1,0 87-1,-35 1 1,35 35 0,-17 0-1,35 53 1,-18 18 0,-35-1-1,36-17 1,-36-18-1,0-52 48,0-19-47,105-69-1,-105 69 1,71 1-1,-36 35 1,-17 0 0,-18 71-1,53-1 1,-53 1 0,0-1-1,-35-17 1,-1-18-1</inkml:trace>
  <inkml:trace contextRef="#ctx0" brushRef="#br0" timeOffset="54601.9232">10689 5468 0,'35'0'16,"-35"-35"47,-17 35-32,-18 0-31,-1 0 15,-17 0 1,18 35 0,35 36-1,0-36 1,71 35 0,70 36-1,-71-70-15,18 16 16,-52-52-1,-36 71-15,35-36 16,-53 1 15,-35-36-31,-17 0 16,-1 0 15,1 0-15,-1-18-1,1-70 1</inkml:trace>
  <inkml:trace contextRef="#ctx0" brushRef="#br0" timeOffset="55017.1352">11271 5486 0,'36'0'32,"-1"0"-17,0 0-15,0 0 16,89 0-1,-89 0 1,0 0 0</inkml:trace>
  <inkml:trace contextRef="#ctx0" brushRef="#br0" timeOffset="55246.5405">11430 5503 0,'0'53'15,"0"-17"1,0-1-16,0 0 16,0-17-16,0 17 15,0 0-15,0 1 16,0 16-1,0-16 1</inkml:trace>
  <inkml:trace contextRef="#ctx0" brushRef="#br0" timeOffset="55997.6675">11994 5468 0,'0'53'47,"0"0"-31,0 0-16,-35 17 0,35-17 15,0 18 1,-35-18 0,35-18-1,0-53 48,0-17-48,0 0-15,18-53 16,17-89 15,0 107-15,0 17-1,18 18 1,0 35 0,0 35-1,18 71 1,-71-1 0,35-16-1,-35-54-15,0 18 16,0-18-1,0 0 1</inkml:trace>
  <inkml:trace contextRef="#ctx0" brushRef="#br0" timeOffset="56180.1557">12118 5750 0,'0'-35'15,"70"35"1,-34 0-16,-19 0 16,36-35-16,-17 35 15</inkml:trace>
  <inkml:trace contextRef="#ctx0" brushRef="#br0" timeOffset="56497.0235">12524 5503 0,'0'-35'0,"35"35"32,35 0-17,-34 0 1,34 0-1,-34 0-15,-1 0 16</inkml:trace>
  <inkml:trace contextRef="#ctx0" brushRef="#br0" timeOffset="56729.1688">12718 5433 0,'0'35'32,"0"53"-17,0-52 1,0 34 0,0-17-1,-36 0-15,36-18 16,0 18-1,0-18 1</inkml:trace>
  <inkml:trace contextRef="#ctx0" brushRef="#br0" timeOffset="57052.7415">13088 5398 0,'0'17'31,"0"18"-15,0 1-16,0 17 15,0 0-15,0 17 16,0-35 0,0 18-16,0-17 15,0-1 17</inkml:trace>
  <inkml:trace contextRef="#ctx0" brushRef="#br0" timeOffset="57313.5693">13159 5345 0,'0'-36'0,"35"36"16,0-35-1,18 35 1,18 0 0,-36 0-1,18 0 17,-18 0-32,-35 18 15</inkml:trace>
  <inkml:trace contextRef="#ctx0" brushRef="#br0" timeOffset="57563.0218">13123 5521 0,'53'0'31,"-17"0"-15,16 0-1,1 0 1,-17 0 0,-36 35-16,0 1 15</inkml:trace>
  <inkml:trace contextRef="#ctx0" brushRef="#br0" timeOffset="57763.8538">13123 5786 0,'71'0'15,"-36"0"1,0 0-1,-17 0-15,106 0 16,17 0 0,-88 0-1,-18 0-15</inkml:trace>
  <inkml:trace contextRef="#ctx0" brushRef="#br0" timeOffset="58579.5566">14517 5115 0,'0'18'47,"0"70"-32,0-35 1,0 0-16,0 0 15,0 17-15,0 36 16,-18-53 0,18 88-1,0-88-15,-53 18 0,53-18 16,0-18 0,-35 35 15,35-34-31</inkml:trace>
  <inkml:trace contextRef="#ctx0" brushRef="#br0" timeOffset="59379.225">14887 5309 0,'0'-35'0,"0"53"47,0 17-47,0 0 16,0 1-16,0 52 15,0-53-15,0 0 16,53 36-1,0-36 1,71-35 0,-72 0-1,1-53-15,18 0 16,-36 18 0,-35 0-16,53-36 31,-18-35-16,-35 36 1,0 52 0</inkml:trace>
  <inkml:trace contextRef="#ctx0" brushRef="#br0" timeOffset="59795.351">15222 5327 0,'0'88'63,"0"-35"-48,0 0-15,0 0 16,-53 17-16,53 36 15,-35-35 1,35-18 0,0-18-1,-35-35 1</inkml:trace>
  <inkml:trace contextRef="#ctx0" brushRef="#br0" timeOffset="62662.5361">15910 5256 0,'36'0'62,"-36"18"-62,17-18 16,36 35 0,18-35-16,-36 36 15,88-36 1,-34 35-1,-19 0 1,-17 0 0,-18 36-1,-35-36 17,-17-35-1,17 53-31,-141-18 31,70 36-15,0-18-1,36 0 1,35-18-16</inkml:trace>
  <inkml:trace contextRef="#ctx0" brushRef="#br0" timeOffset="63329.9307">17815 5274 0,'18'0'62,"35"0"-46,-18 0-16,18 0 16,-18 0-1,18 0 1</inkml:trace>
  <inkml:trace contextRef="#ctx0" brushRef="#br0" timeOffset="63528.767">17851 5468 0,'35'0'47,"0"0"-31,0 0-16,54-18 15</inkml:trace>
  <inkml:trace contextRef="#ctx0" brushRef="#br0" timeOffset="72458.7341">18133 5256 0,'-18'0'16,"-17"0"-1,0 0 1,-1 36 0,-17 34-1,18 1 1,35-18-1,0-18 1,0 0-16,0 18 16,18-53-16,52 53 31,19-53-15,34 0-1,36-70 1</inkml:trace>
  <inkml:trace contextRef="#ctx0" brushRef="#br0" timeOffset="73059.7347">18538 5256 0,'-17'0'47,"17"36"-31,0 17-16,-35 17 15,35-17-15,0-18 16,-36 54 0,36-54-1,-35-35 1,35-18 15,18-52-15,17-1-1,-35-35 1,35 18 0,0 17 15,1 19-15,-1 52 15,-35 35-16,53 124 1,0-89 0,-53-35-1,0 18-15,0-17 16,0-1 15</inkml:trace>
  <inkml:trace contextRef="#ctx0" brushRef="#br0" timeOffset="73224.2404">18556 5486 0,'0'-36'16,"18"36"-1,17-35 1,36 35-1,-36-35 1</inkml:trace>
  <inkml:trace contextRef="#ctx0" brushRef="#br0" timeOffset="73908.5749">18909 5203 0,'0'36'62,"0"17"-62,0 17 16,0-17-16,0-18 15,0 1 1,0 17 0,0-18-1,0-53 17,0-52-17,0-36 1,0-18-1,53 54 1,-53 35 15,0-1-31,35 36 32,-35 53-17,35 35 1,1-35-16,-36-17 15,35-1-15,-35 0 16,35 36 0,-35-36-1,35-35 1,-35-53 0,36-17-1,-36-1 1,0 18-1,0-18 17,0 36-32,0-18 0,35 53 15,-35-35 1</inkml:trace>
  <inkml:trace contextRef="#ctx0" brushRef="#br0" timeOffset="74430.3921">20532 5203 0,'0'-35'0,"0"53"47,0-1-31,0 19-16,-18 34 15,18 1 1,0-36 0,-35 53 15</inkml:trace>
  <inkml:trace contextRef="#ctx0" brushRef="#br0" timeOffset="74957.4374">20496 5221 0,'0'0'0,"0"-35"0,0 0 16,0-36 0,0 18-1,0 18 1,36 35-1,17 0 1,17 17 0,-35 36 15,1 18-15,-36-1-1,-53 1 1,18-36-1,35-52 48,35 17-63,0 0 31,0 17-31,18 36 31,-53 18-31,0-36 16,0-17 15,-17-18-15,-54 0 0,18 35-1,18-35 1,35-18-16</inkml:trace>
  <inkml:trace contextRef="#ctx0" brushRef="#br0" timeOffset="75373.6752">21096 5133 0,'0'18'47,"-18"17"-32,18 0-15,0 0 16,0 1-16,0 17 16,0-18-1,0 0 1,-35-35-1</inkml:trace>
  <inkml:trace contextRef="#ctx0" brushRef="#br0" timeOffset="75623.9287">21096 4974 0,'0'0'0,"0"-35"31,53 35-15,-53-35-16,141 35 16,-17 0-1,-107 0 1,54 0-1,-71 17-15,0 19 16</inkml:trace>
  <inkml:trace contextRef="#ctx0" brushRef="#br0" timeOffset="75840.6634">21220 5168 0,'35'0'47,"18"0"-31,0 0-1,-18 35 1</inkml:trace>
  <inkml:trace contextRef="#ctx0" brushRef="#br0" timeOffset="76022.7895">21167 5415 0,'0'0'0,"17"0"31,36 0-15,-18 0 0,1 0-16,-1 0 15,0-17 1</inkml:trace>
  <inkml:trace contextRef="#ctx0" brushRef="#br0" timeOffset="77105.7919">22895 5009 0,'0'36'93,"0"-1"-77,0 0-16,0 1 16,36-1-16,-36 0 15,35 53 17,0-88-17,-35 36 1,35-36-16,1-18 31,-36-35-15,70-35-1,-34 17 1,-1 1 0,-35 17-1,35 70 32,-35 19-47,35 34 16,1-17-1,-36-18 17,35-35-17,-35 36-15,35-36 16,-35-18-1,35 18 1,-35-35 0,0 17-16,36 18 15,-36-70-15,0-1 16,35 1 0,-35 17-1,35 53 1,1 0-1</inkml:trace>
  <inkml:trace contextRef="#ctx0" brushRef="#br0" timeOffset="77443.1089">23760 4904 0,'0'70'62,"0"-35"-62,0 1 16,0-19-16,0 19 15,-18 17-15,18-1 16,0-16 0,0-54 46</inkml:trace>
  <inkml:trace contextRef="#ctx0" brushRef="#br0" timeOffset="77839.221">23812 4868 0,'0'-88'16,"0"35"0,36 18-1,-1 35 1,18 0-1,0 18 1,-18 17 0,-35 18 15,-70 0-15,-1-18-1,36-35 1,35 35-1,0 1 1,0-1 0,17-35-1,19 53 1,17-18 0,0-35-1,-18 35 1</inkml:trace>
  <inkml:trace contextRef="#ctx0" brushRef="#br0" timeOffset="78189.0599">24536 4798 0,'0'-18'16,"17"18"46,72 0-30,-37 0-32</inkml:trace>
  <inkml:trace contextRef="#ctx0" brushRef="#br0" timeOffset="78407.3513">24571 4815 0,'0'0'16,"0"36"-16,0 17 16,0 0-1,0-1 1,0 19-1,0-18 1,0-18 0,0 0-1,-35-35-15,35 36 16</inkml:trace>
  <inkml:trace contextRef="#ctx0" brushRef="#br0" timeOffset="78556.4121">24483 5239 0,'53'0'47,"-18"0"-47,88-36 16,-17 1 0,-53 35-1</inkml:trace>
  <inkml:trace contextRef="#ctx0" brushRef="#br0" timeOffset="78939.2727">25171 4727 0,'88'0'62,"-53"0"-46,0 35-16,1-35 16,-1 0-16,18 0 15</inkml:trace>
  <inkml:trace contextRef="#ctx0" brushRef="#br0" timeOffset="79189.387">25329 4762 0,'0'53'0,"0"0"16,0-17-1,0-1-15,0 18 16,0 0 0,0 0-1,-35-53-15,35 35 32,0 0-17</inkml:trace>
  <inkml:trace contextRef="#ctx0" brushRef="#br0" timeOffset="79671.9969">25753 4798 0,'0'-36'0,"35"36"62,0 0-62,1 0 16,52 0 15,-18 0-31</inkml:trace>
  <inkml:trace contextRef="#ctx0" brushRef="#br0" timeOffset="79876.1268">25929 4745 0,'0'53'16,"0"-18"-16,-35 0 16,35 1-16,0-1 15,0 71 1,-53-71-1,53 18 1,0-18 0</inkml:trace>
  <inkml:trace contextRef="#ctx0" brushRef="#br0" timeOffset="80172.0673">26264 4798 0,'0'53'31,"0"-36"-15,0 19-16,0-1 15,0 35 1,0-17 0,0-17-1,-17-36 17</inkml:trace>
  <inkml:trace contextRef="#ctx0" brushRef="#br0" timeOffset="80388.5739">26352 4745 0,'0'0'0,"36"-53"0,-36 18 16,35 35-1,-35-18-15,53 18 16,-18 0-16,1 0 15,-1 0-15,18 0 16,-18 0 0</inkml:trace>
  <inkml:trace contextRef="#ctx0" brushRef="#br0" timeOffset="80622.7476">26335 4868 0,'17'0'32,"36"0"-17,0 0 1,18 36-1,-36-36 1,-35 35-16</inkml:trace>
  <inkml:trace contextRef="#ctx0" brushRef="#br0" timeOffset="80805.5447">26282 5151 0,'18'0'31,"17"0"-15,0 0-16,0 0 15,1 0-15,17 0 16,0-18-16,-1 18 16,19 0-16,-36-35 0</inkml:trace>
  <inkml:trace contextRef="#ctx0" brushRef="#br0" timeOffset="81756.1334">27076 4621 0,'-36'0'0,"36"18"31,0 53-15,0-19-16,-35 1 15,35 0-15,0 18 16,0-53-16,0 17 16,0 0-16,0 0 15,0-52 48,0-36-48,0 18 1,0-36-16,0 36 16,18-1-1,-18-34 1,35-1-1,18 36 1,-18 70 15,1 36-15,-36-36 0,0 0-16,52 36 15,19-36-15,-18 36 16,0-71-1,-53 35 1,70-35 0,-34 0-1,-1-53 1,0-35 0,-35 17 15,0 36-31,0-35 15,0 34-15,0 1 16,0-18 0</inkml:trace>
  <inkml:trace contextRef="#ctx0" brushRef="#br0" timeOffset="83014.3127">29316 4621 0,'0'-35'31,"0"53"16,0 17-47,-18 18 0,18 0 16,-35 0-16,35 17 16,-53-34 15,35 34-16,18-35 1,-35-35 0,35-17 15,18-71-15,-18 35-1,35-18-15,36-35 16,-36 36-16,-35 34 15,53 1-15,-18 0 16,0 35 0,1 0-1,-1 70 1,18 54 0,-53-18 15,35 0-16,-35-53 1,0-18 0</inkml:trace>
  <inkml:trace contextRef="#ctx0" brushRef="#br0" timeOffset="85870.3024">29386 4745 0,'36'0'79,"-1"0"-64,18 0-15,-18 0 16,36 35-1,-18-35 1</inkml:trace>
  <inkml:trace contextRef="#ctx0" brushRef="#br0" timeOffset="86491.0751">30074 4621 0,'0'-35'16,"-17"35"15,-19 0-15,1 0-1,-18 18 1,0 35 0,53 17-1,0-17 1,18-53-1,35 53-15,17-18 16,-17 18 0,-17-17-1,-36-1 17,-18 0-1,-17-35-16,-36 0 1,-17 0 0</inkml:trace>
  <inkml:trace contextRef="#ctx0" brushRef="#br0" timeOffset="87635.4678">31115 5045 0,'18'0'62,"17"0"-62,35 0 16,-17 0-1,-53-18 1,53 18-16,-53-53 16,53 0-16,-53 18 15,71 0-15,-71-1 16,35 1-16,-35-35 16,0 17-1,0-18 16,0 36-15,0 52 0,-53 36-1,53-35 1,-53 105 0,18-70-16,35 53 15,0-70-15,0-19 16,0 54-1,106-36 1,-36-35 0,-34 0-1</inkml:trace>
  <inkml:trace contextRef="#ctx0" brushRef="#br0" timeOffset="87844.8634">31750 5062 0</inkml:trace>
  <inkml:trace contextRef="#ctx0" brushRef="#br0" timeOffset="88222.0233">32262 4745 0,'0'0'0,"35"0"16,-35-18-1,-18 18 16,1 0-15,-72 71 0,54-36-16,35 0 15,-53 1-15,53 34 16,0-52 0,18 35 15,52-53-16,36 0 1</inkml:trace>
  <inkml:trace contextRef="#ctx0" brushRef="#br0" timeOffset="88414.1945">32508 4992 0,'18'0'63</inkml:trace>
  <inkml:trace contextRef="#ctx0" brushRef="#br0" timeOffset="91384.8475">3263 7708 0,'-35'0'15,"35"18"1,-35 17 0,35 0-1,-36 18 1,36-17 0,0 17-1,0-1 1,0-16-16,18-1 15,17-35 1,1 0 0,-1 0-1,0-18 17,-35-17-17,0-18 1,0 18-16,0-36 15,0 36 17,0-18-32,-18 18 15,-17 35 1,35-35-16,0 52 47,0 18-16,18-35-15,17 36-1,18-36 1,-18 0-16,18-18 16,18-17-1,-71 0 1,35-18 15,-35-36-15,35 19-1,-35-1 1,0 36 0,0 88 30,0 18-30,0 34-16,0 1 16,0 18-16,0 87 15,0-105 1,0 0-16,0 53 16,0-1-1,0-34 16,-17-89-31,17-52 47,0-19-31,-36-34 0,36-1-1,0 54 1,18-54-1,-18 36-15,88-1 16,-52 36 0,-1-35-16,0 35 0</inkml:trace>
  <inkml:trace contextRef="#ctx0" brushRef="#br0" timeOffset="94900.6695">4939 7955 0,'18'0'31,"17"0"-15,0 0-1,-35-17-15,0-19 32,35 36-32,-35-35 15,0 0 1,0-1 0,0 1 15,0 53 0,36 52 0,69-17-15,-34-17 0,-36-36-16,1 35 15,-54 0 16,-17-35-31,-36 0 16,36 35-16,0-35 16,-1 0-16,19 0 15</inkml:trace>
  <inkml:trace contextRef="#ctx0" brushRef="#br0" timeOffset="96266.9078">5592 7796 0,'0'0'0,"0"-35"32,-36 70 15,36 1-47,0-1 15,-35-35-15,35 53 16,0-18-1,18 0 1,17-35 15,0 0-15,0 0 0,1 0-1,-36-70 1,0 35-16,0 17 15,0-17 1,-18-1 0,18 1 46,18 35-31,17 0-15,0 0-16,18 35 31,-18 1-31,-35-1 16,0 0 0,0 1-1,0-1 16,0-53 16,36-35-31,-36 18 0,35 35-16,0-53 15,1 53 1,-1 0-1,0 18 17,-35 17-17,0 0 1,0-52 62,35-19-78,18-52 16,-17 53-1,-1-18 1,0 53 0,0 0-1,1 35 1,-36 18-1,35-53-15,-35 53 32,0 0-32,35-53 15,-35 35-15,36-35 16,-1 0 0,18 0-1,-18-17 1,0-19-1,-35-52 1,0 35 0,0 18-1,-17 35 32,17 35-47,0 18 16,0-18-1,17 1 1,89-36 15</inkml:trace>
  <inkml:trace contextRef="#ctx0" brushRef="#br0" timeOffset="99681.3769">8290 7091 0,'0'35'63,"0"0"-63,0 1 15,0-1-15,0 0 16,0 53-1,0 36 1,0-54 0,-17-17-1,17-17 17,-36-36-32</inkml:trace>
  <inkml:trace contextRef="#ctx0" brushRef="#br0" timeOffset="100116.9573">8290 7391 0,'36'-36'31,"16"-17"-15,19 53 0,-18 0-1,-18 0 1,-35 71-1,35-36-15,-35 36 16,0-36 0,0 0-16,0 1 15,-17-36 1,17 35 0,-53-35-1,0 0 1,-18 0-1,19 0 1,16-35 0</inkml:trace>
  <inkml:trace contextRef="#ctx0" brushRef="#br0" timeOffset="102015.3288">8978 7391 0,'0'-36'0,"0"1"16,-17 35 31,-19 0-32,36 18-15,-35 52 16,0-17-1,-1-17 1,36-1 0,0 0-1,18-35 17,17 0-17,1 0 1,-1-18-1,0-17 1,0-18 0,-35 18-1,0 0 1,0 52 31,0 36-32,0-17 1,36-36-16,-36 35 16,35-35-1,0 0 17,36-18-17,-36-17 1,0-36-1,-35 1 1,36 17 0,-1 53-1,-35-35-15,35 35 32,-35 17-32,36 18 15,-36 1 1,35-1-1,-35 0 17,0 1-17,-35-36 1,-1 35 0,54-35 77,17 0-77,-35-18-16,18 18 16,17 0-1,0 0 1,-35-35-1,36 0 17,-36-1-32,0 1 15,35 0 17,-35 17-1,35 18 94,-35 35 31,0 1-125,0-1-31,0 0 16,0 1 15,35-36-31,1 0 31,-1 0 1,-35-18-17,35 18 1,-35-35 0,0-1-16,36-17 15,-1 18 1,0 35-1,0 35 32,-35 36-31,36-36 0,-36 1 15,0-1 0,-18-35-31,-35 0 16,0 0-1</inkml:trace>
  <inkml:trace contextRef="#ctx0" brushRef="#br0" timeOffset="102248.7561">9578 7073 0,'18'0'31</inkml:trace>
  <inkml:trace contextRef="#ctx0" brushRef="#br0" timeOffset="105358.8974">10460 7391 0,'0'35'47</inkml:trace>
  <inkml:trace contextRef="#ctx0" brushRef="#br0" timeOffset="110196.3506">11765 8061 0,'0'35'94,"0"1"-79,0 16-15,0 19 16,0 35-1,0 194 1,-35 141 0,35-265-1,-53-70 1,53-88 0,-35 17-1</inkml:trace>
  <inkml:trace contextRef="#ctx0" brushRef="#br0" timeOffset="111357.6727">12400 8167 0,'0'17'63,"-18"-17"-63,18 71 15,0-36-15,0 18 16,-35 71 0,35-54-1,35 1 1,36-18 0,-18-53-16,53 53 15,-89-53-15,19 0 16,-1 0-16,0 0 15,-35-18-15,53 18 16,-53-35-16,71-18 16,-18 53-1,-53-71-15,35 1 16,-35 17 0,0-18 15,0 36-31,0 0 15,0-1-15</inkml:trace>
  <inkml:trace contextRef="#ctx0" brushRef="#br0" timeOffset="111827.6668">12700 8396 0,'0'-35'16,"18"52"31,-18 19-47,0 17 15,0 0-15,0-1 16,-18 72 0,18-53-1,0-36 1,0 18-16,0-18 16</inkml:trace>
  <inkml:trace contextRef="#ctx0" brushRef="#br0" timeOffset="113210.9682">13264 8167 0,'18'17'94,"17"36"-79,18-17 1,-17-36-16,16 53 15,1-53-15,53 35 16,-35 18 0,-18-18-1,0 0 1,-53 1 0,0-1-1,-36 0 1,-34 0 15,17 18-15,-53-17-1,53-1 1,18 0 0,0-17-1,35 17 1,0 0-1</inkml:trace>
  <inkml:trace contextRef="#ctx0" brushRef="#br0" timeOffset="113799.9395">14552 8520 0,'0'-36'15,"18"36"32,17 0-47,53 0 16,-53 0-1,1 0-15,17 0 16,-18 0 0</inkml:trace>
  <inkml:trace contextRef="#ctx0" brushRef="#br0" timeOffset="113993.1693">14552 8661 0,'18'0'15,"52"0"1,-52 0-1,17 0-15,36 0 16,-36 0 0</inkml:trace>
  <inkml:trace contextRef="#ctx0" brushRef="#br0" timeOffset="116360.0608">16051 8237 0,'0'-35'31,"-17"35"-31,-19 0 16,1 0-1,0 0 16,0 0-31,-1 53 0,1-18 16,-53 89 0,53-18-1,-1-36 1,36-35-16,53 1 16,0 34-1,35-70-15,71 0 16,-18 0-1,-106 0 1</inkml:trace>
  <inkml:trace contextRef="#ctx0" brushRef="#br0" timeOffset="116692.8414">16439 8643 0,'0'18'47,"0"17"-15,0 18-32,0-18 15,0 0 1</inkml:trace>
  <inkml:trace contextRef="#ctx0" brushRef="#br0" timeOffset="117523.867">16933 7990 0,'0'-35'16,"0"53"15,0 17-15,0 36-16,0-18 16,0 105-1,0-34 1,0-1-1,18-35 1,-18-52-16,0 34 16,0-17-1,-18-18 1</inkml:trace>
  <inkml:trace contextRef="#ctx0" brushRef="#br0" timeOffset="118959.153">17480 8149 0,'0'18'47,"0"52"-31,0 1-1,0-18-15,0 0 16,0 0 0,35 17-1,-35-17 1,36 0-1,34-53 1,-17 0 0,0-53-1,0 0 1,-18-17 0,-35 17-1,0 0 1,0 0-1,0 18 17,0-1-1,71 36-15,-1 0-1,1 0 1,-36 0-1</inkml:trace>
  <inkml:trace contextRef="#ctx0" brushRef="#br0" timeOffset="119292.0689">17974 8537 0,'0'35'31,"0"1"-16,35-1 1,-35 0 0,0 1-1,0-1 1</inkml:trace>
  <inkml:trace contextRef="#ctx0" brushRef="#br0" timeOffset="119791.9536">18503 8043 0,'35'0'62,"1"36"-62,-1-36 16,18 35-16,-35-35 0,17 35 31,35-35-15,19 71 0,-89-18-1,0 0 1,-36 17-1,-34-17 1,34-53-16,1 71 16,0-71-16,0 52 15,-36 1 1,36 0 0</inkml:trace>
  <inkml:trace contextRef="#ctx0" brushRef="#br0" timeOffset="120241.1286">19420 8502 0,'18'0'63,"53"0"-47,-54 0-1,19 0-15,34 0 16,18-35-1,-52 35 1,-1-36 0</inkml:trace>
  <inkml:trace contextRef="#ctx0" brushRef="#br0" timeOffset="120459.1652">19632 8290 0,'0'18'0,"-35"52"16,35-34-1,0-1 1,0 53 0,0-35-1,0-18 1</inkml:trace>
  <inkml:trace contextRef="#ctx0" brushRef="#br0" timeOffset="121408.4171">20673 8167 0,'0'-53'16,"-18"53"0,18-35-16,-17 35 15,-54 0 1,18 35 0,-70 88-1,87-17 1,36-53-1,0-18 17,36 18-32,34 0 31,-17-53-31,88 0 16</inkml:trace>
  <inkml:trace contextRef="#ctx0" brushRef="#br0" timeOffset="121840.5589">20849 8449 0,'0'-35'32,"35"35"-32,1 0 15,17 0 17,-53 35-32,0 53 15,0-53 1,0 18-1,-18 0 1,53-53 47,1 0-63,16 0 15,1-35 1,18 35-16,35-35 15</inkml:trace>
  <inkml:trace contextRef="#ctx0" brushRef="#br0" timeOffset="122308.3981">21431 7955 0,'0'0'0,"0"18"79,0 52-79,0-17 15,0 35-15,0-17 16,0 52-1,0 36 1,0-88 0,0-36-1,0 18 1,0-18 0,-35-35-1</inkml:trace>
  <inkml:trace contextRef="#ctx0" brushRef="#br0" timeOffset="123225.5876">21819 8008 0,'0'35'63,"0"1"-48,0-1-15,0 0 0,0 0 16,18-35-1,17 89 1,18-89 0,0 0-1,18 0 1,-36 0-16,-35-36 16,35-17-1,-35 18-15,0-35 16,0-1-1,0 18 1,0 18 31,35 35-31,18 0-1,-17 0 1,17 18-1,-18-18 1</inkml:trace>
  <inkml:trace contextRef="#ctx0" brushRef="#br0" timeOffset="123690.5395">22331 8290 0,'0'-17'46,"35"17"-46,0 0 16,1 0 0,-1 0 15,-35 53-15,0-1-1,0 1-15,-18-17 16,18-1 15,36-35 16,-1 0-31,53 0-1,-35-18-15</inkml:trace>
  <inkml:trace contextRef="#ctx0" brushRef="#br0" timeOffset="124427.8296">22948 7955 0,'18'0'94,"52"0"-78,-34 0-16,-1 35 0,0-35 15,1 36 1,16-36 0,1 35-1,-53 0 1,0 1-1,-53 16 1,1 1 0,-1 0 15,0 18-15,17-71-1</inkml:trace>
  <inkml:trace contextRef="#ctx0" brushRef="#br0" timeOffset="125373.6613">23812 8273 0,'0'-36'15,"53"36"17,0 0-17,-17 0-15,34 0 16,1-35-1,-18 35 1</inkml:trace>
  <inkml:trace contextRef="#ctx0" brushRef="#br0" timeOffset="125589.6093">23989 8132 0,'0'0'0,"0"70"63,0-35-63,0-17 16,0 53-1,0-19 1,18-52-16,-18 53 15</inkml:trace>
  <inkml:trace contextRef="#ctx0" brushRef="#br0" timeOffset="125825.3792">24606 8449 0</inkml:trace>
  <inkml:trace contextRef="#ctx0" brushRef="#br0" timeOffset="126030.1551">25012 8431 0,'35'0'31</inkml:trace>
  <inkml:trace contextRef="#ctx0" brushRef="#br0" timeOffset="126253.1879">25259 8414 0,'35'0'63</inkml:trace>
  <inkml:trace contextRef="#ctx0" brushRef="#br0" timeOffset="126656.9483">25788 8290 0,'0'-35'16,"35"35"30,1 0-46,-1 0 16,0 0-16,0 0 16,18 0-1,-17 0 1</inkml:trace>
  <inkml:trace contextRef="#ctx0" brushRef="#br0" timeOffset="126839.2177">25947 8184 0,'0'-35'0,"0"53"47,-35-18-47,35 53 16,0-18-16,0 18 15,0 0 1,0-18-1</inkml:trace>
  <inkml:trace contextRef="#ctx0" brushRef="#br0" timeOffset="127605.7574">27005 7990 0,'0'-35'0,"-17"35"31,-19 0-31,-17 0 31,18 0-31,0 18 16,-89 123 0,89-35-1,35-36 1,18 1 0,70-1-1,-53-70-15,71 0 16,-53 0-1,17 0-15,-34 0 16</inkml:trace>
  <inkml:trace contextRef="#ctx0" brushRef="#br0" timeOffset="129321.8441">27464 8449 0,'35'0'16,"0"-18"15,1 18 0,-1 0 1,0 0-1,-35 36-31,0-1 16,0 18-1,0 0 1,0-18-1,-18-35 1,71-35 47,-53-1-63,53 1 15,-17 35 1,34-70-1,1 34 1,-36 54 0,-35 53-1,35-71 1,-35 52 0,36-52-1,-1 53 1</inkml:trace>
  <inkml:trace contextRef="#ctx0" brushRef="#br0" timeOffset="130343.1777">28663 7814 0,'0'18'63,"0"-1"-63,0 54 0,-17-18 15,17 0 1,0 35-16,-36 71 16,36-106-16,-53 17 15,53-17 1,0 18-1</inkml:trace>
  <inkml:trace contextRef="#ctx0" brushRef="#br0" timeOffset="131071.4213">29192 7973 0,'0'17'63,"0"19"-47,0-19-16,0 19 0,0-1 15,36 35 1,-1 1-1,0-71 1,0 0 0,1 0 15,-36-53-15,0 0-1,0 18 1,35 0-16,-35-1 15,0 1-15,35 0 16,1 35 0,-1 0 15,18 0-31,-18 0 16,36 0-1,-36 0-15</inkml:trace>
  <inkml:trace contextRef="#ctx0" brushRef="#br0" timeOffset="131687.6986">29563 8308 0,'0'-18'16,"17"18"31,-17 18-16,0 17-15,0 0-1,0 1 32,36-36-16,-36-53-15,35 53-16,-35-35 16,35 35-16,1-18 15,-1 18 16,-35 35 1,0 0-17,0 1 1,0-1 15</inkml:trace>
  <inkml:trace contextRef="#ctx0" brushRef="#br0" timeOffset="132437.1785">30092 7938 0,'18'0'63,"17"0"-48,-35 17 1,35-17-16,18 35 16,-18-35-1,18 36 1,0-1 0,-18 0-1,-35 1 16,0-1-15,-17-35-16,17 35 16,-124 0-1,18 1 1,71 34 0,-18-35-1</inkml:trace>
  <inkml:trace contextRef="#ctx0" brushRef="#br0" timeOffset="134470.9722">14993 9878 0,'35'0'63,"18"0"-48,-17 0 1,16 0-1</inkml:trace>
  <inkml:trace contextRef="#ctx0" brushRef="#br0" timeOffset="134653.8921">15046 10072 0,'0'0'0,"35"0"0,36 0 15,-36 0 1</inkml:trace>
  <inkml:trace contextRef="#ctx0" brushRef="#br0" timeOffset="138470.2017">10160 10107 0,'18'0'31,"-18"-18"-15,53 18-16,-18 0 16,0 0-16,53 0 15,-17 0 16,-1 0-15</inkml:trace>
  <inkml:trace contextRef="#ctx0" brushRef="#br0" timeOffset="138752.5241">10213 10336 0,'35'0'47,"0"0"-47,1 0 0,-1-17 15,36 17 1,-18 0-1,-18 0-15,0 0 16,18-36 0</inkml:trace>
  <inkml:trace contextRef="#ctx0" brushRef="#br0" timeOffset="139119.8963">10530 9931 0,'53'53'63,"-17"-53"-63,-1 53 15,0-53-15,0 52 16,1 19 0,-1-18-1,-53 53 1,-70-18-1,-18-17 1,1-1 0</inkml:trace>
  <inkml:trace contextRef="#ctx0" brushRef="#br0" timeOffset="139901.6956">12718 9719 0,'-36'18'63,"36"17"-63,0 18 0,0 0 16,0 35-1,0 18 1,0-36-16,0-17 15,0 18-15,0-54 16,0 54 0,-35 0-1,35-36 1</inkml:trace>
  <inkml:trace contextRef="#ctx0" brushRef="#br0" timeOffset="140485.2615">13106 9684 0,'0'0'15,"0"17"16,0 54-15,0-36 0,0 36-1,0 52 1,53-70 0,35-18-1,-18-35 1,19 0-1,16-35 1,-34-18 0,-71 0-1,35 0 1,-35 18 0,0 0-16,0-36 15,0 36-15,0 0 16,0 17 15</inkml:trace>
  <inkml:trace contextRef="#ctx0" brushRef="#br0" timeOffset="140819.4172">13476 9737 0,'0'-18'0,"0"36"47,0 52-47,0-17 15,-35 18-15,35-1 16,0 36 0,-35-18-1,35-17 1,0-36 0,0 53-1</inkml:trace>
  <inkml:trace contextRef="#ctx0" brushRef="#br0" timeOffset="141350.9169">13776 9790 0,'35'0'15,"1"0"1,-36 17 0,35-17-1,-35 35-15,35-17 16,18 17 0,35-35-16,-35 36 15,-53-1 1,35-35-16,1 35 31,-36 1 0,-18-1-15,-35 18 0,18-53-1,-53 53 1,88 0-16,-71-1 15,1-52-15,70 36 16</inkml:trace>
  <inkml:trace contextRef="#ctx0" brushRef="#br0" timeOffset="144200.45">17092 9543 0,'18'0'16,"35"0"-1,0 0 1,-18 0-16,18 0 15,194-53 1,-36 53 0,-17 0-1,-52 0 1,-72 0 0</inkml:trace>
  <inkml:trace contextRef="#ctx0" brushRef="#br0" timeOffset="144983.5821">17339 9666 0,'18'0'78,"17"35"-62,-35 36 0,35-36-1,0 36 1,36-1-1,-36-70-15,1 36 16,17-36 0,-18 35-1,-53 0 32,-17-35-47,-36 35 16,-35 1-1,36 17 1,-1-18 15,18 0-15,18 0 0,35-17-16,-35-18 15,35 35-15,-35-35 16,35 36-1,17-36 1,19 0 0,69 0-1,54 0 1,0 0 0,70-18-1,71 18 1,-194 0-1,-71 0 1</inkml:trace>
  <inkml:trace contextRef="#ctx0" brushRef="#br0" timeOffset="145699.4199">17127 10848 0,'36'0'31,"-36"-18"-31,35 18 15,-35-35 1,35 35-16,0-35 16,1-1 15,-36 72 31,0-1-46,-18-35-16,18 53 16,0 0-1,0-18 1,35-35 0,18 0-1,-17 0-15</inkml:trace>
  <inkml:trace contextRef="#ctx0" brushRef="#br0" timeOffset="145904.1062">17427 10601 0,'-35'-35'0,"35"52"78</inkml:trace>
  <inkml:trace contextRef="#ctx0" brushRef="#br0" timeOffset="146150.0827">17515 10672 0,'53'0'46,"0"0"-30,-17 0 0,-1 0-1,-35 35 1</inkml:trace>
  <inkml:trace contextRef="#ctx0" brushRef="#br0" timeOffset="146366.942">17515 10866 0,'18'0'62,"35"0"-46,0 0-1,-18 0 1</inkml:trace>
  <inkml:trace contextRef="#ctx0" brushRef="#br0" timeOffset="146577.408">17886 10689 0,'0'35'47,"0"36"-31,0-18-16,0 0 31,-35-18-31</inkml:trace>
  <inkml:trace contextRef="#ctx0" brushRef="#br0" timeOffset="147567.6399">17498 9208 0,'17'0'78,"19"0"-62,-36 17 15,35 18-15,-35 1 0,0-1-1,0-17 1,0-54 78,53 36-79,-53-70-15,35 70 16,-35-35-16,35 35 31,1 0-15,-1 35-1,-35 0 1,35-35 0,-35 18-1,0 52-15,0-34 16</inkml:trace>
  <inkml:trace contextRef="#ctx0" brushRef="#br0" timeOffset="148316.3246">19103 9790 0,'0'-36'0,"0"1"16,-35 0 15,-1 35-15,19 0 0,-54 0-1,71 17 1,-70 36-16,-19 35 15,54 36 1,0-1 0,35-87 15,35 17-15,36-18-1,-1-35-15</inkml:trace>
  <inkml:trace contextRef="#ctx0" brushRef="#br0" timeOffset="148817.1669">19262 10283 0,'35'0'78,"18"-17"-78,-18-18 16,-35-1 0,0 54 46,0 17-46,0 18-1,0-18 1,0 1 0,35-36-1</inkml:trace>
  <inkml:trace contextRef="#ctx0" brushRef="#br0" timeOffset="149011.4553">19438 10054 0,'0'18'62</inkml:trace>
  <inkml:trace contextRef="#ctx0" brushRef="#br0" timeOffset="149856.2027">20091 9596 0,'0'17'62,"0"18"-62,0 18 16,0 0-16,0 0 15,0 88 1,0 18 0,0-53-1,-36 0 1,36-71-16,0-17 15,0 52-15</inkml:trace>
  <inkml:trace contextRef="#ctx0" brushRef="#br0" timeOffset="150615.0744">20496 9860 0,'-17'0'0,"17"35"62,17 1-46,-17-1-16,0 0 16,36 1-1,-36 16 1,35-16 0,0-36-1,1 0 1,-1-36 15,-35-16-15,0 16-16,0 1 15,0-18 1,0 0-16,0 18 16,0 0 15,35 35-16,36 0 1,-54 0 0</inkml:trace>
  <inkml:trace contextRef="#ctx0" brushRef="#br0" timeOffset="151147.9785">20814 10231 0,'18'0'47,"-18"-18"-47,35 18 15,-35-35-15,35-1 16,0 36 0,-35-35-1,0 53 17,-35 35-17,35-18 1,0 0-1,0 0 17,18-35-17</inkml:trace>
  <inkml:trace contextRef="#ctx0" brushRef="#br0" timeOffset="151347.1343">20990 10019 0,'0'-35'16</inkml:trace>
  <inkml:trace contextRef="#ctx0" brushRef="#br0" timeOffset="151849.2037">21272 9701 0,'36'0'62,"-36"18"-62,53-18 16,-53 35-16,88-35 16,-35 36-1,-18-1 1,0-35-1,1 35 1,-36 0 31,-18 1-31,-35 34-1,-53-17 1,0 18-1,71-71-15,-18 53 16</inkml:trace>
  <inkml:trace contextRef="#ctx0" brushRef="#br0" timeOffset="153347.5037">12488 9384 0,'0'18'78,"0"52"-62,0-35-1,-35 1-15,35-1 16,0 53-1,0 18 1,0 17 0,18 89-1,-18-106 1,0 53 0,0-1-1,0-16 1,0-90-16,0 1 15,0 18-15,35 52 16,18-17 0,-18-35 15,-35-1-15,0-34-1,35-36 16</inkml:trace>
  <inkml:trace contextRef="#ctx0" brushRef="#br0" timeOffset="154313.8507">12577 10936 0,'35'35'16,"18"-35"-16,17 0 15,1 0 1,-36 0-1,0 0-15,1 0 16,17 0-16,0 0 0,52 0 16,-16 0-1,52 0-15,176 53 16,1-53 15,193 53-15,-211-53-1,-18 0 1,71 0 0,0 0-1,-177 0-15,124 0 16,-159 0-16,0 53 16,89-53-1,-19 0 1,19 35-1,-125-35-15,125 0 16,-89 0 0,-35 0-16,105 0 15,19 0 1,-125 0 0,125 53-1,-124-53-15,-1 0 16,125 0-1,-54 0 1,36 0 0,141 53-1,-142-53 1,1 0 0,-89 0-16,18 0 15,1 0-15,-1 0 16,0 0-16,194 53 15,-53-53 1,18 53 0,-88-53-1,-106 0 1,88 0-16,-142 0 16,-16 35-1</inkml:trace>
  <inkml:trace contextRef="#ctx0" brushRef="#br0" timeOffset="157196.0539">12594 9243 0,'35'0'47,"36"0"-31,0 0-1,-36 0-15,0 0 16,0 0-16,54 0 16,16 0-1,19 0 1,-71 0 0,-18 0-1,36 0-15,-36 0 16,53 0-1,124 0 1,-1 0 0,230 0-1,-158 0 1,-1 0 0,-53 0-1,-123 35-15,123-35 16,-158 0-1,17 0-15,71 0 16,0 35 0,-1-35-1,72 0 1,-89 0 15,-18 0-15,-17 0-1,-53 0-15,70 0 16,-70 36-16,0-36 16,71 0-1,34 0 1,-87 0-16,17 0 16,-17 0-16,88 0 15,-1 0 1,-17 0-1,-35 0 1,0 0 0,-35 0-16,34 0 15,-52 0 1,0 0-16,71 0 16,-18 0 15,-54 0-31,72 0 15,-71 0-15,0 0 16,70 0 0,-17-18-1,-53 18-15,71 0 16,-72 0-16,1 0 16,106 0-1,-35-35 1,17 35-1,70 0 1,-87 0 0,-1 0-1,-17 0 1,18 0 0,-71 0-16,35 0 31,-35 0-31,0 0 15,35 0 1,-18 0 0,-34 0-16,34 0 15,-35 0-15,18 0 16,-17 0 0,-1 0-1,18 0-15,-18 0 16,0 0 15,18 0-15,-17 0-1,-1 0 1,0 0 0,0 0 15,1 0-16,-1 0 1,0 0 0,0 0-1,1 17 1,17-17 0,0 0-1,-18 36 1,0-36-1,0 0 1,-35 35 15,0 0 1,0 0-1,0 18-16,0-17 1,0 17 0,0-18-1,0 35 1,0-34-16,0 52 16,0-35-16,0-18 15,0 36 1,0-18-1,0 52 1,0-34 0,0 17-1,0 0 1,-35 18 0,35-71-1,0 54 1,0-36-16,-35-18 15,35 35 1,0-34-16,0-1 16,0 0-16,0 18 15,0 18 1,0-18 0,0-18-1</inkml:trace>
  <inkml:trace contextRef="#ctx0" brushRef="#br0" timeOffset="160911.8019">8167 12136 0,'0'17'109,"0"36"-109,0 0 16,0 35-16,-18-17 16,18 52-16,0 54 15,0-19 16,18 36-15,-18-123 0,35 0-1,-35-36 1</inkml:trace>
  <inkml:trace contextRef="#ctx0" brushRef="#br0" timeOffset="162045.2145">9172 12400 0,'-17'0'15,"17"-18"1,-36 18 0,1-52-1,0 52-15,-1 0 16,-16 0 15,-1 17-15,-36 89-1,19 18 1,17-1 0,0 0-1,53-17 1,35-35-1,71-36 1,18-35 0,34 0-1,-87 0 1,0-17-16,-54 17 0,-17-36 16</inkml:trace>
  <inkml:trace contextRef="#ctx0" brushRef="#br0" timeOffset="163061.64">9437 13088 0,'35'0'78,"0"0"-62,1-53-1,17 18 1,-53 0 0,0 52 30,0 36-30,-18-53 0,18 71-16,0-36 15,0 0 1,18-35 0,-18 18-1,17-18-15</inkml:trace>
  <inkml:trace contextRef="#ctx0" brushRef="#br0" timeOffset="163259.6023">9631 12823 0</inkml:trace>
  <inkml:trace contextRef="#ctx0" brushRef="#br0" timeOffset="164114.3344">9895 12365 0,'0'-35'0,"0"70"78,0 0-63,0 18-15,-53 0 16,53 18-16,0 34 16,0 1-1,0 18 1,0-54 0,0-34-1,0 16-15,0-16 16,0-1 15</inkml:trace>
  <inkml:trace contextRef="#ctx0" brushRef="#br0" timeOffset="165394.6857">10213 12083 0,'0'-18'0,"18"-35"47,17 53-16,0 0-15,-35 18 0,0 17-1,35 53 1,-35-17-1,-17-1 1,-19-17 0,1-18-1,0-35-15,53 0 63,52 0-48,54 0-15,-36 0 32,-53 0-17</inkml:trace>
  <inkml:trace contextRef="#ctx0" brushRef="#br0" timeOffset="167525.9787">24994 9790 0,'0'-36'15,"-17"36"-15,-36-35 16,-18 35 0,54 0-16,-19 0 15,-17 18 1,-17 70 0,17-18-1,53 1 1,0-36-1,53 18 1,-18-53-16,89 53 16,-72-53-16,1 0 15,18 0 1</inkml:trace>
  <inkml:trace contextRef="#ctx0" brushRef="#br0" timeOffset="168026.0871">25224 9984 0,'35'53'63,"0"-53"-16,0-36-32,-35 19 16,36 17-15,-36 35 78,0 0-79,0 0 1,53 1 15,-18-36-15</inkml:trace>
  <inkml:trace contextRef="#ctx0" brushRef="#br0" timeOffset="168250.032">25576 9772 0</inkml:trace>
  <inkml:trace contextRef="#ctx0" brushRef="#br0" timeOffset="168708.9243">26547 9666 0,'0'-35'16,"-36"35"-16,-34 0 16,17 0-1,-53 70 1,-18 36-1,19 53 17,105-124-17,0 18 1,105-18 0,37-35-1,-90 0-15,1 0 16,0 0-16,-17-17 0</inkml:trace>
  <inkml:trace contextRef="#ctx0" brushRef="#br0" timeOffset="168943.492">26282 9860 0,'35'0'16,"36"0"-1,-1 0 1,-52 0 0,17 0-16,1 0 15,-1-35-15</inkml:trace>
  <inkml:trace contextRef="#ctx0" brushRef="#br0" timeOffset="169509.5726">27975 9419 0,'0'0'16,"0"-35"-16,-35 35 15,0 0 1,-18 0-16,-106 18 15,-106 158 17,160-53-17,34 18 1,71-17 0,0-53-1,35-36 1,36 18-16,52-53 15,-52 0-15,-1 0 16,54 0 0,17-36-1</inkml:trace>
  <inkml:trace contextRef="#ctx0" brushRef="#br0" timeOffset="169978.6699">27605 9596 0,'0'17'62,"0"36"-62,0 0 16,0 18-16,0-19 16,-53 54-1,53-35 1,0-36-16,0 18 15</inkml:trace>
  <inkml:trace contextRef="#ctx0" brushRef="#br0" timeOffset="183520.3224">11765 12647 0,'0'-35'15,"0"17"16,-17 18-15,-19 0 0,1 0 15,-18 35-15,0 18-1,0 18 1,53-18-1,0-18-15,0 0 32,18-35-32,17 0 0,0 0 15,1 0-15,-1 0 16,18 0 0,-18-17-1,-35-19 16,35 36-31,-35-35 16,0 0-16,0 105 63,0-34-48,36 17 1,-36 0-16,0 70 15,-18 36 1,-17-89 0,0 1-1,-1-71 1,1 35 15,35-88-15,0 0-1,0-35 1,18-18 0,105 36-1,-35-1 1,-17 18 0,-1 0-1,-34 18 1,-36 0 15,0 0 0,0 52 16,0 36-31,0 0-1,0-18 1,35-35 0,0 0-1</inkml:trace>
  <inkml:trace contextRef="#ctx0" brushRef="#br0" timeOffset="183712.7882">12171 12629 0</inkml:trace>
  <inkml:trace contextRef="#ctx0" brushRef="#br0" timeOffset="184704.4259">12400 12753 0,'18'35'93,"-18"0"-77,35-35-16,-35 36 0,35-36 16,-35 35-16,36-35 15,-36 35 16,35-35 1,-35-35-17,35-18 1,-35 0 0,35 0-1,-35 18 1,0 0-1,36 35 17,-1 0-17,0 0-15,1 17 16,52-17 0,-35 0-1,0 0 16,-18 0-15,0 0 0,0 0-1,-35-17 1,0-19 0,0 1 15,-35 35-16,0 18 1,35 17-16,-71 18 16,71-35-16,0 17 15,0 0-15,0 0 32,0 18-32,18-17 15,70-36 16</inkml:trace>
  <inkml:trace contextRef="#ctx0" brushRef="#br0" timeOffset="185403.2763">14023 12277 0,'0'53'32,"0"-18"-32,0 35 15,0-17-15,0-17 16,0 34-1,0-17 1,35 18 0,-35-18-1</inkml:trace>
  <inkml:trace contextRef="#ctx0" brushRef="#br0" timeOffset="185769.7516">14058 12241 0,'0'0'0,"0"-53"16,0 18-1,35 35 1,-35-35-16,36 35 16,17 0-1,53 141 17,-106-123-32,0 52 15,-18 1 16,-17-54-15,-1 19 0,-52-36-1</inkml:trace>
  <inkml:trace contextRef="#ctx0" brushRef="#br0" timeOffset="186203.3646">14534 12294 0,'0'36'31,"0"-1"-15,0 0-16,0 0 16,0 1-16,0 34 15,0-17 1,0-18 0</inkml:trace>
  <inkml:trace contextRef="#ctx0" brushRef="#br0" timeOffset="186635.623">14587 12277 0,'0'0'0,"0"-36"0,0 1 16,0 0-16,36 0 15,-1-36 1,0 71 0,-17 0-1,52 53 1,-34-18 0,-36 0-16,0 1 15,-18 34-15,-53-34 16,1 34 15,35-70-15,35 35 31,17-35-32,-17 36-15,18-36 16,-18 53-16,35 0 15,36-53-15,-71 52 16,53-16 0,-18-36-16</inkml:trace>
  <inkml:trace contextRef="#ctx0" brushRef="#br0" timeOffset="187202.5343">15363 12206 0,'-17'0'15,"-18"0"1,35 18 0,-36 17-1,-34 88 1,34 1 0,36-89-1,18 1 1,35-1-1,70-35 1,-52-18 0,-18-88-1,-53 36 1,0-1 0,0-17-1</inkml:trace>
  <inkml:trace contextRef="#ctx0" brushRef="#br0" timeOffset="187722.1047">15893 12241 0,'0'53'47,"0"-17"-47,0 16 16,0 1-16,0 18 15,0-18 1,0-18 0</inkml:trace>
  <inkml:trace contextRef="#ctx0" brushRef="#br0" timeOffset="188205.7543">15928 12241 0,'0'0'0,"0"-70"16,0 35-1,18 35 17,17 0-17,35 0 1,-70 17-16,18-17 16,-18 124-1,-71-54 1,36-35 15,-18-35-15,89 0 15,16 0-15,19 0-1,-18 36 1,-18 17-1,-35 17 1,0-17 0,-17-18-1,-54 1 1,-35-1 0,53-35-1</inkml:trace>
  <inkml:trace contextRef="#ctx0" brushRef="#br0" timeOffset="188852.4479">16581 12206 0,'0'53'47,"-18"-18"-32,18 18-15,-53 0 0,53-35 16,-35 35 0,35-36-1,-36 54 1,36-36-16,0-70 78,0 0-78,18-1 16,-18 1-16,35-71 15,18 36 1,-17-1 0,-36 36-1,35 0 1,0 87 15,-35-16-15,0 70-1,0-18 1,35-18 0,-35-17-1,0-17 1,0-1-1,-17-35 1</inkml:trace>
  <inkml:trace contextRef="#ctx0" brushRef="#br0" timeOffset="189018.6533">16528 12453 0,'17'0'31,"36"0"-15,18 0-1,-36 0-15</inkml:trace>
  <inkml:trace contextRef="#ctx0" brushRef="#br0" timeOffset="189423.4645">16951 12224 0,'0'17'47,"0"19"-47,0-1 16,0 35-1,-18 1 1,18-36-1,-53 18 1,53-17-16,0-1 31,0-53 1</inkml:trace>
  <inkml:trace contextRef="#ctx0" brushRef="#br0" timeOffset="189901.5121">16951 12259 0,'0'0'0,"0"-35"0,0-18 15,0 18 1,0-1 0,35 36-1,1 0 1,16 0-1,1 18 1,-17 52 0,-36-17-1,0 0 1,0-17 0,-18-36-16,-35 35 15,88 0 63,18 36-62,-17-18 0,-1-18-1,-35 0 1,0 0-1,-18 1 1,-17-36 0,-89 35-1,72-35 1</inkml:trace>
  <inkml:trace contextRef="#ctx0" brushRef="#br0" timeOffset="192433.9282">18909 12188 0,'0'-35'15,"35"35"32,0 0-31,1 0-16,-1 0 0,0 0 15,36 0 1,-1-35 0</inkml:trace>
  <inkml:trace contextRef="#ctx0" brushRef="#br0" timeOffset="192653.6108">19103 12136 0,'0'35'32,"0"18"-17,0-18 1,0 36-1,0 52 1,0-88 0,18 18-1,17-17 1</inkml:trace>
  <inkml:trace contextRef="#ctx0" brushRef="#br0" timeOffset="192951.0196">19420 12171 0,'0'35'63,"0"0"-63,0 1 15,0-1-15,36 35 16,-36-17 0,0 0-1,35-53 1</inkml:trace>
  <inkml:trace contextRef="#ctx0" brushRef="#br0" timeOffset="193350.8933">19526 12330 0,'0'0'0,"0"-36"31,36 36-31,-1 0 15,18-35 1,17 35 0,-17 0-1,0-35 1,-53-1 0,35 36-1,-35-35 1,-17 35 31,17 35-32,0 1 1,0 17 0,0 0-1,0-1 1,0-16-1,0-1 1</inkml:trace>
  <inkml:trace contextRef="#ctx0" brushRef="#br0" timeOffset="193933.3406">20179 12047 0,'0'36'47,"0"87"-31,0-88-1,0 1-15,-35-1 16,35 35 0,0-34-1,0-72 32,0 1-31,0-18-16,0-17 15,0-1 1,35 1 15,18-19-15,-18 89 0,-35 18 15,35 17-31,-35 18 15,0 88 1,36-52 0,-36-37-1,0 19 1,35-53 0</inkml:trace>
  <inkml:trace contextRef="#ctx0" brushRef="#br0" timeOffset="194123.945">20249 12188 0,'18'-35'16,"35"35"-1,0 0 1</inkml:trace>
  <inkml:trace contextRef="#ctx0" brushRef="#br0" timeOffset="194454.0765">20655 12030 0,'53'0'32,"0"0"-17,-18 0 1,1 0-16,16 0 16,-16 0-1</inkml:trace>
  <inkml:trace contextRef="#ctx0" brushRef="#br0" timeOffset="194682.9721">20832 12030 0,'0'17'16,"0"19"-1,0 34 1,0-52 0,0 52-1,0-34-15,0 17 16,0-18 0</inkml:trace>
  <inkml:trace contextRef="#ctx0" brushRef="#br0" timeOffset="195366.8816">23336 11942 0,'-35'0'0,"35"17"47,0 18-31,0 1-16,18 17 16,-18 88-1,0-35 1,0-36-1,35-35-15,-35 1 16,0 17-16</inkml:trace>
  <inkml:trace contextRef="#ctx0" brushRef="#br0" timeOffset="195865.825">23742 11906 0,'0'36'32,"0"-1"-17,0 18-15,0 17 16,0 18-16,0 54 16,53-72-1,17-35 1,1-35-1,-18 0 1,17-17-16,-34 17 16,-1-53-16,18-35 31,0 17-15,-53-35-1,35 0 1,-35 71-1,0 0 1</inkml:trace>
  <inkml:trace contextRef="#ctx0" brushRef="#br0" timeOffset="196232.5822">24148 12012 0,'0'35'47,"0"18"-47,0 0 16,0 35-16,0-35 15,0 35 1,-36 71 0,-17-71-1,18 36 1,35-106-1,0 17 1</inkml:trace>
  <inkml:trace contextRef="#ctx0" brushRef="#br0" timeOffset="197782.9923">24236 12047 0,'0'-35'16,"-35"0"31,35 52 47,-36-17-94,36 36 15,-35-1 1,35 0 15,0-52 32,0-36-48,0 0 1,0 18 0,0-1-1,0 54 32,0 52-31,-18-34-1,18 52-15,-35-88 16,35 53 0</inkml:trace>
  <inkml:trace contextRef="#ctx0" brushRef="#br0" timeOffset="198555.5613">24236 12012 0,'-35'0'78,"35"35"-63,0 18 1,0-17 0,0-1-1,0 0-15,-36 0 32</inkml:trace>
  <inkml:trace contextRef="#ctx0" brushRef="#br0" timeOffset="199231.6436">24553 12012 0,'0'53'94,"0"-35"-94,0 70 16,-17-88-1,17 106 1,-36-71-1,36 18-15,-35 0 16,0-18 0,0-35-1,-1 0 1,-17 0 0,-17 0-1,-1 0 1,36 0-1,-18 0 1</inkml:trace>
  <inkml:trace contextRef="#ctx0" brushRef="#br0" timeOffset="200164.4182">24977 12047 0,'17'18'78,"19"17"-62,52 1-1,-53-36 1,0 52-16,18-52 15,-17 36-15,-1-1 16,0-35 0,-35 35-1,0-17 17,0 17-17,-18 0 1,-17-35-16,0 36 15,0-36-15,-1 70 0,1-70 16,-36 36 0,1-1-1,17-35 1</inkml:trace>
  <inkml:trace contextRef="#ctx0" brushRef="#br0" timeOffset="202304.5084">27058 12012 0,'0'18'47,"0"17"-31,0 0-16,0 1 15,0-1-15,0 35 16,0 1 0,0-36-1,35-35-15,-35 53 16,0-18 0</inkml:trace>
  <inkml:trace contextRef="#ctx0" brushRef="#br0" timeOffset="202580.3798">27129 11906 0,'0'0'0,"0"-35"16,53 0 0,-18 35-1,0 0 1,18 0 0,0 0-1,-18 0 1,36 0-16</inkml:trace>
  <inkml:trace contextRef="#ctx0" brushRef="#br0" timeOffset="202815.3607">27111 12171 0,'35'0'16,"18"0"-1,53 0 17,-71 0-32,1 0 15</inkml:trace>
  <inkml:trace contextRef="#ctx0" brushRef="#br0" timeOffset="203136.9528">27711 12012 0,'0'-35'16,"70"-18"15,-17 53-16,-18 0-15,1 0 16,-1 0-16,0 0 16</inkml:trace>
  <inkml:trace contextRef="#ctx0" brushRef="#br0" timeOffset="203396.8156">27922 11924 0,'0'18'15,"-35"17"1,35 35 0,0-34-1,0-1 1,0-17-16,0 17 15,0 35-15,0-17 16,-35-53 0,35 53-1,-35-53-15</inkml:trace>
  <inkml:trace contextRef="#ctx0" brushRef="#br0" timeOffset="203596.8382">27746 12382 0,'18'-17'47,"17"17"-47,0 0 15,71-53 1,17 18-1,-87 35-15</inkml:trace>
  <inkml:trace contextRef="#ctx0" brushRef="#br0" timeOffset="204352.358">28205 11977 0,'0'-35'0,"0"70"62,-18 18-62,18 0 16,0 17-16,0-35 15,0-17 1,0 53 0,0-36-1,0-17 1,0-89 62,0 18-62,0 18-16,0 0 0,0-36 15,18 53 17,-18-52-32,0 35 15,35 70 32,-35-18-31,35 107-1,-35-89-15,71 36 16,-54-71 0,-17 53-16,36-18 15,-1-35 16,0-18 1,-35-17-17,0-36 1,0 36-16,53-71 31,-53 53-15,0 18-1</inkml:trace>
  <inkml:trace contextRef="#ctx0" brushRef="#br0" timeOffset="204680.2609">28681 11959 0,'0'35'31,"0"1"-31,0-1 16,0 36 0,-18-36-1,18 0 1,0 0 0</inkml:trace>
  <inkml:trace contextRef="#ctx0" brushRef="#br0" timeOffset="205046.2051">28522 11871 0,'0'0'0,"0"-53"15,35 53 1,1 0 0,-1 0-1,18 18-15,35 70 16,-88-70 0,35 34-16,-35 1 15,0-17 1,0 34-1,-17-17 1,-72-18-16,19 1 16,35-36-1,-1 0-15,-17 35 16,1-35 0</inkml:trace>
  <inkml:trace contextRef="#ctx0" brushRef="#br0" timeOffset="205763.0914">29422 11800 0,'-18'0'16,"18"-35"-1,-18 35 1,-17 0 0,35 18-1,-35-18 1,35 53-1,0 35-15,0-18 16,0-34-16,0-1 16,70 0-1,36 53 1,-106-52 0,0-1-1,-17-35 1,-19 35-1,-34-35 1,17 0-16,18 0 0,-1 53 16,1-53-16,0 0 15</inkml:trace>
  <inkml:trace contextRef="#ctx0" brushRef="#br0" timeOffset="208036.8046">8819 14164 0,'36'0'15,"-36"-18"1,0-17 15,-18 35-15,-35-35-1,0 35 1,0 35 0,18-35-1,35 53 1,0-18-1,0 54 1,71-19 0,34 18-1,-34-35 1,-36-53-16,-35 53 16,36 35-16,-36-35 15,-53-18 16,17-35-31,-69 0 16,34 0 15,36 0-31,-1 0 0,36-17 16,-35 17-16,35-35 16</inkml:trace>
  <inkml:trace contextRef="#ctx0" brushRef="#br0" timeOffset="208581.3503">9596 14199 0,'0'36'31,"0"-1"-31,0 35 16,-53-17-16,17 71 15,-17-54 1,-17 1 15,70-36-31,-53 0 16,-18 1-16</inkml:trace>
  <inkml:trace contextRef="#ctx0" brushRef="#br0" timeOffset="208863.2896">9243 14305 0,'53'35'47,"-18"18"-32,-35 0 1,35-53-16,-35 53 15,36-53 1,-36 35-16,35-35 0</inkml:trace>
  <inkml:trace contextRef="#ctx0" brushRef="#br0" timeOffset="209398.3415">10037 14235 0,'0'0'0,"0"-36"15,0 1 1,-18 35 15,-17 0-15,-18 0 0,17 18-1,36 17-15,-35 36 16,35-36-1,0 0-15,0 0 0,0 1 16,18 17 0,17-53-1,0 52-15,-35-16 16,0-1 0,0 0 15,-17-35-16,-19 0-15,-34 36 16,35-36-16,-1 0 16,-34 0-1,34-18-15</inkml:trace>
  <inkml:trace contextRef="#ctx0" brushRef="#br0" timeOffset="209878.9443">10178 14199 0,'0'-35'31,"70"35"-31,-70-35 16,88 35-16,-35 0 31,-17 0-31,-1 0 15,35 0-15,-52 0 16,17 0 15</inkml:trace>
  <inkml:trace contextRef="#ctx0" brushRef="#br0" timeOffset="210132.5516">10407 14146 0,'0'0'0,"0"36"15,0 17 1,0-18 0,0 0-16,0 36 31,0-36-31,0 18 15,-35-53-15,35 53 16,-36-18 0</inkml:trace>
  <inkml:trace contextRef="#ctx0" brushRef="#br0" timeOffset="210589.4951">11165 14182 0,'0'17'15,"-35"19"1,35-1-16,0 0 16,0 0-16,-35 36 15,35-36 17,0 18-32,0 0 0,0-18 15,-35-35 1</inkml:trace>
  <inkml:trace contextRef="#ctx0" brushRef="#br0" timeOffset="212318.3138">10918 14058 0</inkml:trace>
  <inkml:trace contextRef="#ctx0" brushRef="#br0" timeOffset="212727.1806">10989 14076 0,'71'0'94,"-54"0"-79,18 0-15,36 0 16,-18 0-16,0 0 16,53 0-1,-18 0 1</inkml:trace>
  <inkml:trace contextRef="#ctx0" brushRef="#br0" timeOffset="213076.8769">10954 14446 0,'17'0'31,"36"0"-15,-17 0-1,-1 0-15,35 0 16,-34 0 0,17 0 15,-18 0-31</inkml:trace>
  <inkml:trace contextRef="#ctx0" brushRef="#br0" timeOffset="213390.0627">11095 14623 0,'0'35'32,"35"-35"-1,53 0-16,-52 0 1,52 0 0,-35 0-16,0 0 15,-18 0-15,0 0 0</inkml:trace>
  <inkml:trace contextRef="#ctx0" brushRef="#br0" timeOffset="214564.6432">11695 14111 0,'0'53'32,"0"-35"-17,0 17-15,0 36 16,0-19-1,0-16-15,0-1 16,0 18 0,0-18-1,17-35 32,-17-17-31,53-19-16,-53-52 31,35 18-15,-35-1-1,36 36-15,-36-1 16,35-34-16,-35 35 16,35-18-1,1 53 1,-1-36-16,0 36 31,0 0-15,-35 18-16,36 35 31,-1-18-31,-35 0 16,35 36-16,-35-53 15,35-36 63,18-35-62,-53 18-16,18 35 16,-18-35-16,35 35 15,1 0 1,-36 35-1,35 0 1,-35 36 0,0-36-16,0 36 15,0-36 1,0 0-16,0 18 16,-18-18-1</inkml:trace>
  <inkml:trace contextRef="#ctx0" brushRef="#br0" timeOffset="216242.8357">13511 14041 0,'0'-36'47,"53"36"-47,0 0 16,-18 0-1,36 0 1,-18 0-1,18 0 1</inkml:trace>
  <inkml:trace contextRef="#ctx0" brushRef="#br0" timeOffset="216460.1333">13617 14058 0,'0'53'16,"0"0"0,0-18-1,0 18 1,0 18 0,0-18-1,0-18 1,0 18-16</inkml:trace>
  <inkml:trace contextRef="#ctx0" brushRef="#br0" timeOffset="216642.7197">13511 14534 0,'18'0'16,"17"0"-1,1 0-15,-1 0 16,18 0-16,53-17 31,-36 17-31</inkml:trace>
  <inkml:trace contextRef="#ctx0" brushRef="#br0" timeOffset="217509.1908">14111 14023 0,'0'18'46,"0"-1"-46,0 18 16,35 36 0,-35-36-16,0 36 15,0-53 1,0 17 15,0-53 0,0-35-15,0 18 0,0 0-1,36-36 1,-36-17 0,35 35-1,-35 35 1,35 18-1,1 0 1,-1 71 0,-35 35-1,35-36 1,-35-34 0,53 34-16,-53-35 15,35-35 1,1 0 46,-36-52-46,35 16 0,-35-17-16,0 18 15,0 0 1,35-1-16,-35-52 15,0 53-15,35-18 16,-35 18 0</inkml:trace>
  <inkml:trace contextRef="#ctx0" brushRef="#br0" timeOffset="218941.8669">17074 13794 0,'0'-36'0,"0"1"31,0 0 0,-35 35 0,0 0-15,-18 0 0,18 0-1,35 17 1,-36 19-1,36 52 1,0-35-16,36 17 16,17-17-16,70 53 15,-35-35 1,-17-1 0,-36 1-1,-35-36 1,0 0-1,0 1-15,-35-36 16,-36 0 0,36 0-1,17 0 1,-87 0 0,69 0-1,-34-18 1</inkml:trace>
  <inkml:trace contextRef="#ctx0" brushRef="#br0" timeOffset="219375.2161">17604 13882 0,'0'-35'15,"35"35"17,0 0-32,0 0 15,18 0-15,18 0 16,-18 0-16,17 0 15,-34 0 1,-19 0 0</inkml:trace>
  <inkml:trace contextRef="#ctx0" brushRef="#br0" timeOffset="219608.2751">17851 13847 0,'-36'0'16,"36"35"-1,0 35 1,0-34-16,-53 87 16,53-35-1,0-17 1,0-36-1,0 18 1</inkml:trace>
  <inkml:trace contextRef="#ctx0" brushRef="#br0" timeOffset="220276.6858">18309 13917 0,'0'0'0,"0"71"78,-17 34-62,17-52-16,0-17 16,-36 34-1,36 1 1,-35-71-16,35 35 15,0-88 48,0-17-47,53 34-16,-53-34 15,53 17-15,0-71 16,17 54-1,-34 17 1,-1 53 15,0 0-15,-35 53 0,35 17-1,-35-17-15,36 18 16,-36-36-16,0 0 15,0 1 1,0 17 0,0 17-1</inkml:trace>
  <inkml:trace contextRef="#ctx0" brushRef="#br0" timeOffset="220491.1026">18415 14076 0,'0'0'0,"35"0"15,1 0 1,34 0-1,-35 0-15,1 0 16,-36-35-16</inkml:trace>
  <inkml:trace contextRef="#ctx0" brushRef="#br0" timeOffset="220774.5261">18821 13847 0,'35'-36'16,"18"36"-1,35 0 1,-53 0-1,-17 0-15,17 0 16,1 0 0,-1 0-1</inkml:trace>
  <inkml:trace contextRef="#ctx0" brushRef="#br0" timeOffset="221007.2327">19068 13811 0,'0'18'31,"-18"-18"-15,18 70-16,0-34 16,0-1-1,-53 36 1,53 34-1,0-52 1,0-17 0</inkml:trace>
  <inkml:trace contextRef="#ctx0" brushRef="#br0" timeOffset="221324.6495">19456 13847 0,'0'52'63,"0"-34"-63,0 17 0,0 1 15,0 34 1,-53-35 0,53 18-1,-18-17 1</inkml:trace>
  <inkml:trace contextRef="#ctx0" brushRef="#br0" timeOffset="221607.2933">19509 13776 0,'0'0'16,"35"0"-16,-17-53 16,52 18-1,-17-1 1,0 36 0,-18 0-1,-35 18 16,0 17-15</inkml:trace>
  <inkml:trace contextRef="#ctx0" brushRef="#br0" timeOffset="221840.1489">19473 13952 0,'0'0'16,"18"0"15,17 0-31,1 0 16,16 0 0,1 0-1,-17 0 1,-36 36-1</inkml:trace>
  <inkml:trace contextRef="#ctx0" brushRef="#br0" timeOffset="222057.3686">19438 14217 0,'18'0'31,"17"0"-15,-17 0-16,17 0 15,0 0 1,36-35 0,-18 35-1</inkml:trace>
  <inkml:trace contextRef="#ctx0" brushRef="#br0" timeOffset="222642.4816">19121 13794 0,'17'0'110,"36"0"-95,-18 0-15,1 0 16,-1-36-16,0 36 15,1 0-15,-1 0 32,0 0-17</inkml:trace>
  <inkml:trace contextRef="#ctx0" brushRef="#br0" timeOffset="224606.4661">21061 13159 0,'0'17'62,"0"54"-46,0-36-16,0 0 15,-18 18 1,18 177 0,0-72-1,-35-52 1,35 18 0,-35-19-1,35-52 1,-36-53-1</inkml:trace>
  <inkml:trace contextRef="#ctx0" brushRef="#br0" timeOffset="225957.2766">21414 13353 0,'0'53'62,"0"17"-46,0-35-16,35 1 15,-35-1-15,35 35 32,0-34-17,-35 17-15,36-53 16,-36 35-16,35-35 15,0 0 1,18 0 0,-18-18-1,-35-17-15,0 0 16,0-18-16,0 18 16,0-18-1,0-18 1,0-17-1,0 53 17,36-18-17,17 53 1,-18 0 0,53 0-1,-17 0 1</inkml:trace>
  <inkml:trace contextRef="#ctx0" brushRef="#br0" timeOffset="226645.3413">21943 13829 0,'35'0'47,"0"0"-31,-17 0-1,17 0 1,-35-18-1,53-17 1,-53 0 0,-35 52 31,35 19-32,-35-36-15,35 53 16,0-18-1,0 0 1,17-35 15</inkml:trace>
  <inkml:trace contextRef="#ctx0" brushRef="#br0" timeOffset="226862.1983">22137 13670 0,'0'-35'15</inkml:trace>
  <inkml:trace contextRef="#ctx0" brushRef="#br0" timeOffset="227754.9509">22490 13458 0,'0'-35'16,"17"35"47,18 0-48,18 18-15,-17-18 16,-1 35-1,88 18 1,-52-18 0,-18 1-1,-18-36 1,0 0 0,-35 17 46,-17-17-62,-54 71 16,36-71-1,-36 53-15,1 53 16,-36-36 15,35 1-15,-34 34-1,69-105 1,-17 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50:51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6668 1023 0,'35'-35'47,"0"35"-31,18 0-1,35 0 1,-70 0 0,52 0-1,19 0 1,-54 0-16,35 0 15</inkml:trace>
  <inkml:trace contextRef="#ctx0" brushRef="#br0" timeOffset="302.0168">7003 1041 0,'0'35'15,"-36"-35"1,36 35-16,0 1 16,0-1-16,0 35 15,0 1 1,0-1-1,0-52 1,0 53 0,0-18-16,-35-18 15</inkml:trace>
  <inkml:trace contextRef="#ctx0" brushRef="#br0" timeOffset="502.2569">6826 1605 0,'18'0'63,"17"0"-63,-17 0 15,17 0-15,89 0 16,-19 0-1,-69 0-15</inkml:trace>
  <inkml:trace contextRef="#ctx0" brushRef="#br0" timeOffset="1358.8918">7479 1094 0,'0'-36'15,"0"54"48,0 17-63,0 18 0,0 35 31,0-17-15,0-36-1,0 18 1,0-18-16,0-88 78,0 18-78,0 0 16,0 0-16,0-36 15,0 1 1,0 34 0,0-17-16,0 18 31,35 35 0,0 35-15,36 36-1,-18 52 1,-18-52 0,0-1-1,18-34 1,-53 17-16,71-53 16,-36-18 30,-35-17-30,0-71-16,0 35 16,0 1-1,0-1 1,0 36 0,0 0-1,0-1 16</inkml:trace>
  <inkml:trace contextRef="#ctx0" brushRef="#br0" timeOffset="1801.912">8202 1076 0,'0'53'62,"0"-18"-62,0 18 16,0 0-16,0 0 16,0 106-1,0-142 1,0 54-1,0-36 1,0-52 15,35-54-15,-35 36-16</inkml:trace>
  <inkml:trace contextRef="#ctx0" brushRef="#br0" timeOffset="2218.1537">8237 1305 0,'0'0'16,"0"-106"-1,36 71-15,-36 0 16,0-18 0,0 18-1,35 35 17,0 53-17,-35 0-15,35-1 16,36 72-1,-36-1 1,1-52 0,-1-18-1,18-53 1,0 35 15,-53-70-15,0 0-1,35-36 1,-35 0 0,35-34-1,-35 52 1,0 17 0,0 1-1</inkml:trace>
  <inkml:trace contextRef="#ctx0" brushRef="#br0" timeOffset="2662.3188">8961 1129 0,'0'70'47,"0"-34"-31,0-1-16,0-17 16,0 17-1,0 0-15,0 0 16,0 18-16,0 18 15,0-36 1</inkml:trace>
  <inkml:trace contextRef="#ctx0" brushRef="#br0" timeOffset="2925.6003">9049 1094 0,'0'0'0,"0"-36"0,0 1 31,35 35-15,36-35-1,-1 35 1,-52 0 0,52 0-16,-34 0 15,-36 17-15</inkml:trace>
  <inkml:trace contextRef="#ctx0" brushRef="#br0" timeOffset="3167.6621">9013 1199 0,'0'36'15,"36"-36"1,17 0-1,0 0 1,17 0 0,-70 35-1,18-35-15</inkml:trace>
  <inkml:trace contextRef="#ctx0" brushRef="#br0" timeOffset="3401.3173">9102 1552 0,'17'0'47,"36"0"-32,0 0 1,-18 0-1,18-17 1,18 17 0,-53 0-16</inkml:trace>
  <inkml:trace contextRef="#ctx0" brushRef="#br0" timeOffset="3971.1699">9701 1058 0,'0'18'31,"0"53"-16,-17-36 1,17 0-16,0 36 16,0-36-16,0 0 15,0 0 1,0 18 0,0-17-1</inkml:trace>
  <inkml:trace contextRef="#ctx0" brushRef="#br0" timeOffset="4450.7883">9684 1005 0,'0'0'0,"0"-35"0,0 0 16,0 0 0,17-1-1,72 36 1,-19 0 0,1 0-1,-36 18 1,-35 35-1,-18 17 1,-140 19 0,122-36-1,1-53 1,35 35 15,18 0-15,17-35-1,53 35 1,18 1 0,-35 17-1,-36-18-15,0 0 16,18-35-16,-53 35 16</inkml:trace>
  <inkml:trace contextRef="#ctx0" brushRef="#br0" timeOffset="5463.6772">12559 952 0,'0'36'93,"0"34"-77,0-17-16,0 0 16,0 0-16,35-18 15,-35 1-15,0 34 16,0-35-16,0 18 31</inkml:trace>
  <inkml:trace contextRef="#ctx0" brushRef="#br0" timeOffset="5833.6379">12629 847 0,'0'0'16,"0"-53"-16,36 17 15,34 36 17,-52 0-17,17 0 1,-35 18-16,35 35 15,-35 0 1,0 0 0,0 17-1,-17-70 1,-36 36 0,-18-36-16,36 0 15,0 0 1</inkml:trace>
  <inkml:trace contextRef="#ctx0" brushRef="#br0" timeOffset="6289.9907">13123 988 0,'0'35'47,"0"53"-31,0-17-16,0 35 15,-17-36 1,17 1-1,0-18 1,0-18 0</inkml:trace>
  <inkml:trace contextRef="#ctx0" brushRef="#br0" timeOffset="6770.6781">13123 952 0,'0'0'16,"0"-35"-16,0 0 0,53 0 15,-53-18 1,53 53-16,-18-36 15,36 36 1,0 18 0,-19 70-1,1-88 1,-53 53-16,0-18 16,-17 36-16,-107-18 31,36 0-16,53-53 1,35 35 15,0 0-15,17-35 0,19 36-1,52 70 1,-18-54-1,1-16 1,-36-1 0</inkml:trace>
  <inkml:trace contextRef="#ctx0" brushRef="#br0" timeOffset="7324.464">13864 935 0,'0'0'15,"0"-35"-15,-17 35 32,-19 0-32,-17 52 31,-17 54-16,70 18 1,0-36 0,0-17-1,17-36 1,36-35 0,18 0-1,-18 0 1,-18-71-1,0 1 1,-35-1 0,0 36-1,0-18 17,0 18-32</inkml:trace>
  <inkml:trace contextRef="#ctx0" brushRef="#br0" timeOffset="7749.34">14323 970 0,'0'-35'0,"0"88"63,0 0-63,0 0 15,0 0 1,0-18-16,0 18 16,0-18-16,0 36 15,-35-19 1,-1-52-1</inkml:trace>
  <inkml:trace contextRef="#ctx0" brushRef="#br0" timeOffset="8116.3531">14182 864 0,'0'0'0,"0"-35"16,17 0-1,19 35 1,34 0 0,54 53-1,-54 35 1,1 0-1,-71-53-15,35 36 16,-35-36 0,0 36-1,0-18 1,-35-53-16,-53 88 16,52-88 15,-87 53-16</inkml:trace>
  <inkml:trace contextRef="#ctx0" brushRef="#br0" timeOffset="9298.6683">14746 970 0,'0'-35'32,"0"70"77,0 0-109,-18 18 16,18 0-16,0-17 15,0-1-15,0 0 31,0 53-15,36-88 0,-1 36-1,36-36 1,-36-18 0,0 18-16,-17-53 15,-18 0-15,0 18 16,53-36-1,-53 1 1,0 34-16,0 1 16,0-18-1,35 53-15,0-35 16</inkml:trace>
  <inkml:trace contextRef="#ctx0" brushRef="#br0" timeOffset="9782.2865">15522 952 0,'0'-35'16,"-35"35"30,-18 35-30,18 1-16,35-1 16,-71 18-16,71 0 15,-35 53 1,35-53 0,0 17-1,70-35 1,1-35-1,0 0 1,-1 0 0</inkml:trace>
  <inkml:trace contextRef="#ctx0" brushRef="#br0" timeOffset="10641.4274">15946 864 0,'17'0'172,"18"0"-172,18 0 16,0 0-16,18 0 16,-18 0-16,35 0 15,-17 0 1,-1-17 15</inkml:trace>
  <inkml:trace contextRef="#ctx0" brushRef="#br0" timeOffset="10932.9302">16175 864 0,'0'36'47,"-35"52"-31,35-53-16,0 53 15,0 18 16,0-35-15,0-36 0,0 0-1,0 0 1</inkml:trace>
  <inkml:trace contextRef="#ctx0" brushRef="#br0" timeOffset="14331.2678">6932 2064 0,'35'0'16,"1"0"-1,-1 0 1,-17 0-1,52 0 17,-17 0-17,35 0 1,-17 0 0,17 0-1,18 0 1,35 0-1,-71 0-15,125 0 16,-90 0 0,1 0-16,123 0 15,71 0 1,-141 0 0,0 0-1,0 0 16,-18 0-31,106 0 32,-106 0-17,-35 0 1,-1 0 0,-34 0-16,35 0 15,-53 0-15,0 0 16,88 0-1,18 0 1,-1 0 0,-70 0-16,-17 0 15,17 0-15,-17 0 16,35 0-16,105 0 16,19 0 15,-160 0-31,124 0 0,-88 0 15,0 0 1,88 0 0,17 0-1,-16 0 1,34 0 0,-17 0-1,-54 0 1,-70 0-16,18 0 15,0 0-15,88-36 16,-35 36 0,0 0-1,-1 0 1,89-35 15,-123 35-31,-1 0 16,36 0-1,0 0 17,105-53-17,-52 53 1,17 0 0,-17 0-1,-18-53 1,-35 53-1,-53 0-15,52 0 16,-69 0-16,-37 0 16,37 0-1,-19 0 1</inkml:trace>
  <inkml:trace contextRef="#ctx0" brushRef="#br0" timeOffset="22312.8443">9931 2946 0,'0'35'0,"0"0"16,0 1 0,0-1-1,0-18 1,17 89 0,-17-53-16,0 53 15,0-18-15,0-17 16,0 52-1,0-17 1,0-53-16,0 18 16,0-54-16,0 18 0,0 1 15,-17-36 1</inkml:trace>
  <inkml:trace contextRef="#ctx0" brushRef="#br0" timeOffset="22994.6012">10530 3404 0,'0'-70'16,"0"52"-1,0-17 1,-17-18 15,-36 53-15,18 0-1,-36 53-15,-17 17 32,88-34-32,-53 34 15,53-17-15,0 18 16,0-18-1,18 0 1,34-53 0,1 0-1,53-53 1,-53-18 0,-18 0-1,-35 1 1,0 35-1,0 70 32,0 0-31,0 0 0,71 36-1,-18-18 1,17-53-1</inkml:trace>
  <inkml:trace contextRef="#ctx0" brushRef="#br0" timeOffset="23630.4614">10971 3140 0,'0'-36'16,"18"36"46,-18 18-62,53-18 0,-18 35 16,0-35 0,18 36-1,18 17 1,-71-1-16,53-16 15,-18-1 1,-35 0 0,0 1-1,-53 16 1,-70 19 0,35-18-1,52 0 1,-17-18-1</inkml:trace>
  <inkml:trace contextRef="#ctx0" brushRef="#br0" timeOffset="24677.317">12153 3598 0,'0'-17'0,"0"34"47,-17-17-31,17 18-16,-53 53 15,-18-71-15</inkml:trace>
  <inkml:trace contextRef="#ctx0" brushRef="#br0" timeOffset="25277.0141">12965 2910 0,'0'0'16,"0"53"31,0-35-47,0 53 15,0-19-15,0 19 16,0 0 0,0 87-1,0-70 1,-18-17-1,18 0 1,-35-71 0,35 17-16</inkml:trace>
  <inkml:trace contextRef="#ctx0" brushRef="#br0" timeOffset="26009.971">13388 2963 0,'0'36'62,"0"17"-62,0 17 16,0-17-16,0 0 16,0 53-16,-18-36 15,18 1 17,0-18-17,0-141 63,18 35-62,35-18 0,-18 36-1,0 35 1,1 0-1,-36 17 1,35 36 0,-35 18-1,0-36 1,0 0 0,-71 1 15,1-36-16,-18 0 1,52 0-16,1 0 0</inkml:trace>
  <inkml:trace contextRef="#ctx0" brushRef="#br0" timeOffset="26676.9041">14041 3034 0,'35'18'62,"0"17"-46,18 35 0,-18-70-16,1 53 15,-1-53-15,0 36 16,0-36-16,18 35 16,-53 0-16,36-35 15,-36 35 1,0 1-1,-53-1 1,-53 0 0,-18 0-1,54 18 1</inkml:trace>
  <inkml:trace contextRef="#ctx0" brushRef="#br0" timeOffset="27409.1115">15610 2999 0,'0'0'0,"-17"0"0,17-18 0,-53 18 16,0 0-1,18 0 1,-36 35-1,-52 71 1,17 0 0,71 17-1,-36-34 1,71-54-16,0 35 16,53 1-1,-18-71 1,18 0-16,53 35 15,70-52 1,-105-36 0</inkml:trace>
  <inkml:trace contextRef="#ctx0" brushRef="#br0" timeOffset="27676.1318">15081 3351 0,'36'0'16,"-1"0"-16,0-17 15,0 17-15,71 0 16,-35 0 0,-1 0-1,-34 0 1</inkml:trace>
  <inkml:trace contextRef="#ctx0" brushRef="#br0" timeOffset="28376.4234">16845 2805 0,'0'-36'15,"-17"1"1,-19 35 0,1 0-1,-18 0 1,18 0 0,-1 0-16,-69 141 31,16 18-16,1 17 1,53 1 0,-18-36-1,124-71 1,17-17 0,88-53-1,-17 0 1,-18-35-1,-88 35-15,-18-35 16</inkml:trace>
  <inkml:trace contextRef="#ctx0" brushRef="#br0" timeOffset="28833.6033">16545 3052 0,'18'0'15,"-18"17"16,0 18-31,0 18 16,0 53 0,0-18-1,0-17 1,0-36-16,0 18 16,0-18-1</inkml:trace>
  <inkml:trace contextRef="#ctx0" brushRef="#br0" timeOffset="29735.1368">17233 2540 0,'35'0'31,"1"35"0,-36 18-15,0 0 0,0-18 15,0 1-31,0-54 78,35 18-78,-35-53 16,35 18-16,36-18 15,-36-18 1,-35 36 15,35 35-31,18 35 31,0 18-15,-53 0 0,18-53-16,-18 53 31,0-18-31,0 1 15</inkml:trace>
  <inkml:trace contextRef="#ctx0" brushRef="#br0" timeOffset="34570.0666">12188 5045 0,'-52'0'94,"16"17"-94,1-17 0,-18 71 16,-17-36-1,17 0-15,-36 18 16,37-17-16,-1-1 0,-18-35 16,36 53-1,-18 0 1,18-18-1,35 0 32,17 1-31,-17-1-16,88 18 16,106 17-1,-17-34 1,-36 52 15,-53-35-15,-53-53-16,1 35 15,-36 0 1</inkml:trace>
  <inkml:trace contextRef="#ctx0" brushRef="#br0" timeOffset="37672.6602">13159 5221 0,'0'-18'31,"0"-17"16,-18 35-47,-17 0 16,-1 0-1,1 0 1,0 18 0,0 70-1,35-53 1,-53 18-16,53 18 15,0-54-15,-36 36 16,36 36 0,18-54-1,53-35 1,52 0 0,-52-35-1,-1-71 16,-35 35-15,-35 36 0,0-71-1,0 71 1,0 52 31,0 19-32,0 17 1,36 17 0,-1-35-1,18-35 1</inkml:trace>
  <inkml:trace contextRef="#ctx0" brushRef="#br0" timeOffset="38372.0744">14005 4780 0,'-35'18'63,"35"35"-48,0 247 17,-53-230-32,53-17 15,0 88 1,0-17 0,0-71-1,0-18-15,0 0 16,0 0-16,18-35 15</inkml:trace>
  <inkml:trace contextRef="#ctx0" brushRef="#br0" timeOffset="39156.4171">14482 4904 0,'0'17'31,"0"19"-31,0-19 16,0 54-1,0 35 1,0-54-16,-18 54 16,18-53-16,0-17 15,-35 34 1,35-35-1,0-105 48,0 35-63,17 35 16,-17-53-16,36 17 15,-1 36 1,0 0 15,-17 0-15,52 0-1,-70 18-15,36 17 16,-36 1 0,0-1-1,-53 0 1,35-35-16,-53 0 15,36 35 1,-35-35 0,34 0-16</inkml:trace>
  <inkml:trace contextRef="#ctx0" brushRef="#br0" timeOffset="40389.543">15117 4762 0,'35'0'360,"-35"18"-360,53-18 15,35 35 1,-18 36-1,1-18 1,-36-18 0,18 0-1,-17-35-15,-36 36 16,35-36 0,-35 35-1,0 0 32,-18-35-31,18 36-1,-35-1 1,-142 18 0,72 53-1,-19-36 1,89-17-1,-36 0 1,71 0-16,-35-53 16</inkml:trace>
  <inkml:trace contextRef="#ctx0" brushRef="#br0" timeOffset="44553.4706">12965 7161 0,'0'18'31,"-53"35"-15,17-53-16,1 35 15,-18-35 1,-70 88 0,17-17-1,71-71-15,-1 53 16,-52 17-16,53-70 15,-18 18 1,53 17 0,-35-35-1,35 36 1,17-1 0,36 53-1,18 18 1,70-35-1,-53-19-15,106-16 16,-106-36 0,-35 0-1,18 53 1,-18-53-16</inkml:trace>
  <inkml:trace contextRef="#ctx0" brushRef="#br0" timeOffset="45388.6512">13811 7408 0,'0'-17'15,"-17"17"1,-19 0 0,-17 0-1,0 53 1,53-18-1,-52 53 1,52-53 0,0 54-1,17-89 1,18 0 0,18 0-1,18-18 1,-36-53-1,-35 18 1,0 18-16,0 53 78,36-18-78,-36 53 16,35-53-16,-35 70 15,35-52 1,18-18-16,-18 0 16,1 0-16</inkml:trace>
  <inkml:trace contextRef="#ctx0" brushRef="#br0" timeOffset="45757.389">14270 7108 0,'0'0'0,"0"-35"15,0 53 16,0 35-15,0 105 0,0 1-1,0 0 1,0-71-16,0-35 16,-18 0-16,18-18 15,0 1-15,0 34 16,0-35-1</inkml:trace>
  <inkml:trace contextRef="#ctx0" brushRef="#br0" timeOffset="46536.9866">14870 7038 0,'0'35'47,"0"18"-47,0 0 16,0 88 0,0 0-1,0-70 1,0-18-1,0-71 48,0-35-47,52 18-1,-52 0-15,36 35 16,-36-36-1,53 36-15,0 0 16,-18 0 0,0 18-1,-35 35 1,35-53-16,-35 70 16,0-17-1,-17-17 1,-36-1-1,-53-35 17,53 0-32,0-18 15</inkml:trace>
  <inkml:trace contextRef="#ctx0" brushRef="#br0" timeOffset="47686.4206">15522 6950 0,'36'0'328,"69"35"-296,-69 53-32,-1-53 0,0 1 15,0-36-15,36 70 16,-18-34-1,-35-36-15,52 35 16,-70 18 62,-18 17-62,-70 19-1,35-54-15,18 0 16,-18 0 0,0 1-16,-53 34 15,36-17 1,-1-18 0</inkml:trace>
  <inkml:trace contextRef="#ctx0" brushRef="#br0" timeOffset="49502.5785">17604 7108 0,'17'0'31,"36"0"-15,0 0-1,0 36 1,0-36-16,88 35 15,18 0 1,0 18 0,-89-53-1,-35 35 17,-35-17-17,0 17 16,-17-35-15,17 36-16,-124 17 16,71 35-16,-35-53 15,-88 18 1,35 0 0,105-18-1,1 18 1,88-53-1,53 0 1</inkml:trace>
  <inkml:trace contextRef="#ctx0" brushRef="#br0" timeOffset="49819.5922">18468 7620 0,'-35'0'31,"-1"0"-16,1 18 1,-88 52-16,52-17 16,1 0-1,-1 18 1,18-36 0</inkml:trace>
  <inkml:trace contextRef="#ctx0" brushRef="#br0" timeOffset="50851.7196">19209 7126 0,'0'-35'16,"-18"35"0,-17 0-1,17 0 1,-52 17 0,-1 72-1,71-36 1,-53 70-1,0-17 1,0-36 0,89 36-1,17-106 1,-1 36 0,19-36-1,0-36 1,-36-17-16,35-17 15,-17-18 1,-53 52 0,0 1-16,0-36 31,-53-34-15,36 69-1,-19 1 1,1 35-16</inkml:trace>
  <inkml:trace contextRef="#ctx0" brushRef="#br0" timeOffset="55950.5493">13847 9260 0,'0'0'0,"-36"0"94,-17 53-94,0-17 16,0-1-16,-17 35 15,-54 19 1,36-36-1,35-36 1,53 18 62,0 1-62,36-36-16,17 35 15,-18 36 1,88-1 0,-52-35-16,-18 18 15,0-53-15,35 53 16,-35-17 0,-18-1-1</inkml:trace>
  <inkml:trace contextRef="#ctx0" brushRef="#br0" timeOffset="56633.4578">14552 9560 0,'0'-35'16,"-18"35"0,18-35-16,-35 35 15,0 0 17,0 35-17,35 0 1,-36 36-1,1 35 1,35-71 0,18 0-1,17-35 1,0 0 0,1-17-1,-1-19 1,0-17-1,-35-35 1,0 53 0,0 70 46,0 0-62,0 1 16,35 17-1,1-18 1,-1-35-16</inkml:trace>
  <inkml:trace contextRef="#ctx0" brushRef="#br0" timeOffset="57182.6163">14993 9066 0,'0'36'63,"0"34"-63,0-17 15,0 18-15,0 123 16,0-18 0,-18-35 15,18-17-16,0-1 1,0-88 0,0 18-1</inkml:trace>
  <inkml:trace contextRef="#ctx0" brushRef="#br0" timeOffset="57899.8161">15522 9190 0,'0'35'47,"0"18"-47,0 18 15,0-18-15,0 52 16,0 19 0,0-71 15,0-18-16,0-53 32,0-52-31,0 35-16,36-1 16,-36 1-16,35 35 15,-35-35-15,53 35 16,-18 0-1,0 17 1,1 19 0,-36-1-16,35 0 0,-35 0 15,0 18 1,0 18 0,-53-36 15,-18 0-16,18-35 1,18-17 0,0-18-1</inkml:trace>
  <inkml:trace contextRef="#ctx0" brushRef="#br0" timeOffset="58533.6552">16140 9155 0,'0'17'47,"17"-17"-47,-17 36 16,53-36 0,18 35-16,-1 0 31,1 36-16,-1-36 1,1-35 0,-53 88-1,-18-53 1,0 18 0,0 0-1,-106 18 1,18-36-1,17 18 1,18-18 0,0 18-1</inkml:trace>
  <inkml:trace contextRef="#ctx0" brushRef="#br0" timeOffset="59016.1972">17692 9349 0,'17'0'16,"19"0"-1,-1-36 1,0 36-1,1 0 1,-36 18 0</inkml:trace>
  <inkml:trace contextRef="#ctx0" brushRef="#br0" timeOffset="59215.459">17586 9578 0,'35'0'31,"36"0"-15,-18-35-16,-18 35 16,18 0-1,-18 0 1</inkml:trace>
  <inkml:trace contextRef="#ctx0" brushRef="#br0" timeOffset="59698.7525">18415 9208 0,'0'0'0,"-18"-36"32,-17 36-17,35 18-15,-53 17 16,0 53-1,0 36 1,53-71-16,0 35 16,0-53-1,0 0 1,18-35-16,53 0 16,-36 0-1,18 0-15,-18-17 16,0 17-16,-35-35 15,36-18 1,-36 17 0,0-87-1,-18 52 1,-17 1 0,-1 17-1</inkml:trace>
  <inkml:trace contextRef="#ctx0" brushRef="#br0" timeOffset="61186.0459">21519 8925 0,'18'0'31,"0"0"-16,52 0 1,-34 0-16,-19 0 16,54 0-1,-1 0 1,1 0 0</inkml:trace>
  <inkml:trace contextRef="#ctx0" brushRef="#br0" timeOffset="61465.3032">21731 8978 0,'0'35'16,"0"1"-16,0-1 15,0 18 1,0 18 0,0-36-16,0 0 15,0 0-15,0 36 16,0-18 0,0-18-1</inkml:trace>
  <inkml:trace contextRef="#ctx0" brushRef="#br0" timeOffset="61791.4015">22137 8872 0,'0'18'32,"0"35"-32,0 0 15,0 0-15,0 17 16,0-17-1,0-17 1,0 16 0,0-16-16</inkml:trace>
  <inkml:trace contextRef="#ctx0" brushRef="#br0" timeOffset="62232.0744">22137 9155 0,'35'-36'15,"36"36"1,-36 0 0,18 0-1,0-35 1,0 35-1,-18-35 1,-35-1-16,0 1 16,0-18-1,35 18 1,-35 88 46,0 17-46,0-52-16,0 17 16,0 1-1,0 52 1,0-53 0,0 0-1</inkml:trace>
  <inkml:trace contextRef="#ctx0" brushRef="#br0" timeOffset="62561.6531">22701 8890 0,'0'-35'0,"36"52"63,-36 19-63,0-1 15,0 18-15,0-18 16,0 36-1,0-18 1,0-18 0,0 0-1</inkml:trace>
  <inkml:trace contextRef="#ctx0" brushRef="#br0" timeOffset="62797.7706">22772 8890 0,'0'0'0,"0"-35"0,0-1 16,0 1-1,35 0 1,36 35-1,-18 0 1,-18 0 0,0 0-1,-35 18 1</inkml:trace>
  <inkml:trace contextRef="#ctx0" brushRef="#br0" timeOffset="63014.3571">22825 8961 0,'0'0'0,"17"0"78,-17 35-78,36-35 0,-1 0 31,-35 35-31,0 0 16</inkml:trace>
  <inkml:trace contextRef="#ctx0" brushRef="#br0" timeOffset="63214.4101">22754 9331 0,'18'0'31,"70"0"-31,-53-18 16,1 18 0,-1-35-1,0 35-15</inkml:trace>
  <inkml:trace contextRef="#ctx0" brushRef="#br0" timeOffset="63964.371">23248 8978 0,'0'18'62,"-35"17"-62,35 0 16,0 1-16,0-1 15,0 0 1,0 53 0,0-123 62,0-18-63,0 0 1,0 18-16,0 0 16,17-1-1,-17 1-15,0-35 16,0 34-16,0 1 16,36 35 15,-36 35-16,0 1 1,53 17-16,-53 52 16,35-69-16,-35-1 15,35 18 1,-35-18 0,35-35-1,-35-17 16,36 17-15,-36-53 0,0-36-1,35 19 1,-35-1 0,35 36-1,-35 0-15</inkml:trace>
  <inkml:trace contextRef="#ctx0" brushRef="#br0" timeOffset="64697.4453">25082 8731 0,'0'18'31,"0"35"-31,0 70 16,0-17 15,18-18-15,-18-17-1,0-36-15,35 0 16,-35 18-16,0-17 16</inkml:trace>
  <inkml:trace contextRef="#ctx0" brushRef="#br0" timeOffset="65264.0813">25594 9013 0,'0'-52'16,"-53"52"-16,53-36 15,-35 36-15,17 0 16,-52 0-1,17 53 1,-18 18 0,71-1-1,-35-34 1,35-1 0,53-35-1,17 0 1,-34 0-16,34-18 15,-17-52 17,-53 17-17,35 53-15,-35-36 16,0 54 15,0 35-15,0 0-1,36-18 1,52-35 0</inkml:trace>
  <inkml:trace contextRef="#ctx0" brushRef="#br0" timeOffset="65704.8887">25929 8678 0,'18'0'46,"-18"18"-30,70-18-16,-34 35 16,-1-35-16,0 0 15,53 53 1,-52-35 0,-36 17 15,0 0-16,-18 36-15,-17-18 32,-53 0-17,-1 17 1,54-17 0,-18-53-16,53 36 15,-35-36-15</inkml:trace>
  <inkml:trace contextRef="#ctx0" brushRef="#br0" timeOffset="67530.7294">27146 8978 0,'0'0'0,"0"-35"16,0 0-1,0-1 1,-17 36 15,-36 0-15,53 18-16,-36-18 15,1 88 1,0-17 0,35-1-1,0-34 1,35-36 15,18 0-15,18-53-1,-36 17 1,-35 1 0,35 35-1,-35-35 1,0 70 46,35-35-62,-35 35 16,53-35 0,-17 0-1,17 0 1,-1 0-1,-52-17-15,36-19 16,-1 36 15,-35-35-15,35 35 0,1 0-1,-36 53 1,35-18-1,-35 1 1,0-54 62,35 18-62,-35-71-1,35 71-15,-35-35 0,36 35 16,-1 0 15,0 0-15,18 0 0,-53 18-1,35 17 1,-35 0-1,0 1 1,36-1 0</inkml:trace>
  <inkml:trace contextRef="#ctx0" brushRef="#br0" timeOffset="68167.5571">28222 8978 0,'-17'0'47,"-36"0"-31,53 35-16,-71-35 15,71 36-15,-18-36 16,-17 70 0,53-70 46,-1 0-46,36-17-1,-17-19 1,-1-17 0,-35 18-16,0-53 15,0 53 1,35-36-1,-35 1 1,0 17 0,0 17-1,0 54 32,0 35-47,0 70 16,0-52-1,0 35-15,0-71 16,0 0-16,71 1 31,-36-36-31</inkml:trace>
  <inkml:trace contextRef="#ctx0" brushRef="#br0" timeOffset="69045.4783">29263 8555 0,'0'0'0,"0"53"62,0 0-62,0 17 16,0-17-16,-18 0 16,18 35-1,-35-17 1,35-1-1,0-34 1</inkml:trace>
  <inkml:trace contextRef="#ctx0" brushRef="#br0" timeOffset="69679.9159">29439 8572 0,'0'0'0,"0"18"63,0 17-63,0 18 15,0 36-15,-17 16 16,17-34-1,0-18 1,0-18 0,0-53 46,17 18-46,-17-35-16,0 0 15,18 35 1,17-18 0,1 18-1,-1 0 1,0 36 0,-35 16-1,0-16 1,0-1-1,-18 0 17,-34-35-17,16 0 1</inkml:trace>
  <inkml:trace contextRef="#ctx0" brushRef="#br0" timeOffset="70295.365">29827 8625 0,'36'0'47,"-1"0"-31,18 36-1,0 17 1,17-18-1,1 0 1,-36-35 0,18 35-16,-18-35 15,-35 36 1,0-1 0,0 0-1,-53 1 1,36-36-1,-71 35 1,17 35 0,71-34-16,-53-36 15,53 35-15,-53-35 16</inkml:trace>
  <inkml:trace contextRef="#ctx0" brushRef="#br0" timeOffset="72027.6961">31044 8855 0,'-17'0'0,"17"-36"15,-35 36-15,-18 0 16,17 0 0,-17 18-1,18 17 1,35 1-16,-35-1 15,35 0-15,-53 36 16,53-36 0,18 0 15,17-35-15,53 0-1,0-17 1,-52-36-1,-1 17 1,-35 1 0,0 53 31,35 17-32,-35 0 1,35-35-16,1 0 15,17 0 1,-1 0 0,1-17 15,18-19-15,-36 1-1,-35 0 1,0 17-1,0-52 1,0 17 0,0 18-1,53 35 63,-18 0-62,18 0 0,0 0-1,-17 17-15,-36 18 16,35-35 0,-35 53-1,0 18 1,0-18-1,0-18 1,0 0 0,70-35 15,-17 0-15,0-53-1,-18 53-15,1-52 16,70-72-1,-106 71 17,0 18-17,-18 35 1,18 18 0,-35-18-16,35 70 15,0 18-15,0-35 16,0-18-1,53 1 1,-36-36 0,19 0-16</inkml:trace>
  <inkml:trace contextRef="#ctx0" brushRef="#br0" timeOffset="73378.3755">21749 10160 0,'0'-18'0,"0"-17"47,-36 35-16,1 0-16,0 0-15,0 18 16,-54 52 0,54-17-16,35-18 15,-53 18-15,53 0 16,0 18 0,71-36-1,17-35 1,53 0-1,-88 0 1,35 0-16</inkml:trace>
  <inkml:trace contextRef="#ctx0" brushRef="#br0" timeOffset="73992.8992">22066 10178 0,'0'17'62,"0"1"-62,0 52 16,0-34-16,0-19 15,-35 36-15,35 0 32,0-17-17,0-54 32,0-35-31,0 18-1,0-1-15,35 1 16,-35 0 0,36-36-1,-36 36 1,35 35-1,0 0 1,18 106 0,-18-36-1,-35-34 17,0 17-32,0-18 15,0 0 1</inkml:trace>
  <inkml:trace contextRef="#ctx0" brushRef="#br0" timeOffset="74172.5998">22137 10407 0,'0'-35'16,"17"35"0,19 0-1,17 0 1</inkml:trace>
  <inkml:trace contextRef="#ctx0" brushRef="#br0" timeOffset="74593.6695">22437 10195 0,'0'0'0,"0"-35"31,0 53 1,0 17-17,0 18 1,0 0-16,0-18 15,0 0-15,0 1 16,0-1 0,17-35-1,19 0 1,34 0 0,1-18-1</inkml:trace>
  <inkml:trace contextRef="#ctx0" brushRef="#br0" timeOffset="75126.3915">22913 10125 0,'0'53'62,"0"-18"-62,0-17 16,0 17-16,0 0 16,35 36-1,-35-36 1,0-17 0,35-18-1,71-18 1,-35-17-1,-1-1 1</inkml:trace>
  <inkml:trace contextRef="#ctx0" brushRef="#br0" timeOffset="75454.1444">23372 10125 0,'0'53'62,"0"-36"-62,0 19 16,0-1-16,0 53 16,0-53-1,0 1 17</inkml:trace>
  <inkml:trace contextRef="#ctx0" brushRef="#br0" timeOffset="75697.3116">23460 10072 0,'0'-35'0,"35"-1"16,0 36-1,18 0 1,-53-35 0,53 35-16,-18 0 31,-35 18-15</inkml:trace>
  <inkml:trace contextRef="#ctx0" brushRef="#br0" timeOffset="75910.4821">23495 10125 0,'18'0'63,"35"0"-48,-18 35 1,0-35 0,-35 35-1</inkml:trace>
  <inkml:trace contextRef="#ctx0" brushRef="#br0" timeOffset="76126.3907">23460 10389 0,'17'0'31,"36"0"-15,0 0-1,-18 0-15,54 0 31,-54 0-31,18 0 16</inkml:trace>
  <inkml:trace contextRef="#ctx0" brushRef="#br0" timeOffset="76443.8561">24007 10089 0,'0'36'47,"0"-1"-32,0 0-15,-18 36 16,18-18 0,0-18-1,0 0 1,-35-35 0</inkml:trace>
  <inkml:trace contextRef="#ctx0" brushRef="#br0" timeOffset="76830.4771">23812 9948 0,'0'0'0,"0"-35"15,18 35 1,17 0-16,36 0 16,0 18-1,-36-18 1,35 88-16,-34-53 16,-36 0-1,53 36 1,-53-18-1,0 0 1,-18-18 0,-35 0-1,-18 18 1,1-17 0,-36-1-1</inkml:trace>
  <inkml:trace contextRef="#ctx0" brushRef="#br0" timeOffset="78059.0926">25682 10054 0,'0'-35'31,"18"35"-15,-18 18 46,0 34-46,0-16-16,0 17 16,0-18-16,-18 0 15,18 0 1,0 18-16,0-17 15,0-54 48,0-53-47,0 36-1,36-53 1,-36 53-16,35-1 15,0-52 1,-35 35 0,35 53 15,18 18-15,-17 70 15,-36-35-16,35 18 1,-35-1 0,0-17-1,0-18 1,0 1 0</inkml:trace>
  <inkml:trace contextRef="#ctx0" brushRef="#br0" timeOffset="78275.9979">25770 10213 0,'0'0'15,"18"0"-15,35 0 16,0 0-1,0 0 1,-18 0 0</inkml:trace>
  <inkml:trace contextRef="#ctx0" brushRef="#br0" timeOffset="78909.3121">26652 10019 0,'0'-35'31,"0"17"0,-17 18 1,-19 35 14,36 1-46,0-1 16,18 0-16,-18 0 16,35 1-1,18 17 1,-17-18 0,-36 0-16,-18 0 31,-35-35-31,18 53 15,-36-53 1,36 0-16,0 0 16,-18 0-1</inkml:trace>
  <inkml:trace contextRef="#ctx0" brushRef="#br0" timeOffset="79796.0443">28205 9948 0,'0'-35'16,"-71"35"15,36 35-15,35 1-16,-36 17 15,36-1-15,-70 37 16,70-54-16,0 0 15,0 0 1,53 1 0,53-1-1,-36-53 1,1-35 0,-18 1 15,-53-37-16,0 36 1,-36-17 0,1 35-1</inkml:trace>
  <inkml:trace contextRef="#ctx0" brushRef="#br0" timeOffset="80195.5371">28399 9948 0,'35'0'47,"-35"18"-31,0 17-16,0 1 16,0 34-1,0-35 1,0 18-16,0 0 15,0-18 1,0-52 47</inkml:trace>
  <inkml:trace contextRef="#ctx0" brushRef="#br0" timeOffset="80582.0493">28469 10037 0,'0'0'0,"0"-71"16,0 36-16,0 17 15,0-53 1,35 36 0,1 35-1,-1 0 1,0 0-1,-35 124 1,0-54 0,-70-17-1,-1-18 1,71 1 46,18-36-46,-18 35-16,35-35 16,-35 35-1,35 1 1,18-36-16,18 35 16,-36 0-1</inkml:trace>
  <inkml:trace contextRef="#ctx0" brushRef="#br0" timeOffset="81008.0992">28981 9878 0,'17'0'16,"36"0"0,-17 0-1,-1 0 1,18 0-1,-18 0-15,0 0 16,1 0-16</inkml:trace>
  <inkml:trace contextRef="#ctx0" brushRef="#br0" timeOffset="81257.7322">29087 9913 0,'0'53'31,"0"18"-15,0-36-16,0 53 15,0-35 1,0 0 0,0-18-1,0 0 1</inkml:trace>
  <inkml:trace contextRef="#ctx0" brushRef="#br0" timeOffset="81525.6483">29351 9931 0,'0'17'31,"0"19"-15,0-1-16,0-17 15,0 52 1,0-35-16,0 18 15,0-17 1</inkml:trace>
  <inkml:trace contextRef="#ctx0" brushRef="#br0" timeOffset="81915.8551">29422 10089 0,'53'0'16,"-53"-35"-1,53 35-15,-1 0 16,-16 0-16,-36-17 16,53 17-16,-18-53 31,-35 17-31,0 19 15,0-19 17,0 54 15,0 0-32,0 52 1,0-34-16,0-1 15,0 18-15,0-18 16,0 0 0</inkml:trace>
  <inkml:trace contextRef="#ctx0" brushRef="#br0" timeOffset="82691.3318">30110 9860 0,'-18'0'47,"-17"35"-47,35 54 15,-53-54 1,53 0-1,0 0 1,0 18-16,0-17 16,0-1-1,17-35 1,19 0 0,34-18-1,18-17 1,-88-18-1,0 0 1,0-17 0,0-36-1,-17 106 17</inkml:trace>
  <inkml:trace contextRef="#ctx0" brushRef="#br0" timeOffset="83341.609">30568 9878 0,'0'0'16,"0"-36"-16,0 1 15,-17 35 1,-19 0 0,1 0-1,35 18-15,-35 70 31,-1-17-15,36-1 0,0-35-1,0 1-15,0-19 16,18-17 0,17 0-1,1 0 16,-36-70 1,0 35-1,35-1-15,0 36-1,0 0 1,1 0-1,-1 18 1,-35 17 0,0 36-1,0-18 1,0-18 0,-18-35-1,18 35-15</inkml:trace>
  <inkml:trace contextRef="#ctx0" brushRef="#br0" timeOffset="83773.9149">30921 9860 0,'0'0'0,"0"35"63,-18 18-63,18-35 16,0 17-16,-35 18 15,35-35 1,0 52-1,18-34 1,35-36 0,-18 0-1,18-36 1,-18 1 15,18-18-31,-53 0 0,0-17 31,0 17-15,-18 17 0,-17 36-16</inkml:trace>
  <inkml:trace contextRef="#ctx0" brushRef="#br0" timeOffset="84906.3922">31485 9913 0,'0'-35'15,"0"52"48,0 19-63,0-1 15,-17 0-15,17 36 16,0-1 0,-36-34 15,36 17-31,0-18 15,0-70 32,0-1-31,18-34 0,17-1-1,-35 1 1,36 34-16,-36 1 15,0 0 1,0 52 31,35 36-47,-35 71 16,0-89-1,0 18-15,35-53 16,-35 71-1,36-36 1,-1-35 0,0 0-1,0-53 1,-35 0 0,0 18-1,0-18-15,0 0 16,0-18-1,36 54 1,-1 17 0</inkml:trace>
  <inkml:trace contextRef="#ctx0" brushRef="#br0" timeOffset="87173.5463">32103 9948 0,'0'-35'0,"0"53"47,-53 70-32,18 18 1,-18-71 0,0 36-1,0-19 1,53-34-1,35-71 48,0-17-63,-35 34 16,53-17-1,18-17-15,-71 35 16,35-1-16,0-17 15,1 89 48,-36 17-47,0 17-16,0-17 15,0 0-15,0-18 16,0 1-16,0 16 15,0-16 1</inkml:trace>
  <inkml:trace contextRef="#ctx0" brushRef="#br0" timeOffset="87356.5561">31997 10195 0,'53'-35'16,"-18"35"-16,0 0 15,1 0-15,-19 0 16,72-35-1</inkml:trace>
  <inkml:trace contextRef="#ctx0" brushRef="#br0" timeOffset="87756.1934">32438 9931 0,'0'17'47,"0"19"-31,0-1-16,0 0 15,0-17-15,0 17 16,0 36-1,0-36-15,0 0 16,0 0 0,35-35 31,0 0-32,107-17-15,-1 17 16,-71 0-1,-70-35 1</inkml:trace>
  <inkml:trace contextRef="#ctx0" brushRef="#br0" timeOffset="100119.4114">14534 11765 0,'-17'35'140,"-18"18"-124,-18-17-1,0 17-15,0 17 0,-71 18 16,1 0 0,52-52-1,36-1 17,35 0 14,0 1 33,88-1-64,-17 18 1,-18-18-16,123 89 15,0-36 1,-52-35 0,-36 35-1,-35-88 1,-53 35 15,-18-70 0,18-18-15</inkml:trace>
  <inkml:trace contextRef="#ctx0" brushRef="#br0" timeOffset="103478.5981">24007 11836 0,'0'-36'62</inkml:trace>
  <inkml:trace contextRef="#ctx0" brushRef="#br0" timeOffset="104853.8194">24148 11818 0,'0'-35'47,"-18"35"-31,-17 0 15,-1 0 0,1 0-15,0 17-1,35 54-15,-35-36 16,35 1 0,-36 34-16,36-35 31,0 18-16,18-17 1,70-36 0,-35 0-1,71-36 1,-54-52 0,-17 35-1,-53-17 1,0 34-1,0 54 32,0 53-31,0-19 0,35-16-1,1-36 1,17 0-1</inkml:trace>
  <inkml:trace contextRef="#ctx0" brushRef="#br0" timeOffset="105150.2457">24677 12012 0,'0'18'63,"-35"17"-48,-1-35-15,1 35 16,0-35-16,-1 36 16</inkml:trace>
  <inkml:trace contextRef="#ctx0" brushRef="#br0" timeOffset="106166.3195">25224 11536 0,'0'35'79,"0"36"-79,0-18 15,0 0-15,0-18 16,0 35-1,0 1 1,0-18 0,0-18-1,0-53 17,0-34-17,0-19 1,17 71-1,-17-53-15,53 53 16,-18 0 0,18 0-1,0 0 1,-53 18-16,36 35 16,-36 17 15,0-52-16,-71 17 1,-17 0 0,53-35-1,-36 0 1</inkml:trace>
  <inkml:trace contextRef="#ctx0" brushRef="#br0" timeOffset="106953.3569">26652 11536 0,'0'-35'31,"-17"35"-15,-36 0-16,18 0 15,-1 0 1,1 17-16,0-17 0,-36 124 16,-17-1-1,35 1 16,53-54-15,0-17 0,53-18-1,35-35 1,18 0 0,53-17-1</inkml:trace>
  <inkml:trace contextRef="#ctx0" brushRef="#br0" timeOffset="107233.5637">26247 11889 0,'17'0'0,"19"0"16,-1 0-16,18 0 16,70 0-1,-17-53 1,-71 53-16</inkml:trace>
  <inkml:trace contextRef="#ctx0" brushRef="#br0" timeOffset="108887.9537">27517 11324 0,'0'35'47,"0"1"-31,0-1-16,0 18 15,0-18-15,-18 36 16,18-1 0,0-34-1,0 17 1,0-18-1,0 0 1</inkml:trace>
  <inkml:trace contextRef="#ctx0" brushRef="#br0" timeOffset="109288.3084">27658 11377 0,'0'53'63,"0"-18"-48,0 1-15,0-1 16,0 0-16,0 0 16,0 18-1,0 0 1,0-17-1,-18-36 1</inkml:trace>
  <inkml:trace contextRef="#ctx0" brushRef="#br0" timeOffset="109848.3602">27570 11271 0,'0'-35'16,"0"0"-1,17-1 1,18 36 0,36-35-1,-53 35-15,17 0 16,0 0-16,36 18 16,-1 52-1,-70-52 1,0 53-16,0-36 15,-17 0 1,-71 53 0,17-35-1,0-18 1,54-35 0,17-17 15,35 17 0,36 17-15,-1 36-1,36 18 1,17-18 0,-87-18-1,-1-35 1,0 35-16</inkml:trace>
  <inkml:trace contextRef="#ctx0" brushRef="#br0" timeOffset="110800.4947">28240 11148 0,'35'0'31,"0"0"32,1 0-32,-36 17-15,0 36-1,0 0 1,0-17-16,0-1 31,0-70 32,35-18-48,0-18 1,1 71 0,-36-35-1,35 35 1,-35 17-16,0 36 15,0 18 1,0-18 0,0 0-1</inkml:trace>
  <inkml:trace contextRef="#ctx0" brushRef="#br0" timeOffset="116229.7012">15416 12065 0,'-17'0'16,"17"-35"0,-36 35-16,1-36 31,0 36-16,0 0 1,35 18 0,-36-18-16,36 35 15,-35 1-15,35 17 16,0-18 0,-35 35-1,35-17 1,0-17-1,17-36 1,36 0 0,-17 0-1,-1 0 1,-35-36-16,35 36 16,-35-53-16,0 0 15,35 53 1,-35-35-16,0 70 62,36-35-46,-36 53-16,35-17 16,0-36-1,-35 35 1,53-35-16</inkml:trace>
  <inkml:trace contextRef="#ctx0" brushRef="#br0" timeOffset="116612.7887">15716 11695 0,'0'17'63,"0"36"-48,0 35-15,53 1 16,-53-19-16,0 18 16,0-17-16,35 88 15,-35-107 1,0 19-16,36 35 16,-36-36-1,0-17 1</inkml:trace>
  <inkml:trace contextRef="#ctx0" brushRef="#br0" timeOffset="117265.2769">16210 11800 0,'0'53'63,"35"0"-63,-35 18 0,0 17 16,0-35-1,0 0-15,0-18 16,0 0-16,0 18 15,0-17 1,0-72 47,0 1-48,36 0-15,-1-1 16,0 36-1,18 0 1,-18 0 0,-35 18-1,36 35 1,-36 0 0,0-18-1,-18 0 1,-52 1-1,-1-36 1,18 0 0</inkml:trace>
  <inkml:trace contextRef="#ctx0" brushRef="#br0" timeOffset="117845.9191">16986 11695 0,'0'0'0,"53"0"47,-35 0-32,35 35-15,53 0 16,88 18 15,-124-18-15,1-35 0,-71 36-1,35-1 1,-35 0-1,0 18 1,-71 71 0,-17-54-1,18-35-15,-1 1 16,36 34 0,0-35-1</inkml:trace>
  <inkml:trace contextRef="#ctx0" brushRef="#br0" timeOffset="118161.9597">18186 12065 0,'17'0'47,"72"-53"-47,-54 53 15,0 0-15,18 0 16,-53 18 15</inkml:trace>
  <inkml:trace contextRef="#ctx0" brushRef="#br0" timeOffset="118328.9358">18203 12188 0,'0'0'0,"0"36"16,36-36 0,-1 0-1,53 0 1,36-36 0,-89 1-16</inkml:trace>
  <inkml:trace contextRef="#ctx0" brushRef="#br0" timeOffset="118846.2467">19526 11712 0,'-17'0'31,"-19"18"-15,1 17 0,-35 53-16,-54 18 31,1-35-15,52-36-1,124-35 32,-53 35-47,53-35 16,-18 0-16,36 36 15,-36-36-15,0 0 16,36 35 0,-18-35-1,35 35 1</inkml:trace>
  <inkml:trace contextRef="#ctx0" brushRef="#br0" timeOffset="119561.8926">20249 11518 0,'0'18'31,"0"35"-15,0 35-16,0-17 15,0 17 1,0-18-16,0-17 15,0 18-15,0-18 0,0-18 16,0 0 0,0 18-1,0-71 32,0-34-31,36 52-16,-36-36 15,35 36 1,18 0-16,-18 0 31,0 0-31,-35 18 16,36 17 0,-36 0-1,0 1 1,-36-1-1,-34-35 1,-1 35 0,36-35-16,-18 0 15,53-17 1,-35 17 0</inkml:trace>
  <inkml:trace contextRef="#ctx0" brushRef="#br0" timeOffset="119945.3929">20708 11518 0,'0'0'0,"0"-35"47,0 53-31,35 34-1,-35 37-15,0 69 16,0-87-1,0 17-15,0 18 16,0-18 0,0-35-1,0 18 1,71-1-16,-18-70 16</inkml:trace>
  <inkml:trace contextRef="#ctx0" brushRef="#br0" timeOffset="120500.5121">21290 11977 0,'0'0'0,"0"-35"15,-18-1 1,-17 36-1,0 18 1,35 17 0,-53 89-1,-18-89-15,71 0 16,0 0 0,36-35 15,34-17-16,-17-54 1,-53 36 0,0 53 46,35-18-62,-35 53 16,36-1-1,-1-16 1</inkml:trace>
  <inkml:trace contextRef="#ctx0" brushRef="#br0" timeOffset="120965.0056">21608 11748 0,'35'0'47,"18"35"-31,-18-35-1,0 35-15,36-35 16,-71 35 0,71-35-1,-36 36 1,0-19 0,-35 19-1,0-1 1,0 0-1,-18 18 1,-158 18 15,88-19-31,17 19 32,18-53-17</inkml:trace>
  <inkml:trace contextRef="#ctx0" brushRef="#br0" timeOffset="123210.6532">24324 13035 0,'0'71'62,"0"-18"-62,35 35 16,-35-18-1,0 19-15,0-37 16,0 54-16,0-53 16,0-18-16,0 36 15,0-36 17,0 1-17</inkml:trace>
  <inkml:trace contextRef="#ctx0" brushRef="#br0" timeOffset="123760.709">24783 13317 0,'0'-17'16,"-18"17"-1,-35 17 16,0 19-15,18 34 0,-18 1-1,53-18 1,0-18 0,18-35-1,35 0 1,-1-35-1,-52-18 1,0 0-16,36 53 78,-36 17-78,70 19 16,-17-1-1,-18-35 1,1 0-16</inkml:trace>
  <inkml:trace contextRef="#ctx0" brushRef="#br0" timeOffset="124643.7741">25224 13159 0,'0'-36'31,"17"36"204,36 53-235,-35-53 15,35 53 1,-18-18-1,18-35-15,-18 36 16,-35-1 0,0 0 15,0 1-15,-17 16-1,-36 1 1,-18 0-1,18-17 1,0-36-16</inkml:trace>
  <inkml:trace contextRef="#ctx0" brushRef="#br0" timeOffset="125509.8535">26106 13511 0,'0'36'62,"0"-1"-46,-18 0-16,-17 18 31</inkml:trace>
  <inkml:trace contextRef="#ctx0" brushRef="#br0" timeOffset="126009.6393">26723 13035 0,'0'-17'0,"0"69"47,0 1-32,0 36-15,0 69 32,0-52-17,0-18 1,0-52-16,0-1 15,0 18-15,0-18 32</inkml:trace>
  <inkml:trace contextRef="#ctx0" brushRef="#br0" timeOffset="126594.5327">27093 13141 0,'0'53'47,"0"17"-47,0-17 15,0 36 1,0-19 0,-17-35-1,17 1 1,0-54 31,0-17-32,17 35-15,-17-36 16,71 1 0,-53 35-1,17 0 1,-35 18-1,35 17 1,-35 0 0,0 1-1,0-1 1,-18-35 0,-34 0-1,16 0-15,1 0 16</inkml:trace>
  <inkml:trace contextRef="#ctx0" brushRef="#br0" timeOffset="127292.6584">27852 13070 0,'35'0'63,"-35"18"-48,53-18-15,18 53 16,-1-18 0,-35 1-1,36-1 1,-36 0 0,-35 0-1,-17 1 1,-19-36-1,-17 35 1,-35 0 0,35 18-1,0-53-15</inkml:trace>
  <inkml:trace contextRef="#ctx0" brushRef="#br0" timeOffset="127926.1555">29386 13000 0,'-17'-35'31,"-19"35"-31,1 0 16,0 0-16,0 17 16,-54 89-1,19 35 1,17-17 0,18-54-1,35-17 1,17-18-1,36-35-15,18 0 16,-36 0 0,0 0-16,1 0 15,-1 0 1</inkml:trace>
  <inkml:trace contextRef="#ctx0" brushRef="#br0" timeOffset="128159.3091">28945 13264 0,'0'0'0,"53"0"31,-17 0-31,34 0 15,1 0 1,-36 0 0,0 0-16,-17 0 15</inkml:trace>
  <inkml:trace contextRef="#ctx0" brushRef="#br0" timeOffset="128841.632">30886 12753 0,'0'0'0,"0"-35"15,-18 35 1,-17-36 0,-18 36-1,-35 0 1,52 36-16,1 17 16,-53 52-16,17 72 31,-17-54-16,35 18 1,53-88 0,0-17-16,53 34 15,-18-70-15,18 35 16,71-35 0,-18 0-1,-53-17-15,0 17 16</inkml:trace>
  <inkml:trace contextRef="#ctx0" brushRef="#br0" timeOffset="129275.2738">30533 13070 0,'0'18'47,"0"17"-47,0 1 16,0-1-16,0 0 15,0 0-15,0 71 31,0-53-15,0-18 0,18-35-16</inkml:trace>
  <inkml:trace contextRef="#ctx0" brushRef="#br0" timeOffset="129991.9174">31168 12629 0,'0'0'0,"18"0"16,-18 36 46,0 52-46,0-53 0,35-35 62,0 0-78,-35-35 15,35 0-15,18-18 16,-17 53 15,-1 17 1,-35 36-17,35 0 1,-35-18-16,0 1 15,0-1 1</inkml:trace>
  <inkml:trace contextRef="#ctx0" brushRef="#br0" timeOffset="131424.3065">23742 11501 0,'0'35'78,"0"18"-78,0 17 16,0 1-16,0-18 15,-35 70 1,35-52-1,0-1 1,0-17 0,0 18-1</inkml:trace>
  <inkml:trace contextRef="#ctx0" brushRef="#br0" timeOffset="131941.8663">24183 11606 0,'35'0'31,"0"0"16,-17 0-32,-18 18-15,35-18 16,-35 35-16,71-35 16,-18 36-1,-18-1 1,-35 0 15,0 0-15,0-17-1,-17 35 1,-19-18 0</inkml:trace>
  <inkml:trace contextRef="#ctx0" brushRef="#br0" timeOffset="132590.8541">25206 11448 0,'0'70'47,"0"-17"-32,0 35-15,0-17 16,0 17 0,18 71-1,-18-36 1,35-35 0,-35-35-1</inkml:trace>
  <inkml:trace contextRef="#ctx0" brushRef="#br0" timeOffset="133275.8258">25612 11606 0,'17'0'63,"-17"18"-63,53-18 16,-53 35-16,53-35 15,0 36 1,-18-1-1,-35 0 32,0 0-15,0 1-17,-17-1-15,-71 53 16,52-35 15,-17 0-15,18-53-16</inkml:trace>
  <inkml:trace contextRef="#ctx0" brushRef="#br0" timeOffset="139810.1243">14887 14041 0,'-17'35'47,"-54"35"-31,0-17-1,19-17-15,-1-36 16,-124 123-1,142-88 1,0-35 0,35 36 15,0-1 0,17 0-15,54 18-1,-53-53 1,52 71-16,89-36 16,-71-35-16,-17 0 15,17 53 1,-35 0 0</inkml:trace>
  <inkml:trace contextRef="#ctx0" brushRef="#br0" timeOffset="140771.9914">15575 14340 0,'0'-35'0,"0"18"31,-17 17-31,-19-53 32,-17 53-17,0 35 1,18-35-1,-18 70-15,53-34 16,-35 34 0,35-34-1,0 34 1,0-52 0,18-18-1,17 0-15,18 0 16,0 0-1,-53-71-15,35 71 16,-35-35 0,35 35 31,1 35-16,-1 0-31,35-35 15,1 36 1,-36-36 0</inkml:trace>
  <inkml:trace contextRef="#ctx0" brushRef="#br0" timeOffset="141242.2357">16140 13847 0,'0'0'0,"0"-36"0,0 124 62,0-17-46,0 35-16,0-18 15,0-17-15,0 17 16,0 18 0,0 17-1,0 18 1,0-70 0,0-36-1,0 18 1</inkml:trace>
  <inkml:trace contextRef="#ctx0" brushRef="#br0" timeOffset="142087.8573">16581 13864 0,'0'0'0,"0"18"47,0 35-47,0 35 15,0-18-15,0 19 16,0-19-16,0 54 31,0-89-31,0 36 16,0-54-16,0-87 78,0 17-62,52 17-1,-34 36 1,-18-35-16,88 35 16,-52 0-16,34 0 15,-17 35 1,-18 18-1,-35 18 1,0-36 15,-17-35-15,-54 35 0,36-35-16,0 0 15,-1 0-15</inkml:trace>
  <inkml:trace contextRef="#ctx0" brushRef="#br0" timeOffset="142754.515">17216 14041 0,'52'0'78,"-16"17"-78,34-17 0,-17 35 16,0-35-1,53 71 1,-35-36-1,-36 1 1,-35-1 15,0 0-15,-18-35-16,-17 53 16,0-53-16,-36 53 15,18 18 1,18-71-16,-36 52 15,36-16 1</inkml:trace>
  <inkml:trace contextRef="#ctx0" brushRef="#br0" timeOffset="143953.5958">18168 13476 0,'0'35'62,"-35"1"-46,35-1 0,-18-35-16,18 53 15,-53 0 1,18-36 0</inkml:trace>
  <inkml:trace contextRef="#ctx0" brushRef="#br0" timeOffset="144243.0533">18009 13564 0,'18'18'62,"17"17"-46,18 0 0,18 18-1,-36-17 1,0-1-1</inkml:trace>
  <inkml:trace contextRef="#ctx0" brushRef="#br0" timeOffset="144487.4968">17992 13688 0,'35'0'47,"0"0"-31,1 0-16,-1 0 15,0 0-15,36 0 16</inkml:trace>
  <inkml:trace contextRef="#ctx0" brushRef="#br0" timeOffset="148370.8764">19244 14058 0,'18'0'47,"17"0"-31,0 0-1,1 0-15,-1 0 16,35 0-1</inkml:trace>
  <inkml:trace contextRef="#ctx0" brushRef="#br0" timeOffset="148551.587">19226 14288 0,'18'0'16,"53"0"0,-36 0-16,18 0 15,0 0-15,17 0 16,-34 0-16</inkml:trace>
  <inkml:trace contextRef="#ctx0" brushRef="#br0" timeOffset="149551.8855">20902 13776 0,'-18'0'63,"1"0"-63,-71 0 16,52 53-1,-87-18 1,17 18-1,35-18 1,36 18 0,35-35 31,0 17-32,88-35-15,1 53 16,52-18-1,0 18 1,-71 18 0,-34-71-16,-1 53 0,35-53 31</inkml:trace>
  <inkml:trace contextRef="#ctx0" brushRef="#br0" timeOffset="150317.7793">21431 13529 0,'0'53'63,"0"0"-48,0 0-15,0 0 16,0 0-16,36 52 15,-36-34 1,0-53 0,0 52-1,0-87 48,35-54-48,-35 36 1,35 35-16,-35-53 16,53 53-1,-18 0 1,1 0 0,69 88-1,-105-35 1,0-18-1,-35 0 1,17-35 0,-34 36-16,-1-36 15,-18 0 1,36 0-16,-18 0 16</inkml:trace>
  <inkml:trace contextRef="#ctx0" brushRef="#br0" timeOffset="150950.7306">22084 13458 0,'0'18'78,"0"17"-62,0 18-16,0 35 15,0-17-15,0 17 16,0 36-1,0-1 1,0 1 0,0-89-1,0 18 1,-18-18 0</inkml:trace>
  <inkml:trace contextRef="#ctx0" brushRef="#br0" timeOffset="151767.3205">22595 13847 0,'0'-36'32,"-17"36"-17,-19 0 1,1 0-1,0 36 1,0 16 0,35 19-1,0-18 1,0-18 15,17 0-15,19-35-1,16-17 1,19-18 0,-36-36-1,1 18 1,-36 71 31,0 35-32,35 0 1,0-53 0</inkml:trace>
  <inkml:trace contextRef="#ctx0" brushRef="#br0" timeOffset="152351.0499">23001 13670 0,'0'-35'15,"18"35"17,17 0-17,53 35 1,-52-35-1,69 35 1,-34 1 0,-1-1-1,-17 0 1,-17-35 0,-36 36 15,0-1-16,0 18 1,-36 0 0,-52 17-1,0 1 1,-18 35 15,53-71-15,53 0-16</inkml:trace>
  <inkml:trace contextRef="#ctx0" brushRef="#br0" timeOffset="155433.3189">15434 15381 0,'-18'0'47,"-17"0"-15,35 18-17,-35 17 1,35 0-1,-35-35-15,35 18 16,0 53 0,0-19-1,0-16 1,0-1 0,17 0-1,18 1 1,1-36-16,-1 0 15,18 0 1,18 0 0,-19-18-1,-16-35 1,-36 18 0,35-1 15,-35 1-16,0-18-15,0 18 16,0 0 0,-18-1-1,18 1 1,-35 35 0,0-35-1,0 35 1,-1 0-1,36 17 64,18-17-79,35 0 15,17 36 1,-17-36-1,-17 0 1,-1 0-16,0 0 16,18 0-1,-18-18 1,1 18 0,-36-35-1,35 35 1,-35-35-1,0-1 17,0 19-17,-18 17-15,18-36 16,-35 36 0,0-35 15,52 53 63,19-18-79,-1 0 1,18 0-1,-53 35-15,53-35 16,17 0 0,-70 35-16,35-35 15,-35 53 1,0 35 0,0-52-1,0 34 1,0-34-16,0 16 15,0-16 1,53-36 0,18 35-1,0-35 1,-36 0-16</inkml:trace>
  <inkml:trace contextRef="#ctx0" brushRef="#br0" timeOffset="156998.9043">15293 16775 0,'0'-36'16,"0"54"93,-18-18-93,18 35-16,-88 18 15,53-18-15,-71 36 16,0 17 0,36-35-1,17-18 1,53 1 0,0-1 30,17-35-30,-17 53 0,106-18-1,-18 18 1,1-53 0,-19 35-1,1-35 1,-18 0-1,-53 36 1</inkml:trace>
  <inkml:trace contextRef="#ctx0" brushRef="#br0" timeOffset="158215.3051">16034 16880 0,'0'-35'32,"-18"35"-32,-17 0 31,0 0-16,-1 0 1,1 35 0,0 18-16,35 18 31,0-18-15,0-18-16,0 0 15,17-35 1,1 0-1,17 0 1,36 0 0,-54-17-1,19-19 1,-36 1 0,0 0 15,0 0-16,0 70 32,35-35-31,36 123 0,-19-87-1,1-36 1</inkml:trace>
  <inkml:trace contextRef="#ctx0" brushRef="#br0" timeOffset="158882.0088">16616 16598 0,'0'53'94,"0"0"-78,0 0-16,0 18 15,0-19-15,0 1 16,0 53 0,0 18-1,0-54 1,0 1 0,0-54-1</inkml:trace>
  <inkml:trace contextRef="#ctx0" brushRef="#br0" timeOffset="159848.5549">17039 16704 0,'0'-35'16,"0"52"46,0 19-46,0 17-16,0 0 0,0-1 16,0 19-1,0 17 1,0-17-1,0-36 1,0-88 62,0 0-62,35 53-16,-35-35 15,36 35 1,-1-35 0,18 35-1,-18 0 1,0 0 0,-35 53-1,0-1 1,0-16-1,0-1 1,0-17 0,-17-18-1,-71 0 1,52 0 0,-87 0-1</inkml:trace>
  <inkml:trace contextRef="#ctx0" brushRef="#br0" timeOffset="160518.6658">17551 16757 0,'17'0'47,"-17"18"-32,71-18-15,-18 0 16,-18 35 0,89 0-1,-72-35 1,-16 35 0,-36 1-1,35-36 1,-35 35 15,0 0-15,0 1-1,-35-36 1,-36 35 0,36 0-1,-89 0 1,89 1-1,-18 17 1,18-53 0</inkml:trace>
  <inkml:trace contextRef="#ctx0" brushRef="#br0" timeOffset="161795.5737">14676 16281 0,'35'0'78,"18"0"-63,-18 0 1,0 0-16,89-36 16,-18 36-1,-1 0 1,19 0 0,-71 0-1,0 0-15,0 0 0,17 0 16,-17 18-16,106-18 15,53 0 17,-54 0-17,107-18 1,-106 18 0,-1 0-1,-69 0-15,-19 0 16,1 0-16,35 0 15,-1 0 1,19 0 0,-18 0-1,17 0 1,-88 0 0,18 0-16,-17 0 15,-1 0-15,0 0 16,18 0-1,-18 0 17,1 0-17,-54 0 126</inkml:trace>
  <inkml:trace contextRef="#ctx0" brushRef="#br0" timeOffset="165862.7588">19720 16581 0,'36'0'15,"52"0"-15,-71 0 16,19 0 0,-1 0-16,35 0 15,-52 0 1,-18 17-1</inkml:trace>
  <inkml:trace contextRef="#ctx0" brushRef="#br0" timeOffset="166066.0027">19738 16792 0,'35'0'16,"0"0"0,18 0-1,18 0 1,-36 0 0</inkml:trace>
  <inkml:trace contextRef="#ctx0" brushRef="#br0" timeOffset="166770.3718">20955 16140 0,'0'52'47,"0"-16"-47,0 17 16,0 0-16,0 17 15,0-17 1,0 53 0,0-36-16,0 36 15,0-70-15,0 17 16,0 35-1,0 0 1</inkml:trace>
  <inkml:trace contextRef="#ctx0" brushRef="#br0" timeOffset="168145.0371">21061 16210 0,'17'0'63,"-17"18"-1,-35 35-46,-18-18-1,18-35 1,35 35-16,53-35 63,-18 36-32,-35-1 0,0 0-15,0 0-1,-17-35 1,17 18 0,-36 35-1,36-35 16,18-18-15,-18 35 0,35-35-1,-35 35-15,0 0 32,0 1-17,0-1 1,0 0-1,0 1 17</inkml:trace>
  <inkml:trace contextRef="#ctx0" brushRef="#br0" timeOffset="168845.7493">22049 16334 0,'-18'0'63,"18"35"-48,-141 18 1,88-53-16,-141 159 16,159-124 15,-1-35-15,36 35-1,36 0 16,17-35-15,-18 36-16,0-36 16,0 0-16,18 35 15,0-35-15,0 0 0,0 35 16,-18-35 0,18 36-1,-17-36 1</inkml:trace>
  <inkml:trace contextRef="#ctx0" brushRef="#br0" timeOffset="169694.8178">22860 16210 0,'0'35'63,"0"1"-63,0 17 16,0 0-16,0 17 15,-35 1 1,35-36-1,0 18 1,0-18 0,0-53 46,0-34-46,17 52-16,-17-53 15,18 53 1,35-36 0,0 36-1,0 18 1,17 17 0,-34 1-1,-36-1 1,0 0-16,0 0 15,-53 1 1,17-36 0,1 0-16,-18 0 31,-17 0-15,52 0-16</inkml:trace>
  <inkml:trace contextRef="#ctx0" brushRef="#br0" timeOffset="170178.3887">23495 16069 0,'0'53'78,"0"17"-78,0 1 16,0-18-16,0 70 16,0-34-1,35-19 1,-35-35-1,0 18 1,0 0 0,0 0-16,-17 0 15</inkml:trace>
  <inkml:trace contextRef="#ctx0" brushRef="#br0" timeOffset="171044.9528">24271 16422 0,'0'-35'31,"-18"35"-15,-17 0-1,-18 0 1,0 0-1,53 35 1,-53 18 0,36 17-1,17-17-15,0-18 16,0 1 15,70-36-15,-34 0-1,-1-18-15,18-17 32,-18-36-32,0 36 31,-35 53 16,36-18-32,-36 35-15,35 0 16,0-35 0,53 0-1,-52 0 1</inkml:trace>
  <inkml:trace contextRef="#ctx0" brushRef="#br0" timeOffset="171594.1594">24747 16228 0,'0'-36'16,"36"36"-16,-1 0 31,0 0 1,-35 18-32,53-18 15,53 35 1,-36-35-1,1 36 1,-36-36 0,-35 35-1,36-35 1,-36 35 0,35-35-1,-35 36 1,0-1-1,-35 18 1,-54-18 0,19 36-1,-1-19 1,71 1-16,-53-53 16,53 36-16,-35-36 15,35 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53:5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1464 0,'0'18'110,"0"35"-95,0 0-15,0 17 0,0-17 16,0 18 0,0 52-1,0-88-15,0 36 16,0-54-16,0 54 15,0-36 1</inkml:trace>
  <inkml:trace contextRef="#ctx0" brushRef="#br0" timeOffset="350.0572">6809 1323 0,'0'-35'0,"0"-1"16,53 36 0,-53-17-16,52 17 15,19-53 1,0 53 0,-36 0-16,0 0 0,0 0 15,1 0 16,-36 70-31</inkml:trace>
  <inkml:trace contextRef="#ctx0" brushRef="#br0" timeOffset="600.0178">6844 1658 0,'18'0'47,"17"35"-31,18-35 0,-18 0-16,0 0 15,1 0-15,34 0 16,-35 36-1</inkml:trace>
  <inkml:trace contextRef="#ctx0" brushRef="#br0" timeOffset="1970.9751">7567 1782 0,'0'52'94,"-35"-52"-94,35 53 15,0 0 1,0-17-16,17-1 31,19-35-15,17 0-1,0 0 1,17-18 0,-52-17-1,-18 0 1,0-1-1,0-69 17,0 52-17,0 17 1,-53 1 0,18 35-1,52 0 79,18 0-78,1 0-1,-1 0 1,0 0-1,-35-35-15,36 35 16,-36-35 0,35 35-1,-35-36 1,0 1 0,0 0-1,0-1 1,-18 36-1,36 0 64,52 0-64,-34 0-15,-1 0 0,0 18 16,1-18-16,16 106 15,-16-36 1,-36 1 15,0 52-15,0-105 0,0 17-1,35-35-15,18 0 16,17 0-1</inkml:trace>
  <inkml:trace contextRef="#ctx0" brushRef="#br0" timeOffset="3181.4922">10195 1252 0,'0'18'47,"0"17"-47,0 1 16,0 16-16,0 19 15,-17 0 1,17-1 0,0-35-1,0 18 1,-36-17 0,36-1-1,0-53 32,0-35-31,0-17-1,0-1 1,18 1 0,-18 34-16,0 1 15,0 0-15,35-36 16,-35 1-1,53 17 1,-53 18 0,18 35-1,-18 17 1,53 71 0,-18 36-1,0-18 1,36 17 15,-71-70-15,35-18-1,-35 1 1,35-36 0</inkml:trace>
  <inkml:trace contextRef="#ctx0" brushRef="#br0" timeOffset="3399.3278">10160 1588 0,'35'-36'31,"53"36"-15,-52 0 0,17 0-16,-18 0 15</inkml:trace>
  <inkml:trace contextRef="#ctx0" brushRef="#br0" timeOffset="4520.3199">10795 1235 0,'0'70'47,"0"-34"-31,35-1-16,-35 18 15,0-18 1,0 36 0,36-36-16,-36 0 15,0 18-15,0-18 16,0 1 15,0-54 32,0-53-48,52-34 1,-52 69-16,0-34 15,0-1 17,0 36-32,0 0 15,0-1-15,0-17 16,18 53 0,35 71 30,0 52-30,17-17 0,-17-35-1,0-36 1,18 53 0,-53-88-1,-18-35 63,0 0-62,0-18-16,0 18 16,0-1-1,0-87 1,0 35-1,0 52 1,0 1 0,35 0-1</inkml:trace>
  <inkml:trace contextRef="#ctx0" brushRef="#br0" timeOffset="5164.5844">12188 1217 0,'36'-35'0,"-36"52"63,0 54-48,-18 0-15,18-19 16,-35 1-16,35 0 15,-53 0-15,-35 18 16,17-1 15,18 1-15,0-36-16</inkml:trace>
  <inkml:trace contextRef="#ctx0" brushRef="#br0" timeOffset="5464.9706">11906 1252 0,'0'0'0,"0"18"47,36-18-31,-36 35-16,52 1 16,-52-1-1,18-35 1</inkml:trace>
  <inkml:trace contextRef="#ctx0" brushRef="#br0" timeOffset="7480.5178">14146 1217 0,'36'0'63,"-36"53"-48,35-18-15,-35 1 16,35 34-1,18-35-15,-53 1 16,35-36-16,-35 70 16,36-34-1,-36-1 1,35-35-16,-35-18 47,0-17-32,35-53 1,-35 52 0,0 1-16,36 0 15,-36-36 1,35 36-16,-35 0 16,0-18-1,35 53 1,-35-35-16,35 35 15,1 0-15</inkml:trace>
  <inkml:trace contextRef="#ctx0" brushRef="#br0" timeOffset="7746.8618">14834 1199 0,'0'53'31,"0"-17"-15,0-1-1,0 71 1,0-53-1,0-18 1</inkml:trace>
  <inkml:trace contextRef="#ctx0" brushRef="#br0" timeOffset="8003.2562">14922 1129 0,'0'0'0,"0"-35"0,0-1 15,0 1 1,36 35 0,-19 0-1,54-35 1,-36 35-1,18 35 1,35 36 0</inkml:trace>
  <inkml:trace contextRef="#ctx0" brushRef="#br0" timeOffset="8246.78">14940 1323 0,'0'35'16,"18"-35"15,35 0-15,-18 0-16,18 0 15,-18 0 1</inkml:trace>
  <inkml:trace contextRef="#ctx0" brushRef="#br0" timeOffset="8463.7312">14940 1588 0,'18'0'31,"35"0"-15,17 0 0,-34-18-1,16 18 1,19 0-1</inkml:trace>
  <inkml:trace contextRef="#ctx0" brushRef="#br0" timeOffset="8897.1236">15804 1147 0,'0'0'0,"0"-36"15,0 1 1,-17 35-1,-54 0 1,-17 35 0,53 36-1,-36 52 1,36-70-16,35 0 16,-71 18-16,71-18 15,0-18-15,0 0 16,18 18-1,53-53 1,-54 0-16,54 0 16,-1 0-1</inkml:trace>
  <inkml:trace contextRef="#ctx0" brushRef="#br0" timeOffset="9296.5217">16140 1058 0,'0'-35'47,"35"35"-31,0 0-16,0 0 15,36 0 1,-53 0 0,52 0-1,-35 0-15</inkml:trace>
  <inkml:trace contextRef="#ctx0" brushRef="#br0" timeOffset="9499.5548">16351 1041 0,'0'0'0,"0"53"31,-35-53-15,35 88-16,0-35 16,0 0-16,0-18 0,0 0 15,0 36 1,0-1-1,0-34-15,0 17 16,18-53 0</inkml:trace>
  <inkml:trace contextRef="#ctx0" brushRef="#br0" timeOffset="10018.7716">16810 1217 0,'0'-35'0,"-18"35"16,18-18-16,-35 18 31,0 0-15,-1 71 0,1 35-1,35 17 1,0-52-1,0-18 1,18-18 0,105-35 15,-52-35-15,-36 35-16,-35-71 15,53 36-15,-18-36 16,-35 1-1,0-1 1,-17 36 0,-54-1-1</inkml:trace>
  <inkml:trace contextRef="#ctx0" brushRef="#br0" timeOffset="10912.0884">17216 1058 0,'0'53'47,"0"0"-31,0 18-16,0 52 15,0-70 1,0 18 0,0-36 15,0 0-15,0-52 30,52-36-46,-52 35 16,36-70 0,-36 0-1,35-18 1,-35-71 0,35 107-1,-35 17 1,36 53-1,-1-35 1,18 35-16,17 17 16,-34 36-1,17 35 17,-53-35-17,-89 36 1,1-37-1,53-52 1,35 36 15,0-1-15,53 18 0,17 17-1,1-34 1,-36-36-1,36 35-15,-18 0 16,-18 1 15</inkml:trace>
  <inkml:trace contextRef="#ctx0" brushRef="#br0" timeOffset="13295.3658">20126 794 0,'0'-36'16,"0"89"47,0-17-63,0 17 15,0 17-15,0-17 16,0 53-1,0 17 1,0-34 0,0-54-1,0 35 1,-18-52 0</inkml:trace>
  <inkml:trace contextRef="#ctx0" brushRef="#br0" timeOffset="13911.179">20638 1005 0,'0'-35'16,"0"0"-1,-18 35 1,-17 0-1,-1 0 1,36 35-16,-53 53 16,18-17-1,35-18 1,0 17 15,0-34-15,71-36 15,-71-18-15,35-53-1,0 19 1,-35-1 0,0 17-1,0 54 32,0 17-47,36 1 16,16 16-1,1-16 1</inkml:trace>
  <inkml:trace contextRef="#ctx0" brushRef="#br0" timeOffset="14410.9931">20990 776 0,'0'0'0,"36"18"79,-1-18-79,-35 53 15,53-53-15,-18 70 16,36-35-1,-36 1 1,35-36 0,-52 35-1,-18 0 17,0 1-17,-18 17 1,-52 17-1,-1 18 1,36-52-16,-53-1 16,88 18-1,-18-53-15,18 35 16</inkml:trace>
  <inkml:trace contextRef="#ctx0" brushRef="#br0" timeOffset="17760.676">13723 2628 0,'-35'35'110,"-71"71"-95,71-70 1,-36 34-1,1 1 1,34-18 0,-17-18-1,18-35 1,35 35 31,18 0-16,35 18-15,0-53-1,17 53-15,71-17 16,-88-36 0,0 52-1,35-52-15,-35 36 0,-18-36 16,1 35-1,-1-35 1,-35 35 0,-18-35-16</inkml:trace>
  <inkml:trace contextRef="#ctx0" brushRef="#br0" timeOffset="18760.1573">14799 2787 0,'0'-35'0,"0"-1"32,-18 1-17,-17 35 1,0 0 0,0 0-1,-18 0 1,53 35-1,-36 54 1,1-1 0,35-35-16,0 35 15,0-53-15,0 0 16,71 1 0,-36-36-1,18 0 1,-18 0-16,0-18 15,-35-52 1,36 17-16,-36 17 16,0-17-1,0 18 1,53 70 31,-18 18-32,-35-17 1,35 17 0,0-1-1</inkml:trace>
  <inkml:trace contextRef="#ctx0" brushRef="#br0" timeOffset="19276.4376">15469 2275 0,'0'-35'0,"0"53"63,0 52-63,0 19 15,0 34-15,0-17 16,0-36-16,0 89 16,0 35 15,0-123-16,0-1 1,0-34 0</inkml:trace>
  <inkml:trace contextRef="#ctx0" brushRef="#br0" timeOffset="20161.2774">16263 2752 0,'0'-36'16,"0"1"-1,-18 0 1,-17 35 15,-18 0-15,0 0-1,53 17-15,-70 54 16,34 53 0,36-72-1,0 19 1,0-53 0,18-18-1,17 0 1,18 0-1,35-71 1,-35 1 0,-53 34-16,0-17 15,0 18 1,36 35 31,-36 35-47,35 18 15,0-17 1,18 16 0,35-16-1</inkml:trace>
  <inkml:trace contextRef="#ctx0" brushRef="#br0" timeOffset="23208.5877">17127 2487 0,'0'-35'15,"18"35"48,35 0-48,-18 17-15,0-17 16,1 0-16,-1 53 16,0-53-1,1 36-15,34-1 16,-35-35-16,18 35 16,-17 0 15,-36 1 0,-18-1-15,-35 18-1,18-53-15,-36 35 16,-35 36 0,71-36-1,0-35 1</inkml:trace>
  <inkml:trace contextRef="#ctx0" brushRef="#br0" timeOffset="23625.4764">18133 2611 0,'53'-36'62,"17"36"-46,-52 0-1,17 0 1,-35 18-16</inkml:trace>
  <inkml:trace contextRef="#ctx0" brushRef="#br0" timeOffset="23808.8121">18045 2769 0,'-36'0'15,"36"36"1,18-36 0,70 0-1,-53 0 1,1 0 0,-1-18-16</inkml:trace>
  <inkml:trace contextRef="#ctx0" brushRef="#br0" timeOffset="25113.8919">17886 2258 0,'17'0'63,"19"0"-48,52 0 1,-35 0-16,0 17 16,17-17-16,-17 36 15,53 17 1,-18-18 0,-70-35-16,17 0 15,-35 35 1,-35 0 78,0-35-94,-1 36 15,1-36-15,0 53 16,0-53-16,-36 105 31,18-69-15,-17-19-1,17-17 1,53 36-16,-36-36 16,1 0 46</inkml:trace>
  <inkml:trace contextRef="#ctx0" brushRef="#br0" timeOffset="25515.3347">18468 2663 0,'35'0'0,"-52"0"78,17 36-62,-53-36-16,17 70 15,1-34-15,-35-1 16,-36 35-1,70-17 1,36-17 0</inkml:trace>
  <inkml:trace contextRef="#ctx0" brushRef="#br0" timeOffset="26174.2413">19050 2399 0,'0'-35'15,"-18"35"32,-17 35-31,35-17 0,-35 34-16,35-16 0,-35-1 15,35 18-15,-53-18 16,53 0-1,0 18-15,0-17 16,53-36 0,-18 0-1,53 0 1,-17-18 0,-19-35-1,-16-17 1,-36-19-1,0 54-15,0 0 16,0-18-16,0 18 16,-18-1-1,-17 36 1,0 0 0</inkml:trace>
  <inkml:trace contextRef="#ctx0" brushRef="#br0" timeOffset="32172.6372">14922 4286 0,'-17'36'47,"17"-1"-31,-53 0-16,18 18 0,-36 0 15,-88 106 1,89-124-1,35 0 1,35 0 47,17-35-63,-17 36 15,88-1 1,18 36-1,106-36 1,-71 0 0,-70-35-1,-36 35 1</inkml:trace>
  <inkml:trace contextRef="#ctx0" brushRef="#br0" timeOffset="32739.562">15505 4674 0,'0'0'0,"0"-17"0,-18-36 15,18 17 1,-35 36 0,-1 0-1,1 0 1,0 0-1,0 89 1,35 16 0,0-87 15,0 17-15,17-35-1,18 0 1,18-35-1,0-35 1,-17 17 0,-36 17-1,0 72 32,0-1-47,35 0 16,18 36-1,-18-36 1</inkml:trace>
  <inkml:trace contextRef="#ctx0" brushRef="#br0" timeOffset="33127.9738">16016 4110 0,'0'0'0,"-35"35"63,35 53-63,0-17 15,0 35-15,0 17 16,0 36 0,35-53-1,-35-36 1,0 1-1,0-36-15,0 18 16</inkml:trace>
  <inkml:trace contextRef="#ctx0" brushRef="#br0" timeOffset="33671.5724">16545 4551 0,'0'-35'15,"0"-1"1,-17 1 0,-54 35-1,71 18 1,-53 35 0,18-1-16,0 37 15,35-54 1,0 0-16,0 0 15,70-35 17,-70-17-17,53-18 1,-53-1-16,35 36 16,-35-53-16,0 18 15,36 35-15,-36 18 31,35 35-15,-35 0 0,35-1-1,0-52 1,1 0-16</inkml:trace>
  <inkml:trace contextRef="#ctx0" brushRef="#br0" timeOffset="34521.1482">17092 4039 0,'53'0'78,"-53"18"-78,71-18 15,-36 35-15,0-35 16,0 36 0,71-1-1,-35 18 1,-1-36-1,-34 19 1,-36-1 0,35 0-16,-35 0 15,0 1 1,0-1 0,-18-35-1,-88 71 1,36-1-1,-1-17 1,1 0 0,34-53-1,36 35-15</inkml:trace>
  <inkml:trace contextRef="#ctx0" brushRef="#br0" timeOffset="35425.5689">18732 4251 0,'18'0'47,"53"0"-31,-36 0-16,0 0 15,1 0-15,-1 0 16,18 35 0</inkml:trace>
  <inkml:trace contextRef="#ctx0" brushRef="#br0" timeOffset="35637.9118">18732 4551 0,'36'0'0,"-1"0"16,36 0-1,-18 0 1,17 0 0,-35-18-16,1 18 15</inkml:trace>
  <inkml:trace contextRef="#ctx0" brushRef="#br0" timeOffset="36103.9749">19544 4180 0,'0'0'0,"-18"0"15,-17-35 1,0 35-1,-18 0 1,53 35-16,-53 1 16,53 17-16,-35 70 15,-18-17 1,53-71 0,35 36-1,53-36 1,-35-35-1,0-18 1,-18-17 0,-35-18 15,0-17-31,0-1 16,0 53-16,0-17 15,0-35 1,0 34-1,0 1-15,-17 35 0</inkml:trace>
  <inkml:trace contextRef="#ctx0" brushRef="#br0" timeOffset="39570.3069">21819 4339 0,'36'0'46,"-1"0"-14,0 0-1,0 0 0,1-35-15,-36 53 140,0 17-125,0 18-31,0-18 16,0 0 0,0 1-1,35-36 1,0 0-1,1 0 1,-19 0 0,18 0-1,-35-18 1,36-17 0,-36-36-1,35-35 1,18 0-1,-18-17 1,0-1 0,1 54-1,-36-1 1,0 36 15,0 53 47,0 35-62,0-18-16,0 0 16,0 18-16,-18 18 15,18 35 1,0-18-16,-35 70 15,35-105 1,0 36-16,0 69 16,-53-52-1,53 18 1,0 34 15,0-122-31,0-1 16,0 0-16,0 18 15,0-18 1,18-35 0,-18-17 46,0-36-46,0 18-1,0-1-15,0 1 16,0-18 0,0 18-16,-18-71 15,18 35 1,-35 18 0,35 18 15,0 0-16,0 0 1,17 35 0,36 0-1,0-36 1,35 1 0,-35 35-1,-53-35 1,35 0-1,-35-1 1,53-52 0,-53 18-16,36-1 15,-36 0 1,0 19 0,0-1-1,0 17 1,0-17-1,35 53 1,-35-35 0,0 106 62,0-18-78,0 0 15,0-1-15,0 37 16,0-19-16,-35 159 16,35-35-1,-36-35 1,-17-53 15,53 0-15,0-71-1,0 0 1,0-52 31,0-36-31,0 0-1,0-18 1,-35 36-1,35-18 1,0 18 0,0 0-1,53-1 1,0 36-16,18-35 31,-1 0-31</inkml:trace>
  <inkml:trace contextRef="#ctx0" brushRef="#br0" timeOffset="40190.0318">22119 4110 0</inkml:trace>
  <inkml:trace contextRef="#ctx0" brushRef="#br0" timeOffset="43835.7892">24042 3704 0,'0'18'109,"35"17"-93,-35 0-16,0 18 0,0 18 15,0 88 1,0-36 0,35 1-1,-35-89 1,0 18 0,0-18 15</inkml:trace>
  <inkml:trace contextRef="#ctx0" brushRef="#br0" timeOffset="44718.3902">24888 3898 0,'0'-35'32,"-17"0"-1,-18 35 0,-18 0-15,53 17-16,-53-17 15,-18 141 1,36-52 0,35-19-1,0-17 1,0-18-1,18-35 1,17 0-16,53 0 16,-17-17-1,-36-36 1,0-35 0,-35 17-1,0 36 16,0 52 1,18-17-17,17 53 1,0 36 0,1-89-1,-1 0 1,18 0-16</inkml:trace>
  <inkml:trace contextRef="#ctx0" brushRef="#br0" timeOffset="45201.158">25241 3651 0,'53'18'78,"-18"-18"-63,1 53-15,-1-53 16,0 35-16,36 0 16,-1 1-1,-34-36 1,34 35 0,-34 0-1,-36 18 16,-71 0-15,-53 53 0,54-36-1,17 1 1,-18-18 0,36-18-1</inkml:trace>
  <inkml:trace contextRef="#ctx0" brushRef="#br0" timeOffset="45717.8629">26035 3933 0,'35'-35'32,"18"35"-17,-18 0 1,71 0 0,-70 0-1,-1 0 1</inkml:trace>
  <inkml:trace contextRef="#ctx0" brushRef="#br0" timeOffset="45951.6827">25876 4180 0,'0'0'16,"18"0"15,70 0-15,-35 0-1,18-17 1,-1 17 0,1-35-1,-36 35-15</inkml:trace>
  <inkml:trace contextRef="#ctx0" brushRef="#br0" timeOffset="46534.257">26793 3792 0,'0'-53'0,"0"18"32,-17 35-1,-36 0-16,53 18-15,-88 17 16,35 71 0,53-53-1,-53 53-15,18-53 16,35-36-16,0 19 16,0 69 15,17-105-16,71 0 1,18 0 0,-35-53-1,-36 18 1,18 0-16,-18-18 16,1-18-1,-36 36-15,0 0 16,35-36-1,-35 36-15,0-36 16,-18 71 0,18-52-16,-106 52 15,-17 0 1</inkml:trace>
  <inkml:trace contextRef="#ctx0" brushRef="#br0" timeOffset="50232.9732">8572 6738 0,'36'0'46,"-36"18"-30,0 17-16,0 18 0,0 0 16,35 35-1,-35 53 1,0-35 0,0-53-16,0 17 15,0-34-15,0-1 16,0 18-1,-18-53 1</inkml:trace>
  <inkml:trace contextRef="#ctx0" brushRef="#br0" timeOffset="50854.1363">8625 6826 0,'0'-35'31,"18"35"16,17 18-31,-35 17 0,89 0-16,-54 53 15,18 53-15,70-17 16,-52-36-1,-1-53 17,-70 18-32,36-17 15,-1-36 48,-35-18-48,0-35 1,0 18 0,0-89-1,0 18 1,0 54-16,0-1 16,0-36-1,0 54 1</inkml:trace>
  <inkml:trace contextRef="#ctx0" brushRef="#br0" timeOffset="51402.3826">9560 6914 0,'0'0'0,"0"-35"15,-17 35 1,-19 0 15,36 35-15,-53 107 0,18 16-1,-18-34 1,71-89-1,17 18 1,53-53-16,-17 0 16,-36 0-16,18 0 31,-53-18-31,53-17 16,-18-18-1,-35-35 1,0 17-1,-17 1 17,-19 35-17,36-1 1</inkml:trace>
  <inkml:trace contextRef="#ctx0" brushRef="#br0" timeOffset="51933.1749">10072 6844 0,'-35'0'0,"35"35"47,0 0-47,0 36 16,0 0-16,0 87 16,0-70-1,0-17 1,0-18-1,0-18 17,0-52-1,0-54-15,0 0-1</inkml:trace>
  <inkml:trace contextRef="#ctx0" brushRef="#br0" timeOffset="52349.1518">10054 7091 0,'0'-35'16,"0"70"-16,0-176 16,0 105-1,0 1-15,0 0 16,0 0 0,71-1-1,-18 36 1,17 36-1,1 52 17,-71-53-32,0 0 15,0 1-15,-18 34 16,-17-35 0,-53-35-1,52 0 1,54 36 31,17-36-32,1 35-15,-1-35 16,18 35-16,17 1 16,-52-36-1,35 52-15,0-52 16,-53 18-1</inkml:trace>
  <inkml:trace contextRef="#ctx0" brushRef="#br0" timeOffset="53281.841">10742 6932 0,'0'-35'15,"0"52"32,0 19-47,0 17 16,35 0-16,-35 17 15,0-17 1,0-18 0,0 18-16,0-18 15,0-70 63,0 0-62,0 0-16,0-1 16,0 1-16,0-18 15,0 18-15,0 0 0,36-36 16,-36 1-1,35 34 17,0 36-17,71-35 1,-53 35 0,17 53-1,-70 53 1,0 0-1,0-89-15,0 54 16,-17-71-16,17 35 16,0-53 31,0-17-32,17 0-15,19-36 16,17-17-1,17 53 17,-70 17-32,36 18 15,-19 0 1,36 53 0,-53-18-1,0 106 1,0-52-1,0-19 1,0 1 0,0-36-1</inkml:trace>
  <inkml:trace contextRef="#ctx0" brushRef="#br0" timeOffset="55963.97">12365 7108 0,'17'0'32,"36"0"-17,-17 0 1,-1 0-16,18 0 16,17 0-16,124 0 15,36-17 1,-19 17-1,-122 0-15,-1 0 16,-53 0 0,0 0-16,1 0 31,-36-35-15,17 35-1,-17-36 1,0 1 31,-53 0-16,89 52 31,-36 19-46,17-1 0,19-35-1,-36 35 1,0 0 0,0-17-1,-71 53 1,36-71-16</inkml:trace>
  <inkml:trace contextRef="#ctx0" brushRef="#br0" timeOffset="57348.8935">15399 6368 0,'0'-36'16,"0"72"62,0 34-78,0-17 16,0 18-16,0 17 15,0 124 1,0-54 0,35-105-16,-35 71 15,0-89 1,0-17-16,0 17 16,0 35-1,0-34 1</inkml:trace>
  <inkml:trace contextRef="#ctx0" brushRef="#br0" timeOffset="58762.9054">15628 6332 0,'0'36'62,"0"52"-46,0-18-16,0 1 0,0 17 15,0-17 1,0 87 0,0-87-16,0-18 15,0 0-15,0 53 16,0-36-1,0 1 1,0-18 0</inkml:trace>
  <inkml:trace contextRef="#ctx0" brushRef="#br0" timeOffset="59447.4531">16351 6773 0,'0'-35'0,"0"0"15,-17 0 1,-19 35 15,-17 0-15,18 0-16,35 17 16,-53 71-1,18 36 1,35-71-16,0-18 15,0 0-15,0 18 16,70-53 15,-34 0-31,-1-17 16,71-107 0,-71 89-1,-35-18 1,0 71 31,0 17-47,0 18 31,0 0-15,35-53-16,-35 35 15,71-35-15,0 0 0</inkml:trace>
  <inkml:trace contextRef="#ctx0" brushRef="#br0" timeOffset="59896.9202">16810 6491 0,'0'0'0,"0"-18"15,0 54 32,0 17-31,0 17-16,0 1 15,0 52 1,0-52 0,0-36-16,0 0 15,0 18 1,0 0-1,-35 0 1,35-35 0</inkml:trace>
  <inkml:trace contextRef="#ctx0" brushRef="#br0" timeOffset="60296.091">17022 6438 0,'0'0'0,"0"35"78,0 230-62,0-212-1,0 70 1,0-34-1,0-19 1,0-35 0,0 18-16,0 0 15,-18-17 1</inkml:trace>
  <inkml:trace contextRef="#ctx0" brushRef="#br0" timeOffset="62778.1778">17886 6844 0,'0'-35'31,"17"35"-15,54 0-1,-36 0-15,1 0 16,-1 0 0,18 0-1</inkml:trace>
  <inkml:trace contextRef="#ctx0" brushRef="#br0" timeOffset="62979.4115">17868 6967 0,'35'0'16,"54"0"0,-54 0-1,18 0-15,-18 0 16,36-17-1</inkml:trace>
  <inkml:trace contextRef="#ctx0" brushRef="#br0" timeOffset="63595.7945">19209 6227 0,'0'0'0,"17"0"0,-17 17 63,0 18-63,0 18 15,0 18-15,0 141 16,0-18 0,0-71-1,0-70 1,36 0-16,-36 53 16,35-53-1,-35 0 1,0-18-1,-35-53 32,-18-35-31,53 18-16,-71 35 16,-35-159-1,36 89 1,35 17-1</inkml:trace>
  <inkml:trace contextRef="#ctx0" brushRef="#br0" timeOffset="64412.5514">19420 6085 0,'-35'0'78,"35"18"1,18-18-48,70 0-16,-53 0-15,18 0 16,18 0 0,35 0-16,193 0 15,-157 0-15,-1 0 16,141 0 0,71 0-1,-142 0-15,54-35 16,-177 35-1,-35 0-15,-18 0 16,-70 0 15</inkml:trace>
  <inkml:trace contextRef="#ctx0" brushRef="#br0" timeOffset="66714.1658">20232 6526 0,'-35'36'78,"-36"17"-78,18-18 15,0-35-15,-17 53 16,34-53 0,-52 106-1,88-71 63,18 18-62,35 17 0,-18-70-1,18 53-15,-18-17 16,71 16-16,-71-52 16,1 71-16,16-36 31</inkml:trace>
  <inkml:trace contextRef="#ctx0" brushRef="#br0" timeOffset="67381.8468">20673 6773 0,'0'0'0,"0"-35"16,-18 35 0,-17 0-1,-18 0 1,0 0-1,18 106 1,-1-36 0,36 1-1,0-18 1,0-18 0,53-35-1,0 0 16,0-17-15,-17-36 0,-36 0-16,0-18 15,0 89 48,35-18-48,-35 53-15,35 17 16,0-34 0</inkml:trace>
  <inkml:trace contextRef="#ctx0" brushRef="#br0" timeOffset="67826.9515">21096 6491 0,'0'0'16,"0"18"31,0 35-47,0 35 15,0 88 1,0-35 0,0-35-1,0-71-15,0 1 16,0-1-16,-35 0 16,17 18-1</inkml:trace>
  <inkml:trace contextRef="#ctx0" brushRef="#br0" timeOffset="68426.4774">21625 6826 0,'0'-35'0,"-17"35"32,-19 0-17,-17 0 1,-17 106-16,17 0 16,53-71 15,0 18-16,0-18 1,18-35 0,35-35-1,-18 0 1,-35-1 0,35 54 62,-35 17-63,35-35-15,1 53 16,-1-53 0</inkml:trace>
  <inkml:trace contextRef="#ctx0" brushRef="#br0" timeOffset="68910.2907">21819 6650 0,'18'0'78,"53"18"-62,-36 17-1,18 18 1,0-53 0,-18 35-16,0-35 15,-35 35 17,35 1-17,-35-1 1,-17 18-1,-54 35 1,-35-18 0,36-34-1,35 34 1</inkml:trace>
  <inkml:trace contextRef="#ctx0" brushRef="#br0" timeOffset="87815.9899">10460 9578 0,'0'-35'16,"0"52"109,0 19-125,0 16 16,0 37-16,0-19 15,0 142 1,0-106-16,0 52 15,0-87 1,0-18-16,0 35 16,0-53-1,0 1-15,0 17 16</inkml:trace>
  <inkml:trace contextRef="#ctx0" brushRef="#br0" timeOffset="88920.3998">11183 9966 0,'0'-35'31,"0"-1"-15,-18 1 15,-17 35-15,-18-53-16,-17 53 31,34 0-15,-17 18-1,-17 52 1,35 36 0,35 0-1,0-18 1,0-52 0,53 16-1,-18-16 1,18-36-1,17-18 1,-34-35 0,-36 18-16,70 0 0,-70-1 15,35-34 1,-35 35 0,0 87 30,36 1-30,-36 0 0,53-53-1,17 36 1,-35-36-16</inkml:trace>
  <inkml:trace contextRef="#ctx0" brushRef="#br0" timeOffset="89586.5311">11606 9719 0,'0'-35'15,"36"52"48,-1-17-63,0 36 15,1-36-15,16 35 16,19 18 0,0 17-1,-36-34 1,18-1 0,-18 0-1,0 1 1,-35 16-1,-17 19 1,-72 0 0,19 17-1,17-53 1,-18 36 0,71-36-16,-52-35 15,52 53-15,0-18 16</inkml:trace>
  <inkml:trace contextRef="#ctx0" brushRef="#br0" timeOffset="92135.9849">13300 10107 0,'35'0'16,"0"0"-1,1 0-15,-1 0 16,18 0 0,105 0-1,1 0 1,0 0-1,-53 0 1,0 0 0,-36 0-1,1 0 1,-54 0 0,-17-18 46,0-17-31,-35 35-31,35-35 16,-35 35 0,53 0 46,-18 18-46,35-18-16,-35 35 15,17-35-15,19 35 16,-36 0 0,0 1 15,-36-1-16,-16-35 1,-72 35 0,89-35-16</inkml:trace>
  <inkml:trace contextRef="#ctx0" brushRef="#br0" timeOffset="93384.469">15293 9578 0,'35'0'31,"-35"-35"-15,0 70 93,0 0-109,0 0 16,0 1-16,0 17 16,0 0-16,0 17 15,35 1 16,-35-18-15,0-18 0,0 0-1</inkml:trace>
  <inkml:trace contextRef="#ctx0" brushRef="#br0" timeOffset="93889.2362">15787 9472 0,'-18'0'62,"18"18"-62,-53-18 16,18 35-16,-18 0 16,0-35-1,53 36 1,-35-36-1,35 35 48,18-35-63,-18 35 0,52-35 16,-52 53-16,53 0 15,0-53 1,-53 53-1,106 17 1,-53-34 0,-18-36-1</inkml:trace>
  <inkml:trace contextRef="#ctx0" brushRef="#br0" timeOffset="94236.8206">16157 9454 0,'0'0'0,"0"71"47,0-18-32,0 35-15,0-35 16,0-18-16,0 1 16,0-1-16,0 18 15,0-18 1</inkml:trace>
  <inkml:trace contextRef="#ctx0" brushRef="#br0" timeOffset="94485.6421">16157 9507 0,'0'0'0,"0"-53"16,35 53-16,-35-35 16,36 35-1,-36-35-15,35 35 16,18 0-16,0 0 16,17 0-1,-52 0 1,-18 18-1</inkml:trace>
  <inkml:trace contextRef="#ctx0" brushRef="#br0" timeOffset="94705.1786">16157 9648 0,'0'0'0,"0"36"31,18-36-31,17 0 16,-35 35-1,53-35 1,0 35 0,-35 1-1,-18-1 1</inkml:trace>
  <inkml:trace contextRef="#ctx0" brushRef="#br0" timeOffset="94885.3427">16192 10001 0,'18'0'47,"17"0"-32,1 0-15,-1 0 16,36-17 0,-1-54-1</inkml:trace>
  <inkml:trace contextRef="#ctx0" brushRef="#br0" timeOffset="95350.4857">17022 9296 0,'35'0'0,"18"0"0,0 0 16,70 0 0,-17 17-1,-36-17 16,-34 0-31</inkml:trace>
  <inkml:trace contextRef="#ctx0" brushRef="#br0" timeOffset="95650.7687">17286 9349 0,'0'35'15,"0"18"1,-35-18-16,35 53 16,0 0-1,0-17 16,0-36-15,17 36 0</inkml:trace>
  <inkml:trace contextRef="#ctx0" brushRef="#br0" timeOffset="96517.6456">15399 9296 0,'0'-18'15,"0"-17"32,0 70 31,0 18-62,0-18-16,0 1 0,0-1 16,0 35-1,0-17 1,0-17-1,0-1 1,0 0 0</inkml:trace>
  <inkml:trace contextRef="#ctx0" brushRef="#br0" timeOffset="96775.9168">15399 9578 0,'70'0'31,"-52"0"-15,17 0 0,36 0-1,-18 0 1</inkml:trace>
  <inkml:trace contextRef="#ctx0" brushRef="#br0" timeOffset="101174.6868">10513 11377 0,'0'-35'16,"0"52"77,0 19-93,0 17 16,0 0-16,53 35 16,-53 0-16,0 35 15,35 1 1,-35-89-1,0 36-15,0-36 16,0 18 0,0-18-1</inkml:trace>
  <inkml:trace contextRef="#ctx0" brushRef="#br0" timeOffset="102181.4097">10601 11359 0,'35'0'16,"-52"0"62,-19 18-62,36 17 15,0 1 0,18-36-15,-18 35 31,0 18-32,-35 17 1,35-52-1,0 17 1,0 1 15,17-36-15,-17 35 0,36-35-1,-36 53-15,0-18 0,0 0 16,-18 18-1,18-17 17,0-1-17,18-35 17</inkml:trace>
  <inkml:trace contextRef="#ctx0" brushRef="#br0" timeOffset="102916.761">11959 11483 0,'-17'0'47,"-19"35"-31,1-35-16,-18 53 15,-53 35 1,-70 18-1,52-71 1,54 36 0,70-53-1,17 35 17,36-53-17,18 35 1,35-35-1,0 35 1,35-35 15,-71 35-15</inkml:trace>
  <inkml:trace contextRef="#ctx0" brushRef="#br0" timeOffset="103964.631">12700 11589 0,'0'-18'15,"0"-17"1,-18 35 15,-17 0-15,0 0-16,0 0 15,-1 17 1,1 19-16,-18 34 16,53-34-16,-35-1 15,35 18 1,17-18-1,36-35 1,-17 0 0,52 0-1,-35-18 1,-18-17 0,-35-18-1,0 18 1,0 53 46,0 35-62,53-53 16,-53 52 0,88-52-16,-53 0 15,1 0-15,17 0 16,-18 0-16</inkml:trace>
  <inkml:trace contextRef="#ctx0" brushRef="#br0" timeOffset="104302.6946">13317 11183 0,'0'0'0,"36"0"16,-36-53-16,0 88 63,0 36-63,0 35 15,0 123 1,0-70-1,0-36 1,0-70-16,0 18 16,0-36-16,0 0 15,0 1 1</inkml:trace>
  <inkml:trace contextRef="#ctx0" brushRef="#br0" timeOffset="105299.6686">13882 11606 0,'17'0'47,"19"0"-32,-1 0-15,-17 0 16,52 0 0,89 18-1,-88-18-15,87 0 16,-70 0-16,-17 0 15,52 0 1,-52 0 0,-18 0-1,-53-18 17,0-17-1,-18 0 0,18 52 63,18-17-79,-18 36-15,0-1 16,0 0 0,0 1-1,-18-36-15,-17 35 16,-36-35 0</inkml:trace>
  <inkml:trace contextRef="#ctx0" brushRef="#br0" timeOffset="105999.084">16263 11271 0,'0'18'31,"0"0"-15,0 52-16,0-17 15,0 35 1,0-17-1,0-18 1,0-18 0</inkml:trace>
  <inkml:trace contextRef="#ctx0" brushRef="#br0" timeOffset="106564.0863">16298 11342 0,'0'0'0,"0"-35"0,0-1 16,36-34 0,-1 34-1,35 1 1,-17 35-1,0 18 1,0 35 0,-53 17-1,0 1 1,-35-36-16,-36 0 16,36-35-1,-18 0 1,53-17 15,18 17-15,17 0-1,18 0 1,-53 35 0,53-35-1,17 123 1,-34-87-1,-36-1 1,-18-35 0,-105 35-1,52-35 1,18 0 0,18 0-1</inkml:trace>
  <inkml:trace contextRef="#ctx0" brushRef="#br0" timeOffset="106918.8465">16933 11218 0,'0'36'47,"0"-1"-47,0 18 15,0-18-15,0 53 16,0-52-1,0-1-15,0 35 16,-17-17 0</inkml:trace>
  <inkml:trace contextRef="#ctx0" brushRef="#br0" timeOffset="107380.2686">16969 11236 0,'0'0'0,"0"-53"16,0 0-1,35 53 1,-35-35-16,35 35 15,53 0 1,-88 17 0,71 54-16,-36-36 15,-35 36 1,-53-18 0,18-53-1,0 35-15,-1-35 16,-16 0-16,69 0 78,-17 35-62,88-35-16,-52 53 15,-1 0-15,18-18 16,53 18-1,-71 0 1,-35-17 0</inkml:trace>
  <inkml:trace contextRef="#ctx0" brushRef="#br0" timeOffset="108012.9876">17762 11183 0,'0'-18'0,"0"54"46,0-1-30,0 18-16,-17 0 16,17 0-16,-53 105 31,35-105-15,18-17-1,-35-36 1,35-18 15,0-17-15,18-53-1,17-36 1,35-17 0,-34 70-1,-1 36 1,-35-35-1,35 70-15,18 52 32,-53 1-32,35 89 31,-35-37-15,0-52-16,36 18 15,-36-18-15,0 17 16,0-17-1</inkml:trace>
  <inkml:trace contextRef="#ctx0" brushRef="#br0" timeOffset="108162.8119">17833 11501 0,'35'0'16,"18"0"-1,0 0-15,18 0 16,-36 0-16</inkml:trace>
  <inkml:trace contextRef="#ctx0" brushRef="#br0" timeOffset="109512.9871">25541 10107 0,'0'35'31,"0"1"-15,0 17-16,0-1 16,0 19-1,0-18-15,0 35 16,0-53-16,0 1 15,0 34 1,-18 18 0</inkml:trace>
  <inkml:trace contextRef="#ctx0" brushRef="#br0" timeOffset="110179.3085">25488 10160 0,'0'0'0,"0"-35"16,0-1 0,18 36-1,17-35 1,-35 0-16,53 0 16,0 35-1,-18 0-15,36 0 16,-1 35-1,-17 71 1,-53-71 0,53 0-16,-53 1 15,0-1-15,-35 0 16,-71 36 0,-70-18-1,87-18 1,54-35-1,35-18 1,18 18 0,17 0-1,18 0 1,71 18 0,-54 52-1,-35-17 1,36 18-1,-71-36-15,-18 18 32,-52-18-32,-36-35 31,53 36-31,18-36 16,-1 0-16</inkml:trace>
  <inkml:trace contextRef="#ctx0" brushRef="#br0" timeOffset="110696.2159">26123 10125 0,'0'17'47,"0"36"-32,0 0-15,0 71 16,0-18 0,0-54-16,0 19 15,0-36 1,0 18 0</inkml:trace>
  <inkml:trace contextRef="#ctx0" brushRef="#br0" timeOffset="111179.0155">26123 10178 0,'0'0'0,"0"-36"0,35-34 15,18-1 17,-17 71-32,34 0 31,1 18-15,-71 17-16,35 71 15,-35-53-15,0 0 16,-71 53-1,1-71 1,-1 0 0,124-35 62,-53 53-78,53-18 15,18 36 1,-54-71-16,72 53 31,-89 0-31,35 0 16,-35-18-16</inkml:trace>
  <inkml:trace contextRef="#ctx0" brushRef="#br0" timeOffset="111584.6598">26917 10054 0,'0'18'47,"0"52"-47,0 19 16,-35 52-1,-1-35 1,36-18 0,-35-18-1,35 1 1,-35-36 0</inkml:trace>
  <inkml:trace contextRef="#ctx0" brushRef="#br0" timeOffset="111883.3522">26829 10301 0,'0'0'0,"0"-35"0,35 0 15,0-54 1,18 54-1,0 35 1,35 18 0,-35 123-1,-53 0 1,0-35 0,0-36-1,0-34-15,0 17 16,0-18 15</inkml:trace>
  <inkml:trace contextRef="#ctx0" brushRef="#br0" timeOffset="112095.698">26970 10548 0,'35'0'0,"0"0"15,1 0-15,34 0 16</inkml:trace>
  <inkml:trace contextRef="#ctx0" brushRef="#br0" timeOffset="113128.1782">28081 10142 0,'0'-35'31,"0"0"1,-35 35-1,-36 0-15,36 0-1,0 0-15,-1 0 16,1 17-1,0 19-15,-53 87 16,52-35-16,-17 1 16,18 16-1,35-52-15,0-17 16,0-1-16,88 53 16,54-53-1,16-35 1,1 0-1,-106-17-15,35-19 16,-88 1 0</inkml:trace>
  <inkml:trace contextRef="#ctx0" brushRef="#br0" timeOffset="114027.7704">28646 10107 0,'0'-35'16,"0"70"15,0 0-15,0 18-16,0 53 31,0-53-31,0 53 16,0-71-16,0 0 15,0 18 1,0-17 0</inkml:trace>
  <inkml:trace contextRef="#ctx0" brushRef="#br0" timeOffset="114495.3518">29228 10054 0,'70'-35'16,"-87"53"30,-19-18-30,-105 70 0,88-70-1,-35 53 1,0 18 0,88-36-16,-35-35 15,35 35 1,0 0 15,17-35-31,-17 53 16,88-17-1,1-1 1,-1 18 15,-18-18-15,-70 0-16,36-35 15,-36 36-15,0-1 16</inkml:trace>
  <inkml:trace contextRef="#ctx0" brushRef="#br0" timeOffset="114960.6925">29651 10231 0,'0'-36'16,"0"72"46,0 16-62,0 1 16,0 18-16,0-36 16,0 1-16,0 16 15,0-16 1,0 17-16,0-18 31</inkml:trace>
  <inkml:trace contextRef="#ctx0" brushRef="#br0" timeOffset="115194.1703">29704 10195 0,'0'0'0,"0"-70"0,0 52 15,35 18 1,-35-35-16,88-18 16,18 53-1,-53 0 1,18 0 0,-36 0-1</inkml:trace>
  <inkml:trace contextRef="#ctx0" brushRef="#br0" timeOffset="115446.5659">29722 10442 0,'17'0'31,"36"0"-15,18 0-1,-36 0-15,18 0 16,17 0 0</inkml:trace>
  <inkml:trace contextRef="#ctx0" brushRef="#br0" timeOffset="115627.3848">29774 10795 0,'36'-18'0,"-1"18"16,0-53-16,18 53 15,-18 0-15,36-35 16,0 35 0</inkml:trace>
  <inkml:trace contextRef="#ctx0" brushRef="#br0" timeOffset="116060.0308">30357 10107 0,'0'-35'16,"35"35"-1,18 0 1,-18 0-1,36 0 1,-1 0 0,1 0-1,-36 0 1,-17 0 0</inkml:trace>
  <inkml:trace contextRef="#ctx0" brushRef="#br0" timeOffset="116344.6921">30621 10072 0,'0'17'47,"-53"72"-32,53-54-15,0-17 16,0 87 0,0 1-1,0-70-15,0 34 16,0-35-16,-35 1 16,35 17-1,-35-18 1,-1-35-1</inkml:trace>
  <inkml:trace contextRef="#ctx0" brushRef="#br0" timeOffset="120025.7821">24395 9278 0,'0'-35'31,"35"35"-15,18 0 0,17 0-1,-34 0 1,-19 0-16,160 0 16,-36 0-1,-18 0 16,1 17-15,-18-17 0,123 0-1,-106 36 1,1-36 0,-71 53-16,-18-53 15,18 0-15,17 35 16,-17 0-1,0 0 1,-17-35 0,-1 36-1,0-1-15,0 0 16,18 1 0,18-36-1,-36 52 1,0-52-1,18 36 1,0-1 0,18 0-16,-36-35 15,-35 36 1,35-36 0,18 0-16,0 35 15,-18-35 1,-35 35-16,36-35 15,17 0 1,-18 35 0,0-35-1,1 36 1,-1-36 0,-35 35-1,70 0 16,-34-35-15,-36 36 0,35-36-1,0 35 1,0 0 0,-35 0-1,36-35 1,-36 36-1,35-1 1,-35 0 0,0 0-1,0 1 1,35 52 0,-35-53-1,0 18 16,-17 0-15,17 18 0,-36-71-16,36 53 15,0-18-15,-35 0 16,35 0 0,-35-35-1,0 89 1,-1-54-1,1 0 1,-53 0 0,53-35-16,-36 36 15,18-36-15,-53 35 16,-17 35 0,35-34-1,-107 34 16,-122 1-15,229-1 0,35-34-1,35-36-15</inkml:trace>
  <inkml:trace contextRef="#ctx0" brushRef="#br0" timeOffset="122649.8501">31221 9419 0,'0'-35'15,"-18"35"79,-17 0-78,-18 0-1,-18 0 1,54 0 0,-18 0-16,-1 0 15,-34 0 1,-1 18 0,1-18-1,17 0 1,0 35-1,-18-35 1,18 0 0,0 0-1,-52 35 1,69-35 0,-87 35-1,-1 1 1,18 17 15,54-53-31,-72 35 16,71-35-16,18 0 0,0 0 15,-18 35 1,-18-35 0,1 0-1,34 0 1,1 35-1,0-35 1,-1 0 0,1 36-1,0-36 1,0 0 0,-1 35-1,-34 0 1,35-35 15,-18 0-15,0 35-1,0-35 1,17 0 0,1 0 15,35 36-31,-35-36 15,0 0 17,35 35-17,-36-35 1,36 35 0,-70 1-1,35-1 16,35 0 1,-36 0-17,1 1 1,0-1 0,-1-35-1,36 35 1,0 1-1,-35-1 1,35 18 0,-35 17-1,0 36 1,-1-71 0,36 18-1,0 18 1,0-18 15,0 0-31,18-18 16,-18 18-16,0 0 15,35-53 1,-35 35 0,71 89-1,-1-89 1,1 0-1,-18-35 1,53 53 0,-53-53-16,52 0 15,-16 35 1,-1-35-16,71 0 16,-54 0-1,1 0-15,0 0 16,176 0-16,-17 0 31,17 0-15,-17 53-1,-89-53 1,-105 0-16,17 0 16,-53 0-16,0 36 15,18-36 1,-123 35 46,17-35-46</inkml:trace>
  <inkml:trace contextRef="#ctx0" brushRef="#br0" timeOffset="131205.1632">10989 14393 0,'0'-35'16,"0"106"140,0-18-156,0-1 16,0 37-16,0-19 15,0 195 1,0-177-1,0-35-15,0 53 16,0-71 0,0 0-16,-18 1 0,18-1 15,0 18 1</inkml:trace>
  <inkml:trace contextRef="#ctx0" brushRef="#br0" timeOffset="133554.6245">11906 14658 0,'0'-35'15,"0"-1"17,0 1-17,-17 35 1,-36 0 0,17 0-16,1 0 15,35 18-15,-53-18 16,-17 35-1,70 36-15,-36-36 16,36 0-16,0-17 31,-35 52-31,35-34 16,0-1 0,18-35-1,17 0 1,18 0-16,-18 0 15,1 0-15,-36-18 16,52 18-16,-16-70 16,17 17-1,-18 0 1,-35-18 0,0 54-1,35 17 48,-35 70-63,35-17 15,1-18 1,17-35 0</inkml:trace>
  <inkml:trace contextRef="#ctx0" brushRef="#br0" timeOffset="134190.6294">12382 14517 0,'36'0'78,"34"17"-63,-34-17 1,-1 36-16,18-36 16,0 53-16,70-53 31,-88 35-31,1-35 16,-1 35-16,-35 0 31,0 18-16,-18-17 1,-70 34 0,53-35-1,-36 36 1,18-36-16,18 18 16,0-17-1,-18-1-15</inkml:trace>
  <inkml:trace contextRef="#ctx0" brushRef="#br0" timeOffset="135073.9234">10689 13988 0,'0'0'0,"-17"0"0,-19 0 31,36 17-15,-106 89 0,71-35-16,-71 211 15,53-141 1,53 18-16,-35-18 15,35-35-15,0 17 16,18-52-16,105 140 31,-35-69-31,124 69 16,-124-105-16,-35-53 0,18 17 16,-18-34-1,70-1-15</inkml:trace>
  <inkml:trace contextRef="#ctx0" brushRef="#br0" timeOffset="135953.2724">12965 14164 0,'0'-18'15,"35"18"1,0 36 0,-35-1-1,35 0-15,-35 18 16,53 106-1,-17 70 1,17 0 0,-53-34-1,0-37 1,-18-17 0,-141-52-1,106-54-15</inkml:trace>
  <inkml:trace contextRef="#ctx0" brushRef="#br0" timeOffset="138977.1258">13776 13617 0,'0'-17'31,"0"52"47,0 0-62,0 36-16,0-18 15,0 17 1,0-17-16,-18 71 15,18-72-15,0-16 16,0 34 0,0 19-1,0-54 1</inkml:trace>
  <inkml:trace contextRef="#ctx0" brushRef="#br0" timeOffset="139743.0129">13617 13847 0,'0'-36'0,"18"36"109,17 0-77,0 0-17,18 0 1,-53-35-16,53 35 15,18 0 1,-36 0 0,0 0 15,-17 0 16</inkml:trace>
  <inkml:trace contextRef="#ctx0" brushRef="#br0" timeOffset="143517.6303">15381 14746 0,'0'-35'32,"35"35"-32,1 0 15,-1-35 1,18 35-1,17 0 1,1 0 0,-36 17-1</inkml:trace>
  <inkml:trace contextRef="#ctx0" brushRef="#br0" timeOffset="143751.93">15363 14993 0,'0'0'0,"36"0"0,17 0 16,-18 0 0,36-18-1,-36 18 1,18 0-1,0 0 1,-18 0-16</inkml:trace>
  <inkml:trace contextRef="#ctx0" brushRef="#br0" timeOffset="153111.908">12136 15487 0,'52'53'109,"-52"-18"-93,0 36-16,0-18 15,0 0-15,36-1 16,-36 72 0,35-54-1,-35 1 1,0-36 0,0 18-1,35-53 1</inkml:trace>
  <inkml:trace contextRef="#ctx0" brushRef="#br0" timeOffset="153481.7313">12171 15998 0,'0'36'47,"0"17"-31,17 17-1,19-70 1,-36 35-16,35-35 16,0 0-1,18-35 1,35-18 0,-52 18-16,34-36 15,-70 36 1,36 0-16,-36-36 15,35 71 1</inkml:trace>
  <inkml:trace contextRef="#ctx0" brushRef="#br0" timeOffset="155181.4254">9437 17180 0,'0'18'79,"17"17"-64,-17 18-15,36 0 16,17 18-1,-36-36 1,19 18 0,-36-18-16,35-35 15,18-35 48,-53-1-63,0 1 15,35 0 1,-35 0-16,35-36 0,-35 36 16,0-18-1</inkml:trace>
  <inkml:trace contextRef="#ctx0" brushRef="#br0" timeOffset="155448.3983">9878 17198 0,'0'18'31,"0"17"-31,0 35 32,0-52-32,0 17 15,0 1-15,0 34 16,0-52 0,0 17-1</inkml:trace>
  <inkml:trace contextRef="#ctx0" brushRef="#br0" timeOffset="155665.4197">9966 17145 0,'0'-53'0,"35"0"16,18 18-1,-18 35 1,1 0 15,-1 0-15,-35 18 0</inkml:trace>
  <inkml:trace contextRef="#ctx0" brushRef="#br0" timeOffset="155899.0062">10019 17233 0,'18'0'63,"34"0"-48,-16 0 1,-36 35-16,35 1 31,-35 17-31</inkml:trace>
  <inkml:trace contextRef="#ctx0" brushRef="#br0" timeOffset="156098.4001">10001 17551 0,'18'0'16,"35"0"15,-53-18-31,53 18 0,-18 0 16,0-35-16,1 35 15,34 0 1,-35-36-1</inkml:trace>
  <inkml:trace contextRef="#ctx0" brushRef="#br0" timeOffset="156459.4896">10601 17180 0,'0'-35'16,"-18"0"15,-17 35-15,0 0-1,-36 53 1,18 35 15,53 35-31,-35-52 31,53-18-15,70-53 0,-53 0-16,18 0 15,18 0-15,-18 0 16,-1-18-16,-16 18 0</inkml:trace>
  <inkml:trace contextRef="#ctx0" brushRef="#br0" timeOffset="156752.6054">10848 17074 0,'53'0'32,"-18"-52"-17,0 52-15,1 0 16,17 0-1,17 0 1</inkml:trace>
  <inkml:trace contextRef="#ctx0" brushRef="#br0" timeOffset="156947.652">11007 17074 0,'0'36'0,"0"-1"16,0 0-16,0 53 16,0-52-1,0 17 1,0 0 0,0-1-1</inkml:trace>
  <inkml:trace contextRef="#ctx0" brushRef="#br0" timeOffset="157415.1982">11342 17180 0,'0'-35'0,"0"0"16,-18 70 31,18-17-47,-35 52 15,35 36 1,-53 0 0,53-53-1,18-53 1,-18 35-16,35-35 16,0 0-1,0-18-15,36-52 16,-71 35-1,0-1 1,0 1-16,0-36 0,0 54 16,0-18-1,-18-36 1</inkml:trace>
  <inkml:trace contextRef="#ctx0" brushRef="#br0" timeOffset="157863.4428">11853 17039 0,'0'-35'0,"0"53"47,0 34-32,-35 1-15,35 18 16,0 35 0,0-36-1,0-17 1,0-18 0,18-35-1,-18-17 16,35-18-31,-35-36 16</inkml:trace>
  <inkml:trace contextRef="#ctx0" brushRef="#br0" timeOffset="158229.9024">11871 17074 0,'0'-35'0,"0"70"0,0-105 15,35 35-15,-35-1 16,36 36-1,-1 0 1,18 36 0,-53 17-1,0-18-15,0 35 16,0-52 0,-36 35-16,1-18 15,-18-35 1,89 0 31,-1 0-32,0 35 1,0-35-16,1 0 16,17 36-16,-1-1 15,-16-35 1</inkml:trace>
  <inkml:trace contextRef="#ctx0" brushRef="#br0" timeOffset="158712.2533">12823 16616 0,'0'123'63,"0"-52"-63,-52 17 15,52 0-15,-53 71 16,-18 0 15,18-89-31,-17 54 16,70-71-16,-53-18 16,53 0-16,-36 1 15,36 16 1</inkml:trace>
  <inkml:trace contextRef="#ctx0" brushRef="#br0" timeOffset="159446.0618">13423 16863 0,'0'-35'16,"0"-1"0,-17 36-1,-36 18 1,17 35-1,36-18 1,0 36 0,0 17-1,18-18 1,35 1 0,-18-71-16,-35 70 15,35-70-15,-35 36 16,0-1-1,-17-35 1,-54 35 0,1-35-1,17 0 17,18-17-17,35-54-15</inkml:trace>
  <inkml:trace contextRef="#ctx0" brushRef="#br0" timeOffset="159752.4837">13670 16898 0,'18'0'32,"52"0"-17,19 0 1,-37-35-1,-34 35 1</inkml:trace>
  <inkml:trace contextRef="#ctx0" brushRef="#br0" timeOffset="159979.2701">13811 16863 0,'0'17'31,"-35"36"-15,35 36-1,0-54-15,0 0 16,0 0-16,0-17 16,0 17-1,0 36 1,0-18-1,18-18 1</inkml:trace>
  <inkml:trace contextRef="#ctx0" brushRef="#br0" timeOffset="160574.1092">14146 16828 0,'0'17'32,"0"18"-17,0 1-15,0-1 16,0 0-1,0 18-15,-17 18 16,17-36-16,0 0 16,-36 18-1,1-53 1,35 35-16,0-52 31,0-54-15,35 18-1,-35 0-15,36-52 16,-1-1 0,0 35-1,-35 36 17,36 35-17,17 0 1,-18 53-1,-35 35 1,0-17 0,35-1-1,-35-17 1,35-18 0</inkml:trace>
  <inkml:trace contextRef="#ctx0" brushRef="#br0" timeOffset="160750.2678">14252 17039 0,'0'0'0,"0"-35"31,36 35-31,34 0 15,-17 0 1</inkml:trace>
  <inkml:trace contextRef="#ctx0" brushRef="#br0" timeOffset="161132.1793">14623 16757 0,'-36'0'15,"72"0"32,-1 0-31,18 0-16,53 0 15,-53 0 1,-18 0 0</inkml:trace>
  <inkml:trace contextRef="#ctx0" brushRef="#br0" timeOffset="161345.8289">14834 16757 0,'0'18'16,"0"35"-16,-53-1 16,53-16-16,0-19 15,0 54 1,0-36 0,0 18-1,0-18 1</inkml:trace>
  <inkml:trace contextRef="#ctx0" brushRef="#br0" timeOffset="161878.8772">15117 16828 0,'0'17'47,"0"54"-31,0-36-16,0 18 16,0-18-16,0 36 15,0-18 1,0-18-1</inkml:trace>
  <inkml:trace contextRef="#ctx0" brushRef="#br0" timeOffset="162128.5865">15134 16845 0,'0'-35'0,"35"35"32,-35-35-32,124 35 15,-71-36 1,0 36-1,-18 0 1</inkml:trace>
  <inkml:trace contextRef="#ctx0" brushRef="#br0" timeOffset="162370.107">15187 16933 0,'35'0'47,"18"0"-32,0 0 1,-18 0-1,-35 36-15,0-1 32</inkml:trace>
  <inkml:trace contextRef="#ctx0" brushRef="#br0" timeOffset="162578.0834">15187 17180 0,'18'0'31,"35"0"-15,0 0 0,-1 0-1,19 0-15</inkml:trace>
  <inkml:trace contextRef="#ctx0" brushRef="#br0" timeOffset="163311.5539">16051 16510 0,'0'0'0,"18"0"16,-18 18 31,-35 123-47,-36 35 31,-17-17-16,-18 105 1,36-158 0,17 0-1,17-35 1,1-1 0,0-17-1</inkml:trace>
  <inkml:trace contextRef="#ctx0" brushRef="#br0" timeOffset="163962.3303">16457 16722 0,'0'17'47,"0"19"-47,0 17 16,0-1-16,0 72 15,0-71 1,0 17-16,0-52 16,0 17-1,0 36 1,-18-71-16</inkml:trace>
  <inkml:trace contextRef="#ctx0" brushRef="#br0" timeOffset="164390.1614">16686 16880 0,'-17'0'47,"17"36"-47,-53-36 16,53 35-16,-53 0 16,0-35 15,53 36 47,18-1-62,35 18-1,-18 0 1,18 17-1,-18-35 1,0-35 15</inkml:trace>
  <inkml:trace contextRef="#ctx0" brushRef="#br0" timeOffset="164706.4926">16880 16933 0,'0'36'47,"0"-1"-47,0 0 16,0-17-16,0 17 15,0 0-15,0 1 0,0 17 16,0-18 0</inkml:trace>
  <inkml:trace contextRef="#ctx0" brushRef="#br0" timeOffset="164909.9337">16951 16810 0,'0'0'0,"0"-35"16,35 35 15,-35-36-31,36 36 16,16 0-16,19 18 15,-71 17 1</inkml:trace>
  <inkml:trace contextRef="#ctx0" brushRef="#br0" timeOffset="165151.6422">16880 17057 0,'18'35'31,"17"-35"-16,1 0 1,-36 35 0,35-35-1,-35 53 1</inkml:trace>
  <inkml:trace contextRef="#ctx0" brushRef="#br0" timeOffset="165376.6485">16828 17392 0,'17'0'47,"18"0"-47,1 0 15,-1 0-15,0-18 16,1 18-16,-1-35 15,18 35 1,-18-35 0</inkml:trace>
  <inkml:trace contextRef="#ctx0" brushRef="#br0" timeOffset="165710.3958">17410 16845 0,'0'0'0,"0"-35"46,35 35-30,18 0 0,-18 0-1,0 0-15,1 0 16,-19 0-16,54 0 16,-18 0 15,-53-35-31</inkml:trace>
  <inkml:trace contextRef="#ctx0" brushRef="#br0" timeOffset="165960.3903">17568 16828 0,'0'0'0,"0"35"0,0 0 15,0 0 1,0 18-1,0 0 1,-35 18 0,35-18-1,0 0 1,-35-18 0,35 0 15,-36-35-31</inkml:trace>
  <inkml:trace contextRef="#ctx0" brushRef="#br0" timeOffset="172624.2819">17480 14358 0,'-18'0'78,"-17"18"-78,-35 17 15,17-35-15,-18 88 16,18-53 0,-70 54-16,35-54 15,70-35-15,-17 35 16,52-35 46,-17 35-62,18-35 16,53 36 0,-36-36-16,0 35 15,18-35-15,88 53 16,53-18-1,-106-35 1,-88 35-16</inkml:trace>
  <inkml:trace contextRef="#ctx0" brushRef="#br0" timeOffset="173391.7054">17992 14446 0,'0'0'0,"0"-35"16,-18 0-1,-17 35 1,-18 0 0,0 0-1,-18 0 1,71 35-1,-53 0-15,1 89 16,52-71-16,0-18 16,0 35-1,0-17 1,17-53 0,18 0-1,-17 0 1,35-17-1,-18-71 1,-35 52 0,36 1-1,-36 0 1,0 70 15,35-35-15,0 88-1,18-35 1,0-18 0,18-35-1</inkml:trace>
  <inkml:trace contextRef="#ctx0" brushRef="#br0" timeOffset="173912.4258">18362 14164 0,'0'18'78,"0"35"-78,0 35 16,0-18-16,0 19 16,0 52-1,0-36 1,0-69-16,0-1 15,0 0-15,0 1 16,0 16 0,35-16-1</inkml:trace>
  <inkml:trace contextRef="#ctx0" brushRef="#br0" timeOffset="181238.5851">4075 13106 0,'0'-36'16,"0"72"93,0-1-109,0 71 16,0 17 0,0-35-1,0-17 1,0-18-1,0-18 1</inkml:trace>
  <inkml:trace contextRef="#ctx0" brushRef="#br0" timeOffset="181738.3918">4110 13353 0,'0'-36'16,"53"36"-1,-18 0 1,18 0 0,-18 0-16,1 0 15,69 0 1,-69 0-1,-36-35 1,0 0 15,0 0-15,0-1 0,0 1-1,0 0 1,0 52 15,0 19-15,0-1-16,0 0 15,0 0-15,0 1 16,35-1 0,-35 18-16,0-18 15,0 0 1,0 1 15</inkml:trace>
  <inkml:trace contextRef="#ctx0" brushRef="#br0" timeOffset="182054.8854">4674 13106 0,'0'0'0,"0"17"47,0 36-31,0 18-16,0-18 15,0-18-15,0 18 16,0 17 0,0-34-1</inkml:trace>
  <inkml:trace contextRef="#ctx0" brushRef="#br0" timeOffset="182311.5925">4710 13070 0,'0'0'0,"0"-70"15,35 35 1,0 35 15,18 0-15,18 0-1,-54 0 1,-17 17 0</inkml:trace>
  <inkml:trace contextRef="#ctx0" brushRef="#br0" timeOffset="182538.115">4692 13264 0,'18'0'46,"34"0"-30,19 0 0,-36 0-16,-35 36 31</inkml:trace>
  <inkml:trace contextRef="#ctx0" brushRef="#br0" timeOffset="182771.0859">4745 13511 0,'17'0'31,"19"0"-15,-1 0-16,0 0 0,1 0 15,-1-17 1,53 17 0,-17 0-1</inkml:trace>
  <inkml:trace contextRef="#ctx0" brushRef="#br0" timeOffset="183570.7625">5115 13088 0,'0'0'0,"0"53"62,0 0-62,0 17 16,18 19 0,-18-19-1,0-17 1,0-18-1,0-52 17,0-36-17,0 18 1,0-1-16,0 1 16,0-18-16,0 18 15,0 0-15,35-36 16,-35 0-1,0 36 1,35 0 0,18 35-1,53 0 17,-70 18-17,-36 34 1,0-16-16,-18 34 15,-35-34-15,0 16 16,18-52 0,-1 0 15,54 0 16,53 53-47,-18-17 15,0 17 1,17-18 0,-35 18-1,-35-18 17,124 18-17</inkml:trace>
  <inkml:trace contextRef="#ctx0" brushRef="#br0" timeOffset="184388.7897">5838 13141 0,'0'53'31,"0"0"-15,0 0-16,0-18 0,0 36 31,0-19-15,0-16-1,0-72 32,0 1-31,0 0-16,0 0 16,36-89-1,-36 36 1,35 17-1,-35 1 1,35 70-16,1 0 31,-1 0-15,-35 18 0,53 34-16,-53-34 15,35 35-15,-35-35 16,0 17-16,0 35 15,0-34 1,35-36 31,-35-18-47,36-52 16,17-1-1,-18-17 1,0 53-1,0 35 17,-35 17-17,36 18 1,-36 36 0,0 0-1,0-1 1,0-17-1,0 0 1,-18-18 0</inkml:trace>
  <inkml:trace contextRef="#ctx0" brushRef="#br0" timeOffset="184746.4482">6720 13018 0,'18'0'63,"17"0"-63,1 0 15,17 0 1,-18 0-1</inkml:trace>
  <inkml:trace contextRef="#ctx0" brushRef="#br0" timeOffset="184987.3659">6879 13018 0,'-35'0'0,"35"17"31,0 18-15,0 18 0,0 18-1,0 17 1,0-53 0,0 1-1,0-1 1,-35-35-1,35 35 1</inkml:trace>
  <inkml:trace contextRef="#ctx0" brushRef="#br0" timeOffset="185153.4109">6738 13423 0,'53'0'62,"-35"0"-62,17 0 16,-35-17 0,70 17-16,-52 0 15,-18-36-15</inkml:trace>
  <inkml:trace contextRef="#ctx0" brushRef="#br0" timeOffset="186144.9435">7250 12965 0,'52'0'47,"-34"0"-31,17 0-1,36-36-15,-36 36 16,53 0-1,-52 0-15,-1 0 16,0 0-16,-35-35 16</inkml:trace>
  <inkml:trace contextRef="#ctx0" brushRef="#br0" timeOffset="186353.0376">7479 12894 0,'0'0'0,"0"18"15,0 17 1,0 36 15,0-1-31,0 1 16,0-1 15,0-17-15,0-18-1</inkml:trace>
  <inkml:trace contextRef="#ctx0" brushRef="#br0" timeOffset="186736.5393">8043 12912 0,'36'0'16,"-1"0"31,18 0-31,0-36-16,0 36 15,0 0 1,-18 0 15</inkml:trace>
  <inkml:trace contextRef="#ctx0" brushRef="#br0" timeOffset="186960.0024">8202 12894 0,'0'0'16,"0"35"-16,0 18 15,-35-53 1,35 53-16,0 0 16,0-18-16,0 36 15,0-36 1,0-17 0,0 17 15</inkml:trace>
  <inkml:trace contextRef="#ctx0" brushRef="#br0" timeOffset="187169.0213">8043 13353 0,'18'0'31,"17"0"-15,1 0-16,-1-18 16,0 18-16,0 0 15,18 0 1,0-35-16,-18 35 16</inkml:trace>
  <inkml:trace contextRef="#ctx0" brushRef="#br0" timeOffset="188016.4612">8837 12894 0,'0'0'0,"0"35"46,0 1-30,0 17-16,0-18 16,-35 35-1,35-34 1,-35 17-16,35-18 16,0-53 46,0-52-46,52-19-1,-52 1 17,53 18-32,-53 34 31,36-52-31,-36 71 15,35 17-15,0 0 32,-35 35-17,35 53 1,1 18 0,17-36-1,-18-17 1,-35-17-1,0-1 1</inkml:trace>
  <inkml:trace contextRef="#ctx0" brushRef="#br0" timeOffset="188219.5681">8925 13053 0,'0'-35'15,"18"35"1,35-36 0,0 36-1,-18 0 1,0 0-16,1 0 15</inkml:trace>
  <inkml:trace contextRef="#ctx0" brushRef="#br0" timeOffset="188986.157">9366 12841 0,'0'18'47,"0"17"-32,0-17-15,0 52 16,0 1-1,0-18 1,0-18 0,0-53 31,0-35-32,0-17 1,0 35-1,0-36 1,36 0 0,-36 19-1,0-19 1,35 71 15,-35 18-15,35 17-1,0 71 1,-35-36 0,36-34-1,-36-1 1,35-35 15,-35 35-31,35-35 31,-35-17-15,35-19 0,-35-17-1,0 0 1,36-17 0,-36-1-1,35 1 1,-35 34-1</inkml:trace>
  <inkml:trace contextRef="#ctx0" brushRef="#br0" timeOffset="190235.8709">11659 12753 0,'0'-35'15,"0"17"1,-17 18 0,-19 0-1,-17 0 1,-52 35 15,69 18-31,-17 18 16,53-1-1,0-34-15,0-1 16,0 0-16,53 0 16,18 36-1,35-71 1,-71 0-16,0 0 15,1 0-15</inkml:trace>
  <inkml:trace contextRef="#ctx0" brushRef="#br0" timeOffset="190735.4349">12030 12806 0,'0'0'0,"0"-35"31,-18 35 0,-35 17-15,53 18-1,-53 36-15,53-36 16,-53 36-16,53-36 31,18 18-15,17-18-1,36-35 1,-1-35 0,19-71-1,-89 36 1,52-1 0,-87-17-1,0 53 1,0 35-1</inkml:trace>
  <inkml:trace contextRef="#ctx0" brushRef="#br0" timeOffset="191601.07">12435 12718 0,'0'70'46,"0"-17"-30,0 0-16,0 0 16,0 0-1,0-18-15,0 0 16,0 1-16,0-1 31,-17-35-15,17-18 15,0-35-15,0 18-16,0-35 15,17-1 1,-17 36 0,36-36-16,-36 36 15,35-18 1,18 88 31,-18 89-32,0-36 1,1 0 0,-1-53-1,-35 1-15,35-36 16,1 0-1,-1 0 17,-35-36-32,0-16 15,35 16 1,-35-17 0,0 0-1,0-17 16,0 17-31</inkml:trace>
  <inkml:trace contextRef="#ctx0" brushRef="#br0" timeOffset="192068.4749">13123 12718 0,'0'-36'62,"36"36"-62,-1 0 16,0 0-16,89 0 15,-19-35 17,-69 35-32,17 0 0</inkml:trace>
  <inkml:trace contextRef="#ctx0" brushRef="#br0" timeOffset="192351.4239">13370 12665 0,'0'53'16,"0"0"-1,0-18-15,0 0 16,0 0-16,18 1 15,-18 17 1,0-18 0,0 0-1,-18-35 1,-17 0 0,0 0-1,-1 0 16,-16 0-31</inkml:trace>
  <inkml:trace contextRef="#ctx0" brushRef="#br0" timeOffset="194550.6189">13847 12682 0,'0'-35'32,"0"70"30,0 1-62,0-1 0,0 18 16,0 0-16,17 17 31,18-34-15,-35-1-16,36-35 15,-1 0-15,0 0 16,1 0 0,-36-35-1,35 35 1,0-124-1,-35 54 1,0 52 0,0-70-1,0 52-15,35 36 32</inkml:trace>
  <inkml:trace contextRef="#ctx0" brushRef="#br0" timeOffset="195217.9885">14693 12665 0,'0'-36'16,"0"1"15,-17 35-15,-19 0 0,-17 0-1,18 0-15,-18 88 31,-17 1-15,70-19 0,0 1-1,0-18 1,35-18 0,35-35-1,-17 0 1,-17-18-1,-36-17 1,0 0 0,0-1-1,-18 1 1,18 0 31,35 35-32,1 0 1,-1 17 0,0 36-1,-35-17 1,35-36 0,-35 17-1,0 19 1,-17 34-16,-19-35 15</inkml:trace>
  <inkml:trace contextRef="#ctx0" brushRef="#br0" timeOffset="195833.708">15046 12647 0,'0'-35'16,"0"88"31,0-18-47,0 18 15,0 17 1,-18-34 0,18 34-1,0-87 63,0-36-78,0 17 16,36 1-16,-36-35 16,53 17-1,-53 0-15,70-18 16,-70 36-16,18-18 16,17 53-1,-35 35 16,71 36-31,-71-18 16,0 0-16,35 53 16,-35-71-1,0 18 1,0-18 0,35-35-16</inkml:trace>
  <inkml:trace contextRef="#ctx0" brushRef="#br0" timeOffset="196005.2161">15240 12841 0,'18'0'16,"52"-53"-1,1 53 1,-18 0 0</inkml:trace>
  <inkml:trace contextRef="#ctx0" brushRef="#br0" timeOffset="196666.9972">15628 12488 0,'35'0'78,"-17"0"-78,17 0 15,1 0-15,-1 0 16,0 0 0,71 0-1,-71 0 1</inkml:trace>
  <inkml:trace contextRef="#ctx0" brushRef="#br0" timeOffset="196933.1356">15769 12506 0,'0'35'15,"0"-17"-15,-35-18 16,35 88-16,0-53 15,0 1-15,0 34 32,0-17-17,0 0 1,0-18 0</inkml:trace>
  <inkml:trace contextRef="#ctx0" brushRef="#br0" timeOffset="197515.8589">16140 12629 0,'0'0'16,"0"-35"-16,0 106 78,0-36-78,0 18 16,0-18-16,0 0 15,0 36 1,0-18-1,0-18 1</inkml:trace>
  <inkml:trace contextRef="#ctx0" brushRef="#br0" timeOffset="197749.7282">16228 12577 0,'0'-18'0,"17"18"16,-17-35 0,89 35-16,-54 0 15,71-53 1,-53 53-1,0 0 1</inkml:trace>
  <inkml:trace contextRef="#ctx0" brushRef="#br0" timeOffset="197991.9937">16281 12718 0,'17'0'47,"19"0"-31,17 0-1,-1 0 1,-52 35-1,36-35-15</inkml:trace>
  <inkml:trace contextRef="#ctx0" brushRef="#br0" timeOffset="198198.6474">16245 13018 0,'18'0'16,"35"0"0,-18 0-1,1 0-15,-1 0 16,53 0 0,-17-18-1</inkml:trace>
  <inkml:trace contextRef="#ctx0" brushRef="#br0" timeOffset="199707.3041">1076 12312 0,'0'-35'16,"0"52"15,0 36-15,0 18-1,0-1 1,35 1 0,-35-36-16,0 0 15</inkml:trace>
  <inkml:trace contextRef="#ctx0" brushRef="#br0" timeOffset="200232.7556">1111 12347 0,'-17'-53'0,"17"-17"15,0 17 1,17 18 0,19 35-1,-1 0 1,0 0 0,0 17-1,-35 36 1,0-18-1,0 36 1,-35-36-16,-35 36 16,52-71-1,88 0 63,-70 35-62,53-35-16,-53 35 16,36-35-1,-36 106 1,0-71 0,0 1-1,-36-36-15,1 0 16,-35 0-16,17 0 15</inkml:trace>
  <inkml:trace contextRef="#ctx0" brushRef="#br0" timeOffset="200714.957">1976 12241 0,'0'0'0,"0"53"62,0-17-46,-18-1-16,18 0 15,-35 0 1,35 1-16,-36-1 16,1 18-16,35 0 15,-35-53 1,35 35-1</inkml:trace>
  <inkml:trace contextRef="#ctx0" brushRef="#br0" timeOffset="200999.8639">1746 12206 0,'0'-35'16,"18"70"62,17 36-78,0-36 15,1 0 1</inkml:trace>
  <inkml:trace contextRef="#ctx0" brushRef="#br0" timeOffset="201581.5993">2769 12188 0,'71'0'31,"-36"0"-31,-17 0 0,17 0 16,36 0-16,-36 0 15,53 0 1,-35 0 0,-18 0-1</inkml:trace>
  <inkml:trace contextRef="#ctx0" brushRef="#br0" timeOffset="201815.0012">3069 12153 0,'0'18'16,"0"35"-1,0-18-15,-35 0 16,35 36 0,0-18-1,0 0 1,0-18 0</inkml:trace>
  <inkml:trace contextRef="#ctx0" brushRef="#br0" timeOffset="202514.4442">3510 12206 0,'0'53'47,"0"-18"-31,-18 36-16,18-36 16,-35 36-1,35-18 1,-53 0-1,53-71 48,0-17-63,18-1 16,-18 1-16,53 0 15,-53-1-15,53-34 16,-18 35-1,0-18 1,1 53 31,-36 35-31,35 36-1,18-1 1,-53-17-1,0-18 1,0 1 0</inkml:trace>
  <inkml:trace contextRef="#ctx0" brushRef="#br0" timeOffset="202698.3679">3581 12400 0,'70'0'31,"-34"0"-31,-1 0 16,-18 0-1,36-35-15</inkml:trace>
  <inkml:trace contextRef="#ctx0" brushRef="#br0" timeOffset="202998.6923">4022 12171 0,'0'-35'0,"0"52"47,0 1-47,0 52 16,0-17-16,0 0 16,0 18-1,0-18 1,0-18-1,0 0 1</inkml:trace>
  <inkml:trace contextRef="#ctx0" brushRef="#br0" timeOffset="203385.8321">4304 12206 0,'-71'53'63,"54"-53"-63,-36 53 15,18-53 1,70 35 31,-18-35-32,-17 35-15,36-35 16,-1 36 0,0-36-1,-35 35-15,36-35 16,-1 35-1,0-35 1,0 0 15</inkml:trace>
  <inkml:trace contextRef="#ctx0" brushRef="#br0" timeOffset="203704.9048">4762 12100 0,'53'0'47,"-35"0"-32,17 0-15,18-35 16,0 35 0,-18 0-1</inkml:trace>
  <inkml:trace contextRef="#ctx0" brushRef="#br0" timeOffset="203915.3844">4868 12171 0,'0'0'0,"0"35"0,0 0 16,0 1-1,0-1 1,0 0-1,0 0 1,18-35 15,17 36-15</inkml:trace>
  <inkml:trace contextRef="#ctx0" brushRef="#br0" timeOffset="204305.5551">4780 12382 0,'53'0'15,"0"0"1,0 0 0,0-17-1,-18 17 17,-17 0-32</inkml:trace>
  <inkml:trace contextRef="#ctx0" brushRef="#br0" timeOffset="205198.9836">5327 12118 0,'0'-35'16,"0"52"15,0 19-31,0-1 15,0 18 1,0 17 0,0-17-1,0 18 1,18-36 0,-18-53 46,0-35-46,0-35-16,35 18 31,-35-1-15,53 36-1,-53-18-15,0 18 16,35 35 15,0 35-15,-35 0-16,53 36 15,18 35 1,-54-53 0,19-53-1,-36 35 1,35-35-16,-35-18 31,35-35-15,1-17 15,-36-1-15,52 36-16,-52-36 15,36 18 1</inkml:trace>
  <inkml:trace contextRef="#ctx0" brushRef="#br0" timeOffset="206233.5507">2293 13670 0,'0'-35'15,"0"88"79,-18 17-94,18-17 16,-53 0-16,53 18 15,-52-1 1,-1-34-1,-18 16 1,36-52 0,35 36-16,0-54 31,35-35-15,-35 18-1,71-36 1,-71 36-1,35 35 1,0 0 15,-35 35-15,35 36 0,1-18-1,-36-18 1,35 0-1,0-35 1</inkml:trace>
  <inkml:trace contextRef="#ctx0" brushRef="#br0" timeOffset="207879.7706">6421 11942 0,'-18'0'15,"18"-36"1,-35 36 0,-1 0-1,1 0 1,-35 18-1,-1 17 1,0 36 0,18 17-1,18 35 1,35-52 0,18-36-1,141 18 1,-124-53-1,0 0 1,0 0 0,-35-35-1,0 0 17,0-1-17,-17 1 1,34 35 15,54 0-15,0 0-1,-19 0 1,19 18 0,-71-1-1,35 54-15,-35-18 16,0-18-1,0 0 1,-17-35 0</inkml:trace>
  <inkml:trace contextRef="#ctx0" brushRef="#br0" timeOffset="210190.7339">18292 12453 0,'0'-35'16,"-18"35"31,-17 0-32,35 17-15,-36 19 16,36-1-16,-35 18 15,0 70 1,35 1 0,0-71-1,53-53 1,53 35 0,52-70-1,-105-18 1,-53-35-1,35 17 1,-35 1 0,0 34-1,0-17-15,0 18 32,-35 35-32</inkml:trace>
  <inkml:trace contextRef="#ctx0" brushRef="#br0" timeOffset="210538.5589">18927 12418 0,'0'17'47,"0"19"-47,0 17 15,0 0-15,0 17 16,0-17-1,0 18 1,0-1 0,35-35-1</inkml:trace>
  <inkml:trace contextRef="#ctx0" brushRef="#br0" timeOffset="210762.75">18962 12435 0,'0'0'0,"0"-53"0,35 53 16,0-35-1,18 0 1,35 35-1,-35 0 1,-17 53 0,-36-18-1</inkml:trace>
  <inkml:trace contextRef="#ctx0" brushRef="#br0" timeOffset="210962.2708">18944 12612 0,'53'0'15,"-35"0"1,17 0-16,0-18 0,36 18 31,-36 0-15,0 0-16</inkml:trace>
  <inkml:trace contextRef="#ctx0" brushRef="#br0" timeOffset="212546.0256">20232 12330 0,'0'52'94,"0"1"-94,0 18 15,35 0-15,-35 17 16,0 18-1,0-36 1,0-35 0,0 18-1,0-17 1</inkml:trace>
  <inkml:trace contextRef="#ctx0" brushRef="#br0" timeOffset="213211.0693">20849 12506 0,'0'0'16,"-17"-35"-1,-19 35 1,1 0 0,0 0-1,-1 0-15,-34 88 16,35-18 0,-18 19-1,53-54-15,0 0 16,0 0-1,53-35 1,70 0 0,-52 0-1,-18-17 1,-53-36 0,35-18-1,-35 54 1,35 105 46,-35-53-46,53 36 0,-18-71-1,-35 17 1,53-17-16</inkml:trace>
  <inkml:trace contextRef="#ctx0" brushRef="#br0" timeOffset="213646.1465">21255 12400 0,'53'18'63,"35"35"-48,-17-18 1,-36-35-16,0 0 15,-35 35-15,53-35 16,18 0 0,-71 36-1,0-19 1,0 54 0,-53-18-1,-18-18 1,71 18-16,-53-53 15,53 35-15,-53 0 16,18-35 0</inkml:trace>
  <inkml:trace contextRef="#ctx0" brushRef="#br0" timeOffset="225807.007">24359 13829 0,'0'-35'0,"0"70"78,0 35-62,0-52-16,53 53 15,-53-1-15,0 18 0,0-17 16,36 176-1,-36-141 17,0-36-17,0-17 1,-18-53 0</inkml:trace>
  <inkml:trace contextRef="#ctx0" brushRef="#br0" timeOffset="226455.9974">24906 14217 0,'0'-35'0,"0"-1"15,-18 36 1,18-35-1,-35 35 1,0 0 0,17 0-16,-35 71 15,-17 35 1,70-71-16,-71 53 16,36-53-1,35 1-15,0-1 16,0 0-1,53 0 1,-18-35 15,0-17-15,1-19 0,-36-16-16,35-19 15,-35 18 1,35 71 46,-35 35-46,36-53 0,-36 35-16,52-35 15,-16 0-15,34 35 16</inkml:trace>
  <inkml:trace contextRef="#ctx0" brushRef="#br0" timeOffset="227093.5772">25329 14023 0,'0'0'0,"36"0"47,-1 0-31,0 18-16,36 17 15,-1 0 1,-34-35 0,34 53-1,-34-53 1,-36 35 15,0-17-15,0 17-1,0 1 1,-36-1 0,1 18-1,0-18 1,-18 18 0,17-18-1,-52 71 1,53-71-1</inkml:trace>
  <inkml:trace contextRef="#ctx0" brushRef="#br0" timeOffset="229622.6531">27234 14005 0,'18'0'63,"17"0"-48,1 0-15,-1 0 16,0-35-1,18 35 1,-18 0 0</inkml:trace>
  <inkml:trace contextRef="#ctx0" brushRef="#br0" timeOffset="229825.5387">27393 14023 0,'0'18'0,"0"17"16,0 35 0,0-17-1,0-17 1,0-1 0,0 0-1,0 53 1</inkml:trace>
  <inkml:trace contextRef="#ctx0" brushRef="#br0" timeOffset="230005.5021">27305 14393 0,'35'0'47,"36"0"-32,-18-17-15,0 17 16,-18 0 0</inkml:trace>
  <inkml:trace contextRef="#ctx0" brushRef="#br0" timeOffset="230488.7686">28046 13952 0,'0'-35'16,"-18"0"15,-17 35-15,0 0-1,-1 35 1,36 18 0,-35-53-16,35 53 15,0 17-15,35-70 16,-35 53-1,141-17 1,-70-1 0,-71 0-1,0 1 1,-88 34 0,0-35-1,17-35 1,1 0-1</inkml:trace>
  <inkml:trace contextRef="#ctx0" brushRef="#br0" timeOffset="230988.4582">29122 13917 0,'53'0'16,"0"0"-1,-18-35-15,35 35 16,1 0-1,-36 0 1</inkml:trace>
  <inkml:trace contextRef="#ctx0" brushRef="#br0" timeOffset="231173.4901">29316 13899 0,'0'36'31,"0"17"-31,0-18 0,0 18 16,0 0-1,0-18 1,0 18 0</inkml:trace>
  <inkml:trace contextRef="#ctx0" brushRef="#br0" timeOffset="231354.949">29192 14252 0,'36'0'47,"-1"-17"-47,18 17 0,0 0 16,70-36-1,-70 36-15</inkml:trace>
  <inkml:trace contextRef="#ctx0" brushRef="#br0" timeOffset="232059.1118">29757 13882 0,'0'35'62,"0"0"-46,0 1-16,0-1 0,0 0 15,0 18 1,-18-18 0,18 1-1,0-54 32,0-35-31,0 18-16,18-36 15,35 1 1,-53-1 15,0 36-31,35 35 0,-35-35 16,53 88 15,-53-18-15,35 18-1,-35-18-15,35 36 16,18-1 0,-53-52-1,36-18 1,-19 0 31,-17-36-47,0-34 15,0 17 1,0-35 15,53 35-31,-53 18 32</inkml:trace>
  <inkml:trace contextRef="#ctx0" brushRef="#br0" timeOffset="233170.5341">27252 14870 0,'0'0'0,"0"-36"31,-18 1-16,-17 35 1,0 0 0,-18 0-1,18 35-15,-18 36 32,-35 52-17,88-87 1,0 34-1,17-17 1,19-18 0,52 1-1,0-36 1,-35 0-16</inkml:trace>
  <inkml:trace contextRef="#ctx0" brushRef="#br0" timeOffset="233637.8932">27711 14887 0,'-18'0'0,"18"-35"16,-35 35 0,-1 0-1,36 18 1,-35 52 0,0-35-16,35 1 15,0-1-15,0 0 0,-35 1 16,35-1-1,17-35 1,19 0 0,52-18 15,-53-52-15,18 17-1,-18 0 1,-35-35-1,0 52 1,-17 36 0</inkml:trace>
  <inkml:trace contextRef="#ctx0" brushRef="#br0" timeOffset="234103.8589">28081 14693 0,'0'0'0,"0"53"63,0-18-48,0 36-15,0-18 16,0 0-16,-35 35 15,35-17 1,0-36 0,35-35 31,89-18-32,-36-17 1,-18 35-1,-70-35-15</inkml:trace>
  <inkml:trace contextRef="#ctx0" brushRef="#br0" timeOffset="234738.9038">28593 14817 0,'0'17'63,"0"19"-48,0-1-15,0 0 16,0 0 0,17 1-16,-17-1 15,36 18-15,-1-53 16,-35 35-1,35-35 1,0 0 0,1-35-16,-36-36 15,53 36-15,-53 0 16,0-36 0,35 71-16,-35-53 15,0 18 1</inkml:trace>
  <inkml:trace contextRef="#ctx0" brushRef="#br0" timeOffset="235555.8009">29139 14728 0,'0'18'47,"0"17"-47,0 1 16,0-1-16,0 18 15,-17 17 1,17-34 0,0-19-1,0-87 63,0 17-62,0-18 0,0 36-1,0 0-15,0-1 0,17 1 16,-17 0 0,36 35-1,-1 0 1,0 35-1,-35 0 1,0 1-16,36-1 16,-36 18-1,0-18 1,0-70 46,35 35-62,-35-53 16,35-18 0,-35 36-1,35 35 1,-35-35 0,53 35-16,-17 0 15,-1 18 1,-35 87-1,0-87 1,0 53 0,0-19 15,0-16-31</inkml:trace>
  <inkml:trace contextRef="#ctx0" brushRef="#br0" timeOffset="236280.8838">29827 14834 0,'0'18'47,"0"17"-47,0-17 15,0 17-15,0 0 32,-17 18-17,17 18 1,0-36-16,0-88 47,0-17-32,0 34 1,0 1-16,35-35 16,-35 34-1,0 1-15,35 0 16,-35-1-1,36 36 17,-36 18-17,52 17-15,-52 36 32,36-1-17,-36-34-15,0 17 16,35-18-16,-35 0 15,35-35 1,-35-35 31,36 0-31,-36-36-1,52 1 1,-52 34-16,0-34 15,0 34 1,36 1 0</inkml:trace>
  <inkml:trace contextRef="#ctx0" brushRef="#br0" timeOffset="237542.7206">24271 16228 0,'0'0'0,"0"17"94,0 36-78,0 0-16,0 35 0,0-17 15,0 70 1,0-35-1,53-18 1,-53 0 0</inkml:trace>
  <inkml:trace contextRef="#ctx0" brushRef="#br0" timeOffset="239244.7143">24395 16245 0,'-36'0'32,"1"0"-1,35 18-16,-35-18 1,35 18 0,0 17 15,17-35-31,19 0 16,-1 0-1,-35 71 32,-18-36-47,-35 18 16,53-18-1,0 0 17,18-35-17,53 0 1,-54 0-1,-17 36 1,0 16 0,0 1-1,0-17 1,0-1 0,0 0 15,18 1 0</inkml:trace>
  <inkml:trace contextRef="#ctx0" brushRef="#br0" timeOffset="239920.2189">25329 16210 0,'-35'18'31,"-18"35"-15,18-53-1,0 88-15,-36-53 16,36-35-16,0 71 15,-36-36 1,36-35 0,35 35 31,35-35-32,18 36 1,-35-36-16,70 52 15,-53 19-15,0-71 16,54 53 0,-19 70-1,-35-87 1</inkml:trace>
  <inkml:trace contextRef="#ctx0" brushRef="#br0" timeOffset="240602.9568">25841 16369 0,'0'-35'16,"-18"35"-16,-17 0 31,0 0-31,0 0 0,-1 0 16,1 53-16,-36 17 15,36 1 16,35-36-31,0 18 16,18-18 0,35-35-1,-18 0-15,18 0 16,-53-18 0,123-87-1,-123 69 1,36-34-1,-36 35 1,0 52 15,0 18-15,0 1-16,0 34 16,0-17 15,70-18-16,-17-35 1</inkml:trace>
  <inkml:trace contextRef="#ctx0" brushRef="#br0" timeOffset="240955.4478">26388 16175 0,'0'0'0,"0"-35"16,0 70 31,0 18-32,0 35 1,0 35 0,0-52-16,0 17 15,0-53-15,0-17 16,0 53 0,0-36-1,-36-35 1</inkml:trace>
  <inkml:trace contextRef="#ctx0" brushRef="#br0" timeOffset="241756.2384">27570 16104 0,'70'-53'62,"-17"53"-62,35 0 0,-35 0 16,0 0-1,0 0 1</inkml:trace>
  <inkml:trace contextRef="#ctx0" brushRef="#br0" timeOffset="241936.1251">27869 16069 0,'0'0'0,"0"35"31,0 18-15,0 35 0,0-17-1,0-18 1,0 17 0,-70-17-1</inkml:trace>
  <inkml:trace contextRef="#ctx0" brushRef="#br0" timeOffset="242134.811">27728 16528 0,'18'0'31,"17"0"-15,53 0-1,-17-18 1,0 18 0,-36 0-16</inkml:trace>
  <inkml:trace contextRef="#ctx0" brushRef="#br0" timeOffset="242618.171">28452 16087 0,'0'0'0,"0"-36"15,-18 36 16,18-35-15,-35 35 0,17 0-16,-35 18 15,18 17 1,35 0 0,0 18-1,53 18 1,35-36-1,-18 0 1,-34 1 0,-1 17-1,-35-36 1,0 18 0,-88 18-1,0-53 16,17 36-15,36-36-16,0 0 0</inkml:trace>
  <inkml:trace contextRef="#ctx0" brushRef="#br0" timeOffset="243685.3151">29810 15963 0,'0'18'32,"0"17"-17,0 0-15,0 18 16,0 35 0,0-17-1,0-18 1,0-18-1,0-70 48,0-18-47,0 18-1,17-1-15,-17-16 16,53-19-16,-53 0 31,18 71-31,-18-52 16,53 104 31,-53 1-47,35-17 15,0 52 1,1-18-1,-1 1 1,0-71 0,-35 35-1,35-35 17,-35-17-17,0-19 1,0-17-1,0-17 1,0 17 0,0-18-1,36 1 1,-1 70 0</inkml:trace>
  <inkml:trace contextRef="#ctx0" brushRef="#br0" timeOffset="244400.5315">29439 15946 0,'18'0'47,"35"0"-32,-18 0 1,0 0 0,18 0-1,-70 0 63,17 17-62,0 18-16,0 1 16,0-1-16,0 0 15,0 18-15,0 53 16,0-71 15,0 18-15,0-17-16,-36-36 15</inkml:trace>
  <inkml:trace contextRef="#ctx0" brushRef="#br0" timeOffset="244550.3993">29475 16387 0,'17'0'63,"36"0"-63,106 0 15,-36 0 1,-70-36 0</inkml:trace>
  <inkml:trace contextRef="#ctx0" brushRef="#br0" timeOffset="245486.2361">27217 17004 0,'0'35'47,"0"0"-47,0 1 16,0-1-16,0 0 16,0 36-1,0-18 1,17-18-1</inkml:trace>
  <inkml:trace contextRef="#ctx0" brushRef="#br0" timeOffset="245983.7793">27234 16951 0,'0'0'0,"0"-35"0,0-1 15,0 1 1,0-18 0,36 0-1,-1 53-15,18 0 16,-18 0-16,0 36 15,18 34 1,-53 36 0,0-53-16,-70 35 15,35-88 1,-1 53-16,1-53 16,0 0-1,52 0 48,19 0-63,-1 0 15,0 53 1,71-18 0,-53 36-1,-18-18 1,-35-18-1</inkml:trace>
  <inkml:trace contextRef="#ctx0" brushRef="#br0" timeOffset="246433.248">27852 17022 0,'0'-53'16,"0"17"0,-18 36 15,-52 71-16,70-18 1,-36 0-16,36 70 16,0-52-1,0-36 1,18-35 0,35 0-1,35-53 1,-35-17-1,-53 34 1,35-34 0,-35 34-16,0 1 15,-17 0 1,-19-18 0</inkml:trace>
  <inkml:trace contextRef="#ctx0" brushRef="#br0" timeOffset="247206.5093">28152 16951 0,'0'-35'0,"0"52"47,0 19-31,0 17-16,0-18 15,0 0-15,35 0 16,-35 18 0,0 18-1,0-54 1,35-17 31,-35-35-32,53 0 1,-53 0 0,35-1-16,-35 1 15,36 0-15,-36 0 0,35-18 16,-35 70 31,53 54-32,-53-18 1,0-18 0,18 36-1,-18-36 1,35-35 15,-35-18-15,35 18-16,-35-35 15,35-53 17,-35 52-17,53-87 1,-53 52 0,36 36-1</inkml:trace>
  <inkml:trace contextRef="#ctx0" brushRef="#br0" timeOffset="248362.692">29528 16863 0,'0'-35'15,"0"52"17,0 36-17,0 0 1,0-18-16,0 36 0,0-54 16,0 89-1,0-53 1</inkml:trace>
  <inkml:trace contextRef="#ctx0" brushRef="#br0" timeOffset="248582.3611">29563 16792 0,'0'0'0,"35"0"0,-35-53 0,35 53 16,18-35-1,18 0 1,-1 35 0,-17 0-1,-53 17 1</inkml:trace>
  <inkml:trace contextRef="#ctx0" brushRef="#br0" timeOffset="248798.799">29510 16986 0,'0'0'0,"53"0"31,-18 0-15,-17 0-16,35-17 16,35 17-1,-35-36 1,0 36 0</inkml:trace>
  <inkml:trace contextRef="#ctx0" brushRef="#br0" timeOffset="249264.9485">30110 16739 0,'0'-35'16,"-18"35"-1,-17 0 1,35 18 0,-36 17-16,36 36 15,-70 17-15,70-18 0,-35-17 16,35-18-16,0 36 15,35-71 17,0 0-17,18 0 1,18-35 0,-36-18-1,0-35 1,-35 17-1,0 36-15,0-36 16,0 36 0</inkml:trace>
  <inkml:trace contextRef="#ctx0" brushRef="#br0" timeOffset="249814.9184">30533 16722 0,'0'70'63,"0"-34"-63,0-1 15,0 0-15,0-17 16,0 17-1,-35 36 1,35-36-16,0 0 31,0-53 16</inkml:trace>
  <inkml:trace contextRef="#ctx0" brushRef="#br0" timeOffset="250199.8439">30533 16722 0,'0'-71'16,"35"36"0,18 35-1,-18 0 1,36 0-1,0 17-15,-71 19 16,0-1 0,-18-35-1,-53 35 1,36 18-16,0-53 16,35 53 46,17-53-62,19 88 31,17-52-15,0-36 0,-1 35-1,1-35-15</inkml:trace>
  <inkml:trace contextRef="#ctx0" brushRef="#br0" timeOffset="251131.3125">31291 16669 0,'0'70'47,"0"-34"-31,0-1-16,0 0 16,0-17-16,0 17 15,0 36 1,36-107 46,-1-69-46,-35 69 0,35-34-1,18-1 1,-18 36-1,1-36-15,-1 71 16,0 0 0,1 36-1,-36-19 1,0 54 0,0 17-1,0-53 1,35-52 46,-35-19-46,53 1-16,0 0 16,-53-1-1,53-16 1,17 52-1,-35 17 1,-35 18 0,0 36-1,0 17 1,-17-17 0,-19 17-1,36-35 1,-52-18-1</inkml:trace>
  <inkml:trace contextRef="#ctx0" brushRef="#br0" timeOffset="251498.0768">32156 16563 0,'0'0'0,"0"35"47,0 0-31,0 1-16,0 34 15,-18 1 1,18-1 15,-35-17-15,0-17 0,35-54 30,17-17-30,18-1-16,-35-16 16</inkml:trace>
  <inkml:trace contextRef="#ctx0" brushRef="#br0" timeOffset="251738.4958">32244 16545 0,'35'-35'0,"18"35"46,-53 35-30,35 18-16,-35-18 31,0 1-31,0 34 16,0-34-16,0 17 16,0-1-1,0-16 1,0-1-1</inkml:trace>
  <inkml:trace contextRef="#ctx0" brushRef="#br0" timeOffset="251956.6017">32262 16775 0,'0'-36'31,"35"36"-31,18 0 31,0 0-15</inkml:trace>
  <inkml:trace contextRef="#ctx0" brushRef="#br0" timeOffset="252448.0099">32755 16510 0,'0'53'63,"0"-35"-63,0 17 15,-17 18-15,17 0 16,-36-18-1,36 36 1,0-19 0,18-16-1,17-36 1,54 0 0,16-18-1,-69-35-15</inkml:trace>
  <inkml:trace contextRef="#ctx0" brushRef="#br0" timeOffset="253981.5058">25806 13564 0,'17'0'46,"-17"-17"-46,53 17 16,-17 0-16,-1-53 16,106 17-1,-53-34 1,36 17 0,-36 18-1,-35-18-15,17 53 16,1 0-16,88-35 15,-71 35 1,-53 0 15,0 0-15,-52 0 46,-54 0-62,36 0 16,-18-36-16,-18 36 16,-17 0-1,53 0 1,0-35 0,88 35 30,-1 0-30,1 0 0,-17 0-16,69 71 31,-52 17-15,-53-35-1,0 0 1,-88 17-1,53-17 1</inkml:trace>
  <inkml:trace contextRef="#ctx0" brushRef="#br0" timeOffset="256132.8539">27252 12806 0,'18'0'0,"-18"-35"16,35-1 15,0 36 1,-35 18-17,36-18 1,-36 70-16,0 1 15,0-18 1,0-18 0,0-52 62,0-36-63,35 53-15,-35-53 16,35 53-16,-35-36 16,35 36-1,1 0 17,-36 18-17,35-18-15,-35 53 16,0-18-1,35 1 1,-35-1 0</inkml:trace>
  <inkml:trace contextRef="#ctx0" brushRef="#br0" timeOffset="256430.2043">27975 12788 0,'0'-35'0,"0"70"46,0 0-30,-17 1-16,17-1 16,-36-35-16,1 53 31,0 0-15,0-18-16,-1-35 0</inkml:trace>
  <inkml:trace contextRef="#ctx0" brushRef="#br0" timeOffset="256679.9456">27746 12788 0,'35'0'16,"-17"0"-1,-18 18-15,35-18 16,36 123 0,17-87-1,-18 34 1,1-35 0,-18-35-16</inkml:trace>
  <inkml:trace contextRef="#ctx0" brushRef="#br0" timeOffset="256913.147">28381 12771 0,'0'17'31,"0"18"-15,0-17-16,0 17 16,0 1-16,0-1 0,0 36 31,0-36-31</inkml:trace>
  <inkml:trace contextRef="#ctx0" brushRef="#br0" timeOffset="258201.1472">26035 16898 0,'0'18'63,"0"17"-48,0-17-15,-18 35 16,18-36-16,-70 89 15,-18 17 1,52-70 0,1 0-16,35-17 15,-53 52 1,0-35 0,53-18-1</inkml:trace>
  <inkml:trace contextRef="#ctx0" brushRef="#br0" timeOffset="258511.9567">25541 17462 0,'0'36'31,"0"17"-15,0 17 0,0-52-1,18-18 1,17 35-1,36-35 1,52-17 0,-35-54-16</inkml:trace>
  <inkml:trace contextRef="#ctx0" brushRef="#br0" timeOffset="259484.2767">26176 17780 0,'0'18'63,"0"17"-48,0 0-15,0 0 16,0 1-16,0 52 31,0-35-15,35-18-1</inkml:trace>
  <inkml:trace contextRef="#ctx0" brushRef="#br0" timeOffset="259861.6728">26582 17815 0,'-18'18'62,"18"35"-46,-35-53-16,35 70 16,-35-70-16,-1 53 15,1-17 1,35-1-1,-18-35 1</inkml:trace>
  <inkml:trace contextRef="#ctx0" brushRef="#br0" timeOffset="260128.0934">26458 17851 0,'0'0'0,"36"0"47,-36 17-31,0 18-16,35 36 16,0-36-1,18 36 1,18-36-1,-36 0 1,0-35-16</inkml:trace>
  <inkml:trace contextRef="#ctx0" brushRef="#br0" timeOffset="260918.9277">26829 17992 0,'35'-36'0,"0"36"16,-35-35-1,18 35 1,17 0 0,-35 18-1,36-18-15,-36 53 0,35 0 16,-35-36 15,53-34 63,-18 17-78,-17 0-1,17 0 1,0 0 15,-35 17-15,35-17-16,-35 36 15,36-36 17,-36 35-17,0 0 48,-18-35-32,18 35-15,0-52 46,0-19-15,18 36-47</inkml:trace>
  <inkml:trace contextRef="#ctx0" brushRef="#br0" timeOffset="261545.4232">27076 18062 0,'0'36'110,"-18"16"-110,18-34 31,-35-18-15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58:29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6720 1676 0,'0'0'0,"0"-18"0,0 53 125,-35 230-109,0-159 0,35-18-16,-35 53 15,35-53 1,0-17 0,-36-18-1,1-53 16</inkml:trace>
  <inkml:trace contextRef="#ctx0" brushRef="#br0" timeOffset="732.5908">7144 1764 0,'0'18'16,"0"17"-1,-18 0-15,18 0 0,0 18 16,0-17 0,35 34-1,18-35 1,71 18 0,-36-53-1,0 0 1,-53 0-16,-35-35 15,89 0-15,-36-71 16,-53 18 0,0-18-1,0 18 1,0 17 0,-18 71-1,-17 0 1</inkml:trace>
  <inkml:trace contextRef="#ctx0" brushRef="#br0" timeOffset="1049.9993">7497 1799 0,'0'71'31,"0"-18"-15,0 0-16,0 70 15,0-35 1,0-17-1,-36 17 17,36-53-17</inkml:trace>
  <inkml:trace contextRef="#ctx0" brushRef="#br0" timeOffset="1565.9547">7973 1799 0,'0'-35'31,"70"70"32,-34-35-63,69 35 31,-69-35-31,34 53 16,-34-35-1,-1 17 1,-35 36 0,0-36-1,0 18 1,-53 0-1,-18 17 17,1-17-17,35-53-15,-1 53 16,-17-17-16</inkml:trace>
  <inkml:trace contextRef="#ctx0" brushRef="#br0" timeOffset="1966.5777">9631 1923 0,'35'0'62,"0"0"-46,1-36-16,-1 36 15,0 0-15,18 0 16,-53 18 15</inkml:trace>
  <inkml:trace contextRef="#ctx0" brushRef="#br0" timeOffset="2137.4935">9666 2046 0,'0'0'0,"18"0"32,35 0-17,-18 0 1,0 0-16,0 0 15,36 0 1</inkml:trace>
  <inkml:trace contextRef="#ctx0" brushRef="#br0" timeOffset="3917.9858">11377 1782 0,'35'0'47,"1"0"-31,17 0-1,-53-18 1,35 18-16,-35-35 15,35-1 1,-35 1 0,-18 70 31,18 1-47,0-1 15,0 35 1,0-34-16,0 17 15,18-18 1,17-35 0</inkml:trace>
  <inkml:trace contextRef="#ctx0" brushRef="#br0" timeOffset="4130.1388">11695 1482 0,'0'17'78</inkml:trace>
  <inkml:trace contextRef="#ctx0" brushRef="#br0" timeOffset="4398.817">11853 1711 0,'18'0'31,"35"0"-15,-18 0-1,0 0-15,1 0 16,17 0-1,-18 0 1,18 0-16</inkml:trace>
  <inkml:trace contextRef="#ctx0" brushRef="#br0" timeOffset="4600.2482">12118 1588 0,'0'17'16,"0"18"-16,0-17 16,-35 35-16,35 0 31,0 17-15,0-17-1,17-17 1</inkml:trace>
  <inkml:trace contextRef="#ctx0" brushRef="#br0" timeOffset="4898.1957">12506 1446 0,'0'0'0,"0"18"47,0 53-47,0-18 16,0-1 0,0 37-1,0-19 1,0-35-16,-18 18 15,18 0 1,-53-53-16</inkml:trace>
  <inkml:trace contextRef="#ctx0" brushRef="#br0" timeOffset="5273.3517">11465 2240 0,'18'0'47,"17"0"-47,18 0 0,0-18 15,71 18 1,-1 0 0,124-35-1,-159 35 1,-35 0-1</inkml:trace>
  <inkml:trace contextRef="#ctx0" brushRef="#br0" timeOffset="5765.4582">11942 2346 0,'17'-18'31,"18"18"-15,36 0-1,-18 0 1,0 0 0,-53 36-1,0 34 1,-35 36-1,-54-53 1,36 17 0,18-70-1,35 36-15,35-36 32,18 0-17,18 0-15,88-53 16,-36 18-1,-88-18 1</inkml:trace>
  <inkml:trace contextRef="#ctx0" brushRef="#br0" timeOffset="7650.442">13600 1446 0,'0'36'47,"0"-1"-32,0 0-15,0 18 16,0 106 0,0-89-16,0 19 15,0-1 1,35-18-1,-35-17 1,-18-53 0</inkml:trace>
  <inkml:trace contextRef="#ctx0" brushRef="#br0" timeOffset="8930.1844">14129 1570 0,'0'-35'15,"-53"70"48,53 0-63,-53 0 16,53 1-16,-35-1 15,35 0-15,0 36 16,0-36-1,0 0 1,35-35-16,18 36 16,17-36-1,1-18 17,-36 18-32,-35-53 15,53-35-15,-18 53 16,-35-54-1,0 19 1,0-1 0,0 36-1</inkml:trace>
  <inkml:trace contextRef="#ctx0" brushRef="#br0" timeOffset="9347.1838">14587 1482 0,'53'0'31,"0"0"-31,-18 0 16,-35 35 0,36-35-16,-36 35 15,106 1 1,-36-1 0,-35 35-1,-35-34 16,0 17-15,0-1 0,-53-16-16,-141 70 15,89-54 17,69 19-17</inkml:trace>
  <inkml:trace contextRef="#ctx0" brushRef="#br0" timeOffset="9764.4429">15875 1729 0,'0'-36'31,"18"36"-31,35 0 16,-18 0 0,0 0-16,0 0 15,36 0 1,17 0-1,-53-35 1</inkml:trace>
  <inkml:trace contextRef="#ctx0" brushRef="#br0" timeOffset="9963.3659">16069 1588 0,'0'0'0,"0"17"15,0 36 1,0 18 0,-35-18-1,35-1 1,35-16 0</inkml:trace>
  <inkml:trace contextRef="#ctx0" brushRef="#br0" timeOffset="12732.607">17551 1270 0,'0'-35'15,"0"88"48,-36-18-47,36 18-1,0-18 1,18-35 46,35 0-46,-18 0 0,1 0-1,-36 53-15,52-53 16,-16 141-1,-36-88 1,0-18 0,0 1-1,-36-36 1,-34 35 0,35-35-1,-1-18 1</inkml:trace>
  <inkml:trace contextRef="#ctx0" brushRef="#br0" timeOffset="12960.0674">17621 1270 0,'0'0'0,"36"-35"16,-1 35-16,18-36 16,-36 36-1,54 0-15,-18 0 16,0 0 0</inkml:trace>
  <inkml:trace contextRef="#ctx0" brushRef="#br0" timeOffset="13395.7205">17886 1446 0,'0'36'15,"17"-36"1,36 0 0,0 0-1,-53-18 1,53 18 0,18-35-1,-36 35 1,-35-36-16,-35 89 62,35 0-46,0 0 0,0 0-1,0-18 1,17-35-1,19 0 1,-1 0-16</inkml:trace>
  <inkml:trace contextRef="#ctx0" brushRef="#br0" timeOffset="13590.6889">18327 1217 0,'0'0'0,"0"-35"16</inkml:trace>
  <inkml:trace contextRef="#ctx0" brushRef="#br0" timeOffset="13861.959">18450 1411 0,'36'0'32,"-1"0"-17,0 0-15,0 0 16,1 0-16,17 0 31,17 0-15,-52 0-16</inkml:trace>
  <inkml:trace contextRef="#ctx0" brushRef="#br0" timeOffset="14078.9622">18627 1341 0,'0'0'0,"0"52"16,-36-16-16,36 34 16,0-17-1,0 0 1</inkml:trace>
  <inkml:trace contextRef="#ctx0" brushRef="#br0" timeOffset="14577.9775">19032 1147 0,'0'-36'0,"36"36"15,-36 53 32,0-18-47,0 1 16,0-1-16,0 0 31,0 18-15,0-18-16,35-35 15,18 0 1,0-17 0,0-36-1,-18 0-15,-35 18 16,0 105 31,0-34-32,0-1-15,-18 53 16,18-53 0,0 1-16,0 34 15,0-17 1,0-18 0</inkml:trace>
  <inkml:trace contextRef="#ctx0" brushRef="#br0" timeOffset="15095.5853">17392 1782 0,'-35'0'15,"70"0"32,0 0-47,18 0 16,35 0-16,159 0 16,106 0-1,35 0 1,-53 0-1,-88 0 1,-159-18-16,-52 18 16,-1 0-16,0 0 15,-88 0 32</inkml:trace>
  <inkml:trace contextRef="#ctx0" brushRef="#br0" timeOffset="15694.4252">18415 2046 0,'0'-35'0,"53"35"15,-53-35 1,70 35 0,-17 0-1,36 17-15,-89 18 16,52 1-16,-52 34 15,0 1 1,-52-1 0,-37 1 15,72-71-31,-19 35 0,54-35 47,0 0-32,52 0 1,160-35 0,-54 0-1,-88-1 1</inkml:trace>
  <inkml:trace contextRef="#ctx0" brushRef="#br0" timeOffset="17163.4453">20355 1147 0,'0'17'47,"0"18"-47,0 18 0,0 0 16,0 35 0,0 18-16,0 18 31,0-18-16,36-36 1,-36 18 0</inkml:trace>
  <inkml:trace contextRef="#ctx0" brushRef="#br0" timeOffset="18481.3865">20796 1270 0,'0'18'46,"0"17"-30,0 18-16,0-18 16,0 18-1,0-18-15,0 36 16,0-36-16,0 18 16,0-18-1</inkml:trace>
  <inkml:trace contextRef="#ctx0" brushRef="#br0" timeOffset="18960.0334">21255 1129 0,'35'0'62,"0"18"-46,18 34-1,-17-52-15,-1 36 16,0-36 0,0 35-16,36 0 15,-36 1 1,-35-1 0,36 0 15,-36 18-16,0-18-15,-18 54 16,-35-89-16,0 52 16,-17 1-1,34-53-15,1 71 16,0-71-16,-18 35 16</inkml:trace>
  <inkml:trace contextRef="#ctx0" brushRef="#br0" timeOffset="20576.1339">6950 3828 0,'0'35'62,"-18"-35"-62,-17 70 16,-36-34-16,18-1 16,-35 18-16,-71-18 15,1 53 16,52-17-15,53-71 0,53 35-1,35 1 1,0-36 0,54 52-1,105-16 1,0 17-1,-71-18 1,-35 18 0,-52 0-1,-36-18 1</inkml:trace>
  <inkml:trace contextRef="#ctx0" brushRef="#br0" timeOffset="22418.756">7726 3722 0,'-35'35'78,"35"0"-62,0 18-1,-36 106 1,36-106 0,36-18-1,16 18 1,19 0-1,-36-53-15,18 0 16,0 0-16,18-35 0,-36 35 16,0-35-1,18-54 1,53-17 0,-71 18-1,-35 35 1,0 18 15,0-18-15</inkml:trace>
  <inkml:trace contextRef="#ctx0" brushRef="#br0" timeOffset="22875.6396">8043 3951 0,'0'-18'0,"0"36"46,0 17-30,0 1-16,0 17 16,0 0-16,0 70 15,0-52 1,-17-19 0,17 1-1,-36-17 1</inkml:trace>
  <inkml:trace contextRef="#ctx0" brushRef="#br0" timeOffset="25307.9817">8802 3510 0,'0'-35'0,"0"88"94,0-18-78,0 18-16,0 0 15,0 17-15,0 36 16,0 124 0,0-72-1,0-34 1,0-54-16,0-17 15,0 18 1,0-36 0</inkml:trace>
  <inkml:trace contextRef="#ctx0" brushRef="#br0" timeOffset="26857.5814">10301 3986 0,'18'0'47,"17"0"-31,0 0-16,1 0 16,-1 0-16,0 0 15,0 0 1</inkml:trace>
  <inkml:trace contextRef="#ctx0" brushRef="#br0" timeOffset="27057.903">10248 4198 0,'35'0'15,"1"0"-15,17 0 16,17 0-16,-17 0 16,53 0-1,-71 0-15</inkml:trace>
  <inkml:trace contextRef="#ctx0" brushRef="#br0" timeOffset="28741.5503">12876 3722 0,'0'35'31,"18"-35"32,17 0-48,1 0 1,-36-18-16,35 18 16,-35-35-16,0 0 15,0 0 1,0 70 62,0 0-78,0 18 16,0-18-1,35-35 1,-35 36 0,35-36-1,1 0 1</inkml:trace>
  <inkml:trace contextRef="#ctx0" brushRef="#br0" timeOffset="29005.1421">13088 3440 0</inkml:trace>
  <inkml:trace contextRef="#ctx0" brushRef="#br0" timeOffset="29290.0645">13282 3598 0,'35'0'31,"1"0"-15,-1 0-1,18 0 1,0 0 0,-18 0-1</inkml:trace>
  <inkml:trace contextRef="#ctx0" brushRef="#br0" timeOffset="30172.9988">12312 3722 0,'0'-35'31,"18"35"31,17 0-62,0 0 0,-17 0 16,17 0-16,36-36 16</inkml:trace>
  <inkml:trace contextRef="#ctx0" brushRef="#br0" timeOffset="31006.365">13317 3510 0,'0'18'94,"0"17"-79,0 0 1,0 1 0,0-1-1,0 0 1,0 0-1</inkml:trace>
  <inkml:trace contextRef="#ctx0" brushRef="#br0" timeOffset="31497.0807">13741 3440 0,'0'17'62,"0"18"-46,0-17-16,0 17 16,0 36-16,0-18 31,0-18-15,0 0-1,0 1 1</inkml:trace>
  <inkml:trace contextRef="#ctx0" brushRef="#br0" timeOffset="32165.719">12629 4004 0,'36'0'62,"17"0"-62,35 0 16,-18 0-16,36 0 15,194-35 1,176-18 0,-423 53-1,-17 0-15,-1 0 16,0 0-1,0 0 17</inkml:trace>
  <inkml:trace contextRef="#ctx0" brushRef="#br0" timeOffset="32713.9357">13406 4110 0,'0'-18'62,"17"18"-46,18 0 15,1 0-15,-36 18-1,0 35-15,0 17 16,-18-70 0,-52 53-1,-19 35 1,89-52 31,53-36-32,-35 0 1,105-18 0,-70 18-16,53-35 15</inkml:trace>
  <inkml:trace contextRef="#ctx0" brushRef="#br0" timeOffset="35321.5121">12718 5309 0,'0'18'62,"0"17"-46,0 1-16,0-1 15,0 0-15,0 0 16,17 1 0,19-1-1,-1-35 1,18 0-1,17-18 1,-34-35 15,-36-17-31,0 35 16,0 52 31,35-17-32,-35 124 1,0-54 0,0-17-1,0 0 1</inkml:trace>
  <inkml:trace contextRef="#ctx0" brushRef="#br0" timeOffset="35709.059">13282 5627 0</inkml:trace>
  <inkml:trace contextRef="#ctx0" brushRef="#br0" timeOffset="36654.2952">13176 5592 0,'18'0'47,"70"0"-31,-53 0-16,1 0 15,-1 0-15,-17 0 16,17 0-16,0 0 15,0 0 1</inkml:trace>
  <inkml:trace contextRef="#ctx0" brushRef="#br0" timeOffset="37221.0802">13776 5415 0,'0'-35'15,"0"53"48,0 17-48,0 0-15,0 0 16,0 1 31,35-36-16,1 0-15,-19 0-1,18 0 17,-35 35-32,53 0 31,-53 0-31,0 1 15,0-1 1,-17 0 0,-19-35-1,1 36 1,0-36 15,0 0-31</inkml:trace>
  <inkml:trace contextRef="#ctx0" brushRef="#br0" timeOffset="37437.6135">13882 5433 0,'0'-35'16,"53"35"-1,0 0 1,-18-36-16,18 36 16,-18 0-1,-35 18 1</inkml:trace>
  <inkml:trace contextRef="#ctx0" brushRef="#br0" timeOffset="37876.3379">14199 5609 0,'18'0'62,"35"0"-62,17 0 16,-70-17 0,18 17-1,-18-36 1,0 54 46,0 17-62,0 0 16,0 18 0,0-17-16,0-1 31</inkml:trace>
  <inkml:trace contextRef="#ctx0" brushRef="#br0" timeOffset="38060.0113">14429 5433 0</inkml:trace>
  <inkml:trace contextRef="#ctx0" brushRef="#br0" timeOffset="40011.2385">13194 5944 0,'35'0'62,"36"0"-62,-1 0 16,18 0-16,-17 0 16,17 0-16,265 0 15,-18-35 1,53-18 0,-194 53 15,-88 0-16,-71 0-15</inkml:trace>
  <inkml:trace contextRef="#ctx0" brushRef="#br0" timeOffset="40552.9263">14235 6085 0,'17'0'31,"36"0"-15,0 0-1,-18 0 1,18 0-1,-53 36-15,0 17 16,0 17 0,-70-17-1,34-18 1,36 1 0,18-36 30,35 0-30,247-36 0,-124-17-1,-123-17-15</inkml:trace>
  <inkml:trace contextRef="#ctx0" brushRef="#br0" timeOffset="41709.5369">15381 3387 0,'0'0'0,"18"0"16,52 0 15,-17 0-15,-17-36-1,16 36 1,19 0 0,0 0-1,-19 0 1,-16 18 0,-36 17-1,35 1 1,-35 52-1,0 35 1,-53 36 0,53 88-1,-35-88 1,35 88 0,0 35-1,0 18 16,0-159-31,0-35 16,0 0-16,0-18 0,17-18 16,-17 89-1,0-18 1,0-53-16,0 71 16,0-88-16,0-18 15,0 70 1,0-17-1,0 0 1,0-71 0,0 36-1,-35-71 17</inkml:trace>
  <inkml:trace contextRef="#ctx0" brushRef="#br0" timeOffset="43374.2069">12153 3298 0,'0'-35'0,"-17"35"47,-19 0-15,1 0-17,-18 0 1,18 0-16,-36 35 15,36 1 1,-18-36 0,53 35-1,0 0 1,0 18 0,0 18-1,0 17 16,0-53-31,-53 71 16,53-18-16,0 18 16,0 106-1,35 52 1,-35 1 0,0 52-1,0-70 1,53-17-1,-53-1 1,36-35 0,-36 106-1,0-177 1,0-17 0,0-53-1,0 18 16,0-36-15,0-17 15,70-18-15,-52 0 0,52 0-1,1 0 1,-1 0-1</inkml:trace>
  <inkml:trace contextRef="#ctx0" brushRef="#br0" timeOffset="44418.5539">15311 6703 0,'35'0'79,"0"0"-64,18 0-15,0 0 16,18 0-16,17 0 15,-18 0 1,-17 0 0,-18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4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1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3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5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0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9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60B5-F3AB-41E1-B949-2313347CBEB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B14E-7649-40C8-A773-F8A97D9A4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2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Linear Combination, Linear Independence, Basis and Inner Product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8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9360" y="69840"/>
              <a:ext cx="11278080" cy="5791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60480"/>
                <a:ext cx="1129680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7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1360" y="216000"/>
              <a:ext cx="11099880" cy="608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206640"/>
                <a:ext cx="1111860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77760" y="63360"/>
              <a:ext cx="11017800" cy="642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54000"/>
                <a:ext cx="11036520" cy="64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6760" y="158760"/>
              <a:ext cx="11709720" cy="566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49400"/>
                <a:ext cx="1172844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3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36520" y="260280"/>
              <a:ext cx="10573200" cy="505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160" y="250920"/>
                <a:ext cx="10591920" cy="50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3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00480" y="272880"/>
              <a:ext cx="9429840" cy="599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120" y="263520"/>
                <a:ext cx="9448560" cy="60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3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7360" y="272880"/>
              <a:ext cx="11487600" cy="6280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263520"/>
                <a:ext cx="1150632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4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5240" y="399960"/>
              <a:ext cx="5563080" cy="201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880" y="390600"/>
                <a:ext cx="5581800" cy="20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Linear Combination, Linear Independence, Basis and Inner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Combination, Linear Independence, Basis and Inner Product</dc:title>
  <dc:creator>Rohan Sharma</dc:creator>
  <cp:lastModifiedBy>Rohan Sharma</cp:lastModifiedBy>
  <cp:revision>2</cp:revision>
  <dcterms:created xsi:type="dcterms:W3CDTF">2022-02-09T21:54:48Z</dcterms:created>
  <dcterms:modified xsi:type="dcterms:W3CDTF">2022-02-09T21:55:31Z</dcterms:modified>
</cp:coreProperties>
</file>