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4" r:id="rId4"/>
    <p:sldId id="275" r:id="rId5"/>
    <p:sldId id="27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</inkml:traceFormat>
        <inkml:channelProperties>
          <inkml:channelProperty channel="X" name="resolution" value="37.79528" units="1/cm"/>
          <inkml:channelProperty channel="Y" name="resolution" value="37.81512" units="1/cm"/>
        </inkml:channelProperties>
      </inkml:inkSource>
      <inkml:timestamp xml:id="ts0" timeString="2022-02-15T08:35:32.8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7879 447,'-24'0,"1"0,-1 0,-93 23,93 1,-23-1,23 1,1-24,-1 23,-23 24,24-23,-1-1,-93 189,117-189,0 24,0-23,23-1,1 24,-24-23,23 0,24-24,-23 23,-1 1,24-24,-23 0,23-24,0 24,0-23,-23-1,23 24</inkml:trace>
  <inkml:trace contextRef="#ctx0" brushRef="#br0" timeOffset="569.9541">8043 470,'0'24,"0"-1,0 1,0 23,0-24,0 1,0 23,0 0,0 0,0-24,0 24,0 0,0-23,0 23,-23-24,23 1,0 23,-24-23</inkml:trace>
  <inkml:trace contextRef="#ctx0" brushRef="#br0" timeOffset="1086.9296">8043 893,'24'0,"-24"-23,23 23,1 0,-1-24,1 24,-1 0,1-23,-1 23,1-24,0 24,-24-23,23 23,-23-24,0 1,24 23,-24-24,0 1,0-1,0 1,23-1,-23 1,0-1,0 1,0-1,24 24,-24 24,0-1,0 1,-24-1,24 1,0 23,0 0,0-24,0 24,0-23,-23 23,23-24,0 24,-24-23,24 23,0-24,-23 1,23 0,0-1</inkml:trace>
  <inkml:trace contextRef="#ctx0" brushRef="#br0" timeOffset="1857.3346">8725 517,'0'24,"0"-1,0 1,-23-1,23 1,-24 23,24 0,-23-24,-1 1,24-1,0 24,0-23,-23-1,23 1,-24-1,24 1,0-48,0 1,0-1,24 1,-24-24,23 23,-23-23,0 24,24-24,-24 23,23 1,-23-24,24 23,-1 1,-23-1,24 24,-24-23,23 23,1 0,-24 23,0 1,23-1,-23 1,24 23,-24-24,0 1,23 23,-23-24,24 24,-24-23,0-1,24 24,-1-47,-23 24,0-1,24 1</inkml:trace>
  <inkml:trace contextRef="#ctx0" brushRef="#br0" timeOffset="2035.7316">8678 799,'0'-23,"24"23,-1 0,1-24,-1 24,1 0</inkml:trace>
  <inkml:trace contextRef="#ctx0" brushRef="#br0" timeOffset="3091.5055">9149 494,'0'0,"0"23,0 1,-24-24,24 23,0 24,0-23,0-1,24 1,-24 23,0-24,0 1,0-1,0 1,0-1,0 1,0-1,-24 1,24-1,0 1,0-48,0 1,0-1,0 1,0-24,0 23,0 1,0-24,0 23,0-23,0 24,0-1,0 1,24-1,-24 1,23 23,-23-24,0 1,0-1,24 24,-1 0,1 0,-24 24,0-1,23 1,1-24,-24 23,0 24,23-23,1-1,-24 24,23-23,-23-1,24 24,-1-47,-23 47,0-23,24-1,-1 1,-23-1,24-23,-24-23,23-1,-23 1,0-1,24-23,-24 24,24-24,-1 23,-23-23,0 24,24-1,-24-23,23 24,-23-1,0 1,0-1,0 1,0-1</inkml:trace>
  <inkml:trace contextRef="#ctx0" brushRef="#br0" timeOffset="3908.9786">10066 376,'0'0,"0"-24,0 1,-24 23,1-24,-1 24,1 0,-1 24,1-24,-1 23,1 1,-1-1,1 1,-24 23,47 0,-47-23,47 23,-24 0,24 0,-23 0,23-24,0 24,0-23,0-1,23 24,1-47,-24 24,23-1,1-23,-24 24,23-24,1 0,-1 0,1-24,-1 24,-23-23,0-1,0 1,0-1,0 1,0-1,0 1,-23 23,-1 0,24-24,24 24,-1 0,1 0,-1 0,1 24,-1-24,1 0,-24 23,23-23,-23 24,0-1,0 1,-23-1</inkml:trace>
  <inkml:trace contextRef="#ctx0" brushRef="#br0" timeOffset="4394.7307">10301 376,'24'0,"-1"0,1 0,-1 0,1 0,23 0,-24-24,1 24,-1 0,1 0</inkml:trace>
  <inkml:trace contextRef="#ctx0" brushRef="#br0" timeOffset="4626.3357">10536 352,'0'0,"-23"0,23 24,0-1,0 1,-24 0,1-1,23 1,0 23,0-24,0 1,-24 23,24-24,0 1,0-1,0 1,-23-1,23 24,0-23</inkml:trace>
  <inkml:trace contextRef="#ctx0" brushRef="#br0" timeOffset="4927.1291">10278 917,'352'-71</inkml:trace>
  <inkml:trace contextRef="#ctx0" brushRef="#br0" timeOffset="6183.3789">10842 352,'0'-23,"0"46,0 1,0-1,0 25,0-25,0 1,-23 23,23-24,0 24,0 0,-24-23,24 23,0-24,0 1,0-1,0 1,0-1,0 1,0-1,0-46,0-1,0 1,0-1,0 1,0-24,0 23,0-23,0 24,24-1,-24 1,0-24,0 23,0 1,0-1,0 1,23 23,-23-24,0 0,0 1,24 23,-1 0,-23 23,24 1,-24 0,23-1,1 1,-24-1,0 1,23 23,1-24,-24 1,23 23,-23-24,24 1,-24-1,23 1,-23-1,0 1,24-1,-24 1,23-24,-23-24,0 1,0-1,24 24,-24-47,23 24,-23-24,0 0,0 23,24-23,-1 24,-23-1,24-23,-24 24,0-1,0 0,0 1,0-1,0 1,0-1</inkml:trace>
  <inkml:trace contextRef="#ctx0" brushRef="#br0" timeOffset="6963.155">11736 352,'0'-23,"-24"-1,1 1,-1 23,1 0,-1-24,1 24,-1 0,1 24,-1-24,1 23,-1 1,1-1,-25 24,48 1,-23-25,-1 24,24 0,-23 0,23 0,0-23,0 23,23-24,-23 1,0-1,24 1,-1-1,-23 1,24-24,0 0,-24 23,23-23,1 0,-24-23,23 23,-23-24,0 1,0-1,-23 24,-1-23,1 23,23-24,0 1,0-1,47 24,-24-23,24 23,-23 0,-1 0,1 0,-1 0,1 23,-1 1,-23-1,24 1,-24-1,-24 1,24-1,-23 1,23-1</inkml:trace>
  <inkml:trace contextRef="#ctx0" brushRef="#br0" timeOffset="7670.6856">12888 352,'0'-23,"-23"23,-1 0,1 0,-1 0,24 23,-23-23,-1 24,1-1,-25 1,25 23,-1-23,24 23,-47-24,47 24,0-23,-23 23,23 0,0-24,23 24,1-23,-1-1,1 1,-1-24,1 23,23-23,0 0,-23-23,-1 23,1-24,-1 1,1-1,-24 1,0-1,23 1,-23-1,0-23,0 24,0-24,0 23,0 1,-23-24,23 23,0 1,-24-1,1 0,-1 24,-23-23</inkml:trace>
  <inkml:trace contextRef="#ctx0" brushRef="#br0" timeOffset="22059.9642">13288 305,'0'24,"0"23,23 0,-23-23,24-1,-24 24,24-23,-24-1,0 24,0-23,23-1,-23 1,0-1,0 1,0-1,0 1,-23-1,23 1</inkml:trace>
  <inkml:trace contextRef="#ctx0" brushRef="#br0" timeOffset="22403.1463">13288 376,'0'-24,"23"24,1 0,0-23,-1 23,1 0,23-24,-24 24,1 0,-1 0,24 0,-23 0,-1 0,1 0,-1 0</inkml:trace>
  <inkml:trace contextRef="#ctx0" brushRef="#br0" timeOffset="22609.4764">13288 541,'0'0,"23"0,1 0,0 0,23 0,0 0,-24 0,1 0,-1-24,1 24,-1 0</inkml:trace>
  <inkml:trace contextRef="#ctx0" brushRef="#br0" timeOffset="23594.4657">15522 376,'0'23,"0"1,0 0,0-1,0 1,0-1,0 1,24-1,-24 1,0-1,0 1,0-1,0 1,0-1,0 1,23-24</inkml:trace>
  <inkml:trace contextRef="#ctx0" brushRef="#br0" timeOffset="24191.6045">15522 447,'0'0,"0"-24,0 0,0 1,0-1,24 1,-1-1,-23 1,24 23,-1 0,1 0,23 0,0 0,-24 23,-23 1,24-1,-1-23,-23 24,0-1,0 1,-23 0,-1-1,1-23,-1 24,1-1,-1-23,1 24,23-48,23 24,1 0,-1 0,1 0,-1 0,24 0,0 24,-23-24,0 23,-24 1,23-1,-23 1,0-1,-23 1,23-1,-24 1,0-24,1 23,-1 1,1-1,-1-23,1 0,-24 0,23 0,1 0,-24 0,23 0</inkml:trace>
  <inkml:trace contextRef="#ctx0" brushRef="#br0" timeOffset="25448.774">16251 329,'0'23,"0"1,0-1,0 1,0 23,-23-47,23 47,-24-23,24-1,0 1,0 23,-23-47,23 47,-24-24,24 1,-23-24,23 23,0 1,0-1,-24-23,24 24,0-48,0 1,24-1,-24 1,0-24,0 23,0 1,23-1,-23-23,24 24,-24-1,0 1,23-1,-23 1,0-1,0 0,0 1,24 23,-24-24,23 1,-23-1,24 24,-1 24,-23-1,24 1,-1-24,-23 47,24-23,-24-1,0 1,23 23,-23-24,24 1,-24 23,0 0,0-24,0 1,0-1,0 1,0-1</inkml:trace>
  <inkml:trace contextRef="#ctx0" brushRef="#br0" timeOffset="25649.4479">16204 611,'0'-23,"24"23,-1 0,24 0,-47-24,24 24,-1 0,1 0</inkml:trace>
  <inkml:trace contextRef="#ctx0" brushRef="#br0" timeOffset="26420.0052">16722 399,'23'0,"-46"0,46-23,-23-1,0 1,0-1,0 1,-23 23,-1 0,1 0,-1 0,1 0,-1 23,1-23,-1 24,1-24,23 23,0 1,23-24,1 23,-24 1,23 0,24-1,-23 24,-1-23,1-24,-1 47,-23-24,0 1,0-1,24 1,-24-1,0 1,-24-1,1 1,-1-1,-23-23,24 0,-24 24,0-24,23 0,-23-24,0 24,23 0,1 0</inkml:trace>
  <inkml:trace contextRef="#ctx0" brushRef="#br0" timeOffset="26999.0765">16886 329,'24'0,"-1"0,1 0,-1 0,1 0,-1 0,1 0,-1 0</inkml:trace>
  <inkml:trace contextRef="#ctx0" brushRef="#br0" timeOffset="27299.898">17004 329,'0'23,"-24"1,24-1,0 1,0 0,0-1,0 1,0-1,0 1,-23-1,23 24,0-23,-24-1,24 1,0-1,0 1,-23-24,23 23,0 1</inkml:trace>
  <inkml:trace contextRef="#ctx0" brushRef="#br0" timeOffset="27519.7845">16839 799,'-23'0,"46"0,1 0,-1 0,1 0,-1 0,24 0,-23 0,-1 0,1-23</inkml:trace>
  <inkml:trace contextRef="#ctx0" brushRef="#br0" timeOffset="28387.0681">17545 399,'0'-23,"0"46,0-70,-24 24,1 23,-1 0,1 0,-1 0,1 0,-1 0,1 0,-1 0,1 23,23 1,-24-24,24 23,-23-23,23 24,23 0,-23-1,24-23,-24 24,23-1,1 1,-1-24,1 23,-1 1,1-1,-24 1,23-24,-23 23,0 1,0-1,0 1,-23-24,-1 0,24 23,-23-23,-1 0,1 0,-1 0,1 0,-1 0,1 0,-24 0,23 0</inkml:trace>
  <inkml:trace contextRef="#ctx0" brushRef="#br0" timeOffset="34870.8835">7150 23,'0'24,"-24"-24,24 23,0 1,-23-1,-1 1,24-1,0 1,-23-1,23 1,0 23,-24-47,24 47,0-24,-23 1,23-1,0 25,0-25,-24 1,0 23,24-24,-23 24,23-23,0 23,0 0,0 0,-24-24,24 24,0 0,0-23,0 23,24-24,-24 1,0 23,0-23,23-1,1 1,0-1,-1 1,1-24,-1 23,1-23,-1 24,1-24,-1 0,24 0,0 0,-23 0,-1 0,1 0,-1 0,1 23,-1-23,1 0,-1 0,1 0,-1 0,1 0,23 0,0 0,0 0,-23 0,23 0,0 0,-24 0,1 0,23 0,0 0,-24 0,24 0,24 24,-24-24,-24 0,24 0,-23 0,23 0,-23 0,70 0,-71 0,24 0,24 0,-24 0,0 23,0-23,0 0,-24 0,48 0,-24 0,-24 0,25 0,-1 0,0 0,0 0,0 0,0 0,0 0,0 0,0 0,0 0,-24 0,24 0,0 0,0 0,1 0,-1 0,0 0,0 0,0 0,0 0,0 0,0 0,23 0,-23 0,0 0,24-23,-24 23,0 0,24 0,-24 0,0 0,0 0,23 0,-23-24,24 24,-24 0,23 0,1-23,-24 23,24 0,-24 0,0 0,23 0,-23 0,0-24,24 24,70 0,-94 0,24-23,-24 23,23 0,-23 0,0 0,0 0,0 0,0 0,0 0,24 0,-24 0,0 0,24 0,-24 0,0 0,0 0,0 0,0 0,0 0,23 0,-23 0,0 0,24 0,0 0,-24 0,0 0,23 0,-23 0,24-24,-1 24,-23 0,0 0,71 0,-47 0,-24 0,0 0,23 0,-23 0,24 0,-24 0,0 0,23 0,-23 0,24 0,-24 0,0 0,24 0,-24 0,0 0,23 0,-23 0,0 0,24 0,-1 0,1 0,0 0,-1 0,-23 0,24 0,-1 0,1 0,-1 0,-23 0,47 0,-23-23,0 23,-24 0,23 0,1 0,-1 0,1 0,-24 0,23 0,1 0,0 0,-24 0,23 0,-23 0,24 0,-24 0,0 0,0 0,23 0,-23 0,0 0,0 23,1-23,-1 0,23 0,-46 0,23 24,0-24,0 0,0 0,0 23,0-23,0 0,0 0,0 24,24-24,-24 0,0 0,0 0,0 0,23 0,-23 0,0 0,0 0,0 0,0 0,0 0,0 0,-23 0,23-24,0 24,-23 0,-1 0,1 0,-1-23,1-1,-1 1,-23-1,0 1,0-1,0 0,0-23,0 24,0-24,0 0,0 0,0 23,0-23,0 0,0 0,24 0,-24 0,0 24,0-48,0 48,0-48</inkml:trace>
  <inkml:trace contextRef="#ctx0" brushRef="#br0" timeOffset="47387.3186">4398 2610,'0'24,"23"-1,-23 1,24-24,-24 23,0 1,24-1,-1 1,-23-1,24 1,-24-1,23 1,1 23,-24-24,23 1,-23 0,24-24,-24 23,23-23,-23-23,24 23,-24-48,23 1,-23 24,24-24,-1 23,-23 1,0-24,24 23,-24 1,23-1,-23 1,0-1,0 1,24 23</inkml:trace>
  <inkml:trace contextRef="#ctx0" brushRef="#br0" timeOffset="47719.447">5056 2657,'0'0,"24"0,0 0,-1 0,1 0,-1 0,1 0,-1 0</inkml:trace>
  <inkml:trace contextRef="#ctx0" brushRef="#br0" timeOffset="47882.2169">5056 2822,'48'0,"-48"-24,47 24,-24-23,1 23,-1 0</inkml:trace>
  <inkml:trace contextRef="#ctx0" brushRef="#br0" timeOffset="51863.1302">5927 2210,'23'-23,"-23"-1,0 1,-23 23,-1 0,1 0,-1 0,1 0,-1 0,1 0,-1 0,24 23,0 1,0-1,24 1,-24-1,0 1,0-1,0 25,0-25,0 24,23-23,-23 23,24 0,-24 47,0-47,23 0,-23 23,0-23,24 0,-24 24,0 0,0-1,0-23,0 24,0-24,0 23,-24 1,24-24,-23 23,23 1,0-24,0 24,0-24,-24 0,24 0,0 0,0 0,0 0,0-24,0 1,0-1,0 1,24-1,-24 1,23-24,1 0,-1 0,1 0,-1-24,1 24,-1-23,24-1,-23 24,-1-23,1 23,-1-24</inkml:trace>
  <inkml:trace contextRef="#ctx0" brushRef="#br0" timeOffset="53266.5956">6679 2352,'0'-24,"-23"24,-1 24,1-24,23 23,0 1,-24-1,1 1,23 23,0-24,0 1,0-1,0 1,23-1,1 1,-1-1,24-23,-23 24,-1-24,24 0,-23 0,23 0,-24-24,1 24,-1-23,1-1,-24 1,0-24,0 23,0 1,-24-1,1-23,23 24,-47-1,47 1,-47-25,23 1,-23 24,47-24,-47 23,47 1,-23-24,23 23,0 1,0-1,0 1,23-1,-23 1,47 23,-23-24,-1 24,24 0,-23 0,23 24,-24-24,1 23,-24 1,23 23,-23 23,-23-23,23 0,-24 0,1 0,-24 1</inkml:trace>
  <inkml:trace contextRef="#ctx0" brushRef="#br0" timeOffset="53968.3846">6679 2939,'-23'0,"46"0,1 0,-1 0,24 0,-23 0,23 0,0 0,-24 0,1 0,-24 24,23-24,-23 24,0-1,0 1,-23 23,23-24,0 1,-24-1,24 24,-23 0,23-23,0-1,-24 1,24-1,0 1</inkml:trace>
  <inkml:trace contextRef="#ctx0" brushRef="#br0" timeOffset="54870.421">6562 3622,'0'23,"0"1,0-1,0 1,0-1,23 1,1-24,-24 23,23-23,24 0,0 0,0 0,-23-23,-1 23,1-24,-1 1,1-1,-24 48,0-1,0 1,0-1,0 1,0-1,0 1,0-1,0 1,0-1,0 1,0-1,23 1</inkml:trace>
  <inkml:trace contextRef="#ctx0" brushRef="#br0" timeOffset="56111.5381">7220 1999,'24'0,"-1"-24,1 24,23 0,-47-23,47 23,0 0,-24 0,1 0,-1 0,1 0,-1 0,1 0,-24 23,23 1,-23-1,24-23,-24 47,0-23,0-1,0 1,0-1,0 1,0 23,0-24,0 24,0 1,0-1,0 0,0 23,0-23,0 0,0 0,24 24,-1-24,-23 23,0 1,24-24,-1 24,1-1,-24 1,0-24,23 23,1 1,-24-1,0-23,23 0,1 24,-24-24,23 24,1-24,-1 0,-23 0,24 0,-1 0,-23-24,0 24,0-23,24-1,-24 1,0-1,-24-23,1 0,-1 0,-46-23,46-1,1 24,-24 0,23-23,-23 23,24 0,-1-24,0 24,1-23</inkml:trace>
  <inkml:trace contextRef="#ctx0" brushRef="#br0" timeOffset="58116.3838">14252 2328,'0'0,"0"-24,0 1,-23 23,23-24,-24 24,1 0,-1 0,1 0,-24 24,0-24,23 23,1 1,-1 0,0-24,24 23,-23 1,23-1,0 1,23-1,1 1,0-1,-1-23,24 24,-23-1,23 1,0-1,-47 1,47-1,-24 1,-23-1,0 1,0-1,0 1,-23-24,-1 23,1 1,-24-1,0-23,23 0,-23 0,24 0,-1 0,0 0,1 0,-1 0,1 0</inkml:trace>
  <inkml:trace contextRef="#ctx0" brushRef="#br0" timeOffset="58582.9409">14417 2704,'0'24</inkml:trace>
  <inkml:trace contextRef="#ctx0" brushRef="#br0" timeOffset="59619.5913">14299 2587,'0'-24,"24"24,-1 0,1 0,23 0,-24-23,1 23,23 0,-24 0,24 0,-23 0,0 0,-1 0</inkml:trace>
  <inkml:trace contextRef="#ctx0" brushRef="#br0" timeOffset="59882.6513">14252 2751,'24'0,"-1"0,1 0,-1 0,24-23,-23 23,23 0,0-24,-24 24,24 0,1-23,-25 23,24 0</inkml:trace>
  <inkml:trace contextRef="#ctx0" brushRef="#br0" timeOffset="61424.3097">15593 1928,'0'-23,"-24"23,1 0,-1 0,1 0,-1 0,1 0,-24 0,47 23,-24-23,1 24,23-1,-47-23,47 24,-24-1,1 1,23-1,0 1,0-1,0 1,0-1,0 1,0-1,23 1,1-1,-24 1,0-1,23 1,1 0,-1-24,1 23,-24 1,23-1,1 1,-1-1,-23 1,0-1,0 1,0-1,0 1,-23-1,-24 1,0-1,23-23,1 24,-1-24,24-24,24 24,-1 0,1 0,-24 24,0-1,0 1,0 23,0-24,0 24,-24 0,1 0,23 1,0-1,-24 23,24-23,-23 0,23 24,0-24,0 0,23-24,1 24,-24-23,23 23,1-24,23 24,0-23,0-24,-24 0,48 0,-48-24,1 24</inkml:trace>
  <inkml:trace contextRef="#ctx0" brushRef="#br0" timeOffset="62389.1294">16345 2046,'-23'0,"-1"-24,1 24,-1 0,1 0,-1 0,1 24,-24-24,23 23,1-23,23 24,0-1,0 1,0-1,0 1,0 23,0-24,0 24,0 1,0-1,0 0,0 23,23-23,-23 0,0 24,0-24,0 0,0 23,0-23,0 24,-23 0,23-24,0 23,0-23,0 24,-24-48,24 24,-23 0,23-23,0 23,23-47,1 23,-1-23,1-23,23 23,0 0,0-24,0 1</inkml:trace>
  <inkml:trace contextRef="#ctx0" brushRef="#br0" timeOffset="63645.3973">9008 2399,'0'-24,"0"1,0-1,0 0,0 1,0-1,-24 24,1 0,23-23,-47 23,23 0,-23 23,23-23,-23 24,0-1,-23 25,23-1,-24-24,-23 95,47-71,0 0,24 0,-1 0,24 0,0-24,0 24,47-47,-47 24,47-1,0 1,0-24,0 0,24 0,-24 0,0-24,0 24,0-23,0-1</inkml:trace>
  <inkml:trace contextRef="#ctx0" brushRef="#br0" timeOffset="63877.1991">8420 2657,'23'-23,"1"-1,23 24,-24-23,1 23,46 0,-23-24,0 24,-23 0,23-23,0 23,-24 0</inkml:trace>
  <inkml:trace contextRef="#ctx0" brushRef="#br0" timeOffset="64346.9629">9549 2163,'-24'0,"24"24,0-1,-24 1,24-1,0 1,0 23,0-23,0 23,0-24,0 24,0 0,0-23,0 23,0-24,0 1,0-1</inkml:trace>
  <inkml:trace contextRef="#ctx0" brushRef="#br0" timeOffset="64632.1338">9690 2163,'0'-23,"0"46,0 1,0-1,0 24,-24-23,1 23,23 0,-24 0,24 0,0-23,0 23,0-24,0 1,0 23,0-24,0 1</inkml:trace>
  <inkml:trace contextRef="#ctx0" brushRef="#br0" timeOffset="65111.3618">9619 2234,'0'-24,"0"48,0-95,0 48,24-1,-24 1,23 23,1-24,-24 1,47 23,0 0,0 23,-24 1,1-1,-24 24,0-23,0-1,-24 1,24-1,-47 24,24-23,-1 0,1-24,-1 23,1-23,-1 0,1 0,23 24,23-24,1 23,23 1,-47-1,47 1,-24-24,1 23,-1 1,24-1,-23 1,-1-1,24 1</inkml:trace>
  <inkml:trace contextRef="#ctx0" brushRef="#br0" timeOffset="65866.8007">10066 1881,'0'-23,"0"-1,23 24,1 0,-24-23,23 23,1 0,0 0,-24 23,23-23,1 24,-24-1,0 1,0-1,0 1,-24-1,1 1,46-24,-23-24,24 24,-1 0,-23 24,24-24,-1 0,-23 23,0 1,0-1,0 1,-23-24,23 23,-24-23,1 24,23-1,-24-23,1 0,-1 0,0 0</inkml:trace>
  <inkml:trace contextRef="#ctx0" brushRef="#br0" timeOffset="67486.5968">16816 1975,'0'-23,"0"46,0 1,0-1,0 1,0-1,0 1,0-1,0 1,0-1</inkml:trace>
  <inkml:trace contextRef="#ctx0" brushRef="#br0" timeOffset="68141.6177">16839 2587,'0'0,"-23"0,-1 0,1 23,-1-23,24 24,-23-1,23 1,-24-1,24 1,0-1,0 1,0-1,24-23,-24 24,23-24,1 0,-1-24,1 24,-24-23,23-1,-23 1,0-1,0 1,0-1,-23 24,23-23,-24-1</inkml:trace>
  <inkml:trace contextRef="#ctx0" brushRef="#br0" timeOffset="68629.6179">16769 3128,'0'-24,"-24"24,1 0,-1 24,24-1,-23 1,23-1,-24 24,24-23,0-1,0 1,0-1,0 1,47-24,-23-24,-1 24,1-23,-1-1,1 1,-24-1,0-23,0 24,-24-1,1 1</inkml:trace>
  <inkml:trace contextRef="#ctx0" brushRef="#br0" timeOffset="69923.9449">17051 2046,'23'0,"1"0,-1 0,1 0,0 0,-1 0,24-24,-23 24,-1 0,1 0,-24 24,0-1,0 1,0-1,0 1,0-1,0 24,0-23,0 23,-24 0,24 0,0 0,-23 0,23 24,0-24,0 23,0 1,0-24,23 23,-23 1,0-24,24 24,-24-24,0 23,0-23,0 0,-24 0,1-23,23 23,-24-24,1 1,-1-1,1 1,-1-24,0 0,1 0,-1 0,-23 0,24 0,-1 0,-23 0,24-24,-24 24</inkml:trace>
  <inkml:trace contextRef="#ctx0" brushRef="#br0" timeOffset="70240.3929">17615 2728,'0'23,"0"1,-23-24,23 23</inkml:trace>
  <inkml:trace contextRef="#ctx0" brushRef="#br0" timeOffset="71149.2525">18250 2022,'-47'0,"0"0,24 0,-1 24,1-24,-1 0,1 0,-1 0,24 23,0 1,0-1,0 24,0 0,0 0,-23 0,23 24,0-24,0 24,0-1,-24 1,24-1,0 1,0-1,0 1,0 0,0-1,0-23,-23 24,-1-1,24-23,0 0,-23-23,23 23,-24-24,24 1,0-1,0 1,0-1,24-23,-1 0,1 0,-1 0,1 0,23-23</inkml:trace>
  <inkml:trace contextRef="#ctx0" brushRef="#br0" timeOffset="71750.9168">18674 2046,'-24'23,"1"1,-1-24,1 23,23 1,0-1,-24 1,24-1,0 1,0-1,24-23,-24 24,23-24,24 0,-23-24,-1 24,-23-23,0-1,24 1,-24-1,0 1,0-1,0 1,-24-1,1 1</inkml:trace>
  <inkml:trace contextRef="#ctx0" brushRef="#br0" timeOffset="72067.3538">18650 2587,'0'23,"0"1,0-1,0 1,-23-1,23 1,-24-1</inkml:trace>
  <inkml:trace contextRef="#ctx0" brushRef="#br0" timeOffset="72600.1209">18768 3198,'0'0,"-24"-23,1 23,-1 0,1 0,-1 23,-23 1,24-1,23 1,-24-24,24 47,-23-24,23 1,0-1,23-23,1 24,23-24,-24 0,1-24,-1 24,1-23,-1 23,-23-24,0 1,0-1,0 1,-23-1,-1-23,1 24,-1-1,24 1</inkml:trace>
  <inkml:trace contextRef="#ctx0" brushRef="#br0" timeOffset="73448.7352">19026 2210,'0'-23,"0"-1,24 1,0 23,-1 0,1 0,-1-24,1 24,-1 0,1 0,23 0,-24 0,1 0,-1 0,-23 24,24-24,-1 0,-23 23,0 1,0-1,0 1,0-1,0 1,0-1,0 25,-23-25,23 24,-24 0,24 0,0 24,0-24,-23 0,23 23,0-23,0 24,0-1,0-22,-24 22,24-23,0 24,0-1,0-23,0 24,0-48,0 48,0-48,0 24,0-23,0-1,0 1,0 0,-23-24,23 23,-24-23,1 0,-24 0,23 0,-23 0,24 0,-25-23</inkml:trace>
  <inkml:trace contextRef="#ctx0" brushRef="#br0" timeOffset="73950.1568">19920 2728,'0'23,"-23"1,-1-24,24 23,0 1,-23-24,-1 23</inkml:trace>
  <inkml:trace contextRef="#ctx0" brushRef="#br0" timeOffset="74821.0418">20602 2022,'0'-23,"-23"23,-1 0,1 0,-1 23,1-23,23 24,-47 23,47 0,0-24,0 1,23-1,1 1,-1-24,1 0,-1 0,24 0,-23-24,-1 24,1-23,-1-1,-23 1,0-1,0 1,0-1,0 1,0-1,-23 1</inkml:trace>
  <inkml:trace contextRef="#ctx0" brushRef="#br0" timeOffset="75338.0183">20626 2657,'0'-23,"0"46,-24-70,1 71,-1-24,24 23,-23 1,23-1,-24 1,24-1,-23 1,23-1,23-23,1 24,-1-24,1 0,-1 0,24 0,-23-24,-1 24,48-47,-48 24,-23-24,-23 23,23 1,-24-1,1 1,-1 23,-23 0</inkml:trace>
  <inkml:trace contextRef="#ctx0" brushRef="#br0" timeOffset="75738.9882">20626 3151,'0'24,"0"-1,-24 24,24-23,0 23,-23-24,23 1,-24-1,24 1,0-1</inkml:trace>
  <inkml:trace contextRef="#ctx0" brushRef="#br0" timeOffset="76663.0426">20273 2022,'0'-23,"-24"-1,1 24,-1 0,24-23,-23 23,-1 0,1 0,-1 0,1 0,23 23,0 1,0-1,-24 1,24 23,0-24,-23 24,23 0,0 0,0 24,0-24,0 24,0-1,0 1,0-24,0 23,0 1,0-1,0-23,0 24,0 0,0-1,0-23,0 0,0 24,0-24,0 0,0-24,0 24,23-23,-23-1,0 1,24-1,-24 1,23-24,1 0,-1 0,-23-24,47 24,-23-23,23-1,-47 1</inkml:trace>
  <inkml:trace contextRef="#ctx0" brushRef="#br0" timeOffset="77458.7504">20955 1975,'0'-23,"24"23,-24-24,47 24,-24 0,1 0,-1 0,1 0,-1 0,1 0,-1 0,1 0,-24 24,0-1,0 1,0-1,0 1,0 23,0-24,0 1,0 23,-24 0,24 0,-23 24,23-24,0 0,0 23,0 1,23-24,-23 23,0 1,0-1,0-23,0 24,-23 0,23-1,-24 1,24-24,0 0,0 0,-23 0,-1-24,24 24,0-23,-23-24,-1 23,1 1,-1-24,1 0,-1-24,0 24,1-23,-1-1</inkml:trace>
  <inkml:trace contextRef="#ctx0" brushRef="#br0" timeOffset="78609.7973">21425 1811,'24'0,"-1"0,1 0,-24-24,23 24,1 0,-1 0,1 0,0 0,-24 24,23-24,-23 23,24-23,-24 24,0-1,0 1,0-1,0 1,0-1,-24 24,24-23,-23 23,23 0,-24-24,24 24,0 0,-24 0,1 1,23-1,0-24,0 24,0 0,0-23,0-1,0 1,0-1,0 1,0-1,0 1,23-24,1 0,0 0,-1 0,-46 0,-1 0,0 23,1-23,23 24,-47-24,47 23,-24 1,1-24,-1 47,24-24,0 1,0-1,0 1,0-1,0 1,0 23,24-23,-1-1,-23 24,24-23,-24-1,0 24,23-23,-23-1,24 1,-24 23,0-24,0 1,-24-1,24 1,-23-1,23 1,0-1,-24 1,1-1,-1-23,24 24,-23-1,-1-23,1 0,-1 0,-23 0,24 0</inkml:trace>
  <inkml:trace contextRef="#ctx0" brushRef="#br0" timeOffset="95109.5295">9337 5056,'23'0,"-23"24,0-1,0 1,0-1,0 24,0 0,0-23,0 23,0-24,0 1,0 23,0-24,0 1,0-1,0 1,0 0,0-1,0 1</inkml:trace>
  <inkml:trace contextRef="#ctx0" brushRef="#br0" timeOffset="95833.4222">9290 5080,'0'-24,"23"24,-23-23,24-1,-24 1,23-1,24 1,-23 23,-1 0,1 0,-1 23,25-23,-25 24,24-24,-47 23,24 1,23 23,-47-24,0 1,-24-1,1 1,-1 23,1-24,-1 1,1-1,-25 1,25-1,-1-23,1 0,46 0,1 0,-1 0,1 0,0 0,-1 24,1-24,-1 23,1-23,-1 47,1-23,-24-1,0 1,0 0,-24-1,1 24,-1-47,-23 24,47-1,-71 1,48-24,-1 0,-23 0,0 0,24 0,-24 0</inkml:trace>
  <inkml:trace contextRef="#ctx0" brushRef="#br0" timeOffset="96390.1683">9948 5268,'24'-24,"-1"24,1 0,-1 0,1 0,-1 0,1 24</inkml:trace>
  <inkml:trace contextRef="#ctx0" brushRef="#br0" timeOffset="96550.8366">10066 5432,'23'0,"-46"0,70 0</inkml:trace>
  <inkml:trace contextRef="#ctx0" brushRef="#br0" timeOffset="98001.0336">10960 4468,'-24'0,"1"-23,-1 23,1 0,-1 0,1 0,-1 0,0 0,1 23,-1-23,1 0,-1 24,24-1,0 1,-23-24,23 23,-24 1,24-1,0 1,0-1,0 1,24-1,-24 1,23-24,-23 23,0 1,24-1,-1 1,1-24,-24 23,47 25,0-1,-47-24,71 24,-71 0,0-23,23 23,-23-24,0 24,-23 0,23-23,0 23,-24-24,-23 24,47-23,-47-1,47 24,-47-23,23 0,1-24,-1 23,24-46,0-1,24 24,-24-24,23 24,1 24,-24 0,0-1,0 1,23 23,-23 0,0-24,0 24,0 0,0 0,0 24,0-1,0 1,0-1,0 1,-23 0,23 23,0-24,0 24,0 0,-24-23,24 23,-23-23,23 23,0-24,0 1,0-1,0-23,0 24,0-24,23 0,1-24,-1 1,1 0,23-24,0-24</inkml:trace>
  <inkml:trace contextRef="#ctx0" brushRef="#br0" timeOffset="103454.9577">12865 4586,'0'-24,"-24"24,1 0,-1 0,1 0,-1 0,1 0,-1 0,0 0,24 24,-23-24,-1 0,24 23,0 1,0-1,0 1,0-1,0 1,0-1,0 24,24-23,-24 23,23-23,-23 46,0-23,0 24,0-24,0 23,0-23,-23 24,23-24,-24 0,24 23,0-22,0-1,0 0,0 0,0 23,0-23,0 0,24 24,-1-1,-23 1,0-24,24 47,-24-47,24 24,-1-1,-23 1,0-1,0 1,0-1,0 1,24 0,-24-1,23 1,-23-24,24 23,-1-23,1 24,-24-48,23 48,1-48,-24 24,47 0,-24-23,1 0,23-1,-24-23,24 0,-23 0,23-23,0 23,-24-24,1 0,23 24,-23-23</inkml:trace>
  <inkml:trace contextRef="#ctx0" brushRef="#br0" timeOffset="104118.8423">13735 4633,'0'23,"0"1,0-1,0 1,0-1,0 1,0 23,0-24</inkml:trace>
  <inkml:trace contextRef="#ctx0" brushRef="#br0" timeOffset="104573.2274">13782 5574,'0'23,"0"1,0-1,0 1,0-1,0 1,0 23,0-24</inkml:trace>
  <inkml:trace contextRef="#ctx0" brushRef="#br0" timeOffset="104905.6333">13805 6350,'0'23,"0"1,0 23,0 0,0-24,-23 1,23 23,0-24</inkml:trace>
  <inkml:trace contextRef="#ctx0" brushRef="#br0" timeOffset="105808.0239">14276 4609,'23'0,"-23"-23,24 23,-1-24,1 24,23 0,-24-23,1 23,-1 0,24-24,0 24,-23 24,-24-1,0 1,0 23,0-24,0 24,0-23,0 23,0 0,0 0,0 0,24 0,-24 0,0 24,0-24,0 0,23 23,-23 1,0-1,0 1,24-24,-24 24,0-1,23 1,-23-1,0-23,24 47,-1-47,-23 0,0 24,24-24,-1 0,-23 24,0-48,0 71,-23-47,-1-23,24-1,-23 1,-1-1,1-23,-24 0,-1 0</inkml:trace>
  <inkml:trace contextRef="#ctx0" brushRef="#br0" timeOffset="106309.3734">15428 5644,'0'24,"0"-1,0 1,-23-1,23 1,0-1</inkml:trace>
  <inkml:trace contextRef="#ctx0" brushRef="#br0" timeOffset="107280.5417">16369 4539,'0'23,"0"-46,-24 46,1-23,-1 0,1 24,-1-24,1 0,-1 0,24 23,0 1,-23-1,23 1,0-1,0 24,0 0,0-23,0 47,0-24,-24 23,24 1,0-24,-23 23,23 1,0-1,0 1,0-1,0 1,0-24,0 24,0-1,0-23,0 24,0-24,0 23,0-23,0 0,0 0,0 1,0-1,0 0,0-24,0 1,0 23,0-24,0 1,0-1,23 1,1-24,-1 0,24-24,0 24,-23-23,23-1,0 1</inkml:trace>
  <inkml:trace contextRef="#ctx0" brushRef="#br0" timeOffset="109601.8443">17404 4539,'0'0,"0"-24,0 48,0-1,0 1,23 23,-23-24,0 24,0-23,0 23,0-24,0 1,0 23</inkml:trace>
  <inkml:trace contextRef="#ctx0" brushRef="#br0" timeOffset="110218.693">17239 5432,'24'-23,"-24"-1,23 24,1-23,-24-1,23 24,1-23,-1 23,1 0,-1 23,-23 1,0-1,0 1,0 23,-23-24,-1 1,1-24,23 24,-24-1,1 1,-1-24,1 23,23 1,23-1,1-23,-1 0,1 0,-1 0,24 0,-23 0,-1 0,24 24,0-24</inkml:trace>
  <inkml:trace contextRef="#ctx0" brushRef="#br0" timeOffset="110819.8776">17121 6209,'0'0,"24"-24,0 1,-1 23,1-24,23 24,0 0,-47 24,23-1,-23 1,0-1,-23 1,23 23,-47-24,47 1,-47-1,23 1,24-1,-23 1,23-1,23-23,1 0,23-23,-24 23,24-24,0 1,47-1,-47 1,0-1,-23 1,23-1</inkml:trace>
  <inkml:trace contextRef="#ctx0" brushRef="#br0" timeOffset="111695.3015">18156 4586,'0'-24,"24"24,-1 0,-23-23,24-1,-1 24,1-23,-1 23,1-24,-1 24,1 0,-1 0,1 0,0 0,23 0,-24 0,1 0,-24 24,0-1,0 1,0-1,0 1,0 23,0-24,0 1,0 23,0-24,0 24,0 0,0 1,0-1,-24 0,24 23,-23 1,23-24,0 23,0 1,0-1,0 1,0 0,23-1,-23 1,24 23,-24-24,0 1,0 23,0-24,0 1,0-24,0 24,0-1,0-23,-24 0,1 0,23 0,-24-23,-23-1,47 1,-47-1,0-23,23 0,-23 0,24 0,-1 0</inkml:trace>
  <inkml:trace contextRef="#ctx0" brushRef="#br0" timeOffset="112192.0373">19238 5527,'0'23,"0"-46,24 46,-24 1,0-1,0 1,-24-1,24 1,-23-24,23 23</inkml:trace>
  <inkml:trace contextRef="#ctx0" brushRef="#br0" timeOffset="113078.417">20085 4656,'-24'0,"1"0,-1 0,1 0,-24 0,23 0,1 0,-1 0,1 0,-1 0,24 24,-23-24,23 23,0 1,-24-24,24 23,0 24,0-23,0 23,-23 71,23-71,0 23,0 1,0-1,0 1,0-24,0 23,0 1,0 0,0-24,0 23,0 1,0-1,0 1,-24-24,24 23,0-23,-23 0,23 1,0-25,0 24,0-23,0-1,0 1,0-1,0 1,23-24,1 0,23 0,-24-24,24 24,0-23,0-1</inkml:trace>
  <inkml:trace contextRef="#ctx0" brushRef="#br0" timeOffset="113699.0901">20673 4609,'0'-23,"0"-1,-24 48,24-1,0 1,-23-1,23 1,0 23,0-24,0 1,0-1</inkml:trace>
  <inkml:trace contextRef="#ctx0" brushRef="#br0" timeOffset="114312.8218">20532 5315,'23'-24,"1"24,-1-23,1 23,-1 0,1 0,-24 23,0 1,0-1,0 1,-24-1,24 1,-23 23,-1-24,24 1,-23-24,-1 24,1-1,23 1,0-1,23-23,24 0,0 0,0 0,-23 0,-1 0,1 24</inkml:trace>
  <inkml:trace contextRef="#ctx0" brushRef="#br0" timeOffset="115061.4268">20532 5926,'23'-23,"1"-1,-1 24,-23-23,24 23,-1 0,1 0,-1 0,-23 23,24-23,-24 24,0-1,0 1,-24-1,24 1,-23-1,-1-23,24 24,-23-24,46 23,1 1,-1-24,1 23,23-23,-47 24,0 0,23-24,-23 23,0 1,-23-1,-24 1,23-24,-23 23,24 1,-1-24,-46 23,46-23,-23 0,24 0</inkml:trace>
  <inkml:trace contextRef="#ctx0" brushRef="#br0" timeOffset="115963.6078">21096 4586,'24'0,"-1"0,-23-24,47 24,-23 0,23 0,-24-23,24 23,-23 0,-1 0,24 0,-23 0,-24 23,23 1,-23-1,0 1,0-1,0 1,0-1,0 24,0-23,0 23,-23 0,23 0,-24 24,24-24,0 23,0 1,-23-1,23 24,0-23,0-1,0 1,0 0,0-1,0 1,-24-1,24 1,0-1,-23-23,23 0,-24 0,24 1,0-25,0 24,-23-23,-1-1,24 1,-23-1,-1 1,1-24,-1 0,-23 0,24 0,-24-24,23 1</inkml:trace>
  <inkml:trace contextRef="#ctx0" brushRef="#br0" timeOffset="117729.6497">22249 4445,'23'0,"1"0,-1 0,24 0,-23 0,-1 0,1 0,-1 0,1 0,23 0,-24 0,1 23,-1-23,-23 24,0-1,0 24,0-23,-23 23,-1-24,-23 24,24-23,-24 23,23 0,1 0,-24-23,23 46,-23-23,47 24,-23-24,-1 0,0 23,24-23,0 0,24 0,-24 0,24-23,-1 23,-23-23,47 23,-47-24,47 1,0 23,-23-47,23 0,-47-24,-24 24,1 0,23 24,0-1,0 24,-24-23,24-1,-23 24,23-23,0 23,0 0,-24 0,24-24,-23 24,-1 0,24 1,-23-25,-1 24,24 0,-23 0,-25-23,25-1,-1 24,-23-23,0-24,24 23</inkml:trace>
  <inkml:trace contextRef="#ctx0" brushRef="#br0" timeOffset="119778.9891">11406 5503,'-23'0,"23"24,0-1,0 1,0-1,0 1,0 23,23-47,-23 23,24-23,0 24,-1-24,24 0,-23-24,-1 24,-23-23,47-1,-47 1,24-1,-1 1,-23-1,0 1,24 23,-24 23,0 1,0-1,23 1,-23-1,24 1,-1-1</inkml:trace>
  <inkml:trace contextRef="#ctx0" brushRef="#br0" timeOffset="120357.9505">12018 5691,'0'24,"0"-1,0 1,0-1,0 1,0-1</inkml:trace>
  <inkml:trace contextRef="#ctx0" brushRef="#br0" timeOffset="123702.4563">15381 5221,'0'23,"0"1,0-1,0 1,0-1,24-23,-24 24,0-1,23-23,1 24,-1-24,1 0,-1 0,1-24,-1 24,1-23,-24-1,23 1,-23-1,0 1,0 46,24 1,-24-1,0 1,0-1,0 1</inkml:trace>
  <inkml:trace contextRef="#ctx0" brushRef="#br0" timeOffset="124035.0033">15804 5409,'0'-24,"24"24,-1-23,1 23,-24 23,0 1,0-1,0 1,0-1,-24 1,24 0,24-24,0 0,-1 0,1-24,-1 24</inkml:trace>
  <inkml:trace contextRef="#ctx0" brushRef="#br0" timeOffset="125037.2116">19144 5080,'0'23,"0"1,0-1,0 1,0-1,0 1,24-1,-24 1,23-24,-23 23,24-23,-1 0,1 0,-24-23,23-1,24 1,-23-1,-24-23,23 47,-23-23,0-1,0 48,0-1,0 1,0-1,0 1,0-1</inkml:trace>
  <inkml:trace contextRef="#ctx0" brushRef="#br0" timeOffset="125591.9705">19544 5244,'0'-23,"23"23,-23 23,24-23,-24 24,0-1,0 1,0-1,0 1,-24-24,24 23,24-23,-24 24,0-1,0 1,0-1,-24 1,1-24,-1 24,1-24</inkml:trace>
  <inkml:trace contextRef="#ctx0" brushRef="#br0" timeOffset="135741.3697">12112 5456,'24'0,"-1"0,1 0,-1 0,1-24,46 24,-70-23,47 23</inkml:trace>
  <inkml:trace contextRef="#ctx0" brushRef="#br0" timeOffset="135881.3851">12136 5597,'0'0,"23"0,1 0,23 0,-24 0,24-23,-23 23,-1 0</inkml:trace>
  <inkml:trace contextRef="#ctx0" brushRef="#br0" timeOffset="136836.7772">16087 5244,'23'0,"1"0,-1 0,1 0,-1 0</inkml:trace>
  <inkml:trace contextRef="#ctx0" brushRef="#br0" timeOffset="136968.2041">16110 5315,'24'0,"-1"0,1-24,-1 24</inkml:trace>
  <inkml:trace contextRef="#ctx0" brushRef="#br0" timeOffset="137701.6012">19661 5174,'24'0,"0"0,-1 0,1 0,-1 0,1 0</inkml:trace>
  <inkml:trace contextRef="#ctx0" brushRef="#br0" timeOffset="137855.0493">19709 5268,'23'0,"1"0,-24-24,23 24,1 0</inkml:trace>
  <inkml:trace contextRef="#ctx0" brushRef="#br0" timeOffset="140961.5496">11712 8490,'0'0,"-23"0,23 23,0 1,-24-1,1 24,-1-23,1-1,-1 25,1 22,-1-23,1-23,-24-1,-1 24,25-47,-1 24,1-24,-24 0,23-24,1 1,-1-1,1 1,23-1,0 1,0-1,0 1,23 23,1-24,-1 24,1 0,-1 0,24 24,0-1,-23 1,0-1,-1 1,1-1,-1 24,-23-23,24-1,-1 24,1-23,-24-1,23 1</inkml:trace>
  <inkml:trace contextRef="#ctx0" brushRef="#br0" timeOffset="141177.7142">11830 8984,'0'23,"0"1,0-1,0 1,0-1,0 1</inkml:trace>
  <inkml:trace contextRef="#ctx0" brushRef="#br0" timeOffset="143968.6487">13946 8443,'0'23,"-23"1,23-1,0 1,-24-1,24 1,-23 23,-1-24,1 1,-1 0,1-1,-24 1,23-24,1 23,-1-23,1 0,-1 0,1 0,-1-23,1-1,23 1,0-25,0 25,0-1,23 1,-23-1,24 24,-1-23,1 23,-1 0,1 0,23 0,-24 23,1-23,-1 47,1-23,-1-1,-23 25,24-25,-1 1,1 23,-24-24,23-23</inkml:trace>
  <inkml:trace contextRef="#ctx0" brushRef="#br0" timeOffset="144501.2449">14205 8725,'0'0,"0"-23,0-1,24 0,-1 24,1 0,-1 0,1 24,-1-24,-23 24,0-1,0 1,0-1,0 1,0-1,-23 1,23-1,-24 1,24-1,24-23,-1 0,24-23,0 23,-23-24,23 24,0-23,24-1</inkml:trace>
  <inkml:trace contextRef="#ctx0" brushRef="#br0" timeOffset="145155.2919">16534 8372,'0'24,"-24"-24,0 23,1 1,23-1,0 1,-24-1,1 1,-1-1,1 1,23-1,-47 1,23-1,1-23,-1 24,1-24,-1 0,1 0,-1-24,1 24,23-23,0-1,0 1,0-24,0 23,23 1,1 23,-1 0,1 23,-1-23,1 24,-1-1,24 1,-23-1,-1 1,24 23,-23-23,-24 23,47-47</inkml:trace>
  <inkml:trace contextRef="#ctx0" brushRef="#br0" timeOffset="145756.92">16745 8725,'0'0,"0"-23,0-1,24 24,-1-24,1 24,-1 0,-23 24,24 0,-24-1,0 1,0-1,0 1,-24-1,1-23,23 24,-24-24,48 0,-1 0,1 23,-24 1,23-24,-23 23,0 1,0-1,0 1,0-1,-23-23,23 24,-24-1,1 1,-1-24,-23 23,24 1,-1-1,-23-23</inkml:trace>
  <inkml:trace contextRef="#ctx0" brushRef="#br0" timeOffset="146388.8615">15240 8749,'0'23,"-24"1,24-1,-23 1,23-1,0 1,-24-1</inkml:trace>
  <inkml:trace contextRef="#ctx0" brushRef="#br0" timeOffset="146858.5394">12606 8725,'0'0,"0"24,0-1,-24 1,24-1,-23 1,-1-1,1 24</inkml:trace>
  <inkml:trace contextRef="#ctx0" brushRef="#br0" timeOffset="152689.6179">11524 10183,'0'0,"0"24,0-1,-23 1,-1-1,1 24,-1 0,0-23,-23 23,24-24,-24 24,47-23,-47-1,23 1,-23 0,0-1,0-23,24 0,-1 0,1 0,23-23,-24-1,24 0,0 1,0-1,0 1,24-1,-24 1,23-1,1 24,-1 0,1 0,-1 0,1 24,-1-24,1 23,23 1,-24-1,1 1,-1-24,1 23,-1 1,1 0,-1-1,-23 1,0-1,24-23,0 24</inkml:trace>
  <inkml:trace contextRef="#ctx0" brushRef="#br0" timeOffset="152952.5592">11665 10654,'0'0,"24"23,-24 1,0-1,0 1</inkml:trace>
  <inkml:trace contextRef="#ctx0" brushRef="#br0" timeOffset="153676.5931">11947 10395,'-23'23,"23"1,0-1,23 1,1-1,-1 1,1-24,23 23,0-23,-23 0,23 0,-47-23,47-1,-47 1,23-1,1 1,-1-1,-23 1,0-1,24 48,-1-24,-23 23,0 1,0-1,24 1,-24-1,23 1,-23-1</inkml:trace>
  <inkml:trace contextRef="#ctx0" brushRef="#br0" timeOffset="153892.6033">12653 10512,'0'0,"23"24,-23-1,0 1,0 0,0-1,0 1</inkml:trace>
  <inkml:trace contextRef="#ctx0" brushRef="#br0" timeOffset="154340.4533">12959 10442,'23'0,"1"0,-1 0,24 0,-23 0,-1 0,24 0,-23 0,-1 0,1-24,-1 24,1 0,-1-23,1 23</inkml:trace>
  <inkml:trace contextRef="#ctx0" brushRef="#br0" timeOffset="154525.3809">13311 10277,'0'0,"-23"24,23-1,0 1,0-1,-24-23,24 24,-23-1,23 1,0-1,0 1,0-1,0 1</inkml:trace>
  <inkml:trace contextRef="#ctx0" brushRef="#br0" timeOffset="155180.1101">14276 10160,'0'23,"-24"-23,24 47,-23 0,-1-23,1-1,-1 24,1-23,23-1,-47 1,47-1,-24 1,-23-24,47 23,-23-23,-1 0,0 0,1-23,23-1,0 1,0-1,0 1,23-1,1 24,0 0,-1 0,1 0,23 0,-47 24,23-24,1 23,-1 1,1-1,-24 1,23-1,-23 1,24-24</inkml:trace>
  <inkml:trace contextRef="#ctx0" brushRef="#br0" timeOffset="155559.0715">14534 10512,'0'0,"24"-23,-1 23,-23-24,0 1,24 23,-24 23,0 1,0-1,0 1,0-1,-24 1,24 0,0-1,-23-23,23 24,-24-24,48 0,-1 0,1 0,0 0,-1 0,24-24</inkml:trace>
  <inkml:trace contextRef="#ctx0" brushRef="#br0" timeOffset="156160.4276">15028 10183,'0'0,"0"24,0-1,0 24,0-23,0-1,0 1,0-1,0 1,24-1,-1-23,-23 24,24-24,23 0,0 0,-24-24,1 1,0-1,-1-23,1 24,-1-1,-23 1,24-1,-24 1,0-1,0 48,0-1,0 1,0-1,0 1,0 23,0-24,0 1,0-1,23 1,1-1</inkml:trace>
  <inkml:trace contextRef="#ctx0" brushRef="#br0" timeOffset="156630.5744">15757 10442,'0'-24,"24"24,-24-23,0-1,23 24,-23-23,24 23,-1 0,1 23,0 1,-24-1,0 1,0-1,0 1,-24-1,0 1,1 23,23-23,-24-24,24 23,24-23,-1 0,1 0,23 0,0 0,0 0,-23-23,-1 23</inkml:trace>
  <inkml:trace contextRef="#ctx0" brushRef="#br0" timeOffset="157031.814">16510 10324,'24'0,"23"0,0 0,-24 0,1 0,-1 0,1 0,-1 0,1 0,23 0,-24 0,1 0,-1 0,1 0</inkml:trace>
  <inkml:trace contextRef="#ctx0" brushRef="#br0" timeOffset="157254.6192">16722 10230,'-24'24,"24"-1,0 1,0 23,0-24,0 1,0-1,0 1,0-1,0 1</inkml:trace>
  <inkml:trace contextRef="#ctx0" brushRef="#br0" timeOffset="157965.909">17827 10019,'0'0,"24"0,-1 0,-46 23,-1 1,1 23,23-24,-24 24,0-23,1 23,-48 23,48-23,-24-23,23-1,-23 1,24-1,-1 1,-23-1,24-23,-24 0,23 0,1 0,23-23,0-1,0 1,0-24,0 23,0 1,23-1,1-23,23 24,-24-1,1 24,-1 0,1 24,-1-24,1 23,23 1,-47-1,23 1,1-1,-1 24,1-23,-1-1,-23 1,24-1,-1 1</inkml:trace>
  <inkml:trace contextRef="#ctx0" brushRef="#br0" timeOffset="158489.4098">18062 10489,'-23'-24,"23"1,23 23,1 0,-1 0,1 0,-1 0,-23 23,0 1,0-1,-23 1,-1-24,24 23,24-23,-1 24,1 0,-1-1,-23 1,-23-24,23 23,-24 1,-23-24,24 23,-1-23,-23 0,0 0</inkml:trace>
  <inkml:trace contextRef="#ctx0" brushRef="#br0" timeOffset="159168.9587">18486 10019,'0'-24,"-24"24,1 24,-1-24,24 47,0-24,-24 1,24-1,0 24,0-23,0-1,24 24,0-23,-1-1,1 1,-1-24,1 23,-1-23,1 0,-1-23,1 23,-1-24,24 1,-47-1,47 1,-23-24,-1 23,-23-23,24 24,-24-1,0 1,0-1,0 1,0 46,0 24,0-23,-24-1,24 1,0-1,0 24,0-23,0-1,24 24,-24-23,0-1,23 1,1-24</inkml:trace>
  <inkml:trace contextRef="#ctx0" brushRef="#br0" timeOffset="159839.0153">19144 10348,'0'-24,"0"1,24-1,-1 24,1 0,-1 0,1 0,-24 24,23-24,1 23,-24 1,0-1,0 1,0-1,-24-23,24 24,-23-24,46 23,-23 1,24-24,-24 23,0 1,-24-24,24 23,-23-23,23 24,-24-24,1 24,-1-24,-23 0,24 0</inkml:trace>
  <inkml:trace contextRef="#ctx0" brushRef="#br0" timeOffset="160240.0961">19873 10066,'0'0,"24"0,-1 0,1 0,-1 0,1 0,-1 0,1 0</inkml:trace>
  <inkml:trace contextRef="#ctx0" brushRef="#br0" timeOffset="160409.563">19920 10254,'0'0,"24"0,-1 0,1 0,-1 0,1 0</inkml:trace>
  <inkml:trace contextRef="#ctx0" brushRef="#br0" timeOffset="161659.6463">20367 9924,'0'0,"0"-23,0 46,0 1,0 23,0-23,0-1,0 1,24-1,-24 1,23-1,-23 1,24-1,-24 1,0-1,23 1,-23-1,24-23,-1-23,-23-1,24 1,-24-1,23 1,1-1,-1-23,-23 24,24-24,-1 0,-23 23,0 0,24 1,-24-1,0 1</inkml:trace>
  <inkml:trace contextRef="#ctx0" brushRef="#br0" timeOffset="164520.7794">11548 11218,'23'0,"-46"0,46 24,-23-1,-23-23,-1 0,1 0,-1 0,1 0,-1 0,0 0,1 0,-1 0,1 0,-1 0,1 0,23 24,0-1,0 1,0 23,0-24,0 1,0 23,0 0,0 0,0 0,0 0,0 23,0-23,0 0,0 24,0-24,0 0,0 24,0-24,0 0,0 0,0 0,0 0,23-24,1 24,-1-23,-23-1,24-23,-1 24,1-24,0 0,23 0,-24 0,1 0,-1-24,1 24,-1 0</inkml:trace>
  <inkml:trace contextRef="#ctx0" brushRef="#br0" timeOffset="165608.1006">11853 11524,'-23'0,"23"23,-24 1,24 46,0-46,0 23,0-24,24 1,-1-1,-23 1,47 23,-23-47,-1 24,1-24,23 0,-24 0,1 0,0-24,23 0,-24 1,1 23,-1-47,1 23,-24 1,23-1,-23-23,0 0,0 24,0-1,0 48,0-1,0 1,0-1,24-23,-24 24,23 23,-23-24,24 1,-1 23</inkml:trace>
  <inkml:trace contextRef="#ctx0" brushRef="#br0" timeOffset="165971.2034">12676 11759,'0'23,"0"1,0-1,0 1,0 0,24-1</inkml:trace>
  <inkml:trace contextRef="#ctx0" brushRef="#br0" timeOffset="166826.3818">13429 11524,'0'0,"0"23,0 1,0-1,0 1,0-1,24 1,-1-1,-23 1,24-1,-1-23,1 0,-1 0,1-23,-1-1,1 1,-24-1,23 1,-23-1,24 1,-24 46,0 1,0-1,0 1,0-1,0 1,0-1,0 1,0-1,23 1,1-24</inkml:trace>
  <inkml:trace contextRef="#ctx0" brushRef="#br0" timeOffset="167265.1729">13970 11735,'0'-23,"24"23,-1 0,-23 23,24 1,-24-1,0 1,-24-1,24 1,0 0,0-1,24-23,-1 0,1 0,-1 0,1 0,-24-23,23 23</inkml:trace>
  <inkml:trace contextRef="#ctx0" brushRef="#br0" timeOffset="167844.3924">15122 11453,'0'24,"-23"-24,23 47,0-24,0 1,0-1,0 1,23-1,1-23,-24 24,23-24,1 0,-1 0,1 0,-24-24,24 24,23-23,-47-1,23 1,1-1,-24 1,0-1,23 1,-23 46,0 1,0-1,0 1,0-1,0 1,24-1,-24 1</inkml:trace>
  <inkml:trace contextRef="#ctx0" brushRef="#br0" timeOffset="168461.6709">15640 11618,'0'-24,"23"24,1 0,-1 0,-23 24,0-1,0 1,-23-1,23 1,0-1,23 1,1-24,-24 23,23-23,-23 24,0-1,0 1,-23-24,23 24,-24-1,1-23,-1 24,1-24,-1 0,1 0</inkml:trace>
  <inkml:trace contextRef="#ctx0" brushRef="#br0" timeOffset="169179.0577">15899 11100,'0'0,"23"0,1 0,-1 0,1 0,-1-23,1 23,23 0,-24 0,1-24,-1 24,1 0,-1 0,1 0,-24 24,0-1,0 1,0-1,0 1,0 23,0-23,-24 23,24 0,0 0,0 0,0 0,0 0,0 0,0 23,0-23,0 0,0 24,0-24,0 0,0 71,0-71,0 0,0 0,-23 0,-1 0,1-24,-24 24,0-47,0 0,23-23,-23 23</inkml:trace>
  <inkml:trace contextRef="#ctx0" brushRef="#br0" timeOffset="170119.0938">16886 11077,'24'0,"-24"-24,-24 24,1 0,-1 0,1 0,-1 0,1 0,-1 0,1 0,-1 0,1 0,23 24,0-1,0 1,-24 23,24-24,0 1,0 23,0 0,0-23,0 23,24 0,-24 0,23 23,-23-23,0 24,0-1,0 1,0 0,0-1,0 1,0 23,0 0,-23 0,-1-24,24 24,-23 1,-1-1,1 0,23-24,-24 24,1-23,23 23,0-23,0-24,0 23,0-23,0 0,23 0,1-23,-24 23,23-24,24 1,-47-1,47-23,-47 24,47-24,-23 0,23 0,0-24,-24 24,1-23,23 23,-24-24</inkml:trace>
  <inkml:trace contextRef="#ctx0" brushRef="#br0" timeOffset="171184.1144">17615 11124,'0'23,"-23"1,23 23,-24 0,1-23,-1-1,1 1,-1-1,1 1,-1-24,1 23,-1 1,1-24,-24 0,0 0,23 0,1 0,-1-24,24 1,0-1,24 24,-1-23,1-1,-1 24,1 0,-1 0,1 0,-1 0,24 0,-23 0,-1 0,1 24,-1-1,-23 1,24-1,-24 1,23-1</inkml:trace>
  <inkml:trace contextRef="#ctx0" brushRef="#br0" timeOffset="171438.0734">17968 11477,'24'-24,"-48"48,48-24,-24 23,0 1,0-1,-24-23,24 24</inkml:trace>
  <inkml:trace contextRef="#ctx0" brushRef="#br0" timeOffset="172054.9448">17521 12018,'0'0,"0"23,0 1,0-1,0 1,-23-1,-1 1,24-1,-47 1,47-1,-23 1,-24-1,23 1,1-24,-1 0,1 0,23-24,-24 1,24-1,0 1,0-1,0 1,24 23,-24-24,23 24,1 0,-1 0,1 24,23-1,-24 1,1-1,-1 1,-23-1</inkml:trace>
  <inkml:trace contextRef="#ctx0" brushRef="#br0" timeOffset="172471.6363">17733 12253,'0'-24,"0"1,23 23,-23-24,24 24,-24 24,0-1,0 1,0-1,-24 1,24-1,-23 1,-1-1,24 1,0-1,24-23,-1 0,1 0,0 0,-1 0,24 0,-47-23</inkml:trace>
  <inkml:trace contextRef="#ctx0" brushRef="#br0" timeOffset="173126.4895">17568 12747,'0'0,"24"0,-24 23,-24 1,1-1,-1 1,1-1,-1 24,1-23,-1-1,24 1,-23-24,-24 23,23 1,1-24,-1 0,1 0,-1 0,24-24,-23 24,23-23,0-1,0 1,23-1,1 24,-24-23,23-1,1 24,-1 0,1 0,-1 0,1 24,-1-1,-23 1,24-24,-1 23,1 1,-1-1,-23 1,24-24</inkml:trace>
  <inkml:trace contextRef="#ctx0" brushRef="#br0" timeOffset="173728.1161">17756 13076,'0'-24,"0"1,24 23,0 0,-1 0,1 0,-24 23,0 1,0-1,-24 1,24 0,-23-1,23 1,0-1,23-23,1 24,-1-24,-23 23,24 1,-24-1,0 1,-24-1,-23-23,24 0,-25 0,25 0,-1 0,-23 0</inkml:trace>
  <inkml:trace contextRef="#ctx0" brushRef="#br0" timeOffset="174661.783">18344 11053,'0'0,"-23"0,46 0,1 0,-1 0,1 0,0 0,23 0,-24 0,1 0,23 0,-24 0,1 0,-1 0,-23 24,0-1,0 1,0-1,0 24,0-23,0 0,0 23,0-24,0 48,0-24,0 0,0 23,-23 1,-1-1,24 24,-23-23,23 23,0 24,0-24,0 0,0 0,0 23,23-22,1 22,-24-23,23 0,-23 0,24-23,-1-1,-23 1,24 0,-24-24,0 0,23-24,-23 24,0-23,0-1,0 1,-23-24,-1 0,1 0,-1 0,-23 0,0 23,24-23,-24 0,-24 0,47 0,-23 0,-47-23,47 23</inkml:trace>
  <inkml:trace contextRef="#ctx0" brushRef="#br0" timeOffset="175093.4357">19332 11994,'24'0,"-1"0,1 0,-1 0,1-23,-1 23,1 0,-1 0,1 0</inkml:trace>
  <inkml:trace contextRef="#ctx0" brushRef="#br0" timeOffset="175262.7362">19379 12135,'0'0,"24"0,-1 0,1 0,-1 0,24 0,-23 0,-1 0,1-23</inkml:trace>
  <inkml:trace contextRef="#ctx0" brushRef="#br0" timeOffset="177884.8892">20438 11735,'0'0,"0"-23,0-1,0 1,0-1,0 48,0-1,0 1,23-1,-23 1,24-1,-24 1,0-1,0 1,23 0,1-1,-24 1,0-1,23-23,1 0,-1 0,-23-23,24-1,-1 1,-23-1,47-23,-47 0,47 0,-23 0,23 0,-47 0,47 23,-24 1,-23-24</inkml:trace>
  <inkml:trace contextRef="#ctx0" brushRef="#br0" timeOffset="180560.4255">12183 14346,'0'0,"-24"0,1 0,-1 0,1 0,-1 0,0 0,1 0,-1 0,1 0,-1 0,1 0,-1 0,1 0,-1 0,24-24,-23 24,-1 0,24-23,-23 23,-1 0,1 0,23 23,0 1,-24-24,24 23,0 1,0 0,0-1,0 1,0-1,24 24,-24-23,0-1,0 24,0-23,0 23,0 0,0 0,0 0,0 0,0 0,0 23,0-22,0 22,0-23,0 24,0-24,0 23,0-23,0 24,0-1,0-23,0 24,0-24,-24 24,24-24,0 23,-23-23,23 0,0 24,0-24,0 23,-24 1,24-24,-23 0,23 24,-24-24,24 0,0 23,0-23,0 0,0 0,-23 0,23-23,0 23,-24-24,24 24,0-23,0 0,0-1,24-23,-1 0,1 0,23-23,0-1,0 24,-24-24,24 1,-23 23,-1-24,24 1</inkml:trace>
  <inkml:trace contextRef="#ctx0" brushRef="#br0" timeOffset="184086.016">12935 14346,'0'23,"0"1,0 0,0-1,0 1,0-1,0 1,0-1,0 1,0-1</inkml:trace>
  <inkml:trace contextRef="#ctx0" brushRef="#br0" timeOffset="185019.4519">12935 15357,'0'-23,"0"-1,0 1,-23 23,23 23,0 1,0-1,0 1,0-1,0 1,0-1,0 1,0-1,0 1,0-1,0 1</inkml:trace>
  <inkml:trace contextRef="#ctx0" brushRef="#br0" timeOffset="185458.3271">12912 16180,'0'0,"0"-23,0 46,0 1,0-1,0 1,0-1,0 25,0-25,0 1,0-1,0 1,0-1,0 1,0-1</inkml:trace>
  <inkml:trace contextRef="#ctx0" brushRef="#br0" timeOffset="186461.0037">14041 14322,'23'0,"-23"24,0-1,0 1,0 0,0 23,0 0,0-24,0 1</inkml:trace>
  <inkml:trace contextRef="#ctx0" brushRef="#br0" timeOffset="187225.0401">14158 15381,'0'-24,"0"1,24 23,-24-24,23 24,1 0,-1 24,-23-1,0 1,0-1,0 1,0-1,-23 1,-1-1,1 1,23-1,-24-23,1 24,23-1,23-23,1 0,-1 0,24-23,-23 23,-1 0,1-24</inkml:trace>
  <inkml:trace contextRef="#ctx0" brushRef="#br0" timeOffset="187823.9767">14346 16204,'0'0,"0"-24,0 1,0-1,24 24,-24-23,23 23,1 0,23 0,-24 0,1 23,-1-23,-23 24,0-1,0 1,0 23,-23-47,-1 23,1 1,23 0,-24-1,1 1,-1-1,24 1,24-24,-1 0,1 0,-1 0,24 0,-23-24,-1 1,25-1,-25 24</inkml:trace>
  <inkml:trace contextRef="#ctx0" brushRef="#br0" timeOffset="189514.8735">15734 14158,'0'0,"0"23,0 1,0 23,0-24,0 1,0 23,-24 0,24-23,0 23,0 0,0-24,0 24,0-23</inkml:trace>
  <inkml:trace contextRef="#ctx0" brushRef="#br0" timeOffset="190084.962">15663 15310,'0'0,"24"-23,-24-1,23 1,1 23,-1 0,1 0,-1 0,-23 23,24-23,-1 24,-23-1,0 1,0-1,0 1,-23-1,-1-23,1 24,-1-1,1 1,-1-24,1 0,23 23,23-23,1 0,-1 0,24 0,0 0,-23-23,23 23,-23 0</inkml:trace>
  <inkml:trace contextRef="#ctx0" brushRef="#br0" timeOffset="190733.4868">15922 16016,'0'-24,"-23"24,23-23,-24 23,24-24,24 1,-1 23,1 0,-1 0,1 0,-1 23,1-23,-24 24,0-1,-24-23,24 24,-23-24,23 23,-24-23,24 24,24-24,-1 0,1 23,-1-23,1 0,-24 24,0-1,0 1,0-1,-24-23,1 24,-1-1,1 1,-1-24,-23 0</inkml:trace>
  <inkml:trace contextRef="#ctx0" brushRef="#br0" timeOffset="191642.5268">16275 14205,'23'0,"1"-24,-1 24,1 0,-24-23,23 23,1 0,-1-24,1 24,-1 0,25 0,-25 0,1 0,-1 0,1 0,-1 0,1 0,-24 24,0-1,0 1,0-1,0 24,-24-23,24 23,0 0,-23 24,-1-24,24 0,-23 23,23-23,0 24,0-1,0 1,0 23,0-23,0 23,0 0,0 0,0 23,23-23,-23 0,24 1,-24-1,0 0,0 0,0-24,0 1,0 23,-24-47,1 0,23 24,-24-48,1 24,-1-23,-23 23,0-24,23-23,1 0,-1 0,-23-23</inkml:trace>
  <inkml:trace contextRef="#ctx0" brushRef="#br0" timeOffset="192507.1273">17357 14158,'0'-24,"0"48,-24-48,1 1,-1 23,1 0,-1 0,1-24,-1 24,1 0,-1 0,24 24,0-1,0 1,0-1,0 1,0-1,0 24,-24 0,24 0,0 24,0-24,-23 0,23 47,0-47,0 24,0-1,0 1,0-1,0 1,0 0,-24 23,24-24,0 24,0 0,0-23,0 23,24 0,-24 0,0-23,23-1,-23 1,24-1,-24 1,24-24,-1 0,-23-24,24 1,23 0,-47-1,47-23,-24 0,24 0,0-23,-23 23,-1-24,24-23,0 47</inkml:trace>
  <inkml:trace contextRef="#ctx0" brushRef="#br0" timeOffset="193240.4265">17945 14158,'23'0,"-23"23,0 1,-23 23,-1-24,24 1,-47-1,24 24,-24-23,23 0,0-1,1 1,-1-24,1 23,-1-23,1 0,-1-23,1-1,23 1,0-25,0 25,0-1,0 1,23-1,-23 1,24-1,-24 1,23 23,1 0,-1 0,-23 23,47 1,-47-1,24 1,-24-1,24 24,-1 1,1-25</inkml:trace>
  <inkml:trace contextRef="#ctx0" brushRef="#br0" timeOffset="193440.9746">18109 14464,'0'-24,"24"24,-24 24,23-24,-23 23,0 1,0-1</inkml:trace>
  <inkml:trace contextRef="#ctx0" brushRef="#br0" timeOffset="194011.3401">17804 15075,'0'-23,"-24"46,0 24,1-23,-1-1,24 1,-47-1,24 1,-1-24,1 23,-1-23,1 24,-1-24,1 0,-1 0,24-24,-23 1,23-1,0 1,0-1,0 1,0-1,23 1,-23-1,24 1,-1 23,24 0,-23 0,-1 0,1 23,-1 1,1-1,-1 1,1-1,-1 1,-23-1,24 1,0-24</inkml:trace>
  <inkml:trace contextRef="#ctx0" brushRef="#br0" timeOffset="194381.1678">18062 15193,'0'-24,"24"24,-24-23,0 46,0 1,0-1,0 1,0-1,0 1,0-1,0 1,23-24,1 0,-1 0,1 0,-1 0,1 0,-1-24</inkml:trace>
  <inkml:trace contextRef="#ctx0" brushRef="#br0" timeOffset="194982.5535">17709 15734,'0'0,"-23"0,23 23,-24 1,1-1,23 1,-47-24,23 23,-23 1,47-1,-47-23,24 24,-1-24,1 0,-1 0,24-24,0 1,0-1,24 1,-1-1,-23 1,24 23,-1-24,1 24,-1 0,1 0,23 24,-47-1,23-23,1 24,-1-1,1 1,-1-1,-23 1,24-24,-24 23,23 1</inkml:trace>
  <inkml:trace contextRef="#ctx0" brushRef="#br0" timeOffset="195530.7907">18015 15922,'-23'0,"23"-24,0 1,23 23,1 0,-1 0,1 0,-1 23,1-23,-24 24,0-1,0 1,-24-24,1 23,-1 1,1-24,23 23,-24 1,1-24,-1 23,48-23,-1 0,1 0,-24 24,23-24,-23 23,0 1,-23-1,-24 1,23-24,1 0,-1 0,1 0,-1 0</inkml:trace>
  <inkml:trace contextRef="#ctx0" brushRef="#br0" timeOffset="196386.156">18344 14111,'24'0,"-1"0,1-24,0 24,-1 0,1 0,-1 0,1-23,23 23,-24 0,24 0,-23 0,-1 0,1 0,-1 0,1 0,-24 23,0 1,0-1,0 1,0 23,0 0,-24 0,24-24,-23 24,23 24,-24 0,24-24,0 23,0 24,0-23,0-1,0 24,0-23,0 23,24 0,-1 0,1 0,-24 0,0 0,23 1,1-25,-24 24,0-23,0 23,0-24,0-23,0 24,-24-24,24 0,-23 0,23-23,0-1,0 1,-24-24,1 0,-1 0,-23 0,24 0,-24 0,23 0,1-24,-24 24,23-23,-23-1</inkml:trace>
  <inkml:trace contextRef="#ctx0" brushRef="#br0" timeOffset="196918.9265">19285 15052,'24'0,"-1"0,1 0,-1 0,1 0,-1 0,1 0,-1 0,1 0</inkml:trace>
  <inkml:trace contextRef="#ctx0" brushRef="#br0" timeOffset="197088.2037">19309 15240,'0'0,"23"0,24 0,-23 0,-1 0,1 0,-1-24,1 24</inkml:trace>
  <inkml:trace contextRef="#ctx0" brushRef="#br0" timeOffset="198052.9258">20226 14134,'23'-23,"1"23,-24-24,-24 24,1 0,-1 0,1 0,-1 0,1 0,-1 0,1 0,-1 0,1 0,-1 0,1 0,23 24,0-1,0 1,0-1,0 1,0 23,0-24,0 1,0 23,0-24,0 25,0-1,0 0,0 0,0 23,0-23,0 0,0 24,0-1,0-23,0 24,0 0,0-1,0 1,0-1,0 24,0-23,0 70,0-71,-24 1,24 0,-23-24,23 23,0-23,-24 0,24 0,0 0,0-23,0 23,0-24,0 1,0-1,24-23,-1 0,1 0,-1 0,1 0,-1 0,1 0,-1 24,1-24,-1 0,1 0,-1-24</inkml:trace>
  <inkml:trace contextRef="#ctx0" brushRef="#br0" timeOffset="198908.468">20767 14252,'23'-24,"-46"48,70-71,-24 47,1 0,-24-24,23 24,-23-23,-23 23,-1 0,1 23,-1 1,1-24,23 23,-24 1,24-1,0 1,0-1,0 1,24-1,-1-23,1 0,-1 24,24-24,-23 0,-1 0,1 0,0 0,-1-24,1 24,-24-23,0-1,-24 1,1-1,23 1,-24-1,0 1,1-1,-1 1,1-1,-1 1,1-24,23 23,0 1,0-1,0 1,23-1,1 1,-1-1,1 1,-1 23,25 0,-25 0,24 0,-23 23,-1 1,-23-1,0 24,-23-23,-1 23</inkml:trace>
  <inkml:trace contextRef="#ctx0" brushRef="#br0" timeOffset="199432.4739">20743 14769,'24'0,"-1"0,1 0,-1 0,1 0,-1 0,24 0,-47 24,24-24,0 0,-24 23,0 1,0-1,0 1,0-1,-24 1,0-1,24 1,-23-1,-1 1,24 0,-23-1</inkml:trace>
  <inkml:trace contextRef="#ctx0" brushRef="#br0" timeOffset="200042.5203">20696 15357,'0'0,"0"-23,0-1,0 48,-23-24,23 47,0-24,0 1,0-1,0 1,23-24,-23 23,24 1,-1-24,1 0,-1 0,1 0,-1 0,1-24,23 1,-24 23,-23-24,24 1,-24-1,0 48,0-1,0 1,0-1,0 24,-24-23,24-1,0 1,0 47,-23-48,23 1,-24-1</inkml:trace>
  <inkml:trace contextRef="#ctx0" brushRef="#br0" timeOffset="200898.0391">21355 13970,'23'0,"1"0,-1 0,1 0,23-24,0 24,-24 0,1 0,23 0,-23 0,-1 0,1 0,-1 0,1 0,-24 24,0-1,-24 1,1-1,23 1,-24 23,1-24,23 24,-24 0,1 0,-1 0,24 0,-47 95,47-72,-24-23,1 47,23-23,0-1,0 1,0-1,0 1,23 0,-23 23,24-24,-24 1,0 70,0-71,0 1,0 0,0-24,0 0,0 23,0-46,-24 46,1-46,23 23,0 0,-71 47,71-47,0 0,-23-47,23 24,-24-1,1-23,-1 0,-23-23,24 23,-48-24,1 0</inkml:trace>
  <inkml:trace contextRef="#ctx0" brushRef="#br0" timeOffset="207408.2557">23707 47,'23'0,"-23"23,24 1,-24-1,23 1,-23-1,0 1,0-1,24 1,-24-1,23 1,-23-1,0 1,0-1,0 1,0-1,0 1,0 0,0-1,0 24,0-23,0 23,0 0,0 0,0 0,24 23,-24 1,0-24,0 23,23 1,-23-24,0 24,0-24,0 23,0 1,0-1,0-23,0 47,0-47,24 24,-24 0,0-1,23 1,-23-24,24 23,-24 1,0-1,0 1,23-1,-23 1,24 0,-24-1,23 1,1-1,-24 1,23-1,-23 1,24-1,-1 25,-23-25,0 1,24-1,-24 1,0-1,0 1,0-1,0-23,0 24,0 0,0-1,0 1,0-1,0 1,0-24,24 23,-24 1,0-24,0 24,0-1,0-23,0 24,23-1,-23-23,0 24,0-24,0 23,24 1,-24-24,0 24,23-24,-23 23,0 1,24-1,-24 1,23-24,-23 23,0 1,0-24,0 24,24-1,-24 1,0-24,0 23,0-23,0 24,0-1,0-23,0 24,0-24,0 0,0 0,0 0,0 24,0-24,0-24,0 48,0-48,0 24,0 0,0 0,0-23,0 0,0 23,0-24,0 1,0-1,23 1,-23-1,0 1,0-1,24 1,-1-24,1 0,-1 0,1 0,-1 0,1 0,-1 0,1 0,-1 0,1 0,-1 0,1 0,23-24,-24 24,24 0,-23 0,23 0,0 0,0 0,0 0,0 0,0-23,0 23,0 0,0 0,24 0,-24 0,0 0,0 0,24 0,-24-24,23 24,-23 0,24 0,-1 0,-23 0,24 0,-24 0,0 0,24 0,-1 0,1 0,-24 0,23 0,1 0,-24 0,23 0,1 0,-1 0,1 0,0 0,-1 0,1-23,-1 23,24 0,-23 0,-1 0,25 0,-25 0,1 0,-1 0,1 0,-1 0,24 0,-23 0,-1 0,25 0,-25 0,1 0,-1 0,48 0,-48 0,24 0,-23 0,23 0,-23 0,23 0,-24 0,1 0,23 0,-24 0,25 0,-1 0,-24 0,24 0,0 0,0 0,0 0,24 0,-24 0,0 0,0 0,24 0,-1 0,-22 0,22 0,1 0,-1 0,-23 0,24 0,0 0,-24 0,23 0,1 0,-1 0,-23 0,24 23,0-23,-1 0,-23 0,24 0,0 24,-1-24,-23 0,0 0,-23 0</inkml:trace>
  <inkml:trace contextRef="#ctx0" brushRef="#br0" timeOffset="217070.6663">24483 305,'0'24,"0"-1,0 1,0-1,0 1,0 0,0-1,0 1,-24-1,24 1,0-1,0 1,0-1,-23-23,23 24,23-48,-23 1,0-1,24 1,-24-1,0 1,23-1,-23 1,0-1,0 0,0 1,24 23,-1-24,-23 1,24-1,-1 1,1 23,-1 0,1 0,-24 23,0 1,23-1,-23 1,24-24,-24 23,0 1,0 0,0-1,0-46,23 23,-23-24,24 0,-24 1,24-1,-1 1,1-1,-1 1,1 23,-24-24,23 24,1 0,-24 24,23-24,-23 23,24 1,-24 23,0-24,0 1,-24 0,24-1,0 1,-23-1,23 1,0-1,0 1,0-1</inkml:trace>
  <inkml:trace contextRef="#ctx0" brushRef="#br0" timeOffset="217603.3203">25282 282,'0'0,"0"23,0 1,0-1,-23 1,-1 23,24-23,-23-1,23 1,-24-1,24 1,-23-24,23 23,0 1,0-48,0 1,0-1,23-23,1 0,-24 23,0 1,23-1,1 1,-1-1,-23 1,24-1,-1 24,1 0,-1 24,-23-1,0 1,0-1,24 1,-24-1,0 1,0 23,0 0,0-23,24-24,-24 23,0 1,23-24,-23 23</inkml:trace>
  <inkml:trace contextRef="#ctx0" brushRef="#br0" timeOffset="217803.854">25259 494,'0'0,"23"0,1-24,-1 24,1 0,-1 0,1 0</inkml:trace>
  <inkml:trace contextRef="#ctx0" brushRef="#br0" timeOffset="218389.4906">25565 282,'23'0,"1"0,-1 0,1 0,23 0,-24 0,24 0,0 0,-23 0,23 0,-24 0,1 0,-1 0</inkml:trace>
  <inkml:trace contextRef="#ctx0" brushRef="#br0" timeOffset="218636.8985">25870 282,'-23'0,"23"23,-24 1,24-1,0 1,0-1,0 1,-23 0,23-1,0 1,0-1,0 1,0-1,0 1</inkml:trace>
  <inkml:trace contextRef="#ctx0" brushRef="#br0" timeOffset="219207.2639">26200 305,'0'0,"23"0,-46 24,23-1,-24 24,24-23,0 0,0-1,0 1,0-1,0 1,0-1,0 1,-23-24,23 23</inkml:trace>
  <inkml:trace contextRef="#ctx0" brushRef="#br0" timeOffset="219623.9968">26176 376,'-23'188,"46"-376,-23 164,0 1,24-1,-1 1,1-1,-1 1,1-1,-1 24,1 0,-1 0,1 0,-1 0,-23 24,-23-1,23 1,-24-1,1 1,-1-1,1-23,-1 24,1-24,46 23,-23 1,24 0,-1-24,1 23,-1 1,1-24,-24 23,23 1,1-24,-1 0,-23 23,24-23</inkml:trace>
  <inkml:trace contextRef="#ctx0" brushRef="#br0" timeOffset="219977.8272">26694 258,'0'-23,"23"23,1 0,-1 0,1 0,-1 0,1 0,-24-24</inkml:trace>
  <inkml:trace contextRef="#ctx0" brushRef="#br0" timeOffset="220162.7456">26788 235,'0'23,"0"-46,0 70,0-24,0 1,0-1,0 1,0-1,0 1,0 0,0-1,-24 1,24-1,-23 1</inkml:trace>
  <inkml:trace contextRef="#ctx0" brushRef="#br0" timeOffset="220325.5169">26670 611,'0'24,"47"-95,-94 118,71-23,-1-24,1-24,-1 24,1 0,-1-23</inkml:trace>
  <inkml:trace contextRef="#ctx0" brushRef="#br0" timeOffset="220826.8664">27446 211,'0'0,"0"24,-23-24,-1 23,24 1,0-1,-23 1,-1-1,1 1,23-1,-24 1,0 0,1-1,-1 1,24-1,-47-23,24 24,-1-1,1-23</inkml:trace>
  <inkml:trace contextRef="#ctx0" brushRef="#br0" timeOffset="221080.6805">27187 258,'0'-23,"24"23,-1 0,-23 23,24 1,-1-24,-23 23,0 1,0-1,24 1,-24-1,24 1,-24 0,47-1,-24 1,1-1,-1-23,24 24,-23-1,-1-23,1 24</inkml:trace>
  <inkml:trace contextRef="#ctx0" brushRef="#br0" timeOffset="221951.56">28646 258,'0'24,"-24"-1,24 1,0-1,0 1,-23-1,23 1,-24 0,24-1,-24 1,24-1,0 1,-23-1,23 1,23-48,-23 1,24-1,0-23,-1 0,-23 23,24 1,-1-1,-23-23,24 24,-1-1,1 1,-24-1,23 24,1 0,-24 24,0-1,0 1,23-1,-23 1,0-1,0 1,24-1,-24 1,0 0,0-1,23-23,-23 24,24-1</inkml:trace>
  <inkml:trace contextRef="#ctx0" brushRef="#br0" timeOffset="222129.971">28669 470,'24'0,"-1"-23,1 23,23 0,-24 0,1-24,-1 24</inkml:trace>
  <inkml:trace contextRef="#ctx0" brushRef="#br0" timeOffset="223085.3101">29116 235,'0'23,"0"1,0-1,0 1,0-1,0 1,0-1,-24 1,24 0,-23-1,23 1,0-1,0-46,0-1,0 1,0-1,0-23,0 23,23 1,-23-24,24 47,-24-47,0 23,23 24,-23-23,24 23,-24 23,0 1,23-1,-23 1,24-1,-24 1,24-1,-24 1,23-1,1 1,-24 0,23-1,1-23,-1 24,-23-48,0 1,24-1,-24 0,0 1,23-1,-23-23,0 24,0-1,0 1,0-1,0 1,0-1</inkml:trace>
  <inkml:trace contextRef="#ctx0" brushRef="#br0" timeOffset="223702.5629">29727 211,'-23'0,"-1"0,24 24,-23-1,23 1,-24-24,1 47,23-24,-24 1,1-1,23 1,-24 0,1-1,23 1,0-48,0 1,23-1,-23 0,24 1,-24-1,0 1,23-24,1 47,-24-24,23 1,1-1,-1 1,1 23,-1 0,-23 23,0 1,0-1,0 1,0-1,0 1,24-1,-24 1,23-1,-23 1,24 0,-24-1</inkml:trace>
  <inkml:trace contextRef="#ctx0" brushRef="#br0" timeOffset="223885.04">29657 376,'0'0,"23"0,1 0,-1 0</inkml:trace>
  <inkml:trace contextRef="#ctx0" brushRef="#br0" timeOffset="224504.7381">30104 282,'0'0,"-24"-24,24 1,-23 23,23-24,0 48,0-1,0 1,0-1,0 1,0-1,0 1,-24-1,24 1,0 0,0-1,0 1,0-1,0 1,24-24,-24 23,47-23,-24 0,1 0,-1-23,1 23,-1 0,24 0,-23-24,-1 24,1-23</inkml:trace>
  <inkml:trace contextRef="#ctx0" brushRef="#br0" timeOffset="224858.9302">30739 258,'0'0,"0"24,0-1,-24 1,1-1,-1 1,1-1,-1 25,24-25,-23-23,-1 24,24-1,0 1,-23-24</inkml:trace>
  <inkml:trace contextRef="#ctx0" brushRef="#br0" timeOffset="225121.6419">30551 188,'0'23,"23"-23,-23 24,0-1,0 1,0-1,0 1,24-24,-24 23</inkml:trace>
  <inkml:trace contextRef="#ctx0" brushRef="#br0" timeOffset="225761.0162">31115 282,'0'-24,"0"1,0-1,-24 1,1 23,-1-24,1 24,-1 0,-23 24,24-1,-1 1,24-1,0 1,0-1,24 1,-1-1,-23 1,47-1,-23 1,23 23,-24-47,1 24,-24-1,0 1,-24-1,1-23,-1 24,1-24,-24 0,23 0,1 0,-1 0,1 0,-1-24,24 1,-23 23</inkml:trace>
  <inkml:trace contextRef="#ctx0" brushRef="#br0" timeOffset="226076.9063">31350 282,'24'0,"-1"0,1 0,-1 0,1 0,-1 0,1-24,-1 24</inkml:trace>
  <inkml:trace contextRef="#ctx0" brushRef="#br0" timeOffset="226277.4621">31468 282,'-24'47,"142"-118,-212 95,47 46,47-46,-24-1,24 1,0 0,0-1,0 1,0-1,0 1,-23-24,23 23,-24-23,24 24,-23-24</inkml:trace>
  <inkml:trace contextRef="#ctx0" brushRef="#br0" timeOffset="226408.9856">31256 635,'94'-24,"-164"24,187 0,-258 24,306-48,-118 24,-47-23,47 23</inkml:trace>
  <inkml:trace contextRef="#ctx0" brushRef="#br0" timeOffset="226863.4336">31962 352,'23'-23,"-23"-1,24 24,-24-23,0-1,0 1,-24-1,1 24,-1 0,1 0,-1 0,-23 24,0-24,47 23,0 1,0-1,0 1,0-1,24 1,-1-24,-23 23,47 1,-23 0,-24-1,0 1,23-1,-23 1,-23-24,23 23,-24 1,1-24,-1 23,1-23,-1 0,1 24,-25-24</inkml:trace>
  <inkml:trace contextRef="#ctx0" brushRef="#br0" timeOffset="228182.6123">27611 1152,'0'0,"0"-23,0-1,0 1,0 46,0 1,0-1,-24 1,24-1,-23 24,-1 0,1-23,23-1,-24 1,24-1,0 1,0-1,0-46,24-1,-24 1,23-24,1 23,-24 1,23-24,1 23,-24 1,0-1,23 1,1-1,-24 1,23-1,1 48,-1-1,-23 1,0-1,24-23,-24 47,23-23,-23-1,0 1,0-1,24 1,-24-1,0 1,0-1,0 1</inkml:trace>
  <inkml:trace contextRef="#ctx0" brushRef="#br0" timeOffset="228367.5248">27587 1317,'-23'0,"46"0,-46-24,70 24,-24 0,24 0,-23 0,-1 0</inkml:trace>
  <inkml:trace contextRef="#ctx0" brushRef="#br0" timeOffset="228946.8512">28081 1152,'-23'0,"23"24,0-1,-24-23,24 24,-23-1,23 1,0-1,0 1,0-1,0 1,0-1,-24-23,24 24,24-24,-24-24,0 1,0-1,23 1,-23-1,0 1,0-1,0 1,-23-1,23 1,0-1,23 24,1 0,-1 24,1-1,-24 1,0-1,0 1,0-1,23 1,-23-1,24-23,-24 24,23-24,1-24,-1 24,-23-23,0-1,0 1,0-1,0 1,0-1,0 1,0-1</inkml:trace>
  <inkml:trace contextRef="#ctx0" brushRef="#br0" timeOffset="229216.3185">28457 1152,'0'24,"0"-1,0 1,0-1,0 1,-23-1,23 1,-24-1,24 1,24-1</inkml:trace>
  <inkml:trace contextRef="#ctx0" brushRef="#br0" timeOffset="229532.7591">28340 1199,'0'0,"0"-23,0-1,0 1,23-1,1 24,-24-23,23 23,1-24,-1 48,1-24,-1 0,-23 23,47 1,-47-1,24 1,0-1,-1 1,-23-1,24 24,-1-23,-23-1,0 1,0-1,0 1,0-1,-23 1,-1-1,-23-23,23 24,-23-24,0 23,24-23,-24 0</inkml:trace>
  <inkml:trace contextRef="#ctx0" brushRef="#br0" timeOffset="230535.29">24553 1787,'0'0,"0"-23,0 46,0 1,0-1,0 1,0-1,-23 1,23-1,0 24,0-23,0-1,0 1,-24-1,24 1,0-48,0 1,0-1,0 1,0-1,0 1,0-1,24 1,-1-24,-23 23,0-23,24 24,-1-1,1 1,-1-1,1 24,-1 24,-23-1,24 1,-24-1,0 24,0-23,0 23,0-24,0 1,0 23,0-24,23 1,-23-1,24 1,-24-1</inkml:trace>
  <inkml:trace contextRef="#ctx0" brushRef="#br0" timeOffset="230735.7311">24506 1975,'283'118,"-566"-236,283 95,24 23,-1 0,1 0,-1 0,24 0,-23 0,-1 0</inkml:trace>
  <inkml:trace contextRef="#ctx0" brushRef="#br0" timeOffset="231005.1428">25000 1811,'24'-24,"-24"1,23 23,-23-24,24 24,-24 24,-24-1,24 1,0-1,0 1,-23 23,-1-47,24 23,0 1,0-1,0 1,0-1</inkml:trace>
  <inkml:trace contextRef="#ctx0" brushRef="#br0" timeOffset="231305.9557">24953 1834,'0'0,"24"-23,-1-24,1 23,-1 1,1-1,-1 0,1 24,-1-23,-23 46,24-23,-24 24,0 0,0-1,0 1,0-1,0 1,0-1,0 1,-24-24,1 23,-1-23,1 0,-1 0,1 0</inkml:trace>
  <inkml:trace contextRef="#ctx0" brushRef="#br0" timeOffset="231738.2772">25329 1787,'24'0,"-1"-23,1 23,-48 23,24 1,0-1,-23 1,23-1,0 1,0-1,0 1,0-1,-24 1,24-1</inkml:trace>
  <inkml:trace contextRef="#ctx0" brushRef="#br0" timeOffset="232023.3892">25329 1858,'24'-94,"-48"376,71-588,-94 424,94-259,-23 117,23 0,-47 1,24-1,-1 24,-23 24,24-1,-24 1,0 0,0-1,0 1,0-1,0 1,-24-24,24 23,-47-23,24 24</inkml:trace>
  <inkml:trace contextRef="#ctx0" brushRef="#br0" timeOffset="232624.8549">25823 1669,'0'24,"0"0,0-1,0 24,-23-23,23-1,0 1,0 23,-24-24,24 1,0-1,0 1,0-1,24-23,-1 0,24 0,-23 0,-1 0,1 0,23 0,-47-23</inkml:trace>
  <inkml:trace contextRef="#ctx0" brushRef="#br0" timeOffset="232907.4586">26270 1740,'24'0,"-1"0,1 0,-1 0,1 0,-1 0</inkml:trace>
  <inkml:trace contextRef="#ctx0" brushRef="#br0" timeOffset="233110.505">26388 1717,'-24'70,"48"-140,-48 164,1-71,23 1,0-1,0 1,0-1,-24-23,24 24,0-1,-23 1,-1-1</inkml:trace>
  <inkml:trace contextRef="#ctx0" brushRef="#br0" timeOffset="233257.6418">26223 2116,'24'0,"-1"-47,-70 94,94-47,-23-23,23 23,0 0,-24-24</inkml:trace>
  <inkml:trace contextRef="#ctx0" brushRef="#br0" timeOffset="233781.0424">26717 1764,'-23'0,"23"-24,0 48,0-1,0 1,-24-1,24 1,0-1,0 1,0-1,0 1,-24-24,24 23,0 1</inkml:trace>
  <inkml:trace contextRef="#ctx0" brushRef="#br0" timeOffset="233981.4858">26717 1834,'24'-47,"-48"94,71-117,-23 70,-1-24,1 24,-1-23,1 23,-1-24,1 24,-1 0</inkml:trace>
  <inkml:trace contextRef="#ctx0" brushRef="#br0" timeOffset="234181.6537">26764 1858,'0'0,"0"23,24-23,-1 0,1 0,-1 0,1 0</inkml:trace>
  <inkml:trace contextRef="#ctx0" brushRef="#br0" timeOffset="234382.2198">26717 2069,'0'24,"24"-24,-1 0,1 0,23 0,-24 0,1 0,-1-24</inkml:trace>
  <inkml:trace contextRef="#ctx0" brushRef="#br0" timeOffset="234904.0373">27258 1764,'0'-24,"0"48,0-1,0 24,0-23,0 23,0-24,0 1,0-1,0 1,-24-1,24 1</inkml:trace>
  <inkml:trace contextRef="#ctx0" brushRef="#br0" timeOffset="235231.0715">27164 1787,'0'0,"0"-23,23-1,1 1,-1 23,-23-24,47 0,-23 24,0 0,-1 24,1-24,-1 24,-23-1,24 1,-1 23,-23-24,0 1,0 23,24-47,-24 47,0-24,0 1,23-1,-23 1,0 23,-23-24,-1 24,-23-47,24 24,-24-1,-1-23,25 24,-1-24,-46 0</inkml:trace>
  <inkml:trace contextRef="#ctx0" brushRef="#br0" timeOffset="235912.3989">28622 1905,'0'0,"0"-24,0 1,0 46,-23 1,23-1,0 1,0-1,-24 1,24-1,0 1,0-1,0 1,0-1,0 24,0-23,24-24,-1 0,1 0,-1 0,1 0,23 0,0 0</inkml:trace>
  <inkml:trace contextRef="#ctx0" brushRef="#br0" timeOffset="236186.9523">29116 1928,'0'-23,"23"23,1 0,23-24,-23 24,-1 0,1 0,-1 0,1 0</inkml:trace>
  <inkml:trace contextRef="#ctx0" brushRef="#br0" timeOffset="236387.153">29234 1881,'0'47,"0"-94,0 118,0-48,-24 1,24-1,0 1,-24-1,24 1,-23-1,23 1,0-1</inkml:trace>
  <inkml:trace contextRef="#ctx0" brushRef="#br0" timeOffset="236549.9323">29022 2257,'94'0,"-94"-47,-94 94,211-47,-93-23,23 23,-23 0,23 0,-24-24,24 24</inkml:trace>
  <inkml:trace contextRef="#ctx0" brushRef="#br0" timeOffset="237467.5249">29586 1905,'0'23,"0"1,0-1,0 1,0-1,0 24,0-23,0-1,-23 1,23-1,0-46,0-1,0 1,0-1,0 1,23-24,1 23,-24 1,0-1,23 1,-23-1,24 24,-24-23,23 23,-23 23,24 1,-24-1,0 1,23-1,-23 1,24-1,-1 1,-23-1,24 1,-1-1,1 1,0-24,-24-24,0 1,0-1,0 1,0-1,0 1,0-1,0 1,0-1,0 1</inkml:trace>
  <inkml:trace contextRef="#ctx0" brushRef="#br0" timeOffset="237737.0869">30174 1881,'0'24,"0"-1,0 1,0-1,-23 1,23-1,0 1,0-1,-24 1,24-1,0 1,0-1</inkml:trace>
  <inkml:trace contextRef="#ctx0" brushRef="#br0" timeOffset="237947.9007">30174 1928,'0'0,"0"-23,47-1,-23 1,23-1,0 1,-24 23,24-24,-23 24,-24 24,23-24</inkml:trace>
  <inkml:trace contextRef="#ctx0" brushRef="#br0" timeOffset="238153.4424">30268 1975,'24'0,"-1"24,1-24,-1 0</inkml:trace>
  <inkml:trace contextRef="#ctx0" brushRef="#br0" timeOffset="238338.3474">30174 2257,'24'0,"-1"0,24 0,-23 0,-1 0,1 0,-1 0,1 0,-1-23</inkml:trace>
  <inkml:trace contextRef="#ctx0" brushRef="#br0" timeOffset="239140.1652">30786 1881,'0'24,"-24"-24,24 23,0 1,-23-1,23 1,0-1,-24 1,1-1,-1 1,24-1,-23-23,23 24,-24-1,24 1,0-48,0 1,0-1,24 1,-24-1,23-23,-23 24,47-24,-23 0,-1 23,1 1,-1-1,1 1,-1-1,1 24,-1 0,-23 24,0-1,24 24,-24-23,0-1,0 1,23-1,-23 1,0-1,0 1,0-1,24 1,-24-1,23 1</inkml:trace>
  <inkml:trace contextRef="#ctx0" brushRef="#br0" timeOffset="239325.0866">30833 2093,'-47'-24,"94"48,-71-48,48 24,-1-23,1 23,-1 0,1 0,-1 0,1 0</inkml:trace>
  <inkml:trace contextRef="#ctx0" brushRef="#br0" timeOffset="239951.7624">31350 1881,'0'24,"0"-1,-23 1,23-1,-24 1,1-1,23 24,0-23,-24-1,1 1,23-1,-24-23,24-23,0-1,0 1,0-1,24 1,-24-1,0 1,23-1,1-23,23 24,-24-1,1 1,-1-1,24 24,-23-23,-1-1,1 24,-24-23,23 23,1 0,-24 23,23 1,-23-1,-23 1,23-1,0 1,-24-24,1 23,-1 1,1-24,-1 23,1-23,-1 24,24-1,24 1,-1-24,1 23,23 1,-24-24,1 0,-1 23,24-23,-23 24</inkml:trace>
  <inkml:trace contextRef="#ctx0" brushRef="#br0" timeOffset="241276.5084">25165 2563,'0'-23,"-24"23,24 23,0 1,-23-1,23 24,0-23,-24-1,24 1,-23-1,23 1,0-1,0 1,0-1,-24-23,24 24,0-48,24 1,-24-1,23 1,1-1,-24 1,0-24,23 23,-23-23,24 0,-24 0,23 0,1 0,-24 24,47-1,-24 1,-23-1,24 24,-1 0,-23 24,0-1,24 24,-1-23,-23 23,0 0,0 0,0-24,24 24,-24-23,0-1,24 1,-24-1,0 1,23-1,-23 1</inkml:trace>
  <inkml:trace contextRef="#ctx0" brushRef="#br0" timeOffset="241477.0553">25165 2634,'23'0,"1"0,-1 0,1 0,-1 0,1-24</inkml:trace>
  <inkml:trace contextRef="#ctx0" brushRef="#br0" timeOffset="242047.384">25776 2422,'0'0,"0"24,0-1,0 1,-23-1,23 1,0-1,-24 1,24-1,0 24,0-23,0-1,-23 24,23-23,-24-1,24 24,0-23,0-1,24 1,-1-24,24 0,0-24,0 24,-23-23,23 23,-24-24</inkml:trace>
  <inkml:trace contextRef="#ctx0" brushRef="#br0" timeOffset="242973.4103">26670 2493,'0'0,"-24"-24,1 24,-24 0,23 0,-23 0,24 0,-24 0,0 0,23 24,1-1,-24-23,23 47,-23-23,24 23,-1-24,24 24,-23-23,-1 23,24-24,0 24,0-23,24-1,-1 1,1-1,-1-23,1 0,-1 0,24 0,-23 0,23 0,0-23,-47-1,0 1,0-1,-24 1,1 23,23-24,-24 24,1 0,23-23,23 23,1 0,-1 0,1 0,-1 0,1 0,-1 23,1-23,-1 24,-23-1,24-23,-24 24,0-1,0 1,0-1,-24-23,24 24,0 0,0-1,0 1,0-1,24-23</inkml:trace>
  <inkml:trace contextRef="#ctx0" brushRef="#br0" timeOffset="243219.2173">26905 2681,'0'0,"24"-24,-1 1,-23-1,0 48,0-1,-23 1,-1-1,1 1,23 23,-24 0,1-24,23 1,0-1,0 1,0-1</inkml:trace>
  <inkml:trace contextRef="#ctx0" brushRef="#br0" timeOffset="243419.7538">26976 2657,'23'0,"-46"0,46-23,1-1,-1 24,-23-23,47 23,-23 0,-1 0,1 0</inkml:trace>
  <inkml:trace contextRef="#ctx0" brushRef="#br0" timeOffset="243635.9111">26905 2775,'24'23,"-1"-23,1 0,-1 0,1 0,-1 0</inkml:trace>
  <inkml:trace contextRef="#ctx0" brushRef="#br0" timeOffset="243852.0721">26811 3034,'24'0,"-1"0,1 0,-1 0,1 0,-1 0,24 0,0-24</inkml:trace>
  <inkml:trace contextRef="#ctx0" brushRef="#br0" timeOffset="244384.4187">27329 2681,'0'23,"0"1,0 23,0-24,-24 1,0-1,24 1,0-1,0 1,0-1,24-23</inkml:trace>
  <inkml:trace contextRef="#ctx0" brushRef="#br0" timeOffset="244901.4459">27329 2822,'70'-141,"-140"399,140-563,-140 493,140-400,-46 212,-24-23,23 23,-23-24,24 1,-1 23,1 0,-1 23,1-23,-24 24,23-24,-23 23,0 1,0-1,-23 1,-1-1,1 1,-1-1,1-23,-1 24,1-24,-1 0,48 0,-1 0,1 0,-1 0,1 0,23 0,-47 23,23-23,1 24,-24-1,0 1,0-1,0 1,0-1,-24-23,1 24,23 0,-47-24,23 23,-23-23,24 0,-1 0,24-23</inkml:trace>
  <inkml:trace contextRef="#ctx0" brushRef="#br0" timeOffset="245286.725">27893 2657,'0'24,"0"-1,-24 1,24-1,-23 1,23-1,0 1,-24-1,24 1,-23-1,23 1,-24-24,24 23,0 1,0 0</inkml:trace>
  <inkml:trace contextRef="#ctx0" brushRef="#br0" timeOffset="245687.8536">27822 2751,'94'-188,"-188"376,212-376,-94 188,23 0,-24 0,-23 24,24-24,-24 23,0 1,-24-1,1 1,23-1,-24 1,1-24,-1 23,0 1,1-24,-1 0,24 23,24-23,-1 24,1-24,-24 23,24-23,-1 24,1-1,-24 1,0-1,0 1,23 23,1-23</inkml:trace>
  <inkml:trace contextRef="#ctx0" brushRef="#br0" timeOffset="246232.5105">28387 2704,'0'0,"0"-23,0 46,-24 1,1-1,23 1,-24-1,24 1,-23-1,23 1,0-1,-24 1,1-1,23 1,-24-24,24 24,0-48,0 0,0 1,24-1,-1 1,1-24,-24 23,23 1,1-24,-24 23,23 1,1-1,-24 1,23 23,1-24,-1 24,1 24,-1-24,-23 23,0 1,0 23,0-24,24 1,-24 23,0-24,23-23,-23 24,0-1,0 1,0-1,24-23</inkml:trace>
  <inkml:trace contextRef="#ctx0" brushRef="#br0" timeOffset="246411.6704">28340 2916,'0'-24,"235"95,-470-118,258 23,-23 1,24 23,-1 0,1 0,-1 0,1-24,-1 24,1 0</inkml:trace>
  <inkml:trace contextRef="#ctx0" brushRef="#br0" timeOffset="248231.8958">28622 2939,'24'0,"-48"0,24 24,0 0,0-1,0 1,0-1,0 1,0-1</inkml:trace>
  <inkml:trace contextRef="#ctx0" brushRef="#br0" timeOffset="252874.6296">25141 3786,'24'0,"-24"-23,47 23,0 0,-24 0,24 0,-23 0,-1 0,48 0,-47 0,-1 0,1 0,23 0,-47 23,23-23,1 0,-24 24,0-1,0 1,0-1,-47 1,47-1,-47 1,23-24,-23 23,0 1,23-1,-23 1,24-1,-1-23,1 24,-1-1,1 1,46-24,1 0,-1 0,1 0,-1 0,24 0,1 0,-25 0,24 0,24-24,-24 24,0 0,0 0,0-23,-24 23,24 0</inkml:trace>
  <inkml:trace contextRef="#ctx0" brushRef="#br0" timeOffset="253128.4053">25941 3998,'0'0,"-24"0,48 0,-1 0,1 0,-1 0,25 0,-25-24,1 24</inkml:trace>
  <inkml:trace contextRef="#ctx0" brushRef="#br0" timeOffset="254732.2532">26388 3763,'0'-24,"0"48,0-1,0 1,0-1,0 24,0 0,0-23,0-1,0 1,0-1,0 1,0-1,0 1,23-24,1 0,-1 0,24 0,0 0,-23 0,-1 0,1 0,-1 0,1 0</inkml:trace>
  <inkml:trace contextRef="#ctx0" brushRef="#br0" timeOffset="255934.7322">26882 3974,'0'-23,"23"23,1 0,-1 0,1 0,-1 0,1-24,-1 24,-23-23,0 46,0 1,-23-24,23 23,0 1,0-1,0 1,23-1,1-23,-1 0,1 0,-1 0,1-23,-1 23,1-24,-1 1,-23-1,24 1,-24-1,23 1,-23-1,0 1,0-1,0-23,0 24,0-1,0 1,0-1,0 1,0 46,0 1,0 23,0-24,0 1,0-1,0 24,0 0,0-23,-23-24,23 23,0 1,0-1,0 1,0-1,0 1,0-1,0 1,0-48</inkml:trace>
  <inkml:trace contextRef="#ctx0" brushRef="#br0" timeOffset="256351.4454">27281 3951,'0'-24,"24"24,0 0,-1 0,1 0,-1 0,1 24,-1-24,-23 23,0 1,24-1,-24 1,-24-1,1 1,-1-24,1 0</inkml:trace>
  <inkml:trace contextRef="#ctx0" brushRef="#br0" timeOffset="256598.8472">26999 3716,'-23'0,"-1"0,1 0</inkml:trace>
  <inkml:trace contextRef="#ctx0" brushRef="#br0" timeOffset="257616.7716">27399 4115,'24'0,"-1"0,1 0,-1 0,1 0,-1 0,1-23,-1 23,1-24,-1 1,1 23,-1-24,1 1,-24-1,23 1,-23-1,0 1,0-1,0 1,0-1,0 1,-23 23,-1 0,1 0,46 0,1 0,-1 0,1 0,-1 0,1 0,-1 0,1 23,-1 1,-23-1,0 1,0 23,0-24,0 1,0-1,0 1,0-1,0 1,24-24,-1 0,1 0</inkml:trace>
  <inkml:trace contextRef="#ctx0" brushRef="#br0" timeOffset="258987.7818">28340 3951,'0'-24,"-24"24,1 0,23 24,-24-24,1 0,-1 23,24 1,-23-1,-1-23,24 24,0-1,24-23,-1 0,1-23,-1 23,1 0,-24-24,0 1,0-1,0 48,0-1,0 1,23-24,1 0,-1 0,1 0,-1 0,1 0,-1 0,-23-24,24 24,-24-23,23 23,-23-24,0 1,0-1,0 1,0-1,0 1,-23-1,-1 24,24 24,24-24,-1 0,1 23,-1-23,-23 24,0-1,0 1,0-1,0 1,0-1,0 1,24-24,-24 23,24-23,-1 0,1 0,-1 0,1-23,-1 23,1-24,-24 1,0-1,23 24,-23-23,24 23,-24 23,0 1,0-1,23-23,1 0,-1 0,1 0,-1 0,-23-23,24-1,-1 24,-23-23,0-1,0 48,0-1,0 1,0-1,0 1,-23-1,-1 1,24 23,-23-24,-24 1,47-1,-47 25,23-1,1-24,-24 1,23-1,-23 1,24-24,-1 0,0 0,1 0,23-24,23-23,1 24,23-1,0 1,0-1,24 0</inkml:trace>
  <inkml:trace contextRef="#ctx0" brushRef="#br0" timeOffset="262684.8586">25329 4986,'0'0,"0"-24,0 1,-23-1,-1 1,1-1,-1 0,1 24,-1-23,1 23,-1 0,1 0,-1 0,1 0,-1 0,1 0,-1 23,1 1,-1 0,1-1,23 1,0-1,0 1,0-1,0 24,23-23,1-1,-1 1,24-1,-23 1,23-1,23 1,-23-1,0 1,0 23,0-24,1 24,-25-23,-23 23,0 0,0-23,0-1,-47 1,23-1,1 24,-1-23,-23-24,0 23,0-23,24 0,-24 0,23 0,-23 0,24-23,-1 23,24-24,-23 1,23-1,-24 1,1 23,23-24</inkml:trace>
  <inkml:trace contextRef="#ctx0" brushRef="#br0" timeOffset="263248.1064">25565 5409,'0'0,"0"23,0 1,23-24,1 0,-1 0,1 0,-1 0,1 0,-1-24,1 24,-1-23,-23-1,24 24,-24-23,0-1,0 1,-24-24,1 47,-1 0,1 0,-24 0,23 23,1 1,-1-1,1 1,-24-1,23 1,24-1,0 1,0 23,0-23,24-1,-1 1,1-24,-1 0,1 0,23 0,0 0,-24 0</inkml:trace>
  <inkml:trace contextRef="#ctx0" brushRef="#br0" timeOffset="263702.2117">26106 5362,'-24'0,"1"0,-1 0,0 0,1 0,-1 23,1-23,23 24,-24-1,24 1,-23-1,23 1,23 0,1-24,-24 23,23-23,1 24,-1-24,25 0,-25 0,1 0,-1 0,24 0,-23-24</inkml:trace>
  <inkml:trace contextRef="#ctx0" brushRef="#br0" timeOffset="264388.668">26717 5127,'0'23,"0"1,0-1,0 1,0-1,0 1,0-1,0 1,0-1,24-23,-1 24,1-24,-1 0,1 0,-1-24,1 24,-1-23,24 23,-47-24,24 1,-1 23,-23-24,24 24,-24 24,0-1,0 1,-24-1,24 1,0-1,0 1,0-1,0 1,0-1,0 1,0 0,0-1,0 1</inkml:trace>
  <inkml:trace contextRef="#ctx0" brushRef="#br0" timeOffset="264573.5825">27211 5385,'-24'0,"24"-23</inkml:trace>
  <inkml:trace contextRef="#ctx0" brushRef="#br0" timeOffset="264998.6887">27446 5127,'24'0,"-1"0,1 0,-1 0,1 0,-1 0,1 0,-1 0,1 0,-1 0,-23 23,24-23,-24 24,0-1,0 1,-24-1,24 1,0 23,-23-24,-1 1,24-1,-23 1,23-1,-24 24,1-23,23 0,-24-1,1 1</inkml:trace>
  <inkml:trace contextRef="#ctx0" brushRef="#br0" timeOffset="265861.2329">28222 5479,'0'0,"24"0,-1 0,1 0,-1 0,1 0,23 0,0 0,0 0,0 0,24 0,-1 0,1 0,23-23,-24 23,24-24</inkml:trace>
  <inkml:trace contextRef="#ctx0" brushRef="#br0" timeOffset="268135.6119">29469 5197,'0'-23,"0"-1,23 24,1 0,-24-23,23-1,1 24,23-23,0 23,-24 0,1 23,-1-23,1 24,-1-1,1 1,-24 23,0-24,-24 1,1 23,-1-24,1 24,-24-23,0-1,23 1,1-1,-1-23,1 24,-1-24,24 24,24-24,-1 0,24 0,-23 0,23 0,0 0,0 0,0 0,-24 0,1 0,0-24</inkml:trace>
  <inkml:trace contextRef="#ctx0" brushRef="#br0" timeOffset="268799.6775">30127 5127,'0'23,"0"1,0-1,0 1,0-1,24-23,-1 24,1-1,-1-23,1 0,-1 0,1 0,-24-23,23 23,1-24,-1 1,1 23,-24 23,0 1,0-1,-24 1,24-1,0 1,-23-1,23 1,0-1,0 1,0-1,0 1,0 0</inkml:trace>
  <inkml:trace contextRef="#ctx0" brushRef="#br0" timeOffset="269163.4213">30762 5268,'0'0,"-23"23,-1 1,1-1,-1-23,24 24,-23-1,-1 1,24-1,0 1,0-1,24-23,-1 0,1 24,-1-24,1 0,-1 0,-23-24,24 24,-24-23,0-1,0 1,0-1,-24 1,1-1</inkml:trace>
  <inkml:trace contextRef="#ctx0" brushRef="#br0" timeOffset="269671.332">29939 4327,'0'-23,"24"23,-48 0,24 23,-23 1,23-1,-24 1,24-1,0 24,0 0,0-23,0-1,0 1,0 23,0-24</inkml:trace>
  <inkml:trace contextRef="#ctx0" brushRef="#br0" timeOffset="269950.0092">29869 4468,'94'-235,"-188"470,211-494,-93 236,-24-1,23 1,1 23,-24-24,23 24,1 0,-1 24,-23-1,0 1,0-1,0 1,0 0,-23-1,23 1,-47-1,47 1,-47-24,23 23</inkml:trace>
  <inkml:trace contextRef="#ctx0" brushRef="#br0" timeOffset="270651.1932">30268 4586,'24'-24,"-24"1,0-1,-24 24,1 0,-1 0,1 24,-1-1,24 1,0-1,0 1,24-24,-1 0,1 0,-1 0,1 0,-24 23,0 1,0-1,-24 1,24-1,-23 1,-1-1,1 1,-1 23,1-23,-1-1,-46 1,46-1,-23 1,0-1,0 1,24-24,-1 0,0 0,48-24,-24 1,47-1,0 1,-23-1,23 1,0-1,23 0</inkml:trace>
  <inkml:trace contextRef="#ctx0" brushRef="#br0" timeOffset="271722.4609">30527 4727,'0'0,"0"-24,24 24,-1 0,-23-23</inkml:trace>
  <inkml:trace contextRef="#ctx0" brushRef="#br0" timeOffset="284058.3292">25118 13782,'23'0,"-23"23,0 1,-23-1,23 1,-24 23,-23-24,47 1,-47-1,24 1,-24-1,23 1,1-1,-24 1,23-24,-23 0,23 23,1-23,-24 0,0 0,23-23,24-1,0 1,0-1,0 1,0-1,24 1,-1-1,1 24,-24-23,47 23,0 0,-47 23,24-23,23 24,-47-1,23 24,1-47,-24 47,23-23,1-1,-1 1,1-1,-1 1</inkml:trace>
  <inkml:trace contextRef="#ctx0" brushRef="#br0" timeOffset="289904.2602">23236 14228,'0'-23,"24"23,-24-24,0 48,47 23,-47 0,23-24,-23 1,0-1,0 25,24-25,-1 1,-23-1,0 1,24-1,-1-23,1 0,-1-23,-23-1,24 1,-24-1,24 1,-1-25,-23 25,0-1,24 1,-24-24,23 23,-23 1</inkml:trace>
  <inkml:trace contextRef="#ctx0" brushRef="#br0" timeOffset="292748.9647">23448 14228,'-24'0,"1"0,-1 0,1 0,-1 0,1 24,23-1,0 1,23-24,24 0,0 0,-23 0,-1 0,1 0,-24-24,-24 24,1 0,-1 0,-23 0,47 24,-23-24,-1 23,24 1,0-1,24 1,-1-24,1 0,23 0,-24 0,1 0,0 0,-1 0,-46 0,-1 0,0 0,1 24,-1-1,1-23,-1 24,1-1,23 1,0-1</inkml:trace>
  <inkml:trace contextRef="#ctx0" brushRef="#br0" timeOffset="293528.9483">23965 13946,'0'-23,"0"46,0-70,0 24,-23 23,-1 0,-23 0,24 0,-1 0,-23 23,24 1,-24-1,47 1,-24-1,1 24,23-23,0-1,0 24,23-23,1 23,-1-47,24 47,-23-24,46 1,-46-24,-1 0,1 0</inkml:trace>
  <inkml:trace contextRef="#ctx0" brushRef="#br0" timeOffset="294237.2149">24154 14275,'-24'0,"24"-23,0 46,24 1,-24-1,0 24,23-23,1 0,-24-1,23 1,-23-1,24-23,-1-23,-23-1,24 1,-24-25,23 48,-23-47,24 24,-24-1,23 1,1-24</inkml:trace>
  <inkml:trace contextRef="#ctx0" brushRef="#br0" timeOffset="294669.5642">24295 13970,'23'0,"1"0,-1 0,1 0,-1 0</inkml:trace>
  <inkml:trace contextRef="#ctx0" brushRef="#br0" timeOffset="294801.0799">24318 14017,'94'0</inkml:trace>
  <inkml:trace contextRef="#ctx0" brushRef="#br0" timeOffset="295618.3213">24436 14134,'-24'0,"48"0,-1 0,1 0,-24-23,23 23</inkml:trace>
  <inkml:trace contextRef="#ctx0" brushRef="#br0" timeOffset="296335.5277">24718 13687,'-24'0,"1"0,-1 0,-23 0,24 0,-1 0,1 0,23 24,0-1,0 1,0 0,0-1,0 24,0-23,0 23,0 0,0 0,0 0,0 0,0 0,0 0,0 0,0 23,0-23,0 24,0-24,0 0,0 24,0-24,23 23,-23-23,0 0,24 0,-1 0,-23 0,0-23,24 23,-1-23,-23-1,0 1,0-1,0 1,0-1,0 1,0-1,24-23,-1 0,1 0,-1 0,1 0,23-23,-23-1</inkml:trace>
  <inkml:trace contextRef="#ctx0" brushRef="#br0" timeOffset="296836.8674">25282 14111,'0'0,"0"23,0 1,0-1,0 1,-23-1,23 1</inkml:trace>
  <inkml:trace contextRef="#ctx0" brushRef="#br0" timeOffset="297391.3631">25165 14628,'-24'24,"1"-24,23 23,0 1,-24-1,1-23,-1 24,1-24,-1 23,24 1,-47-24,24 0,-1 0,1 0,-1 0,24-24,0 1,0-1,0 1,24 23,-1 0,1 0,-1 23,24-23,-47 24,24-1,-1 1,-23-1,24-23,-1 24</inkml:trace>
  <inkml:trace contextRef="#ctx0" brushRef="#br0" timeOffset="297765.9451">25376 14793,'0'-24,"24"24,-24 24,0-1,0 1,0-1,-24 1,24-1,24-23,0 0,-1 0,24 0,0-23,-23 23</inkml:trace>
  <inkml:trace contextRef="#ctx0" brushRef="#br0" timeOffset="298246.4934">25118 15310,'0'24,"-24"-1,1 1,-1-1,1 1,-1-1,1 1,-1-24,1 0,-1 0,1 0</inkml:trace>
  <inkml:trace contextRef="#ctx0" brushRef="#br0" timeOffset="298393.6472">24789 15404,'0'0,"305"71,-281-48,-24 1</inkml:trace>
  <inkml:trace contextRef="#ctx0" brushRef="#br0" timeOffset="298926.2213">25376 15475,'0'-24,"0"1,24 23,-24-24,24 24,-1 0,-23 24,0-1,0 1,0-1,0 1,-23-24,23 23,23-23,-23 24,24-24,-1 0,1 0,-24 23,0 1,-24-24,24 23,-47-23,47 24,-23-24</inkml:trace>
  <inkml:trace contextRef="#ctx0" brushRef="#br0" timeOffset="299565.2628">24553 15169,'24'0,"-1"-23,1-1,-1 24,-23-23,24 23,-24 23,0 1,23-24,-23 23,0 1,0 23,0-24,0 1,0 23,-23 0,23 0,-24 0,1 0,23 0,-24 0,24 0,0 24,0-48,0 24,0 0,0-23,0 23,0-24,0 1,24-24,-1 0,1 0,-24-24,23 24,1-23,-1 23,1 0,-24-24</inkml:trace>
  <inkml:trace contextRef="#ctx0" brushRef="#br0" timeOffset="300467.6776">25612 13264,'0'0,"0"-23,0-1,23 24,1 0,23 24,-24-24,1 0,23 0,-24 0,1 0,23 23,-24-23,1 0,-1 0,1 0,-24 24,0-1,0 1,0-1,0 1,0-1,0 1,0 23,0 0,0-24,0 24,0 24,0-24,0 24,0-1,0 24,0 0,0 0,0 24,23-24,1 24,-24-1,24 1,-24-24,23 23,1 1,-24-24,0 24,23-24,1 0,-24 0,0 0,0-23,0 23,0-24,0 1,-24-1,1 1,23-24,-24 0,1 0,-1 0,0-24,1 1,-24 0,0-24,0 0</inkml:trace>
  <inkml:trace contextRef="#ctx0" brushRef="#br0" timeOffset="300935.7611">26623 14464,'0'23,"23"-23,1 0,23 0,-23 0,23 0,-47-23,47 23,-24 0</inkml:trace>
  <inkml:trace contextRef="#ctx0" brushRef="#br0" timeOffset="301115.967">26694 14628,'47'0,"47"-117,-235 234,235-117,-47 0,0 0</inkml:trace>
  <inkml:trace contextRef="#ctx0" brushRef="#br0" timeOffset="301917.4966">27046 15734,'24'0,"-1"0,1 0,-1 0,1 0,23 0,0 0,24 0,-1 0,24 0,24 0,-1 0,1 0,47-24,-1 1,1-1,-1 24,1-24,23-23,0 24</inkml:trace>
  <inkml:trace contextRef="#ctx0" brushRef="#br0" timeOffset="318670.17">27728 13358,'0'-23,"-23"-1,-1 24,1 0,-1 0,1 0,-1 0,1 0,-1 0,-23 0,0 0,24 0,-1 0,1 0,-1 0,1 0,23 24,0-1,0 1,0-1,23 1,1-1,-24 1,0 23,0 0,0 0,0 0,0 0,0 0,0 0,0 24,-24-1,24 1,-23-1,23 1,-24-1,0 24,24-23,0 0,-23-1,-1 24,24-23,0-1,0 1,0-1,0 1,0 0,0-24,0 23,0-23,0 0,0 0,24 0,-1 0,-23-23,48-1,-25 1,24-24,-23 0,-1 0,24 0,24-24</inkml:trace>
  <inkml:trace contextRef="#ctx0" brushRef="#br0" timeOffset="319371.818">28316 13570,'-23'0,"-1"0,-23 0,47-24,-23 24,-1-23,1-1,23 1,0-1,0 1,0-1,0 1,23-1,-23 1,24-1,-1 1,1 23,23-24,0 24,-24 24,1-1,-1 1,-23-1,0 24,0 0,0 0,-23-23,23 46,-47-46,47 23,-47 0,23 0,1-23,-1 23</inkml:trace>
  <inkml:trace contextRef="#ctx0" brushRef="#br0" timeOffset="319926.6264">27964 14534,'23'-23,"1"-1,-24 1,23-1,1 24,-1-23,1 23,-24 23,23 1,1-1,-24 1,0 23,-24 0,1-24,-24 1,47-1,-24 1,1-1,-1-23,1 24,46-24,1 0,-1 0,1 0,23-24,-24 24,24 0,-23 0</inkml:trace>
  <inkml:trace contextRef="#ctx0" brushRef="#br0" timeOffset="320289.8716">27611 15075,'0'0,"0"24,23-24,1 0,-1 0,1 0,-1 0,1 0,-1 0</inkml:trace>
  <inkml:trace contextRef="#ctx0" brushRef="#br0" timeOffset="320828.9832">28058 15052,'0'-24,"0"0,23 24,1 0,-1 0,1 0,-24 24,23 0,-23-1,0 1,0-1,-23 1,-1-24,1 23,23 1,-24-24,1 23,46-23,1 0,-1 0,1 0,-1 24,-23-1,0 1,0-1,0 1,-23-1,-24 1,23-1,1-23,-24 0</inkml:trace>
  <inkml:trace contextRef="#ctx0" brushRef="#br0" timeOffset="321731.2882">28622 13052,'24'0,"-1"0,1 0,-1 0,1 0,-1 0,1 0,23 0,-24 0,24 0,-23 0,-1 0,24 0,-47 24,24-24,-1 0,-23 23,24-23,-24 24,0 0,-24-1,24 1,-23-1,-1 1,24 23,0 0,0-24,-23 48,23-24,0 0,0 23,-24 1,24-1,0 1,0 0,0-1,0 24,0-23,0 23,0-24,0 24,-23-23,23 23,-24-23,24-1,0 24,-23-23,23-1,-24 1,1 0,23-1,0-23,-24 24,1-24,23 0,0 0,0-24,0 24,0-23,0 23,-24-24,24 1,-23-24,23 23,-24-23,1 0,-1 0,-23 0,24 0,-25-23,1 23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</inkml:traceFormat>
        <inkml:channelProperties>
          <inkml:channelProperty channel="X" name="resolution" value="37.79528" units="1/cm"/>
          <inkml:channelProperty channel="Y" name="resolution" value="37.81512" units="1/cm"/>
        </inkml:channelProperties>
      </inkml:inkSource>
      <inkml:timestamp xml:id="ts0" timeString="2022-02-17T07:12:40.3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2634 352,'0'0,"0"24,0-1,-23 25,23-25,0 1,0 23,0-24,0 1,0-1,0 1,0-1,23 1,1-1,-24 1,47-24,-24 0,24 0,-23 0,23-47,0 23,0-23,-47 24,23-1,-23 1,24-1,-24 1,-24-1,24 1,-23-1,-1-23,1 47,23-47,-47 23,23 24,-23-23,0-1,24 24,-24 0,0 24,0-24</inkml:trace>
  <inkml:trace contextRef="#ctx0" brushRef="#br0" timeOffset="770.4125">3104 211,'0'24,"0"-1,0 1,0-1,0 1,0-1,0 1,0 23,0 0,0-23,0-1,0 1,0-1,0 1,0-1,0 1,24-24</inkml:trace>
  <inkml:trace contextRef="#ctx0" brushRef="#br0" timeOffset="1240.1521">3057 282,'0'0,"0"-24,0 1,0-1,0 1,24-1,-24 1,23-1,1 24,-1 0,1 0,0 0,-1 24,1-1,-1 1,-23-1,24 1,-24-1,-24 1,24-1,-23 1,-1-24,24 23,-47 1,23-24,1 0,-1 23,24 1,-23-24,46 24,1-1,-1-23,1 0,0 24,-1-1,24 1,-23-1,-1 1,1-1,-24 1,23-24,-23 23</inkml:trace>
  <inkml:trace contextRef="#ctx0" brushRef="#br0" timeOffset="1818.788">3410 211,'24'0,"-1"0,1 0,-1 0,24 0,0 0,0-23,-23 23,23 0,-24 0,24 0,1-24</inkml:trace>
  <inkml:trace contextRef="#ctx0" brushRef="#br0" timeOffset="2090.1607">3692 305,'0'24,"0"-48,0 71,0-23,0-1,0 1,0 0,24-1,-24 1,0-1,0 1,0-1,0 1,23-1</inkml:trace>
  <inkml:trace contextRef="#ctx0" brushRef="#br0" timeOffset="2658.3881">3951 211,'0'24,"0"-1,0 1,0-1,0 24,24-23,-24-1,23 1,-23 0,0-1,0 1,0-1,0 1</inkml:trace>
  <inkml:trace contextRef="#ctx0" brushRef="#br0" timeOffset="3074.2779">3998 423,'0'-24,"24"24,-1 0,-23-23,24 23,23 0,-24-24,1 24,-24-23,47 23,-47-24,23 1,-23-1,0 1,0-1,0 48,0-1,0 1,0-1,0 1,0-1,0 1,0-1,0 1,0 0,24-1,-24 1,23-1</inkml:trace>
  <inkml:trace contextRef="#ctx0" brushRef="#br0" timeOffset="3623.0339">4657 211,'0'0,"-24"0,24 24,-23-24,23 23,-24 1,24-1,-23 1,23-1,0 1,0-1,-24 1,24 0,24-1,-1 1,1-24,23 23,-24-23,24-23,-23 23,-1-24,-23 1,0-25,0 25,0-1,0 1,-23-1,23 1,-24 23,24-24,-47 1,24 23</inkml:trace>
  <inkml:trace contextRef="#ctx0" brushRef="#br0" timeOffset="4563.0532">5315 164,'0'0,"0"-23,-23 23,23-24,-24 24,1 0,-1 0,1 0,-1 24,1-1,-1-23,1 24,23-1,-24 1,0 23,24-24,-23 1,23 23,0-24,-24 1,24 0,0-1,24 1,-24-1,23-23,-23 24,24-24,0 0,23 0,-24 0,-23-24,24 1,-24-1,-24 24,24-23,-47-1,24 24,23-24,-24 24,0-23,48 23,0 0,23-24,-24 24,1 24,-1-24,1 0,-1 0,24 23,-23 1,-24 0,0-1,0 1,23 23,-23-24</inkml:trace>
  <inkml:trace contextRef="#ctx0" brushRef="#br0" timeOffset="5078.4962">5644 164,'0'0,"-23"0,-1 24,1-1,-1 1,24 23,-23-47,-1 47,24-24,0 1,0-1,0 1,24 0,-24-1,23-23,-23 24,47-1,-23-23,-1 0,1 0,-1 0,1 0,-24-23,24 23,23-24,-47 1,23-1,1 0,-24 1,0-1,0 1,0-1,0 1,-24-24,1 23,-1 1,1-1,-1 1,-23 23,0 0</inkml:trace>
  <inkml:trace contextRef="#ctx0" brushRef="#br0" timeOffset="6051.0302">5997 211,'0'24,"-23"-1,23 1,0-1,0 1,0 23,-24-47,24 23,0 1,0 0,0-1,0 1,0-48,0 1,0-1,24 0,-24 1,0-1,0 1,0-1,0 1,0-1,0 1,23-1,-23 48,24-1,-1 1,1-24,-24 23,23 1,1-1,-24 1,23-1,1 1,-1-24,24 24,-23-1,-1-23,24 0,-23 0,0 0,-1-23,-23-1,0 0,0 1,0-1,-23 1,-1-1,24 1,-24 23,24-24,0 1</inkml:trace>
  <inkml:trace contextRef="#ctx0" brushRef="#br0" timeOffset="6630.2903">6773 141,'0'23,"0"1,-23-1,23 1,-24 23,24 0,0-24,-23 1,23-1,-24 1,24 0,0-1,-23-23,23-23,0-1,23 0,-23 1,0-1,0 1,24-24,-24 23,23 1,-23-24,0 23,24 24,-24-23,23 23,-23-24,0 48,24-1,-24 1,23-1,-23 1,0-1,24 1,-24-1,0 1,0 23,23-24,-23 1,24 0,-24-1</inkml:trace>
  <inkml:trace contextRef="#ctx0" brushRef="#br0" timeOffset="6830.8284">6679 376,'24'0,"-1"-24,1 24,-1 0,-23-23,24 23,-1 0,1 0</inkml:trace>
  <inkml:trace contextRef="#ctx0" brushRef="#br0" timeOffset="7354.2925">7056 117,'0'0,"23"0,-23 24,0-1,0 1,0-1,0 1,0-1,0 1,0-1,0 1,0 23,0-24,24 1,-24 0,23-1,-23 1,24-24,-1 23,1-23,-1 0,24 0,-23 0,23 0,0-23</inkml:trace>
  <inkml:trace contextRef="#ctx0" brushRef="#br0" timeOffset="8471.7754">8866 164,'0'24,"0"-1,0 1,0-1,0 1,24-1,-24 1,0 23,0-24,0 1,0 0,0-1,0 1,0-1,0 1,0-1</inkml:trace>
  <inkml:trace contextRef="#ctx0" brushRef="#br0" timeOffset="9051.1562">8843 211,'0'-23,"0"-1,23 1,-23-1,24 24,-24-23,24 23,-1 0,1 0,-1 0,1 0,23 23,-24-23,1 0,-1 24,-23-1,0 1,0-1,-23-23,-1 24,1-1,23 1,-47-1,23 1,1-24,23 23,-24-23,48 0,-24 24,23-24,1 0,-1 23,1-23,-1 24,1 0,-1-1,1 1,-24-1,23-23,-23 24,0-1,-23 1,-1-1,1 1,-1-24,1 23,-24-23,47 24,-47-24</inkml:trace>
  <inkml:trace contextRef="#ctx0" brushRef="#br0" timeOffset="9906.3362">9572 188,'-23'0,"23"23,-24 1,24-1,0 1,-24 23,24-24,0 1,0-1,-23 25,-1-25,24 1,0-1,0 1,0-1,-23 1,23-1,0 1,0-48,0 1,23-1,-23 1,0-24,24 23,-1 1,-23-1,0 0,24 1,-24-1,24 1,-24-1,23 1,-23-1,24 1,-1 23,-23 23,24 1,-24-1,23 1,1-1,-24 1,0-1,23 1,1 0,-24-1,23 1,-23-1,24 1,-24-1,0 1,0-1</inkml:trace>
  <inkml:trace contextRef="#ctx0" brushRef="#br0" timeOffset="10104.0952">9501 517,'0'0,"0"-23,24 23,0 0,-1-24,24 24,0 0,-23 0,-1-23,1 23</inkml:trace>
  <inkml:trace contextRef="#ctx0" brushRef="#br0" timeOffset="10761.6088">10278 235,'0'0,"-24"0,1 0,23-24,-24 24,1 0,-25 0,25 0,-1 0,1 0,-1 0,1 0,23 24,-24-1,1-23,23 24,0-1,23 1,1-1,-24 1,23-24,1 23,23-23,-24 24,25 0,-1-1,-47 1,23-24,-23 23,24-23,-24 24,-24-24,1 0,23 23,-24-23,1 0,-1 0,-23 24,23-24,-46 0,23 0,23-24</inkml:trace>
  <inkml:trace contextRef="#ctx0" brushRef="#br0" timeOffset="11262.8344">10395 235,'24'0,"-1"0,1 0,-1-24,24 24,-23 0,-1 0,1 0,-1 0</inkml:trace>
  <inkml:trace contextRef="#ctx0" brushRef="#br0" timeOffset="11525.8855">10607 235,'0'0,"-24"0,24 23,0 1,0-1,0 1,0-1,0 1,0-1,0 1,0 0,0-1,0 1,0-1,0 1,0-1</inkml:trace>
  <inkml:trace contextRef="#ctx0" brushRef="#br0" timeOffset="11742.037">10513 611,'-24'0,"48"0,-1 0,1 0,-1 0,24 0,-23 0,-1 0,1-23,23 23</inkml:trace>
  <inkml:trace contextRef="#ctx0" brushRef="#br0" timeOffset="12180.6684">11171 164,'0'-23,"-23"23,-1 0,24 23,-47-23,24 0,-1 24,1-24,23 23,0 1,-24-1,48 1,-24-1,47 1,-24-1,24 1,0-1,-23 1,-24 0,23-24,-23 23,0 1,-23-1,-1-23,24 24,-23-24,-1 0,24 23,-23-23,-1 0,1 0</inkml:trace>
  <inkml:trace contextRef="#ctx0" brushRef="#br0" timeOffset="14533.3263">2658 1129,'23'0,"1"0,23 0,-24 0,24-24,0 24,0 0,-23-23,23 23,23 0,-23-24,0 24,1 0,-1 0,0 0,0-24,0 24,0 0,0-23,0 23,-24 0,24 0,-23-24,23 24,0 0,-24 0,1 0,23-23,24 23,-48 0,24 0,-23 0,-1 0,24 0,24-24,-24 24,0 0,0-23,23 23,-23 0,0-24,24 24,-24 0,0 0,-23-23,23 23,23 0,-46 0,-1-24,71 24,-70 0,23 0,47 0,-47 0,0-23,0 23,24 0,-24 0,0-24,23 24,-23 0,0 0,24 0,23-23,-47 23,24 0,-24-24,0 24,0 0,0-23,-24 23,48 0,-24 0,-24 0,24 0,0-24,0 24,0 0,1 0,-25 0,24-23,-23 23,23 0,-24 0,1 0,23 0,-24-24,24 24,0 0,0 0,-23 0,-1 0,1 0,23-23,-24 23,1 0,-1 0,25 0,-25 0,1 0,-1 0,24 0,-23 0,-1 0,1 0,-1 0,24 0,-23 0,23 0,-24-24,1 24,-1 0,24 0,0 0,0 0,-23 0,23 0,-23 0,-1 0,1 0,23 0,0 0,0 0,-24 0,1 0,-1 0,1 0,-1 0,24 0,0 0,-23 0,-1 0,1 0,-1 0,1 0,-1 0,24 0,-23 0,0 0,-1 0,24 0,-23 0,-1 0,24 0,0 0,-23 0,23 0,-24 0,24 0,-23 0,-1 0,1 0,-1 0,1 0,23 24,-24-24,1 0,-1 0,1 0,0 0,-1 0,1 0,23 0,0 0,-24 0,24 0,-23 0,-1 0,1 0,23 0,-24 0,1 0,-1 0,1 0,23 0,-24 0,1 0,-1 0,24 0,-23 0,23 0,-23 0,-1 0,24 0,-23 0,23 0,-24 0,1 0,23 0,0 0,-24 0,24 0,0 0,-23 0,23 0,0 0,-24 0,25 0,46 23,-47-23,-24 0,24 0,0 0,0 0,0 0,0 0,0 0,0 0,0 0,24 0,-24 0,0 0,24 0,-24 0,23 0,-23 24,24-24,-1 0,1 0,-1 0,-22 0,22 0,-23 0,24 0</inkml:trace>
  <inkml:trace contextRef="#ctx0" brushRef="#br0" timeOffset="15735.4473">5786 1434,'0'24,"0"-1,0 1,0 23,0-24,0 1,0 23,23-24,-23 1,0 23,0-23,0 23,0-24,0 48,0-48</inkml:trace>
  <inkml:trace contextRef="#ctx0" brushRef="#br0" timeOffset="16452.8791">5644 1505,'0'0,"0"-24,24 1,-24-1,23 1,1 23,0-24,-1 24,1 0,-1 0,1 0,-1 0,1 0,23 24,0-1,-24 1,1-24,-1 23,1 1,-24-1,0 1,0-1,0 1,-24 23,-23-47,0 47,24-47,-1 24,1-24,-1 23,1-23,46 0,1 0,-1 0,1 0,-1 24,1-24,-1 23,1 1,-1-1,1-23,-24 24,23-1,-23 1,0-1,0 1,-23-1,23 1,-47-24,23 23,-23-23,24 0,-24 24,23-24,1 0,-24 0,23 0,-23-24,23 24,1 0</inkml:trace>
  <inkml:trace contextRef="#ctx0" brushRef="#br0" timeOffset="17038.7703">6491 1693,'24'-24,"-1"24,1 0,23 0,-24 0,1 0</inkml:trace>
  <inkml:trace contextRef="#ctx0" brushRef="#br0" timeOffset="17223.8034">6491 1834,'0'0,"24"0,-1 0,1 0</inkml:trace>
  <inkml:trace contextRef="#ctx0" brushRef="#br0" timeOffset="20514.0305">7620 1246,'0'-23,"-24"23,1 0,-1 0,1 0,-1 0,1 0,-1 23,24 1,-23-24,-1 23,1 1,23-1,0 1,0-1,23 1,1-24,-1 23,-23 1,24-24,-24 23,23-23,-23 24,24 23,-24-24,0 1,0-1,0 1,-24-24,24 23,0 1,-23 0,-1-1,1-23,-1 0,24 24,0-1,0 1,0-1,0 1,24 23,-1-24,-23 1,0-1,0 1,24-1,-1 1,1-24</inkml:trace>
  <inkml:trace contextRef="#ctx0" brushRef="#br0" timeOffset="22065.1665">8043 1622,'0'-23,"0"46,-23 1,23-1,0 25,0-25,0 1,0 23,0-24,23 1,1-1,23 1,-24-24,24 0,-23-24,-1 24,1-23,0-1,-24 1,23-1,1 1,-24-1,23 1,-23-1,0 0,0 48,0 0,0-1,0 1,0-1,0 1,24-1,-1 1,1-1,-1-23</inkml:trace>
  <inkml:trace contextRef="#ctx0" brushRef="#br0" timeOffset="22318.8743">8678 1834,'0'24,"0"-1,0 1,24-1</inkml:trace>
  <inkml:trace contextRef="#ctx0" brushRef="#br0" timeOffset="22904.7881">9266 1881,'-23'0,"23"24,-24-1,1 1,-1-1</inkml:trace>
  <inkml:trace contextRef="#ctx0" brushRef="#br0" timeOffset="23706.6777">9384 1622,'0'24,"0"-1,23 1,-23 0,0-1,24 1,-24-1,23 1,-23-1,24 1,-1-1,-23 1,24-24,0 0,-1 0,1-24,-24 1,23-1,-23 1,0-1,0 1,0-1,0 1,0-1,0 0,0 1,0-1,0 1,0 46,0 1,0-1,0 1,0 0,24-1,-1 1,1-1,23 1,0-24</inkml:trace>
  <inkml:trace contextRef="#ctx0" brushRef="#br0" timeOffset="24515.611">10042 1811,'24'0,"-24"-24,23 24,-23 24,0-1,-23 1,23-1,0 1,-24-1,24 1,-23-24,23 23,0 1,23-24,1 0,23 0,-24-24</inkml:trace>
  <inkml:trace contextRef="#ctx0" brushRef="#br0" timeOffset="24772.2824">10513 1834,'23'0,"-23"24,0-1,-23-23,23 24,-24-1,1 1</inkml:trace>
  <inkml:trace contextRef="#ctx0" brushRef="#br0" timeOffset="25320.2104">10960 1881</inkml:trace>
  <inkml:trace contextRef="#ctx0" brushRef="#br0" timeOffset="25589.7065">11124 1834,'0'24</inkml:trace>
  <inkml:trace contextRef="#ctx0" brushRef="#br0" timeOffset="25805.8946">11406 1811,'0'23,"24"-23,0 0</inkml:trace>
  <inkml:trace contextRef="#ctx0" brushRef="#br0" timeOffset="25959.5732">11665 1834,'24'0</inkml:trace>
  <inkml:trace contextRef="#ctx0" brushRef="#br0" timeOffset="26777.0445">12324 1528,'-24'24,"1"-1,23 1,-24-1,24 24,-23-47,23 24,0 23,23-47,-23 24,24-1,-1-23,-23 24,47-24,-47 23,47-23,-23 0,-1-23,1 23,23 0,-24-24,24 24,-23-23,-1-1,1 24,-1-23,-23-1,0 0,0 1,0-1,0 1,0-1,0 1,0 46,0 1,0-1,-23 1,23-1,23 1,-23 0,0-1,24 1,0-24,-1 23</inkml:trace>
  <inkml:trace contextRef="#ctx0" brushRef="#br0" timeOffset="27378.6357">11947 1834,'0'24,"0"-1,0 1,0-1,-23-23,23 24</inkml:trace>
  <inkml:trace contextRef="#ctx0" brushRef="#br0" timeOffset="28164.8956">13053 1740,'23'0,"-23"24,0-1,0 1,0-1,0 1,0-1,0 1,-23-24,23-24,0 1,23-1,-23 1,24-1,-1 24,1 0,-1 0,1 24,-24-1,23 1,-23-1,24-23</inkml:trace>
  <inkml:trace contextRef="#ctx0" brushRef="#br0" timeOffset="29060.5206">13476 1152,'24'0,"-1"-23,1 23,-1 0,-23 23,0 1,0-1,0 1,0-1,-23 24,-1-23,24-1,0 1,-23-1,-1 1,24-1,0 1,0-1,-23 1,23-1,0 1,0-1,0 1,23-24,1 23,-1-23,-23 24,-23-24,23 23,0 1,0 0,0-1,0 1,0-1,0 1,0-1,0 1,0-1,0 1,0-1,0 1,-24-1,24 1,-23-1,23 1,-24-24,1 23,-1-23</inkml:trace>
  <inkml:trace contextRef="#ctx0" brushRef="#br0" timeOffset="77118.5416">7996 3245,'0'-23,"0"46,0 1,-23-24,23 23,0 1,0-1,0 1,0-1,0 1,23-1,-23 1,24-24,-1 23,1-23,-1 0,1 0,-1 0,1 0,-1-23,1 23,-1-24,-23 1,0-1,24 24,-24-23,24 23,-24-24,0 1,0-1,0 1,0 46,0 1,0-1,0 1,0-1,0 1,0-1,23-23,1 24,-1-24,-23 23,24-23,-1 24,24-24</inkml:trace>
  <inkml:trace contextRef="#ctx0" brushRef="#br0" timeOffset="81128.5427">8655 3574,'23'0,"1"0,-1-23,1-1,-1 24,-23-23,0 46,0 1,24-24,-24 23,0 1,0 0,23-24,-23 23,24-23</inkml:trace>
  <inkml:trace contextRef="#ctx0" brushRef="#br0" timeOffset="81344.6994">8819 3386,'-23'0,"23"24</inkml:trace>
  <inkml:trace contextRef="#ctx0" brushRef="#br0" timeOffset="81924.1682">9243 3457,'0'23,"0"1,0-1,-24-23,1 24,23-1,-24-23</inkml:trace>
  <inkml:trace contextRef="#ctx0" brushRef="#br0" timeOffset="82811.1265">9713 3292,'0'-23,"0"46,-23-23,23 24,0-1,0 1,0-1,23 1,-23-1,24 1,-1-1,1-23,-1 0,1 0,-1 0,-23-23,24 23,-1 0,1-24,-24 1,23-1,-23 1,0-1,0 1,0 46,0 1,0-1,0 1,24-24,-24 23,23 1,1-1</inkml:trace>
  <inkml:trace contextRef="#ctx0" brushRef="#br0" timeOffset="83381.148">10348 3527,'24'0,"-1"-23,-23-1,24 24,-1-23,1 23,-24 23,0 1,0-1,0 1,0-1,0 1,0 0,0-1,0 1,0-1,0 1,0-1,0 1,0-1,-24-23,24 24,-23-24,-1-24</inkml:trace>
  <inkml:trace contextRef="#ctx0" brushRef="#br0" timeOffset="83581.6907">10395 3339,'-23'0</inkml:trace>
  <inkml:trace contextRef="#ctx0" brushRef="#br0" timeOffset="84838.366">10795 3222,'0'23,"24"1,-1-24,1 0,-1 0,1 0,-1 0,1 0,23 0,-24 0,24 0,-23 0,-1 0,24 23,0-23,-23 0,-24 24,0-1,0 1,0-1,0 1,-24-24,24 23,-23 1,-1-24,24 23,-23 1,-1-24,24 23,-23 1,-1-24,24 23</inkml:trace>
  <inkml:trace contextRef="#ctx0" brushRef="#br0" timeOffset="85655.7263">7432 3104,'0'24,"-24"-1,1 1,23-1,-47 1,23-1,1 1,-24-1,0 1,23-1,-23 1,24-24,-1 23,1 1,23-1,-24 1,48-24,-24 23,23-23,1 24,-1-24,1 23,-1-23,24 0,-23 0,23 24,-24-24,1 23,23 1,-24-24</inkml:trace>
  <inkml:trace contextRef="#ctx0" brushRef="#br0" timeOffset="86373.181">11712 3316,'24'0,"-24"-24,23 24,1 0,-1 0,1 0,-1 0,1 0</inkml:trace>
  <inkml:trace contextRef="#ctx0" brushRef="#br0" timeOffset="86573.7371">11712 3433,'0'0,"24"0,-1 0,1 0,-1 0,24 0</inkml:trace>
  <inkml:trace contextRef="#ctx0" brushRef="#br0" timeOffset="87722.9011">12535 3104,'0'0,"-23"0,-1 0,1 0,-1 0,1 0,23 24,-24-24,1 23,-1 1,24-1,-23 24,-1-23,24-1,0 1,0-1,0 1,0-1,0 1,0-1,0 1,0-1,0 1,24-24,-1 0,-23 23,47-23,-23 0,-1 0,1 0,70-23,-71-1,24 24,-23-23,-1 23,1-24,0 1,-1-1,-23 1,0-1,0 1,0-24,0 0,-23 23,-25 24,48-23,-47-1,0 24,24 0,-24 0</inkml:trace>
  <inkml:trace contextRef="#ctx0" brushRef="#br0" timeOffset="89927.1681">15075 2987,'24'-24,"-24"48,23-24,-23 23,24 1,-24-1,23 1,-23-1,24 24,-24-23,0-1,23 48,1-48,-24 1,0-1,24 1,-24-1,23 1,1-24,-24 23,0 1,23-24,1-24,-24 1,0-24,23 47,-23-47,24-24,-24 24,0 24,23-24,-23 23,0-23,0 24,24-1,-24-23,0 23,0 1,0-1</inkml:trace>
  <inkml:trace contextRef="#ctx0" brushRef="#br0" timeOffset="90281.0656">15005 3222,'23'0,"-23"-24,24 24,-1 0,24 0,24-23,-24-1,-23 24,23 0,0-23,0 23,23 0,-46 0,23 0,0 0</inkml:trace>
  <inkml:trace contextRef="#ctx0" brushRef="#br0" timeOffset="90997.7574">16251 3269,'0'0,"24"0,-1 0,1-24,-1 24,1-23,-24-1,23 24,1-23,-24-1,23 1,1-1,-24 48,-24-1,24 1,0-1,0 1,-23-1,23 1,0-1,0 1,0-1,23-23,-23 24,24-24,-24 23,23-23,1 0,0-23</inkml:trace>
  <inkml:trace contextRef="#ctx0" brushRef="#br0" timeOffset="91182.6664">16463 3034,'0'0,"0"-24,-24 24,1 0</inkml:trace>
  <inkml:trace contextRef="#ctx0" brushRef="#br0" timeOffset="91668.3321">16863 3104,'23'-23,"1"23,-1 0,1 0,-1 0,24 0,-23 0,46 0,-46 0,23 0,0 0,-23 0,23 0,-47 23,47-23</inkml:trace>
  <inkml:trace contextRef="#ctx0" brushRef="#br0" timeOffset="91984.7597">16792 3339,'0'0,"0"24,-23-24,46 0,1 0,23 0,-24 0,71 0,-47-24,24 24,-24 0,24 0,-24 0,0 0,0 0,-24 0,24-23</inkml:trace>
  <inkml:trace contextRef="#ctx0" brushRef="#br0" timeOffset="92401.1286">17145 2892,'0'-23,"0"46,0 1,0-1,-24 1,24 23,-23-23,23 23,0 0,-24 0,1 0,-1 0,24-24,-23 24,-1 0,24-23,0 23,-23-24,-1 1,24-1</inkml:trace>
  <inkml:trace contextRef="#ctx0" brushRef="#br0" timeOffset="93149.866">17756 3245,'0'24,"24"-24,-24-24,24 24,-24-23,23 23,1-24,-1 24,-23-23,24-1,-24 48,0-1,0 1,0 23,0-24,0 24,0-23,0 23,23 0,-23 0,0 0,0 0,0-23,0 23,0 0,0-24,-47 24,24-23,-24-1,-1 1,25-24,-24 23,0-23,23-23,1-1,23 1,47-1,-47-23,47 24,-24-24,24 0</inkml:trace>
  <inkml:trace contextRef="#ctx0" brushRef="#br0" timeOffset="93472.5886">17898 2939,'-24'0</inkml:trace>
  <inkml:trace contextRef="#ctx0" brushRef="#br0" timeOffset="101705.8187">22084 2987,'-24'23,"24"1,0-1,0 24,0-23,0 23,0-24,24 24,-24-23,23 23,-23-24,47 1,-47-1,24-23,-1 24,1-1,23-23,-23 0,-1 0,1 0,23-23,-47-1,47 24,-47-23,23-1,1 1,-24-1,23 1,-23-1,24-23,-24 24,0-1,0 1,0-1,0 48,-24-24,24 23,0 24,-23-47,23 47,0-23,0-1,23 1,-23-1,24 1,-1-1,-23 1,0-1,24-23,-1 24,1-24,-1 0</inkml:trace>
  <inkml:trace contextRef="#ctx0" brushRef="#br0" timeOffset="102491.6021">22860 3527,'24'0,"-1"-23,1 23,-1-24,1 1,-1 23,-23 23,0 1,0-1,0 1,0-1,0 1,0 0</inkml:trace>
  <inkml:trace contextRef="#ctx0" brushRef="#br0" timeOffset="102685.5299">23048 3386,'-23'-23,"46"46,-70-70</inkml:trace>
  <inkml:trace contextRef="#ctx0" brushRef="#br0" timeOffset="103340.2487">23613 3457,'23'0,"1"0,-1 0,1 0,-1 0,1 0,23 0,0 0,23 0,1 23,23-23,-23 0,46 0,1 0,-24 0,-24 0,48-23,-48 23,1 0,-24 0,0 0,-23-24</inkml:trace>
  <inkml:trace contextRef="#ctx0" brushRef="#br0" timeOffset="103841.5898">24224 2845,'0'0,"0"-23,0 46,-23-23,-1 47,24-23,-23 23,23 0,0 0,0 0,0 0,23 0,-23 0,24 0,-1 0,-23 0,0 0,0-23,24-1,-1 24</inkml:trace>
  <inkml:trace contextRef="#ctx0" brushRef="#br0" timeOffset="104674.4883">25400 3104,'0'0,"-24"24,24-1,0 1,0-1,0 1,0 23,0-24,0 1,0-1,24 1,0-24,-24 23,23-23,1 0,-1 0,1 0,-1 0,1-23,-1 23,1-24,-1 1,-23-1,0 1,0-1,0 48,-23-1,23 1,0-1,0 1,0-1,23-23</inkml:trace>
  <inkml:trace contextRef="#ctx0" brushRef="#br0" timeOffset="105261.7293">25988 3480,'23'0,"1"0,0 0,-24-23,23 23,1 0,-24 23,0 1,0-1,0 1,0-1,0 1,0 0,-24-1,24 24,0-23,-23-24,23 23,0 1,-24-1,0-23,1 0,23 24,-24-24,24-24,0 1,24-24,-24 23</inkml:trace>
  <inkml:trace contextRef="#ctx0" brushRef="#br0" timeOffset="105460.4467">26176 3292,'0'24</inkml:trace>
  <inkml:trace contextRef="#ctx0" brushRef="#br0" timeOffset="105961.4731">25659 3198,'0'-23,"0"-1,0 1,0 46,-24 1,24-1,0 1,-23 23,23-24,0 1,0 23,23-24,1 1,-1-1,24 1,-23-24,-1 0</inkml:trace>
  <inkml:trace contextRef="#ctx0" brushRef="#br0" timeOffset="117365.6224">3551 4774,'-23'0,"-1"0,1 0,-1 0,1 0,23 23,-24-23,1 24,-24-1,47 25,-24-25,1 24,-1 0,24 0,-23 0,23 0,0 0,0-23,23-1,-23 24,0-23,24-1,-1-23,1 0,-1 0,1 0,23-23,0-1,-24 1,24-1,0 1,-23-1,-1-23,1 24,-24-1,23-23,-23 24,0-24,-23 23,23-23,0 24,-24-1,1 0,-1 1,-23-1,24 24,-1 0</inkml:trace>
  <inkml:trace contextRef="#ctx0" brushRef="#br0" timeOffset="118151.7735">3881 4821,'-24'0,"24"23,-23-23,23 24,0 0,0-1,0 1,0-1,0 1,0 23,0-24,0 1,0-1,0 1,0-1,23 1,-23-1</inkml:trace>
  <inkml:trace contextRef="#ctx0" brushRef="#br0" timeOffset="118630.6224">3810 5009,'0'-23,"0"46,0-70,0 0,0 24,0-1,0 0,24 1,-24-1,23 1,-23-1,24 1,-1 23,1 0,-1 0,1 0,-1 0,-23 23,24 1,-1-24,-23 23,0 1,0-1,0 1,-23 0,-1-24,24 23,-23 1,-1-24,24 23,-23-23,-1 24,1-24,46 0,1 23,-1-23,-23 24,24-24,-1 23,1 1,-1-24,-23 23,24-23,-1 24,1-1,-1 1,1-1,-1 1,1-24,-24 23</inkml:trace>
  <inkml:trace contextRef="#ctx0" brushRef="#br0" timeOffset="119586.2478">4351 4797,'-24'0,"48"-23,-1 23,24 0,-23 0,23 0,0 0,-23 0,23 0,0 0,-24-24,24 24,-23 0,-1 0,1 0</inkml:trace>
  <inkml:trace contextRef="#ctx0" brushRef="#br0" timeOffset="119871.4512">4657 4774,'0'23,"0"1,0-1,0 1,0 0,0-1,0 1,0-1,0 1,0-1,0 1,0-1,23 1,1-1,-1 1</inkml:trace>
  <inkml:trace contextRef="#ctx0" brushRef="#br0" timeOffset="120219.1281">5056 4774,'0'-24,"0"48,0-1,0 1,24-1,-24 1,0 0,0-1,0 1,0-1,0 1,24-24,-24 23,0 1,0-1</inkml:trace>
  <inkml:trace contextRef="#ctx0" brushRef="#br0" timeOffset="120620.1813">5104 5009,'0'-23,"0"-1,0 1,23 23,1 0,-1 0,-23-24,47 24,-23 0,-1-23,1 23,-1 0,1 0,-24-24,23 24,1-24,-24 1,0-1,0 48,-24-24,24 23,0 1,0 0,0-1,0 1,0-1,0 1,0-1,0 1,24-24</inkml:trace>
  <inkml:trace contextRef="#ctx0" brushRef="#br0" timeOffset="121189.9974">5715 4821,'0'-24,"0"1,-24 23,1 0,23 23,-24-23,1 24,-24-1,23 1,24 0,0-1,-23 24,23-23,0-1,0 1,0-1,23-23,1 24,-1-24,1 0,23 0,-24-24,1 24,23-23,-23 23,-1-24,1 1,-24-24,0 23,0 1,-24-25,24 25,-23 23,-1-24,1 1,-1 23,-23-24</inkml:trace>
  <inkml:trace contextRef="#ctx0" brushRef="#br0" timeOffset="122286.6979">6115 4727,'-24'0,"24"23,0 1,0-1,0 1,0-1,0 1,0 0,0-1,0 1,0-1,0 1,0-1,0 1,0-1,0-46,0-1,0 1,0-1,0-23,0 24,-23-25,23 25,0-1,0 1,0-1,23 24,1 0,-24 24,0-1,23 1,1-24,23 71,-24-48,1 1,-1-1,24 1,-23-1,23 1,-47-1,47 1,-23-24,-1 0,1 0,-24-24,0 1,0-1,0 1,0-1,0 1,0-1,0 1,0-1,0 0,-24 1,24-1,-23 1,-1-1,24 1</inkml:trace>
  <inkml:trace contextRef="#ctx0" brushRef="#br0" timeOffset="122962.9374">6773 4750,'0'-23,"-23"23,-1 0,1 23,-1 1,24-1,-23 1,-1 23,1-23,23-1,0 24,0-23,0-1,23 24,1-23,-1-24,1 23,-1-23,1 0,-1 0,24-23,-23 23,-1 0,1-24,-1 1,1-1,-24 1,0-24,0 23,0 1,0-1,0 0,-24 1,1-1,23 1,-24-1,1 24,-24 0,0 0,23 0</inkml:trace>
  <inkml:trace contextRef="#ctx0" brushRef="#br0" timeOffset="123965.1769">7220 4774,'0'23,"-23"1,23-1,-24 25,24-1,0-24,0 1,0-1,0 1,0-1,0 1,24-1,-24 1,0-48,0 1,-24 23,24-47,0 23,0 1,0-24,-23 23,23 1,0-1,0-23,23 47,-23-47,24 23,-1 1,1-1,-1 24,1 0,23 0,-47 24,23-24,1 23,-24 1,0 23,0-24,-24 1,1-24,23 24,-47-24,23 0,1 0,-1 0,24 23,0 1,24-1,-1-23,1 24,23-24,-47 23,23-23,1 24,-1-24,1 23,-1 1,1-24,-1 23,1 1,-1-24,1 23,-1-23,1 0</inkml:trace>
  <inkml:trace contextRef="#ctx0" brushRef="#br0" timeOffset="124967.4767">7832 4821,'0'-24,"-24"24,24 24,0-1,0 1,0 0,0-1,0 1,24-1,-24 1,0-1,0 1,0-1,0 1,0-48,0-23,0 24,0-24,0 23,0 1,0-1,0 0,0 1,23-1,1 1,-24-1,23 24,1 0,-1 0,-23 24,0-1,24 1,-24-1,0 1,0 0,23-24,1-24,-1 0,1 1,-1-1,1 1,-1-1,1 24,-1-23,1 23,-1 23,-23 1,24-1,-24 1,24-1,-24 1,0 0,0-1,0 24,0-23,0-1,0 1,0-1,0 1</inkml:trace>
  <inkml:trace contextRef="#ctx0" brushRef="#br0" timeOffset="125769.2982">8561 4750,'0'24,"0"-1,-24 1,24-1,-23 25,23-25,0 1,0-1,-24-23,24 24,0-1,-23-23,23 24,0-48,0 1,23 23,1-47,-24 23,0 1,47-1,-47 0,23 1,1-1,-1 1,-23-1,24 1,-1 23,1 0,-1 23,-23 1,0-1,24 1,-24-1,23 1,-23 0,24-24,-24 47,23-24,1 1,-24-1,23-23,1 24,-24-1,24-23</inkml:trace>
  <inkml:trace contextRef="#ctx0" brushRef="#br0" timeOffset="125985.4624">8561 4892,'23'0,"1"0,-1 0,1 0,-1-24</inkml:trace>
  <inkml:trace contextRef="#ctx0" brushRef="#br0" timeOffset="126548.9997">9102 4750,'0'0,"23"0,-23-23,0 46,0 1,0-1,0 1,0-1,0 1,0 23,0-23,0-1,0 1,0-1,0 1,0-1,24 1,-1-24,-23 23,24-23,23 0,-24 0,1 0,23 0,0 0,0-23,0 23,-24-24</inkml:trace>
  <inkml:trace contextRef="#ctx0" brushRef="#br0" timeOffset="127118.729">10842 4727,'0'-24,"0"48,0-1,0 1,0-1,0 1,-23 23,23-23,0-1,0 24,0-23,0-1,0 1,0-1,0 1</inkml:trace>
  <inkml:trace contextRef="#ctx0" brushRef="#br0" timeOffset="127666.5939">10771 4774,'0'0,"0"-24,0 1,0-1,0 1,24-1,-24 1,24 23,-1-24,24 24,-23 0,23 24,-47-1,23 1,1-1,-24 1,0-1,-24 1,1-1,23 1,-24-24,1 0,23 23,-24-23,1 0,-1 0,48 0,-1 0,1 0,23 0,0 0,-47 24,23-24,1 24,-1-1,1-23,-24 24,0-1,0 1,0-1,-24 1,24-1,-23 1,-24-24,0 23,23-23,1 0,-24 0,23 0</inkml:trace>
  <inkml:trace contextRef="#ctx0" brushRef="#br0" timeOffset="128309.1217">11406 4750,'0'-23,"0"46,0 1,0-1,0 1,0-1,0 1,-23 0,23-1,-24 1,24-1,0 1,0-1,0 1,0-1,0 1,0-48,0 1,0-1,24-23,-1 24,-23-24,24 23,0-23,-24 23,0 1,23-24,1 47,-24-24,23 1,1 46,-1 1,-23-1,24 1,-24 23,23-47,-23 47,0-23,0-1,0 1,24-1,-24 1,0-1,23 24,-23-23</inkml:trace>
  <inkml:trace contextRef="#ctx0" brushRef="#br0" timeOffset="128474.8984">11406 4939,'0'0,"0"-24,24 24,0 0,-1-23,1 23,-1 0,24 0,-23 0,-1 0</inkml:trace>
  <inkml:trace contextRef="#ctx0" brushRef="#br0" timeOffset="129131.9209">12089 4727,'0'-24,"-24"24,24-23,-24 23,1-24,-1 24,1 0,-1 0,-23 24,47-1,-23 1,-1-24,24 23,0 1,0-1,24 1,-24-1,23 1,1 0,23-24,-24 23,1 24,23-47,-23 24,-1-1,1 1,-1-1,-23 1,0-1,-70 1,46-24,-23 23,0-23,23 0,-23 0,24 0,-48 0,71-23,-23 23,-1 0,1-47</inkml:trace>
  <inkml:trace contextRef="#ctx0" brushRef="#br0" timeOffset="129477.3467">12300 4774,'0'0,"0"-24,24 24,-1 0,-23-23,24 23,23 0,0 0,0 0,-24 0,1 0,-1 0,1 0</inkml:trace>
  <inkml:trace contextRef="#ctx0" brushRef="#br0" timeOffset="129756.0052">12465 4774,'0'23,"0"1,0-1,0 1,0 0,0-1,0 1,0-1,0 1,0 23,0-24,0 1,0-1,0 1,0-1,-24-23</inkml:trace>
  <inkml:trace contextRef="#ctx0" brushRef="#br0" timeOffset="129994.3154">12300 5221,'0'0,"24"0,-1 0,1 0,23-24,0 24,0 0,23 0,-23-23,-23 23,-1 0,25 0</inkml:trace>
  <inkml:trace contextRef="#ctx0" brushRef="#br0" timeOffset="130627.0281">13170 4844,'24'0,"-24"-23,-24-1,1 1,-1 23,24-24,-23 24,-1 0,-46 0,46 0,1 0,-24 24,23-24,1 23,-1 1,24-1,24-23,-24 24,23 0,48 23,-24-24,0 1,0-1,-24 1,48-1,-48 1,1-24,-1 0,1 23,-24 1,-24-1,1-23,-24 24,23-24,-70 23,47-23,0 0</inkml:trace>
  <inkml:trace contextRef="#ctx0" brushRef="#br0" timeOffset="133333.625">3104 5668,'0'0,"24"0,-1 0,-23-24,24 24,0 0,-1 0,24 0,0 0,0-23,-23 23,23 0,-24 0,24 0,0 0,-23 0,-1 0,24 0,-23 0,-1 0,1 0,23 0,0 0,-23 0,23 0,0 0,-24 0,24 0,0 0,0 0,0 0,0 0,24 0,-24 0,23 0,-23 0,24 0,0 0,-24 0,0 0,70-24,-46 24,-1 0,48-23,-47 23,46 0,-70 0,24 0,-24 0,23-24,-23 24,0 0,24 0,-24 0,0 0,24-23,-24 23,0 0,23 0,-23 0,0 0,0 0,0 0,-23 0,46 0,1 0,-48 0,25 0,-25 0,24 23,-23-23,23 0,0 0,-24 0,1 0,23 0,-24 0,24 0,-23 0,23 0,0-23,0 23,0 0,0 0,-23 0,23 0,0 0,-24 0,24 0,0 0,0 0,0 0,0 0,0 0,24 0,-24 0,23-24,1 24,0 0,-24 0,0 0,23 0,-23 0,24 0,-24 0,0 0,23 0,-23 0,24 0,0 0,-1 0,1 0,-1 0,24 0,-47 0,24 0,-1 0,1 0,0 0,-1 0,1 0,-1 0,1 0,-1 0,1 0,-1 0,25 0,-1 0,-24 0,24 0,0 0,-23 0,23 0,-23 0,23 0,-24 0,1 0,23 0,-24 0,24 0,0 0,1 0,-1 0,0 0,0 0,0 0,23 0,-22 0,-1 0,0 0,0 0,23 0,1 0,-24 0,24 0,-1 0,24 0,-23 0,-1 0,1 0,0 0,23 0,-24 0,1 0,0 0,-1 0</inkml:trace>
  <inkml:trace contextRef="#ctx0" brushRef="#br0" timeOffset="139118.6044">20179 211,'23'0,"-23"24,0-1,0 1,0-1,0 1,0-1,0 1,0 23,0-23,0-1,0 24,0-23,0 23,0 0,0-24,0 24,0-23,0 46,24-23,-24-23,0-1,0 1,0-1,0 1,0-1</inkml:trace>
  <inkml:trace contextRef="#ctx0" brushRef="#br0" timeOffset="141107.9334">20626 211,'0'24,"0"-1,0 1,0-1,0 1,0 23,0-24,0 1,0 23,23-23,-23-1,24 24,-24-23,23-1,1 1,-1-24,1 23,23-23,23 0,-46 0,-1-23,25 23,-25-24,1 24,-1-23,1-1,-1 1,-23-24,0 23,24 1,-24-1,0-23,0 23,0 1,-24-1,24 1,0-24,-23 47,-1 0,24 23,-23-23</inkml:trace>
  <inkml:trace contextRef="#ctx0" brushRef="#br0" timeOffset="141689.0526">20931 352,'0'-23,"0"46,0 1,0-1,0 1,0 0,0-1,0 1,0 23,0-24,0 1,0 23,0-24,0 24,0-23,0-1,0 24,0-23,0-1,0 1,0-1,0 1,0-1,0 1</inkml:trace>
  <inkml:trace contextRef="#ctx0" brushRef="#br0" timeOffset="142366.7571">21261 376,'23'0,"1"0,-1 0,1 0,-1 0,1 23,-1-23,1 24,23-24,-47 24,47-24,-24 23,1-23,0 0,23 24,0-1,-24 1,1-24,-24 23,0 1,0-1,0 1,-47-24,47 23,-47 1,47-1,-47 1,23-24,-23 23,23 1,1-1,-48 1,48-1,-1-23</inkml:trace>
  <inkml:trace contextRef="#ctx0" brushRef="#br0" timeOffset="142874.6158">22319 470,'0'24,"0"-48,24 24,-1 0,1 0,-1 0,1 0,-1 0,1 0,-1 0,1 0</inkml:trace>
  <inkml:trace contextRef="#ctx0" brushRef="#br0" timeOffset="143059.5383">22319 611,'-23'24,"46"-1,1-23,-1 0,1 0,23-23,-24 23,1 0</inkml:trace>
  <inkml:trace contextRef="#ctx0" brushRef="#br0" timeOffset="143993.1407">24130 211,'0'0,"0"24,0-1,-24 1,24 23,-23-24,-1 1,1 23,-24-23,47-1,-47 24,0-23,23-1,-23 1,0 23,0-47,0 23,24 1,-24-1,0-23,23 0,1 24,-1-24,0-24,1 24,23-23,0-1,0 1,0-1,0 1,0-24,23 23,1 1,-24-1,24 24,-1-23,1-1,23 24,0 0,-24 0,1 24,-1-1,24-23,-23 24,-1-1,1 1,-1-1,1 1,23 23,0 0,-24-24,1 1,-1-1,1 1,-1-1,-23 1,0-1</inkml:trace>
  <inkml:trace contextRef="#ctx0" brushRef="#br0" timeOffset="144732.3546">24694 164,'0'24,"0"-1,-23-23,23 24,0-1,0 1,0 23,0-24,0 24,0 1,0 22,23-46,-23 23,0 0,0-24,-23 24,23-23,0 46,0-46,0-1,-24 1,24-1,-23-23</inkml:trace>
  <inkml:trace contextRef="#ctx0" brushRef="#br0" timeOffset="145681.6225">25094 329,'-23'23,"-1"1,24-1,-23 1,23 0,-24-1,24 1,-23 23,23-24,0 1,-24-1,24 1,0-1,24-23,-24 24,23-1,24-23,-47 24,24-24,23-24,-24 24,1-23,-1 23,1-24,23-23,-47 24,23-1,-23 1,0-1,-23 1,-24-24,23 23,1 24,23-24,-47 24,23 0</inkml:trace>
  <inkml:trace contextRef="#ctx0" brushRef="#br0" timeOffset="146198.6161">25612 305,'0'24,"23"-24,1 23,-24 1,23-24,24 0,-47 23,47-23,-47 24,47-24,-23 0,-1 24,24-1,-23-23,-1 0,-23 24,0-1,0 1,-23-24,23 23,-24-23,1 24,-1-1,1 1,-1-1,-23 1,24-1,-1 1,-23-1,0 1,24-1,-24-23</inkml:trace>
  <inkml:trace contextRef="#ctx0" brushRef="#br0" timeOffset="146853.55">26317 517,'24'0,"-1"0,1 0,-1 0,1-23,-1 23,24 0,-23 0,-1 0,24 0,-23 0</inkml:trace>
  <inkml:trace contextRef="#ctx0" brushRef="#br0" timeOffset="147394.1589">26646 376,'-23'0,"23"23,0 1,0 0,0-1,-24-23,24 47,0-23,0 23,0-24,0 1</inkml:trace>
  <inkml:trace contextRef="#ctx0" brushRef="#br0" timeOffset="147824.8739">26599 494,'24'0,"-24"-24,23 24,1 0,0 0,-1 0,1 0,-1 0,1 0,23 0,-24 0,1 0</inkml:trace>
  <inkml:trace contextRef="#ctx0" brushRef="#br0" timeOffset="149449.9155">27517 423,'0'0,"-24"47,24-23,0-1,0 1,0-1,0 24,-23-23,23-1,-24 1,24-1,0 1,0-1</inkml:trace>
  <inkml:trace contextRef="#ctx0" brushRef="#br0" timeOffset="150161.4031">27470 258,'23'0,"-46"0,46-23,-23-1,0 1,24 23,-24-24,23 1,1 23,-24-24,23 24,1 0,-1-23,1 23,-1 0,-23 23,24-23,-1 0,1 24,-1-1,1 1,-24-1,0 1,-24-1,24 1,-47-24,47 23,-23-23,-1 24,1-24,-1 0,1 23,46 1,1-24,-1 23,-23 1,24 0,-1-1,-23 1,0-1,0 1,0-1,-47 1,24-24,-24 23,0-23</inkml:trace>
  <inkml:trace contextRef="#ctx0" brushRef="#br0" timeOffset="150847.3623">28316 117,'0'24,"0"-1,0 1,0-1,0 1,0-1,0 1,0 23,0 0,24-24,-24 1,0 23,0-23,0-1,0 1,0 23,-24-24,24 1,-23 23,23-24,0 1,0-1,0 1,0-1</inkml:trace>
  <inkml:trace contextRef="#ctx0" brushRef="#br0" timeOffset="151248.4533">28622 305,'0'24,"0"-1,0 1,0-1,0 1,0 0,0-1,0 1,0-1,0 1,0-1</inkml:trace>
  <inkml:trace contextRef="#ctx0" brushRef="#br0" timeOffset="151780.8043">28881 235,'0'23,"23"-23,1 24,-1-24,1 0,-1 0,1 23,-1-23,1 0,-1 24,1-24,-24 23,47 1,-24-24,1 0,0 23,-24 1,0 0,0-1,0 1,-48-1,25 1,-1-1,1 1,-1-1,1 1,-24-1,-24 24,48-47,-1 24</inkml:trace>
  <inkml:trace contextRef="#ctx0" brushRef="#br0" timeOffset="154188.3867">25047 1034,'0'0,"0"-23,0 46,0 1,0 0,0 23,0-24,0 24,0-23,0-1,0 1,0-1,0 1,0-1,0 1,0-1,0 1,-23-24</inkml:trace>
  <inkml:trace contextRef="#ctx0" brushRef="#br0" timeOffset="154442.1877">24906 1340,'0'24,"24"-1,-24 1,23-24,1 0,-1 0,1 0,-1 0,1 0,23 0,-24-24,1 24,-1-23,1 23</inkml:trace>
  <inkml:trace contextRef="#ctx0" brushRef="#br0" timeOffset="155393.4296">24718 1599,'0'-24,"-24"24,1 0,-1 0,1 0,-1 0,1 24,-1-24,1 0,-1 0,24 23,0 1,0-1,-23 1,23 0,0-1,-24 1,24 23,-23-24,23 24,0 0,0-23,0 23,0 0,0 0,0-24,0 24,0 0,0-23,0-1,0 24,0 1,0-25,0 1,0-1,0 1,0-1,0 1,23-24,-23 23,24-23,-1 0,1 0,-1 0,1 0,-1 0</inkml:trace>
  <inkml:trace contextRef="#ctx0" brushRef="#br0" timeOffset="156361.1979">25165 1599,'0'23,"0"1,0-1,0 1,0 0,0-1,0 1,0-1,0 1,0-1</inkml:trace>
  <inkml:trace contextRef="#ctx0" brushRef="#br0" timeOffset="156948.6889">25165 2093,'-24'0,"1"0,23 23,0 1,-24-1,1 1,23 23,0-24,0 1,23-1,1 1,-1-24,1 0,-1 0,1 0,-24-24,23 24,24-23,-47-1,0 1,0-1,0 1,0-1,-23 24,-1-23</inkml:trace>
  <inkml:trace contextRef="#ctx0" brushRef="#br0" timeOffset="157565.4413">25494 1669,'0'0,"24"0,-1 0,1 0,-24-23,23 23,1 0,-1 0,1-24,-1 24,1 0,-1 0,1 0,-1 0,-23 24,0-1,24-23,-24 24,0 0,0-1,0 1,0 23,0-24,0 24,0-23,0 23,-24-24,24 1,0 23,0-24,-23 1,23 23,-24-24,24 1,0-1,0 1,0-1,-23-23,23 24,-47 23,23-47,1 24,-1-24,1 23,-1-23,-23 24,24-24,-1 0</inkml:trace>
  <inkml:trace contextRef="#ctx0" brushRef="#br0" timeOffset="158468.3528">28740 870,'0'23,"0"1,0-1,-24 24,1 0,-1 24,24-24,-23 0,23-23,-24-1,24 24,-23-23,23 23,-24 0,0-24,24 24,-23-23,-1-1,24 1,0-1,-23 1,-1-1</inkml:trace>
  <inkml:trace contextRef="#ctx0" brushRef="#br0" timeOffset="158753.5195">28434 1481,'0'24,"-24"-1,24 1,0-1,-23-23,23 24,0-1,23 1,1-1,-1-23,1 0,-1 0,1-23,-1 23,25-24</inkml:trace>
  <inkml:trace contextRef="#ctx0" brushRef="#br0" timeOffset="160034.6698">28175 1693,'-23'-24,"-1"24,1 0,-1 0,1 0,-1 0,1 0,23 24,-24-24,1 0,23 24,-24-24,0 23,1-23,-1 24,24-1,-23 1,23-1,0 1,0 23,0-24,-24 24,24-23,0-1,-23 24,23-23,0 23,0-24,0 1,0 23,0-24,0 1,0-1,0 1,0 0,0-1,0 1,0-1,23 1,-23-1,0 1,0-1,24-23,-24 24,23-24,1 0,-1 0,1 0,47 0,-24-24,0 24,-24 0,24 0</inkml:trace>
  <inkml:trace contextRef="#ctx0" brushRef="#br0" timeOffset="160593.1476">28646 1834,'-24'0,"1"24,-1-24,24 23,-24 1,24-1,0 1,0-1,0 1,24-24,0 0,-1 0,24 0,-23 0,-1 0,1 0,-24-24,0 1,0-1,0 1,0-1,-24 1,1 23,-1 0</inkml:trace>
  <inkml:trace contextRef="#ctx0" brushRef="#br0" timeOffset="160958.4808">28669 2187,'0'23,"0"1,0-1,0 1,0-1,0 1,0 0,-23-1,23 1,0-1,0 1,0-1,-24-23</inkml:trace>
  <inkml:trace contextRef="#ctx0" brushRef="#br0" timeOffset="161622.5659">28928 1764,'0'0,"0"-24,23 24,1 0,-1 0,1 0,-1 0,1-23,23 23,-24 0,1 0,-1 0,1 0,0 0,-1 0,1 0,-24 23,0 1,0-1,0 1,0-1,0 1,0-1,0 1,0 23,0-24,-24 1,24 23,-23 0,23-24,0 1,0-1,-24 1,24 23,-24-24,24 1,0-1,0 1,-23 0,23-1,0 1,0-1,-24 1,1-1,23 1,-24-1,1-23,-24 24,23-24</inkml:trace>
  <inkml:trace contextRef="#ctx0" brushRef="#br0" timeOffset="195843.3272">8537 6773,'24'-24,"-24"48,-24-24,1 0,23 24,-24-24,1 23,-1 1,-23-24,47 23,-47-23,24 24,-24-1,23-23,0 24,1-1,-1-23,1 0,-1 24,1-24,23 23,0 1,0-1,23 1,1-1,-1-23,1 24,-1-24,25 23,-1 1,0-24,23 23,-23-23,0 0,0 24,0-1,0 1,-23-1,-1-23,1 24,-24-1,0 1</inkml:trace>
  <inkml:trace contextRef="#ctx0" brushRef="#br0" timeOffset="197500.691">9243 6891,'0'-24,"-24"48,24-1,0 1,0-1,0 1,0-1,24 1,-24-1,0 24,23-23,1-24,-24 23,23 1,1-1,23-23,-24 0,1 0,-1 0,1 0,-1 0,25 0,-25 0,-23-23,0-1,24 1,-1-24,-23 23,0 1,0-1,0-23,0 24,0-1,0 1,0 46,0 1,0-1,0 1,24-1,-24 1,23-1,1 24,-24-23,23-24,1 23,-1 1</inkml:trace>
  <inkml:trace contextRef="#ctx0" brushRef="#br0" timeOffset="198264.5739">10042 7243,'24'0,"-24"-23,23 23,1-24,-24 1,0 46,0 1,0-1,0 1,23-1,1 1,0-24</inkml:trace>
  <inkml:trace contextRef="#ctx0" brushRef="#br0" timeOffset="198456.3953">10184 7055,'0'0,"-24"0,24-23,-24 23</inkml:trace>
  <inkml:trace contextRef="#ctx0" brushRef="#br0" timeOffset="198718.8258">10560 7149,'0'0,"23"0,-23 24,0-1,-23-23</inkml:trace>
  <inkml:trace contextRef="#ctx0" brushRef="#br0" timeOffset="199536.1977">10936 6891,'0'23,"0"1,0-1,0 1,0-1,24 1,-1-1,1-23,-24 24,23-24,1 0,-1 0,1-24,-1 24,-23-23,47 23,-47-24,24 1,-1-1,1 1,-24-24,0 23,0 48,0-1,0 1,0-1,23 1,-23-1,24 1,-1-1,1 1,-1-24</inkml:trace>
  <inkml:trace contextRef="#ctx0" brushRef="#br0" timeOffset="200053.1543">11783 7079,'23'0,"1"-24,-1 24,-23-23,24 23,-1 0,-23 23,0 1,0-1,0 1,0-1,-23 1,23-1,0 24,0-23,-24-1,24 1,0-1,0 1,-23-1,23 1,-24-24,24 24,0-48,0 0,0 1</inkml:trace>
  <inkml:trace contextRef="#ctx0" brushRef="#br0" timeOffset="200253.7029">11900 6891,'-23'0</inkml:trace>
  <inkml:trace contextRef="#ctx0" brushRef="#br0" timeOffset="200939.5351">12089 6749,'0'0,"-24"24,48-24,-1 0,1 0,-24 24,47-24,-24 23,1-23,23 0,-24 24,24-24,0 23,-23-23,23 0,-24 0,1 0,23 24,-24-24,1 23,-1-23,-23 24,-23-1,-1-23,24 24,-23-24,-24 23,47 1,-47-24,23 23,1 1,-24-1,23 1,1-24,-1 23,1-23</inkml:trace>
  <inkml:trace contextRef="#ctx0" brushRef="#br0" timeOffset="201703.1123">13076 6891,'24'0,"-1"0,-23-24,24 24,23 0,0 0,0 0,-24 0,25 0</inkml:trace>
  <inkml:trace contextRef="#ctx0" brushRef="#br0" timeOffset="201941.4312">13100 7008,'23'0,"1"0,-1 0,1 0,-1 0,1 0,23 0,-24-23,25 23,-25 0</inkml:trace>
  <inkml:trace contextRef="#ctx0" brushRef="#br0" timeOffset="202658.8734">14182 6679,'0'0,"-24"0,1 0,-1 0,1 0,-1 0,1 23,-1-23,24 24,-23-1,-1 1,24 0,-24 23,1-24,23 1,0-1,-24 1,24-1,0 1,0-1,24-23,-24 24,47-1,-23-23,-1 24,24-24,-23 0,23 0,0 0,-24-24,24 24,0-23,-23 23,-1 0,1-24,-1 1,1 23,-24-24,23 1,-23-1,0-23,0 0,0 24,-23-1,23 0,-47 1,23 23,-23-24,0 24,0 0</inkml:trace>
  <inkml:trace contextRef="#ctx0" brushRef="#br0" timeOffset="204663.5546">8796 8490,'0'23,"0"1,0-1,0 1,0 23,0-24,0 25,0-1,0-24,0 24,0 0,0 0,0-23,0 23,0 0,-24 0,24 0,0-24,0 24,0-23,0-1,0 24,0-23,0 0</inkml:trace>
  <inkml:trace contextRef="#ctx0" brushRef="#br0" timeOffset="205180.5063">8961 8466,'0'24,"-24"-1,24 1,0-1,0 24,0 0,-23-23,23 47,0-48,0 24,0 0,0 0,0 24,0-48,0 48,0-48,0 24,0 0,0 0,0-23,0-1,0 1</inkml:trace>
  <inkml:trace contextRef="#ctx0" brushRef="#br0" timeOffset="205982.4003">9290 8607,'-24'0,"1"0,23 24,0-1,0 1,0 23,0-23,0-1,0 24,23-23,1-1,-24 24,0-23,23-1,1 1,-1-1,1-23,-1 0,1 24,-1-24,1 0,-1-24,1 24,0 0,-1-23,-23-1,24-23,-1 24,-23-1,0-23,24 24,-24-1,23-46,-23 46,24 0,-24 1,0 46,0 1,0 0,0 23,-24-24,24 1,0-1,0 24,24 0,-24-23,0-1,0 1</inkml:trace>
  <inkml:trace contextRef="#ctx0" brushRef="#br0" timeOffset="206621.5241">10089 9148,'24'-23,"-1"-1,1 1,0 23,-24-24,0 48,0-1,0 1,0-1,0 1,0-1,0 1,0-1,23-23,1 0</inkml:trace>
  <inkml:trace contextRef="#ctx0" brushRef="#br0" timeOffset="206815.6703">10278 8937,'0'0,"-24"0,1 0</inkml:trace>
  <inkml:trace contextRef="#ctx0" brushRef="#br0" timeOffset="207285.7678">10560 8490,'0'0,"0"-24,0 48,0-1,0 24,0-23,0 46,0-46,0 94,0-71,0 0,0 0,0 23,0-46,0 23,0 0,0 0,0-24,0 24,0-23</inkml:trace>
  <inkml:trace contextRef="#ctx0" brushRef="#br0" timeOffset="207623.8769">10748 8607,'0'-23,"0"46,0-70,0 71,0 23,0-24,0 25,0-1,0 0,0 0,0 0,0 0,0 0,0 0,0-24,0 24,0 0,0-23,0-1,-24 1,24-1</inkml:trace>
  <inkml:trace contextRef="#ctx0" brushRef="#br0" timeOffset="208103.0451">11289 8819,'23'0,"1"-23,-1 23,1 0,-1 0,1 0,0 0,-24 23</inkml:trace>
  <inkml:trace contextRef="#ctx0" brushRef="#br0" timeOffset="208288.0687">11265 8960,'24'0,"-1"0,24 0,0 0,1 0,-48-23</inkml:trace>
  <inkml:trace contextRef="#ctx0" brushRef="#br0" timeOffset="208604.4578">11830 8678,'0'24,"-24"-1,24 1,0 23,0-24,0 1,-23 23,23-24,0 1,0 23,0-24,23 1,-23-1,0 1,0 23,0-24,0 1</inkml:trace>
  <inkml:trace contextRef="#ctx0" brushRef="#br0" timeOffset="235105.6477">1552 10277,'0'24,"0"-1,0 1,0-1,0 1,0 23,0 0,0 0,0-24,-23 25,23-25,-24 1,24 23,-23-47,23 23,0 1,0-1,0 1</inkml:trace>
  <inkml:trace contextRef="#ctx0" brushRef="#br0" timeOffset="235375.7521">1552 10301,'0'0,"0"-47,0 23,0-23,0 24,0-1,0 1,0-1,24 1,-1-1,1 1,-1 23,1 0,23 0,-24 0,1 0,46 0,-46 0,23 0,-23 0,-1 0,24 23</inkml:trace>
  <inkml:trace contextRef="#ctx0" brushRef="#br0" timeOffset="235606.7122">1552 10442,'0'0,"-23"23,-1-23,24 24,-23-24,46 0,1 0,-1 0,1 0,-1-24,1 24,-1 0,1 0,23 0,-24 0,1 24</inkml:trace>
  <inkml:trace contextRef="#ctx0" brushRef="#br0" timeOffset="235791.653">1482 10748,'0'23,"0"-46,-24 70,48-47,-1 0,1 0,-1 0,1 0,-1 0,24 0,-23-24,23 24,0-23</inkml:trace>
  <inkml:trace contextRef="#ctx0" brushRef="#br0" timeOffset="236377.6903">1929 10512,'0'-23,"23"23,1 0,-1 0,-23 23,24-23,-1 24,-23-1,0 1,0 0,0-1,0 1,0-48,24 1,-1-1,-23 0,0 1,24-1,-24 1,23 23,-23-24,0 48,0-1,-23 1,23-1,0 1,0 0,0-1,23-23,-23 24,24-1,-24 1,23-24,1 0</inkml:trace>
  <inkml:trace contextRef="#ctx0" brushRef="#br0" timeOffset="236947.8255">1223 9924,'0'24,"0"0,0 23,0-24,0 48,0-24,0 23,0-23,0 24,0-1,-24 1,24-24,-23 24,23-1,-24 24,24-47,0 0,0 0,-23 0,23-23,-24-1,24 1,-23-1</inkml:trace>
  <inkml:trace contextRef="#ctx0" brushRef="#br0" timeOffset="237665.2721">1152 10019,'0'0,"0"-24,-23 24,46-23,1 23,-1-24,1 24,23 0,0-24,24 1,-24-1,47 1,-24 23,24-24,-23 1,23 23,47-24,-70 24,-24 0,0 0,0 0,-24 24,1-1,-1 1,-23-1,0 48,0-47,0-1,-23 1,23-1,0 24,0-23,0 70,0-47,0 23,0-23,0 0,23-23,-23 23,0 0,24 0,-1 0,-23 0,0-23,24 23,-1 0,-23-24,0 24,0-23,0-1,0 1,0-1,0 1,0-1,-23-23,-1 0,1 0,-1 0,-23 0,24 0,-48 24,24-24,-23 0,-24 23,46-23,-22 0,-24 0,23 24,24-24,0 23,-23-23,23 0,0 0,23 0,-23 0,24 0,-1 0,0 0</inkml:trace>
  <inkml:trace contextRef="#ctx0" brushRef="#br0" timeOffset="240845.0342">6021 9783,'0'24,"0"23,0-24,0 24,0-23,0 47,0-24,0 0,0 23,0 1,0-24,0 0,0 0,0 0,0 0,0 0,0 0,0 0,0-23,0-1,0 1,0-1,0 1,23-24</inkml:trace>
  <inkml:trace contextRef="#ctx0" brushRef="#br0" timeOffset="241546.7528">6279 10066,'0'23,"0"1,-23-24,23 47,0-24,0 1,0 23,0-24,23 1,-23-1,0 24,24-47,-24 24,23-1,1 1,23-24,-23 0,-1 0,1-24,-1 1,1-1,-1 1,1-1,-24-23,23 47,-23-47,0 24,0-1,0 1,0-1,0 1,0 46,-23 1,23-1,0 1,0 23,0-24,0 1,0-1,0 24,23-23,1-1,-24 1,0-1,47 1,-24-1</inkml:trace>
  <inkml:trace contextRef="#ctx0" brushRef="#br0" timeOffset="242048.15">6891 9948,'0'0,"23"0,1 24,-24-1,23-23,1 24,0-24,-1 23,1 1,-1-1,1 1,-1-24,-23 23,47-23,-47 24,24-24,-1 23,1-23,-24 24,23-24,-23 23,0 1,-47-1,47 24,-47-23,24-1,-1 1,-23-1,0 1,24 23,-25-24,25 1,-24-1,47 1,-47 0</inkml:trace>
  <inkml:trace contextRef="#ctx0" brushRef="#br0" timeOffset="242539.1405">7620 10254,'24'0,"-1"-24,1 24,-1 0,1 0,-1 0,1 0,-1 0,1 0,-1 0</inkml:trace>
  <inkml:trace contextRef="#ctx0" brushRef="#br0" timeOffset="242743.1838">7644 10395,'23'0,"-46"0,93 0,-46 0,-1 0,1 0,-1 0,1 0,-1 0,24-24</inkml:trace>
  <inkml:trace contextRef="#ctx0" brushRef="#br0" timeOffset="245336.4863">8843 9901,'0'0,"0"-24,0 1,-24 23,1 0,-1 0,1 0,-1 0,1 0,-1 0,1 0,-1 0,1 0,23 23,0 1,-24-24,24 47,0-23,0 23,0 0,0 0,0 23,-23-23,23 24,0-1,0 1,0-24,-24 23,24-22,-23 22,23-23,0 0,0 0,0 0,-24 47,24-47,0 0,0-23,0 23,0-24,0 1,0-1,0 1,0 0,0-1,0 1,0-1,24-23,23 0,0-23,-24-1,24 24,0-23</inkml:trace>
  <inkml:trace contextRef="#ctx0" brushRef="#br0" timeOffset="245853.144">9501 9877,'0'24,"0"-1,0 1,0 0,0-1,0 1,-23 23,23 0,0-24</inkml:trace>
  <inkml:trace contextRef="#ctx0" brushRef="#br0" timeOffset="248062.366">9125 10654,'0'23,"0"1,0-1,0 1,0 23,0 0,0-24,0 24,24-23,-24-1,23 1</inkml:trace>
  <inkml:trace contextRef="#ctx0" brushRef="#br0" timeOffset="248347.5612">9384 10818,'23'0,"-23"-23,24 23,-1 0,24 0,-23 0,23 0,-23-24,-1 24,48 0,-24-23,0 23,-24 0</inkml:trace>
  <inkml:trace contextRef="#ctx0" brushRef="#br0" timeOffset="248601.2839">9643 10654,'0'23,"-24"1,24-1,0 1,0-1,0 1,0-1,0 1,0-1,0 1,0-1,0 1</inkml:trace>
  <inkml:trace contextRef="#ctx0" brushRef="#br0" timeOffset="249118.1294">9948 10771,'24'0,"-24"24,23-24,1 0,-1 0,1 0,-24-24,23 24,1 0,-48 24,1-1,23 1,0-1,0 1,0-1,0 1,0-1,23-23,-23 24</inkml:trace>
  <inkml:trace contextRef="#ctx0" brushRef="#br0" timeOffset="249318.2901">10089 10677,'0'0,"-23"0,23-23</inkml:trace>
  <inkml:trace contextRef="#ctx0" brushRef="#br0" timeOffset="250389.8925">10466 9760,'23'0,"1"-24,-1 1,1 23,23 0,-24 0,1 0,-1 0,1 0,23 0,-24 0,1 0,0 0,-1 0,-23 23,0 1,0-1,0 1,0-1,0 1,0-1,0 1,-23 23,23-23,0 23,-24-24,24 24,0-23,0 23,-24-24,24 24,0 0,-23 0,23 0,0 0,0 0,0 0,0-23,0 23,0 0,23-23,-23 23,0-24,24 1,-24 23,0-24,0 1,0-1,0 1,0 23,0-24,0 1,0-1,0 1,0-1,0 1,0-1,0 1,0-1,0 1,24-1,-24 1,0 0,0-1,0 1,-24-24,0 23,1-23,-48 0,24 0</inkml:trace>
  <inkml:trace contextRef="#ctx0" brushRef="#br0" timeOffset="274661.7416">15358 9854,'23'0,"1"-24,23 24,-24 0,71-23,-47 23,24 0,-24 0,0-24,0 24,0 0,0 0,-23 0,-1 0</inkml:trace>
  <inkml:trace contextRef="#ctx0" brushRef="#br0" timeOffset="274929.7976">15757 9807,'-23'0,"23"23,0 1,-24-1,24 24,-23-23,23 0,0-1,0 1,0 23,0-24,0 1,0 23,0-24,0 1,0-1,0 24,0-23,0-1</inkml:trace>
  <inkml:trace contextRef="#ctx0" brushRef="#br0" timeOffset="275462.3792">16063 10066,'0'0,"-23"0,-1 0,24 23,-23-23,-1 24,24-1,-23 1,23-1,0 1,23-1,-23 1,24-24,-1 0,1 0,-1-24,-23 1,24-1,-24 1,0-1,0 1,0-1,0 1,23 23,1-24,-1 24,24 0,-23 0</inkml:trace>
  <inkml:trace contextRef="#ctx0" brushRef="#br0" timeOffset="276517.9823">17169 9830,'0'24,"0"-1,0 1,0-1,0 1,0 0,0 23,0-24,0 1,0 23,0-24,0 1,0-1,-24-23,24 24,0-48,0 1,24-1,-24 1,23-1,-23-23,0 24,0-24,0-1,0 25,0-1,0 1,0 46,0 24,24-23,-1 0,1-1,-24 1,23-1,1 24,-24-23,47-1,-47 1,23-1,1 1,-1-1,1-23,-1 0,-23-23,0-1,0 1,0-1,0 1,0-1,24-23,-24 24,0-1,0 1,0-1,0 0,-24 1,24-1,0 1</inkml:trace>
  <inkml:trace contextRef="#ctx0" brushRef="#br0" timeOffset="277066.3216">17662 9948,'0'-24,"0"48,24-48,-1 1,-23-1,-23 24,-1 24,1-1,-1 1,1 23,23-23,0-1,0 1,0-1,0 1,0-1,0 1,23-1,1-23,-1 0,1 0,-1 0,24 0,-23 0,0-23,-1 23,24-47,-47 23,0-23,0 24,0-24,-23 23,-1 0,1 1,23-1,-48 1,25 23</inkml:trace>
  <inkml:trace contextRef="#ctx0" brushRef="#br0" timeOffset="278036.8586">18156 9830,'0'24,"0"-1,0 24,-23 1,23-25,0 1,0 23,0-24,0 1,0-1,0 1,0-1,0 1,0-48,0 1,0-1,0 1,0-1,0-23,0 24,0-1,0 1,0-1,0-23,0 23,0 1,0-1,23 1,-23-1,24 1,-1 23,1 0,-1 0,1 0,-1 0,1 23,-24 1,0-1,0 1,0-1,-24 1,1-1,-1-23,24 24,-47-24,24 0,-1 24,24-1,0 1,24-24,-1 0,1 23,-1 1,1-1,23-23,-24 24,1-24,23 23,-47 1,47-1,-23-23,23 24,-24-24</inkml:trace>
  <inkml:trace contextRef="#ctx0" brushRef="#br0" timeOffset="278792.2033">18650 9854,'0'0,"0"-24,0 48,0-1,0 1,-23-1,23 1,0 0,-24-1,24 1,0-1,0 1,0-1,0 1,0-48,0 1,0-1,0 1,0-1,24-23,-24 23,0 1,23-24,-23 23,0 1,24-1,-24 1,23 23,1 0,-1 23,-23 1,0-1,0 1,0-1,0 1,0-1,0 1,0 0,0-1,24-23,-24-23,23-1,1 24,-24-24,23 1,1-24,-1 47,1-47,46 0,-70 23,24 1,-1 23,1 23,-24 1,0-1,0 24,0-23,0-1,0 24,-24-23,24 23,0-23,0-1,0 1,0-1,-23 1,23-1,0 1</inkml:trace>
  <inkml:trace contextRef="#ctx0" brushRef="#br0" timeOffset="279525.3592">19403 9760,'23'0,"-23"23,0 1,0-1,-23 1,-1-1,24 1,-23 47,-1-48,24 1,-23-1,23 1,0-1,0 1,0-48,0 1,0-1,0 1,0-1,23 1,1-1,-1-23,-23 23,0 1,24-1,-1 1,-23-1,47 1,-23 23,-1 0,1 0,-1 23,-23 1,0-1,24 24,-24-23,0-1,0 1,0 0,0 23,0-24,0 1,0-1,23 1</inkml:trace>
  <inkml:trace contextRef="#ctx0" brushRef="#br0" timeOffset="279694.3372">19473 10019,'0'0,"-23"0,23-24,0 1,23 23,24 0,-23 0,-1-24,1 24</inkml:trace>
  <inkml:trace contextRef="#ctx0" brushRef="#br0" timeOffset="280226.9446">19826 9760,'0'0,"24"-24,-24 48,0-1,0 1,-24 23,24-24,0 24,0-23,0 23,0-23,-23 46,23-46,0-1,0 1,0-1,0 1,23-24,24 0,-23 0,23 0,0-24,0 24,0 0,0-23,-24 23,24-24,-23 24,23-23</inkml:trace>
  <inkml:trace contextRef="#ctx0" brushRef="#br0" timeOffset="280628.1457">20391 9760,'23'0,"1"0,-1-24,1 24,-1-23,1 23,-1 0,24-24,0 24,-23 0,-1 0,1 0,23 0,-24 0</inkml:trace>
  <inkml:trace contextRef="#ctx0" brushRef="#br0" timeOffset="280828.2046">20602 9760,'-23'0,"23"23,0 1,-24-1,24 1,0 23,0-24,0 1,0 0,0-1,0 1,0-1,0 1,0-1,24 1,-1-1</inkml:trace>
  <inkml:trace contextRef="#ctx0" brushRef="#br0" timeOffset="281028.7463">20485 10136,'0'0,"-24"0,48 0,-1 0,1 0,-1-23,1 23,-1 0,24 0,71-47</inkml:trace>
  <inkml:trace contextRef="#ctx0" brushRef="#br0" timeOffset="281830.7426">21096 9689,'24'0,"-1"0,24 0,-23 0,-1 0,1 0,46 0,-46 0,-1 0,24 0,-23 0,46 0,-46 0,-1 0,1 0,0 0,-24 24,-24-1,24 1,-24-24,1 23,-24-23,0 24,23-1,-23 1,0-24,0 23,0 1,24-1,-48 1,48-24,-1 24,1-1,-1-23,1 24,23-1,23 1,24-24,-23 0,23 0,0 0,0 0,23 0,-23 0,0 0,24-24,-24 24,0 0,24-23,-48 23,1 0</inkml:trace>
  <inkml:trace contextRef="#ctx0" brushRef="#br0" timeOffset="282271.099">21966 9713,'0'23,"0"1,0-1,0 1,0-1,-23 1,23-1,0 1,0-1,0 1,0 0,0-1,0 1,0-1,0 1</inkml:trace>
  <inkml:trace contextRef="#ctx0" brushRef="#br0" timeOffset="282517.0856">21943 9736,'0'-23,"23"-1,1 24,-1 0,1-23,23-1,0 24,-24 0,24-23,-23 23,23 0,0 0,-47 23,24-23,-1 24,1-1,-24 1</inkml:trace>
  <inkml:trace contextRef="#ctx0" brushRef="#br0" timeOffset="282717.3497">21990 9854,'0'0,"0"23,23-23,1 0,-1 0,24 0,24 0,-48 0,48 0,-24 0,-23 0,-1 0,1 0</inkml:trace>
  <inkml:trace contextRef="#ctx0" brushRef="#br0" timeOffset="282933.5156">22013 10066,'0'0,"-23"0,23 23,23-23,1 0,-1 0,24 0,-23 0,23 0,47 0,-47 0,0 0,0 0,0-23,-23 23</inkml:trace>
  <inkml:trace contextRef="#ctx0" brushRef="#br0" timeOffset="285239.6736">24106 9595,'0'24,"0"-1,0 1,0-1,0 1,0 23,0 0,0 0,0 0,0 0,0 0,24-23,-24 23,0 0,0-24,0 48,0-48,0 24</inkml:trace>
  <inkml:trace contextRef="#ctx0" brushRef="#br0" timeOffset="286141.112">24671 9760,'-24'23,"24"1,-23-24,23 23,-24 1,24-1,0 1,0 23,0-23,24 23,-1-24,1 1,-1-1,1-23,-1 0,1 0,23 0,-23 0,-24-23,23-1,1 1,-1-24,1 23,-1-23,-23 23,24 1,-24-1,0 1,0 46,0 1,0-1,0 1,0-1,0 1,0 0,23 23,-23 0,24-24,-1-23,-23 24,47-24</inkml:trace>
  <inkml:trace contextRef="#ctx0" brushRef="#br0" timeOffset="287012.2669">25306 9760,'23'0,"1"0,-1 0,1 0,23 0,0 0,0 0,-23 23,23-23,0 24,-24-24,1 0,-1 0,1 23,-1-23,-23 24,0-1,-23-23,23 24,-24-24,24 23,-47 1,24 0,-1-1,1 1,-24 23,0-24,23 1,1-24,-1 23,-23 1,23-1</inkml:trace>
  <inkml:trace contextRef="#ctx0" brushRef="#br0" timeOffset="288693.892">26482 9501,'23'-23,"-46"46,46-70,1 24,-1-1,1 24,-1-23,1-1,-1 1,1-1,0 24,-1 0,1 0,23 24,-47 23,0 0,23 0,-23 0,0 23,0-23,0 0,-23 0,23 0,0-23,-24 23,1-24,-1 24,24-23,-23 0,23-1,-24 1</inkml:trace>
  <inkml:trace contextRef="#ctx0" brushRef="#br0" timeOffset="288947.8211">26811 10536,'-23'0,"-1"0,24-24</inkml:trace>
  <inkml:trace contextRef="#ctx0" brushRef="#br0" timeOffset="289380.1593">27258 9360,'0'0,"23"0,-23-23,48 23,-25 0,1 0,-1 0,-23 23,0 1,0-1,0 24,0 0,0 0,-23 0,-1 0,1 0,-1 24,0-48,1 24,-1 0,24-23,-23 23,23-23,-24-1,24 1</inkml:trace>
  <inkml:trace contextRef="#ctx0" brushRef="#br0" timeOffset="289518.1866">27258 10207,'0'23,"0"-46,23 46,-23 1,0-1</inkml:trace>
  <inkml:trace contextRef="#ctx0" brushRef="#br0" timeOffset="292818.9486">6468 12253,'0'23,"0"-46,0 93,0-23,0 0,0 0,0-23,0 47,0-24,0 0,-24 0,24 0,0 0,0 0,0-24,0 24,0-23,0-1</inkml:trace>
  <inkml:trace contextRef="#ctx0" brushRef="#br0" timeOffset="293642.8608">6726 12464,'0'0,"-23"0,-1 0,24 24,0 0,-23 23,23-24,0 24,0-23,0-1,0 24,23-23,-23-1,0 1,24-1,-1 1,1-24,-1 23,1-23,-1 0,1 0,23-23,0-1,0-46,-23 46,-24 1,23-1,1 1,-24-1,0 1,0-1,0 48,0-1,0 1,0-1,0 1,0-1,0 1,0 23,0-24,0 1,0-1,23 1,1-1,-24 1,23-24</inkml:trace>
  <inkml:trace contextRef="#ctx0" brushRef="#br0" timeOffset="294359.3856">6609 12323,'0'-23,"0"-1,0 1,23 23,1-24,-1 24,-23-23,24 23,-1 0,1 0,-1 0,1 23,-1-23,1 24,-1-24,1 23,-24 1,23-24,1 23,-1-23,25 0,-48-23,23 23,1-24,-1 1,1-1,-1 1,-23-1,0 1,24 23,-24-24</inkml:trace>
  <inkml:trace contextRef="#ctx0" brushRef="#br0" timeOffset="295631.1974">7455 12253,'-23'-24,"-1"1,24 46,24-23,-24 24,23-24,-23 23,24-23,-1 24,-23-1,47-23,-23 24,-1-1,1-23,0 24,-1-1,24-23,-23 24,-1-24,1 23,-1-23,1 0,-24 24,0 0,0-1,0 1,-24-24,1 23,-1-23,1 24,-48 46,48-70,-1 24,0 23,1-47,-24 70,23-46,24-1,-23 1,-1-1,24 1</inkml:trace>
  <inkml:trace contextRef="#ctx0" brushRef="#br0" timeOffset="298069.1461">8749 12464,'23'0,"1"0,-1 0,1 0,-1 0,1 0,23-23,-23 23,23 0,-24 0,1 0,-1 0,1 0,-1 0</inkml:trace>
  <inkml:trace contextRef="#ctx0" brushRef="#br0" timeOffset="298285.3075">8796 12629,'0'24,"23"-24,1 0,-1 0,1 0,0-24,23 24,-24-23,1 23</inkml:trace>
  <inkml:trace contextRef="#ctx0" brushRef="#br0" timeOffset="302485.8065">10560 12041,'0'-23,"0"46,0 1,0 23,0-24,0 1,-24 23,24 0,0 0,0 0,0 0,0 0,0 0,0-23,0 23,0-24,24 24,-24 0,0-23,0-1,0 1,0-1,0 1</inkml:trace>
  <inkml:trace contextRef="#ctx0" brushRef="#br0" timeOffset="303272.3949">10936 12276,'0'-23,"24"23,-48 0,24 23,-23 1,23-1,0 1,0 23,0-24,0 1,0-1,0 1,23 0,-23-1,24 1,-1-1,1-23,-1 0,1 0,-1 0,1 0,-1 0,-23-23,47 23,-47-24,47-23,-47 23,24-23,-24 24,0-1,0 1,0-1,0 48,0-1,0 1,0-1,0 24,0-23,0 0,23-1,1 1,-24-1,0 1,0-1,23-23,1 24,-1-24</inkml:trace>
  <inkml:trace contextRef="#ctx0" brushRef="#br0" timeOffset="303873.4772">11571 12135,'-23'0,"23"-23,0 46,23-23,-23 24,47-1,0 1,-23-1,-1-23,1 24,-1-24,24 23,-23 1,-1-24,-23 23,0 1,0-1,0 1,0-1,-23-23,-1 24,24-1,-23 1,-24 0,0-1,47 1,-47-1,23-23,24 24</inkml:trace>
  <inkml:trace contextRef="#ctx0" brushRef="#br0" timeOffset="304640.0575">9854 12982,'0'0,"24"0,-1 0,24 0,-23 0,23 0,0 0,0 0,0 0,0 0,24 0,-24 0,23 0,1 0,-1 0,24 0,0 0,1 0,-1 0,23-24,1 24,23 0,-24-23,25 23,-1 0,-24-24,24 24,-23-23,23 23,-23-24,23 1,-24 23,72-24,-95 1,-47 23,0 0,47-24</inkml:trace>
  <inkml:trace contextRef="#ctx0" brushRef="#br0" timeOffset="306659.9764">10513 13241,'0'23,"0"24,0-23,0-1,0 24,0-23,0 23,23 0,-23-24,0 1,24 23,-24-24,0 1,0-1,0 1,0-1,0 1,0 0</inkml:trace>
  <inkml:trace contextRef="#ctx0" brushRef="#br0" timeOffset="306980.4287">10724 13241,'0'23,"0"1,0 23,0-24,0 1,0 23,0-24,0 24,24 0,-24-23,0 23,0-24,0 1,0-1,0 1,23-1</inkml:trace>
  <inkml:trace contextRef="#ctx0" brushRef="#br0" timeOffset="307597.8459">11077 13358,'0'24,"0"-1,0 24,0-23,0 23,0-24,0 1,24-1,-1 1,1-24,-1 0,1 0,-1-24,1 24,-1-23,1-1,-24 1,23-1,1 24,-24-23,23-1,-23 1,0 46,0 1,0-1,0 1,24-24,-24 23,0 1,23-1,-23 1</inkml:trace>
  <inkml:trace contextRef="#ctx0" brushRef="#br0" timeOffset="308014.4034">11806 13170,'0'24,"0"-1,0 1,0-1,0 1,-23 23,23-24,0 24,0-23,0-1,0 24,0-23,0-1,0 1,0-1,0 1,0-1,23-23</inkml:trace>
  <inkml:trace contextRef="#ctx0" brushRef="#br0" timeOffset="308330.8443">11947 13241,'0'-24,"0"48,24-48,-24 48,0-1,0 1,0-1,0 24,0-23,0-1,0 24,0-23,0-1,0 1,0-1,0 24,0-23,0-1</inkml:trace>
  <inkml:trace contextRef="#ctx0" brushRef="#br0" timeOffset="321311.9374">5574 10559,'-24'0,"1"0,-1 0,24-23,-23 23,-1 0,1 0,-1 0,1 0,-1 0,1 0,23-24,-24 24,1 0,-1 0,24 24,-23-1,-1 1,24 0,0-1,0 24,-23-23,-1 23,24 0,0 23,-23-23,-1 24,1-1,23-23,0 24,-24 0,24-1,-24 1,24-1,-23 1,-1-1,24 1,0-1,-23 1,-1 23,1-23,23-1,-24 24,1-23,-1 46,24-23,-23-47,-1 1,24 22,0 1,0-24,0 0,0 23,0 1,0-24,-23 23,23-23,0 24,-24 0,24-1,0-23,0 24,-23-24,23 23,-24 1,24-24,0 23,0-23,0 1,0-1,0 0,0 0,0 0,0 0,0-24,0 24,0-23,-23-1,23 1,0 23,0-24,0 1,-24-1,24 1,0-1,0 1,24-24,-1 0,24 0,-47 23,47-23,-23 0,23 0,-24 0,1 0,23 0,-24 0,1 24,-1-24,25 0,-25 0,1 0,-1 24,1-24,-1 0,1 0,-1 0,1 0,-1 0,-23-24,24 0,-24 1,0-1,0 1,0-1,0 1,-24 23,24-24,-23 24,-1 0,24 24,0-1,0 1,0-1,24 1,-24-1,23-23,-23 24,0 0,0-1,0 1,0-1,0 1,-23-1,-24 1,23-1,-23 1</inkml:trace>
  <inkml:trace contextRef="#ctx0" brushRef="#br0" timeOffset="323608.6844">6750 14393,'0'0,"23"-24,-23 48,-23 0,-1-1,24 1,-47-24,24 23,-24 24,0-47,23 24,1-1,-48 1,24 23,-24-47,24 47,24-47,-1 0,1 23,23 1,23-24,-23 23,24-23,-1 24,24-24,-23 0,23 23,0-23,0 24,-23-24,23 23,0-23,0 0,-24 24,24-24,-23 0,-1 0,1 23,-1-23,-23 24,24-24,-24 23</inkml:trace>
  <inkml:trace contextRef="#ctx0" brushRef="#br0" timeOffset="324426.4548">7032 14487,'0'-23,"0"46,0 1,-23-1,23 1,0 23,0-24,0 24,23-23,1-1,-1 1,24-1,-23-23,-1 0,1 0,-1 0,1-23,-1 23,1-24,-1 1,-23-1,24 1,-24-1,0 1,23-1,-23 1,24-1,-24 48,0-1,0 1,0-1,0 1,0-1,0 24,0-23,23-1,1 1,-1-1</inkml:trace>
  <inkml:trace contextRef="#ctx0" brushRef="#br0" timeOffset="324950.003">7667 14158,'0'23,"0"1,0-1,0 1,0 23,0-24,-23 24,23 1,0-1,0 0,0 0,0 23,0-23,23 0,-23 0,0 0,0 24,0-48,0 48,0-48,0 48,0-47</inkml:trace>
  <inkml:trace contextRef="#ctx0" brushRef="#br0" timeOffset="325829.8839">8184 14581,'24'0,"-1"0,1 0,0 0,-1 0,1 0,-1 0,1 0,-1 0</inkml:trace>
  <inkml:trace contextRef="#ctx0" brushRef="#br0" timeOffset="326018.3137">8184 14722,'0'0,"24"0,-1 0,1 0,0 0,23 0,-24 0,1 0,-1-23,1 23</inkml:trace>
  <inkml:trace contextRef="#ctx0" brushRef="#br0" timeOffset="326801.1173">9149 14228,'0'0,"23"0,-46 0,-1 0,1 0,-1 0,1 0,-1 0,1 0,-1 0,1 0,-1 0,1 0,-1 0,24 24,0-1,0 1,0-1,0 24,0-23,0 47,0-48,24 1,-24 23,0-24,0 24,0-23,0-1,0 24,0-23,23 23,-23 0,0-24,0 1,0-1,0 1,0-1,0 1,24-24,23 0,0 0,-24 0,24 0,0 0,-23 0</inkml:trace>
  <inkml:trace contextRef="#ctx0" brushRef="#br0" timeOffset="329702.9057">9690 14393,'0'24,"0"-1,0 1,23-1,-23 1,24-1,-24 1,0-1,0 24,23-47,-23 24,24-1,-24 1,0-1,0 1,0-1</inkml:trace>
  <inkml:trace contextRef="#ctx0" brushRef="#br0" timeOffset="330827.5126">12018 14322,'0'-23,"0"46,0 1,0-1,0 1,0 0,23-1,-23 1,0 23,0-24,24-23,-24 47,0-23,0-1,0 1</inkml:trace>
  <inkml:trace contextRef="#ctx0" brushRef="#br0" timeOffset="331097.0636">12230 14534,'23'0,"1"-23,-1 23,1 0,-1 0,24 0,-23 0,-1 0,1 0</inkml:trace>
  <inkml:trace contextRef="#ctx0" brushRef="#br0" timeOffset="331629.6559">12841 14534,'24'0,"-1"0,1-23,-1-1,1 1,-1-1,-23 1,24 23,-24 23,0 1,0-1,0 1,0-1,0 1,0-1,0 1,0-1</inkml:trace>
  <inkml:trace contextRef="#ctx0" brushRef="#br0" timeOffset="331851.9945">13053 14299,'0'0,"-24"0,1 0</inkml:trace>
  <inkml:trace contextRef="#ctx0" brushRef="#br0" timeOffset="332400.0012">13170 14111,'24'0,"-1"0,1 0,23-24,0 24,-23 0,23 0,0 0,-24 0,1 0,-1 0,1 0,-1 0,-23 24,0-1,0 1,0 23,0-24,0 1,0 23,0 0,0 0,-23 0,23 0,0 0,0-23,-24 70,24-47,0-24,0 1,0 23,0 0,-23-47,23 23,-24 1,1-24,-1 0,1 0,-24 0</inkml:trace>
  <inkml:trace contextRef="#ctx0" brushRef="#br0" timeOffset="334688.5">10983 10536,'0'-24,"24"24,-1 0,1 0,-1 0,1 0,23 0,-24-23,48 23,-24 0,23 0,-23 0,24 0,0 0,-1 0,1 0,-24 0,0 0,0 0,0 0,0 23,0-23,-24 0,1 0,-1 0,1 0,0 0,-24-23,0-1,-24 24,24-23,-24 23,48 23,-24 1,0-1,24-23,-24 24,0-1,-24 1,24 0</inkml:trace>
  <inkml:trace contextRef="#ctx0" brushRef="#br0" timeOffset="335607.9872">12865 10489,'0'-24,"-24"24,24-23,-23 23,-1 0,1 0,-1 0,-23 0,23 0,-23 23,47 1,-47-24,47 23,-47 1,24-1,23 1,0 0,0-1,0 1,0-1,0 1,47-24,-24 23,1-23,-1 0,1 24,23-24,0 0,-23 0,-1 0,24 0</inkml:trace>
  <inkml:trace contextRef="#ctx0" brushRef="#br0" timeOffset="336055.5142">13241 10512,'0'-23,"-24"23,1 0,-1 0,-23 47,24-24,-1 1,24 0,0-1,0 1,0-1,0 1,24-24,-1 23,1-23,-1 0,1 0,-1-23,1 23,-24-24,23 24,-23-23,0-1,0 1,0-1,-23 24,23-24</inkml:trace>
  <inkml:trace contextRef="#ctx0" brushRef="#br0" timeOffset="336641.5116">13453 10512,'0'-23,"23"23,-23 23,0 1,0-1,-23 1,23 23,-24-47,24 47,-23-23,23-1,0 1,0-1,0 1,23-24,1 0,-1 0,1 0,-1 0,24 0,0-24</inkml:trace>
  <inkml:trace contextRef="#ctx0" brushRef="#br0" timeOffset="337180.4963">13782 10559,'23'-23,"-46"46,46-23,-23 24,-23 0,23-1,0 1,-24 23,24-24,24 1,-1-24,-23 23,47 1,-23-24,-1 0,1 0,-1 0,1-24,0 1,-1 23,-23-24,0 1,0-1,0 1,0-1,0 1,-23-1</inkml:trace>
  <inkml:trace contextRef="#ctx0" brushRef="#br0" timeOffset="338113.829">14252 10583,'0'24,"0"-1,0 1,-23-1,23 1,0-1,0 1,0-1,-24-23,24 24,0-1,0-46,0-1,0 1,0-1,0 1,24-1,-24 1,0-1,23 24,-23-23,0-1,24 24,-24-24,23 24,-23 24,24-24,-1 24,-23-1,0 1,0-1,0 1,24-24,-1 0,-23-24,24 24,-24-23,23-1,1 24,-24-23,0-1,23 24,1 0,-1 0,1 0,-1 24,-23-1,0 1,0-1,0 1,0-1,24 1,-24-1,0 1</inkml:trace>
  <inkml:trace contextRef="#ctx0" brushRef="#br0" timeOffset="338751.6826">14793 10559,'0'24,"-23"0,23-1,-24-23,24 24,0-1,0 1,-23-24,23 23,0 1,0-1,0 1,-24-24,48-24,-24 1,0-1,23 1,-23-1,0 1,0-1,0 1,0-1,24 0,-1 24,-23 24,24 0,-24-1,23 1,1-1,-24 1,23-1,-23 1,24-1,-24 1,0-1,23-23,1 0,-1 0,-23-23,24-1,-24 1,0-1,0 1,0-1,0 1,0-1,0 1</inkml:trace>
  <inkml:trace contextRef="#ctx0" brushRef="#br0" timeOffset="339586.0744">12512 11053,'0'24,"0"-1,0 1,23-1,1 1,-24 23,23-47,-23 24,24 23,-1-24,-23 1,0-1,24-23,-1 0,1-23,0-1,-1 24,-23-23,24-1,-1 1,-23-1,0 0,24-23,-24 24</inkml:trace>
  <inkml:trace contextRef="#ctx0" brushRef="#br0" timeOffset="339918.0555">13029 11100,'0'24,"-23"-24,23 23,-24 1,24-1,0 1,-23 0,23-1,0 1,0-1,0 1,0-1,0 1</inkml:trace>
  <inkml:trace contextRef="#ctx0" brushRef="#br0" timeOffset="340134.2457">12959 11147,'0'-23,"23"-1,1 24,-1-23,-23-1,24 24,-1 0,1-23,-1 23,1 0,-1 0,1 0</inkml:trace>
  <inkml:trace contextRef="#ctx0" brushRef="#br0" timeOffset="340334.7803">13076 11194,'0'0,"24"0,-1 0,1 0,-1 0,1 0</inkml:trace>
  <inkml:trace contextRef="#ctx0" brushRef="#br0" timeOffset="340550.9466">12982 11383,'0'0,"24"0,-1 0,24 0,-23 0,-1 0,-23-24,24 24,-1-23,1 23</inkml:trace>
  <inkml:trace contextRef="#ctx0" brushRef="#br0" timeOffset="341052.2332">13523 11100,'-23'0,"-1"0,1 0,-24 0,23 0,1 0,-1 24,-23-24,47 23,-24 24,1-23,-1 23,24-23,0-1,24 1,-24-1,47 1,-24-24,72 0,-72 0,24 0,0 0,-23-24</inkml:trace>
  <inkml:trace contextRef="#ctx0" brushRef="#br0" timeOffset="341337.537">13641 11077,'23'0,"1"0,-1 0,1 0,23 0,-24 0,24 0,-23 0,-1 0,1 0,23 0,-23 0,-1 0</inkml:trace>
  <inkml:trace contextRef="#ctx0" brushRef="#br0" timeOffset="341553.7004">13852 11077,'0'23,"0"-46,0 70,-23-24,23 1,-24-1,24 1,0 0,0-1,0 24,0-23,0-1,0 1</inkml:trace>
  <inkml:trace contextRef="#ctx0" brushRef="#br0" timeOffset="341992.1467">14135 11218,'0'0,"0"-24,0 1,-24 23,1 23,23 1,-24 0,1-1,-1 1,24-1,0 1,0-1,0 1,24-24,-1 23,1-23,-1 0,1 0,-1 0,1 0,-24-23,23 23,-23-24,0 1,0-1,0 1,-23-1,23 1,0-1,-24 24,1-24,23 1,-24 23,1-24</inkml:trace>
  <inkml:trace contextRef="#ctx0" brushRef="#br0" timeOffset="342774.9184">14299 11147,'0'24,"0"-1,0 1,0 0,0-1,0 1,0-1,0 1,0-1,0 1,0-1,0 1,0-1,0-46,0-1,0 1,0-24,0 23,0 1,0-1,0-23,0 23,0 1,0-24,0 23,0 1,0-1,24 1,-1 23,1 0,-1 0,1 0,-24 23,0 1,0-1,0 1,-24-24,1 23,-1 1,24-1,-23-23,-1 24,24 0,0-1,0 1,24-24,-1 23,1 1,23-24,-47 23,23-23,1 24,-1-1</inkml:trace>
  <inkml:trace contextRef="#ctx0" brushRef="#br0" timeOffset="343980.7209">13852 14369,'0'0,"0"-23,24 23,-1 0,1 0,-1-24,1 24,23 0,24 0,-24-23,23 23,1 0,-1 0,1-24,-24 24,0 0,0 0,-24 0,25 0,-25-23,1 23,-1 0,-23-24,0 1,-23 23,23-24,-24 24,1 0,23-23,0 46,0 1,23-1,-23 1,0-1,0 1,0-1,-23-23,23 24,0-1,-24-23</inkml:trace>
  <inkml:trace contextRef="#ctx0" brushRef="#br0" timeOffset="344397.0625">15146 13993,'0'0,"0"24,0-1,0 1,0-1,-24 1,24-1,0 1,0 23,0-24,-23 1,-1-1</inkml:trace>
  <inkml:trace contextRef="#ctx0" brushRef="#br0" timeOffset="344798.3448">15075 14205,'71'-259,"-142"518,142-541,-48 258,1 1,-1 23,1 0,0 0,-1 23,1 1,-24-1,0 24,0-23,0-1,-24-23,1 24,-1-1,0 1,1-24,-24 23,23-23,48 0,-1 0,1 0,-24 24,23-24,1 0,0 23,-1-23,1 24,-1-24,1 23,-1 1,1-24,-24 23,23-23,1 0,-1 0</inkml:trace>
  <inkml:trace contextRef="#ctx0" brushRef="#br0" timeOffset="345183.7919">15640 14064,'0'0,"0"-24,0 1,0-1,0 1,0-1,-24 24,1 0,-1 24,-23-1,47 1,-47-1,47 1,-23-1,-1 1,24 23,0-24,0 1,24-1,-1-23,-23 24,24-24,-1 0,24 0,-23-24,-1 24,1-23,-1 23,1-24,-24 1,23-1,1 1,-24-1,0 1,0-1,-24 1,1 23,23-24,-24 1</inkml:trace>
  <inkml:trace contextRef="#ctx0" brushRef="#br0" timeOffset="345916.7965">15899 13993,'0'0,"-24"-23,24 46,0 1,0-1,24 1,-1 23,-23-24,24 24,-24-23,23-24,-23 23,24-23,-1 0,1 0,-1-23,1-1,-24 1,0-1,0 1,23-1,-23 1,0-1,24 24,-24 24,0-1,0 1,0 23,0-24,0 1,0-1,0 1,0-1,23-23,1 0,-1 0,-23-23,24 23,-24-24,23 1,-23-1,24 1,-1-1,-23 1,24-1,-1-23,1 24,-24-1,0 1,0-1</inkml:trace>
  <inkml:trace contextRef="#ctx0" brushRef="#br0" timeOffset="346564.9579">14864 14558,'0'-24,"23"24,1 24,-24-1,0 1,23-1,1 1,-1-1,-23 1,24-1,-1-23,-23 24,24-1,-1-23,1-23,-1-1,1 24,-24-47,23 24,1-1,-24 1,23-1,1-23,-24 24,0-1</inkml:trace>
  <inkml:trace contextRef="#ctx0" brushRef="#br0" timeOffset="346865.8452">15358 14558,'0'0,"0"23,0 1,0-1,0 1,0-1,0 1,0-1,0 1,0-1,0 1</inkml:trace>
  <inkml:trace contextRef="#ctx0" brushRef="#br0" timeOffset="347119.4208">15358 14652,'23'-94,"-46"188,70-212,-47 95,23-1,1 24,-1-23,1 23,-1 0,1 0,-1 0,1 0,-1 0,1 23,-24 1,0-1</inkml:trace>
  <inkml:trace contextRef="#ctx0" brushRef="#br0" timeOffset="347304.3379">15405 14652,'-24'0,"48"0,-24 0,23 0,1 0,-1 0,1 0,-1 0,1 0,-1 0,1 0</inkml:trace>
  <inkml:trace contextRef="#ctx0" brushRef="#br0" timeOffset="347520.1493">15405 14793,'0'0,"0"23,23-23,1 0,-1 0,1 0,-1 0,1 0,23 0,-24-23,1 23,-1-24</inkml:trace>
  <inkml:trace contextRef="#ctx0" brushRef="#br0" timeOffset="347889.4639">16251 14558,'0'0,"0"-24,-23 24,-1-23,1 23,-1 0,1 0,-24 0,23 0,1 0,-1 0,-23 23,24-23,-1 24,1-1,-1 1,0-1,24 1,0-1,0 1,0-1,0 1,0-1,24-23,23 24,-23-24,-1 0,24 0,-23 0,23 0,-24-24,1 24,-1-23,24 23</inkml:trace>
  <inkml:trace contextRef="#ctx0" brushRef="#br0" timeOffset="348167.8242">16345 14534,'24'0,"-24"-23,23 23,1 0,23-24,0 24,-23 0,23 0,23 0,-46 0,-1 0,1-23,-1 23</inkml:trace>
  <inkml:trace contextRef="#ctx0" brushRef="#br0" timeOffset="348406.1471">16651 14487,'0'24,"0"-48,-23 71,-1-47,1 24,23-1,-24 1,1-1,23 1,-24-1,24 1,-24-1,24 1,0-1,-23 1,23-1</inkml:trace>
  <inkml:trace contextRef="#ctx0" brushRef="#br0" timeOffset="348838.0684">16933 14605,'0'0,"0"-24,-23 24,-1 0,1 24,-1-1,1-23,23 24,-24 23,1-24,23 1,0-1,0 1,23-24,1 23,23-23,-24 0,1 0,-1 0,24 0,-47-23,47 23,-23-24,-1 1,-23-1,0 1,0-1,-23 1,23-1,-24 24,24-23,-23 23,-1-24</inkml:trace>
  <inkml:trace contextRef="#ctx0" brushRef="#br0" timeOffset="349571.1335">17263 14487,'0'24,"0"-1,0 24,0-23,0-1,0 1,-24-1,24 1,0-1,0 1,0-1,0 1,0-48,0 1,24-1,-24-23,0 24,0-1,23 1,-23-1,24-23,-24 24,0-1,0 1,23-1,1 24,23-47,-24 47,24 0,-23 24,-24-1,0 1,-24-1,24 1,-23-24,-1 23,-23-23,24 24,-24-1,23-23,1 24,-1-24,1 23,-1-23,48 24,-1-24,1 23,-1-23,1 24,23-24,-24 23,24-23,-23 0,-1 24,1-24,-1 23,1-23,23 24,-24-24</inkml:trace>
  <inkml:trace contextRef="#ctx0" brushRef="#br0" timeOffset="351900.4649">7056 15804,'-24'0,"1"0,23 24,0-1,0 1,0-1,0 24,0-23,0 23,0 0,0-24,0 48,0-48,0 24,0 0,0 1,0-25,0 24,0-23,0 23,0-24,0 1,0-1,0 1,0-1,-24 1</inkml:trace>
  <inkml:trace contextRef="#ctx0" brushRef="#br0" timeOffset="356210.1376">5691 15828,'0'0,"24"0,-48 0,1 0,23 23,-47 1,23-1,1 1,-1-24,-23 23,47 1,-47-1,0 1,24-1,-24 1,23-24,24 23,24-23,-24 24,23-1,1 1,-1-24,1 23,-1-23,24 24,-23-1,-1-23,48 24,-48-1,1 1,23-24,-23 24,-1-1,1-23,-1 24,1-1</inkml:trace>
  <inkml:trace contextRef="#ctx0" brushRef="#br0" timeOffset="356858.5021">6162 15945,'0'24,"0"-1,0 1,0 23,0-24,0 1,0-1,0 1,0-1,0 1,23-24,1 23,-1-23,24 0,-23 0,-1 0,-23-23,24 23,0-24,-1 1,-23-1,0 1,24-1,-1 1,-23-1,0 1,24-1,-24 1,23 23,-23 23,24 1,-24-1,0 24,0-23,23-1,-23 1,24-24,-24 23</inkml:trace>
  <inkml:trace contextRef="#ctx0" brushRef="#br0" timeOffset="357490.9618">6021 15804,'0'-23,"0"-1,0 1,23-1,1 1,-24-1,23 24,1 0,-1 0,1 0,-24 24,23-24,1 23,-1-23,-23 24,24-24,-1 0,1 0,23 0,-23 0,-1 0,1-24,23-23,-24 47,1-24,-1 1</inkml:trace>
  <inkml:trace contextRef="#ctx0" brushRef="#br0" timeOffset="360500.5805">7596 15969,'-23'0,"23"-24,-24 24,48 0,-1 0,1 0,0 0,-1-23,1 23,-1 0,1 0</inkml:trace>
  <inkml:trace contextRef="#ctx0" brushRef="#br0" timeOffset="360716.746">7573 16063,'0'23,"23"-23,1 0,0 0,-1 0,1-23,-1 23,1 0</inkml:trace>
  <inkml:trace contextRef="#ctx0" brushRef="#br0" timeOffset="362226.6333">8843 15616,'0'-24,"0"48,0-1,0 1,0 0,0-1,0 1,0 23,23 0,-23-24,24 24,-24-23,0 23,24-24,-1 48,-23-48,0 24,0-23,0-1,0 1,0-1,0 1,-23-24</inkml:trace>
  <inkml:trace contextRef="#ctx0" brushRef="#br0" timeOffset="363736.895">8208 15828,'0'-24,"23"24,-46 0,23 24,-24-24,1 0,-1 23,1 1,-1-1,1 1,-1-24,1 23,-1-23,24 24,-23-24,23 23,-24-23,24 24,24-1,-1-23,-23 24,24-24,-1 23,1-23,-1 0,1 0,23 0,-24 0,1 24,-1-24,1 0,0 0,-1 0</inkml:trace>
  <inkml:trace contextRef="#ctx0" brushRef="#br0" timeOffset="364262.4777">8373 15828,'0'0,"0"23,0 1,0-1,0 1,23-24,-23 23,0 1,24-24,-1 23,1-23,-1 0,1 0,-1 0,-23-23,24 23,-24-24,0 1,23 23,1-24,-1 1,-23-1,0 1,0 46,0 1,0-1,0 1,0-1,0 1,24-1,-24 1,23-1,-23 1</inkml:trace>
  <inkml:trace contextRef="#ctx0" brushRef="#br0" timeOffset="364800.2323">7832 16345,'23'0,"1"0,-1 0,1 0,-1 0,24 0,0 0,24 0,-1 0,-23 0,71 0,-24-23,0 23,24-24,-24 0,23 1,-22 23,-1-24,0 1,0 23</inkml:trace>
  <inkml:trace contextRef="#ctx0" brushRef="#br0" timeOffset="365449.7397">7902 16627,'0'-23,"0"46,0 1,0-1,0 1,0-1,0 24,24-23,-24-1,23 1,-23 23,0-24,24 1,-24 0,0-1,0 1,0-1</inkml:trace>
  <inkml:trace contextRef="#ctx0" brushRef="#br0" timeOffset="365787.1362">8231 16463,'0'0,"0"23,0 1,0-1,0 24,0-23,0 23,-23-24,23 1,0 23,0-24,-24 24,24-23,0-1,0 24,0-23</inkml:trace>
  <inkml:trace contextRef="#ctx0" brushRef="#br0" timeOffset="366452.5175">8443 16674,'0'24,"0"-1,0 1,0-1,0 1,24-1,-24 1,23-24,1 23,-24 1,23-24,1 0,-1 0,1 0,-1 0,-23-24,24 24,-1-23,-23-1,24 1,-1-1,1 1,-24-1,0 1,0 46,0 1,0-1,0 1,0-1,0 1,23-1,1-23,-24 24</inkml:trace>
  <inkml:trace contextRef="#ctx0" brushRef="#br0" timeOffset="366916.1746">9008 16416,'0'0,"0"47,0-24,0 1,0 23,0-24,23 1,-23 23,0-24,0 24,24-23,-24-1,0 1,0-1,0 1,0-1</inkml:trace>
  <inkml:trace contextRef="#ctx0" brushRef="#br0" timeOffset="367201.5616">9196 16439,'0'0,"0"24,0-1,0 1,0-1,0 24,0-23,0 23,0-24,0 24,0-23,0-1,0 24,0-23</inkml:trace>
  <inkml:trace contextRef="#ctx0" brushRef="#br0" timeOffset="390802.587">20367 11759,'0'-24,"-23"1,23-1,-24 24,24 24,0-1,0 1,0 23,0-24,0 25,0-1,0 23,0 1,0 23,0 0,0 0,0 23,0 1,0 0,0 23,24 0,-24 0,23 24,-23-24,0 23,24 1,-1-24,1 24,-1 164,1-188,-1 188,1-164,-24 0,0 23,0-24,0-22,0 22,0 142,0-189,0 25</inkml:trace>
  <inkml:trace contextRef="#ctx0" brushRef="#br0" timeOffset="391686.2425">20320 11477,'0'-24,"0"1,24 23,-1 0,24 0,-23 0,23 0,0 0,0 0,23 0,-23 0,24 0,23 0,-24 0,48 0,-24 0,0 0,24 0,23 0,-47 0,47 0,0 0,24 0,-24 0,165-24,-118 24,-24 0,25 0,-1 0,0 0,0-23,0 23,24 0,0 0,-24 0,23 0,1 0,0 0,-1 0,1 0,235-24,-235 24,23 0,-24 0,1 0,0 0,-24 0,47-23,212 23,-235 0,234-24,-234 24,0 0,-24 0,47-23,-47 23,24 0,0-24,-24 24,0 0,24 0,-24-23,23 23,-22 0,-1 0,0-24,-47 24,-23 0,-48 0,48 0,-95 0,1 0,-48-24</inkml:trace>
  <inkml:trace contextRef="#ctx0" brushRef="#br0" timeOffset="393375.0777">21543 11782,'23'0,"1"0,23 0,-23 0,-1 0,1 0,23 0,-24-23,24 23,-23 0,-1 0,24 0,-23 0</inkml:trace>
  <inkml:trace contextRef="#ctx0" brushRef="#br0" timeOffset="393606.6447">21825 11735,'0'24,"118"-48,-236 24,118 47,-23-23,23-1,-24 1,24 0,0-1,0 1,0-1,0 1,0-1,0 1,0-1,0 1,0-1,-23 1</inkml:trace>
  <inkml:trace contextRef="#ctx0" brushRef="#br0" timeOffset="393823.3482">21708 12135,'-24'0,"48"0,-24 0,23 0,1 0,23 0,-24 0,24 0,-23 0,23 0</inkml:trace>
  <inkml:trace contextRef="#ctx0" brushRef="#br0" timeOffset="393976.0396">22154 12088,'0'0,"0"24</inkml:trace>
  <inkml:trace contextRef="#ctx0" brushRef="#br0" timeOffset="394308.0971">22343 11853,'0'-24,"0"48,0 0,0-1,0 1,0-1,0 1,0-1,0 1,0-1,0 1,-24-24,24 23</inkml:trace>
  <inkml:trace contextRef="#ctx0" brushRef="#br0" timeOffset="394593.5162">22296 11971,'23'-165,"-23"424,-23-353,46-95,-23 166,24-1,-1 24,1 0,-24 24,23-1,1 1,-24-1,0 1,0 0,0-1,-24-23,1 0,23 24,-24-24</inkml:trace>
  <inkml:trace contextRef="#ctx0" brushRef="#br0" timeOffset="394808.8011">22484 12065,'0'0,"23"0</inkml:trace>
  <inkml:trace contextRef="#ctx0" brushRef="#br0" timeOffset="395881.0911">23213 11900,'0'24,"-24"-1,1-23,23 24,0-1,0 1,0-1,0 1,23-24,1 0,-1 0,1 0,-1 0,1 0,-24-24,0 1,0-1,0 1,0-1,-24 24,24-23,0 46,24-23,-1 0,1 0,-1 0,1 0,-1-23,1 23,-24-24,0 1,23-1,-23 0,24 1,-24-1,0 1,0-1,24 1,-24-1,0 1,0-1,23 24,-23 47,0-23,0 23,0 0,0 0,-23 0,-1 24,24-24,0 0,-24 23,1-23,-1 0,1 0,-1 0,24-23,-47-1,47 1,-23-24,-1 23,1-46,23-1,23-23,1 24,23-48,-24 24,1 24,23-24,-47 23,47 1,-23-1,-1 1,24-1</inkml:trace>
  <inkml:trace contextRef="#ctx0" brushRef="#br0" timeOffset="398149.1665">24506 11594,'0'0,"0"-23,24 23,-24-24,0 48,0-1,0 24,0-23,0 23,23-24,-23 24,0-23,0 47,0-48,0 24,0 0,0-23,0 23,24-24,-24 1,0 23,23-47,-23 23,0 1</inkml:trace>
  <inkml:trace contextRef="#ctx0" brushRef="#br0" timeOffset="398735.1478">24883 11806,'0'23,"0"1,0 0,0-1,0 1,0-1,0 1,0-1,23-23,1 24,-1-24,1 0,-1 0,1 0,-1 0,1-24,-1 24,1-23,-1-1,1 1,-1-1,-23 1,24-1,-24 48,0-1,0 1,0-1,0 1,23-1,1 1,-1-1,-23 1,24-24,-1 23,1-23</inkml:trace>
  <inkml:trace contextRef="#ctx0" brushRef="#br0" timeOffset="399289.8572">24836 11759,'0'-24,"0"1,0-1,0 1,0-1,23 1,1 23,-1 0,1 0,-1 0,1 23,-1-23,-23 24,24-1,-1-23,-23 24,24-24,-1 0,1 0,-1 0,1 0,-1 0</inkml:trace>
  <inkml:trace contextRef="#ctx0" brushRef="#br0" timeOffset="400640.3836">25518 11665,'23'0,"1"0,23 23,0-23,-24 24,24-24,24 23,-24-23,0 0,-24 0,1 0,23 0,-24 0,1 0,0 0,-24 24,0-1,-24-23,0 24,1-24,-1 23,1 1,-1 0,1-1,-24-23,23 24,-23-1,24 1,-24-1</inkml:trace>
  <inkml:trace contextRef="#ctx0" brushRef="#br0" timeOffset="403268.1224">27493 12041,'24'0,"-48"0,1 0,-1 0,1 0,-1 0,24-23,-23-1,-24 24,47-23,-48-1,48 1,-23-1,-1 1,1-1,-1-23,24 23,-23-23,23 24,0-24,0 0,23 0,-23 23,24-23,-1 24,-23-1,47 1,-47-1,24 24,0 0,-24 24,0-1,0 1,0 23,0 0,-48 23,48-23,-47 0,24 0,-1 0,1 1,-1-25,1 1,23-1,-24 1,24-1,24-23,-1-23,1-1,46 24,-23-23,1-1,-1 24,0-23,0 23,0-24,0 24,0 0,0 0,-24-24</inkml:trace>
  <inkml:trace contextRef="#ctx0" brushRef="#br0" timeOffset="405504.8959">28998 11571,'0'23,"0"1,0-1,-47-23,47 24,-23-24,-1 23,-23 1,24-1,-24-23,23 24,1-24,-24 23,23-23,-23 24,0-24,23 23,1-23,23 24,23 0,1-24,47 23,-48-23,48 0,-24 24,0-24,0 23,0-23,0 24,0-24,0 23,0-23,0 0,-24 24</inkml:trace>
  <inkml:trace contextRef="#ctx0" brushRef="#br0" timeOffset="407024.2532">29469 11665,'23'0,"-23"23,0 1,0-1,0 1,0-1,0 1,0-1,24 1,-1 0,1-24,-1 23,1-23,23 0,-24 0,1 0,-1 0,1-23,-1 23,1-48,-1 25,1-1,-24 1,0-1,0 48,0-1,0 1,0-1,0 1,0 0,0-1,24-23,-1 0,-23 24,71-24</inkml:trace>
  <inkml:trace contextRef="#ctx0" brushRef="#br0" timeOffset="408327.3768">29445 11524,'0'-24,"0"1,24-1,-1 24,1 0,-1 0,1 0,-24 24,23-24,-23 23,24-23,-1 24,1-24,-1 0,1 0,-1-24,1 24,-1-23,1 23,-1 0,1 0</inkml:trace>
  <inkml:trace contextRef="#ctx0" brushRef="#br0" timeOffset="409097.657">30292 11406,'0'-23,"0"46,0 1,0-1,0 1,0-1,0 1,0 23,0 0,0-24,0 24,23 0,1 24,-24-48,0 25,0-25,0 1,0 23,0-24</inkml:trace>
  <inkml:trace contextRef="#ctx0" brushRef="#br0" timeOffset="416051.3079">21755 12958,'-24'24,"1"-1,-24 1,47-1,-47 1,23-1,-23-23,23 24,1 0,-24-1,23-23,1 24,-1-24,24 23,-23-23,-1 0,24 24,-23-24,23 23,0 1,23-24,-23 23,24-23,-1 24,1-24,-1 23,24-23,0 24,-23-24,23 23,24 1,-48-24,1 0,-1 23,1-23</inkml:trace>
  <inkml:trace contextRef="#ctx0" brushRef="#br0" timeOffset="416881.4401">22107 13076,'0'-24,"0"48,0-1,-23-23,23 24,-24 0,24-1,0 1,0-1,0 1,0-1,24 1,-1-1,-23 1,47-24,-47 23,24-23,-1 0,1 0,23 0,0 0,-23 0,-1-23,48-24,-71 23,47 24,-47-23,23-1,1 1,-1-1,-23 1,0-1,-23 24,-1 24,24-1,0 1,0 23,0-24,0 24,24-23,-1-24,-23 23,24-23,-1 24</inkml:trace>
  <inkml:trace contextRef="#ctx0" brushRef="#br0" timeOffset="417654.963">22060 12911,'-23'-23,"23"-1,0 1,23 23,-23-24,24 24,-1-23,1 23,-1 0,1 0,-1 23,1 1,0-24,-1 23,1 1,-1-24,1 0,-1 0,1 0,-1 0,1 0,-1-24,1 1,-1 23,1-24,-1 24,-23-23,24-1,-1 1,-23-1</inkml:trace>
  <inkml:trace contextRef="#ctx0" brushRef="#br0" timeOffset="418272.0006">23048 12582,'0'0,"0"24,0-1,0 24,0 0,0 0,0 0,0 0,-23 0,23 0,0 0,0 0,0 0,0 24,0-47,0 23,0-24,0 24,0-23,0-1,0 1,0-1,0 1</inkml:trace>
  <inkml:trace contextRef="#ctx0" brushRef="#br0" timeOffset="419575.0071">23519 12982,'0'-24,"-24"24,24 24,0-1,0 1,0-1,0 1,0-1,0 1,0 0,0-1,24 1,-1-1,-23 1,24-24,-1 23,1-23,-1 0,1 0,-1 0,24 0,0-23,-47-1,47 1,-47-1,47 1,-47-1,24 0,-1 1,1-1,-24 1,0-1,0 48,0-1,0 1,0-1,0 1,0 0,0-1,0 1,0-1,23 1,1-24,-24 23,23-23,1 0,-1 0</inkml:trace>
  <inkml:trace contextRef="#ctx0" brushRef="#br0" timeOffset="420229.6394">23495 12841,'0'-24,"0"1,0-1,0 1,0-1,0 1,24 23,-1 0,1 0,-1 0,1 0,-24 23,23-23,1 0,-1 24,1-24,23 0,-24 0,1 0,-1 0,1-24,-1 1,24 23,-23 0,-24-24,23 24</inkml:trace>
  <inkml:trace contextRef="#ctx0" brushRef="#br0" timeOffset="421263.9645">24483 12700,'-24'0,"1"0,23-24,-24 24,1 0,23 24,23-1,1-23,-24 24,47-24,-24 0,24 23,0 1,-23-24,23 23,0 1,-24-24,1 0,-24 23,24 1,-24-1,0 1,-24-24,24 23,-24 1,1 23,-24-24,47 1,-47-1,23-23,1 24,-1 0,-23-1,24-23,-24 24</inkml:trace>
  <inkml:trace contextRef="#ctx0" brushRef="#br0" timeOffset="422719.6155">25400 13005,'0'-23,"24"23,-1 0,1 0,-1 0,1 0,23 0,-24 0,1 0,23 0,-24 0</inkml:trace>
  <inkml:trace contextRef="#ctx0" brushRef="#br0" timeOffset="422877.9504">25376 13170,'71'0,"-142"0,189 0,-94 0,23 0,-24 0</inkml:trace>
  <inkml:trace contextRef="#ctx0" brushRef="#br0" timeOffset="441268.7182">13876 12700,'23'0,"1"0,-1 0,1 0,0 0,-1 0,48 0,-24 0,0 0,23 0,-23-24,24 24,23 0,-24 0,-23 0,48 0,46 0,-47 0,-24 0,1 0,23 0,-47 0,47 0,-23 0,-24 0,23 0,-23-23,0 23</inkml:trace>
  <inkml:trace contextRef="#ctx0" brushRef="#br0" timeOffset="441801.0425">16534 12323,'0'24,"0"-1,0 24,0 0,0-23,0 0,0-1,0 1,0-1,0 1,0-1,0 1</inkml:trace>
  <inkml:trace contextRef="#ctx0" brushRef="#br0" timeOffset="442123.5847">16298 12323,'-23'0,"-1"0,24 47,0-23,-23-1,23 24,0-23,0 23,0 0,23-23,-23 23,24-24,-1 1,1-1</inkml:trace>
  <inkml:trace contextRef="#ctx0" brushRef="#br0" timeOffset="442386.6133">16863 12300,'0'-24,"0"1,0 46,0 1,0-1,0 24,0 0,0-23,0 23,0 0,0 0,0-23,0 23,0 0,-24-24,1 1,23 23</inkml:trace>
  <inkml:trace contextRef="#ctx0" brushRef="#br0" timeOffset="443442.3363">11195 16110,'23'0,"1"0,-24-24,23 24,1 0,23 0,-24 0,24 0,1 24,22-24,-23 0,24 23,23-23,0 0,0 0,0 0,24 0,23 0,-24 0,1 0,23 0,-23 0,23-23,-47 23,0 0,0 0,0 0,-23 0,-1 0,-23 0,0 0,0 0,-23 0</inkml:trace>
  <inkml:trace contextRef="#ctx0" brushRef="#br0" timeOffset="443990.1626">14017 15898,'0'0,"0"-23,-23 23,23-24,-24 24,24-23,0-1,24 24,-1 0,24 0,-23 0,-24 24,23-24,1 0,-24 23,0 1,0-1,0 1,-24 46,1-46,-1-1,1 1,-1-1,24 1,-23-24,23 23,0 1,23-24,1 0,23 0,-24-24,1 24,23-23,-24 23,24-24,-23 24,-1 0,24 0,-47-23</inkml:trace>
  <inkml:trace contextRef="#ctx0" brushRef="#br0" timeOffset="444406.8508">13641 15757,'0'24,"0"-1,0 1,-24-1,24 24,0-23,0 23,0-24,24 24,-24 0,23-23,1-1,-1 1,1-1,23 1,-24-1,24 1,0-24,0 0</inkml:trace>
  <inkml:trace contextRef="#ctx0" brushRef="#br0" timeOffset="444676.4066">14676 15663,'0'24,"0"-1,0 1,0 23,0-24,23 24,-23 0,0-23,0 23,0 0,24-24,-24 24,0-23,-24 23,24-24,0 1</inkml:trace>
  <inkml:trace contextRef="#ctx0" brushRef="#br0" timeOffset="477410.9157">27140 12958,'0'-23,"24"23,-48 23,1-23,23 24,-24-1,-23-23,24 24,-1-1,-23-23,24 24,-24-1,23-23,1 24,-24 0,23-24,1 23,-24-23,23 0,24 24,24-24,-1 0,-23 23,47-23,-23 24,23-1,-24-23,24 24,0-24,0 23,0 1,0-1,-23-23,46 47,-23-23,-23-24,-48-24</inkml:trace>
  <inkml:trace contextRef="#ctx0" brushRef="#br0" timeOffset="478112.5213">27681 13076,'0'-24,"0"1,-23 46,23 1,0-1,-24 25,24-25,0 24,24-23,-1-24,-23 23,24-23,-1 24,24-24,0 0,-23 0,23-24,0 1,-47-1,47 1,-23-1,-1 1,1-1,-24 0,0 1,0 46,0 1,0 0,0-1,0 24,0-23,0-1,23 1,1-1,-24 1,0-1,23-23,1 24,-1-24,1 0,-1 0,1-24,-1 24</inkml:trace>
  <inkml:trace contextRef="#ctx0" brushRef="#br0" timeOffset="478713.7516">27634 12864,'0'-23,"0"-1,0 1,0-1,24 24,-24-23,23 23,1-24,-24 1,23 23,1 0,-1 0,-23 23,24 1,23-24,-47 23,23-23,1 0,-24 24,47-24,-23 0,-1 0,1 0,-1 0,1-24,-1 1,1 23,-24-24,23 24,1-23,-24-1,23 24</inkml:trace>
  <inkml:trace contextRef="#ctx0" brushRef="#br0" timeOffset="479330.917">28669 12700,'0'0,"0"-24,24 24,-24-23,0-1,23 24,-23 24,0-1,-23 1,23 23,-24-24,24 24,0 0,0 0,0 0,0 0,0 24,0-48,0 25,0-1,0 0,0-24,0 24,0 0,-23 0,23-23,0-1,23-23</inkml:trace>
  <inkml:trace contextRef="#ctx0" brushRef="#br0" timeOffset="480003.1499">29092 13029,'0'-24,"0"48,0-1,0 1,0-1,0 1,24 0,-24-1,23 1,1-24,-1 23,1-23,0 0,23 0,-24 0,24-23,-47-1,24 24,-1-23,-23-1,24 0,-1 1,-23-1,24 1,-24-1,23 24,-23 24,0 23,-23-24,23 25,0-25,0 1,0-1,23 1,1-1,-24 1,23-24,-23 23,24-23,-1 0,1-23</inkml:trace>
  <inkml:trace contextRef="#ctx0" brushRef="#br0" timeOffset="480603.273">29045 12817,'0'-23,"0"-1,24 1,-24-1,0 1,23 23,-23-24,24 24,-1 0,1 0,-1 0,1 24,0-1,-24 1,23-24,-23 23,24 1,-1-24,1 0,-1 0,24 0,0 0,-47-24,47 1,-23 23,-1-24,1 24,-1-23,1-1,-1 24</inkml:trace>
  <inkml:trace contextRef="#ctx0" brushRef="#br0" timeOffset="481337.0132">30057 12770,'-24'0,"48"0,-1 0,1 24,-1-1,24-23,-23 24,-1-24,48 23,-24 1,-24-1,24 1,0-24,1 23,22-23,-23 24,-23-24,-1 23,24-23,-23 0,-24 24,0-1,0 1,-24-1,1 1,-1 0,1-1,-1-23,1 24,-1-24,-70 47,70-24,-23-23,24 0,-24 24,0-1</inkml:trace>
  <inkml:trace contextRef="#ctx0" brushRef="#br0" timeOffset="482239.3792">25635 14440,'24'0,"-1"0,1 0,46 0,-23 0,-23 0,-1 0,1 0,-1 0,1 24</inkml:trace>
  <inkml:trace contextRef="#ctx0" brushRef="#br0" timeOffset="482408.6958">25706 14581,'47'24,"-94"-48,117 48,-23-24,-23-24</inkml:trace>
  <inkml:trace contextRef="#ctx0" brushRef="#br0" timeOffset="486064.4494">26858 13711,'24'0,"-1"0,1 0,-1 0,24 0,24 0,-24 0,0 0,23 0,-23 0,24 0,0 0,-1 0,1 0,-1 0,24 0,-47 23,47-23,-23 0,0 0,-24 24,23-24,-23 0,0 0,0 0,-23 24,-1-24,1 0,-1 0,1 0,-24 23</inkml:trace>
  <inkml:trace contextRef="#ctx0" brushRef="#br0" timeOffset="487652.5183">9784 16251,'0'-24,"0"48,0-1,0 1,0 0,23-24,1 0,-1 0,24-24,-23 0,70-46,-47 23,0 0,24 0,-24-24,23 24,-23 0,-23 0,23 0,0 0,-24 24</inkml:trace>
  <inkml:trace contextRef="#ctx0" brushRef="#br0" timeOffset="488939.69">27023 14369,'0'0,"-24"24,-23 0,0-1,0 1,24-1,-48 24,24-47,24 24,-1-1,0 1,1-24,23 23,-24-23,1 0,23 24,23-24,1 23,-1 1,1-24,23 23,0-23,-23 24,23-1,0-23,23 24,-46-1,23 1,0-24,0 23,-24 1,1-24,23 23,-24 1</inkml:trace>
  <inkml:trace contextRef="#ctx0" brushRef="#br0" timeOffset="489788.6072">27493 14417,'0'0,"-23"-24,-1 24,24 24,0-1,-23 1,-1-24,24 47,0-24,0 1,0 23,0-24,24 1,-1-1,-23 1,24-1,-1-23,1 24,-1-24,1 0,-1 0,1 0,-24-24,23 24,1-23,-1 23,1-24,-1 1,-23-1,24 24,-1-23,-23-1,0 1,0-1,0 48,0-1,0 1,0-1,24 1,-1-1,-23 24,24-47,-24 24,23-1,1-23</inkml:trace>
  <inkml:trace contextRef="#ctx0" brushRef="#br0" timeOffset="490697.6638">28222 14181,'0'0,"0"-23,0 46,0 1,0-1,0 24,0-23,0 23,0 0,0 0,24 0,-24 0,23-23,-23 23,24-24,-24 24,0-23,0-1,0 1,0-1,0 1</inkml:trace>
  <inkml:trace contextRef="#ctx0" brushRef="#br0" timeOffset="491461.8616">26364 15052,'24'0,"-1"0,1 0,-1 0,1 0,46 0,1 0,-24 0,47 0,-23 0,46 0,1 0,-1-24,25 24,22 0,1-24,-24 24,24-23,23 23,-24 0,1 0,-24-24,0 24,0 0,-47 0,24-23,-48 23,1 0,0 0,-24 0</inkml:trace>
  <inkml:trace contextRef="#ctx0" brushRef="#br0" timeOffset="492417.4057">27070 15240,'0'-24,"-24"24,24 24,0-1,0 24,0 0,0 0,0-23,0 23,24 0,-24 0,0-24,0 24,23-23,-23 0,0 23,0-24,0 1,0-1</inkml:trace>
  <inkml:trace contextRef="#ctx0" brushRef="#br0" timeOffset="492802.8446">27258 15263,'0'0,"0"-23,0-1,0 48,0-1,0 1,0-1,23 24,-23 0,0 0,0-23,0 23,0 0,24-24,-24 1,0 23,0-23,0-1,0 1</inkml:trace>
  <inkml:trace contextRef="#ctx0" brushRef="#br0" timeOffset="493366.4251">27728 15310,'0'0,"0"24,0-1,0 1,0-1,0 1,0 23,0-24,0 1,0-1,24 1,-1-24,-23 23,24-23,-1 0,1 0,-1 0,1 0,-1-23,1 23,-24-24,24 1,-1-1,1 1,-24-1,0 1,23-1,-23 1,0 46,0 1,0-1,0 1,0-1,0 1,24-1,-24 1,23-1,1-23,-24 24,23-24</inkml:trace>
  <inkml:trace contextRef="#ctx0" brushRef="#br0" timeOffset="494036.6691">28340 15193,'23'-24,"-23"48,24-1,-24 1,0-1,0 1,0-1,0 24,0-23,0-1,0 24,0-23,0-1,0 1,0-1,0 1,0-1,0 1,0-1,23-23</inkml:trace>
  <inkml:trace contextRef="#ctx0" brushRef="#br0" timeOffset="494321.9979">28551 15334,'0'-71,"-70"377,140-541,-46 141,-24 117,0 24,0 0,0 0,0-23,0-1,0 24,0-23,0 23,24-24,-24 24,0-23,23-24,-23 24</inkml:trace>
  <inkml:trace contextRef="#ctx0" brushRef="#br0" timeOffset="495008.145">26576 14064,'0'0,"-24"0,24 23,0 1,-23-24,-1 23,24 24,-23 0,-24 0,47 24,-47 0,23-1,1 1,-1 23,-23 0,47 0,0 0,0 0,0 0,0 0,24 0,23 0,-24-23,24 23,0 0,0-23,24-1,23-23,-23 0,23-23</inkml:trace>
  <inkml:trace contextRef="#ctx0" brushRef="#br0" timeOffset="495687.8923">28857 13923,'0'0,"-23"-24,46 48,1-1,-1 1,1-1,-1 24,24 0,0 24,0-24,0 47,24-24,-24 1,0 23,24-23,-48 23,24 0,0-24,-23 24,-24 1,0-1,0 70,-47-70,0 0,0-23,-24 23,1-23,-1-24</inkml:trace>
  <inkml:trace contextRef="#ctx0" brushRef="#br0" timeOffset="496912.6078">30339 13946,'0'-23,"-24"23,1 0,23 23,-24-23,1 24,-1-1,1 24,-1-23,1 23,-1 47,-23-24,24 1,-1 0,1 23,23 0,-24 0,1 0,23 0,0-24,47 95,-24-71,1-23,46-1,-23-23,0 24,24-24,-24 0,-24-24,24 1,0-24</inkml:trace>
  <inkml:trace contextRef="#ctx0" brushRef="#br0" timeOffset="498617.4626">30809 14111,'-23'0,"23"23,0 1,0-1,0 1,0 23,0-24,0 24,0-23,0 23,0-23,0 23,23-24,-23 24,0 0,24-23,-24-1,0 1,0-1,23-23</inkml:trace>
  <inkml:trace contextRef="#ctx0" brushRef="#br0" timeOffset="499196.7019">31186 14228,'0'24,"-24"-24,24 23,0 1,-23-1,23 1,0-1,0 1,0 0,23-1,-23 1,24-1,-1 1,1-24,-1-24,1 24,-24-23,23 23,24-24,-47 1,24-1,-1 0,-23 1,24-1,-1 24,-23-23,24 23,-24-24,0 48,0-1,0 1,0-1,0 1,0 0,0 23,0-24,23 1,1-1,-24 1,47-1,-47 1,23-24,24 0,-23 0</inkml:trace>
  <inkml:trace contextRef="#ctx0" brushRef="#br0" timeOffset="499751.2231">31844 14158,'24'23,"-1"-23,1 0,23 24,0-24,0 23,-24-23,1 0,-1 24,1-24,-1 23,1-23,-1 24,1-24,-24 23,0 1,0-1,0 1,0 0,-24-1,1 1,-1-24,1 23,-1 1,1-1,-1-23,-23 0,24 24,-1-24,1 23,-1-23</inkml:trace>
  <inkml:trace contextRef="#ctx0" brushRef="#br0" timeOffset="500484.2162">30504 14722,'-24'0,"0"0,48 0,0 0,46 24,-46-24,46 0,1 23,-1-23,24 0,24 0,0 0,-1 0,1 0,-24 0,0 0,-24 0,-23-23,0 23,24 0,-24 0,24 0,-24 0,23-24,-23 24,0 0,0 0,24 0,-24-23,0 23,-24-24,25 1,46-1</inkml:trace>
  <inkml:trace contextRef="#ctx0" brushRef="#br0" timeOffset="501355.1695">32644 13852,'23'0,"1"0,-1 0,1 0,-24 24,23-1,1-23,-24 24,0-1,23 1,-23-1,24 24,-1-23,-23 23,0 0,0 0,0 23,-23-23,-1 24,24 0,-23-1,-1 1,1-1,-1 1,1-1,-24 1,0-1,23-23,-23 24,0 0,0-1,24-23,-48 24,24-1,0-23,0 24,0-24</inkml:trace>
  <inkml:trace contextRef="#ctx0" brushRef="#br0" timeOffset="502357.6515">30856 14981,'0'0,"0"23,0 1,0 0,0-1,0 24,0 0,0 0,0 0,0 0,0 0,0 0,0 0,0-23,-23 23,23 0,0-24,-24 1,24 23,0-23</inkml:trace>
  <inkml:trace contextRef="#ctx0" brushRef="#br0" timeOffset="502727.484">31021 15122,'0'-23,"0"46,0 1,0-1,0 24,0-23,0 46,0-46,0 23,0-24,0 24,0 0,0-23,0-1,0 1,0-1</inkml:trace>
  <inkml:trace contextRef="#ctx0" brushRef="#br0" timeOffset="503260.1342">31280 15146,'23'0,"-23"23,0 1,-23-1,23 1,0 23,0-24,0 1,23-1,-23 1,24-24,-24 23,23-23,1 0,-1-23,-23-1,24 1,-1-1,1 24,-24-23,0-1,0 1,23 23,-23-24,0 48,0-1,0 1,0-1,24-23,-24 24,0-1,0 1,0-1,23-23,1 24</inkml:trace>
  <inkml:trace contextRef="#ctx0" brushRef="#br0" timeOffset="503623.4352">31797 15075,'0'0,"0"-23,0 46,0 1,0-1,0 1,0-1,0 1,0-1,0 1,0-1,0 24,0 0,0-23,24-1,-1-23</inkml:trace>
  <inkml:trace contextRef="#ctx0" brushRef="#br0" timeOffset="503846.1223">31985 15122,'0'0,"-117"165,234-330,-117 189,0-1,0 1,0-1,-23 24,23-23,0 23,0 0,0 23,-24-46,24-1</inkml:trace>
  <inkml:trace contextRef="#ctx0" brushRef="#br0" timeOffset="504911.4605">25800 16815,'0'-23,"0"-1,23 24,1 0,-1 0,1-23,-1 23,1 0,23 0,-24 0,25 0,-25 0,24 0,24 0,-48 0,1 0</inkml:trace>
  <inkml:trace contextRef="#ctx0" brushRef="#br0" timeOffset="505111.9749">25941 17027,'23'0,"-46"0,70 0,0 0,-23 0,23-23,0 23,0 0,-24 0,24-24</inkml:trace>
  <inkml:trace contextRef="#ctx0" brushRef="#br0" timeOffset="506136.2843">27658 16510,'-24'23,"1"-23,23 24,-47-1,47 1,-47-24,23 23,-23 24,0-47,0 24,0-1,23 24,-23-47,0 24,24-1,-24 1,23-24,1 0,-1 0,24 23,24-23,-1 0,1 24,-1-24,1 23,23-23,0 24,-24-24,25 24,22-24,-23 23,0 1,24-1,-24-23,0 0,-24 24,24-24,-23 23,-1-23</inkml:trace>
  <inkml:trace contextRef="#ctx0" brushRef="#br0" timeOffset="507238.1866">28293 16651,'0'-24,"0"1,0-1,0 1,0 46,0 1,0-1,0 24,0-23,0 46,0-46,23 23,1-47,-24 23,47 1,-47-1,47-23,-24 0,1 0,-1 0,24-23,-23-1,0 1,-1 23,24-71,-47 48,0-1,0 1,0-1,0 48,0-1,0 24,24-47,-1 47,1-23,-1-1,1 1,23-1,-24 1,24-24</inkml:trace>
  <inkml:trace contextRef="#ctx0" brushRef="#br0" timeOffset="507870.7693">29351 16274,'0'0,"0"-23,0 46,0 1,0 0,0 23,0 0,24 0,-1 0,-23 23,0-23,24 0,-1 24,-23-24,24 0,-1 0,1 0,-24-23,0 23,0-24,23 1,-23-1,0 1</inkml:trace>
  <inkml:trace contextRef="#ctx0" brushRef="#br0" timeOffset="513746.2033">29798 16604,'0'23,"0"24,0-23,23 23,-23-24,24 1,-24-1,0 1,24-24,-1 23,-23 1,24-24,-1 0,1 0,-1-24,-23 1,0-1,0 1,0-1,0 1,0-1,0 1,0-1,24 24,-1 0,1 0,23 0,0 0,-24 0,24 0,24 0,-24 0</inkml:trace>
  <inkml:trace contextRef="#ctx0" brushRef="#br0" timeOffset="514501.0785">30645 16392,'23'0,"-23"24,24-24,-1 0,1 0,46 47,-23-47,-23 23,-1-23,24 24,-23-24,-1 23,1-23,-24 24,0-1,0 1,0-1,-24-23,1 24,23-1,-24-23,24 24,-23-1,-1 24,-23-23,47-1,-23 1,-24-24,47 23</inkml:trace>
  <inkml:trace contextRef="#ctx0" brushRef="#br0" timeOffset="515402.6858">26623 17356,'23'0,"-46"0,70 0,0 0,-23 0,23-23,-24 23,24 0,0 0,0-24,0 24,24 0,-1 0,1 0,-1 0,25 0,-1 0,0 0,23-23,1 23,23 0,0 0,0-24,24 24,-24 0,24-23,-1 23,24 0,1 0,-1 0,0 0,47 23,-47-23,24 24,-1-24,1 23,-24-23,0 24,-23-24,-47 0,-24 23,-24-23,-23 0,-23 0,-1 0,-23 24,0-48</inkml:trace>
  <inkml:trace contextRef="#ctx0" brushRef="#br0" timeOffset="517438.4273">27564 17521,'0'23,"0"1,0 23,23-23,-23 23,24-24,-24 48,0-24,0 0,0 23,23-23,-23 0,0 0,0 0,24-23,-24 23,0-23,0-1,0 1,-24-24,24 23</inkml:trace>
  <inkml:trace contextRef="#ctx0" brushRef="#br0" timeOffset="517808.2585">27752 17592,'0'-24,"0"48,0-1,0 1,0-1,0 24,0 0,0 71,0-71,23 0,-23 23,0-23,0 0,24 0,-24-23,23 23,-23-23,24-1</inkml:trace>
  <inkml:trace contextRef="#ctx0" brushRef="#br0" timeOffset="518325.0351">28222 17850,'0'24,"0"-1,0 1,0 23,0-24,0 1,24-1,-1 1,1-1,-24 1,47-24,-47 23,47-23,-24-23,24 23,-47-24,24 1,-1-1,-23 1,24-1,-24 1,23 23,-23-24,0 1,0 46,0 1,0-1,24 1,0 23,-1-24,24 24,-23-23,-1-24,1 0</inkml:trace>
  <inkml:trace contextRef="#ctx0" brushRef="#br0" timeOffset="518810.5278">29022 17592,'0'23,"0"1,0-1,0 24,23 0,-23-23,24 23,-24 0,0 0,0 0,0 23,0-23,0-23,23-1,-23 1,0-1,0 1,24 0</inkml:trace>
  <inkml:trace contextRef="#ctx0" brushRef="#br0" timeOffset="519126.2577">29351 17615,'0'-23,"0"46,0 1,0 23,0 0,0 0,0 0,24 0,-24 23,23-23,-23 0,0 0,0 0,0-23,0 23,0-23</inkml:trace>
  <inkml:trace contextRef="#ctx0" brushRef="#br0" timeOffset="521733.4326">31538 16604,'24'0,"-1"0,1 0,-1 0,1 0,-1 0,1 0,-1 0,25 0,-25 0,24 0,-23 0,23 0,-24 0,1 0,-1 0,1-24,-24 1,-24 23,24-24,-23 24,23-23,23 23,1 0,-24 23,0 1,23-1,-23 1,0-1,-23 1,23-1,-24 1,1-24</inkml:trace>
  <inkml:trace contextRef="#ctx0" brushRef="#br0" timeOffset="522249.7364">32361 16322,'0'0,"24"0,-24-24,24 24,-24 24,23-1,-23 1,0 23,0-24,0 24,0-23,0 23,0 0,-23-24,23 24,0 0,0 0,-24-23,0 23,24-24,-23 24,23-23,0 0</inkml:trace>
  <inkml:trace contextRef="#ctx0" brushRef="#br0" timeOffset="522666.4428">32620 16369,'0'0,"0"-24,24 24,-24 24,23-24,-23 23,0 1,24-24,-24 47,0-24,0 1,0 23,0 0,0-24,-24 24,24-23,-23 23,-1-24,24 48,0-48,0 1,0 23,-23-47,23 24,0-1</inkml:trace>
  <inkml:trace contextRef="#ctx0" brushRef="#br0" timeOffset="523236.7582">32832 16580,'0'-23,"23"23,-23 23,0 1,0-1,0 24,0-23,0-1,0 1,24-24,-1 0,1-24,-1 24,-23-23,24 23,-24-24,23 24,-23-23,0-1,24 24,-24-23,0-1,0 48,24-1,-24 24,0-23,0-1,23-23,-23 24,0-1,24-23,-24 24,23-24,1-24</inkml:trace>
  <inkml:trace contextRef="#ctx0" brushRef="#br0" timeOffset="523722.4764">33396 16298,'24'24,"-24"-1,0 1,0-1,0 1,0-1,-24 1,24 23,0-24,0 1,0 23,-23-24,-1 1,24-1,0 24,0-23,0-1,0 1,-23 23,-1-24,24 24</inkml:trace>
  <inkml:trace contextRef="#ctx0" brushRef="#br0" timeOffset="524076.7172">33467 16463,'0'-24,"23"24,-23-23,24 23,-24 23,0 1,0-1,0 1,0 23,0-24,0 1,0 23,-24-24,1 1,23 23,0-24,-24 1,24 23,-23-47,-1 23,24 1,0-1</inkml:trace>
  <inkml:trace contextRef="#ctx0" brushRef="#br0" timeOffset="526234.4445">31609 17192,'23'0,"1"0,-1 0,-23-24,24 24,-1 0</inkml:trace>
  <inkml:trace contextRef="#ctx0" brushRef="#br0" timeOffset="526460.7485">31632 17286,'0'23,"0"-46,24 46,-1-23,1 0,23-23,-23 23,-1 0,1-24</inkml:trace>
  <inkml:trace contextRef="#ctx0" brushRef="#br0" timeOffset="527000.0155">32291 17168,'0'24,"0"-48,23 48,-23-48,24 24,-1 0,1-23,0 23,23 0,-24 0,24 0,-23 0,-1 0,24 0,71 0,-71 0,0 0,23 0,1 0,47-24,-24 24,-47-23,23 23,-23-24,-23 24,-1-23,48-1,-24 24,-24-23,24 23,-23 0,-1 0,1 0</inkml:trace>
  <inkml:trace contextRef="#ctx0" brushRef="#br0" timeOffset="527801.9774">32361 17474,'0'-24,"24"48,0-1,-24 1,0-1,0 25,0-25,0 24,0 0,0 0,-24 47,0-47,24-23,-23 23,23-24,0 1</inkml:trace>
  <inkml:trace contextRef="#ctx0" brushRef="#br0" timeOffset="528218.3149">32644 17450,'0'24,"0"-1,0 1,0-1,-24 1,24 23,0-23,0 23,0-24,-23 1,23 23,0-24,0 1,0-1,0 1,0-1</inkml:trace>
  <inkml:trace contextRef="#ctx0" brushRef="#br0" timeOffset="528635.0235">32855 17544,'0'24,"0"0,0-1,0 1,0-1,0 1,0-1,24 1,-24-1,23-23,1 0,-1 0,-23-23,24-1,-1 1,-23-24</inkml:trace>
  <inkml:trace contextRef="#ctx0" brushRef="#br0" timeOffset="528804.3151">33044 17544,'0'0,"94"259</inkml:trace>
  <inkml:trace contextRef="#ctx0" brushRef="#br0" timeOffset="529737.9356">33255 17427,'24'-24,"-1"24,-23 24,24-24,-24 23,0 1,0 23,0-24,0 48,-24-47,24 23,-23-24,23 24,-24-23,24-1,0 1,-23-24,23 23,0 1,-24-24</inkml:trace>
  <inkml:trace contextRef="#ctx0" brushRef="#br0" timeOffset="530059.6856">33420 17450,'0'0,"23"0,1 0,-24 24,0-1,0 1,0-1,0 1,0 0,0-1,0 1,-24 23,1-24,-1 1,24-1,0 1,-23-1,23 1</inkml:trace>
  <inkml:trace contextRef="#ctx0" brushRef="#br0" timeOffset="533436.7825">31726 18556,'0'0,"24"-24,0 24,-1 0,24 0,0 0,-23-23,23 23,-24 0,1 0</inkml:trace>
  <inkml:trace contextRef="#ctx0" brushRef="#br0" timeOffset="533636.9643">31821 18720,'47'24,"-94"-48,117 24,-46 0,-1 0,1-23,-1-1</inkml:trace>
  <inkml:trace contextRef="#ctx0" brushRef="#br0" timeOffset="533857.9826">32291 18415,'0'23,"0"-46,0 70,0-24,0 24,0-23,0 23,0 0,0 23,0-46</inkml:trace>
  <inkml:trace contextRef="#ctx0" brushRef="#br0" timeOffset="548964.464">27258 17497,'-24'-23,"1"23,-1 23,1 1,23-1,-24 1,1 23,23 0,-24 0,24 24,-23-1,23 1,0-1,0 1,0-1,0 25,23-48,1 0,23 23,-24-46,24 23,24 0,0-24,-1 1</inkml:trace>
  <inkml:trace contextRef="#ctx0" brushRef="#br0" timeOffset="549550.5856">29680 17427,'0'0,"24"0,-1 23,1-23,-1 24,1 23,-24-24,23 25,1-1,-24 23,0-23,24 24,-1-24,1 47,-1-47,1 23,-24 1,23-24,1 24,-24-24,0 0,-24-24,1 24,-1 0,-23-23,0-1,0 1,0-24,-24 0</inkml:trace>
  <inkml:trace contextRef="#ctx0" brushRef="#br0" timeOffset="550189.4885">30198 17544,'0'-23,"23"-1,-23 1,24 23,-24-24,23 24,1 0,-24-23,23 23,1 0,23 0,-24 0,1 0,-1 0,25 0,-1 23,-24-23,-23 24,0-1,-47 24,24-47,23 24,-24 0,24-1,-24-23,24 24,24-1,0 1,93-1,-70-23,24 0,-24 0,70-23,-70-1,-23 24</inkml:trace>
  <inkml:trace contextRef="#ctx0" brushRef="#br0" timeOffset="556915.6756">32503 17662,'23'0,"1"0,-1-23,24 23,-23-24,23 24,0 0,23-23,-23 23,0 0,24-24,-24 24,0 0,0 0,0 0,-23 0,23 0,-24 0,24 0,0 0,-23 0,-1 0,-23 24</inkml:trace>
  <inkml:trace contextRef="#ctx0" brushRef="#br0" timeOffset="557247.6484">32526 17827,'0'23,"0"-46,24 46,-1-23,24 0,-23 0,23 0,0 0,-24 0,24 0,0 0,0 0,0 0,24 0,-47 0,-1 0,1 0,-1 0,1 0,-1 0</inkml:trace>
  <inkml:trace contextRef="#ctx0" brushRef="#br0" timeOffset="559269.1219">32526 16957,'-23'0,"-1"0,1-24,-24 24,-1 0,25-24,-1 1,1 23,23-24,-24 24,24-23,24-1,-1 1,1 23,23-24,0 24,24-23,-1-1,-23 24,24-23,-24-1,0 24,23-23,-23 23,0-24,-23 24,23 0,0-23,0 23,0 0,-23 0,23 0,-24 23,1-23,-1 0</inkml:trace>
  <inkml:trace contextRef="#ctx0" brushRef="#br0" timeOffset="559585.5659">32667 17239,'0'23,"565"-517,-1130 965,589-448,-24-46,70-1,-23 1,0 23,0-24,0 1,0 23,24-24,-24 24,-23 0,23 0,0 0,-47 24,47-24,-24 23,1 1,-24-1</inkml:trace>
  <inkml:trace contextRef="#ctx0" brushRef="#br0" timeOffset="559807.8884">32620 17756,'259'24,"47"-471,-542 894,-93-471,705 24,-328 0,-25-23,48 23,-24-24,-24 24</inkml:trace>
  <inkml:trace contextRef="#ctx0" brushRef="#br0" timeOffset="561627.3378">21778 18391,'-23'0,"46"0,1 0,-1 0,1 0,-1 0,1 0,23 0,0 0,0 0,-24 0,1 0</inkml:trace>
  <inkml:trace contextRef="#ctx0" brushRef="#br0" timeOffset="561812.2413">21919 18532,'188'-23,"-376"46,423-70,-188 47</inkml:trace>
  <inkml:trace contextRef="#ctx0" brushRef="#br0" timeOffset="562644.816">23095 17850,'0'24,"0"-48,0 71,-23-47,-1 24,1-1,-24 1,0-24,23 47,-23-24,0-23,0 24,0-1,0 1,0-1,23-23,-23 24,0-1,24-23,-1 0,24 24,24-24,-1 24,24-24,-23 0,23 0,0 23,0-23,0 24,0-24,24 23,-24-23,0 24,0-24,0 23,-24-23,24 24,-23-24</inkml:trace>
  <inkml:trace contextRef="#ctx0" brushRef="#br0" timeOffset="563430.6898">23589 17944,'-23'-23,"23"-1,-24 24,24 24,0-1,0 1,0-1,0 1,0-1,24 24,-1-23,1-1,-1-23,1 24,-1-24,1 0,-1 0,24 0,-47-24,47 24,-47-23,47-24,-47 23,24 1,-1-1,1 1,-24-1,0 1,0 46,0 1,23-1,-23 24,24-23,-24-1,23 1,1-1,-1 1,1-24,-1 23,25-23,-25 0,24 0</inkml:trace>
  <inkml:trace contextRef="#ctx0" brushRef="#br0" timeOffset="564796.4575">24600 18109,'0'23,"0"1,-23-1,23 1,-24 0,1-1,-1-23,24 24</inkml:trace>
  <inkml:trace contextRef="#ctx0" brushRef="#br0" timeOffset="565467.3782">24741 17897,'0'-23,"-23"23,23 23,23 1,-23-1,24 1,-24-1,0 1,24-1,-1-23,1 24,-24-1,23 1,1-24,-1 23,1-23,46 0,-46 0,-1-23,24-1,-23 1,-24-1,23 1,-23-1,0 1,0-1,-23 1,-1-1,48 24,-1 0,1 0,23 0,-24 0,24 0,-23 0,23 0,-24 0,48-23,-47 23,-1 0</inkml:trace>
  <inkml:trace contextRef="#ctx0" brushRef="#br0" timeOffset="566022.1264">25682 17780,'0'0,"24"0,-1 0,1 23,-1-23,1 24,-1-24,1 23,23 1,-24-24,1 23,23 1,-24-24,25 23,-25 1,1-24,-1 0,1 23,-1-23,-23 24,0-1,0 1,-23-24,-1 23,1 1,-24-1,23-23,-23 24,23-24,1 23,-24 1,23-24,1 0</inkml:trace>
  <inkml:trace contextRef="#ctx0" brushRef="#br0" timeOffset="567149.4896">22884 18391,'0'0,"-24"0,48 0,-1 0,1 0,-1 0,24 0,0 0,24 0,-1 0,1 0,-1 0,48 0,-47 0,46 24,-23-24,24 0,23 0,-24 0,25 0,-1 0,23 0,-23 0,24-24,0 24,-1 0,-23-23,24 23,-24-24,0 24,0-23,-23 23,70-24,-94 24,-23 0,-24 0,0 0,-24 0</inkml:trace>
  <inkml:trace contextRef="#ctx0" brushRef="#br0" timeOffset="567827.4348">23542 18532,'0'0,"24"0,-1 0,1 0,-48 24,1-24,-1 0,1 23,-1 1,0-1,1-23,-24 24,23-1,-23 1,0-24,24 23,-24 1,23-24,1 23,-1-23,1 24,-1-24,24 23,24-23,23 24,-24-24,1 24,23-24,-24 23,24-23,0 24,0-24,0 0,1 23,-1-23,0 0,0 0,-24 0,24 0,0 0</inkml:trace>
  <inkml:trace contextRef="#ctx0" brushRef="#br0" timeOffset="568359.7905">24059 18626,'0'24,"-23"-24,23 23,0 1,0-1,23 1,-23-1,24 1,-1-24,1 0,0 0,-1 0,1-24,-1 24,1-23,-1 23,-23-24,24 24,-24-23,23 23,-23-24,0 48,24-1,-1 1,1-24,-24 23,23 1,1-24,-24 23,23-23,1 0,-1 0,1 0</inkml:trace>
  <inkml:trace contextRef="#ctx0" brushRef="#br0" timeOffset="568575.6753">24812 18767,'-118'142,"236"-284,-259 284</inkml:trace>
  <inkml:trace contextRef="#ctx0" brushRef="#br0" timeOffset="569061.524">24977 18650,'0'0,"23"0,-23 23,24 1,-24-1,23 1,-23-1,24 1,-24-1,23-23,1 0,-24 24,23-24,1 0,-1 0,1 0,-24-24,23 1,1-1,-1 1,-23-1,0 1,0-1,0 1,24 23,-1 0,24 0,1 0,-25 0,24 0,-23 0,23 0,0-24,-24 24,1 0</inkml:trace>
  <inkml:trace contextRef="#ctx0" brushRef="#br0" timeOffset="569647.4737">25894 18485,'0'0,"23"0,1 24,23-24,0 0,-23 23,-1-23,1 0,23 0,-24 0,1 24,-1-24,1 0,-1 0,1 0,-24 23,0 1,0-1,-24 1,1-1,-1 1,-23-1,0 1,0-1,0 1,-24-1,24-23</inkml:trace>
  <inkml:trace contextRef="#ctx0" brushRef="#br0" timeOffset="577464.5054">25212 17968,'0'-24,"0"1,-24 23,24 23,0 1,0-1,0 1,24-1,-24 1,0-1,0 24,23-47,1 24,-1-1,24-23,-23 0,-1 0,48 0,-24-23,24-1</inkml:trace>
  <inkml:trace contextRef="#ctx0" brushRef="#br0" timeOffset="578250.2516">25329 18650,'0'23,"24"1,-24-1,23 1,-23-1,0 1,24-1,23 1,-47 0,47-1,0 1,-23-24,23 0,0 0,23 0,1-24,-1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</inkml:traceFormat>
        <inkml:channelProperties>
          <inkml:channelProperty channel="X" name="resolution" value="37.79528" units="1/cm"/>
          <inkml:channelProperty channel="Y" name="resolution" value="37.81512" units="1/cm"/>
        </inkml:channelProperties>
      </inkml:inkSource>
      <inkml:timestamp xml:id="ts0" timeString="2022-02-17T07:22:42.7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4657 376,'-24'-24,"1"24,-1 0,1 0,-1 0,-23 24,24-24,-1 23,-23-23,23 24,-23 0,47-1,-47 24,24-23,-24-1,23 24,1 0,-1 0,1 0,23 0,-24 0,24 0,0 0,24-23,-24 23,23-24,48 25,-1-48,-23 23,24-23,-24 0,0-23,24 23,-24 0,-24-24,1 24</inkml:trace>
  <inkml:trace contextRef="#ctx0" brushRef="#br0" timeOffset="2662.9981">5056 282,'0'0,"0"-24,0 48,0-1,0 1,0 23,0-24,-23 25,23-25,-24 24,24 0,0 24,-23-24,-1 0,24 0,-23 0,23 0,0-24,0 24,-24-23,24-1,0 1,24-48,-24 1,0-1,0-23,23 24,1-24,-1 0,-23 0,0-24,24 24,-1 0,-23 0,0 0,0 24,0-25,0 25,0-24,0 23,0 1,24-1,-24 1,24 46,-24 1,23-1,1 24,-1-23,-23 23,24 0,-24 0,23-23,-23 23,47 47,-47-47,0 0,0-24,24 24,-1 0,-23-23,24 23,-24-24</inkml:trace>
  <inkml:trace contextRef="#ctx0" brushRef="#br0" timeOffset="2848.0458">5104 729,'0'0,"-24"0,0-24,24 1,0-1,0 1,0-1,24 24,0-23,-1 23,1 0,-1 0,24 0</inkml:trace>
  <inkml:trace contextRef="#ctx0" brushRef="#br0" timeOffset="3512.1944">5456 399,'0'24,"0"0,0-1,0 1,24 23,-24-24,0 48,0-48,23 48,-23-48,0 24,24 0,-1-23,1-1,23 1,-24-1,1 1,23-24,0 0,-23-24,-1 24,1-47,-1 24,1-1,-24-23,23 0,1 0,-1 0,-23 0,0-23,24 23,-24 0,0-1,0 1,0 0,0 24,0-1,0-23</inkml:trace>
  <inkml:trace contextRef="#ctx0" brushRef="#br0" timeOffset="4198.0663">6609 282,'0'0,"0"-24,0 1,-24 23,1 0,-1 0,1 0,-1 23,1-23,-1 24,-23-1,-24 48,48-24,-1 0,-23 0,47 0,-23 24,-1-24,24 0,0 0,0-24,24 24,-1 0,1-47,-1 47,24-47,-23 24,23-24,0 0,0 0,0-24,-23 1,23-1</inkml:trace>
  <inkml:trace contextRef="#ctx0" brushRef="#br0" timeOffset="4837.0956">6891 211,'0'24,"0"-1,0 1,-24-1,24 24,0-23,0 23,0-23,24-1,-24 24,0-23,0 23,0-24,0 1,23 46,-23-46,24-24</inkml:trace>
  <inkml:trace contextRef="#ctx0" brushRef="#br0" timeOffset="5238.1867">6891 541,'23'0,"1"0,-1-24,1 24,0 0,23-23,-24 23,1-24,-1 24,24-23,-23-1,-1 0,-23 1,24-1,-1 1,1-1,-24 1,0-1,0 1,0-1,0 48,-24-1,24 1,0 23,0-24,-23 24,23-23,0 23,0 0,-24-23,24 23,0 0,0-24,0 24,0-23,0-1,0 1,24-1</inkml:trace>
  <inkml:trace contextRef="#ctx0" brushRef="#br0" timeOffset="5738.8889">7879 188,'0'0,"0"23,0 1,-24-1,24 1,-23 23,23 0,-24-24,1 25,23-25,-47 24,47-23,-47 23,23 0,24-24,-23 1,-1 23,24-24,0 1,-24-24,1 23</inkml:trace>
  <inkml:trace contextRef="#ctx0" brushRef="#br0" timeOffset="5987.1855">7526 235,'0'0,"0"-24,0 1,0 46,0 1,0-1,0 1,23-1,-23 1,24-1,-24 1,23-1,1 1</inkml:trace>
  <inkml:trace contextRef="#ctx0" brushRef="#br0" timeOffset="6858.0187">9854 329,'0'0,"24"-24,-24 1,0-1,0 1,-24 23,1 0,-1 0,1 0,-1 23,1-23,-1 24,1-24,23 23,-47 24,23-23,24-1,0 1,0 0,24-1,-1 24,1-23,-24-1,47 24,-24-23,1-1,-1 24,24-23,-47-1,0 1,24-1,-24 1,-24-1,24 1,-47-1,24-23,-24 0,0 24,-24-24,24 0,-24 0,24 0,0-24,24 24,-24-23</inkml:trace>
  <inkml:trace contextRef="#ctx0" brushRef="#br0" timeOffset="7305.9568">10113 282,'0'0,"-24"23,24 1,0 23,0-24,0 1,0 23,0 24,-23-48,23 24,0-23,0 23,0-24,0 1,0-1,0 1,0-1</inkml:trace>
  <inkml:trace contextRef="#ctx0" brushRef="#br0" timeOffset="7544.2508">10042 470,'0'0,"-23"-23,23-1,0 0,23 1,-23-1,24 1,-24-1,23 24,1-23,23 23,-23 0,-1-24,1 24,-1 0,1 24,-1-24,1 0,-1 0</inkml:trace>
  <inkml:trace contextRef="#ctx0" brushRef="#br0" timeOffset="7744.7313">10113 541,'0'0,"-24"0,24 23,24-23,-1 0,1 0,0 0,-1-23,1 23,-1 0,24 0,-23 0</inkml:trace>
  <inkml:trace contextRef="#ctx0" brushRef="#br0" timeOffset="7944.9865">10066 799,'-24'24,"24"-1,24-23,-24 24,47-24,0 0,-23 0,23-24,23 24,-70-23,47-1</inkml:trace>
  <inkml:trace contextRef="#ctx0" brushRef="#br0" timeOffset="8609.137">10795 164,'0'0,"-47"0,47 24,-47-1,23-23,1 47,-1-23,1 23,-1 0,1-24,23 25,-24-25,24 24,0-23,0 23,24-24,-24 1,23-1,1 1,-1-24,24 23,-23-23,23 0,-24 0,25-23,-25 23,24-24,-23 1,-1-1,1 1,-1-1,1 1,-24-1,23-46,-23 46,0-23,-23 23,23-23,0 24,-24-1,1 1,-24-1,0 24</inkml:trace>
  <inkml:trace contextRef="#ctx0" brushRef="#br0" timeOffset="8862.8426">10560 399,'23'0,"1"24,-1-24,1 24,-1-24,1 23,-1 1,1-1,-1 1,1-24,23 23,-23 1,23-1,-24 1,1-1,-1 1,1-1,-24 1</inkml:trace>
  <inkml:trace contextRef="#ctx0" brushRef="#br0" timeOffset="9696.3102">11289 329,'0'-24,"0"48,0-1,0 1,0 23,0-23,0-1,0 24,0-23,23 23,1 0,-1-47,1 47,-1-24,25 1,-1-24,-24 0,24-24,0 1,-23-1,23-23,-47 0,47-23,-47 23,0-1,0 25,0-24,23 0,-23 23,0-23,0 24</inkml:trace>
  <inkml:trace contextRef="#ctx0" brushRef="#br0" timeOffset="65945.5593">11971 211,'0'24,"0"-1,0 1,23-24,-23 23,0 24,0-23,24-1,-24 1,0 23,0-23,0-1,0 1,0 23,0-24,0 1,0-1</inkml:trace>
  <inkml:trace contextRef="#ctx0" brushRef="#br0" timeOffset="66215.1201">12018 235,'0'0,"0"-24,0 1,0-1,23 1,1 23,-24-24,24 1,-1 23,1 0,23 0,0 0,-24 0,24 0,-23 0,-1 0,24 23</inkml:trace>
  <inkml:trace contextRef="#ctx0" brushRef="#br0" timeOffset="66446.9207">12065 423,'0'0,"24"0,-1 0,1 0,23 0,-24 0,1 0,-1 0,1 0,-24 24</inkml:trace>
  <inkml:trace contextRef="#ctx0" brushRef="#br0" timeOffset="66647.4556">12089 682,'0'0,"-24"23,24 1,24-24,-1 0,1 0,23-24,-24 24,1 0,23-23,23-1,-46 24</inkml:trace>
  <inkml:trace contextRef="#ctx0" brushRef="#br0" timeOffset="67450.0783">12629 164,'0'24,"0"-1,0 1,0 23,0 0,0-24,0 48,0-47,0-1,0 1,0-1,0 1,0-1,0-46,0-1,0 1,0-1,0-23,0 23,0 1,24-24,-24 23,0 1,0-1,0 1,23 23,-23-24,24 48,0-24,-1 23,-23 1,24-1,-1 24,1 0,-1-23,1 23,-24-23,0-1,23 1,1-1,-24 1,0-1,23-23,1-23,-24-1,23 1,1-1,-1-23,-23 24,0-1,24-23,-1 23,-23 1,0-24,0 0,0 23,0 1</inkml:trace>
  <inkml:trace contextRef="#ctx0" brushRef="#br0" timeOffset="68013.5021">13805 141,'-23'-24,"46"48,-46-71,-1 47,24-24,-23 24,-1 0,1 0,-1 24,1-24,-24 23,0 1,23 23,-70 47,47-47,0 47,47-47,-24-23,48 23,-24-24,24 1,23-1,23 1,-23-24,0 0,0 0,0 0,0 0,0-24</inkml:trace>
  <inkml:trace contextRef="#ctx0" brushRef="#br0" timeOffset="68420.9157">14088 141,'0'23,"0"1,-24-1,24 1,0-1,0 1,-23 23,23-24,0 1,-24 23,24-23,0-1,0 1,0-1,0 1,0-1,0 1</inkml:trace>
  <inkml:trace contextRef="#ctx0" brushRef="#br0" timeOffset="68668.3327">14064 164,'0'0,"24"-23,-24-1,23 24,1-23,-1 23,1-24,-1 1,1 23,-1 0,1 0,-1 0,1 0,-1 23,1-23</inkml:trace>
  <inkml:trace contextRef="#ctx0" brushRef="#br0" timeOffset="68896.6483">14064 352,'-23'0,"23"24,23-24,1 0,-1 0,1 0,-1 0,1 0,-1 0,1 0,-1 0</inkml:trace>
  <inkml:trace contextRef="#ctx0" brushRef="#br0" timeOffset="69084.6913">14088 564,'-24'24,"1"-24,46 23,1-23,-1 0,1 0,-1-23,1 23,23 0,-24 0</inkml:trace>
  <inkml:trace contextRef="#ctx0" brushRef="#br0" timeOffset="70989.4019">3951 1317,'24'0,"-1"0,1 0,-1 0,1 0,-1 0,1 0,-1 0,1 0,-1 0,1 0,-1 0,24 0,-23 0,-1 0,24 0,-23 0,23 0,-23-24,-1 24,24 0,-23 0,23 0,-24 0,1 0,23 0,-24 0,24 0,0 0,-23-23,23 23,0 0,0 0,0 0,-24 0,25 0,22 0,-46 0,23 0,-24 0,48 0,-24 23,-24-23,24 0,0 0,0 0,24 0,-24 0,0 0,24 0,-24 0,0 0,0 0,0 0,0 0,0 0,0 0,0 0,23 0,-23 0,0 0,1 0,22 0,-23-23,24 23,-24 0,0 0,23 0,-23 0,0 0,24 0,-24 0,0 0,24 0,-1 0,-23 0,0 0,24 0,-1 0,1 0,-1 0,1 0,0-24,23 24,-24 0,24 0,-47 0,47 0,-23-23,23 23,-23 0,-1 0,24 0,0 0,0-24,-23 24,23 0,-24 0,25-23,-25 23,24 0,47 0,-70 0,23-24,71 24,-71 0,47 0,-71 0,24 0,-23 0,23 0,-23 0,-1 0,1 0,23 0,-24 0,24 0,-47 0,47 0,-23 0,23 0,94 0,-117 0,23 0,0 0,-23 0,46 0,-46 0,23 0,23 0,-23 0,0 0,1 0,-1-23,23 23,24 0,-23 0,0 0,23-24,-47 24,47 0,-24 0,1 0,23-23,-47 23,24 0,-1 0,1-24,0 24,-1 0,118 0,-141 0,24 0,-24 0,0 0,24 0,-48 0,1 0,-1 24,1-24,-24 0</inkml:trace>
  <inkml:trace contextRef="#ctx0" brushRef="#br0" timeOffset="74953.2194">19097 211,'24'0,"-1"0,-23 24,0-1,0 1,0-1,0 1,0 23,0-24,24 25,-24-25,23 24,-23 0,24 24,-24-1,0-23,0 24,0-1,23 24,-23-23,0 23,24-23,-24-1,0 24,0 0,0 0,23 0,-23 1,0-1,24 0,-24 0,0 23,0-23,0 24,0-24,23 24,-23-24,24 0,-24 23,0 1,0-24,23 0,-23 24,0-24,0 0,0 0,0 0,24 94,-24-117,23-1,-23-23,0 24,0-24,0 0,24 24,-24-48,23 24,-23-23,0-1,0 1,24-1,-24 1,23-1,-23 1,24-24,-1 0,1 0,-1 0,1 0,23 0,-23-24,-1 24,1 0,23 0,0 0,-24 0,48 0,-24-23,23 23,1 0,-1 0,24 0,-23-24,47 24,-24 0,0 0,0 0,23 0,-22 0,22 0,1 0,-1 0,1 0,141 0,-118 0,0 0,0 0,0 0,0 0,0 0,24 0,-24 0,0 0,24 0,-1 0,-23 0,24 0,0 0,-1 0,1 0,0 0,-1 0,1 0,-24 0,24 0,-1 0,1 0,-24 0,24 0,-24 0,-24 0,24 0,1 0,-25 0,24 0,-23 24,-24-24,0 0,24 0,-48 0,1 0,-1 0,-23 0</inkml:trace>
  <inkml:trace contextRef="#ctx0" brushRef="#br0" timeOffset="81801.2395">20391 2446,'0'-24</inkml:trace>
  <inkml:trace contextRef="#ctx0" brushRef="#br0" timeOffset="82017.2504">20485 2210,'0'-23,"23"-1,-23 1,0-1,24 1</inkml:trace>
  <inkml:trace contextRef="#ctx0" brushRef="#br0" timeOffset="82217.7937">20626 1834,'0'0,"23"0,-23-23,0-1,0 1</inkml:trace>
  <inkml:trace contextRef="#ctx0" brushRef="#br0" timeOffset="82719.1307">21096 1034,'0'-23,"24"23,-1-24,1 1</inkml:trace>
  <inkml:trace contextRef="#ctx0" brushRef="#br0" timeOffset="83853.1587">20743 1740,'0'-23,"24"23,-24-24,0 0,0 1,23-1,1 1,-24-1</inkml:trace>
  <inkml:trace contextRef="#ctx0" brushRef="#br0" timeOffset="84060.369">20884 1411,'24'0,"-24"-24,23 24,-23-23,0-1,24 24,-24-23</inkml:trace>
  <inkml:trace contextRef="#ctx0" brushRef="#br0" timeOffset="84260.9023">21096 1105,'0'-23,"24"23,-1-24,-23 0,24 24,-1 0,-23-23</inkml:trace>
  <inkml:trace contextRef="#ctx0" brushRef="#br0" timeOffset="84677.5569">21402 964,'23'0,"-23"23,0 1,0-1,24-23,-24 24,0 0,23-24,-23 23,0 1,0-1,0 1,24-24,-24 23,0 1,0-1,0 1,0-1,0 1,-24-1,24 1,0-1,-23-23</inkml:trace>
  <inkml:trace contextRef="#ctx0" brushRef="#br0" timeOffset="84888.5486">21425 1458,'0'23,"0"1,0-1,0 1,0-1,24-23,-24 24,0-1</inkml:trace>
  <inkml:trace contextRef="#ctx0" brushRef="#br0" timeOffset="85780.3597">21543 1717,'0'23,"0"1,0-1,0 1,0-1,-24-23,24 24</inkml:trace>
  <inkml:trace contextRef="#ctx0" brushRef="#br0" timeOffset="86011.8252">21496 2093,'0'0,"23"0,-23 23,0 1,0-1,0 1,0-1,0 1,0-1</inkml:trace>
  <inkml:trace contextRef="#ctx0" brushRef="#br0" timeOffset="86559.7007">21614 2822,'0'23,"0"1,0-1,23 1,-23-1,24 1</inkml:trace>
  <inkml:trace contextRef="#ctx0" brushRef="#br0" timeOffset="87446.0723">21637 2987,'0'23,"0"1</inkml:trace>
  <inkml:trace contextRef="#ctx0" brushRef="#br0" timeOffset="87800.3095">21519 2281,'24'0,"-24"23,0 1,0 0,0-1,0 1,0-1</inkml:trace>
  <inkml:trace contextRef="#ctx0" brushRef="#br0" timeOffset="88032.0114">21590 2587,'0'23,"0"1,0-1</inkml:trace>
  <inkml:trace contextRef="#ctx0" brushRef="#br0" timeOffset="89103.3106">21708 3245,'0'24,"0"-1,0 1,23-24,-23 23,0 1,24-24</inkml:trace>
  <inkml:trace contextRef="#ctx0" brushRef="#br0" timeOffset="89303.7411">21825 3433,'24'0,"-1"0</inkml:trace>
  <inkml:trace contextRef="#ctx0" brushRef="#br0" timeOffset="89788.6912">21943 3457,'23'0,"1"0,-24-24,23 24,-23-23,24 23,-24-24,0 1,0-1,0 1,0-1,0 1,0-1</inkml:trace>
  <inkml:trace contextRef="#ctx0" brushRef="#br0" timeOffset="90020.2361">22037 3081,'0'-24,"23"1,-23-1,0 1,0-1,0 0</inkml:trace>
  <inkml:trace contextRef="#ctx0" brushRef="#br0" timeOffset="90236.4029">22107 2728,'0'-24,"0"1,-23-1</inkml:trace>
  <inkml:trace contextRef="#ctx0" brushRef="#br0" timeOffset="90490.1939">22107 2375,'0'-23,"0"-1,0 0,0 1,0-1,0 1,0-1</inkml:trace>
  <inkml:trace contextRef="#ctx0" brushRef="#br0" timeOffset="90868.6254">22060 1811,'0'-24,"0"1,0-1,0 1,0-1,-23 24,23-24,23 24</inkml:trace>
  <inkml:trace contextRef="#ctx0" brushRef="#br0" timeOffset="91075.3743">22084 1599,'0'-24,"23"24,-23-23,24 23,-24-24,0 1</inkml:trace>
  <inkml:trace contextRef="#ctx0" brushRef="#br0" timeOffset="92240.1364">22319 1505,'0'0,"24"0,-1 0,1 0,-24 23,23 1,1-1</inkml:trace>
  <inkml:trace contextRef="#ctx0" brushRef="#br0" timeOffset="92525.2252">22507 1622,'24'0,"-24"24,23-1,-23 1,0 0,24-24,-24 23,0 1,23-24,-23 23,0 1,0-1,0 1,0-1,0 1</inkml:trace>
  <inkml:trace contextRef="#ctx0" brushRef="#br0" timeOffset="93380.7468">22625 2257,'0'0,"-24"0,24 24,0-1,0 1,0 0,0-1,0 1,0-1,0 1,0-1,0 1,24-1,-24 1,0-1,23-23,-23 24,0-1,0 1,0-1,0 1,0-1,0 1,24-24,-24 23,0 1,0-1,0 1,0-1,0 1</inkml:trace>
  <inkml:trace contextRef="#ctx0" brushRef="#br0" timeOffset="94530.3618">22836 3104,'24'0,"0"0,-1 0,1 0,-24-23,23 23,1-24</inkml:trace>
  <inkml:trace contextRef="#ctx0" brushRef="#br0" timeOffset="94684.0086">23025 3034,'0'-24</inkml:trace>
  <inkml:trace contextRef="#ctx0" brushRef="#br0" timeOffset="95131.7384">23048 2939,'0'-23,"0"-1,0 1,0-1,0 1,0-1,0 1,24-1,-1 1,-23-1,0 1,0-1,0 1,0-1,24 1,-1-1,-23 1,0-1,0 1,24-1</inkml:trace>
  <inkml:trace contextRef="#ctx0" brushRef="#br0" timeOffset="95401.2821">23166 2352,'0'-24,"0"0,0 1,0-1,0 1,0-1</inkml:trace>
  <inkml:trace contextRef="#ctx0" brushRef="#br0" timeOffset="95601.8257">23166 2140,'0'-24,"0"1,0-1,0 1,23 23</inkml:trace>
  <inkml:trace contextRef="#ctx0" brushRef="#br0" timeOffset="95849.2304">23260 1952,'0'-24,"23"24,1 0,-24-23</inkml:trace>
  <inkml:trace contextRef="#ctx0" brushRef="#br0" timeOffset="96065.1579">23354 1905,'23'0,"1"0</inkml:trace>
  <inkml:trace contextRef="#ctx0" brushRef="#br0" timeOffset="97167.8056">23448 1975,'0'24,"0"-1,0 1,23-1,-23 1</inkml:trace>
  <inkml:trace contextRef="#ctx0" brushRef="#br0" timeOffset="97622.2681">23519 2187,'23'0,"-23"23,0 1,0-1,0 1,24-1,-24 1,0 0,0-1,0 1,0-1,0 1,0-1,0 1,23-24,-23 23,0 1,0-1,0 1</inkml:trace>
  <inkml:trace contextRef="#ctx0" brushRef="#br0" timeOffset="98930.7519">23777 2845,'24'0,"-1"0,-23 24,24-24,-1 0</inkml:trace>
  <inkml:trace contextRef="#ctx0" brushRef="#br0" timeOffset="99357.5773">23683 2728,'24'0,"-24"23,0 1,0-1</inkml:trace>
  <inkml:trace contextRef="#ctx0" brushRef="#br0" timeOffset="99595.8733">23824 2845,'24'0,"-1"0,1 0</inkml:trace>
  <inkml:trace contextRef="#ctx0" brushRef="#br0" timeOffset="99812.0474">23942 2845,'23'0,"1"0,-24-23,0-1,0 1</inkml:trace>
  <inkml:trace contextRef="#ctx0" brushRef="#br0" timeOffset="100275.2353">24012 2704,'0'-23,"0"-1,0 1,24-1,-24 1,0-1,0 1,0-1,0 1,0-1,-24 24,24-23</inkml:trace>
  <inkml:trace contextRef="#ctx0" brushRef="#br0" timeOffset="100560.4247">24012 2375,'0'-23,"0"-1,24 24,-24-24,0 1,0-1</inkml:trace>
  <inkml:trace contextRef="#ctx0" brushRef="#br0" timeOffset="100760.9594">24059 2234,'0'-24,"0"1,0-1</inkml:trace>
  <inkml:trace contextRef="#ctx0" brushRef="#br0" timeOffset="100980.2774">24106 2069,'24'0,"0"0</inkml:trace>
  <inkml:trace contextRef="#ctx0" brushRef="#br0" timeOffset="101362.2259">24224 2046,'0'23,"24"-23,-1 0,-23 24,0-1,24-23,-24 24,0-1,23-23,-23 24,24-24</inkml:trace>
  <inkml:trace contextRef="#ctx0" brushRef="#br0" timeOffset="101616.1512">24365 2281,'0'23,"0"1,24 0</inkml:trace>
  <inkml:trace contextRef="#ctx0" brushRef="#br0" timeOffset="102703.2616">24389 2469,'0'24,"0"-1,23-23,-23 24</inkml:trace>
  <inkml:trace contextRef="#ctx0" brushRef="#br0" timeOffset="102937.707">24530 2634,'0'0,"0"23,23 1,-23-1,24-23</inkml:trace>
  <inkml:trace contextRef="#ctx0" brushRef="#br0" timeOffset="103351.3063">24647 2751,'24'0,"-1"0,1 0,-1-23,1 23,-24-24,0 1,24 23,-24-24,0 1,0-1,0 1,0-1</inkml:trace>
  <inkml:trace contextRef="#ctx0" brushRef="#br0" timeOffset="103620.8631">24836 2516,'0'-23,"0"-1,23 24,-23-23,0-1,24 24</inkml:trace>
  <inkml:trace contextRef="#ctx0" brushRef="#br0" timeOffset="103821.4019">24883 2375,'0'-23,"0"-1,0 0,23 24,-23-23</inkml:trace>
  <inkml:trace contextRef="#ctx0" brushRef="#br0" timeOffset="104021.6142">24953 2234,'24'0,"-1"0,-23-24</inkml:trace>
  <inkml:trace contextRef="#ctx0" brushRef="#br0" timeOffset="104253.3921">25071 2210,'0'0,"23"0,1 0,-24 24</inkml:trace>
  <inkml:trace contextRef="#ctx0" brushRef="#br0" timeOffset="104485.1705">25141 2281,'0'23,"24"-23,-24 24,0 0,0-1</inkml:trace>
  <inkml:trace contextRef="#ctx0" brushRef="#br0" timeOffset="105171.2326">25353 2587,'23'0,"-23"-24,24 24,-24-23</inkml:trace>
  <inkml:trace contextRef="#ctx0" brushRef="#br0" timeOffset="105387.3925">25212 2516</inkml:trace>
  <inkml:trace contextRef="#ctx0" brushRef="#br0" timeOffset="105625.6981">25212 2493,'0'0,"0"23,0 1,23-24,-23 23,24-23,-24 24,23-24,1 0</inkml:trace>
  <inkml:trace contextRef="#ctx0" brushRef="#br0" timeOffset="105841.8566">25329 2587,'0'0,"24"0,-1 0,1 0,-24-24,24 24,-1 0,-23-23,0-1,24 1,-24-1</inkml:trace>
  <inkml:trace contextRef="#ctx0" brushRef="#br0" timeOffset="105928.3184">25494 2446,'-23'0,"46"0,-23-24</inkml:trace>
  <inkml:trace contextRef="#ctx0" brushRef="#br0" timeOffset="106127.0907">25565 2352,'0'-24,"23"24</inkml:trace>
  <inkml:trace contextRef="#ctx0" brushRef="#br0" timeOffset="106374.1103">25612 2328,'23'0,"1"0,-24 24,23-24,-23 23,24 1,-24-1,0 1,23-24</inkml:trace>
  <inkml:trace contextRef="#ctx0" brushRef="#br0" timeOffset="108131.4496">21284 846,'24'0,"-24"24,23-24,-23 23,24-23,-1 24,-23-1,24-23,-24 24,23-24,1 0,-1 23,1-23,-1 24,1-24,-24 23,23-23,1 0,-24 24</inkml:trace>
  <inkml:trace contextRef="#ctx0" brushRef="#br0" timeOffset="108648.4261">21708 1152,'23'0,"1"0,23 24,-24-24,1 0,-1 23</inkml:trace>
  <inkml:trace contextRef="#ctx0" brushRef="#br0" timeOffset="109396.7606">22013 1293,'24'0,"-1"24,1-24,-1 0,1 0,-1 23,1-23,-1 24,1-1,23-23,-23 24,-1-24,1 0,23 0,-47 23,23-23,1 0</inkml:trace>
  <inkml:trace contextRef="#ctx0" brushRef="#br0" timeOffset="111201.1684">21943 1246,'23'0,"-23"24,24-24,-24 23,47 1,-24-24,1 0,-1 23,1-23,-1 24,24-1,1 1,-25-24,1 0,-1 23,1-23,23 24,0-1,-24-23,1 0,-24 24,23-24,24 23,-23 1,-1-24,1 0,-1 23,1-23,-1 0,1 24,-1-24,1 23,-1-23,1 24,-1-24,1 23,0-23,-1 24,1-24,-24 24,23-24,1 0,-1 23,1-23,-1 0,-23 24,24-24,-1 0,-23 23,24-23,-1 0,1 24,-1-24,1 0,-1 23,1-23,-1 0,1 24,-1-24,1 0,-1 23,1-23,-1 0,1 0,-24 24,23-24,1 0,0 0,-1 0,-23 23,24-23,-1 0,1 0,-1 24,1-24,-1 0,1 23,-1-23,1 0,-1 0,1 24,-1-24,1 0,-1 0,1 0,-1 0,1 0,-1 0,1 0,-1 23,1-23,-1 0,1 0,-1 24,1-24,0 0,-1 0,1 0,-1 23,1-23,-1 0,1 0,-1 24,1-24,-1 0,1 0,-1 0,1 0,-1 23,1-23,-1 0,1 0,-1 0,1 24,-1-24,1 0,-1 0,1 0,-1 23,1-23,-1 0,1 0,23 0,-23 0,-1 0,1 24,-1-24,1 0,23 0,-24 23,1-23,-1 0,1 0,-1 0,1 24,-1-24,1 0,-1 0,1 0,-1 0,1 0,-1 23,1-23,-1 0,24 0,-23 0,0 0,-1 24,24-24,-23 0,23 0,-47 23,23-23,1 0,-1 0,1 24,-1-24,24 0,-23 0,-1 0,24 24,0-24,-23 0,23 0,-24 0,1 0,-1 0,1 0</inkml:trace>
  <inkml:trace contextRef="#ctx0" brushRef="#br0" timeOffset="114509.2272">21355 3786,'23'-23,"1"23,-24-24,23 24,1 0,-1-23,1 23,-1 0,1-24,-1 24,1-23,23 23,-23-24,-1 1,1 23,-1 0,1 0,-24-24,23 24,24-24,0 1,0-1,-23 24,-1 0,1 0,-24-23,23 23,1 0,-24-24,23 24,1 0,-1 0,-23-23,24 23,-1 0,1-24,-1 24,1-23,23 23,-23-24,-1 24,1-23,-1 23,1 0,-1-24,1 24,-1-23,1 23,-1 0,-23-24,24 24,-1 0,-23-23,24 23,-1 0,1-24,-1 24,-23-23,24 23,-1 0,1-24,-1 24,1 0,-1 0,1-23,-1 23,-23-24,48 24,-25-23,1 23,-1 0,-23-24,24 24,-1 0,1 0,-1-23,1 23,-1 0,-23-24,24 24,-1 0,1-23,-1 23,1 0,-1 0,1 0,-24-24,23 24,1 0,-1 0,1 0,-24-23,23 23,1 0,-1 0,1 0,-24-24,23 24,1 0,0 0,-1 0,1 0,-1-24,1 24,-1 0,1 0,-1 0,1 0,-1 0,1 0,-1 0,1 0,-1 0,1-23,-1 23,1 0,-1 0,1 0,-1 0,1 0,-1 0,1-24,-1 24,1 0,-1 0,1 0,0 0,-24-23,23 23,1 0,-1 0,1 0,-1 0,1 0,-1 0,1 0,-1 0,1-24,-1 24,1 0,23 0,-24 0,1 0,-1 0,1 0,-1 0,-23-23,24 23,23 0,-24 0,1 0,-1-24,1 24,0 0,-1 0,1 0,-1 0,1 0,-1 0,1 0,-1-23,1 23,-1 0,1 0,-1 0,1 0,-1 0,1 0,-1 0,1-24,-1 24,1 0,-1 0,-23-23,24 23,-1 0,1 0,-1 0,1 0,-1 0,-23-24,24 24,0 0,-1 0,1 0,-1 0,-23-23,24 23,-1 0,1 0,-1 0,1 0,-1 0,1 0,-1 0,1 0,23 0,-24 0,24 0,-23 0,23 0,-24 0,1 0,23 0,0 0,-23 0,-1 0,1 0,-24 23,23-23,1 0</inkml:trace>
  <inkml:trace contextRef="#ctx0" brushRef="#br0" timeOffset="117516.5225">20202 5785,'0'0,"0"24,0-1,24-23,-24 24,0-1,0 1,0-1,0 1,0 23,0-24,0 1,0 23,0-24,0 25,0-25,0 48,0 23,0-47,0 0,0 23,0 1,0-1,0 1,0 0,0-1,-24 24,24-23,0 23,0-24,0 24,0 0,0 71,0-71,-23-23,23 23,0-24,0 24,0-23,-24 94,24-95,0 1,0-1,0 1,0-1,0 1,0-24,0 24,0-1,0-23,0 0,0 24,0-24,0 0,0 0,0 0,0 0,0 0,0-24,0 25,0-25,0 24,0-23,24-1,-24 24,0 0,0-23,0-1,23 1,-23-1,0 1,0-1,0 1,24-24,-24 23,23-23,1 0,-24 24,23-24,1 0,0 0,-1 0,1 0,-1 0,1 0,-1 0,1 0,23 0,0 0,-24 0,24 0,24 0,-24-24,23 24,1-23,0 23,-1-24,-23 24,47 0,-23 0,-1-23,24 23,-23 0,23 0,0-24,0 24,0 0,24 0,-24 0,23 0,72 0,-72 0,-23 0,24 0,-24 0,24 0,-24 0,0 24,0-24,23 0,1 23,-24-23,24 0,93 0,-93 0,-1 0,1 0,0 24,-1-24,1 0,-1 0,25 0,-25 0,1 0,23 0,-24 0,1 0,23 0,0 0,-47 0,24 0,23 0,-23 0,-1 0,1 0,-24 0,23 0,95 0,-118 0,0-24,24 24,-24 0,-23 0,23 0,-24 0,1 0,-1 0,-23 0,0 0,0-23</inkml:trace>
  <inkml:trace contextRef="#ctx0" brushRef="#br0" timeOffset="121124.9313">21002 7526,'0'-24,"24"1</inkml:trace>
  <inkml:trace contextRef="#ctx0" brushRef="#br0" timeOffset="121324.9689">21096 7337,'0'-23,"0"-1,0 1,24 23,-24-24,0 1</inkml:trace>
  <inkml:trace contextRef="#ctx0" brushRef="#br0" timeOffset="121509.8827">21214 7008,'0'-23,"0"-1,23 24,-23-23</inkml:trace>
  <inkml:trace contextRef="#ctx0" brushRef="#br0" timeOffset="121748.1785">21331 6608,'24'0,"-24"-23,23 23,-23-24,0 1,0-1,24 24,-1-23</inkml:trace>
  <inkml:trace contextRef="#ctx0" brushRef="#br0" timeOffset="121955.3779">21543 6350,'23'-24,"1"24,-24-23,24 23,-1-24</inkml:trace>
  <inkml:trace contextRef="#ctx0" brushRef="#br0" timeOffset="122365.1424">21731 6256,'24'0,"-1"0,-23 23,24-23,-1 0,-23 24,24-1,-24 1,23-24,-23 23,0 1,0-1,0 1,0-1,0 1,0-1,0 1,0-1,0 1,0-1,0 1,0-1,0 1,0-1,0 1,0-1,0 1</inkml:trace>
  <inkml:trace contextRef="#ctx0" brushRef="#br0" timeOffset="123467.9572">21872 6938,'0'23,"0"1,0-1,0 1,0-1,0 1,0-1,24 1,-24-1,0 1</inkml:trace>
  <inkml:trace contextRef="#ctx0" brushRef="#br0" timeOffset="123668.234">21919 7337,'0'24,"0"-1,0 1,0 0,0-1</inkml:trace>
  <inkml:trace contextRef="#ctx0" brushRef="#br0" timeOffset="124100.1951">22107 7878</inkml:trace>
  <inkml:trace contextRef="#ctx0" brushRef="#br0" timeOffset="124585.9178">21943 7596,'23'0,"-23"24,-23-1,23 1,0-1,23 1,1-1,-24 1,0-1,0 1</inkml:trace>
  <inkml:trace contextRef="#ctx0" brushRef="#br0" timeOffset="124786.4585">22037 7925,'0'24,"0"-1,23-23,-23 24,0-1,24 1,-24 0</inkml:trace>
  <inkml:trace contextRef="#ctx0" brushRef="#br0" timeOffset="125041.8687">22154 8231,'0'24,"0"-1,0 1</inkml:trace>
  <inkml:trace contextRef="#ctx0" brushRef="#br0" timeOffset="125757.1621">22249 8349,'23'0,"1"0,-1 0</inkml:trace>
  <inkml:trace contextRef="#ctx0" brushRef="#br0" timeOffset="125982.6506">22437 8255,'0'-24,"0"1,23 23,-23-24,24 1,-24-1,0 1,0-1,0 1</inkml:trace>
  <inkml:trace contextRef="#ctx0" brushRef="#br0" timeOffset="126188.8107">22578 7855,'0'-24,"0"1,0-1,0 1,0-1,0 1</inkml:trace>
  <inkml:trace contextRef="#ctx0" brushRef="#br0" timeOffset="126404.642">22601 7479,'0'0,"0"-24,0 1,0-1,0 0,24 24,-24-23</inkml:trace>
  <inkml:trace contextRef="#ctx0" brushRef="#br0" timeOffset="126636.1644">22695 7149,'0'-23,"0"-1,0 1,24-1,-24 1,0-1,0 1</inkml:trace>
  <inkml:trace contextRef="#ctx0" brushRef="#br0" timeOffset="127205.5278">23072 6514,'23'0,"1"24,-1-1</inkml:trace>
  <inkml:trace contextRef="#ctx0" brushRef="#br0" timeOffset="127960.6373">23213 7032,'0'0,"23"0,-23 23,0 1,0-1,0 1,0-1,0 1,0-1,0 1,0-1,24-23,-24 24,0-1,0 1,0-1,0 1,0-1,0 1,0 0,0-1,0 1,0-1,0 1,0-1,0 1,0-1,23 1,-23-1</inkml:trace>
  <inkml:trace contextRef="#ctx0" brushRef="#br0" timeOffset="128207.6647">23260 7808,'0'0,"0"23,0 1,0-1</inkml:trace>
  <inkml:trace contextRef="#ctx0" brushRef="#br0" timeOffset="129195.0004">23260 7925,'0'24,"23"-24,-23 23,24-23,-24 24,23-24,-23 23,0 1,24-24</inkml:trace>
  <inkml:trace contextRef="#ctx0" brushRef="#br0" timeOffset="129411.1596">23519 8114,'23'0,"1"0,-1 0,1 0,-1 0,1-24,-1 24,-23-23,24 23</inkml:trace>
  <inkml:trace contextRef="#ctx0" brushRef="#br0" timeOffset="129580.4411">23777 7972,'-47'71,"94"-142,-47 48,0-1,0 1,0-1,0 1</inkml:trace>
  <inkml:trace contextRef="#ctx0" brushRef="#br0" timeOffset="129812.2252">23824 7714,'0'-24,"24"1,-24-1,0 1,23 23,-23-24,0 1,0-1,0 1,0-1</inkml:trace>
  <inkml:trace contextRef="#ctx0" brushRef="#br0" timeOffset="129965.222">23918 7361,'0'-24,"24"24,-24-23,0-1,0 1,23 23,-23-24</inkml:trace>
  <inkml:trace contextRef="#ctx0" brushRef="#br0" timeOffset="130213.6416">24059 7055,'0'-23,"0"-1,0 1,0-1,0 1,0-1,0 1,24 23</inkml:trace>
  <inkml:trace contextRef="#ctx0" brushRef="#br0" timeOffset="130629.689">24177 6655,'24'0,"-1"-23,1 23,-1-24,1 24,-1 0,-23-23,24 23,-1 0,1 0,-1 0,1 0</inkml:trace>
  <inkml:trace contextRef="#ctx0" brushRef="#br0" timeOffset="130883.3983">24506 6655,'0'24,"24"-24,-24 23,0 1,0-1,0 1,23 0,-23-1,0 1</inkml:trace>
  <inkml:trace contextRef="#ctx0" brushRef="#br0" timeOffset="131569.2205">24600 7737,'0'0,"24"24,-24-1,0 1</inkml:trace>
  <inkml:trace contextRef="#ctx0" brushRef="#br0" timeOffset="131965.0408">24553 7008,'0'24,"0"-1,24 1,-24-1,0 1,23-1,-23 1,0 23</inkml:trace>
  <inkml:trace contextRef="#ctx0" brushRef="#br0" timeOffset="132201.4209">24600 7549,'0'0,"0"24,24-24,-24 23,0 1,0-1,0 1,23-1,-23 1</inkml:trace>
  <inkml:trace contextRef="#ctx0" brushRef="#br0" timeOffset="132433.2177">24647 7855,'0'23,"0"1,0-1,24-23,-24 24,0-1</inkml:trace>
  <inkml:trace contextRef="#ctx0" brushRef="#br0" timeOffset="133165.8014">24718 8043,'0'24,"23"-24,-23 23,24-23,-24 24,24-24,-24 23,23-23,1 0</inkml:trace>
  <inkml:trace contextRef="#ctx0" brushRef="#br0" timeOffset="133404.1133">24930 8161,'23'0,"1"0,-1 0,-23-24,24 24</inkml:trace>
  <inkml:trace contextRef="#ctx0" brushRef="#br0" timeOffset="133651.5331">25047 8043,'24'0,"-24"-24,0 1,0-1,23 24,-23-23,0-1,0 1,24-1,-24 1,0-1</inkml:trace>
  <inkml:trace contextRef="#ctx0" brushRef="#br0" timeOffset="133874.2048">25165 7620,'0'-24,"0"1,0-1,0 1,0-1</inkml:trace>
  <inkml:trace contextRef="#ctx0" brushRef="#br0" timeOffset="134152.293">25235 7126,'0'-24,"0"1,0-1,0 1</inkml:trace>
  <inkml:trace contextRef="#ctx0" brushRef="#br0" timeOffset="134421.8583">25329 6844,'0'0,"0"-24</inkml:trace>
  <inkml:trace contextRef="#ctx0" brushRef="#br0" timeOffset="134691.4368">25447 6749,'24'0,"-1"0,1 0</inkml:trace>
  <inkml:trace contextRef="#ctx0" brushRef="#br0" timeOffset="134907.6067">25565 6820,'0'24,"23"-24,-23 23,24-23,-24 24</inkml:trace>
  <inkml:trace contextRef="#ctx0" brushRef="#br0" timeOffset="135154.6785">25659 6985,'0'23,"23"-23,-23 24,24-24,-24 23,0 1,0-1,0 1,0-1</inkml:trace>
  <inkml:trace contextRef="#ctx0" brushRef="#br0" timeOffset="135355.2164">25753 7384,'23'0,"-23"24,0 0</inkml:trace>
  <inkml:trace contextRef="#ctx0" brushRef="#br0" timeOffset="135872.1913">25823 7878,'0'24,"0"-1,24-23</inkml:trace>
  <inkml:trace contextRef="#ctx0" brushRef="#br0" timeOffset="136373.3782">25870 7643,'0'-23,"0"46,0 1</inkml:trace>
  <inkml:trace contextRef="#ctx0" brushRef="#br0" timeOffset="136611.6853">25988 7972,'23'0,"-23"24,24-24,-24 23</inkml:trace>
  <inkml:trace contextRef="#ctx0" brushRef="#br0" timeOffset="136896.6178">26106 8067,'23'0,"1"-24,-1 0,-23 1,24-1,-1 1</inkml:trace>
  <inkml:trace contextRef="#ctx0" brushRef="#br0" timeOffset="136977.878">26270 7784</inkml:trace>
  <inkml:trace contextRef="#ctx0" brushRef="#br0" timeOffset="137112.0289">26270 7737,'0'-23,"0"-1,0 1,0-1</inkml:trace>
  <inkml:trace contextRef="#ctx0" brushRef="#br0" timeOffset="137343.6048">26317 7361,'0'0,"0"-24,0 1,0-1,0 1,0-1,24 1,-24-1</inkml:trace>
  <inkml:trace contextRef="#ctx0" brushRef="#br0" timeOffset="137628.7157">26411 6985,'0'-24,"24"24,-24-23,23 23,-23-24,24 24</inkml:trace>
  <inkml:trace contextRef="#ctx0" brushRef="#br0" timeOffset="137829.3988">26552 6891,'24'0,"-24"-24,23 24,1 0</inkml:trace>
  <inkml:trace contextRef="#ctx0" brushRef="#br0" timeOffset="138035.3131">26670 6914,'24'24,"-24"-1,23-23,-23 24</inkml:trace>
  <inkml:trace contextRef="#ctx0" brushRef="#br0" timeOffset="138700.4428">26788 7526,'0'23,"0"1,0-1,0 1,0-1,0 1,23-24,-23 23,24 1,-24-1,0 1,0-1,0 1,23-24,-23 23,0 1</inkml:trace>
  <inkml:trace contextRef="#ctx0" brushRef="#br0" timeOffset="139260.0962">26717 7126,'0'23,"24"-23,-24 24,23-1</inkml:trace>
  <inkml:trace contextRef="#ctx0" brushRef="#br0" timeOffset="139502.0315">26835 7573,'0'0,"23"0,-23 23,0 1,0-1,0 1,0-1,0 1,0-1</inkml:trace>
  <inkml:trace contextRef="#ctx0" brushRef="#br0" timeOffset="139680.423">26858 7878,'0'24,"0"-1</inkml:trace>
  <inkml:trace contextRef="#ctx0" brushRef="#br0" timeOffset="139949.9769">26929 8019,'0'24,"23"-24,-23 24,24-24,-1 0</inkml:trace>
  <inkml:trace contextRef="#ctx0" brushRef="#br0" timeOffset="140165.4885">27140 8019,'0'0,"24"-23,-24-1,23 24,1-23,-1-1,-23 1,24 23,-24-24</inkml:trace>
  <inkml:trace contextRef="#ctx0" brushRef="#br0" timeOffset="140366.2902">27329 7808,'0'-24,"0"1,23-1,1 24,-24-23,23 23,-23-24</inkml:trace>
  <inkml:trace contextRef="#ctx0" brushRef="#br0" timeOffset="143727.1378">21708 6185,'23'0,"1"24,-1-24,1 0,-1 0,-23 23,24-23,-1 0,1 0,-24 24,23-24,1 0,-1 0,1 0,-1 0,1 0,-1 0,1 23,-1-23,1 0,-1 0,1 0,-1 24,1-24,0 0,-1 0,1 0,-1 0,1 0,-1 0,1 0,-1 0,1 0,-24 23,23-23,1 0,-1 0,1 0,-1 0,1 0,-1 0,-23 24,24-24,-1 0,1 0,-1 0,1 0,-1 23,1-23,-1 0,1 0,-1 0,1 0,0 0,-1 0,1 0,23 0,-24 0,1 0,-1 24,1-24,-1 0,1 0,-1 0,1 0,-1 0,-23 23,24-23,-1 0,1 0,-1 0,1 0,-1 0,-23 24,24-24,-1 0,1 0,-1 0,1 0,-1 0,1 0,0 0,-1 0,-23 23,24-23,-1 0,1 0,-1 0,1 0,-1 0,1 24,-1-24,1 0,-1 0,24 0,-23 0,-1 0,-23 23,24-23,-1 0,1 0,-1 0,1 0,-1 0,1 0,-1 0,24 0,1 0,-25 0,1 0,-1 24,1-24,-1 0,1 0,-1 0,1 0,23 0,-24 0,1 0,-1 0,1 23,-1-23,1 0,-1 0,1 0,-1 0,1 0,23 0,-24 0,1 24,-1-24,1 0,0 0,23 0,0 23,0-23,-24 0,1 0,-1 0,24 0,24 0,-24 0,-24 24,1-24,-1 0,24 0,0 0,-23 23,-1-23,1 0,23 0,-47 24,47-24,-23 0,-1 0,1 23,23-23,-24 0,1 0,-1 0,24 0,-23 0,-1 0,1 24,-1-24,1 0,23 0,-24 23,1-23,23 0,-47 24,47-24,-23 0,23 0,-24 0,24 0,-23 24,-1-24,24 0,-23 0,23 0,0 23,-24-23,1 0,23 0,-24 0,1 0,-1 0,24 24,-23-24,23 0,-23 0,23 23,-24-23,1 0,-1 0,1 0,-1 0,1 24,-1-24,1 0,-1 0,1 23,-1-23</inkml:trace>
  <inkml:trace contextRef="#ctx0" brushRef="#br0" timeOffset="146919.1704">22037 8443,'23'0,"1"0,-1-24,1 24,-1 0,1 0,-1 0,1 0,0 0,-1-23,1 23,-1 0,1 0,23 0,-24 0,1 0,23-24,-24 24,24 0,0 0,0 0,-47-23,47 23,-23 0,23 0,-24-24,1 24,23 0,-23 0,-1 0,1 0,-1 0,1-23,-1 23,1 0,-1 0,1 0,-1 0,-23-24,24 24,-1 0,1 0,-1 0,1 0,-1 0,1-23,-1 23,1 0,-1 0,1 0,-1 0,-23-24,24 24,-1 0,1 0,-1 0,1 0,0 0,-1 0,-23-23,24 23,-1 0,1 0,-1 0,1 0,-1 0,1 0,-1 0,1-24,-1 24,24 0,-23 0,-1 0,1 0,23 0,-24 0,1 0,-1 0,24-23,-23 23,-1 0,25 0,-1 0,23 0,-23 0,0 0,-23 0,23 0,-47-24,23 24,24 0,-23 0,-1 0,1 0,-1 0,1 0,-1 0,1 0,-1 0,1 0,-1 0,1 0,0 0,-1 0,1 0,-1 0,1 0,-1 0,1 0,-1 0,1 0,-1 0,1 0,-1 0,1 0,-1 0,1 0,-1 0,1 0,-1 0,-23 24,24-24,-1 0,1 0,-1 0,1 0,-1 0,1 0,-1 0,1 0,0 0,-1 0,1 0,-1 0,1 0,-1 0,1 0,-1 0,1 0,-1 0,1 0,-1 0,1 0,-1 0,1 0,-1 0,1 0,-1 0,1 0,-1 0,1 0,-1 0,1 0,-1 0,1 0,-1-24,1 24,0 0,-1 0,1 0,-1 0,1 0,-1 0,1 0,-1 0,1 0,-1 0,1 0,-1 0,1 0,-1 0,1 0,-1 0,1 0,-1 0,1 0,-1 0,1 0,-1 0,1 0,-1 0,1 0,-1 0,1 0,0 0,-1 0,1 0,-1 0,1 0,-1 0,1 0,-1 0,1 24,23-24,-24 0,1 0,-1 0,24 0,-23 0,23 0,-24 0,1 23,-1-23,24 0,0 0,-23 0,0 0,-1 24,1-24,-1 0,1 0,-1 0,-23 23</inkml:trace>
  <inkml:trace contextRef="#ctx0" brushRef="#br0" timeOffset="161321.7746">7173 2422,'0'-23,"0"-1,0 1,0-1,0 0,-23 1,-1 23,1 0,-24 0,23 0,1 0,-1 23,0-23,1 0,23 24,-24-24,1 24,-1 23,1-24,23 1,0-1,-24 1,24-1,0 24,0-23,0 23,0-24,24 1,-1-24,1 0,-1 23,1-23,23-23,-23 23,23-24,-47 1,23-1,1 1,-1 23,1-47,-1 23,-23 1,24-24,-1 23,-23 1,-23 23,23 23,-24-23,24 24,0-1,-23 1,23-1,0 1,0-1,23 1,-23-1,24-23</inkml:trace>
  <inkml:trace contextRef="#ctx0" brushRef="#br0" timeOffset="162223.8122">7361 2657,'0'-23,"24"23,-24-24,23 24,-23 24,24-24,-24 23,23-23,-23 24,0-1,0 1,0-1,0 1,0-48,24 1,-24-1,23 1,-23-1,24 24,-1 24,1-1,-24 1,0-1,23 1,1-24,-24 23</inkml:trace>
  <inkml:trace contextRef="#ctx0" brushRef="#br0" timeOffset="162624.8753">7996 2422,'24'0,"-1"0,1 0,-24-23,23 23,1 0,-1 0,1 0,-1 0,1 0,-1 0</inkml:trace>
  <inkml:trace contextRef="#ctx0" brushRef="#br0" timeOffset="162809.7996">8067 2563,'0'24,"0"-48,23 48,1-24,-24 23,23-23,1 0,-1 0,-23-23</inkml:trace>
  <inkml:trace contextRef="#ctx0" brushRef="#br0" timeOffset="163627.1741">9149 2069,'0'24,"0"-1,0 1,0-1,0 1,0-1,-24 24,24-23,0 23,0 0,0-23,0 23,0-24,0 1,0-1,0 1,0-1,0 1,-23-1,-1-23,1 24,-1-48,1 1,-1-1,1 1,-1-1,1 1,-1-1,0 1</inkml:trace>
  <inkml:trace contextRef="#ctx0" brushRef="#br0" timeOffset="164012.9645">9172 2046,'24'0,"23"0,-24 0,24-24,0 24,24 0,-1 0,1 0,0 0,23 0,-47-23,47 23,-24 0,1 0,-1 0,1 0,-24 0,-23 0,46-24</inkml:trace>
  <inkml:trace contextRef="#ctx0" brushRef="#br0" timeOffset="165184.8053">9454 2257,'0'-23,"0"-1,24 24,-24-23,23 23,-23-24,24 24,0 0,-1 0,1 0,-1 0,-23 24,24-24,-24 23,23 1,-23-1,0 1,0-1,-23 25,23-25,-24 1,24-1,-23-23,23 24,-24-1,24 1,0-48,24 1,-1-1,-23 1,24-1,23-23,-24 0,1 23,-24 1,23-1,1 1,-24-1,0 48,-24-1,24 1,0-1,-23-23,23 47,0-23,0 0,0 23,0-24,23 1,1-24</inkml:trace>
  <inkml:trace contextRef="#ctx0" brushRef="#br0" timeOffset="166788.4552">9854 2422,'24'0,"-1"0,1 24,-24-1,0 1,0-1,0 1,0-1,0-46,23 23,-23-24,0 1,24-1,-1 24,1-23,-24-1,23 24,1 0,-24 24,0-1,23 1,-23-1,24-23,-1 24</inkml:trace>
  <inkml:trace contextRef="#ctx0" brushRef="#br0" timeOffset="169209.8922">9737 2257,'-24'0,"1"0,-1 0,1 0,-1 0,-23 0,24 0,-25 24,25-1,-1-23,24 24,24-24,-1 0,1 0,23 0,-23 0,-1-24,24 1,-23 23,23-24,-24 24,1 0,-24-23,-24 23,1 0,-1 0,1 23,-1-23,24 24,-23-24,-1 23,24 1,24-24,-24 24,23-24,1 0,-1 0,1-24,-1 24,1 0,23 0,-24 0,1 0,-24 24,-24-24,24 23,-23 1,-1-1,24 1,-23-24,23 23,0 1,23-1,1-23,-1 0,24 0,-23-23,23 23,0-24,-24 24,1 0,-1 0,1 0,-24 24,-24-24,1 23,-1 1,1-1,23 1,0-1,-24 1</inkml:trace>
  <inkml:trace contextRef="#ctx0" brushRef="#br0" timeOffset="169795.8695">10113 2046,'23'-24,"1"24,0 0,-1 0,1-23,23 23,-24 0,24 0,0 0,24 0,-1-24,118 24,-93-23,22 23,1-24,-1 24,1-23,-1 23,1 0,47-24</inkml:trace>
  <inkml:trace contextRef="#ctx0" brushRef="#br0" timeOffset="172171.273">10395 2352,'0'-24,"24"0,-1 1,1 23,-1 23,1-23,-24 24,0 0,23-24,-23 23,24 1,-24-1,0 1,0-1,0 1,0-1,0-46,0-1,23-23,1 47,-1-23,-23-1,0 1,24-1,-1 24,-23-24,24 24,-1 0,1 24,-24 0,23-24,1 23,-24 1,0-1,24-23,-1 24</inkml:trace>
  <inkml:trace contextRef="#ctx0" brushRef="#br0" timeOffset="174677.6839">5833 4327,'0'0,"0"-23,0-1,0 1,0-1,-24 24,1-24,-1 24,1 0,-1 0,24 24,-24-24,1 24,23-1,-24 1,1-1,-1 1,1-1,-1 24,24-23,0-1,0 1,0-1,24 24,-1-47,1 24,-1-24,1 0,-1 0,1 0,0 0,23-24,-24 24,1-23,-1-1,1 1,-1-1,1 1,-1-1,-23 1,24-1,-24-23,0 24,0-1,0 48,0-1,0 1,0-1,0 1,0 23,23-24,-23 1</inkml:trace>
  <inkml:trace contextRef="#ctx0" brushRef="#br0" timeOffset="175958.7968">6115 4562,'0'-23,"0"-1,23 24,1 0,-24 24,23-1,1 1,-1-1,-23 1,0-1,0 1,0-48,24 1,-1-1,-23 1,0-1,24 24,-1-23,-23-1,24 24,0 0,-1 24,-23-1,0 1,24-1,-24 1,23-1,-23 1</inkml:trace>
  <inkml:trace contextRef="#ctx0" brushRef="#br0" timeOffset="176582.3609">6562 4609,'23'-23,"1"23,-1 0,1 0,-1 0,24-24,-23 24,-1 0,24 0,-23-23,-1 23,1 0,-24-24,23 24</inkml:trace>
  <inkml:trace contextRef="#ctx0" brushRef="#br0" timeOffset="176814.1828">6750 4445,'0'23,"-24"-23,24 24,0-1,0 1,0-1,0 1,0-1,0 1,0-1,0 1</inkml:trace>
  <inkml:trace contextRef="#ctx0" brushRef="#br0" timeOffset="177114.7936">7079 4398,'0'23,"0"1,0-1,0 1,0-1,0 1,0-1,0 1,0-1,0 1</inkml:trace>
  <inkml:trace contextRef="#ctx0" brushRef="#br0" timeOffset="177600.2768">7502 4327,'24'0,"-1"0,1 0,-1 0,1 0,23-23,-23 23,23 0,0 0,-24 0,1 0</inkml:trace>
  <inkml:trace contextRef="#ctx0" brushRef="#br0" timeOffset="178379.851">8631 4139,'0'-24,"0"1,-23 23,-1 0,1 0,-1 0,1 0,-1 0,-23 23,47 1,-47-24,47 23,-23 1,-1-1,24 1,0 0,0-1,0 1,24-24,-1 23,1-23,-1 0,24 0,-23-23,23 23,-24 0,24-24,-23 1,-1-1,1 0,-1 1,-23-1,0 1,0 46,0 1,0-1,0 1,0 0,0-1,0 1,24-24,-1 23</inkml:trace>
  <inkml:trace contextRef="#ctx0" brushRef="#br0" timeOffset="178834.3039">9031 4257,'24'-24,"-1"24,-23 24,24-24,-24 23,23-23,-23 24,0-1,0 1,0-1,-23-23,46-23,-23-1,24 1,-1 23,-23-24,24 24,-1 0,1 0,-24 24,23-24,1 0,-24 23,0 1,23-1</inkml:trace>
  <inkml:trace contextRef="#ctx0" brushRef="#br0" timeOffset="179251.0715">9925 4092,'23'0,"-23"-24,24 24,-1 0,1 0,-1-23,1 23,23 0</inkml:trace>
  <inkml:trace contextRef="#ctx0" brushRef="#br0" timeOffset="179420.364">9948 4186,'0'0,"0"23,24-23,-1 0,1 0,-1 0,1 0,23-23,-24 23</inkml:trace>
  <inkml:trace contextRef="#ctx0" brushRef="#br0" timeOffset="180485.8491">11171 3669,'0'23,"0"1,0 23,0-24,-23 24,23 0,0 24,0-48,0 48,0-48,0 24,0-23,0 23,0-24,-24 1,24 0,-23-1,-1-23,1 0,-1-23,1 23,23-24,-47 0,47 1,-24-1,1 1</inkml:trace>
  <inkml:trace contextRef="#ctx0" brushRef="#br0" timeOffset="180824.4664">11124 3645,'24'0,"-24"-23,23 23,48 0,-48 0,24 0,24-24,0 24,-1 0,24 0,24 0,-1 0,1 0,0 0,23 0,117-24,-117 24,-23-23,0 23,-24 0,0 0,-24 0,1 0,-24 0,0 0,24 0</inkml:trace>
  <inkml:trace contextRef="#ctx0" brushRef="#br0" timeOffset="181495.0419">11454 3951,'0'-24,"23"24,1 24,-1-24,-23 23,0 1,0-1,24 1,-24-1,0 1,0-1,0-46,23 23,-23-24,0 1,24-1,-1 1,-23-1,24 24,-1 0,1 0,-24 24,23-24,-23 23,24-23,-24 24,0-1,23-23,-23 24,0-1</inkml:trace>
  <inkml:trace contextRef="#ctx0" brushRef="#br0" timeOffset="181742.4776">11830 4045,'23'0,"1"0,-1 0,1-24,-1 24,1 0,23 0,0 0,-23 0,23 0,-24-23,1 23</inkml:trace>
  <inkml:trace contextRef="#ctx0" brushRef="#br0" timeOffset="181943.0099">12065 3927,'-24'0,"48"0,-71 24,47-1,-24 1,24-1,0 1,0-1,0 1,0-1,24-23</inkml:trace>
  <inkml:trace contextRef="#ctx0" brushRef="#br0" timeOffset="182197.0363">12418 3880,'0'0,"0"24,0-1,0 1,0-1,0 1,0-1,0 1,0-1,0 1,0-1</inkml:trace>
  <inkml:trace contextRef="#ctx0" brushRef="#br0" timeOffset="182660.6096">13617 3857,'24'0,"23"0,0 0,-24 0,24 0,-23 0,-1 0,24-24</inkml:trace>
  <inkml:trace contextRef="#ctx0" brushRef="#br0" timeOffset="183114.9707">14581 3551,'0'23,"0"1,0 0,0-1,0 24,-23-23,-1-1,24 24,0-23,-23 23,-1 0,1-24,23 1,0 46,0-46,-24-24,24 23,0 1,-23-24,23-24,-24 24,1-23,-1 23,1-24,-1 1,-23-1,0 1,24 23,-1-24</inkml:trace>
  <inkml:trace contextRef="#ctx0" brushRef="#br0" timeOffset="183447.0177">14652 3527,'24'0,"-1"0,1 0,-1 0,24 0,0 0,0 0,0 0,0 0,0 0,24 0,-24 0,23 0,-22 0,22 0,-23 0,0 0,0 0,0 0</inkml:trace>
  <inkml:trace contextRef="#ctx0" brushRef="#br0" timeOffset="184074.5192">14746 3763,'24'0,"-1"-24,1 48,-1-1,-23 1,24-1,-24 1,0-1,0 1,0-1,23 1,-23-48,24 1,-24-1,23 1,-23-1,24 1,-1 23,1-24,-1 24,24 0,-23 0,-1 0,-23 24,24-24,-24 47,0-24,23 1,-23-1,0 1,24-1,-24 1,23-1,1-23</inkml:trace>
  <inkml:trace contextRef="#ctx0" brushRef="#br0" timeOffset="193524.6711">10231 5644,'0'-23,"23"23,1 0,-1 0,1-24,-1 24,24-23,-23 23</inkml:trace>
  <inkml:trace contextRef="#ctx0" brushRef="#br0" timeOffset="193740.8343">10278 5738,'0'0,"0"24,23-24,1 0,-1-24,24 24,-23-23,23 23,0-24</inkml:trace>
  <inkml:trace contextRef="#ctx0" brushRef="#br0" timeOffset="195967.8425">12394 4986,'24'0,"-24"23,0 1,-24-1,24 1,0-1,0 1,0-1,0 24,0-23,0-1,-23 24,23-23,0-1</inkml:trace>
  <inkml:trace contextRef="#ctx0" brushRef="#br0" timeOffset="196546.9098">11265 5668,'0'0,"24"0,23 0,-24 0,1 0,-1 0,25-24,22 24,-23 0,24-23,23-1,0 24,0-23,23 23,1-24,23 1,-23 23,46-24,1 24,0 0,-1 0,166 0,-166 0,1 0,-48 0,1 0,0 0,-48 0,24 0,-47 0,0 0,-47-24</inkml:trace>
  <inkml:trace contextRef="#ctx0" brushRef="#br0" timeOffset="197455.4851">11359 5973,'0'24,"0"-1,0 1,0-1,0 1,-23 23,23-23,0-1,0 24,0-23,0-1,0 1,0-1,0 1,-24-1,24 1,0-1,-23-23,-1 0,1 0,-1 0,1-23,-1 23,24-24,-23 24,-1-23,1-1,-1 24,24-23</inkml:trace>
  <inkml:trace contextRef="#ctx0" brushRef="#br0" timeOffset="197787.555">11359 6020,'24'-23,"-1"23,-23-24,48 24,-25-23,24 23,-23 0,23-24,0 24,0 0,0 0,23 0,-23 0,24 0,-1 0,-23 0,24 0,-24 0,0 0,-23 0,23 0</inkml:trace>
  <inkml:trace contextRef="#ctx0" brushRef="#br0" timeOffset="198418.8493">11477 6162,'0'0,"24"0,-1 0,-23 23,0 1,24-1,-24 1,0-1,0-46,23-1,-23 1,24 23,-1 0,1 0,-1 0,1 0,-1 0,-23 23,24-23,-24 24,0-1,0 1,0-1</inkml:trace>
  <inkml:trace contextRef="#ctx0" brushRef="#br0" timeOffset="198649.0362">11830 6256,'23'0,"1"0,-1 0,1 0,-1 0,1 0,-1 0,-23-24,24 24</inkml:trace>
  <inkml:trace contextRef="#ctx0" brushRef="#br0" timeOffset="198835.4443">11971 6185,'-24'0,"24"24,-23-24,23 23,0 1,0-1,23 1</inkml:trace>
  <inkml:trace contextRef="#ctx0" brushRef="#br0" timeOffset="199073.7535">12159 6138,'0'-24,"0"48,0-24,-23 24,23-1,0 1,-24-1,24 1,0-1,0 1,0-1,0 1,0-1</inkml:trace>
  <inkml:trace contextRef="#ctx0" brushRef="#br0" timeOffset="199574.8158">12700 6114,'24'0,"-1"0,1 0,-1 0,24-23,-23 23,23 0,0 0,0-24,-24 24,24 0,-23-23</inkml:trace>
  <inkml:trace contextRef="#ctx0" brushRef="#br0" timeOffset="199775.3515">12959 5997,'0'0,"0"23,0 1,-24-24,24 23,0 1,0-1,0 1,0 0</inkml:trace>
  <inkml:trace contextRef="#ctx0" brushRef="#br0" timeOffset="200192.1351">13523 5785,'0'0,"0"-23,0 46,0 1,0-1,0 1,-23 23,23-24,0 24,-24 0,24-23,0 23,0-24,0 25,0-25,-23 1,23-1,0 1,-24-24,24 23,-23-23,-1-23,1 23,-1-24,0 1,1 23,-1-24,1 1</inkml:trace>
  <inkml:trace contextRef="#ctx0" brushRef="#br0" timeOffset="200461.6774">13547 5832,'23'0,"-23"-23,47 23,-23-24,23 24,0-23,0 23,0 0,47 0,-47 0,-23 0,-1 0,1 0</inkml:trace>
  <inkml:trace contextRef="#ctx0" brushRef="#br0" timeOffset="201009.4927">13641 5950,'0'0,"23"0,1 0,-1 0,1 0,-24 23,0 1,0-1,0 1,0-1,0 1,0-1,0-46,23-1,-23 1,24 23,-24-24,23 1,1-1,-1 24,1 0,-24 24,23-24,-23 23,24-23,-24 24,0-1,0 1,23-24,-23 23,24-23,-24 24,24-24</inkml:trace>
  <inkml:trace contextRef="#ctx0" brushRef="#br0" timeOffset="211698.1638">15546 5103,'-24'0,"24"24,-23-24,-1 23,1-23,-24 24,0-1,23 1,1-1,-48 1,47-1,-23 1,24-1,-24 1,23-24,-23 23,47 1,-23-24,-1 0,24 23,0 1,0-1,24-23,-1 0,24 24,-23-24,23 24,-24-24,24 23,1-23,-1 24,0-24,0 0,-24 23,24 1,-23-24,-1 0</inkml:trace>
  <inkml:trace contextRef="#ctx0" brushRef="#br0" timeOffset="212552.8873">16722 4892,'0'23,"0"1,0-1,0 1,0-1,0 24,0-23,23-1,-23 1,0-1,0 24,0-23,0-1,24-23,-24 24,0-1,23 1</inkml:trace>
  <inkml:trace contextRef="#ctx0" brushRef="#br0" timeOffset="212938.4452">16087 5503,'0'0,"23"0,1 0,23 0,0 0,23 0,1 0,-1 0,25-24,22 1,1-1,-1 1,24-1,-23 1,0-1,-24 24,0 0,-24-23</inkml:trace>
  <inkml:trace contextRef="#ctx0" brushRef="#br0" timeOffset="213840.8338">16275 5644,'0'-23,"23"23,-23-24,24 1,-1 23,1 0,-24-24,23 24,1 0,-1 24,1-24,-1 23,1 1,0 23,-24-24,0 1,-24 23,0-24,1 1,23-1,-24 24,1 0,-1-47,1 47,-1-23,1-1,-1-23,24 24,0-1,47-23,-23 0,23 0,-47-23,47 23,-24 0,25-24,-1 24,-24 0,24 0</inkml:trace>
  <inkml:trace contextRef="#ctx0" brushRef="#br0" timeOffset="214404.579">17074 5597,'-23'0,"23"24,0-1,0 1,0-1,23 1,-23 23,0 0,0-24,0 1,0-1,0 1,0-1,0 1,0-1,-23-23,23 24,-24-24,24 23,-23-23,-1 0,24-23,-23 23,-1-24,1 24,23-23,-24-1,24 1</inkml:trace>
  <inkml:trace contextRef="#ctx0" brushRef="#br0" timeOffset="214711.9045">17027 5597,'24'0,"23"0,-47-23,47 23,-23 0,-1 0,24-24,-23 24,23 0,0 0,0 0,0 0,-24 0,24 0,24 0,-48 0,24 0,0 0,-23 0</inkml:trace>
  <inkml:trace contextRef="#ctx0" brushRef="#br0" timeOffset="215513.6008">17098 5762,'23'0,"1"0,0 0,-1 0,1 0,-1 0,1 23,-24 1,23-1,-23 1,0-1,0 1,-23-1,23 1,0-1,-24-23,24-23,24-1,-24 1,23 23,-23-24,24 1,-24-1,23 24,1 0,-1 0,1 0,-1 0,-23 24,24-24,-24 23,23 1,-23-1,24 1,-1-1,1-23</inkml:trace>
  <inkml:trace contextRef="#ctx0" brushRef="#br0" timeOffset="240819.3212">2940 10724,'0'24,"0"-1,0 1,0-1,23 1,-23-1,24 1,-24-1,23 1,1-24,-1 23,1-23,-1 0,1-23,-1-1,-23 1,24-1,-24 1,0-1,0 1,24 23,-24 23,0 1,0-1,0 1,23-24,-23 23,0 1,24-24,-1 0,1 0,-1 0,1 0,-24-24,23 24,1-23,-24-1,0 1,0-1,0 1,0-1,0 1,0-1,-24 24</inkml:trace>
  <inkml:trace contextRef="#ctx0" brushRef="#br0" timeOffset="241119.6982">3598 10912,'-23'0,"23"24</inkml:trace>
  <inkml:trace contextRef="#ctx0" brushRef="#br0" timeOffset="241790.2711">3834 10818,'0'24,"0"-1,23-23,1 0,-1 0,-23-23,24 23,-1-24,1 1,-1 23,-23-24,0 1,0-1,0 1,0-1,0 1,0-1,0 1,-23 23,-1 0,1 0,-1 0,24 23,24-23,-24 24,23-24,1 0,-1 0,1 0,-1 0,1 0,-1 0,1 0,-1 23,1 1,-24-1,0 1,0-1,0 1,0-1,0 1,0-1,0 1,23-24,1 0</inkml:trace>
  <inkml:trace contextRef="#ctx0" brushRef="#br0" timeOffset="241968.68">4374 10818,'0'24,"24"-24</inkml:trace>
  <inkml:trace contextRef="#ctx0" brushRef="#br0" timeOffset="242335.7546">4563 10536,'0'0,"0"-24,0 1,0 46,0 1,0 23,0-23,0-1,0 1,0-1,0 1,0-1,23-23,1 24,-24-1,47-23,-24 0,1 0,-1 0,1-23,-1 23</inkml:trace>
  <inkml:trace contextRef="#ctx0" brushRef="#br0" timeOffset="242538.8318">4492 10654,'0'0,"24"0,-1 0,1 0,-1 0,1 0,-1 0,1 0,-1 0</inkml:trace>
  <inkml:trace contextRef="#ctx0" brushRef="#br0" timeOffset="242786.2475">4821 10771,'0'0</inkml:trace>
  <inkml:trace contextRef="#ctx0" brushRef="#br0" timeOffset="244395.9183">5856 10583,'0'0,"0"-24,-23 24,-1-23,1 23,-1 0,1 0,-1 23,24 1,-24-24,1 24,23-1,0 1,0-1,0 1,0-1,0 1,0-1,23-23,1 0,0 0,-1 0,1 0,-24-23,23 23,-23-24,24 24,-24-23,0-1,0 1,0 46,0 1,0-1,0 1,0-1,23 1,1-24,-1 0,1 0,-1 0,1 0,-1-24,1 24,-1-23,1-1,-1 1,1 23,-24-24,23 24,1 0,-24 24,0-1,0 1,0-1,0 1,23-24,1 0,-24-24,23 1,-23-1,0 1,24 23,-1-24,1 24,-1 0,1 0,0 0,-24 24,23-24,-23 23,0 1,0-1,0 1</inkml:trace>
  <inkml:trace contextRef="#ctx0" brushRef="#br0" timeOffset="246478.8659">7926 10277,'23'0,"-23"-23,24 23,-1 0,1 0,23 0,0 0,-24 0,24 0,-23 0,-1 0,25 0,-25 0,1 0,-1 0,1 0,-1 0</inkml:trace>
  <inkml:trace contextRef="#ctx0" brushRef="#br0" timeOffset="246764.0473">8231 10230,'0'0,"0"24,-23-1,-1 1,24-1,0 1,0-1,0 24,0-23,0-1,0 1,0 23,0-24,0 1,0 23,0 0,0-23,0-1,0 1,-23-1</inkml:trace>
  <inkml:trace contextRef="#ctx0" brushRef="#br0" timeOffset="246949.1205">8067 10795,'-47'0,"164"-24,-187 48,46-24,48 0,-1 0,1 0,23-24,-24 24,24 0,-23-23,0 23,46-24,-46 24,-1 0,24-23</inkml:trace>
  <inkml:trace contextRef="#ctx0" brushRef="#br0" timeOffset="247650.7404">8702 10701,'0'23</inkml:trace>
  <inkml:trace contextRef="#ctx0" brushRef="#br0" timeOffset="248305.5137">9008 10348,'0'-24,"0"48,0-1,0 24,0-23,0 23,-24-24,24 1,0-1,0 1,0 0,0-1,-23-23,23 24,0-1,0 1,0-48,0 1,0-1,0 1,0-1,0 0,0 1,0-1,0 1,0-1,0 1,0-1,0 1,0-1,0-46,23 46,1 1,-24-1,23 1,1-1,-1 24,1 0,-1 0,1 24,-1-1,-23 1,24-1,-24 24,0-23,0-1,-24 1,24-1,-23 1,-1-24,1 23,-1-23,1 24,-1-24,1 0</inkml:trace>
  <inkml:trace contextRef="#ctx0" brushRef="#br0" timeOffset="248700.243">9360 10630,'0'24,"-23"-24</inkml:trace>
  <inkml:trace contextRef="#ctx0" brushRef="#br0" timeOffset="249856.2303">10160 10583,'24'0,"-24"24,23-24,1 0,-1 0,1-24,-1 24,1 0,-1-24,1 1,-1 23,-23-24,24 1,-1-1,-23 1,0-1,0 1,0-1,0 1,0 46,0 1,24-1,-24 1,0-1,23-23,1 24,-24-1,0 1,23-1,-23 1,-23 0,-1-24,1 0,-1 0,1 0,-1 23,1-23</inkml:trace>
  <inkml:trace contextRef="#ctx0" brushRef="#br0" timeOffset="250542.0912">10677 10277,'0'0,"0"-23,-23-1,23 1,-24 23,24-24,0 48,0-1,0 1,0 23,0 0,0-24,0 24,0 24,0-24,-23 24,-1-48,24 24,-23-23,23-1,0 24,0-23,0-1,0 1,0-1,0 1,0-48,23 1,-23-1,24 1,-24-24,0 0,0 23,0 1,0-24,0 23,0-23,0 23,0 1,23-24,-23 23,0 1,0-1,24 24,-1 0,24 0,-23 0,-1 47,1-23,0-1,-24 1,0-1,0 1,-24-1,0 1,1-24,23 24,-24-24,1 0,-1 0,1-24,-1 24</inkml:trace>
  <inkml:trace contextRef="#ctx0" brushRef="#br0" timeOffset="251306.4305">11030 10442,'0'-24,"-23"24,-1 0,1 0,23 24,0-1,0 1,0-1,0 1,0-1,23-23,1 0,-1 0,1-23,-1 23,-23-24,0 1,24-1,-24 1,0 46,23 1,-23-1,0 1,0-1,24-23,-1 0,1 0,-1 0,1 0,-1-23,1 23,-1 0,1 0,-1-24,1 24,-1-23,1-1</inkml:trace>
  <inkml:trace contextRef="#ctx0" brushRef="#br0" timeOffset="251745.2979">11524 10418,'-23'0,"23"24,23-48,-70 24,24 0,23 24,-24-1,24 1,0-1,0 1,24-24,-24 23,23-23,1 0,-1 0,1-23,-1 23,1 0,-1-24,1 24,-1-23,1 23,-24-24,23 1,1 23,-24-24,0 1,-24 23,1 23,23 1,-24-24,24 23,0 1,0-1,24 1,-1-24,1 0</inkml:trace>
  <inkml:trace contextRef="#ctx0" brushRef="#br0" timeOffset="252848.423">13076 9948,'-23'0,"46"24,-23-1,0 1,24-1,-1 24,-23-23,0 23,24-24,-24 24,23-23,-23-1,24 24,-24-23,0-1,23 1,-23-1,24-23,-24 24,23-24,1 0,-1-24,1 1,-24-1,24 1,-24-24,23 23,1-23,-1 0,1 0,-1 0,-23 0,47 0,-47 0,0 23,24 1,-1-1,-23 1</inkml:trace>
  <inkml:trace contextRef="#ctx0" brushRef="#br0" timeOffset="253396.5747">12912 10019,'0'23,"0"1,23-1,-23 1,24-1,-24 24,0-23,23-1,-23 1,24-1,-1 1,-23 23,0-24,24-23,-1 47,-23-23,24-24,-1 23,-23 1</inkml:trace>
  <inkml:trace contextRef="#ctx0" brushRef="#br0" timeOffset="253982.9259">13617 10418,'0'24,"0"-1,-23-23,23 24,-24-1</inkml:trace>
  <inkml:trace contextRef="#ctx0" brushRef="#br0" timeOffset="255686.8613">14699 10042,'0'24,"-23"-1,-1 1,-23-1,23 1,1-1,-1 1,-23-1,24 1,-24-1,47 1,-24-24,-23 23,47 1,-23-24,-1 0,24 23,24-23,-24 24,23-24,1 23,-1-23,1 24,46-24,-23 0,-23 23,-1-23,1 24,0-24,-1 0,24 0</inkml:trace>
  <inkml:trace contextRef="#ctx0" brushRef="#br0" timeOffset="256303.747">15099 10465,'0'0,"0"24,-24-1,24 1,-23-24</inkml:trace>
  <inkml:trace contextRef="#ctx0" brushRef="#br0" timeOffset="256905.2603">15381 10136,'24'0,"-1"24,1-24,-1 23,1-23,-1 0,1 24,-1-24,1 23,-1 1,1-24,-1 23,1-23,-1 0,24 24,-23-24,-1 23,1-23,-24 24,23-24,-23 23,-23-23,23 24,-24-1,24 1,-47-24,24 23,-24 1,0-1,0 1</inkml:trace>
  <inkml:trace contextRef="#ctx0" brushRef="#br0" timeOffset="266668.9866">16863 10442,'0'23,"0"1,0-1,0 1,0-1,0 1,0 0,23-1,1-23,-24 24,23-24,1 0,-1 0,-23-24,24 24,-24-23,23-1,-23 0,0 48,0 0,24-1,-1-23,-23 24,24-24,-1 0,1 0,0-24,-24 1,23 23,-23-24,24 24,-1 0,1 0,-24-24,23 24,1 0,-24-23,23 23,-23 23,0 1,0 0,0-1,0 1,0-1,24-23,-1 0,1-23,-1 23,-23-24,24 24,-1-23,-23-1,24 0,-1 1,-23-1,0-23,24 24,-1-1,-23-23,0 24,0-1,0-23,0 24,0-1,-23 48,23-1,0 1,-24-1,24 24,0-23,0 23,0-24,0 1,0-1,0 1,0-1,24 1,-1 0,1-24,-24 23,23-23,1 0,-1-23,24 23,-23-24,-1 0,25-23,-1 24,-24-48,1 48,-24-1,0-23,0 24,0-1,0 1,-24-1,24 1,-23 23,23 23,-24 24,1-23,23 23,0-24,0 24,0-23,0-1,-24 1,24 23,0-24,0 1,0 0,0-48,0 0,24 24,-1-23,1 23,-1 0,-23 23,24-23,-24 24,23-24,-23 24,24-24,-24 23,23-23,1 24,-1-24,1 0</inkml:trace>
  <inkml:trace contextRef="#ctx0" brushRef="#br0" timeOffset="267000.8964">17263 10489,'0'0,"23"0,1 0,-1 0,1 0,23 0,-24 0,24 0,-23 0,23 0,0 0,-24 0,1-24,23 24,-24 0</inkml:trace>
  <inkml:trace contextRef="#ctx0" brushRef="#br0" timeOffset="267216.8772">17310 10371,'0'0,"-24"0,1 0</inkml:trace>
  <inkml:trace contextRef="#ctx0" brushRef="#br0" timeOffset="268457.3149">19003 10301,'0'-24,"-24"48,24-1,0 24,0 0,0-23,0-1,0 1,0-1,0 1,0-1,0 1,0 0,0-1,0 1,0-1,0-46,0-1,0 1,0-1,0 0,0 1,0-1,0 1,0-1,0 1,0-1,0 1,0-1,0 1,0-1,0 48,24-24,-1 23,1 1,0-1,-1 1,1-1,-1 1,-23-1,24 1,-1-1,1-23,-1 24,1 0,-1-24,1 23,-1-23,1 0,-1 0,1 0,-1 0,1-23,-1 23,-23-24,0 0,0 1,0-1,0 1,0-1,0 1,-23-1,23 1,-24-1,24 1,0-1,-23 24</inkml:trace>
  <inkml:trace contextRef="#ctx0" brushRef="#br0" timeOffset="268974.2523">19756 10371,'0'-23,"-24"23,1 0,-1 0,24 23,-24-23,1 24,23-1,0 1,-24-1,24 1,-23-1,23 1,0-1,0 1,0 0,23-24,-23 23,24-23,-1 0,25 0,-25 0,1-23,-1 23,1-24,-1 24,-23-24,24 1,-24-1,0 1,0-1,-24 1,1-1,-1 1,1-1,-1 24</inkml:trace>
  <inkml:trace contextRef="#ctx0" brushRef="#br0" timeOffset="269976.9542">20132 10395,'-24'0,"1"0,23 23,0 1,0-1,0 1,0-1,0 1,0-1,0 1,0 0,-24-1,24 1,24-48,-24 1,0-1,0 0,0 1,0-24,0 23,0 1,0-1,0-23,0 24,0-1,0 1,0-1,23 1,24-1,-47 1,24-1,-1 24,24 0,-47 24,24-1,-24 1,0-1,0 1,0-1,0 24,-24-23,1-1,-1 1,1-1,-1-23,1 0,46 0,-23 24,24-1,-1-23,-23 24,24-24,-1 0,1 23,-24 1,23-24,1 24,0-1,-1-23,1 0,23 24,0-24</inkml:trace>
  <inkml:trace contextRef="#ctx0" brushRef="#br0" timeOffset="270694.1178">20602 10395,'0'-24,"0"1,0-1,0 1,-23 23,23 23,0 1,0-1,0 1,0-1,0 1,0-1,0 1,0-1,0 1,0-1,0 1,0-48,0 1,0-1,0 1,0-1,0 1,0-24,0 23,0-23,0 24,23-1,-23 1,0-1,24 1,-1-1,1 24,-1 0,-23 24,24-1,-1 24,-23 0,24-23,-24-1,0 1,0-1,0 1,23-24,1-24,-24 1,23-1,1 1,-1-1,-23-23,24 47,-24-23,23-1,-23 48,0-1,0 1,0-1,0 24,0-23,0 23,0-24,0 1,0-1,0 1,0-1</inkml:trace>
  <inkml:trace contextRef="#ctx0" brushRef="#br0" timeOffset="272429.2186">21825 10277,'24'0,"-24"24,0-1,0 1,0-1,-24 48,24-48,0 24,0-23,0-1,0 1,0 0</inkml:trace>
  <inkml:trace contextRef="#ctx0" brushRef="#br0" timeOffset="272682.9766">21802 10324,'0'-23,"0"46,0-70,23 24,-23-1,24 1,-1 23,1-24,23 24,0 0,-24 0,1 0,-1 0,24 0,-23 0,-1 0</inkml:trace>
  <inkml:trace contextRef="#ctx0" brushRef="#br0" timeOffset="272883.6572">21778 10465,'0'0,"0"24,24-24,-1 0,1 0,-1 0,24 0,-23-24,23 24,-24 0,1 0,23-23,-24 23</inkml:trace>
  <inkml:trace contextRef="#ctx0" brushRef="#br0" timeOffset="273462.8496">22413 10277,'0'-23,"0"46,24-46,-48 23,24 23,-23-23,23 47,0-23,0-1,0 1,0-1,0 1,0-1,0 1,23-24,1 23,-24 1,23-24,1 23,-1-23,1 0,-1 0,1 0,-1-23,24-1,-23 1,23-1,-47 1,23-1,-23-23,24 24,-24-24,0 23,0 1,-24-1,24 1,-23 23</inkml:trace>
  <inkml:trace contextRef="#ctx0" brushRef="#br0" timeOffset="274270.7239">22954 10301,'0'0,"0"23,0 1,0-1,0 1,-23-1,23 1,0-1,-24 1,24-1,0 1,-23-24,23 23,0-46,23-1,1-23,-24 24,0-24,0 23,23-23,-23 24,0-1,0 1,24 23,-24 23,23 1,-23-1,0 1,24-1,-1 1,-23-1,24 1,-1-1,-23 1,24-1,-24 1,23-24,1 0,-1 0,-23-24,24 1,-24-1,0 1,0-1,0 1,23-1,-23-23,0 24,0-1,0 1,0-1</inkml:trace>
  <inkml:trace contextRef="#ctx0" brushRef="#br0" timeOffset="274772.0701">23613 10277,'0'0,"0"-23,-24 23,1 23,-1 1,-23-1,47 1,-47-1,47 24,-47-23,47-1,-24 1,24-1,24 24,23-23,0 0,-23-24,-1 0,24 0,-23 0,23 0,-24 0,1 0,-1 0,24-24</inkml:trace>
  <inkml:trace contextRef="#ctx0" brushRef="#br0" timeOffset="275168.1651">23871 10301,'24'0,"-1"0,1 0,-1 0,1 0,-1 0,1-24,-1 24,1 0,-1 0,1 0,0 0,-1 0,1 0</inkml:trace>
  <inkml:trace contextRef="#ctx0" brushRef="#br0" timeOffset="275389.2544">24059 10348,'0'0,"0"23,-23 1,23-1,0 1,0-1,0 1,0-1,0 1,0-1,0 1,0 0</inkml:trace>
  <inkml:trace contextRef="#ctx0" brushRef="#br0" timeOffset="275921.8481">24506 10301,'24'0,"-1"0,1 0,-1 0,24 0,-23 0,-1 0,1 0,-1-24,1 24</inkml:trace>
  <inkml:trace contextRef="#ctx0" brushRef="#br0" timeOffset="276175.7783">24600 10371,'0'0,"0"24,0-1,0 1,0-1,0 1,0-1,0 1,0-1,0 1,0 0,-23-24</inkml:trace>
  <inkml:trace contextRef="#ctx0" brushRef="#br0" timeOffset="276375.9647">24436 10654,'23'0,"1"0,-1 0,24 0,0 0,0 0,-23 0,-1 0,1-24</inkml:trace>
  <inkml:trace contextRef="#ctx0" brushRef="#br0" timeOffset="276839.468">25212 10371,'0'-23,"-24"23,24-24,-23 24,-1 0,1 0,-1 24,1-1,-1-23,1 24,-1-1,24 1,-23-1,-1 1,1 23,23-24,0 1,23 0,-23-1,24-23,-1 0,1 0,-1 0,24 0,-23 0,-1 0,1 0,-1-23,1 23,-24-24,23 24,1-24,-24 1,0-1,0 1,0-1,0 1,-24 23,1-24</inkml:trace>
  <inkml:trace contextRef="#ctx0" brushRef="#br0" timeOffset="277710.3334">25447 10371,'0'24,"0"-1,0 1,0-1,0 1,0-1,0 1,0-1,0 1,0 0,0-1,-23 1,23-1,-24-23,24-23,0-1,0 1,24-1,-24 0,0 1,0-1,23 1,-23-1,0 1,0-1,0 1,0-1,0 1,0 46,24 1,-1-1,-23 1,24-1,-1 1,1-1,-24 1,47-1,-47 1,23-24,1 24,-1-24,-23 23,24-23,-1 0,-23-23,24-1,-24 0,0 1,0-1,0 1,0-1,0 1,-24 23,24-24,-23 1</inkml:trace>
  <inkml:trace contextRef="#ctx0" brushRef="#br0" timeOffset="279984.9294">27281 10536,'0'0,"-23"-24,-1 24,24 24,-23-24,-1 0,1 23,23 1,0 0,-24-24,1 23,23 1,0-1,0 1,23-24,1 0,-1 0,1 0,-1 0,1-24,-1 24,-23-23,24 23,0-24,-24 1,0 46,0 1,0-1,23 1,1-24,-1 0,1 0,-1 0,1 0,-1-24,1 1,-1 23,1-24,-1 24,1 0,-24 24,23-1,-23 1,0-1,24-46,-1-1,-23 1,0-1,24 24,-1-23,1 23,-1 0,-23 23,0 1,24-24,-24 23,0 1,0-1,0 1,23-24,1 23,-1-23,1 0,-1 0,1 0,0 0,-1 0,1-23,-1 23,1-24,-1 1,1 23,-1 0,24-24,-47 1,24 23,-1-24,1 24,-48 0,1 0,-1 0,-23 0,24 0,23 24,-47-24,47 23,0 1,-24-24,24 23,0 1,0-1,0 1,24-24,-1 0,1 0,-1 0,1 0,-1 0,-23-24,24 1,-1 23,-23-24,24 1,-1-1,-23-23,24 24,-24-1,0-23,0 23,23-23,-23 24,0-24,0 23,0 1,0-1,0 1,-23 23,23 23,-24 1,24-1,-23 1,23 23,0 0,0 0,23 24,-23-24,24-24,-24 24,23-23,1-1,-24 1,47-24</inkml:trace>
  <inkml:trace contextRef="#ctx0" brushRef="#br0" timeOffset="280416.9677">29539 10395,'0'0,"0"-24,-23 24,23 24,0-1,0 1,0 23,-24-24,24 1,0-1,0 1,0 0,0 23,0-24,0 1</inkml:trace>
  <inkml:trace contextRef="#ctx0" brushRef="#br0" timeOffset="280733.1726">29328 10489,'0'-47,"164"259,-328-377,187 94,-23 24,24 24,-1-1,-23 1,47-1,0 24,-23 24,23-1,0 1,0-1,-24 1,24 23,47 23,-70-46,0 23,-1 0,-23-23,0-1,0 1,-23-1,-1-23,-23 24,23-1,-23-23,-23 0,23 0,0 0,0 0,-24 0,24 0</inkml:trace>
  <inkml:trace contextRef="#ctx0" brushRef="#br0" timeOffset="281181.1118">30104 10418,'23'0,"1"0,-1 0,1 0,-1 0,1 0,23 0,-24-23,1 23,-1 0</inkml:trace>
  <inkml:trace contextRef="#ctx0" brushRef="#br0" timeOffset="281387.7741">30268 10442,'-47'0,"94"0,-94 23,47 1,0-1,0 1,0-1,0 1,0 23,0-23,0-1,0 1,24-1,-24 1,0-1</inkml:trace>
  <inkml:trace contextRef="#ctx0" brushRef="#br0" timeOffset="281566.1763">30057 10795,'0'0,"23"0,24 0,0 0,-23 0,-1 0,24 0,-23 0,23 0,0 0,0-24</inkml:trace>
  <inkml:trace contextRef="#ctx0" brushRef="#br0" timeOffset="282105.1124">30739 10442,'-24'0,"1"0,-1 0,1 0,-1 0,24 23,-23-23,23 24,-24-1,24 1,0-1,0 1,24 0,-1-24,-23 23,24 1,-1-1,-23 1,24-24,-1 0,-23 23,24 1,-24-1,0 1,-24-24,1 0,-1 23,1-23,-1 0,-23 0</inkml:trace>
  <inkml:trace contextRef="#ctx0" brushRef="#br0" timeOffset="282668.2513">30950 10465,'0'24,"24"-24,-1 0,1 0,23 0,-24-24,1 24,23 0,-23 0,23 0,0 0,-24 0,24 0,-23 0</inkml:trace>
  <inkml:trace contextRef="#ctx0" brushRef="#br0" timeOffset="282937.9447">31186 10512,'-24'0,"24"24,0-1,0 1,0 0,0-1,0 1,0-1,0 1,0-1,0 1,24 23,-24-24,0 1,23-24</inkml:trace>
  <inkml:trace contextRef="#ctx0" brushRef="#br0" timeOffset="283539.2701">31726 10536,'-23'23,"-1"1,24 0,0-1,-23-23,23 24,-24-1,24 1,0-1,-23 1,23-1,-24 1,24-1,-23-23,23-23,0-1,23 1,-23-1,24 1,-24-1,23 1,-23-1,24 1,-1-1,-23 0,24 1,-1-1,-23 1,24 23,0 0,-1 0,1 47,-1-47,-23 23,24 25,-24-25,23-23,-23 47,24-23,-24-1,0 1,23-1,-23 1,24-24,-24 23,0-46</inkml:trace>
  <inkml:trace contextRef="#ctx0" brushRef="#br0" timeOffset="283724.1819">31726 10701,'-47'-24,"283"118,-425-164,142 23,71 47,-1 0,-23-24,24 24,23 0,0 0,0 0</inkml:trace>
  <inkml:trace contextRef="#ctx0" brushRef="#br0" timeOffset="284393.955">32126 10583,'0'-24,"-23"48,23 0,-24-1,24 24,0-23,0-1,0 1,0-1,0 1,0-48,0 1,0-1,0 1,0-1,24 1,-24-1,23 1,-23-1,0 0,24 24,-24-23,23 23,-23 23,0 1,47 23,-23 0,-24-23,23-1,1 1,-24-1,23 1,1-24,-1 0,1 0,-24-24,24 24,-24-23,0-1,0 1,0-1,0 1,0-1,0 1,0-1,0 0,0 1,0-1,-24 24</inkml:trace>
  <inkml:trace contextRef="#ctx0" brushRef="#br0" timeOffset="284810.8059">32738 10607,'0'0,"23"-24,1 24,-24-24,0 1,-24 23,1 23,-24 1,47 0,-47-1,23 1,1-1,-1 1,1 23,23-24,0 1,23-24,-23 23,47 1,0-24,-23 0,-1 0,1 0,23 0</inkml:trace>
  <inkml:trace contextRef="#ctx0" brushRef="#br0" timeOffset="285142.8588">32996 10607,'24'0,"-24"-24,0 48,0-1,0 1,0-1,0 1,0-1,0 1,0-1,0 1,0-1,0 1,0-1,0-46</inkml:trace>
  <inkml:trace contextRef="#ctx0" brushRef="#br0" timeOffset="285327.4816">33044 10654,'141'-142,"-306"401,330-541,-306 447,329-330,-188 141,47 24,-24 0,1 0,-1 0</inkml:trace>
  <inkml:trace contextRef="#ctx0" brushRef="#br0" timeOffset="285574.8911">33067 10701,'0'23,"24"-23,-1 0,24 0,-23 0,-1 0,1-23,-1 23</inkml:trace>
  <inkml:trace contextRef="#ctx0" brushRef="#br0" timeOffset="285797.5665">33020 10865,'0'24,"24"-24,-1 0,1 0,23 0,-24 0,1 0,-1 0</inkml:trace>
  <inkml:trace contextRef="#ctx0" brushRef="#br0" timeOffset="287163.1493">1834 11735,'0'24,"0"-1,0 1,0-1,0 25,0-25,0 1,0-1,0 1,0 23,0-24,0 1,0-1,0 1,0-1</inkml:trace>
  <inkml:trace contextRef="#ctx0" brushRef="#br0" timeOffset="287416.9085">1764 11735,'0'0,"0"-23,0-1,0 1,0-1,23 1,1 23,-1-24,1 24,-1-23,25 23,-1 0,-24 0,1 0,-1 0</inkml:trace>
  <inkml:trace contextRef="#ctx0" brushRef="#br0" timeOffset="287617.4495">1740 11947,'0'24,"24"-24,-1 0,1 0,-1 0,1 0,-1 0,1 0,0-24</inkml:trace>
  <inkml:trace contextRef="#ctx0" brushRef="#br0" timeOffset="288065.2334">2211 11735,'0'0,"0"-23,-24 23,24-24,-23 1,-1 23,1 23,23 1,0-1,0 1,0-1,0 1,0 23,0 0,23-23,-23-1,24 1,-24-1,23-23,-23 24,24-24,-24 23,23-23,1 0,-1 0,-23-23,24-1,-1 24,-23-23,47-24,-47 23,0 1,24-1,-24 0,0 1,0-1,-24 1,24-1</inkml:trace>
  <inkml:trace contextRef="#ctx0" brushRef="#br0" timeOffset="288851.5921">2540 11712,'0'23,"0"1,0 23,0-24,0 25,0-25,0 24,0-23,0-1,0 1,0-48,0 1,0-1,0 1,0-1,0 1,0-1,-24-23,24 23,0 1,0-1,0 48,24-24,-24 23,24 1,-1-1,1 1,-24 0,0-1,23-23,1 24,-24-1,47 1,-47-1,23-23,1 0,-1 0,1 0,-1 0,-23-23,0-1,0-23,24 24,-24-25,0 25,0-1,0 1,0-1,0 1,0-1,0 1</inkml:trace>
  <inkml:trace contextRef="#ctx0" brushRef="#br0" timeOffset="289287.1975">3199 11641,'0'0,"0"-23,0-1,-24 24,0 0,1 0,-1 0,1 0,-1 24,1-1,-1 1,1-1,23 24,-24-23,1-1,23 1,0 23,0-23,0-1,23-23,1 24,-24-1,23 1,1-1,-1-23,1 0,-1 0,1 0,-1 0</inkml:trace>
  <inkml:trace contextRef="#ctx0" brushRef="#br0" timeOffset="289653.5396">3387 11618,'0'-24,"23"24,1 0,-1 0,1 0,-1 0,1 0,-1-23,1 23,-1 0,1 0,-1-24</inkml:trace>
  <inkml:trace contextRef="#ctx0" brushRef="#br0" timeOffset="289885.3219">3551 11571,'118'-24,"-236"71,118-70,0 70,0-24,-23-23,23 47,-24-23,24-1,0 1,0-1,0 1,0-1,0 1,0 0,0-1,0 1</inkml:trace>
  <inkml:trace contextRef="#ctx0" brushRef="#br0" timeOffset="290223.8986">3834 11641,'23'0,"1"0,-24-23,23 23,1 0,-1 0,1-24,-1 24</inkml:trace>
  <inkml:trace contextRef="#ctx0" brushRef="#br0" timeOffset="290424.4546">3975 11594,'-24'118,"24"-95,0 1,0-1,0 1,0-1,0 1,0 0,-23-1</inkml:trace>
  <inkml:trace contextRef="#ctx0" brushRef="#br0" timeOffset="290587.2198">3834 12041,'0'0,"23"0,1-23,23-1,-24 24,1 0,-1-23</inkml:trace>
  <inkml:trace contextRef="#ctx0" brushRef="#br0" timeOffset="291041.7116">4280 11594,'0'0,"0"-23,-23 23,-1 0,1 0,23 23,-24 1,24-1,-23-23,23 24,0 23,0-24,0 1,0-1,0 1,0-1,23 1,1 0,-24-1,23-23,1 0,-1 0,-23-23,0-1,24 24,-24-24,0 1,0-1,0 1,0-1,0 1,-24-24,24 23</inkml:trace>
  <inkml:trace contextRef="#ctx0" brushRef="#br0" timeOffset="291959.74">4445 11641,'0'24,"0"-1,0 1,0-1,0 1,0-1,0 1,0-1,24 1,-24 0,0-1,0-46,0-1,0 0,0 1,0-1,0 1,0-48,0 48,-24-1,24 1,0-1,0 1,0 46,0 1,24-1,-1 24,-23-23,0-1,24-23,-1 24,1-1,-24 1,47-24,-47 23,23-23,1 24,-1-24,1 0,-24-24,0 1,-24-24,24 23,-23-23,23 0,0 24,0-1,0 1,0-1,0 1,-24 23</inkml:trace>
  <inkml:trace contextRef="#ctx0" brushRef="#br0" timeOffset="293547.6909">6421 11688,'0'-23,"0"-1,-24 1,1 23,-1 0,0 0,24 23,-23 24,23-23,-24-1,24 1,0-1,-23 1,23-1,0 25,23-25,1-23,-1 0,1 0,0-23,-1-1,1 0,-24 1,23 23,-23-24,0 1,0-1,0 48,0-1,0 1,0-1,0 1,0 0,24-24,-1 0,1 0,-1 0,1 0,-1 0,1-24,-1 24,24-47,-23 47,-1-24,1 24,-1 0,1 0,-24 24,23-24,-23 23,0 1,0 0,0-48,0 0,0 1,0-1,24 1,-24-1,23 24,1 24,-1-1,1 1,-1-1,1 1,0-24</inkml:trace>
  <inkml:trace contextRef="#ctx0" brushRef="#br0" timeOffset="294049.0685">7291 11735,'0'-23,"-24"23,1 0,-1 0,1 23,-1-23,1 47,-1-23,24-1,0 1,0 0,24-24,-24 23,23-23,1 0,-24-23,23-1,-23 0,0 1,0-1,0 1,0-1,0-23,0 24,0-1,0 1,0-1,0-23,0 24,0-1,0 48,0-1,0 1,0-1,0 24,0-23,24 23,-24-24,23 24,-23-23,24-1,-24 1</inkml:trace>
  <inkml:trace contextRef="#ctx0" brushRef="#br0" timeOffset="294819.7204">8208 11406,'-24'0,"24"-23,24 23,-1 0,25-24,-25 24,1 0,-1 0,1-23,-1 23,1-24,-1 24,1 0,-24 24,0-1,0 1,0-1,0 24,0-23,0 23,0 0,0 0,0 0,0 0,0-24,0 24,0-23,0 23,0-23,-24-1,24 1,0-1,0 1,-23-1,-1-23,1 0,-1 0,1 0,-1 0,1 0,-1 0,0-23,-23 23,24-24</inkml:trace>
  <inkml:trace contextRef="#ctx0" brushRef="#br0" timeOffset="295082.7732">8231 11618,'24'0,"0"0,-1 0,24 0,-23 0,-1-24,1 24,-1 0</inkml:trace>
  <inkml:trace contextRef="#ctx0" brushRef="#br0" timeOffset="297141.7675">9713 11641,'0'-23,"-23"-1,23 1,-24 23,1 0,-1 0,1 0,-1 23,24 1,-23-1,-1 1,0 23,24-24,0 1,0-1,0 1,24-24,0 0,-1 0,1 0,-1 0,-23-24,24 1,-1 23,-23-24,24 1,-24-1,0 1,0 46,0 1,23-1,1-23,-24 24,23-24,1 0,-1 23</inkml:trace>
  <inkml:trace contextRef="#ctx0" brushRef="#br0" timeOffset="298444.7795">10489 11735,'0'24,"24"-24,-24-24,23 24,1-23,-24-1,0 1,23-1,1 24,-1-23,-23-1,0 1,24 23,-24-24,0 48,23-1,-23 1,0-1,0 1,0-1,0 1,24-24,-24 23,0 1,-24-24,1 0,23 23,23-23,1 0,-1 0,1 0,-1 0,1-23,0 23,-1-24,1 24,-1 0,1-23,-1-1,1 1,-24-1,23 24,-23-23,24-24,-24 23,0 1,0-1,0 1,0-1,-24 24,1 0,23 24,-24-1,24 1,-23-1,23 1,0-1,0 1,0-1,0 1,23-1,1 1,-1-24,1 0,-1 0,1 0,-1 0,1-24,-24 1,23-1,1 1,-24-24,23 23,-23-23,24 24,-24-24,23 23,-23 1,0-24,0 23,0 1,0-1,0 1,0-1,-23 48,23-1,-24 1,24-1,0 24,0-23,0 23,0 0,0-24,0 24,24-23,-24-1,23 1,24 23,-23-24,-1-23,1 0,-1 0,1 0,-1 0</inkml:trace>
  <inkml:trace contextRef="#ctx0" brushRef="#br0" timeOffset="298692.0897">10983 11453,'0'0,"-23"0,23 24,23-24,1 0,23-24,-24 24,24-23,0 23,0-24,0 24,0 0,0 0,-23 0,-1-23</inkml:trace>
  <inkml:trace contextRef="#ctx0" brushRef="#br0" timeOffset="299964.5546">12300 11500,'0'-23,"-23"23,-1 23,1 1,23-1,0 1,-24-1,24 1,0-1,0 1,0-1,0 1,24-1,-1-23,1 0,-1 0,1 0,-1 0,-23-23,24-1,-24 1,0-1,0 1,0-1,-24 1,24-1,-23 24,46 0,1 0,-1 0,1 0,-1 0,1-23,-24-1,0 1,23-1,-23 1,0-24,24 47,-24-47,0 23,0 1,0-1,0 48,0-1,0 24,0 0,0 0,0 0,0 0,-24 24,1-24,23 23,-24 1,1 23,23-47,0 0,-24-23,24 23,0-24,0 1,0-48,0 1,24-1,-24 1,0-1,23-23,1 0,-1 24,1-1,-24-23,47 23,-24 1</inkml:trace>
  <inkml:trace contextRef="#ctx0" brushRef="#br0" timeOffset="300967.1858">13288 11571,'0'23,"0"1,0-1,0 1,0-1,0 1,23-24,1 23,0-23,-24 24,23-24,1 0,-24-24,23 24,-23-23,0-1,0 1,0-1,0 1,24-1,-24 1,23-1,1 24,-1 0,24 0,0 0,-23 0,23 0,-24 0,1 0,23 0,-24 0,-23-23,24 23,-1 0,-23-24,0 1,-23 23,-1 0,1 0,-1 0,1 23,-1 1,1-1,23 1,-24-1,24 1,0-1,0 1,24-24,-24 23,23 1,1-24,-1 0,1 23,-1-23,1 0,-1 0,24-23</inkml:trace>
  <inkml:trace contextRef="#ctx0" brushRef="#br0" timeOffset="301499.7513">14158 11500,'0'-23,"-141"211,282-353,-164 142,-1 23,1 0,23 23,-24-23,1 24,23-1,-24 1,24-1,0 1,0-1,24 1,-1-1,1 1,-1-24,1 0,-1 0,1 0,-24-24,0 1,23-1,1 24,-1-47,-23 24,0-1,24-23,-24 24,23-24,-23 23,0 1,0-24,0 23,0 1,0-1,0 48,-23-1,23 24,-24-23,24-1,0 24,0-23,0 23,0-24,24 1,-1-1,-23 1,0-1,24-23,-1 24,1-24,-1 0,1 0</inkml:trace>
  <inkml:trace contextRef="#ctx0" brushRef="#br0" timeOffset="301769.2111">14017 11406,'0'0,"24"0,23 0,-24 0,1 0,23-23,-24 23,24 0,0 0,-23 0,-1 0,1 0</inkml:trace>
  <inkml:trace contextRef="#ctx0" brushRef="#br0" timeOffset="303088.3005">14605 11453,'0'0,"-24"0,1 24,-1-24,24 47,-23-24,-1 1,24-1,-23 1,23-1,0 1,23-24,1 23,-1-23,1 0,-1 0,1 0,0 0,-24-23,0-1,23 24,-23-23,0-1,0 1,0-1,24 24,-1 0,1 0,-1 0,1 0,-1 0,-23-23,0-1,24 1,-24-1,23 1,-23-1,0 1,0-1,-23 1,-1 23,1 0,-1 0,48 23,-1-23,1 0,-1 0,1 0,-24 24,23-24,1 0,-24 23,23-23,-23 24,24-1,-24 1,0-1,0 1,23-1,-23 1,0-1,0 1,24-1,-1-23,1 0,-1 0,1 0,-1-23,1-1,-24 1,23-1,1 24,-24-23,0-1,23 1,-23 46,24 1,-24-1,0 1,0-1,0 1,0-1,0 1,0-1,-24 1,1-1</inkml:trace>
  <inkml:trace contextRef="#ctx0" brushRef="#br0" timeOffset="305224.444">16369 11336,'0'23,"0"1,0-1,0 1,23 23,1 0,-24-24,0 1,0-1,23 1,1-1,-24 1,23-1,-23 1,24-24,0 23,-1-23,1-23,-24-1,0 1,23-1,-23 1,24-24,-24 23,0-23,23-23,-23 46,24 1,-24-24,23 23,-23 1,0-1</inkml:trace>
  <inkml:trace contextRef="#ctx0" brushRef="#br0" timeOffset="305810.0434">16816 11618,'0'23,"-24"-23,1 24,23-1,-24-23,24 24,0-1,0 1,24-1,-1-23,1 0,-1 0,1-23,-24-1,0 1,0-1,-24 1,1-1</inkml:trace>
  <inkml:trace contextRef="#ctx0" brushRef="#br0" timeOffset="306148.8257">17074 11688,'0'24,"0"-1,0 1,-23-1,-1-23,24 24</inkml:trace>
  <inkml:trace contextRef="#ctx0" brushRef="#br0" timeOffset="306765.8194">17451 11289,'0'23,"0"1,0-1,0 1,0-1,0 1,0-1,23 1,-23 23,0-24,24 1,-1-1,-23 1,24-1,-1 1,-23-1,24-23,-24 24,23-24,-23-24,24 1,-24-1,0 1,0-1,23-23,-23 24,0-1,0 1,24-1,-24 1,0-1,0 1,0-1</inkml:trace>
  <inkml:trace contextRef="#ctx0" brushRef="#br0" timeOffset="307028.5903">17874 11665,'0'23,"24"-23,-24 24,0-1,-24-23,24 24,0-1,-23 1</inkml:trace>
  <inkml:trace contextRef="#ctx0" brushRef="#br0" timeOffset="307413.4618">18368 11641,'0'24,"0"-1,-24 1,1-24,23 23,0 1,-24-24,1 23</inkml:trace>
  <inkml:trace contextRef="#ctx0" brushRef="#br0" timeOffset="307830.1692">18533 11289,'0'23,"0"1,0-1,0 1,0-1,0 1,0-1,0-46,0-1,0 1</inkml:trace>
  <inkml:trace contextRef="#ctx0" brushRef="#br0" timeOffset="308384.6051">18180 11359,'0'0,"0"-23,0 46,23 1,-23-1,0 1,0 23,24-24,-24 1,23-1,-23 24,0-23,0-1,24 1,-1-1,-23 1,24-24,-24 23,23-23,1 0,-1-23,1 23,-24-47,24 23,-1 1,1-24,-24 23,23-23,1 24,-24-1,23-23,-23 24,24-1,-24 1,0-1,0 1</inkml:trace>
  <inkml:trace contextRef="#ctx0" brushRef="#br0" timeOffset="309016.7268">18627 11641,'0'-23,"0"-1,23 24,1 0,-24 24,0-1,0 1,0-1,0 1,-24-1,24 1,-23-24,-1 23,24 1,24-24,-1 0,24 0,0 0,-23-24,-1 24,1-23</inkml:trace>
  <inkml:trace contextRef="#ctx0" brushRef="#br0" timeOffset="309448.5148">18086 11759,'0'0,"23"0,-23 23,0 1,-23-1,23 1</inkml:trace>
  <inkml:trace contextRef="#ctx0" brushRef="#br0" timeOffset="309987.3711">19097 11735,'0'24,"0"-1,0 1,-23-24</inkml:trace>
  <inkml:trace contextRef="#ctx0" brushRef="#br0" timeOffset="310557.6902">19473 11383,'0'0,"0"-24,0 48,0 23,0-24,0 1,0-1,0 24,0-23,0-1,24 24,-1-47,1 24,-24-1,23 1,-23-1,24-23,-1 0,-23-23,24-1,-24 1,23-1,1 1,0-1,-24-23,47 24,-47-24,0 23,23 1,1-1,-24 1,0-1</inkml:trace>
  <inkml:trace contextRef="#ctx0" brushRef="#br0" timeOffset="311275.1106">19897 11641,'0'-23,"0"-1,23 24,-23-23,24 23,-1 23,1 1,-24-1,0 1,0-1,0 1,0-1,23-23,1 0,-24 24,23-24,-23 23,0 1,-23-1,-1 1,1-24,-1 24,1-24,-1 0</inkml:trace>
  <inkml:trace contextRef="#ctx0" brushRef="#br0" timeOffset="311575.8035">20296 11688,'0'24,"0"-1,-23 1,23-1</inkml:trace>
  <inkml:trace contextRef="#ctx0" brushRef="#br0" timeOffset="311860.9692">20602 11712,'0'0,"0"23</inkml:trace>
  <inkml:trace contextRef="#ctx0" brushRef="#br0" timeOffset="312061.5044">20884 11665,'0'23</inkml:trace>
  <inkml:trace contextRef="#ctx0" brushRef="#br0" timeOffset="312262.0418">21214 11641,'0'24</inkml:trace>
  <inkml:trace contextRef="#ctx0" brushRef="#br0" timeOffset="312440.0286">21543 11641,'23'0,"-46"0,70 0</inkml:trace>
  <inkml:trace contextRef="#ctx0" brushRef="#br0" timeOffset="315031.5943">22319 11735,'0'24,"0"-1,-23 1,-1-24,24 23</inkml:trace>
  <inkml:trace contextRef="#ctx0" brushRef="#br0" timeOffset="319580.6192">22813 11618,'0'23,"0"1,23-24,1 0,0 0,-1 0,1 0,-1-24,1 24,-1 0,1-23,-1-1,-23 1,24-1,-1 1,-23-1,24 1,-1-24,1 0,-24 23,23 1,-23-24,24 23,-24-23,0 23,0 1,0-1,23 1,-23-1,0 1,0 46,0 1,-23-1,23 1,0 23,-24-23,24 23,-23 0,23 23,0-23,0-23,0 23,0-24,0 1,0-1,23 1,1-1,-1-23,1 0,-1 0,1-23,23-24,-24 23,-23 1,47-24,-23 23,-24 1,23-24,1 23,-24 1,0-1,24-23,-24 24,0-1,0 0,0 1,0 46,-24 1,24 0,0 23,0-24,-24 1,24 23,-23-24,23 1,0 23,-24-24,24 1,-23-1,23 1,-24-24,24-24,24 1,-1-1,1 1,-1 23,1 0,-24 23,24 1,-1-24,-23 23,24 1,-1-24,1 23,-1 1,1-24,-1 0,1 0,-24-24,23 24,-23-23,24-1,-1 24,-23-23,0-1,0 1,0-1,0 48,-23-24,-1 23,24 1,0-1,0 1,0-1,0 1,24-24,-24-24,23 24,-23-23,24 23,-1-24,1 24,-1-23,1 23,-24 23,23-23,-23 24,0-1,0 1,0-1,0 1,0-48,0 1,0-1,24 1,-24-1,23 24,1 0,-1 0,1 0,-24 24,0-1,23-23,-23 24,0-1,24-23,-24 24,23-24</inkml:trace>
  <inkml:trace contextRef="#ctx0" brushRef="#br0" timeOffset="319997.4952">22954 11359,'0'0,"47"0,-23 0,23 0,0 0,0 0,0 0,0 0,0 0,0 0,-24 0,48 0</inkml:trace>
  <inkml:trace contextRef="#ctx0" brushRef="#br0" timeOffset="322481.686">7126 13076,'0'0,"0"23,24 1,-1 0,1-24,-1 0,1 0,-1 0,1 0,23-24,-24 0,1 24,23-23,-24-1,24-23,-47 24,47-24,-23 23,-24-23,23 0,1 0,-24 24,0-24,0 0,0 0,0 23,0 1,0-24,0 23,0 0,0 1,0 46,0 1,0 23,0 0,0 0,-24 0,24 0,0 24,-23-1,23 1,0-1,0 1,0 0,0 46,-24-46,24-24,0 0,0 23,0-23,0 0,0-23,0-1,0 24,0-23,0-1,24-46,-24-1,23 1,-23-24,24 23,-24-23,0 24,24-24,-24 0,0 23,0-23,0 24,0-24,0 23,-24 24,0-23,1 23,-1 0,1 0,-1 0,-23 0,0 0,24 23,46-23,1-23,-1 23,1-24,-1 1,1-1,-1 24,1-23,23-25,-23 48,-1-23,24-1,-23 1,-1-1,1 24,-24-23,23 23,-23 23,0 1,0-1,0 1,0-1,0 1,0 0,0-1,0 1,24-24,-1 0,1 0,-1-24,-23 1,0-1,0 0,0 1,0-1,0 1,0-1,-23 24,-1 0,48 0,-24 24,23-24,1 0,-1 0,1 0,-1 0,-23-24,0 1,0-1,24 1,-24-24,0 23,0 1,-24-1,24 1,0-1,-23 1,-1 23,24 23,0 1,24-1,-1-23,-23 24,47-24,-23 0,-1 23,1-23,-1 0,1 24,-1-1,1 1,-24 23,0-24,0 24,23-23,-23-1,0 1,24 0,0-24</inkml:trace>
  <inkml:trace contextRef="#ctx0" brushRef="#br0" timeOffset="324470.9177">9948 12958,'0'0,"0"-23,0-1,-23 1,-1-1,1 1,-1 23,1 0,-1 23,1 1,23-1,-24 1,24-1,-23 1,23-1,0 1,0-1,0 1,23-24,-23 23,24-23,-1 0,1 0,-1 0,1-23,-1-1,-23 1,0-1,24 1,-1-1,-23 1,0-1,0 1,0 46,0 1,0-1,0 1,0-1,24-23,-24 24,23-1,-23 1,24-24,-1-24,1 24,-24-23,23-1,1 24,-24-23,23-1,1 24,0-23,-1 23,1 0,-1 0,-23 23,24-23,-1 24,-23-1,0 1,0-48,0 1,0-1,24 24,-24-23,23 23,1 23,-1-23,-23 24,0-1,0 1,24-1,-1-23,1 0,-1 0,-23-23,24 23,-24-24,23 1,-23-1,24 1,-24-1,0 48,0-1,0 1,0-1,0 1,0-1,23 1,1-24,-1 0,1-24,-1 1,-23-1,24-23,-1 24,1-1,-24 1,0-1,0 1,0 46,0 24,0-23,0-1,-24 24,1 0,-1 0,1 1,-1-1,24 23,-47-23,24 0,-24 24,23-24,1 0,-24 0,23 0,-23-47,24 23,-1-23,24-23,0-1,24 1,-1-24,24-24,-23 24,70-47,-47 24,23 23,-46 0</inkml:trace>
  <inkml:trace contextRef="#ctx0" brushRef="#br0" timeOffset="325179.3347">12136 12582,'23'-23,"-46"46,46-70,-23 0,0 23,0 1,0-1,-23 24,23-23,-47 23,23 0,-23 0,0 47,-24-24,48 1,-1 23,-23 0,47 0,-47 0,47 0,-23 0,23 0,0-23,23 23,1-24,-1 1,-23-1,24-23,-1 24,1-24,-1 0,24 0,-23 0,23-24,-24 24,1-23,23 23,-23-24,23 1,-47-1,23 1,1-1</inkml:trace>
  <inkml:trace contextRef="#ctx0" brushRef="#br0" timeOffset="325426.5568">11689 12676,'0'0,"23"0,1 0,-1 0,24 0,0 0,-23 0,-1 0,24 0,-23 0,23 0,0 0,-23 0,23 0,-24 0</inkml:trace>
  <inkml:trace contextRef="#ctx0" brushRef="#br0" timeOffset="326491.6856">12888 12464,'0'-23,"0"46,-23-46,23-1,23 48,1-24,23 23,-24-23,24 24,-23-24,23 0,-24 0,48 24,-48-24,48 0,0 0,-48 0,1 0,23 23,-24-23,1 0,-1 0,-23 24,0-1,-23-23,-1 0,24 24,-23-1,-24-23,23 24,1-1,-25-23,25 24,-1-1,1 1,-24-24,23 23,-23 1,47-1,-23-23,-1 24</inkml:trace>
  <inkml:trace contextRef="#ctx0" brushRef="#br0" timeOffset="326830.3115">13617 12676,'-23'24,"-1"-1,1 1,-1-1,1 1,-1-1,-23 1,24-1,-24 1,23 23,-23-47,23 23,1 1,-24-1,23 1</inkml:trace>
  <inkml:trace contextRef="#ctx0" brushRef="#br0" timeOffset="327416.157">13923 12417,'0'0,"-24"0,1 24,-1-24,24 23,-23 1,-1-24,24 24,-47 46,24-70,23 47,0-23,0-1,0 1,0-1,0 1,23-1,1-23,-24 24,23-24,1 0,-1 0,-23-24,47 1,-23 23,-24-24,23 1,1-1,-24 1,0-1,0 1,0-1,0 1,0-1,0 1,-24 23,1-24,-1 24</inkml:trace>
  <inkml:trace contextRef="#ctx0" brushRef="#br0" timeOffset="329467.8281">14817 12841,'0'0,"0"23,0 1,-24-1,24 1,-23-24</inkml:trace>
  <inkml:trace contextRef="#ctx0" brushRef="#br0" timeOffset="331472.6849">15593 12723,'0'24,"23"-24,1 23,-1-23,1 0,-1 0,1-23,-1 23,-23-24,47 24,-47-23,24-1,-1 1,-23-1,24-23,0 47,-1-47,-23 24,24-1,-24 0,0 1,0-1,0 1,-24 46,24 1,0 23,0-23,0-1,0 24,0-23,0-1,0 1,24-1,-1 1,1-1,-1 1,1-24,-1 0,1 0,-1 0,1 0,-1 0,1-24,-1 1,1-1,-1 1,1-1,-1-23,1 24,-1-1,1-23,-24 23,0 1,0-1,0-23,0 24,0-1,-24 24,1 24,23-1,-24 1,24-1,0 24,-23-23,23 23,-24-23,24-1,0 24,-23-23,-1-1,24 1,0-1,0 1,0-48,0 1,0-1,24 1,-24-1,23 1,1-1,-1 24,1 0,-1 0,1 0,-24 24,0-1,23 1,-23-1,24-23,-24 24,0-1,23-23,1 24,-1-24,1 0,0 0,-1 0,1-24,-24 1,23 23,-23-24,24 1,-1 23,-23-24,0 1,0-1,0 1,0-1,-23 1,-1 23,1 0,-1 0,1 0,23 23,0 1,0-1,0 1,23-24,-23 23,24 1,-1-1,1-23,-1 0,-23 24,24-24,-1 0,-23 23,24-23,-1 0,-23-23,24-1,-1 1,-23-1,24-23,-24 24,0-1,0 1,0-1,0 0,0 48,23-24,1 0,-1 0,1 0,-24 24,23-24,1 23,-1 1,-23-1,0 1,0-1,0 1,24-1,-1-23,-23 24,24-24,23 0,-24 0,1 0,0 0,-1 0,1 0,-1-24,1 24,-24-23,23 23,1-24,-24 1,0-1,0 1,-24 23,24 23,0 1,0-1,0 1,0-1,24-23</inkml:trace>
  <inkml:trace contextRef="#ctx0" brushRef="#br0" timeOffset="332111.6735">15687 12559,'23'0,"24"0,-23 0,23 0,-24-24,48 24,-24 0,24 0,-24 0,23 0,-23-23</inkml:trace>
  <inkml:trace contextRef="#ctx0" brushRef="#br0" timeOffset="332744.0979">18368 12276,'0'24,"0"-1,0 1,0 23,0-24,0 1,-24-1,24 1,0 47,0-48,0 24,-23-23,23-1,0 1</inkml:trace>
  <inkml:trace contextRef="#ctx0" brushRef="#br0" timeOffset="333029.1775">18368 12300,'0'0,"23"-24,1 24,0-23,23 23,-47-24,47 24,-24-23,1 23,23-24,-24 24,24 0,-23 0,-1 0,1 0,-1 0,1 0</inkml:trace>
  <inkml:trace contextRef="#ctx0" brushRef="#br0" timeOffset="333261.0349">18415 12464,'0'0,"0"24,24-24,-1 0,1 0,-1 0,1 0,-1 0,1 0,-1 0</inkml:trace>
  <inkml:trace contextRef="#ctx0" brushRef="#br0" timeOffset="333461.3948">18344 12676,'118'24,"-236"-48,260 48,-95-24,-24-24,24 24,0 0,-23-23</inkml:trace>
  <inkml:trace contextRef="#ctx0" brushRef="#br0" timeOffset="333915.8651">19262 12229,'0'-23,"0"46,23-46,1-1,-24 48,0-1,0 1,-24-1,1 24,23-23,-24 23,1-24,-1 24,-23-23,47 23,-47-23,47-1,-23 1,-1-1,0 1,1-1</inkml:trace>
  <inkml:trace contextRef="#ctx0" brushRef="#br0" timeOffset="334216.6758">19003 12323,'23'0,"-46"0,46-23,1-1,-24 1,47 23,-23 23,-1-23,-23 24,0-1,24 1,-1 23,1-24,-24 1,23-1,1 1,-1 0,1 23,-1-24,1-23,-1 24,1-1,-1-23</inkml:trace>
  <inkml:trace contextRef="#ctx0" brushRef="#br0" timeOffset="334733.246">19685 12300,'24'0,"-1"0,1 0,-24-24,23 24,1 0,-1 0,1-23,-1 23,1 0,-1 0,1 0,-1 0,1 0</inkml:trace>
  <inkml:trace contextRef="#ctx0" brushRef="#br0" timeOffset="334980.6517">19826 12276,'0'71,"0"-142,0 165,0-70,0-1,0 1,0 23,0-23,0-1,0 1,0-1,0 1,0-1,0 1</inkml:trace>
  <inkml:trace contextRef="#ctx0" brushRef="#br0" timeOffset="335165.5637">19638 12723,'94'0,"-188"0,212 0,-71 0,-24-23,1 23,46-24,-46 24</inkml:trace>
  <inkml:trace contextRef="#ctx0" brushRef="#br0" timeOffset="335767.0151">20367 12253,'0'0,"0"-24,-23 24,-1 0,0 0,1 0,-1 0,-23 0,47 24,-23-24,23 23,-24 1,24-1,0 1,0-1,24 1,-24-1,23 1,-23-1,47 1,-23-24,-24 24,23-24,1 23,-24 1,24-24,-1 23,-23 1,0-1,-23-23,-1 24,0-24,1 23,-1-23,1 0,-1 0,-23 0,24 0,-1 0</inkml:trace>
  <inkml:trace contextRef="#ctx0" brushRef="#br0" timeOffset="336267.6055">20532 12300,'23'0,"1"0,-1-24,1 24,-1 0,24 0,-23 0,23 0,0 0,-24-23,24 23,-23 0,-1 0,1 0,0 0,-1 0,1 0,-1 0</inkml:trace>
  <inkml:trace contextRef="#ctx0" brushRef="#br0" timeOffset="336521.0167">20767 12323,'212'-70,"-424"140,212-46,0-1,0 1,0-1,0 1,0-1,0 1,0 0,0-1,0 1,0-1,0 1,0 23,0-24</inkml:trace>
  <inkml:trace contextRef="#ctx0" brushRef="#br0" timeOffset="337053.4042">21261 12276,'0'0,"0"-23,-24 23,1 0,-1 0,1 0,-1 0,24 23,0 1,0-1,0 1,0 23,0-24,24 24,23-47,-47 24,23 0,1-24,-24 23,23-23,1 24,-24-1,0 1,-24-1,1-23,23 24,-24-24,1 23,-24-23,23 0</inkml:trace>
  <inkml:trace contextRef="#ctx0" brushRef="#br0" timeOffset="339991.7646">23660 12441,'0'0,"0"-24,-24 24,1 0,23-23,-24 23,1 0,-1 0,1 0,-1 23,0-23,1 0,23 24,-24-1,-23 1,47 0,0-1,-47 24,47-23,0-1,0 24,24-47,-1 0,1 0,-1 0,1 0,-1 0,1-23,0 23,-1-24,1 1,-1-1,1 24,-24-23,23-1,1 1,-24-1,0 48,0-1,0 1,0-1,0 1,0-1,0 1,23-1,1-23,-1 0,1 0,-1 0,1 0,-1 0,1-23,-1 23,-23-24,0 1,24 23,-24-24,23 24,1-23,-1-1,1 24,-1 0,-23 24,24-24,-24 23,0 1,0-1,0 1,0-1,0-46,0-1,23 24,-23-23,0-1,24 24,-1-23,-23-1,24 24,0 0,-1 0,24 0,-23 0,-1 24,1-1,-1-23,-23 24,0-1,24 1</inkml:trace>
  <inkml:trace contextRef="#ctx0" brushRef="#br0" timeOffset="341263.4498">25565 12159,'0'23,"0"24,0-23,0-1,-24 24,24-23,0 23,0-24,-23 24,23-23,0 0,0-1,0 1,0-1,0 1,0-48,0 1,0-1,0-23,0 23,23 1,-23-1,0-23,0 24,0-1,0-23,0 24,0-1,0 1,0-24,0 23,24 48,-24-1,23 1,1-1,-24 1,0 23,23-24,1 24,-1-23,24 46,-47-46,47 0,-47-1,24 1,-24-1,23-23,1 0,-24-23,0-1,0 1,23-1,-23-23,0 23,0-23,0 0,0 24,0-24,0 23,0 1,0-24,0 23,-23 1,23-1</inkml:trace>
  <inkml:trace contextRef="#ctx0" brushRef="#br0" timeOffset="341833.6503">26176 12582,'0'-23,"0"-1,-23 24,-1 0,1 0,23 24,-24-24,1 23,23 1,0-1,0 1,0-1,23-23,1 0,-1 0,1 0,-1 0,-23-23,24-1,-24 1,0-1,0 1,0-1</inkml:trace>
  <inkml:trace contextRef="#ctx0" brushRef="#br0" timeOffset="343405.2076">27423 12206,'0'-24,"-24"24,24-23,-23 23,-1 0,1 0,-25 0,25 0,-1 0,-46 0,23 0,23 0,-23 23,0 1,0-1,24 1,-24 23,23-24,1 24,-1-23,1-1,23 24,0-23,0 0,23-24,1 23,-1 1,1-1,23-23,-24 0,24 0,0 0,24 0,46 0,-70 0,1 0,22-23,-23 23,-23-24,-1 24,24 0</inkml:trace>
  <inkml:trace contextRef="#ctx0" brushRef="#br0" timeOffset="343632.0598">26858 12417,'0'0,"24"0,-1 0,1 0,23 0,-24 0,24-23,0 23,0 0,-23 0,46-24,-23 24</inkml:trace>
  <inkml:trace contextRef="#ctx0" brushRef="#br0" timeOffset="344271.0666">28011 11947,'0'24,"0"-1,0 1,0 23,-24-24,24 24,-23 0,-1 0,24-23,0 23,0 0,-24-24,24 24,0-23,-23-1,23 1,0 0,0-1</inkml:trace>
  <inkml:trace contextRef="#ctx0" brushRef="#br0" timeOffset="344640.6324">28105 12065,'23'0,"1"-24,-1 1,-23-1,24 1,-1 23,-23 23,0 1,-23-1,-1 1,24 23,-23 0,23 0,-24 0,1-24,23 24,0 24,0-48,0 1,0 23,0-23,0-1,-24-23</inkml:trace>
  <inkml:trace contextRef="#ctx0" brushRef="#br0" timeOffset="345157.6076">28081 12041,'-23'-70,"70"563,-71-916,1 329,23 118,23-1,1 1,-24-1,47 1,-24 23,24 0,-23-24,23 24,0-23,-24 23,1-24,-1 1,1 23,-1 0,-23-24,24 1,-1-24,-23-24,0 1,0-1,0-23,24 0,-24 24,0-24,0 23,0-46,0 23,0 0,0 23,0 1,0-24,0 23,0 1</inkml:trace>
  <inkml:trace contextRef="#ctx0" brushRef="#br0" timeOffset="351663.101">12418 14064,'0'-24,"0"48,0-1,0 1,23-1,1 24,-24 0,23 0,1 0,-24 0,0 24,23-24,1 0,-1 0,1 0,-1-23,-23-1,24 24,-1-23,-23-1,0 1,24-24,-24 23,24-23,-24-23,23-1,-23 1,0-1,24-23,-1 0,-23-23,24 23,-1-24,1 0,-1 24,1 0,-24-23,23 23,1 0,-24 23,0-23,0 24,23 23,-23-24</inkml:trace>
  <inkml:trace contextRef="#ctx0" brushRef="#br0" timeOffset="352079.7202">12230 14440,'23'0,"24"0,-23 0,-1 0,24 0,0 0,24 0,-1-23,-23 23,118-24,-71 24,-23-24,-1 24,-23 0,0-23,24 23</inkml:trace>
  <inkml:trace contextRef="#ctx0" brushRef="#br0" timeOffset="353066.4163">13570 14487,'0'-23,"24"23,-1 23,1 1,-24-1,23-23,-23 24,24-1,-24 1,0-1,0 1,0-1,0-46,0-1,0 1,23-1,-23 1,24-1,-24 1,23-1,1 1,-1-1,1 1,-1 23,24 0,-23 23,-1 1,1-1,-24 1,0-1,24-23,-24 24,23-1</inkml:trace>
  <inkml:trace contextRef="#ctx0" brushRef="#br0" timeOffset="353513.7893">14276 14652,'0'23,"0"1,-24-1,-23 1,24-1,23 1,-47-24</inkml:trace>
  <inkml:trace contextRef="#ctx0" brushRef="#br0" timeOffset="354369.0418">14581 14511,'0'-24,"0"1,24 23,0 23,-24 1,0-1,23 1,-23-1,0 1,0-1,0 1,0-48,24 1,-1 23,-23-24,0 1,24-1,-1 24,1 0,-1 0,-23 24,24-24,-24 23,0 1,0-1,0 1,23-24,-23-24,24 1,-24-1,23 24,-23-23,24-1,-1 24,1 0,-1 0,1 0,-1 0,1 0,-24 24,23-24,-23 23,0 1,0-1</inkml:trace>
  <inkml:trace contextRef="#ctx0" brushRef="#br0" timeOffset="358757.453">16040 14134,'23'24,"1"-24,23 0,0 23,0-23,70 0,-70 24,24-24,-24 0,0 0,0 0,0 0,-23 0,-1 23,1-23,-1 0,-23 24,0-1,0 1,-23-24,-1 0,24 23,-47 1,24-1,-48 1,48 0,-48 23,47-47,-23 23,24 1,-24-1,23-23,1 24,-1-1,1 1,-1-24,24 23,24-23</inkml:trace>
  <inkml:trace contextRef="#ctx0" brushRef="#br0" timeOffset="359058.2665">16863 14440,'23'0,"-517"118,965-236,-471 142,-24-1,1-23,23 24,-47-1,23 1,1-1,-1 1,-23-1,0 1,24-1,-24 1,-1-1,25-23,-1 24,1-24</inkml:trace>
  <inkml:trace contextRef="#ctx0" brushRef="#br0" timeOffset="361200.7312">16581 14605,'23'-24,"1"24,-1 0,-23-23,0 46,-23-23,-24 24,23-1,1-23,-25 0,25 24,-1-24,1 23,46-23,1-23,-1 23,1-24,0 24,23 0,-24-23,24 23,-23-24,-1 24,1-23,-1 23,-46 23,-1-23,1 24,-1-24,-23 23,24-23,-24 0,23 24,0-24,1 0,-1 0,1 23,-1-23,48 0,-24-23,47 23,-47-24,23 24,25 0,-25-23,1 23,-1-24,24 1,-23 23,-1-24,-23 48,-23-24,-1 0,1 23,-1-23,1 24,-1-24,1 0,-1 0,0 23,1-23,-1 0,48 0,-1-23,1 23,0-24,-1 24,1-23,-1 23,1-24,-1 24,1 0,-48 0,1 24,-24-24,23 23,1-23,-25 24,25-24,-1 0</inkml:trace>
  <inkml:trace contextRef="#ctx0" brushRef="#br0" timeOffset="362303.6621">17216 14087,'23'0,"-23"-23,0 46,-23 1,-1-1,24 24,0-23,0 23,-23 0,23 0,0-24,0 25,0-1,0-24,0 24,-24-23,24-1,0 1,0-1,-24 1,1-1,23-46,0-1,23 1,-23-1,0-23,24 24,-24-1,0 1,0-24,0 23,0-23,0 23,0 1,0-24,0 23,0 1,0-1,0 1,0-1,0 1,24 23,-1 0,-23 23,24 1,-1 23,1 0,-1 0,1 0,-24-24,47 25,-47-1,23-24,1 1,-1-1,-23 1,24-1,-1 1,-23-1,24-23,-24-23,23-1,-23 1,0-1,0 1,0-24,0 23,24-47,-24 48,23-48,-23 48,0-1,0 1,0-1</inkml:trace>
  <inkml:trace contextRef="#ctx0" brushRef="#br0" timeOffset="362851.6626">17898 14534,'0'0,"-24"0,1 0,-1 0,1 24,23-1,0 1,0-1,0 1,0-1,0 1,0-1,23-23,1 0,-1 0,1 0,-1 0,-23-23,24-1,-1 24,-23-23,0-1,24 1,-24-1,0 1,-24-1</inkml:trace>
  <inkml:trace contextRef="#ctx0" brushRef="#br0" timeOffset="365342.8624">21825 14205,'-23'0,"-1"0,1-24,-1 24,1 0,-24 0,-24 0,47 0,1 24,-24-24,47 23,-47 1,23-1,24 1,-23-1,23 24,23 1,1-1,-1-47,1 0,23 23,0-23,-23-23,-1 23,1 0,-24-24,23 1,-23-1,24 0,-24-23,23 24,1-24,-24 0,70-24,-70 24,24 0,-1 0,-23 0,24 24,-24-1,0-23,0 24,-24 23,24 23,-23-23,-1 47,24 0,-23-23,-1 46,1-23,23 0,0 0,0 0,0 0,23 0,24 24,-47-47,47-1</inkml:trace>
  <inkml:trace contextRef="#ctx0" brushRef="#br0" timeOffset="366097.7426">22437 13829,'-24'0,"1"23,-1 24,1-23,-1 23,24 0,0-24,0 24,0 0,0 0,0 0,24-23,-1 23,1-24,23 1,-24-1,24-23,0 24,0-24,0 0</inkml:trace>
  <inkml:trace contextRef="#ctx0" brushRef="#br0" timeOffset="373267.4363">26505 3081,'24'0,"-1"-24,1 1,23 23,0-24,-23 24,23-23,0 23,23-24,1 24,-1-24,24 24,0 0,24-23,-24 23,24 0,-1 0,-23 0,24 0,-24 0,-23 0,-1 0,1 0,-24 0,-24-24,24 24,-23 0,-1 0,-23-23,0-1,-23 24,23-23,-24 23,1-24,-1 1,1-1,-1 24,1 0,46 24,-23-1,47 1,-47-1,24 24,23-23,-47-1,23 1,1 0,-24-1,0 1,0-1,-47 24,47-23,-47-1</inkml:trace>
  <inkml:trace contextRef="#ctx0" brushRef="#br0" timeOffset="375256.1449">29680 2587,'0'-24,"-23"24,-1 0,1 0,-1 0,1 24,-24-24,47 23,-47-23,23 24,1-1,-1 1,1-1,-1 24,24-23,-23-1,23 1,0-1,23 1,-23-1,24 1,-1-1,24-23,-23 24,23-24,-24 0,24 24,-23-24,46 0,-46 0,23 0</inkml:trace>
  <inkml:trace contextRef="#ctx0" brushRef="#br0" timeOffset="375957.4577">30127 2657,'-23'24,"-1"-1,1 1,23-1,0 1,0-1,0 1,-24-1,24 1,-23-1,23 1,0-1,0 1,0 0,-24-24,24-24,0 0,24 24,-24-47,0 24,0-1,0 1,23-1,-23 1,0-1,0 1,0-1,24 1,-24-1,23 48,1-24,-24 23,23 1,-23-1,0 1,24-1,-1 24,-23-23,24-1,-1 1,-23-1,0 1,24 0,-1-1,-23 1</inkml:trace>
  <inkml:trace contextRef="#ctx0" brushRef="#br0" timeOffset="376126.7439">29986 2869,'118'-47</inkml:trace>
  <inkml:trace contextRef="#ctx0" brushRef="#br0" timeOffset="376527.3981">30362 2681,'-141'94,"282"-188,-164 117,23 1,0-1,0 1,0 23,0-24,0 1,0-1,23 1,1-1,-1-23,-23 24,24 0,-1-24,1 23,0-23,-1 0,1-23,-1 23,-23-24,24 0,-1 1,-23-1,0 1,0-1,0 1,0-1,0 1,0-1,0 1</inkml:trace>
  <inkml:trace contextRef="#ctx0" brushRef="#br0" timeOffset="377144.6757">31162 2728,'0'-24,"0"1,-23-1,-1 48,0-24,1 0,-1 0,1 23,-1 1,1-1,-1 1,1 23,-1-24,24 24,0-23,0-1,0 1,24 0,-1-1,24 1,-23-24,23 0,-24 0,1 0,23 0,-23 0</inkml:trace>
  <inkml:trace contextRef="#ctx0" brushRef="#br0" timeOffset="377499.2647">31562 2681,'0'23,"0"1,0 23,0-24,0 24,0-23,0-1,0 1,0-1,0 1,23 0,-23-1,24 1,-1-24</inkml:trace>
  <inkml:trace contextRef="#ctx0" brushRef="#br0" timeOffset="377909.3502">31562 2939,'70'-47,"-70"24,0 164,-70-212,164 1,-71 70,1 0,-1-24,1 24,23 0,-47-23,24-1,-1 1,-23-1,0 48,0-1,0 1,0-1,0 1,-23-1,23 1,0-1,0 1,0 0,0-1,0 1,0-1,0 1,23-24</inkml:trace>
  <inkml:trace contextRef="#ctx0" brushRef="#br0" timeOffset="378241.3162">32361 2751,'0'24,"-23"-24,23 23,0 1,-24-1,1 24,23-23,0-1,-24-23,24 24,-23 0,23-1,-24 1,1-1,-1-23,24 24</inkml:trace>
  <inkml:trace contextRef="#ctx0" brushRef="#br0" timeOffset="378471.0412">32103 2798,'0'0,"23"24,-23-1,0 1,24-1,-1-23,-23 24,0-1,24-23</inkml:trace>
  <inkml:trace contextRef="#ctx0" brushRef="#br0" timeOffset="379357.293">28928 3504,'0'-24,"-24"24,24-23,-23 23,-1 0,1 0,-1 0,1 0,-1 0,1 23,-24-23,23 24,1-1,-1 1,24-1,0 1,0 0,0-1,0 1,24-1,-1 1,1-1,23-23,-24 24,1-1,-1 1,1-24,-1 23,1 1,-24-1,23-23,-23 24,0-1,-23-23,-1 24,1-24,-1 23,1-23,-24 24,23-24,-23 0,24 0,-1 0,-47-24,48 1</inkml:trace>
  <inkml:trace contextRef="#ctx0" brushRef="#br0" timeOffset="379728.858">29163 3551,'-24'0,"24"23,0 1,-23 0,23-1,0 1,0-1,0 1,0-1,0 1,0-1,0 1,0 23,0-24,0 1,0-1</inkml:trace>
  <inkml:trace contextRef="#ctx0" brushRef="#br0" timeOffset="379935.9342">29163 3527,'118'-70,"-236"140,259-140,-94 70,-23 0,-1 0,-23 23,24-23</inkml:trace>
  <inkml:trace contextRef="#ctx0" brushRef="#br0" timeOffset="380136.0826">29116 3716,'47'0,"-94"0,117 0,-22 0,-1 0,-24 0,1 0</inkml:trace>
  <inkml:trace contextRef="#ctx0" brushRef="#br0" timeOffset="380336.2231">29116 3974,'94'-23,"-188"46,212-46,-95 23,1 0,-1-24</inkml:trace>
  <inkml:trace contextRef="#ctx0" brushRef="#br0" timeOffset="380937.0517">29986 3551,'0'-24,"-23"1,-1 23,1 0,-1 0,24 23,-23-23,-1 24,0 23,1-23,23-1,-24 24,1-23,23 23,-24-24,24 24,0-23,0-1,24 1,-1-1,1-23,-1 24,1-24,23 0,24 0,-24 0,-24-24,1 1,23-1,-24 1,1-1,-1-23,1 24,-1-1,-23 1,0-24,0 23,0 1,-23-25,-1 25,1 23,-1-24,-46 24,46 0,-23 0,24 24</inkml:trace>
  <inkml:trace contextRef="#ctx0" brushRef="#br0" timeOffset="381284.7433">29798 3739,'0'-23,"23"23,1 0,0 23,-1 1,-23-1,47-23,-23 47,-1-23,1-1,-1 1,1-1,23 1,-24-1,1 1</inkml:trace>
  <inkml:trace contextRef="#ctx0" brushRef="#br0" timeOffset="381886.1907">30574 3622,'-23'0,"-1"23,24 1,-23-1,23 1,0-1,0 1,0-1,0 24,0-23,23-1,1 1,-1-1,1-23,-1 24,1-24,-1 0,24 0,-23 0,-1 0,1-24,-24 1,0-1,23 24,-23-23,24-24,-24 23,0 1,0-1,0 1,0-1,0-23,0 24</inkml:trace>
  <inkml:trace contextRef="#ctx0" brushRef="#br0" timeOffset="382218.2558">31115 3669,'0'23,"0"1,0-1,0 1,0-1,0 24,-24-23,24-1,0 1,0-1,24 1,-24-1,0 1,0-1,0 1</inkml:trace>
  <inkml:trace contextRef="#ctx0" brushRef="#br0" timeOffset="382418.7968">31091 3786,'189'-259,"-354"636,141-495,260-141,-213 259,1 24</inkml:trace>
  <inkml:trace contextRef="#ctx0" brushRef="#br0" timeOffset="382641.2227">31115 3833,'47'0,"141"-211,-423 422,306-211,-48 0,1 0,23 0,-24 0,1 0,-1 0</inkml:trace>
  <inkml:trace contextRef="#ctx0" brushRef="#br0" timeOffset="382841.7633">31115 4068,'118'0,"-71"-164,-212 328,330-164,-118 0,-24 0</inkml:trace>
  <inkml:trace contextRef="#ctx0" brushRef="#br0" timeOffset="383859.3596">31679 3692,'0'24,"0"-1,0 1,0-1,0 1,0 23,0-24,0 1,0-1,0 1,0-1,0-46,0-1,0 1,24-24,-24 23,0-23,23 0,-23 24,0-1,0 1,0-1,0 1,0 46,24 1,-24-1,24 1,-1 23,1-24,-1 1,-23-1,24 1,-1-1,1 1,-1-1,1 1,-1-24,1 0,-24-24,0 1,0-1,0 1,0-1,0 1,0-1,0-23,0 24,0-1,0 1,0-1,0 1,0-1</inkml:trace>
  <inkml:trace contextRef="#ctx0" brushRef="#br0" timeOffset="384244.8124">32526 3763,'0'-24,"0"48,0-71,0 23,0 1,0-1,-23 24,-1 24,1-1,-1-23,1 24,-25 23,25-24,-1 1,1 23,-1-24,24 1,-23 23,46-24,1 24,23-23,0-1,-23-23,23 24,0-24,-24 0,24 0,-23 0</inkml:trace>
  <inkml:trace contextRef="#ctx0" brushRef="#br0" timeOffset="384623.9479">33020 3786,'0'24,"0"23,0-24,0 1,0-1,0 1,0-1,-24 1,24-1,0 1,0-1,0 1,0-1,-23-23</inkml:trace>
  <inkml:trace contextRef="#ctx0" brushRef="#br0" timeOffset="384808.8649">33020 3904,'329'-235</inkml:trace>
  <inkml:trace contextRef="#ctx0" brushRef="#br0" timeOffset="385025.0253">32996 3951,'24'0,"211"-212,-446 424,163-212,119 0,-47 0,-1 0,1 0,23 0,-24 0,1 0,-24-24,47 24</inkml:trace>
  <inkml:trace contextRef="#ctx0" brushRef="#br0" timeOffset="385225.3744">32879 4186,'94'23,"-188"-46,211 46,-93-23,23 0,0 0,-23 0,23 0,-24 0</inkml:trace>
  <inkml:trace contextRef="#ctx0" brushRef="#br0" timeOffset="387642.6133">27846 6961,'23'0,"1"0,-1-23,1 23,23 0,0-24,24 24,-24 0,23-23,1 23,-24 0,0 0,23 0,-23 0,0 0,-23 0,23-24,0 24,-47-23,-23 23,-1-24,24 1,0-1,-23 24,23-24,0 48,23 0,-23-1,0 1,24-1,-24 1,0-1,0 1,0-1,-24-23,24 24,-23 23,-25-47,25 23,-1 1</inkml:trace>
  <inkml:trace contextRef="#ctx0" brushRef="#br0" timeOffset="388654.6895">29586 6044,'0'0,"0"-24,24 1,-24 46,0 1,0-1,-24 1,24-1,0 25,0-25,-23 1,23-1,0 1,0-1,0 1,0 23,0-24,-24 1,24-1,-23-23,23-23,0-1,0 1,0-1,0 1,0-1,0 1,0-1,0-23,23 47,1-47,-24 23,0 1,23 23,-23-24,0 1,24 23,-24 23,23 1,1-1,-1 1,-23 23,24-47,-1 47,1-23,23-1,-47 1,47-1,-47 1,24-1,-1-23,-23 24,24-24,-1 0,1 0,-24-24,0 1,23-24,-23 23,0-23,0 0,0 24,0-25,24 25,-24-1,0 1,0-1,0 1,0-1,0 1</inkml:trace>
  <inkml:trace contextRef="#ctx0" brushRef="#br0" timeOffset="389133.9128">30504 6114,'0'0,"23"-23,-23-1,-23 24,23-23,-24-1,0 24,-23 24,24-1,-24 1,23 23,1-23,23-1,0 1,0-1,0 1,0-1,0 1,23-24,1 23,-1-23,1 0,-1 0,1 0,-1 0,1 0,0-23,-24-1,23 1,1 23,-1-24,-23 1,0-1,0 1,0-1,0 0,0-23,0 24,-23 23,-1-24</inkml:trace>
  <inkml:trace contextRef="#ctx0" brushRef="#br0" timeOffset="389572.3095">30786 6091,'23'-24,"1"24,-1 0,1 0,-1 0,24 0,-23 0,46 0,-46 0,23 0,-23 0,23 0,-24 0</inkml:trace>
  <inkml:trace contextRef="#ctx0" brushRef="#br0" timeOffset="389919.9814">31068 6091,'-24'23,"24"1,0 0,0-1,0 1,-23-1,23 1,0-1,0 1,0-1,0 1,0-1,0 1,0-1</inkml:trace>
  <inkml:trace contextRef="#ctx0" brushRef="#br0" timeOffset="390705.3086">32009 6138,'23'0,"-23"24,0-1,-23-23,23 24,0-1,0 1,-24-1,24 1,-23-1,23 1,0-1,0 1,-24-24,24 23,0-46,0-1,24 1,-24-1,0 1,0-1,23 1,1-24,-24 23,23 1,1-1,-1 0,-23 1,24-1,-1 24,-23-23,24 23,-1 0,-23 23,24 1,-1-24,-23 23,24 1,-24 23,0 0,23-23,-23-1,24 1,-24 23,0-24,23 1,1-1,-24 1,23-1,1-23</inkml:trace>
  <inkml:trace contextRef="#ctx0" brushRef="#br0" timeOffset="390890.1754">32056 6326,'117'-47,"-234"94,281-94,-140 47,23 0</inkml:trace>
  <inkml:trace contextRef="#ctx0" brushRef="#br0" timeOffset="391676.3231">29751 6938,'0'0,"-24"0,24-24,-23 24,-1 0,1 24,-24-24,47 23,-47-23,47 24,-47-1,23 1,1 23,-1-24,24 1,-23-1,23 1,0-1,23-23,-23 24,47-1,-23-23,23 0,-24 0,24 24,0-24,0-24</inkml:trace>
  <inkml:trace contextRef="#ctx0" brushRef="#br0" timeOffset="392466.1076">30174 6867,'0'24,"0"-1,-23 24,-1-23,24 23,0 0,-23-24,23 1,-24-24,24 23,-23 1,23-1,0 1,-24-24,24-24,0 1,0-1,0 1,0-1,24-23,-24 24,0-1,0 1,23-1,1 1,-24-1,23 1,-23-1,24 24,-1 0,-23 24,24-1,-1 1,-23 23,24 0,-24-24,23 1,1-1,-24 1,0-1,47 24,-47-23,23-1,-23 1,24-24</inkml:trace>
  <inkml:trace contextRef="#ctx0" brushRef="#br0" timeOffset="392678.7752">30104 7055,'23'-23,"-46"46,70-46,-24 23,1 0</inkml:trace>
  <inkml:trace contextRef="#ctx0" brushRef="#br0" timeOffset="394531.8556">30574 6985,'0'-24,"-23"24,-1 0,24 24,0-1,0 1,-23 23,23-24,0 1,0 23,0-24,0 1,23-1,1 1,-1-24,-23 23,24-23,-1 0,1 0,-1 0,1-23,-1 23,1-24,-24 1,0-1,23 24,-23-23,0-1,24 1,-24-1,0 1,0-1,0 1,0-1</inkml:trace>
  <inkml:trace contextRef="#ctx0" brushRef="#br0" timeOffset="395268.9786">31280 6961,'0'-23,"-24"23,1 0,-1 0,1 0,-1 23,-23-23,47 24,-47-1,23 1,1-1,-1 1,1 23,-1-47,24 47,0-24,0 1,24-1,23 1,-24-1,1-23,23 24,0-24,-23 0,23 23,0-23,-24 0,24-23</inkml:trace>
  <inkml:trace contextRef="#ctx0" brushRef="#br0" timeOffset="395632.4976">31656 6961,'0'24,"0"-1,0 1,0-1,0 1,0-1,0 1,0-1,0 1,23-1,-23 1,0-1,0 1,0-1,0 1</inkml:trace>
  <inkml:trace contextRef="#ctx0" brushRef="#br0" timeOffset="396017.9378">31632 7196,'283'-70,"-519"187,189-164,353-47,-282 94,-24-23,23 23,1-24,-24 1,0-1,0 48,0-1,0 1,0-1,0 1,0-1,-24 1,24-1,0 1,0-1,0 1,0-1,24-23</inkml:trace>
  <inkml:trace contextRef="#ctx0" brushRef="#br0" timeOffset="396449.8075">32644 7032,'0'-24,"-24"48,1-1,-1 1,1-1,-1 1,1 23,-1-24,1 1,-1-1,1 1,-1-1,0 1,24-1,-23 1,23-1,0 1,-24-24</inkml:trace>
  <inkml:trace contextRef="#ctx0" brushRef="#br0" timeOffset="396672.0026">32338 7102,'23'-70,"-93"328,140-493,-93 282,70-70,-47 46,24-23,-24 24,0-1,23 1,1-1</inkml:trace>
  <inkml:trace contextRef="#ctx0" brushRef="#br0" timeOffset="398274.7274">29633 7902,'0'-24,"-23"24,-1 0,1 0,-1 0,1 0,-48 0,48 0,-1 0,-23 24,24-1,-24-23,47 24,-47-1,23 1,0-1,24 1,0 0,24-24,0 23,23 1,23-1,-46-23,-1 0,24 24,-23-1,23 1,0-1,-47 1,23-1,-23 1,0-1,-23 1,-1 23,1-47,-48 23,48 1,-1-24,-23 23,0-23,0 0,24 0,-1 0</inkml:trace>
  <inkml:trace contextRef="#ctx0" brushRef="#br0" timeOffset="398675.2594">29845 8019,'0'24,"-24"0,24-1,0 1,0-1,0 1,0-1,0 24,0 0,0-23,0-1,0 1,0-1,0 1,0-1,0 1</inkml:trace>
  <inkml:trace contextRef="#ctx0" brushRef="#br0" timeOffset="398891.4279">29798 8114,'165'-142,"-330"284,377-307,-165 165,-47-24,23 24,1 0</inkml:trace>
  <inkml:trace contextRef="#ctx0" brushRef="#br0" timeOffset="399123.2133">29869 8302,'117'0,"24"-283,-399 566,422-283,-140-24,-1 24,24 0</inkml:trace>
  <inkml:trace contextRef="#ctx0" brushRef="#br0" timeOffset="399339.3725">29845 8490,'71'0,"140"-188,-493 376,376-188,-70 0,-1 0,1 0,-1 0,1 0,-1-24,24 24</inkml:trace>
  <inkml:trace contextRef="#ctx0" brushRef="#br0" timeOffset="400009.3491">30739 8019,'-24'0,"1"0,-1 0,1 0,-1 0,1 24,-1-24,1 24,-24-1,23 1,0-1,1 24,-1 0,1-23,23-1,-24 1,24-1,0 1,0-1,24 1,-1-24,1 23,-1-23,1 0,0 0,23 0,-24-23,24 23,-47-24,47 1,-23-1,23 24,-24-47,1 24,-1-24,-23 23,24-23,-24 24,0-1,-24 1,1-1,-24 24,23-24,-23 24</inkml:trace>
  <inkml:trace contextRef="#ctx0" brushRef="#br0" timeOffset="400256.6751">30433 8231,'71'0,"-142"0,165 0,-47 24,-47-1,24-23,-1 24,1-1,-1-23,1 24,23-1,-24 1,1-24,-1 23</inkml:trace>
  <inkml:trace contextRef="#ctx0" brushRef="#br0" timeOffset="401059.0621">30974 7878,'23'0,"-23"24,0-1,0 1,0-1,0 1,0-1,0 1,0 0,0-48,24 24,-24-24,0 1,0-1,23 1,1-1,-24 1,23-1,1 24,23 0,-23 0,-1 0,1 24,-1-1,1 1,-1-1,24-23</inkml:trace>
  <inkml:trace contextRef="#ctx0" brushRef="#br0" timeOffset="414526.06">22813 13946,'0'-23,"0"-1,-24 1,24-1,-23 24,23 24,0-1,0 1,23-1,-23 1,24-1,-24 24,0-23,23-1,-23 1,24 23,0-24,-24 1,0-1,23 1,1-1,-24 1,23-1,1-23,-24 24,23-24,-23-24,0 1,0-1,24 1,-24-24,23 23,-23-23,0 0,0 24,24-24,-1 0,-23 23,0-23,24 24,-24-1,0 1,23-1,-23 1</inkml:trace>
  <inkml:trace contextRef="#ctx0" brushRef="#br0" timeOffset="415343.7565">23189 14322,'0'-23,"24"23,-1 0,-23 23,24-23,-24 24,23-1,1 1,-24 0,0-48,23 24,-23-24,24 1,-24-1,23 1,1-1,-1 24,1 0,-24 24,23-24,1 23,-24 1,0-1,24-23,-1 24,-23 0,24-24,-1 0,1 0</inkml:trace>
  <inkml:trace contextRef="#ctx0" brushRef="#br0" timeOffset="415644.9447">23871 14369,'0'0,"0"24,-23 0,-1-1,24 1,-23-24,-1 23,24 1</inkml:trace>
  <inkml:trace contextRef="#ctx0" brushRef="#br0" timeOffset="416308.9164">24224 13923,'0'-24,"0"48,0-1,0 1,0-1,24 1,-1-1,-23 24,0-23,24-1,-1 24,-23-23,0-1,24 1,-1-1,1 1,-1-24,1 0,-24-24,0 1,0-1,0 1,23-1,-23 1,0-24,24 23,-24 1,0-1,0-23,0 24,0-1,0 1,0-1,23 1</inkml:trace>
  <inkml:trace contextRef="#ctx0" brushRef="#br0" timeOffset="417179.9353">24671 14252,'0'-24,"0"1,23 23,1 23,-24 1,0-1,23 1,-23-1,0 1,24-24,-24-24,0 1,24 23,-1-24,1 1,-1 23,1 0,-24 23,23 1,1-24,-24 23,0 1,0-1,0 1,0-48,23 24,-23-23,24-1,-24 1,23 23,-23-24,24 24,-24-23,23 23,1 0,-1 0,1 0,-24 23,0 1,23-24,-23 23,24 1,-24-1,23-23</inkml:trace>
  <inkml:trace contextRef="#ctx0" brushRef="#br0" timeOffset="417881.0107">25447 13687,'24'0,"-1"0,-23 24,0-1,24 1,-1 0,1-1,-24 24,0-23,23-1,1 24,-24 0,23-23,1 23,-24-24,0 1,0 23,0 0,0-24,0 1,-24-1,1 1</inkml:trace>
  <inkml:trace contextRef="#ctx0" brushRef="#br0" timeOffset="420171.312">26670 13923,'0'-24,"24"24,-48 0,0 0,1 24,-1-24,-23 23,24-23,-24 24,0-24,0 23,0 1,23-1,-23-23,0 0,24 24,-1-1,1-23,-1 0,1 0,23 24,23-24,1 0,46 23,-46-23,-1 0,48 24,-48-24,24 0,-23 0,46 23,-46-23,-1 0,24 24,-23-24,-24 23</inkml:trace>
  <inkml:trace contextRef="#ctx0" brushRef="#br0" timeOffset="420456.4195">26011 14346,'0'0,"24"23,0-23,-1 0,1 0,23 0,-24 0,24 0,-23 0,-1 0,24 0,-23 0,23 0,-24 0,1 0,23 0</inkml:trace>
  <inkml:trace contextRef="#ctx0" brushRef="#br0" timeOffset="421035.5602">27752 13805,'0'-23,"0"46,-24-46,24-1,-47 24,0 24,24-24,-24 0,23 23,-23 24,0-23,0-1,0 24,24-23,-25 23,25 0,-1-24,1 1,23 23,0-24,0 1,23 23,-23-24,47 1,1-24,-25 0,24 23,0-23,24 0,-24 0,0 0,23 0,-23 0,-23 0,23-23,-24 23,1 0,-1-24</inkml:trace>
  <inkml:trace contextRef="#ctx0" brushRef="#br0" timeOffset="421235.8453">27329 14158,'141'-24,"-282"48,329-71,-141 47</inkml:trace>
  <inkml:trace contextRef="#ctx0" brushRef="#br0" timeOffset="429974.2358">4892 15334,'0'0,"0"-24,-24 1,1 23,-1 0,1 0,-1 0,1 0,-1 23,-23 1,24-1,-1 1,1-1,-1 24,1-23,23 23,-24-24,24 24,0-23,0 23,0-23,0-1,24 1,-24-1,47 1,0-24,-24 0,24 0,0 0,-23-24,23 24,0-23</inkml:trace>
  <inkml:trace contextRef="#ctx0" brushRef="#br0" timeOffset="430538.8707">5315 15381,'0'0,"0"-24,0 1,-23-1,-1 24,1 0,-1 0,-23 0,24 24,-1-1,1 1,23-1,0 24,-24-23,24-1,0 1,0 23,24-24,-24 1,23-1,24 1,-23-24,-1 0,1 0,-1 0,-23-24,24 24,-1-23,1-1,-24 1,0-1,23 1,-23-24,0 23,0 1,0-1,0 1,0-24,-23 23,-1 1,1 23,-1 0,24 23</inkml:trace>
  <inkml:trace contextRef="#ctx0" brushRef="#br0" timeOffset="431540.741">5644 15287,'0'23,"0"1,-23-1,23 48,0-48,0 1,0-1,0 48,0-48,0 1,0-1,0-46,0-1,0 1,0-1,0-23,0 24,0-1,0 1,23-48,1 48,-24-1,23 1,1-1,0 24,-1 0,1 24,-24-1,23 1,1-1,-24 24,0-23,0-1,0 1,23-24,-23 23,0-46,24 23,-24-24,0 1,0-1,23 1,-23-1,24 1,-1-1,-23 1,24-1,-1 1,1 23,-1 0,1 0,-24 23,23 1,-23-1,0 1,0 23,0-24,0 1,0-1,0 1,0-1,0 1,0-1,0 1,0-1</inkml:trace>
  <inkml:trace contextRef="#ctx0" brushRef="#br0" timeOffset="432186.2528">6326 15334,'0'23,"0"1,0-1,0 1,0-1,-23 1,23-1,0 24,0-23,0-1,0 1,0-1,0 1,-24-24,24 24,0-1,0 1,0-48,0 1,0-1,0 0,0 1,0-24,0 23,0 1,0-24,24 23,-24 1,0-24,0 23,23-23,-23 24,0-1,24 1,0 23,-1-24,1 24,-1 0,1 0,-1 0,1 0,-1 24,1-24,-24 23,0 1,0-1,0 1,-24-1,1 1,23-1,-24 1,-23-1,47 1,-23-24,-1 0</inkml:trace>
  <inkml:trace contextRef="#ctx0" brushRef="#br0" timeOffset="432718.7539">6773 15287,'0'-24,"0"48,0-1,0 1,0 23,0-24,0 1,0 23,0-24,0 1,0 23,0-24,0 1,0-1,0 1,24-24,-1 0,1 0,-1 0,1 0,-1 0,1 0,-1-24,1 24,0 0</inkml:trace>
  <inkml:trace contextRef="#ctx0" brushRef="#br0" timeOffset="433082.0873">7338 15287,'0'23,"0"24,0-23,0-1,-24 24,24-23,0-1,0 1,0-1,0 1</inkml:trace>
  <inkml:trace contextRef="#ctx0" brushRef="#br0" timeOffset="433304.7709">7314 15310,'212'-141,"-424"423,212-423,235 0,-211 141,-24 24,23-24,1 23</inkml:trace>
  <inkml:trace contextRef="#ctx0" brushRef="#br0" timeOffset="433542.0669">7338 15404,'117'0,"1"-141,-212 282,-47-141,305 0,-140 0,-1 0,1 0</inkml:trace>
  <inkml:trace contextRef="#ctx0" brushRef="#br0" timeOffset="433752.7223">7314 15639,'118'24,"-236"-48,259 48,-117-24,-1-24,24 1</inkml:trace>
  <inkml:trace contextRef="#ctx0" brushRef="#br0" timeOffset="434871.0847">7832 15216,'-24'0,"24"-23,24 23,-1 0,24 0,-23-24,23 24,0 0,0 0,0 0,0 0,-24 0,24 0,1 0,-1 0,-24 0,-23-23</inkml:trace>
  <inkml:trace contextRef="#ctx0" brushRef="#br0" timeOffset="435156.0512">8114 15169,'0'71,"0"-142,0 165,0-70,-24-1,24 1,0 23,-23-24,23 1,0-1,0 1,0-1,0 1,0-1</inkml:trace>
  <inkml:trace contextRef="#ctx0" brushRef="#br0" timeOffset="435545.8218">8467 15216,'23'0,"-23"24,0-1,0 1,0-1,0 1,0 23,0-24,0 1,0-1,0 1,0-1,0 1,0-1,0 1,0-1</inkml:trace>
  <inkml:trace contextRef="#ctx0" brushRef="#br0" timeOffset="435810.8876">8537 15310,'118'-94,"-259"400,164-518,118 118,-117 94,-1 0,24 0,-23 0,23 0,-24 0,1 0,0 0,23 0,-24 0</inkml:trace>
  <inkml:trace contextRef="#ctx0" brushRef="#br0" timeOffset="436049.4263">8608 15428,'23'0,"-46"0,70 0,-24 0,1 0,-1 0,1 0,23 23</inkml:trace>
  <inkml:trace contextRef="#ctx0" brushRef="#br0" timeOffset="436273.3315">8490 15663,'235'0,"-258"-165,-189 330,494-165,-258 0,-1 0,1 0</inkml:trace>
  <inkml:trace contextRef="#ctx0" brushRef="#br0" timeOffset="437514.08">10771 15216,'0'-23,"0"-1,0 1,-23 23,-1 0,-23 0,24 0,-1 23,1 1,-24-1,47 1,-47-1,47 1,-47-1,47 24,-24 0,24-23,-23-1,23 1,0-1,23 24,1-47,-1 24,1-24,23 0,-24 0,24 0,0 0,-23 0</inkml:trace>
  <inkml:trace contextRef="#ctx0" brushRef="#br0" timeOffset="438077.6994">11195 15287,'0'0,"0"-24,0 1,-24 23,1 0,-1 0,1 0,-1 0,1 23,-24 1,47-1,-24 1,1 46,23-46,0 23,0-24,0 1,23-1,1 1,23-1,-24 1,24-24,0 0,-23 0,23-24,-47 1,47 23,-47-24,23 1,1-1,-1 1,-23-1,0 1,0-1,0 1,0-1,-23 1,23-1,-47 1,47-1,-47 1</inkml:trace>
  <inkml:trace contextRef="#ctx0" brushRef="#br0" timeOffset="439033.5104">11618 15263,'0'-23,"0"46,0 1,0-1,0 24,-23-23,23-1,-24 1,24 23,0-24,0 1,0-1,0 1,0-48,0 1,0-1,0 1,0-1,0 1,0-1,0 1,0-1,0 1,0-1,24 1,-1-1,-23 1,24 23,-1-24,1 24,-1 0,1 24,-1-24,1 47,-1-24,-23 1,0-1,0 1,0-1,0 1,0-1,0 1,24-48,-24 1,23 23,-23-47,24 23,-1 1,-23-1,24 1,-1-1,1 1,-1-1,1 24,-1 0,1 0,0 0,-1 24,-23-1,0 24,0 0,0-23,0-1,-23 1,23-1,-24 1,24-1,0 1,0-1</inkml:trace>
  <inkml:trace contextRef="#ctx0" brushRef="#br0" timeOffset="439681.715">12488 15263,'0'-23,"0"46,0 1,0-1,-23 1,23-1,0 1,0-1,-24 1,24 23,0-24,-23 1,23-1,0 1,0-48,0 1,0-1,0 1,0-1,0-23,0 24,0-1,0-23,23 0,1 24,-24-1,47 1,-24 23,1 0,-1 0,1 0,-1 0,-23 23,24 1,-24-1,-24 1,24-1,-23-23,-1 0,1 0</inkml:trace>
  <inkml:trace contextRef="#ctx0" brushRef="#br0" timeOffset="440267.6908">12912 15240,'0'23,"0"1,0-1,0 1,0-1,0 1,0-1,0 1,0-1,0 1,-24-1,24 24,0-23,24-24,-1 0,1 0,46 0,-46 0,-1 0,1 0,-1 0,-23-24,24 24</inkml:trace>
  <inkml:trace contextRef="#ctx0" brushRef="#br0" timeOffset="440652.9419">13406 15263,'0'24,"-24"-1,24 1,0-1,0 1,0-1,-23 1,23-1,0 1,0-1</inkml:trace>
  <inkml:trace contextRef="#ctx0" brushRef="#br0" timeOffset="440884.7909">13406 15240,'235'-118,"-470"236,493-236,-234 118,-1 0,1 0,-1 0,-23 24</inkml:trace>
  <inkml:trace contextRef="#ctx0" brushRef="#br0" timeOffset="441122.8562">13453 15357,'117'0,"-234"0,258 0,-94 0,-24 0,1 0</inkml:trace>
  <inkml:trace contextRef="#ctx0" brushRef="#br0" timeOffset="441369.9203">13406 15569,'94'0,"-188"0,211 0,-93 0,-1 0,1 0,-1 0,1 0,-1 0,1 0</inkml:trace>
  <inkml:trace contextRef="#ctx0" brushRef="#br0" timeOffset="443259.5784">14629 15075,'0'24,"-24"-1,0 1,1-1,-1 1,1 23,-24-24,23 1,1-1,-1 1,-23 23,24-24,-1 1,-23-1,47 1</inkml:trace>
  <inkml:trace contextRef="#ctx0" brushRef="#br0" timeOffset="443593.2443">14299 15122,'0'-23,"0"46,24-23,-24 24,0-1,0 1,23-1,-23 1,0 23,24-24,-1 1,1-1,23 1,-47-1,47 1,-24-1,1 1,-1-24,1 23,0-23,-24 24</inkml:trace>
  <inkml:trace contextRef="#ctx0" brushRef="#br0" timeOffset="444564.5583">16745 15146,'24'-24,"-1"24,1 0,-1 0,1 0,-1 0,1 0,23 0,0 0,-24 0,24 0,-23 0,23-23,0 23,-23-24</inkml:trace>
  <inkml:trace contextRef="#ctx0" brushRef="#br0" timeOffset="444809.4537">17027 15122,'-23'118,"46"-236,-46 259,23-117,0-1,0 1,0-1,0 24,0 0,-24-23</inkml:trace>
  <inkml:trace contextRef="#ctx0" brushRef="#br0" timeOffset="445032.1496">16792 15569,'188'0,"-282"0,212 0,-330 0,447 0,-188-24,-23 24,23 0</inkml:trace>
  <inkml:trace contextRef="#ctx0" brushRef="#br0" timeOffset="445695.8465">17709 15146,'0'0,"0"23,0 1,0 23,0-24,0 24,0-23,0 23,0-24,0 1,0-1,0 1,0-1,-23 1,23-1,0 1</inkml:trace>
  <inkml:trace contextRef="#ctx0" brushRef="#br0" timeOffset="445965.4276">17709 15404,'259'-305,"-518"634,259-353,283-258,-283 306,0-1,0 1,-24-1,1-23,-1 24,1-24,-1 0</inkml:trace>
  <inkml:trace contextRef="#ctx0" brushRef="#br0" timeOffset="446335.266">17357 15616,'23'0</inkml:trace>
  <inkml:trace contextRef="#ctx0" brushRef="#br0" timeOffset="446883.2837">17662 15146,'0'0,"24"0,-1-24,1 1,-1 23,-23-24,24 24,0 0,-1 0,1 0,-1 0,-23 24,24-24,-1 23,1 1,-1-24</inkml:trace>
  <inkml:trace contextRef="#ctx0" brushRef="#br0" timeOffset="447484.9609">18109 15475,'24'0,"-1"0</inkml:trace>
  <inkml:trace contextRef="#ctx0" brushRef="#br0" timeOffset="448317.9218">19426 15099,'0'0,"24"-24,-1 24,-23-23,0-1,0 0,-23 1,-1 23,1 0,-1 0,1 0,-24 0,0 0,23 23,1-23,-24 24,23 0,1-24,-1 23,24 1,0-1,0 1,0-1,47 1,-47-1,47 1,0-24,-23 23,23 1,-24-1,24-23,-23 24,-1-24,-23 23,24 1,-24-1,-24-23,24 24,-47-1,0-23,24 24,-24-24,0 0,23 0,-23 0,24 0,-24-24</inkml:trace>
  <inkml:trace contextRef="#ctx0" brushRef="#br0" timeOffset="448888.2424">19709 15052,'0'23,"0"1,0-1,-24 48,24-24,0-24,0 1,0-1,0 24,0-23,0-1,0 1,0-1,-24 1</inkml:trace>
  <inkml:trace contextRef="#ctx0" brushRef="#br0" timeOffset="449189.0497">19661 15075,'259'-141,"-518"517,259-611,283 117,-260 118,1 24,-24-1,0 1,0 0,0-1,0 1,-24-1,-23-23,47 24,-47-24,24 0,-1 0</inkml:trace>
  <inkml:trace contextRef="#ctx0" brushRef="#br0" timeOffset="450660.6378">20391 14934,'0'0,"0"23,-24 1,24-1,0 1,-23 0,-1 23,24-24,0 1,-24 23,24-24,-23 1,23 23,-24-24,1 1,-1-1,24 1,-23-1,-1-23,24 24,-23-1</inkml:trace>
  <inkml:trace contextRef="#ctx0" brushRef="#br0" timeOffset="451277.1147">20438 14934,'-24'0,"24"23,24-23,-24 24,0-1,23 1,1 0,-24 23,23-24,1 1,-24 23,23-24,1 1,-1 23,-23-24,24 1,-1-1,-23 1,0-1,24 1,-24-1,23 1</inkml:trace>
  <inkml:trace contextRef="#ctx0" brushRef="#br0" timeOffset="451661.6731">20273 15263,'23'0,"-23"-23,24 23,23 0,0 0,-23 0,-1 0,24-24,-23 24</inkml:trace>
  <inkml:trace contextRef="#ctx0" brushRef="#br0" timeOffset="452726.6104">21496 15004,'0'-23,"0"-1,0 1,-24 23,-23 0,0 0,24 23,-1-23,-23 24,0-24,24 47,-48-23,1 23,46 0,-23-24,24 24,-1-23,0 23,24-24,0 1,24-1,0 1,-1-1,24-23,0 24,0-24,0 0,24 0,-24 0,23 0,-23-24</inkml:trace>
  <inkml:trace contextRef="#ctx0" brushRef="#br0" timeOffset="453242.0095">21990 15075,'0'24,"0"-1,0 1,0-1,-24 1,24-1,0 1,0 23,0-24,0 1,0-1,0 1,0-1,0 1</inkml:trace>
  <inkml:trace contextRef="#ctx0" brushRef="#br0" timeOffset="453535.1945">21943 15052,'94'-71,"-165"424,48-635,164 211,-118 71,24-24,-23 24,-1 0,48-23,-47 23,-1 0,24 0,-23 0,23 0,-47 23,23-23</inkml:trace>
  <inkml:trace contextRef="#ctx0" brushRef="#br0" timeOffset="453813.683">21990 15240,'47'0,"235"-188,-611 376,399-188,-46 0,-1 0,1 0,-1 0,1 0,-1 0,1 23,0-23</inkml:trace>
  <inkml:trace contextRef="#ctx0" brushRef="#br0" timeOffset="453998.5988">22107 15451,'189'0</inkml:trace>
  <inkml:trace contextRef="#ctx0" brushRef="#br0" timeOffset="468428.195">11853 17709,'0'24,"24"-24,-1 0,1 0,-1-24,1 24,-24-23,47-1,-47 1,47-1,-23-23,23 23,-24-23,24 0,-23 0,46-23,-46 23,-1-24,48 1,-48-1,1 1,23-1,0 0,-24 1,24-1,-47 24,24-23,-1-1,-23 24,24 0,-24 24,0-24,0 23,-24 1,24-1,-23 24,-1-24,1 24,-1 0,1 24,-1 0,1-1,23 24,-24-23,1 23,23 0,0 0,-24 0,1 23,23-23,-24 24,1 23,-1-23,24-1,0 1,0-1,0-23,0 24,24-1,-1-23,-23 0,24-47,-24 47,23-23,1-24,-24 23,23 1,1-24,-1 0,1 0,-1-24,1 24,-1-23,1-1,-1 1,-23-1,24 24,23-47,-47 24,0-1,24 24,-24-23,0-1,23 1,-23-1,0 48,0-1,0 1,0-1,-23-23,23 24,0-1,0 1,0-1,0 1,23-24,1 0,-1 0,1-24,-1 1,1-1,-24 1,23 23,1-24,-1 1,1 23,-1 0,1 0,-1 0,1 23,-1-23,-23 24,0-1,24 1,-24-1,23 1,-23-1,0-46,0-1,24 24,-24-23,0-1,23 1,1-1,-1 24,1 0,-24 24,0-1,0 1,0-1,0 1,0-1,0-46,0-1,23 1,1-1,-24 1,24-1,-1 24,1 0,-1 0,-23 24,24-24,-24 23,23 1,-23-1,24 1,-1-1,1-23</inkml:trace>
  <inkml:trace contextRef="#ctx0" brushRef="#br0" timeOffset="468728.8957">12865 17121,'0'0,"-24"0,24-23</inkml:trace>
  <inkml:trace contextRef="#ctx0" brushRef="#br0" timeOffset="469962.8805">11877 18132,'0'-23,"23"23,-23-24,0 1,24 23,-1 0,1 0,-24 23,23 1,1-24,-24 23,23 1,-23-1,0 1,0 0,0-1,0-46,0-1,0 0,0 1,24 23,-24-24,0 1,24 23,-1-24,1 24,-24-23,23 23,1 0,-1 0,1 23,-1 1,1-1,-1 1,-23-1,0 1,0 0,24-24,-24 23</inkml:trace>
  <inkml:trace contextRef="#ctx0" brushRef="#br0" timeOffset="470733.1097">12488 18132,'-23'0,"46"0,1 0,-1 0,24 0,-23 0,-1 0,24 0,-23 0,23 0,-23 0,-1 0,48 0,-48 0,1 0,-1 0,1-23,-1 23,24 0,-23 0,-24-24,0 1,-24 23,24-24,-23 24,-1 0,48 0,-24 24,23-24,-23 23,0 1,0-1,0 1,0-1,-23 1,-1-24</inkml:trace>
  <inkml:trace contextRef="#ctx0" brushRef="#br0" timeOffset="471867.5989">13476 17897,'-23'0,"23"24,0-1,0 1,0-1,0 1,0-1,-24 1,1-1,23 1,-24-1,1-23,23 24,-24-24,0 0,1 0,23-24,0 1,0-1,0 1,0-1,23 24,1 0,0 0,23 24,-47-1,23-23,1 24,-1-24,-23 23,24-23,-1 0,1 0,-1 0,1 0,-1 0,1 0,-1-23,-23-1,0 1,0-1,0 1,0-1,0 1,-23-1,23 1,-24-1,1 24,-1 0,-23 0,47 24,-23-24,-1 23</inkml:trace>
  <inkml:trace contextRef="#ctx0" brushRef="#br0" timeOffset="473825.3332">14158 16322,'0'23,"24"1,-24-1,0 1,0 23,0 0,0 23,-24-23,24 0,0 24,0-24,-23 0,23 0,0 0,0 0,0-23,0-1,0 24,0-23,-24-1</inkml:trace>
  <inkml:trace contextRef="#ctx0" brushRef="#br0" timeOffset="474287.9101">14299 16345,'0'-23,"0"46,0 1,0 23,0 0,0 0,0 0,0 0,0 0,0 0,0 23,0-46,0 23,0 0,0 0,0-23,0-1,0 1,0-1,0 1</inkml:trace>
  <inkml:trace contextRef="#ctx0" brushRef="#br0" timeOffset="476330.0409">14723 16345,'0'-23,"-24"23,24 23,24 1,-24-1,23 1,-23 23,24 0,-1 0,-23 0,24 0,-1-24,1 24,-24 0,23-23,1-1,-24 1,23-1,1 1,-24-1,23-23,-23-23,0-1,0 1,24-24,-24 23,23 1,-23-24,0 23,24-23,-1 0,-23 0,0 24,0-24,0 23,24 1,-24-1,0 1</inkml:trace>
  <inkml:trace contextRef="#ctx0" brushRef="#br0" timeOffset="477316.3399">15216 16839,'24'0,"-24"-24,24 24,-1 0,-23 24,24-24,-24 23,0 1,0-1,0 1,0 0,0-1,0 1,0-48,0 1,0-1,23 0,1 1,-24-1,0 1,23 23,1 0,-1 0,1 0,-1 23,-23 1,0-1,24-23,-1 24,-23 0,0-1,0 1,24-24</inkml:trace>
  <inkml:trace contextRef="#ctx0" brushRef="#br0" timeOffset="477705.6037">15851 16674,'24'0,"0"0,-1 0,1 0,-1 0,24 0,-23 0,23 0</inkml:trace>
  <inkml:trace contextRef="#ctx0" brushRef="#br0" timeOffset="478365.0548">16392 16369,'0'-24,"0"48,24-24,-24 23,0 1,0-1,0 1,23-1,1 24,-24-23,0 23,23-47,-23 47,24-24,0 1,-24-1,0 1,0-1,23-23,-23 24,0-1,24-23,-1 0,1-23,-1-1,-23 1,0-1,24 1,-24-1,23-23,-23 24,0-48,0 48,24-24,-1 23,-23 1,0-1,0 1,24-1,-1 24</inkml:trace>
  <inkml:trace contextRef="#ctx0" brushRef="#br0" timeOffset="478981.425">16345 16110,'24'0,"23"0,0 0,-24 0,25 0,-1 0,0 0,-24 0,24 0,0 0,0 0,-23 0</inkml:trace>
  <inkml:trace contextRef="#ctx0" brushRef="#br0" timeOffset="480694.1078">17027 15992,'0'24,"0"-1,0 1,0-1,0 1,0 23,0-24,0 24,0-23,0 47,0-48,24 24,-24 0,0 0,0 0,0 0,0-23,0 23,0-24,0 1,0 23,0-24,0 1,-24-1,24 1,0-1</inkml:trace>
  <inkml:trace contextRef="#ctx0" brushRef="#br0" timeOffset="481224.8591">17192 16063,'0'23,"0"1,0 23,0-24,0 1,0 23,0 0,0 0,0 0,0 0,0 0,0-23,0 23,0 0,0 23,0-46,0-1,0 1,0-1,0 1</inkml:trace>
  <inkml:trace contextRef="#ctx0" brushRef="#br0" timeOffset="483508.7283">17756 16463,'24'0,"0"0,-1 0,24 0,-23 0,-1 0,24-24,0 24,-23 0,23 0,-24 0,1 0</inkml:trace>
  <inkml:trace contextRef="#ctx0" brushRef="#br0" timeOffset="483762.2259">17804 16627,'70'0,"-46"0,117-141,-376 282,352-141,-70 0,0 0,-23 0,23-23</inkml:trace>
  <inkml:trace contextRef="#ctx0" brushRef="#br0" timeOffset="484379.4873">18768 16227,'0'0,"-24"0,24-23,-23 23,-1 0,1 0,-1 0,24 23,-23 1,-1-1,1 1,23 23,-24-23,1 23,23 0,0 0,0-24,0 24,0-23,0 23,0-24,23-23,1 24,-1-24,24 23,0-23,-23 0,-1-23,1 23,-1-24,1 24,-24-23,23-1,1 1,-24-24,0 0,0 23,0-23,0 0,0 0,0 24,-24-1,1-23,-24 47</inkml:trace>
  <inkml:trace contextRef="#ctx0" brushRef="#br0" timeOffset="517951.5261">4327 16016,'24'0,"-1"0,1 0,-24 23,23-23,1 0,0 0,-1 0,1 0,23 0,-24 0,1-23,46-1,-23 24,0 0,0-23,0 23,0-24,0 24,47-23,-23 23,-24-24,0 24,0 0,24 0,-24-23,23 23,-23 0,0-24,24 24,-24 0,24 0,-24 0,23-23,-23 23,0 0,24 0,-24 0,0 0,0 0,23 0,-23 0,0 0,24 0,-24 0,24 0,-24 0,0 0,23 0,-23 0,0 0,24 0,-24 0,0 0,24 0,-24 0,23 0,-23 0,24 0,-1 0,-23 0,24 0,-24 0,23 0,-23 0,24 0,-24 0,24 0,-24 0,23 0,-23 0,0 0,24 0,-24 0,0 0,23 0,-22 0,22 0,-23 0,0 0,24 0,23 0,-24 0,-23 0,24 0,-1-24,1 24,0 0,-24 0,23-23,-23 23,24-24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</inkml:traceFormat>
        <inkml:channelProperties>
          <inkml:channelProperty channel="X" name="resolution" value="37.79528" units="1/cm"/>
          <inkml:channelProperty channel="Y" name="resolution" value="37.81512" units="1/cm"/>
        </inkml:channelProperties>
      </inkml:inkSource>
      <inkml:timestamp xml:id="ts0" timeString="2022-02-17T07:31:36.4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6303 423,'0'-24,"0"48,0 0,23-24,-23 23,0 1,0-1,0 1,0 23,0 0,0-24,0 1,0 23,0-24,24 24,-24-23,0-1,24 1,-24-1,23 1,-23-1,0 1</inkml:trace>
  <inkml:trace contextRef="#ctx0" brushRef="#br0" timeOffset="501.1275">6374 705,'-24'0,"48"0,-24-23,23 23,1-24,-1 24,1 0,-1 0,1 0,-1-23,1 23,23 0,-24 0,24 0,-47-24,47 24,-47-23,47 23,-47-24,24 1,-1-1,-23 1,0-1,0 1,0-1,0 0,0 48,0 0,0-1,0 1,0-1,0 1,0 23,24-24,-24 1,0 23,0-24,0 1,0 23,0 0,0-24,-24 1,24-1</inkml:trace>
  <inkml:trace contextRef="#ctx0" brushRef="#br0" timeOffset="917.7173">7150 376,'-24'0,"48"0,-1 0,-23-24,24 24,-1 0,24 0,-23-23,-1 23,1 0,23 0,0-24,-24 24</inkml:trace>
  <inkml:trace contextRef="#ctx0" brushRef="#br0" timeOffset="1171.2379">7314 376,'0'0,"0"23,0 1,0 0,-23-1,23 1,0-1,0 1,0 23,0 0,0-24,0 24,0-23,-24-1,24 24,-23-23,23-1</inkml:trace>
  <inkml:trace contextRef="#ctx0" brushRef="#br0" timeOffset="1349.6368">7103 940,'23'0,"1"0,-1 0,24-23,-23 23,23-24,-24 24,1 0,-1 0,1-23</inkml:trace>
  <inkml:trace contextRef="#ctx0" brushRef="#br0" timeOffset="1935.6121">7738 352,'23'-23,"-23"46,0 1,0 23,-23-23,23-1,0 24,0-23,0 23,0 0,-24-24,24 24,0-23,-23-1,23 1,0-1,23 1,1-24,23 0,-24 0,1 0,23-24,-24 24,24 0,-23 0,-1 0</inkml:trace>
  <inkml:trace contextRef="#ctx0" brushRef="#br0" timeOffset="2490.1039">8349 352,'-23'0,"23"24,0-1,0 25,0-25,0 1,0-1,0 1,0 23,0-24,0 1,0-1,0 1,0-1,0 1</inkml:trace>
  <inkml:trace contextRef="#ctx0" brushRef="#br0" timeOffset="3022.6845">8279 399,'0'-23,"0"-1,23-23,1 24,-1 23,-23-24,24 1,-1 23,1 0,-1 0,-23 23,47-23,-23 24,-24-1,23 1,1-1,-24 1,0-1,0 1,0 0,0-1,0 1,-24-24,1 23,-1 1,1-24,-1 0,-23 0,47 23,-23-23,-1 0,48 0,-1 0,24 0,0 0,-23 24,23-24,-24 23,24-23,-47 24,24-24,-1 23,-23 1,0-1,-23 1,-1-24,1 23,-24 1,23-1,1-23,-24 0,23 0,1 24,-1-24,24-24</inkml:trace>
  <inkml:trace contextRef="#ctx0" brushRef="#br0" timeOffset="3439.174">8914 329,'-24'0,"24"23,0 1,0-1,0 1,-24 0,24-1,0 1,0-1,0 1,0-1,0 1,0 23,-23-24,23 1,0-1,0 1,0-1</inkml:trace>
  <inkml:trace contextRef="#ctx0" brushRef="#br0" timeOffset="3670.9559">8796 399,'0'-23,"23"-1,1 1,-1-1,1 24,0-23,-1 23,1 0,23 0,0 0,-24 0,1 0,-1 0,1 0,-1 0</inkml:trace>
  <inkml:trace contextRef="#ctx0" brushRef="#br0" timeOffset="3909.2535">8843 564,'0'0,"23"0,1 0,0 0,23 0,-24 0,1 0,23 0,-24 0,1 24,-1-24</inkml:trace>
  <inkml:trace contextRef="#ctx0" brushRef="#br0" timeOffset="4093.8812">8843 823,'0'0,"0"23,-24-23,24 24,24-1,-1-23,1 0,23 0,-23 0,-1-23,24 23,-23-24</inkml:trace>
  <inkml:trace contextRef="#ctx0" brushRef="#br0" timeOffset="4610.82">9454 329,'0'23,"0"1,0-1,0 1,0 23,0 0,0-23,0-1,0 1,0-1,0 1,0-1,0 1,0-1,0 1</inkml:trace>
  <inkml:trace contextRef="#ctx0" brushRef="#br0" timeOffset="5046.6882">9407 376,'0'0,"24"-24,-1 1,1-1,-1 1,1-1,0 24,-1 0,1 0,-1 24,-23-1,0 1,0-1,0 24,0-23,0 0,-23-1,-1-23,1 24,-1-1,0-23,24 24,-23-24,-1 0,48 0,-1 23,25-23,-25 24,24-1,-23-23,23 24,0-1,-24 1,1-24,-24 23</inkml:trace>
  <inkml:trace contextRef="#ctx0" brushRef="#br0" timeOffset="5613.5548">9972 258,'23'0,"1"-23,-1 23,1 0,-1 0,1-24,70 24,-70 0,23 0,-24 0,24 0,-23 0,-1 0</inkml:trace>
  <inkml:trace contextRef="#ctx0" brushRef="#br0" timeOffset="5883.1069">10184 258,'0'0,"0"24,0-1,0 1,23-1,-23 1,0-1,0 1,0 0,0-1,0 1,0-1,0 1,0-1,0 1,24 23,-24-24</inkml:trace>
  <inkml:trace contextRef="#ctx0" brushRef="#br0" timeOffset="6863.0661">12676 258,'0'0,"24"-23,0-1,-24 1,0-1,-24 24,0 0,1 0,-1 0,-23 0,24 0,-1 24,1-1,-1-23,1 24,23-1,0 1,-24-24,24 23,24 24,-24-23,47 23,-47-23,47-1,-24-23,24 47,-23-23,-1-1,-23 1,24-1,-24 1,-24 23,24-24,-47-23,24 24,-1-24,-23 0,0 23,24-23,-24 0,0 0,23 0,-23 0,24 0,-24-23,23 23</inkml:trace>
  <inkml:trace contextRef="#ctx0" brushRef="#br0" timeOffset="7263.8864">13006 235,'0'-24,"0"48,0-1,0 1,-24-1,24 1,0-1,-23 1,23 23,0-23,0-1,0 24,0-23,0-1,0 1,0 23,0-24,0 1,-24-1</inkml:trace>
  <inkml:trace contextRef="#ctx0" brushRef="#br0" timeOffset="7602.5048">12982 235,'0'0,"24"-24,-24-23,23 24,-23-1,24 24,-1-23,1 23,-1 0,-23 23,24-23,-1 24,1 23,-24-24,0 1,0-1,0 1,0-1,-24 1,1-1,-1 1,-23-1,24 1,-1 0,1-24,-1 23,1-23</inkml:trace>
  <inkml:trace contextRef="#ctx0" brushRef="#br0" timeOffset="8535.955">13523 141,'0'0,"0"23,0 1,0-1,0 1,0 23,-23-24,23 24,0-23,0 23,0-23,0 23,0-24,0 1,-24 23,24 0,0 0,0-24,-23-23,23 24,-24-24,24-24,0 1,0-1,24 1,-24-24,23 0,-23 23,0-23,24 0,-24 23,23-23,-23 24,0-24,0 23,24 1,-24-1,23 1,1 23,-24 23,23-23,1 47,-24-23,23-1,1 24,-24-23,23-1,1 25,-24-25,0 1,23-1,1 1,-24-1,23 24,-23-23,24-1,-24 1,23-1</inkml:trace>
  <inkml:trace contextRef="#ctx0" brushRef="#br0" timeOffset="8736.5278">13453 494,'0'0,"23"0,24-24,0 24,-23 0,23 0,0 0</inkml:trace>
  <inkml:trace contextRef="#ctx0" brushRef="#br0" timeOffset="9106.1303">14299 282,'0'-24,"0"48,0-71,0 23,-23 24,-1 0,1 0,-1 24,1-1,-1 1,1-1,-24 1,23 23,1-24,-1 1,24 23,-23-23,23 23,0-24,0 1,23-1,-23 1,24-1,23-23,-47 24,47-24,-24 0,24 0,0 0,-23-24</inkml:trace>
  <inkml:trace contextRef="#ctx0" brushRef="#br0" timeOffset="9491.5757">14629 282,'0'23,"0"1,0-1,0 1,0-1,0 1,0 0,0-1,0 24,0-23,0 23,0-24,0 1,0-1</inkml:trace>
  <inkml:trace contextRef="#ctx0" brushRef="#br0" timeOffset="9707.9665">14629 329,'0'0,"0"-47,23 47,1-24,-1-23,1 24,-1 23,1-24,-1 1,1 23,-1 0,1 0,-1 0,1 0,-24 23</inkml:trace>
  <inkml:trace contextRef="#ctx0" brushRef="#br0" timeOffset="9924.1308">14652 423,'0'0,"24"0,-1 0,1 0,-1-24,1 24,-1 0,1 0,-1 0,1 0</inkml:trace>
  <inkml:trace contextRef="#ctx0" brushRef="#br0" timeOffset="10124.6261">14605 635,'-24'23,"48"-23,0 0,-24 24,23-24,24-24,-23 24,-1 0,24 0,-23 0,-1-23,1 23</inkml:trace>
  <inkml:trace contextRef="#ctx0" brushRef="#br0" timeOffset="11644.2177">6279 1387,'24'0,"-1"24,1-24,23 0,-23 0,-1 0,24 0,0 0,0 0,-23 0,46 0,-23 0,0 0,0 0,0 0,0 0,0 0,1 0,-1 0,-24 0,24 0,0 0,0 0,24 0,-24 0,0-24,23 24,-23 0,24-23,23 23,-23-24,-1 24,1 0,-1-23,1 23,-1 0,1 0,-24 0,94 0,-70 0,-1 0,1 0,23 0,-24 0,24 0,48 0,-48 0,-24 0,95 0,-71 0,-24 0,1 0,23 0,-23 0,-1 0,24 0,-23 0,23 0,0 0,-23 0,23 0,0 0,94 0,-94-24,23 24,-22 0,-1-23,23 23,1-24,117 24,-117-23,-1 23,1 0,-1-24,1 24,0 0,140-23,-117 23,0 0,1 0,-1 0,0-24,0 24,0 0,0 0,24 0,-24 0,0 0,24 0,-1 0,-23 0,24 0,-24 0,24 0,-24 0,0 0,-23 0,23 0,-47 0,23 0,-23 0</inkml:trace>
  <inkml:trace contextRef="#ctx0" brushRef="#br0" timeOffset="15183.678">5339 2140,'23'0,"1"0,23 0,-24-24,24 24,-23 0,23 0,0-23,0 23,-24 0,1 0,0 0</inkml:trace>
  <inkml:trace contextRef="#ctx0" brushRef="#br0" timeOffset="15453.2331">5550 2163,'0'24,"0"-1,0 1,0-1,0 1,0-1,0 1,0 23,24-23,-24-1,0 24,0 0,0-23,0-1</inkml:trace>
  <inkml:trace contextRef="#ctx0" brushRef="#br0" timeOffset="15653.7716">5433 2681,'-24'0,"48"0,-1 0,1 0,-1 0,1 0,-1 0,48-24,-48 24,24 0</inkml:trace>
  <inkml:trace contextRef="#ctx0" brushRef="#br0" timeOffset="16925.7882">5950 2610,'0'0,"0"24,24-24,-1 0,-23-24,24 24,-1-23,1 23,-24-24,23 1,1-1,-24-23,0 0,0 24,0-1,0 1,0-25,0 1,23 24,-23-1,0-23,24 24,-24-1,0 1,0-1,-24 48,24-1,-23 24,23-23,0 23,0-24,0 24,0 1,23-1,-23-24,24 1,-24 23,23-24,1 1,-1-24,1 23,-1-23,1 0,-1 0,1 0,23 0,-47-23,47 23</inkml:trace>
  <inkml:trace contextRef="#ctx0" brushRef="#br0" timeOffset="17188.2791">6021 2304,'0'0,"23"-23,1 23,-1 0,1-24,-1 24,1 0,-1 0,24 0,-23 0,-1 0,1-23</inkml:trace>
  <inkml:trace contextRef="#ctx0" brushRef="#br0" timeOffset="18087.8988">7785 2422,'0'0,"23"-23,1 23,-1-24,1 24,-1-23,1-1,-1 24,-23-24,0 48,0 0,0-1,0 1,0-1,24 1,-1-24,-23 23,24-23,-1 0,1-23,23-1,-24 24,1-23,-1-1,1 1,-1-1,-23 0,24 24,0 0,-1 0,1 24,-24 0,0-1,0 1,0-1,0 1,-24-24,24 23,-23 1</inkml:trace>
  <inkml:trace contextRef="#ctx0" brushRef="#br0" timeOffset="18274.458">7902 2187,'-23'-24,"-1"24</inkml:trace>
  <inkml:trace contextRef="#ctx0" brushRef="#br0" timeOffset="19103.6643">9854 2163,'0'0,"0"-23,0-1,-23 24,-1 0,1 0,-1 24,1-1,23 1,-47-1,47 1,0-1,-24 1,1-1,23 1,0 0,0-1,0 1,23-24,1 23,23-46,0-1,-24 1,1 23,-1-24,1 0,-1 1,-23-1,0 1,0-1,0 48,0-1,0 1,24-1,-24 1,23 0,1-24,-1 23</inkml:trace>
  <inkml:trace contextRef="#ctx0" brushRef="#br0" timeOffset="22400.293">12935 1881,'0'-23,"0"-1,-23 24,23-23,-24 23,1 0,-1 23,1-23,-1 24,-23-1,24 1,-25 23,1 0,24-24,-1 24,1-23,-1 23,1 0,23-24,0 24,0-23,0-1,23 25,1-48,-1 23,24 1,0-24,24 0,-24 0,0 0,0-24,0 24</inkml:trace>
  <inkml:trace contextRef="#ctx0" brushRef="#br0" timeOffset="22901.5903">13335 1905,'0'0,"0"-24,-24 24,1 0,-24 0,23 24,1-1,-1 1,-23-1,47 1,-23-1,-1 24,24-23,0-1,0 24,24 0,-1-47,1 24,23-1,-24-23,1 0,23 0,0-23,-23-1,-1 24,1-23,-24-24,0 23,0 1,0-1,0-23,0 24,-24 23,1-24,-1 1,0-1,1 24,-1 0,1 0</inkml:trace>
  <inkml:trace contextRef="#ctx0" brushRef="#br0" timeOffset="23888.5171">13711 1928,'-23'0,"23"-23,0 46,-24 1,24-1,0 1,0-1,0 24,0-23,0-1,0 1,0-1,0 1,0-1,0 1,0-48,0 1,-23-1,23 1,0-1,0 1,0-24,0 23,0 1,0-1,0 1,23-1,-23 1,24-1,-1 1,1 23,-24 23,23-23,1 24,-1-1,-23 1,0-1,24 1,-24-1,23 1,-23-1,0 1,0-48,24 1,-24-1,23 1,1-24,-24 23,0 1,23 23,-23-24,24 24,-24-23,24 23,-24 23,23-23,-23 24,0-1,24 1,-24-1,0 1,0-1,0 1,0 23,0 0,0-24,0 24,23-23</inkml:trace>
  <inkml:trace contextRef="#ctx0" brushRef="#br0" timeOffset="24458.6284">14276 1881,'23'0,"-23"24,0-1,0 1,0-1,0 1,-23-1,23 24,0-23,0-1,0 1,0-1,0 1,0-1,0 1,-24-1,24 1,0-48,0 1,0-1,0 1,0-1,0-23,0 24,0-24,0 0,0 23,24-23,-24 24,23-1,-23 1,24-1,-1 1,1 46,-1 1,-23-1,24 1,-24-1,0 1,0-1,0 1,0-1,-24 1,1-24</inkml:trace>
  <inkml:trace contextRef="#ctx0" brushRef="#br0" timeOffset="25115.3656">14581 1905,'0'0,"0"-24,0 1,0 46,0 1,0 23,0-24,0 1,0 23,-23 0,23-24,0 1,0-1,-24 24,24-23,0-1,0 1,24-24,-24 23,23-23,1 0,0 0,23 0,-24 0,48-23,-24 23,0 0,-47-24,47 24</inkml:trace>
  <inkml:trace contextRef="#ctx0" brushRef="#br0" timeOffset="25661.4902">15405 1881,'0'0,"0"24,-24-1,1 1,23-1,0 1,-24-1,1 24,23-23,-24-1,1 1,-1-1,24 1,-24-1,1 1,-1-1,1 1</inkml:trace>
  <inkml:trace contextRef="#ctx0" brushRef="#br0" timeOffset="25946.5777">15146 1905,'0'-24,"23"24,-23 24,24-24,-1 23,1 1,-24-1,24 1,-1-1,1 1,-24-1,47 1,-47-1,47 1,-47-1,23-23,1 24,-1-1,-23 1</inkml:trace>
  <inkml:trace contextRef="#ctx0" brushRef="#br0" timeOffset="26563.5406">14746 1928,'0'24,"0"-1,0 1,24-24,-24 23,0 24,0-23,23-1,-23 1,0-1,0 1,0-1,0 1,0-1</inkml:trace>
  <inkml:trace contextRef="#ctx0" brushRef="#br0" timeOffset="26779.7001">14746 1999,'0'0,"0"-24,24 1,-1-1,1 1,-1 23,1-24,-1 24,1 0,-24-23,23 23,-23 23,24-23</inkml:trace>
  <inkml:trace contextRef="#ctx0" brushRef="#br0" timeOffset="26980.2393">14793 2046,'24'0,"-1"0,1 0,-1 0,1 0</inkml:trace>
  <inkml:trace contextRef="#ctx0" brushRef="#br0" timeOffset="27165.1481">14793 2234,'0'0,"24"0,-1 23,1-23,-1 0,1 0,23-23,-24 23,1 0,-1 0,1-24</inkml:trace>
  <inkml:trace contextRef="#ctx0" brushRef="#br0" timeOffset="28083.2258">16463 1834,'23'0,"25"0,-25 0,1 0,-1 0,24 0,-23 0</inkml:trace>
  <inkml:trace contextRef="#ctx0" brushRef="#br0" timeOffset="28299.3117">16604 1858,'0'0,"-23"23,23 1,0-1,0 1,0-1,0 1,0-1,0 1,0-1,-24 1,24 23,-23-24,23 1,0-1</inkml:trace>
  <inkml:trace contextRef="#ctx0" brushRef="#br0" timeOffset="28484.2233">16439 2328,'24'0,"-1"-24,25 24,-1 0,0 0,-24-23</inkml:trace>
  <inkml:trace contextRef="#ctx0" brushRef="#br0" timeOffset="28653.5062">16886 2234,'24'0</inkml:trace>
  <inkml:trace contextRef="#ctx0" brushRef="#br0" timeOffset="29107.157">17239 1905,'0'0,"24"0,-1 0,-23 23,0 1,0-1,0 1,0-1,-23 1,23 23,0-24,0 1,0-1,0 1,0-1,0 24</inkml:trace>
  <inkml:trace contextRef="#ctx0" brushRef="#br0" timeOffset="29417.585">17192 1999,'0'0,"0"-24,0 1,24-1,-1 1,1-1,-1 1,1 23,-1 0,1 0,-24 23,23 1,-23-1,0 1,0-1,0 1,0-1,-23 1,23-1,0 1,-24-24,1 0,-1 0</inkml:trace>
  <inkml:trace contextRef="#ctx0" brushRef="#br0" timeOffset="29640.2528">17474 2163,'0'24,"0"-1</inkml:trace>
  <inkml:trace contextRef="#ctx0" brushRef="#br0" timeOffset="30442.0944">18697 1881,'0'-23,"-23"-1,-1 24,1 0,-1 24,1-24,23 23,-24-23,24 24,-23-24,23 23,0 1,47 23,0-24,-24 24,1-23,-1-24,1 23,-1 1,1-1,-24 1,0-1,0 1,-24-1,1-23,-1 0,-23 0,47 24,-47-24,24 0,-1 0,1 0,-1 0,1 0</inkml:trace>
  <inkml:trace contextRef="#ctx0" brushRef="#br0" timeOffset="30758.4448">18979 1928,'0'-23,"0"46,0 1,0-1,0 1,0-1,-23 24,23-23,0-1,0 1,0-1,0 1,0-1</inkml:trace>
  <inkml:trace contextRef="#ctx0" brushRef="#br0" timeOffset="31043.6072">18979 2046,'0'-24,"0"48,0-71,0 23,0 1,0-1,24-23,-24 24,23 23,-23-24,24 24,0 0,-1 24,-23-1,24-23,-24 24,23-24,-23 23,0 1,0-1,-23 1,-1-1,24 1,-23-1,-25-23,48 24</inkml:trace>
  <inkml:trace contextRef="#ctx0" brushRef="#br0" timeOffset="31861.2193">19450 1858,'0'-24,"0"48,0-24,0 23,0 1,0-1,0 24,-24-23,24-1,0 1,0-1,0 1,-23-1,23 1,0-1,-24-23,24 24,0-1,0-46,0-1,0 1,0-1,24 1,-24-1,23 1,-23-1,0-46,24 46,-1 1,-23-1,0 1,24-1,-1 24,1 0,-1 24,-23-1,24 1,-24 23,23-24,-23 1,24-1,-24 24,0-23,0-1,23 24,-23-23,0-1,0 1</inkml:trace>
  <inkml:trace contextRef="#ctx0" brushRef="#br0" timeOffset="32046.1304">19497 2069,'23'0,"1"0,-1 0,1 0,-24-23,23 23</inkml:trace>
  <inkml:trace contextRef="#ctx0" brushRef="#br0" timeOffset="32662.9825">20132 1905,'-24'0,"1"0,-1 0,1 0,-1 23,1-23,23 24,-47-1,23 1,1-24,-1 23,24 24,-23-23,23-1,-24 1,24-1,24 1,-24-1,23 1,-23-1,47-23,0 0,-23 0,23 0,0 0,0 0</inkml:trace>
  <inkml:trace contextRef="#ctx0" brushRef="#br0" timeOffset="33097.4889">20438 1905,'0'-24,"0"48,0-1,0 1,0-1,0 1,0-1,0 1,0 23,0-24,0 1,0-1,0 1,0-1,0 1,0-1,0 1,0-48</inkml:trace>
  <inkml:trace contextRef="#ctx0" brushRef="#br0" timeOffset="33295.4861">20461 1999,'0'0,"0"-24,0 1,0-1,24 1,-24-1,23 24,1-23,-1-1,1 24,-1 0,1 0,-1 0,24 0,-23 0,-1 0,1 0</inkml:trace>
  <inkml:trace contextRef="#ctx0" brushRef="#br0" timeOffset="33565.0269">20438 2069,'23'0,"1"0,23 0,-24 0,24 0,0 0,-23 0,-1 0</inkml:trace>
  <inkml:trace contextRef="#ctx0" brushRef="#br0" timeOffset="33765.464">20438 2257,'0'24,"23"-24,1 0,23 0,-24 0,24 0,0-24,-23 24,-1 0</inkml:trace>
  <inkml:trace contextRef="#ctx0" brushRef="#br0" timeOffset="37458.5203">22907 2093,'0'23,"0"1,0-1,0 1,0-1,0 1,24-1,-24 1,23-1,-23 1,24-24,-1 0,1 0,-1 0,1 0,-24-24,23 24,-23-23,0-1,24 1,-1 23,-23-24,0 1,0-1,24 24,-24 24,0-1,0 1,23-1,1 1,-24-1,23 1,1-24,-1 0,1 0,-1 0,-23-24,24 1,-24-1,0 1,0-1,0 1,-24 23,24 23,24-23,-1 0,1 0,-1 0,1-23,-1 23,1-24,0 24,-1 0,-23-23,0-1,24 1,-1-1,-23 1,24-24,-24 23,0 1,0-24,0 23,0 1,0-1,0 48,0-1,0 1,0-1,0 1,0-1,0 1,0-1,0 24,0-23,0-1,0 1,0-1,0 1,0-1,0 1,0-1,0 1,23-24,-23-24,24 1,-24-1,0 1,0-1,23 24,-23-23,24 23,-1 0,1 0,-1 23,-23 1,24-24,-24 23,23-23,-23 24,24-1,-1-23,1 0,-1 0,1-23,-24-1,0 1,0-1,23 24,-23-23,0-1,0 48,0-1,24-23,-24 24,0-1,23-23,-23 24,24-24,-24 23</inkml:trace>
  <inkml:trace contextRef="#ctx0" brushRef="#br0" timeOffset="37659.0591">23965 1975,'-23'0</inkml:trace>
  <inkml:trace contextRef="#ctx0" brushRef="#br0" timeOffset="38761.877">24553 2022,'0'-23,"-23"23,-1 0,1 0,-1 0,1 23,-1 1,1-1,23 1,-24-1,24 1,0-1,0 1,0-1,24-23,-24 24,23-1,1-23,-1 0,24 0,0 0,-23 0,-1-23,1 23,-1-24,1 1,-24-1,23 24,-23-23,24-1,-24 1,0-1,0 1,0-1,0 1,0-1,23-23,-23 24,0-1,0 1,0 46,0 1,0-1,0 24,0-23,0-1,0 1,0-1,0 1,0-1,24 1,-24-1,0 1,0-1,0-46,0-1,24 1,-1-1,-23 1,24 23,-24-24,23 1,1 23,-1 0,1 0,-1 0,1 23,-1 1,-23-1,0 1,0-1,0 1,24-24,-24 23,23 1,-23-1</inkml:trace>
  <inkml:trace contextRef="#ctx0" brushRef="#br0" timeOffset="39664.3582">25870 2116,'0'24,"24"-24,-1 0,-23-24,24 24,23-23,-24 23,1-24,0 1,-24-1,0 48,0-1,0 1,0-1,0 1,0-1,23-23,-23 24,24-24,-1 0,1 0,-1 0,-23-24,24 24,-1 0,-23-23,24-1,-1 24,-23-23,0-1,24 24,-24-23,23 23,1 0,-1 0,1 0,-24 23,23 1,1-1,-24 1,0-1,0 1,-24-1,1 1,23-1,-24-23,1 0</inkml:trace>
  <inkml:trace contextRef="#ctx0" brushRef="#br0" timeOffset="39864.892">26082 1928,'0'0,"-23"0</inkml:trace>
  <inkml:trace contextRef="#ctx0" brushRef="#br0" timeOffset="40582.4325">27893 1834,'0'0,"0"-23,0-1,-24 24,24-23,-23 23,-1 0,1 0,-1 0,1 23,-1 1,24-1,-23 1,-24 23,23 0,-23 0,47 0,-23-24,23 1,0-1,23 1,1-1,23 1,-24-24,24 0,0 0,0 0,0 0,0 0,1 0,-1-24,-24 24</inkml:trace>
  <inkml:trace contextRef="#ctx0" brushRef="#br0" timeOffset="41046.0217">28410 1834,'-23'0,"-1"0,1 0,-1 0,1 0,-1 24,-23-1,0 1,47-1,-23 1,23-1,-24 1,24-1,0 1,24-1,-1 1,1-1,-1 1,24-24,-23 0,-1 0,1 0,-1-24,1 24,-1-23,1 23,-24-24,0 1,0-1,0 1,0-1,0 1,-24-24,1 47,23-24</inkml:trace>
  <inkml:trace contextRef="#ctx0" brushRef="#br0" timeOffset="42048.3795">28810 1858,'-23'23,"23"1,0-1,-24 1,24-1,0 1,-23-24,23 23,0 1,0-1,0 1,0-1,0 1,0-48,0 1,0-1,0 1,0-24,0 23,0-23,23 0,1 24,-24-1,23 1,1-1,-1 24,1-23,-1 23,1 23,-24 1,23-1,-23 1,0-1,0 1,0-1,0 1,0-1,0 1,24-24,-24-24,23 1,-23-1,0 1,24 23,-1-24,-23 1,24-1,-1 1,1 23,-24-24,23 24,1 24,-24-1,0 1,0 23,0-24,0 1,0-1,0 1,0-1,0 1,0-1,0 1,23-24</inkml:trace>
  <inkml:trace contextRef="#ctx0" brushRef="#br0" timeOffset="42649.9529">29469 1811,'0'23,"0"1,-24-1,24 1,0-1,0 24,0-23,-23-24,23 23,0 1,0-1,0 24,0-23,0-1,0-46,0-1,0 1,0-1,0-23,0 24,0-1,0 1,23-24,-23 23,0 1,0-1,0 1,24-1,-24 1,23-1,1 24,-24-23,23 23,1 0,-24 23,23-23,-23 24,24-24,-24 23,0 24,0-23,0-1,0 1,-24-1,1 1,23-1,-24-23</inkml:trace>
  <inkml:trace contextRef="#ctx0" brushRef="#br0" timeOffset="43351.476">29845 1834,'0'-23,"0"46,0 24,0-23,0-1,0 1,0-1,0 1,0-1,0 1,0-1,0 1,-24-1,24 1,0-1,0 1,24-24,23 0,0-24,-23 24,-1 0</inkml:trace>
  <inkml:trace contextRef="#ctx0" brushRef="#br0" timeOffset="43674.031">30362 1811,'-23'0,"23"23,0 1,0-1,0 1,0-1,-24 1,24-1,0 1,0-1,0 1,0-1,0 1,0-1,0 1</inkml:trace>
  <inkml:trace contextRef="#ctx0" brushRef="#br0" timeOffset="43905.5516">30339 1905,'23'-47,"1"23,-1 1,-23-1,24 1,-1 23,1-24,0 24,-1 0,24-23,0 23,-23 0,-1 23</inkml:trace>
  <inkml:trace contextRef="#ctx0" brushRef="#br0" timeOffset="44134.708">30386 1999,'23'0,"-46"0,70 0,-24 0,1 0,0 0,-1 0,1 0,-1 0,1 0</inkml:trace>
  <inkml:trace contextRef="#ctx0" brushRef="#br0" timeOffset="44337.7446">30362 2210,'24'0,"-1"0,24 0,-23 0,0 0,23 0</inkml:trace>
  <inkml:trace contextRef="#ctx0" brushRef="#br0" timeOffset="44639.0662">30809 1834,'24'0,"-1"0,-23-23,47 23,0-24,-23 24,23 0,-24 0,1 0,23 0,-23 0,23-23</inkml:trace>
  <inkml:trace contextRef="#ctx0" brushRef="#br0" timeOffset="44892.5035">31021 1905,'0'0,"0"23,0 1,-24-1,24 1,0-1,0 1,0-1,0 1,0-1,0 1,0-1</inkml:trace>
  <inkml:trace contextRef="#ctx0" brushRef="#br0" timeOffset="45224.3495">31327 1905,'0'23,"0"1,0-1,0 1,0-1,0 1,0-1,0 1,0-1,0 1,0-1,0 1,0-1</inkml:trace>
  <inkml:trace contextRef="#ctx0" brushRef="#br0" timeOffset="45493.921">31350 1881,'0'-23,"0"46,24-70,-1 24,-23-1,24 1,-1-1,1 24,-24-23,23 23,24-24,-23 24,-1 0,1 0,-1 0,1 0,-1 0</inkml:trace>
  <inkml:trace contextRef="#ctx0" brushRef="#br0" timeOffset="45741.3212">31303 2022,'0'0,"24"0,-1 0,1 0,23 0,0 0,-24 0,1 0,-1 0</inkml:trace>
  <inkml:trace contextRef="#ctx0" brushRef="#br0" timeOffset="45979.6108">31350 2210,'24'0,"-48"0,48 24,-1-24,1 0,-1 0,1 0,-1 0,1 0,-1 0,1 0,-1 0,1 0</inkml:trace>
  <inkml:trace contextRef="#ctx0" brushRef="#br0" timeOffset="54771.7143">2493 4703,'-24'0,"24"24,0-1,0 1,0-1,0 1,0 23,0-23,0-1,0 24,0-23,0 23,0-24,0 1,-23 23,23-24,0 1,0-1</inkml:trace>
  <inkml:trace contextRef="#ctx0" brushRef="#br0" timeOffset="55088.1808">2399 4703,'0'-23,"0"-24,0 23,0 1,23-1,1 1,-24-1,23 24,1 0,23 24,-47-1,71 1,-48-1,1 24,23-47,-47 24,23-1,-23 1,-23-1,23 1,-47-1,23 1,1-1,-48 1,24 0</inkml:trace>
  <inkml:trace contextRef="#ctx0" brushRef="#br0" timeOffset="55457.6645">2846 4609,'-24'24,"24"-1,0 1,0-1,0 1,0 23,0 0,-23-24,23 25,-24-25,24 24,0-23,0 23,0-24,0 1,0-1,0 1,0-1,0-46</inkml:trace>
  <inkml:trace contextRef="#ctx0" brushRef="#br0" timeOffset="55874.4278">2705 4821,'0'-47,"0"94,0-118,0 24,47 0,-24 24,-23-24,47 23,-23 1,23-1,-24 24,1 0,-1 0,-23 24,24-1,-24 1,0 23,-47 0,23 0,1-24,-1 1,-23-1,24 1,-1-24,1 23,-1-23,1 0,46 0,1 24,-1-24,1 0,-1 24,24-24,-23 0,-1 23,1 1,-1-1,1 1,-1-1,1 1,-1-1,-23 1,24-1,-1 1,1-1,-1-23,1 0</inkml:trace>
  <inkml:trace contextRef="#ctx0" brushRef="#br0" timeOffset="56290.8979">3434 4703,'0'-23,"0"46,-24-46,24-1,-23 24,-1 0,-23 24,0-1,47 1,-23 23,-1-24,24 1,0 23,0-23,0 23,0-24,47 24,-47-23,47-24,-23 23,-1-23,1 0,-1-23,1-1,-1 24,1-23,-1-1,-23 1,0-1,0 1,0-1,0-23,-23 47,23-47,-24 23,1 1,-24-1,23 24</inkml:trace>
  <inkml:trace contextRef="#ctx0" brushRef="#br0" timeOffset="56861.2815">3692 4609,'0'0,"-23"0,23 24,0-1,0 1,0-1,0 1,0-1,0 48,0-48,0 1,0 0,0-1,0 1,0-1,0 1,0-1,0 1,0-1</inkml:trace>
  <inkml:trace contextRef="#ctx0" brushRef="#br0" timeOffset="57141.5114">3598 4821,'0'0,"0"-47,0 23,0-23,0 24,24-24,-1 23,24-46,-23 46,-1 24,1-23,-1 23,25 23,-48 1,23-1,1-23,-24 47,0-23,0-1,0 1,0-1,-24 1,1-24,23 23,-48 1,25-1,-1-23,1 0</inkml:trace>
  <inkml:trace contextRef="#ctx0" brushRef="#br0" timeOffset="57632.3597">4327 4680,'0'0,"0"-24,0 1,-23-1,-1 24,-23 24,24-24,-1 23,1 1,-24-1,23 1,1-1,-1 24,1-23,-1-1,24 25,24-1,-1-24,-23 1,47-24,-23 0,23 0,0 0,-24 0,24 0,-23 0,-1-24,1 1,23-1,-47 1,23-25,-23 25,0-1,-23 1,23-1,0 1,-24-1,1 1,-1-1,24 1,-23 23,-1-24</inkml:trace>
  <inkml:trace contextRef="#ctx0" brushRef="#br0" timeOffset="58345.5098">4915 4562,'0'0,"0"-23,0-1,-23 1,-1-1,1 24,-1 0,-23 24,47-1,-47 1,24-1,-24 1,47-1,-47 24,47-23,-24-1,48 24,-24-23,23-1,24 1,0-24,0 0,0 23,24-23,-48 24,24-24,-23 24,-1-24,-23 23,0 1,-23-1,-1 1,-23-24,24 23,-48 1,24-1,24-23,-24 24,0-24,0 0,23-24</inkml:trace>
  <inkml:trace contextRef="#ctx0" brushRef="#br0" timeOffset="58680.5137">5104 4539,'0'-24,"23"24,1 0,-1 0,1 0,-1 0,1-23,-1 23,1 0,-1 0,1-24</inkml:trace>
  <inkml:trace contextRef="#ctx0" brushRef="#br0" timeOffset="58910.5109">5245 4562,'0'0,"0"24,0-1,0 1,0-1,-24 1,24-1,0 1,0-1,0 1,0-1,0 1,0-1,0 1,0 0,0-1,0 1</inkml:trace>
  <inkml:trace contextRef="#ctx0" brushRef="#br0" timeOffset="59076.5107">5104 5009,'23'0,"24"0,0 0,-47-23,47 23,-23 0,-1-24</inkml:trace>
  <inkml:trace contextRef="#ctx0" brushRef="#br0" timeOffset="59498.4">5503 4562,'0'-23,"24"-1,-1 24,24 0,-23-23,23 23,0 0,0-24,-23 24,23 0,0 0,-24 0,24 0,-23 0</inkml:trace>
  <inkml:trace contextRef="#ctx0" brushRef="#br0" timeOffset="59736.7096">5786 4492,'0'0,"0"23,0 1,0-1,0 1,-24 23,24-24,-23 1,23-1,0 1,-24-1,24 1,0-1,0 1,0-1,24 1,-24 0,23-24</inkml:trace>
  <inkml:trace contextRef="#ctx0" brushRef="#br0" timeOffset="60149.3415">6091 4515,'0'0,"0"-23,24 23,-24-24,23 24,1 0,-1 0,1 0,-1-23,1 23,-1 0,24 0,1 0,-25 0</inkml:trace>
  <inkml:trace contextRef="#ctx0" brushRef="#br0" timeOffset="60438.5417">6279 4492,'-23'0,"23"23,-24 1,24-1,0 1,0-1,0 1,0-1,0 1,0 23,0-24,0 1,0-1,0 1,0-1,0 1,0 0,-23-24</inkml:trace>
  <inkml:trace contextRef="#ctx0" brushRef="#br0" timeOffset="60616.9464">6115 4962,'23'0,"1"0,23 0,-24-23,24 23,-23 0,-1-24</inkml:trace>
  <inkml:trace contextRef="#ctx0" brushRef="#br0" timeOffset="61075.8879">6750 4492,'0'0,"-24"0,24 23,-23-23,-1 47,-23 0,24-23,23-1,0 24,-24-23,24-1,-23 1,23-1,0 1,23-24,-23 23,24-23,-1 0,1 0,-1 0,1 0,-1-23,1 23,-24-24,23 1,-23-1,0 1,0-24,-23 23,-1-23,24 24,-23-1,-1 24,-23 0</inkml:trace>
  <inkml:trace contextRef="#ctx0" brushRef="#br0" timeOffset="62005.1242">6938 4492,'0'0,"0"-24,0 48,0-1,0 1,0-1,0 1,0 23,0-24,0 1,23 23,-23-24,0 1,0-1,0 1,0-1,0 1,0-48,0 1,0-1,0 1,0-24,0 23,-23 1,23-24,0 23,0-23,0 24,0-1,0 1,0-1,23 24,1 0,0 24,-24-1,23 1,1-1,-1 1,24-1,-47 1,47-1,-47 1,24-1,-1 1,-23-1,0 1,24-24,-24 23,23-23,-23-23,24-1,-24 1,0-24,0 23,0 1,0-24,0 0,0 0,0 23,0 1</inkml:trace>
  <inkml:trace contextRef="#ctx0" brushRef="#br0" timeOffset="63172.2372">2493 5338,'0'24,"23"-24,1 0,0 23,-1-23,1 0,-1 0,1 0,23 0,-24 0,24 0,0 0,0 0,24-23,-24 23,23 0,-23-24,24 24,-24 0,24-23,-1 23,-23 0,0-24,0 24,47 0,-23 0,-24 0,0 0,0 0,0 0,24 0,-24 24,0-24,23 0,1 0,-24-24,23 24,1 0,-1-23,-22 23,22-24,1 24,-24 0,0-23,23 23,-23-24,0 24,0-23,0 23,0 0,0 0,1 0,-1 0,0 0,-24 0,24 0,0 0,-23 0,23 0,-24 0,24 0,0-24,-23 24,23 0,47 0,-47 0,24 0,-24 0,23 0,1 0,-1-23,1 23,-1 0,24 0,-47 0</inkml:trace>
  <inkml:trace contextRef="#ctx0" brushRef="#br0" timeOffset="64364.1571">6138 5150,'24'0,"-24"-23,23 23,1 0,-1 0,24 0,-23 0,-1 0,48 0,0 0,23 0,-24 0,24 0,-23-24,23 24,0-23,-23 23,-1 0,1 0,-1-24,-46 24</inkml:trace>
  <inkml:trace contextRef="#ctx0" brushRef="#br0" timeOffset="67855.7509">10372 4209,'0'24,"0"0,0-1,0 1,0 23,0-24,0 1,0-1,0 24,0-23,0-1,0 1,0-1,0 1,0 23,-24-24</inkml:trace>
  <inkml:trace contextRef="#ctx0" brushRef="#br0" timeOffset="68093.9532">10348 4398,'0'0,"0"-24,-23-23,23 24,0-1,23 1,-23-1,0 0,24 24,-1-23,-23-1,47 24,-23-23,23 23,-24 0,1 0,-1 0,24 0</inkml:trace>
  <inkml:trace contextRef="#ctx0" brushRef="#br0" timeOffset="68362.9252">10395 4398,'0'0,"24"0,-1 0,1 0,23 0,0 0,0 0,-24 23</inkml:trace>
  <inkml:trace contextRef="#ctx0" brushRef="#br0" timeOffset="68579.0971">10419 4680,'0'0,"-24"0,24 23,24-23,-1 0,1 0,-1 0,1 0,-1 0,1 0,23 0,-24-23</inkml:trace>
  <inkml:trace contextRef="#ctx0" brushRef="#br0" timeOffset="71217.7944">10960 4445,'0'-24,"0"48,0-1,0 1,0-1,0 1,23-1,1 1,-24-1,0 1,23-24,-23 23,24-23,-1 0,1 0,-1 0,1-23,-1-1,-23 1,24-1,-24 1,23-1,-23 1,0-1,0 1,-23 23,23-24,0 1,-24 23,24 23,24-23,-1 0,1 0,-1 0,1 0,-1 0,24 0,-23 0,-1 0,25 0,-1-23,0 23,-24 0,24 0,-23 0,23 0,-24 0,1-24,-1 1,-23-1,-23 1,-1 23,1 0,23 23,-24-23,-23 24,24-1,-1 1,24-1,0 1,0-1,0 1,24-24,-1 23,-23 1,47-24,-23 23,-1-23,1 0,-1 0,24 0,0 0,-23 0,-1 0,1 0,-1-23,1 23,-24-24,23 1,1-1,-24 1,0-1,0 1,0-1,0 1,0-1,0 1,-24 23,1 0,-1 0,-23 0,47 23,-23-23,23 24,23-24,1 0,23 0,0 0,-24-24,1 24,0 0,23 0,-24 0,1 0,-1 0,1 24,-24-1,0 1,0-1,23 1,1-1,-1 1,1-24,-1 0,1 0,-1 0,1 0,-1-24,1 24,-1-23,1 23,-24-47,23 47,-23-24,0 1,0 46,0 1,-23-1,23 24,0 0,0-23,0-1,0 24,23 0,-23-23,0 23,0-24,-23 1,23 23,-24-24,1 1,23 0,-47-24,23 0,1 0,23-24,23 24,1-24,-24 1,23 23,1 0,-24-24,23 1</inkml:trace>
  <inkml:trace contextRef="#ctx0" brushRef="#br0" timeOffset="71748.3564">12300 4351,'0'0,"24"23,-24 1,23-24,-23 23,24-23,-1 0,1 0</inkml:trace>
  <inkml:trace contextRef="#ctx0" brushRef="#br0" timeOffset="72387.4227">13523 4045,'24'0,"-1"0,1 0,23 0,-24 0,24 0,0-24,0 24,0 0,-23 0</inkml:trace>
  <inkml:trace contextRef="#ctx0" brushRef="#br0" timeOffset="72619.2044">13735 4068,'0'24,"0"-1,0 1,0-1,-24 1,24-1,-23 1,23 0,0-1,0 1,0 23,0-24,0 1</inkml:trace>
  <inkml:trace contextRef="#ctx0" brushRef="#br0" timeOffset="72819.6512">13547 4539,'0'0,"23"0,24 0,-23 0,23 0,-24-24,24 24,0 0,0 0,0 0,-23-23</inkml:trace>
  <inkml:trace contextRef="#ctx0" brushRef="#br0" timeOffset="73020.183">14323 4421</inkml:trace>
  <inkml:trace contextRef="#ctx0" brushRef="#br0" timeOffset="73536.5781">14629 4092,'23'0,"-23"23,0 1,0-1,0 1,0-1,-23 25,23-25,0 1,0-1,0 1,0-1,0 1,0-1,0 1,0-1</inkml:trace>
  <inkml:trace contextRef="#ctx0" brushRef="#br0" timeOffset="73837.3907">14534 4186,'0'-24,"0"48,0-71,24 23,-1 1,-23-1,48-23,-25 47,24-23,-23 23,-1 23,-23 1,24-1,-1 1,-23-1,0 1,0-1,-23 1,-1-1,1-23,-1 24,1 0,-1-24</inkml:trace>
  <inkml:trace contextRef="#ctx0" brushRef="#br0" timeOffset="74075.6761">14887 4421,'0'24</inkml:trace>
  <inkml:trace contextRef="#ctx0" brushRef="#br0" timeOffset="75656.4821">16628 4068,'-24'0,"24"-23,-23 23,23 23,-47-23,23 24,-23-1,47 1,-47-1,47 1,-24-1,1 1,23 0,0-1,0 1,0-1,0 1,23-1,1 1,-1-1,1-23,-1 0,25 0,-25 0,1 0,-1-23,24 23,-47-24,24 1,-1 23,-23-24,24 1,-24-1,0-23,0 23,0 1,-24-1,1 1,-1 23,1-24,-1 24,1 0,-1 0,24 24,24-24,23-24,-24 24,1 0,-1-23,24 23,-23 0,-1-24,1 24,23 0,-24 24,1-24,-24 23,23 1,-23-1,0 1,0-1,0 1,0 0,0-1,0 1,0-1,-23 1,23-1,0 1,0-48,0 1,0-1,23 1,1-1,-1-23,1 23,-1 1,-23-1,71 1,-48 23,1 23,-24 1,0-1,0 1,24 0,-24-1,0 1,23-24,-23 23</inkml:trace>
  <inkml:trace contextRef="#ctx0" brushRef="#br0" timeOffset="76326.3909">18321 4092,'-24'0,"1"0,-1 0,24 23,-23 1,-1-24,1 23,-1 1,24-1,-23-23,-1 24,24 0,0-1,0 1,24-1,-1-23,-23 24,24-24,-1 0,24 0,0 0,-23-24,-24 1,23 23,1-24,-24 1,23-25,-23 25,0-1,0 1,0 46,24 1,-24-1,0 1,24 0,-1-1,1 1,-24-1,47-23</inkml:trace>
  <inkml:trace contextRef="#ctx0" brushRef="#br0" timeOffset="77513.1189">20461 3692,'0'0,"0"-23,-23 23,-1 0,1 0,-1 0,-23 0,23 0,1 0,-1 0,1 0,-1 0,1 0,23 23,0 1,-24-24,24 23,0 24,0 0,24 0,-24 0,0-23,0 23,0 0,0 0,0 0,0-24,0 24,0-23,-24 0,24-1,0 1,0-1,0 1,0-1,0 1</inkml:trace>
  <inkml:trace contextRef="#ctx0" brushRef="#br0" timeOffset="77729.2749">20061 4115,'24'-23,"23"23,-24 0,1 0,-1 0,24 0,-23 0,-1 0,1 0,23 0</inkml:trace>
  <inkml:trace contextRef="#ctx0" brushRef="#br0" timeOffset="79965.0405">20649 4139,'-23'0,"46"0,1 0,-1 0,1 0,-1 0,1-24,-24 1,0 46,0 1,0-1,0 1,0-1,0 1,23-24,1 0,-1 0,1 0,-1 0,1 0,-1-24,1 24,-24-23,24 23,-24-24,23 24,1-23,-1 23,1 0,-1 0,1 0,-24 23,23-23,-23 24,0-1,0 1,0 0,-23-24,23 23,-24-23,24-23,0-1,24 24,-24-24,23 24,-23-23,0-1,24 24,-1 0,-23-23,24 23,-1 0,1 23,-1 1,1-24,-24 23,23-23,1 24,-1-24,-23 24,24-24,-1 0,1 0,-1 0,1 0,-24-24,0 0,23 24,-23-23,0-1,0 1,-23 23,23-24,0 1,0 46,0 1,0-1,0 1,23-1,1 1,-24 0,23-1,1-23,0 0,-24 24,23-24,1 0,-1 0,1-24,-24 1,23 23,1-24,-24 0,23 24,1-23,-1-1,1 1,-1-1,-23 1,0-24,24 47,-24-47,0 23,23 1,-23-1,0 1,0-1,0 1,0-1,-23 24,23-23,0 46,0 1,0-1,0 1,0 23,0-24,0 1,0 23,0-24,23 1,-23-1,0 1,0-1,24 1,-24-1,0 1,0 0,23-1,1-23,-24 24,23-24,1 0,23 0,-24 0,1 0,-1 0,1 0,-1-24,1 24,0-23,-1 23,-23-24,24 0,-1 1,-23-1,0 1,-23 23,-1 0,1 0,-1 23,24 1,0-1,24-23,-1 24,1 0,-1-24,24 0,-23 0,-1 0,1 0,-1 0,1-24</inkml:trace>
  <inkml:trace contextRef="#ctx0" brushRef="#br0" timeOffset="80387.7311">21684 4045,'24'0,"-1"0,1 0,23-24,-24 24,24 0,0 0,0 0,0 0,0 0,0 0,0 0,-23 0,-1 0</inkml:trace>
  <inkml:trace contextRef="#ctx0" brushRef="#br0" timeOffset="80704.0548">21543 3974,'-24'0</inkml:trace>
  <inkml:trace contextRef="#ctx0" brushRef="#br0" timeOffset="80982.4219">20743 3951,'0'0,"-23"23</inkml:trace>
  <inkml:trace contextRef="#ctx0" brushRef="#br0" timeOffset="82770.6064">23636 3716,'24'0,"-24"23,0 1,0-1,0 24,0-23,0-1,0 24,0-23,0-1,0 1,0-1,0 1,0-1,0 1,0-1,-24-23</inkml:trace>
  <inkml:trace contextRef="#ctx0" brushRef="#br0" timeOffset="83185.3983">23471 3763,'24'-24,"-48"48,48-71,0 47,-1-24,-23 1,47 23,-23-24,23 24,-24 0,1 24,46-1,-23 1,-23-1,23 24,0-23,0 23,0 0,-24 0,1-24,-1 24,-23-23,0-1,0 24,-23-23,-1-1,-23 1,24-24,-24 23,-24-23,24 0,0 24,0-24,0 0,24 0,-24 0,23 0,1-24,-1 24</inkml:trace>
  <inkml:trace contextRef="#ctx0" brushRef="#br0" timeOffset="83657.1411">24318 3763,'-23'0,"-1"0,24-24,24 24,-1 0,1 0,23 0,0 0,-24 0,24 0,-23 0,-1 0</inkml:trace>
  <inkml:trace contextRef="#ctx0" brushRef="#br0" timeOffset="83895.4547">24506 3739,'0'24,"0"-1,0 1,0 23,0 0,0-24,0 1,0-1,0 1,0-1,0 1,0-1,0 1,0-1</inkml:trace>
  <inkml:trace contextRef="#ctx0" brushRef="#br0" timeOffset="84095.9859">24365 4209,'24'0,"-1"0,1 0,46 0,-23 0,0 0,-23-23,23 23</inkml:trace>
  <inkml:trace contextRef="#ctx0" brushRef="#br0" timeOffset="85076.7585">25000 3786,'-23'0,"23"24,-24 23,24-24,0 24,0-23,0-1,24 24,-24-23,0-1,0 1,0-1,-24-23,1 0,23-23,0-1,0 1,0-1,0 1,0-1,0-23,0 24,23-1,-23-23,24 24,-24-1,23 1,-23-1,24 24,-1 0,1 0,-1 24,1-24,-24 23,0 1,23-1,-23 1,0-1,0 1,0-1,24-23,-24 24,23-48,-23 1,24-1,-1-23,1 24,-1-1,-23 1,24-1,-1 1,1 23,-1-24,1 24,0 24,-1-24,-23 23,0 24,0 0,0-23,0-1,0 48,0-48,0 24,0-23,0 23,0-24,0 1,-23 23</inkml:trace>
  <inkml:trace contextRef="#ctx0" brushRef="#br0" timeOffset="85747.1551">25776 3763,'0'23,"0"1,0-1,0 1,0-1,0 1,0 23,0-24,0 1,0-1,0 1,0-1,0 1,0-1,0 1</inkml:trace>
  <inkml:trace contextRef="#ctx0" brushRef="#br0" timeOffset="86001.2119">25823 3786,'24'-23,"-48"46,71-70,-23 24,-1 23,1-24,-1 24,1-23,23 23,-23 0,-1 23,1-23,-1 0,1 24</inkml:trace>
  <inkml:trace contextRef="#ctx0" brushRef="#br0" timeOffset="86279.5319">25870 3951,'0'0,"0"23,24-23,-1 0,1 0,-1 0,1 0,-1 0,1 0,0 0</inkml:trace>
  <inkml:trace contextRef="#ctx0" brushRef="#br0" timeOffset="86502.2041">25847 4162,'0'0,"0"24,23-24,1 0,-1 0,1 0,-1 0,1 0,23 0,-23 0,-1 0,1 0,23 0,-24 0,24 0</inkml:trace>
  <inkml:trace contextRef="#ctx0" brushRef="#br0" timeOffset="87266.7021">26505 3786,'-23'0,"23"47,-24-23,24-1,-23 24,23-23,0-1,0 1,0-1,0 1,0-1,0 1,0-1,0 1,0-48,0 1,0-1,0 1,0-48,0 48,0-24,0 23,23 1,-23-1,0 1,24-1,-24 1,23 23,-23 23,24-23,-24 47,23-23,-23-1,24 1,-1 23,1-24,-1 1,1-1,-24 1,0-1,24 1,-1-1,-23 1,24-24,-1 0,1-24,-24 1,0-1,23 1,-23-1,24-23,-24 24,0-24,0 23,0 1,0-1,0 1,0-1,0 1</inkml:trace>
  <inkml:trace contextRef="#ctx0" brushRef="#br0" timeOffset="88068.904">27423 3810,'0'-24,"0"1,-24 23,1-24,-1 24,1 0,-1 0,0 24,1-24,-1 23,24 1,0-1,0 24,0 0,24-23,-1-1,-23 1,48 23,-25 0,24-24,-47 1,24-24,-1 23,-23 1,-23-1,-1-23,-23 0,24 24,-25-24,1 0,24 0,-24 0,23 0,1 0,-1 0,-23-24</inkml:trace>
  <inkml:trace contextRef="#ctx0" brushRef="#br0" timeOffset="88585.4884">27681 3786,'0'-23,"24"23,-1 0,-23-24,24 24,-1 0,24 0,-23 0,-1 0,1 0,23 0,-23 0,-1 0,1 0,-1 0</inkml:trace>
  <inkml:trace contextRef="#ctx0" brushRef="#br0" timeOffset="89108.9914">27893 3786,'0'24,"-24"-24,24 23,0 1,0-1,0 24,0-23,0 23,0-24,0 1,0-1,0 1,24-1,-24 1,0-1,0 1</inkml:trace>
  <inkml:trace contextRef="#ctx0" brushRef="#br0" timeOffset="89325.1134">27681 4209,'24'0,"-1"0,1 0,-1 0,24 0,-23 0,23 0,0 0,-23 0,23 0,0-23,-24 23</inkml:trace>
  <inkml:trace contextRef="#ctx0" brushRef="#br0" timeOffset="89976.6431">28622 3739,'-23'0,"-1"0,0 24,1-24,-1 23,-23 1,47 23,-23-24,-1 1,1 23,23-24,0 1,-24 23,24-24,24 1,-24-1,23 1,1-24,-1 0,24 23,-23-23,-1 0,25 0,-25 0,1 0,-1-23,1 23,-1-24,-23 1,24-1,-24 1,0-24,0 0,0 0,-24 23,1 24,-1-23,1-1,-1 24,1-23,-25 23</inkml:trace>
  <inkml:trace contextRef="#ctx0" brushRef="#br0" timeOffset="91028.7031">28998 3739,'0'24,"-23"-1,23 1,-24-1,24 24,0-23,0-1,0 1,0 23,0-24,0 1,0-1,0 1,0-1,0 1,0-48,0 1,0-1,0 1,0-24,0 0,0 23,0-23,0 24,0-1,0-23,0 24,0-1,0 1,0 46,0 1,24-1,-1 24,-23-23,24-1,23 24,-47-23,47-1,-24 24,1-23,23-24,-23 23,-1 1,1-24,-1 0,1 0,-1 0,-23-24,0 1,0-1,0 1,0-1,0 1,0-1,0 1,0-1,0 1,0-1,0-23</inkml:trace>
  <inkml:trace contextRef="#ctx0" brushRef="#br0" timeOffset="91846.5597">29751 3763,'0'-24,"0"48,0-1,-24 1,24 23,0-24,0 1,0 23,0-24,-23 1,23-1,-24 1,24-1,0 1,0-1,-23 1,23-48,0 1,0-1,0 1,0-1,23-23,-23 24,0-24,24 23,-24-23,23 24,-23-1,0 1,24 23,-1-24,1 24,-1 24,-23-1,24-23,-24 47,24-23,-24-1,23 24,-23-23,24-1,-24 1,23 23,1-47,-24 23,0 1,23-1,-23 1</inkml:trace>
  <inkml:trace contextRef="#ctx0" brushRef="#br0" timeOffset="92031.4789">29798 4021,'0'-23,"23"23,1 0,23-24,-23 24,-1 0,1 0,-24-23</inkml:trace>
  <inkml:trace contextRef="#ctx0" brushRef="#br0" timeOffset="92494.6213">30221 3786,'24'-23,"-1"23,1-24,-24 48,0-1,0 1,0 23,0-24,0 24,0-23,0-1,0 48,0-48,0 1,0 23,23-47,1 0,-1 0,24 0,-23 0,-1 0,1 0,0 0,23 0,-24-24</inkml:trace>
  <inkml:trace contextRef="#ctx0" brushRef="#br0" timeOffset="93311.5959">31280 3786,'0'-23,"23"46,-23 24,24-23,-24-1,23 24,-23-23,24 23,-1 0,-23-24,24 1,-1-1,1 1,-1-1,1 1,-1-24,1-24,-24 1,23 23,-23-24,24 1,-1-1,-23 1,0-1,24-23,-24 24,23-1,-23 1,0-1,24 1,-24-1</inkml:trace>
  <inkml:trace contextRef="#ctx0" brushRef="#br0" timeOffset="93496.5156">31915 4139,'0'0,"0"23</inkml:trace>
  <inkml:trace contextRef="#ctx0" brushRef="#br0" timeOffset="93981.887">32361 3880,'0'0,"0"-23,-23-1,23 1,-24-1,1 24,-1 0,1 0,-1 0,-23 0,47 24,-23-1,-1-23,24 47,-23-47,-1 47,24-23,24 23,-24-24,23 1,24-1,-47 1,47-1,-23-23,-24 24,23-24,1 0,-24 23,23-23,1 24,-24-1,0 1,-24-24,1 0,-24 24,23-24,1 0,-1 0</inkml:trace>
  <inkml:trace contextRef="#ctx0" brushRef="#br0" timeOffset="94151.1789">32409 4257,'0'0,"-24"0</inkml:trace>
  <inkml:trace contextRef="#ctx0" brushRef="#br0" timeOffset="97735.7249">31091 3880,'24'-23,"-24"-1,-24 24,1 0,-24 24,23-1,-23 1,47-1,-47 1,47-1,-47 24,47-23,0-1,0 1,24-1,-1 1,1-24,-1 0,24 0,-23 23,23-23,0 0</inkml:trace>
  <inkml:trace contextRef="#ctx0" brushRef="#br0" timeOffset="97920.5261">31280 4233,'0'0,"0"24,-24-24</inkml:trace>
  <inkml:trace contextRef="#ctx0" brushRef="#br0" timeOffset="99656.2453">9290 5903,'0'23,"0"1,0-1,23-23,1 0,-1-23,1 23,-1-24,1 1,-1 23,-23-24,0 1,0-1,0 48,0-1,0 1,0-1,0 1,24-1,-1-23,-23 24,24-24,0 0,-1 0,-23-24,24 24,-1-23,-23-1,24 24,-1-23,1-1,-1 1,1-1,-24 1,23 23,1 0,-1 23,1-23,-24 24,23-24,-23 23,0 1,24-24,-24 23,0 1,-24-1,24 1,0-1,-23-23</inkml:trace>
  <inkml:trace contextRef="#ctx0" brushRef="#br0" timeOffset="99841.1842">9454 5715,'0'0,"-23"-24,-1 24</inkml:trace>
  <inkml:trace contextRef="#ctx0" brushRef="#br0" timeOffset="100489.4945">11524 5432,'0'0,"0"-23,-23 23,-24 0,23 23,0-23,-23 24,24 23,-24-23,0 23,0 0,23 0,-23 0,24 0,-1 0,24-24,0 24,0-23,0-1,24-23,-1 24,24-24,0 0,-23 0,23 0,23-24,-23 24,1 0,-1-23,-24 23</inkml:trace>
  <inkml:trace contextRef="#ctx0" brushRef="#br0" timeOffset="101006.6288">11900 5503,'-23'0,"-1"0,1 0,-1 24,1-1,-1 1,1-1,-24 48,47-24,-47 23,47-46,0-1,23 24,1-23,-24-1,23-23,1 0,23 0,-24 0,1-23,-1 23,24-24,-23 1,23-1,-47 1,23-1,1-23,-24 24,0-1,-24 1,1 23,23-24,-24 1,1-1,-1 1,1 23,-1 0</inkml:trace>
  <inkml:trace contextRef="#ctx0" brushRef="#br0" timeOffset="102262.5788">12300 5574,'0'23,"-23"-23,23 24,0-1,0 1,-24-1,24 1,0 23,0 0,0-24,0 1,0-1,0 1,0-1,0-46,0-1,0 1,0-1,0 1,-23-1,23 1,0-48,0 48,23-1,-23-23,24 24,-24-1,23 1,-23-1,24 24,-1 0,1 24,-1-24,1 23,-24 1,23-1,-23 1,24-24,-24 23,0 1,23-24,-23-24,24 1,-24-24,23 47,24-47,-47 23,24 24,-1-24,1 24,-1 0,-23 24,24-24,-24 24,0-1,0 1,0-1,0 1,0-1,0 1,0-1,0 24,24-23,-24-1,0 1,23-1</inkml:trace>
  <inkml:trace contextRef="#ctx0" brushRef="#br0" timeOffset="102847.5169">13029 5503,'0'24,"0"-1,0 1,0 23,-23-24,23 1,0-1,-24 1,24 23,0 0,0-24,0 1,0-1,0 1,0-1,0 1,-23-48,23 1,0-1,0-46,0 46,0-23,0 0,0 24,23-24,-23 0,24 23,-24 1,23-1,-23 0,0 1,24-1,-1 24,1 0,-1 24,1-1,-1 1,1 0,-24-1,0 1,-24-1,24 1,-23-24,-1 23,24 1,-23-24,-1 0,1 0</inkml:trace>
  <inkml:trace contextRef="#ctx0" brushRef="#br0" timeOffset="103263.9561">13359 5479,'0'-23,"0"-1,0 48,0 23,0-23,0-1,-24 24,24-23,-24 23,24 0,-23 0,23-24,0 1,0-1,0 24,0-23,0-1,23-23,1 0,0 0,-1 0,1-23,23 23,-24-24,1 24,-1-23</inkml:trace>
  <inkml:trace contextRef="#ctx0" brushRef="#br0" timeOffset="103727.5459">13970 5479,'-24'24,"24"0,0-1,0 1,0-1,0 24,0-23,0-1,0 24,0-23,0-1,0 1,0-1,0 1,0-1</inkml:trace>
  <inkml:trace contextRef="#ctx0" brushRef="#br0" timeOffset="103928.099">13970 5668,'0'164,"0"-328,-24 140,24-23,0 24,0-1,24-23,-24 0,24 23,-1 1,1 23,-1-24,1 24,-1 0,1 0,-1 0,1 0</inkml:trace>
  <inkml:trace contextRef="#ctx0" brushRef="#br0" timeOffset="104135.1868">13970 5668,'24'0,"-1"0,24 0,-23 0,-1 0</inkml:trace>
  <inkml:trace contextRef="#ctx0" brushRef="#br0" timeOffset="104350.997">13994 5926,'0'0,"23"0,24 0,-23 0,-1 0,1 0,-1-23,1 23,-1-24</inkml:trace>
  <inkml:trace contextRef="#ctx0" brushRef="#br0" timeOffset="104752.0787">14346 5479,'0'-23,"24"23,-1 0,1 0,-24-24,70 24,-23 0,-23-23,-1 23,25 0,-25 0,24 0,0 0,-23 0,-1 0,1-24</inkml:trace>
  <inkml:trace contextRef="#ctx0" brushRef="#br0" timeOffset="105015.1448">14581 5503,'0'0,"0"24,0-1,0 1,0-1,0 1,0 23,24 0,-24-24,0 1,0-1,0 24,24-47,-24 24</inkml:trace>
  <inkml:trace contextRef="#ctx0" brushRef="#br0" timeOffset="105384.8861">15028 5456,'0'0,"0"23,0 1,-23 0,23 23,0 0,0-24,-24 1,24-1,0 24,0-23,0-1,0 1,0-1,0 1</inkml:trace>
  <inkml:trace contextRef="#ctx0" brushRef="#br0" timeOffset="105628.7093">14981 5597,'0'0,"0"-23,0-1,0-23,24 47,-1-24,-23-23,0 24,24 23,-1-24,1 1,-1 23,1-24,-1 24,1 0,-1 0,1 0,0 0,-1 0,1 0</inkml:trace>
  <inkml:trace contextRef="#ctx0" brushRef="#br0" timeOffset="105870.5437">15052 5597,'0'0,"23"0,1 0,-1 0,1 0,-1 0,1 0,-1 0,1 0</inkml:trace>
  <inkml:trace contextRef="#ctx0" brushRef="#br0" timeOffset="106117.9699">14958 5926,'0'0,"23"0,1 0,-1 0,1-23,-1 23,24 0,-23-24,23 24,-24 0,1 0,0-23,-1 23</inkml:trace>
  <inkml:trace contextRef="#ctx0" brushRef="#br0" timeOffset="139573.0469">1270 7126,'0'0,"47"0,24 0,-24 0,0 0,70 23,-70-23,24 0,-1 0,1 0,0 0,23 0,-24 0,48 0,-48 0,24 0,0 0,-23 0,23 0,0 0,0 0,0 0,0 0,0 0,24 0,0 0,-24 0,23 0,1 0,-24 0,24 0,23 0,-24 0,24 0,-23 0,0 0,-1 0,24 0,94-23,-93 23,140 0,-141 0,0 0,24 0,-1 0,1 0,-24 0,24 0,-1 0,1 0,0 0,-1 0,1 0,-1 0,1 0,0 0,-1 0,24 0,1-24,-1 24,0 0,0 0,0 0,-23 0,46 0,-22 0,-25 0,24 0,1 0,-1 0,0 0,0 0,-23 0,23 0,0 0,0 0,0 0,0 0,-23 0,47 0,-24 24,-24-24,25 0,-25 0,24 0,-23 23,23-23,-23 0,-1 0,1 24,23-24,0 0,-23 0,23 0,-23 23,-1-23,25 0,-25 0,24 0,-23 0,23 0,-23 0,-1 0,1 0,0 0,-24 0,23 0,1 0,0 0,-1 0,1 0,-1 0,1 0,0 0,-1 0,25 0,-25-23,1 23,-1 0,1-24,0 24,-1-23,1 23,-24 0,24-24,-24 24,23-23,-22 23,22-24,142 1,-141 23,-1 0,1-24,-24 24,24-23,-1-1,1 24,-1 0,1-23,0 23,-1-24,1 24,0-23,-1 23,1-24,23 24,-23-23,46-1,-46 24,23-23,0-1,0 24,0-24,1 1,22 23,-23-24,1 1,22 23,1-24,-24 1,24 23,-1-24,-22 24,22-23,1-1,0 24,-1-23,-23-1,48 24,-25-23,1-1,-24 24,47-23,-23 23,23 0,-23 0,23-24,0 24,-23-23,23 23,-23 0,-1 0,1-24,0 24,-24 0,0 0,0-23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</inkml:traceFormat>
        <inkml:channelProperties>
          <inkml:channelProperty channel="X" name="resolution" value="37.79528" units="1/cm"/>
          <inkml:channelProperty channel="Y" name="resolution" value="37.81512" units="1/cm"/>
        </inkml:channelProperties>
      </inkml:inkSource>
      <inkml:timestamp xml:id="ts0" timeString="2022-02-18T11:03:54.7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15690 212,'0'-27,"-27"27,1 0,-1 0,1 0,0 0,-1 0,1 0,-1 0,1 27,-1-27,27 26,-26-26,-1 27,1-1,-1-26,27 27,0-1,-26-26,26 26,0 1,-27-1,27 1,0-1,0 1,27-27,-27 26,26-26,-26 27,27-1,-1-26,1 27,-1-27,1 0,-27 26,26-26,1 26,-1-26,1 27,-1-1,-26 1,26-27,-26 26,27-26,-27 27,0-1,26 1,-26-1,0 1,-26-27,-1 26,1-26,0 0,-1-26,1 26,-1 0,1 0,-1-27,1 1,-1 26,1 0,-1-27,1 27,-1 0,1-26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</inkml:traceFormat>
        <inkml:channelProperties>
          <inkml:channelProperty channel="X" name="resolution" value="37.79528" units="1/cm"/>
          <inkml:channelProperty channel="Y" name="resolution" value="37.81512" units="1/cm"/>
        </inkml:channelProperties>
      </inkml:inkSource>
      <inkml:timestamp xml:id="ts0" timeString="2022-02-17T08:31:04.8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10701 8114,'0'-24,"-24"24,1 0,-1 0,24 24,0-1,0 1,0-1,0 1,0-1,0 1,0-1,0 1,0-1,0 24,24-23,-24-1,0 24,0-23,0 23,0 0,0 0,0 0,0 0,23 0,-23 0,0 0,0 0,0 0,0 0,0 0,24-23,-24 46,0-46,23 23,1 0,-24 0,0-23,0 23,0 0,0 0,0-24,0 24,0-23,0-1,0 24,23-23,-23-1</inkml:trace>
  <inkml:trace contextRef="#ctx0" brushRef="#br0" timeOffset="1342.3314">10654 8396,'23'23,"1"-23,-1 0,1 0,-1 0,1 0,0 0,-1 0,24 0,-23 0,-1 0,1 0,23 0,-24 0,24 0,0 0,0 0,0 0,0 0,24 0,-24 0,24-23,-1 23,-23 0,47 0,-23 0,-1 0,1 0,23-24,-24 24,25 0,-25 0,24-23,-23 23,23 0,0-24,-24 24,48 0,-24-23,-23 23,46-24,-46 24,23-23,0 23,-23-24,23 24,-24 0,48-23,-48 23,24-24,-23 24,23-23,0-1,0 24,0-23,0-1,-23 24,46-23,-22-1,-1 0,0 1,0-1,23 24,-23-23,0-1,1 1,22-1,-23 1,0 23,0-24,0 1,1 23,-25-24,24 1,-23-1,23 24,-24-23,1 23,23 0,-23-24,-24 24,23-23,-23 23,0-24,24 24,-24 0,0 0,23 0,-23 0,0 0,-23 0,23 0,0 0,0 0,0 0,-23 0,23 0,0 0,-24 0,24 0,0 0,-23 24,-1-24,1 23,-1 1,1-1,-24 1,23-1,-23 1,24-1,-24 1,0-1,23 1,-23 23,0-24,0 24,0-23,0 23,0 0,0-23,0 23,0 0,0 0,0-24,0 24,24 0,-24 0,0-23,0 23,0-24,0 24,0-23,0-1,23 25,-23-25,0 1,0-1,0 1,0-1,0 1,0-1,0 1,0-1,0 1</inkml:trace>
  <inkml:trace contextRef="#ctx0" brushRef="#br0" timeOffset="3031.6814">10819 9736,'0'-23,"23"23,-23-24,24 24,-1 0,1 0,-1 0,1 0,-1 0,1 0,23 0,-24 0,1 0,-1 0,24 0,-23 0,23 0,0 0,0 0,0 0,0 0,0 0,0 0,0 0,0 0,24 0,-24 0,23 0,-23 0,0 0,24 0,-24 0,24 0,-1 0,-23 0,24 0,-24 0,0 0,0 0,0 0,0 0,23 0,-23 0,0 0,1 0,-1 0,0 24,0-24,0 0,0 0,23 0,-23 0,0 0,0 0,0 0,0 0,0 0,24 0,-24-24,0 24,24 0,-24 0,23 0,-23 0,0-23,24 23,-24 0,0 0,0 0,24 0,-24-24,23 24,-23-23,24 23,-1 0,-23 0,24 0,-1-24,-23 24,1 0,22 0,1-23,-1 23,1 0,-1 0,-23-24,24 24,-24 0,23-23,1 23,0 0,-24-24,23 24,1 0,-1 0,1 0,-1-23,-23 23,24 0,0-24,-1 24,-23 0,24 0,-24-23,23 23,-23 0,24 0,-24-24,23 24,-22 0,22 0,-23 0,0-23,0 23,24 0,-24 0,0 0,-24-24,24 24,0 0,0 0,0 0,1 0,-1 0,0 0,0 0,0 0,-24 0,24 0,0-23,0 23,-23 0,23 0,0 0,-24-24,24 24,-23 0,-1 0,1-24,0 24,-1 0,1-23,-1 23,-23-24,0 1,-23-24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</inkml:traceFormat>
        <inkml:channelProperties>
          <inkml:channelProperty channel="X" name="resolution" value="37.79528" units="1/cm"/>
          <inkml:channelProperty channel="Y" name="resolution" value="37.81512" units="1/cm"/>
        </inkml:channelProperties>
      </inkml:inkSource>
      <inkml:timestamp xml:id="ts0" timeString="2022-02-15T08:41:17.3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8302 494,'-23'0,"23"-24,0 48,0-1,0 1,0-1,0 1,0-1,0 1,0 23,0-24,0 1,0 23,0-24,0 24,0-23,23-1,-23 1,0-1,0 1,0-1</inkml:trace>
  <inkml:trace contextRef="#ctx0" brushRef="#br0" timeOffset="601.5594">8255 494,'0'-24,"24"24,-24-23,23-1,1 24,-1-24,1 24,-1-23,1 23,-1 0,1 23,23-23,-24 24,1 0,-24-1,23 1,-23-1,-23 1,23-1,0 24,-47-23,47-1,-24 1,-23-1,47 1,-23-1,-1-23,24 24,-23-24,23 23,-24-23,48 0,-1-23,1 23,-1 0,1 0,23 23,0-23,-24 24,1-1,-1 1,1-1,-1 1,-23-1,0 1,0-1,0 24,-23-23,-1 0,1-1,-24 1,23-1,1-23,-24 0,23 0,1 0,-1 0,-23 0,47-23</inkml:trace>
  <inkml:trace contextRef="#ctx0" brushRef="#br0" timeOffset="1149.4843">8961 870,'0'-24,"23"24,1 0,-24-23,23 23,1 0,-1 0,24 0,0 0</inkml:trace>
  <inkml:trace contextRef="#ctx0" brushRef="#br0" timeOffset="1303.1365">9008 1011,'0'0,"0"23,23-46,1 23,23-24,-24 24,1 0,-1-23</inkml:trace>
  <inkml:trace contextRef="#ctx0" brushRef="#br0" timeOffset="4087.1929">10301 329,'24'-24,"-48"24,24-23,-23 23,-1 0,1 0,-1 0,1 23,-1-23,0 0,24 24,-23-24,23 23,-24-23,1 24,23-1,0 1,0 0,0-1,0 1,0-1,0 1,0-1,0 1,0 23,0-24,23 1,-23 23,24-24,-24 1,0-1,23 24,1-23,0-1,-24 24,0-23,23 23,-23-24,24 1,-24 23,0-23,23-1,-23 24,0-23,24-1,-24 24,23-23,-23 23,0-24,0 24,0-23,0-1,0 24,0-23,0-1,0 1,0-1,-23 1,23-1,-24-23,1 24,-1 0,1-24,-1 0,-23 23,23-23,1 0,-1 0,1 0,23-23,0-1,23 24,1 0,-1-24,1 24,-1 24,1-24,0 0,-24 24,0-1,23 1,1 23,-24-24,0 1,0 23,23 0,1 0,-24 0,23 23,-23-23,0 24,0-1,0-22,0 22,0 1,0-1,0 1,0-1,0 71,0-94,0 24,0 0,0-1,24-23,-24 0,23 24,-23-48,0 24,0 0,24-23,-1 23,1-24,23-23,-24 0,1 0</inkml:trace>
  <inkml:trace contextRef="#ctx0" brushRef="#br0" timeOffset="10923.3364">11618 352,'0'0,"-23"0,-1 0,24-23,-23 23,-1 0,24-24,-23 24,-1 0,24 24,-23-24,-1 23,0 1,24-1,0 25,0-25,0 1,0-1,0 24,0 0,24-23,0 46,-24-46,0 46,23-23,1 0,-1 0,-23 0,24 24,-1-47,-23 46,24-46,-24 23,23 0,-23 0,0 0,0 0,0 23,0-23,0 0,0 0,0 24,0-24,0 24,0-24,-23 23,-1-23,24 0,0 0,-23 0,-1 0,24-23,0-1,0 1,0-1,0 1,24-24,-1 23,1-23,-1 0,-23-23,47-1,-23 24</inkml:trace>
  <inkml:trace contextRef="#ctx0" brushRef="#br0" timeOffset="11524.8474">12347 211,'0'0,"0"-23,0-1,0 48,0-1,24-23,-24 24,0 23,0-24,23 1,-23 23,0-24,0 25,0-25</inkml:trace>
  <inkml:trace contextRef="#ctx0" brushRef="#br0" timeOffset="11994.9207">11971 1622,'0'-23,"23"23,1 0,-1 0,1 0,-24-24,47 24,-23 0,-1 0,1 0,-1 0,1 0</inkml:trace>
  <inkml:trace contextRef="#ctx0" brushRef="#br0" timeOffset="12549.7004">12488 1387,'0'-23,"24"23,-24-24,23 24,1-23,-1 23,1 0,-1 0,-23 23,24-23,-1 24,-23-1,0 1,0-1,0 1,0-1,0 24,0-23,-23-1,-1-23,24 24,-23-1,-1-23,24 24,24-24,-1 0,1 0,-1 23,1-23,23 0,-47 24,47 0,-47-1,0 1,0 23,0-24,-23-23,-1 24,1-1,-25 1,25-24,-24 0,23 23,-23-23,24 0</inkml:trace>
  <inkml:trace contextRef="#ctx0" brushRef="#br0" timeOffset="14300.6767">13100 329,'-24'-24,"24"1,24 23,-1 0,1 0,-1 0,1 0,-1-24,1 24,-1 0,1-23,23 23,-23 0,-1 0,1 0,-1 0,-23 23,0 1,-23-1,23 1,0-1,0 1,0-1,23 1,-23 0,0 23,24-24,-24 24,0 0,23-23,-23 23,0 0,0 0,0 0,0 23,0-23,0 0,24 0,-24 1,23 22,-23-23,0 24,24-24,-1 23,-23 1,0 23,24-24,-24 1,23-24,1 24,-24-1,0-23,23 0,-23 0,0 0,0-23,0-1,0 1,0-1,0 1,-23-24,-1 0,1 0,-1 0,1-24,-1 24,-23-23,24 23</inkml:trace>
  <inkml:trace contextRef="#ctx0" brushRef="#br0" timeOffset="14707.2007">14229 1317,'23'0,"-46"23,-1-23,1 24,23-1,-47 1</inkml:trace>
  <inkml:trace contextRef="#ctx0" brushRef="#br0" timeOffset="15588.4741">15311 399,'0'-23,"23"-1,1 24,-24-23,23 23,1-24,-1 48,24-24,-23 23,-1 1,-23-1,0 25,0-25,0 24,0-23,-47 23,47 0,-47 0,24 0,-1-47,1 47,23-24,0 1,47-24,-24-24,24 24,0 0,0 0,-23 0,23 0,0 0</inkml:trace>
  <inkml:trace contextRef="#ctx0" brushRef="#br0" timeOffset="16243.4401">15428 1387,'0'-23,"0"46,0 1,0-1,0 1,0-1,24 1,-1-24,-23 23,24 1,-1-24,1 23,-1-23,1 0,-1 0,1-23,-1-1,1 1,-1-1,1 1,-1 23,-23-24,0 48,0-1,0 1,0 23,0-24,0 1,0 23,0-24,0 1,0 23,0-23,-23-1,23 24,-24-47,24 24</inkml:trace>
  <inkml:trace contextRef="#ctx0" brushRef="#br0" timeOffset="17161.3815">14958 211,'0'-23,"-24"23,1 0,-1 0,1 0,-1 0,1 0,-1 0,1 0,-1 0,24 23,0 1,0-1,0 1,0-1,0 1,0 23,0-24,0 25,0-1,0 0,0 23,0-23,0 24,0-1,0 24,0-23,0-1,0 25,0-25,0 1,0 23,0-24,0 24,0-23,0 23,0-23,0 23,24-24,-24 1,0-1,0 1,0-24,0 23,-24-23,24 1,0-1,0-24,24 1,-1-24,1 0,23-24,-24 24,24-23,0-1,0 1,0-1,24-23</inkml:trace>
  <inkml:trace contextRef="#ctx0" brushRef="#br0" timeOffset="18063.6337">16016 399,'0'0,"0"-23,24 23,-24-24,23 1,1 23,-24-24,23 24,1 0,-24-23,23 23,-23 23,24-23,-24 24,0-1,23 1,-23 23,0-23,24 23,-1 0,-23 0,0 0,24 0,-24 0,23 23,-23-23,0 24,24-24,-24 0,0 0,0 0,-24 0,24 0,0 0,0 0,0-23,-23 23,23 0,-24 0,24-24,0 48,0-48,-23 24,23 0,0 1,-24-1,24 0,0 0,0 0,0 0,0 0,0-24,0 24,0-23,0-1,0 1,0-1,0 1,-23-24,-1 0,24 23,-23-23,23-23</inkml:trace>
  <inkml:trace contextRef="#ctx0" brushRef="#br0" timeOffset="19367.0057">16698 282,'0'-24,"0"1,24 23,-1-24,1 24,-1 0,1 0,-1 0,1 0,-24 24,23-24,1 23,-24 1,0-1,0 1,0 23,0-24,0 25,0-25,0 24,-24-23,1 23,23 0,0-24,-24 24,1 47,23-47,0 0,0-23,0 23,0-24,0 24,0-23,0 23,23-23,1-1,-24 1,23-24,1 23,-24 1,23-24,1 0,-1 0,1 0,-48 0,24 23,-23-23,-1 24,24-1,-23-23,23 24,0-1,0 1,0 23,0-24,0 24,0-23,0 23,0 0,0 0,23 0,-23 0,24 0,-1 0,-23 0,0 0,0 0,0 0,0 0,0-23,0 23,-23-24,-1 1,1-1,-1 1,1-1,-1-23,1 0,-1 0</inkml:trace>
  <inkml:trace contextRef="#ctx0" brushRef="#br0" timeOffset="20031.0906">17921 964,'0'0,"24"0,-1 0,-23-24,-23 24,-1 0,-23 0,24 0,-24 24,23-24,0 23,-23 24,0-23,0 23,24-23,-1 23,-23-24,47 1,0 23,-23-24,23 1,23-24,-23 23,24 1,23-24,-24 23,24-23,0 0,0 0,1-23,22 23,-23-24,-23 24</inkml:trace>
  <inkml:trace contextRef="#ctx0" brushRef="#br0" timeOffset="20231.6256">17521 1223,'24'0,"23"0,0-24,-24 24,24 0,-23 0,-1 0,25 0,-1 0</inkml:trace>
  <inkml:trace contextRef="#ctx0" brushRef="#br0" timeOffset="20770.6922">18391 846,'0'0,"24"-23,-24 46,-24 1,24-1,-23 24,23-23,0 23,-24 0,1-23,23 23,0-24,0 1,0 23,0-24,0 1,0-1</inkml:trace>
  <inkml:trace contextRef="#ctx0" brushRef="#br0" timeOffset="21055.8585">18580 823,'-24'0,"24"23,-23 1,23-1,0 24,0-23,0 23,0-24,0 25,0-25,0 24,-24-23,24 23,-23 0</inkml:trace>
  <inkml:trace contextRef="#ctx0" brushRef="#br0" timeOffset="21503.8331">18439 846,'23'-47,"-46"94,70-117,-24 23,1 47,-1-24,1 1,-1 23,24 0,-23 23,-1 24,-23-23,0-1,0 24,0 0,-23-23,-1-1,1 1,-1-1,1 1,-1-1,1-23,-1 0,1 0,46 0,1 24,-1-24,1 24,-1-24,1 23,-1 1,1-24,-1 23,1 1,-1-24,1 23,-24 1,23-24,1 23,-1 1</inkml:trace>
  <inkml:trace contextRef="#ctx0" brushRef="#br0" timeOffset="21974.0597">18979 541,'0'-24,"0"1,0-1,24 24,-1 0,-23 24,24-1,0 1,-24-1,0 1,-24-1,0 1,24-1,-23 24,-1-23,24-1,0 1,24-24,-1 0,25-24,-25 24,1 0</inkml:trace>
  <inkml:trace contextRef="#ctx0" brushRef="#br0" timeOffset="26283.2963">20602 823,'0'23,"0"1,0-1,0 24,0-23,0 23,0-24,0 25,0-25,0 24,0-23,0-1,0 1</inkml:trace>
  <inkml:trace contextRef="#ctx0" brushRef="#br0" timeOffset="26646.6192">20485 776,'0'0,"0"-24,23 1,1-1,23 1,-24 23,1 23,-1-23,1 24,-1-1,24 24,0 0,-23 0,23 0,-24 0,24 0,-47 1,24-1,0-24,-24 1,0 23,-24-47,0 23,1 1,-24-1,0 1,-24-24,24 0,-23 0,23 0</inkml:trace>
  <inkml:trace contextRef="#ctx0" brushRef="#br0" timeOffset="27417.3345">21496 1011,'23'0,"1"-24,23 24,-23 0,23 0</inkml:trace>
  <inkml:trace contextRef="#ctx0" brushRef="#br0" timeOffset="27570.9925">21519 1176,'0'0,"24"0,-1-24,1 24,0 0,-1 0,1 0,-1 0</inkml:trace>
  <inkml:trace contextRef="#ctx0" brushRef="#br0" timeOffset="28774.2933">22766 282,'0'0,"0"-24,-24 1,1 23,-1 0,1 0,-1 0,1 23,-1-23,1 0,-1 24,1-24,-1 23,1-23,23 24,0-1,-24 1,1-24,23 23,0 1,0 23,0-23,0-1,0 1,0-1,23 1,1 23,23-24,-24 24,-23-23,24-24,-1 23,-23 1,24-1,-1-23,-23 24,24-1,-24 1,0-1,-24-23,24 24,-23-24,-1 23,24 1,-23-24,-1 0,1 0,23 23,23-23,-23 24,0-1,24-23,-24 24,23 0,-23-1,0 24,0-23,-23 23,23-24,-24 48,24-24,-47 23,24 1,-24 93,47-93,-24 0,1 23,23-24,0 1,0-1,0 1,0-1,0 1,23-24,1 0,-1-23,1 23,23-47,0 23,-24-23,24 0,24 0</inkml:trace>
  <inkml:trace contextRef="#ctx0" brushRef="#br0" timeOffset="30737.044">23730 258,'0'0,"-23"0,-1 0,1 0,-1 0,1 0,-1 0,1 0,-1 0,-23 24,23-24,1 0,-24 23,23-23,24 24,0-1,0 1,0-1,0 1,24 23,-24-23,23 23,-23 0,0 0,24 0,-24 23,0 1,0-1,0 1,0-1,0 1,0 47,0-48,0-23,-24 24,24-1,-23-23,23 24,0-24,-24 24,24-24,0 23,0-23,0 0,24 24,-1-24,1 0,-24 0,47 0,-47 0,47-24,0 1,-23-1,23-23,0 0,0 0,-24-23</inkml:trace>
  <inkml:trace contextRef="#ctx0" brushRef="#br0" timeOffset="31258.514">24012 470,'24'0,"-1"0,1 0,-1 0,1 0,0 0,-1 0,24-23</inkml:trace>
  <inkml:trace contextRef="#ctx0" brushRef="#br0" timeOffset="31628.3884">24506 282,'24'-24,"-1"24,24 0,-23-23,-1 23,1 0,-1 0,1 0,-24 23,0 1,0-1,-24 1,24-1,-23 1,23-1,0 1,0 0,0-1,0 1</inkml:trace>
  <inkml:trace contextRef="#ctx0" brushRef="#br0" timeOffset="32576.9232">24671 1458,'-24'0,"1"0,-1 0,1 0,-1 0,1 0,-1 0,24-24,-23 24,23-23,-24 23,24-24,0 1,0-1,24 24,-24-23,23 23,-23-24,24 24,-1 0,-23 24,24-24,-24 23,23 1,-23 23,-23-24,23 24,-24-23,24 23,0-24,-23 1,-1 23,24-24,-23 1,23 23,-24-47,1 24,23 23</inkml:trace>
  <inkml:trace contextRef="#ctx0" brushRef="#br0" timeOffset="34086.6328">25941 423,'23'0,"1"0,23 0,-23-24,-1 24,1 0</inkml:trace>
  <inkml:trace contextRef="#ctx0" brushRef="#br0" timeOffset="34565.9235">26646 211,'0'24,"-23"-24,23 23,-24 1,1-24,23 23,-24 1,24-1,0 1,24-24,-1 0,1 0,-1 0,1 0,-24 23,24 1,-1 0,-23-1,0 1,0-1,0 1,-23-1,-1-23,24 24,-24-24,1 0</inkml:trace>
  <inkml:trace contextRef="#ctx0" brushRef="#br0" timeOffset="34746.352">26646 211,'24'0,"-48"0,72-23,-25 23,24-24,-23 24,-1-23,1 23,-1 0,1 0</inkml:trace>
  <inkml:trace contextRef="#ctx0" brushRef="#br0" timeOffset="35590.3653">26458 1411,'-23'0,"46"0,1 0,-1 0,1 0,-1 0,1 0,23 0,-24 0,1 0,0 0,-1 23,-23 1,0-1,-23 1,23-1,-24 1,24-1,0 1,-24-1,24 1,-23-1,23 1,0 0,0-1</inkml:trace>
  <inkml:trace contextRef="#ctx0" brushRef="#br0" timeOffset="37155.9642">24906 211,'0'0,"-23"0,23-23,23 23,1 0,-1 0,1-24,-1 24,1 0,-1 0,1 0,-1 0,-23 24,24-1,-24 1,0-1,0 1,0-1,0 1,0 23,0-24,0 25,0-25,0 24,0-23,0 23,0 0,0 0,0 0,0-24,0 24,0 0,0 0,0 0,0 0,0 0,0 1,-24-1,1 0,-1 0,24-24,-23 24,-1-23,24 23,-23 0,-1-24,24 24,-23-23,23-1,0 24,-24-23,24-1,0 1,-23-1,23 1,0 0,0-1,0 1,0-1,0 1,0-1,0 1,0 23,-24-47,1 47,23-24,-47 1,23-24,0 0</inkml:trace>
  <inkml:trace contextRef="#ctx0" brushRef="#br0" timeOffset="38142.9607">25823 94,'0'-24,"-23"24,-1 0,1 0,23 24,-24-24,24 23,0 1,-23-1,23 1,-24-1,24 1,-23 23,23-24,0 24,0-23,0 23,0 0,0 0,0 0,0 0,23 0,-23 24,24-24,-24 0,23 23,-23-23,24 0,-1 24,-23-24,0 0,24 24,-24-24,-24 0,24 23,0 1,-23-24,23 23,-24-23,24 0,0 24,0-24,0 0,0 0,24-23,-1 23,-23-24,0 1,24-1,-1 1,1-24,-1 0,1 0,23-24,0 1,-24-1</inkml:trace>
  <inkml:trace contextRef="#ctx0" brushRef="#br0" timeOffset="39160.9017">27211 188,'0'0,"-24"0,24-24,24 24,-1 0,-23-23,24 23,-1 0,25 0,-25 0,1 0,-1 0,1 23,-1-23,-23 24,0-1,0 1,0 23,0 0,0-24,0 24,0-23,0 23,0 0,0 0,0 24,0-24,0 23,-23 1,23-1,-24 1,24-24,0 0,0 24,0-24,-23 0,23 23,0-23,0 0,0 0,0 0,23 0,-23 0,0 0,24 0,-24 1,23-25,-23 24,0-23,0-1,0 1,0-1,0 1,0-1,-23-23,-1 24,-23-24,24 0,-1-24</inkml:trace>
  <inkml:trace contextRef="#ctx0" brushRef="#br0" timeOffset="39707.3659">25494 1034,'0'24,"0"0,0-1,-23 1,-1-24</inkml:trace>
  <inkml:trace contextRef="#ctx0" brushRef="#br0" timeOffset="44272.8411">27752 0,'0'-24,"0"48,0-71,0 23,0 1,23-1,-23 1,24 23,-1 0,1 0,23 0,-24 0,25 0,-1 0,-24 0,1 23,23-23,-24 24,1-1,-1-23,-23 24,24-1,-24 1,0-1,0 1,0-1,0 1,0-1,0 1,0-1,-24 1,24-1,0 1,-23 23,-1-24,1 1,23-1,-24 1,24-1,-23 25,23-25,0 1,-24-1,24 1,0-1,-23 1,23-1,0 1,0-1,0 1,-24-24,24 23,0 1,0-1,-23-23,23 24,0-1,0 1,0-1,-24 1,24-1,0 1,0-1,0 1,0-1,0 1,0-1,0 1,0 0,0-1,0 1,0-1,0 1,24-1,-24 1,23-24,-23 23,24-23,-1 24,1-24,-1 0,1 0,-1 0,1 0,-48 23,1-23,23 24,-24-24,1 23,23 1,-24-1,24 1,-23-24,23 23,0 1,-24-1,24 1,0 23,-23-24,23 1,-24-1,24 24,0-23,0 23,0 0,-24 0,1 0,23 0,0 24,0-1,0 1,0-1,0 24,0 1,0-25,0 24,0-23,0-1,0 1,0-1,23-23,-23 0,0 1,0-25,-23-23,-1 0,1-23,-1-1,-23 0,24-23,-1 24,-23-1,0-23,24 24,-1-1,1-23,-24 24</inkml:trace>
  <inkml:trace contextRef="#ctx0" brushRef="#br0" timeOffset="63216.9366">11736 3622,'23'0,"1"23,-24 1,23-1,-23 1,0-1,24 1,-24-1,23-23,-23 24,0-1,24 1,-1-24,-23-24,0 1,0-1,24 1,-1-1,1 1,-24-1,0 1,0-1,0 1,23 23,-23-24</inkml:trace>
  <inkml:trace contextRef="#ctx0" brushRef="#br0" timeOffset="63502.1346">12300 3622,'24'0,"-1"0,1 0,-1 0</inkml:trace>
  <inkml:trace contextRef="#ctx0" brushRef="#br0" timeOffset="63649.2803">12277 3739,'0'0,"23"0,24-23,-23 23,23 0,-47-24</inkml:trace>
  <inkml:trace contextRef="#ctx0" brushRef="#br0" timeOffset="64288.3428">13241 3175,'0'0,"-24"0,1 0,-1 0,1 0,-1 0,24-24,-23 24,23 24,0-1,23 1,-23-1,0 1,0-1,24 1,-24 23,23 0,-23 0,0 0,0 0,0 24,0-24,0 23,0 1,0-1,0-23,0 24,0-24,0 0,0 0,0 0,24-24,-24 1,0 0,0-1,23 1,1-24,-24-24,23 24,1-23,-1-1,25 0,-25-23</inkml:trace>
  <inkml:trace contextRef="#ctx0" brushRef="#br0" timeOffset="64836.2867">13876 3081,'23'0,"1"0,-1 0,1 0,0 0,-1 0,1 0,-1-24,1 24,-24 24,0-1,0 1,0-1,0 1,0-1,0 1,-24-1,24 1,-23-1,23 1,0-1,0 1,0-1</inkml:trace>
  <inkml:trace contextRef="#ctx0" brushRef="#br0" timeOffset="65306.3845">13594 3927,'23'24,"1"-24,-1 0,1 0,-1 0,1 0,-1-24,24 24</inkml:trace>
  <inkml:trace contextRef="#ctx0" brushRef="#br0" timeOffset="65522.5455">14041 3763,'0'23,"0"1,0-1,0 1,0-1,-24 1,24 23,0-24,0 1,0-1</inkml:trace>
  <inkml:trace contextRef="#ctx0" brushRef="#br0" timeOffset="65923.2689">14182 3763,'23'0,"1"0,-1 0,-23-24,24 24,-1 0,1 0,-1-23,1 23,-1 0,1 0,-24 23,0 1,0-1,0 1,0-1,0 1,-24-1,1 1,23 23,-24-47,24 47,0-24,0 1,-23-24,23 23</inkml:trace>
  <inkml:trace contextRef="#ctx0" brushRef="#br0" timeOffset="66694.1998">14393 3198,'24'0,"-48"0,48-23,-1 23,1 0,-24-24,23 1,24 23,-47-24,24 24,-1 0,25 0,-25-23,24 23,-23 0,-1 0,-23 23,24 1,-24-1,23 1,-23-1,0 24,24-23,-24-1,23 24,-23-23,0 23,0 0,0 0,0 0,-23 0,23 0,0 0,0 0,0 0,0 0,0 0,0 0,23-23,-23 23,24-24,-24 1,0-1,0 1,0-1,0 1,0-1,0 1,-24-24,1 23,-1-23,1 0,-1 0,1 0,-1 0,-23 0</inkml:trace>
  <inkml:trace contextRef="#ctx0" brushRef="#br0" timeOffset="75474.494">11524 3480,'0'-23,"0"46,0 1,0-1,0 24,0 1,0-1,0 23,0-23,0 47,0-23,0-48,0 24,0 0,0-23,0-1,0 1</inkml:trace>
  <inkml:trace contextRef="#ctx0" brushRef="#br0" timeOffset="76022.7738">11618 3480,'0'-23,"24"23,-1-24,1 24,-24-23,23-1,1 1,46 23,-46-24,23 1,0 23,0-24,0 24,0-23,0 23,-23 0,23 0,-47 23,0 1,0-1,0 1,0 23,0-24,0 1,0-1,0 1,23-1,-23 24,24 1,-24-25,0 24,0-23,0 23,0-24,0 24,23 0,-23 0,0-23,0-1,0 24,0-23,0-1,0 1,-23-1,23 1,-24-24,1 23,-24-23,23 0,-23 0,-24 0,24-23,0 23,24 0</inkml:trace>
  <inkml:trace contextRef="#ctx0" brushRef="#br0" timeOffset="77147.7756">7832 305,'23'0,"-23"24,24-1,-24 1,23-1,-23 1,0 23,0 24,0-24,0 23,0 1,0 23,0 0,0-24,0 1,24 23,-24-23,0-24,23 23,-23 1,0-1</inkml:trace>
  <inkml:trace contextRef="#ctx0" brushRef="#br0" timeOffset="77849.655">7785 258,'23'0,"1"-23,23 23,-24-24,24 24,0 0,24-23,-24-1,23 24,1-23,-24-1,24 24,-1 0,1-23,-24-1,23 24,-23 0,-23 0,-1 0,24 0,-23 0,-1 0,1 24,-24-1,0 1,23-1,1 1,-24-1,24 1,-1 23,-23-24,24 24,-24 0,23 24,-23-24,24 0,-24 24,0-24,0 23,0-23,0 47,0-47,0 24,0-24,0 0,0 0,0-23,0 23,0-24,0 1,0-1,-24 1,1-24,23 23,-47-23,-1 0,25 0,-48 0,24 0,-23 24,-1-24,1 0,-1 23,1-23,23 24,-24-24,24 23</inkml:trace>
  <inkml:trace contextRef="#ctx0" brushRef="#br0" timeOffset="82707.8467">13570 5338,'0'-23,"0"-1,0 48,0-1,24-23,-1 24,-23-1,24 1,-24-1,0 24,23-23,-23 0,24-1,-24 1,23-1,1 1,-24-1,0 1,23-24,-23 23,24-23,-1 0,-23-23,0-1,24 1,-1-1,-23 1,24-24,-1 23,1-23,-24 0,0 23,23 1,1-1,-24 1,0-1,0 1</inkml:trace>
  <inkml:trace contextRef="#ctx0" brushRef="#br0" timeOffset="83763.5023">14041 5691,'0'-23,"0"46,0 1,0-1,0 1,0-1,0 1,0-1,0 1,0-1</inkml:trace>
  <inkml:trace contextRef="#ctx0" brushRef="#br0" timeOffset="84280.1314">14017 5668,'0'0,"24"-24,-24 1,23-1,1 24,-1 0,1 24,-24-1,23-23,-23 24,0-1,0 1,-23-1,23 1,-24-24,1 0,23 23,23-23,1 0,-24 24,23-24,1 23,-24 1,23-1,-23 1,0-1,-23-23,23 24,0-1,-24-23,1 24,-1-24,1 0</inkml:trace>
  <inkml:trace contextRef="#ctx0" brushRef="#br0" timeOffset="100871.4957">14558 5479,'23'0,"-23"-23,24 23,0 0,-1 0,1-24,-1 24,1 0,-1 0,1 0,-1 0</inkml:trace>
  <inkml:trace contextRef="#ctx0" brushRef="#br0" timeOffset="101055.9216">14629 5574,'23'0,"1"0,-1 0,1 0,-1 0</inkml:trace>
  <inkml:trace contextRef="#ctx0" brushRef="#br0" timeOffset="103113.0089">15075 3410,'0'-24,"24"24,-24 24,23-24,-23 23,24-23,-1 0,1 0,-24-23,47 23,-23-24,23 1,0 23,-24-47,24 23,0 1,0-1,0-23</inkml:trace>
  <inkml:trace contextRef="#ctx0" brushRef="#br0" timeOffset="109802.9556">1834 3763,'0'0,"24"0,-24-24,23 24,-23-23,-23 23,-1 0,1 23,-1-23,1 0,-1 24,1-24,-1 0,1 0,-1 23,1-23,23 24,0-1,0 1,0-1,0 1,23 23,-23-24,0 24,24 0,-1 0,-23 0,24 0,-24 24,23-24,1 24,-24-1,0 24,0-23,0-1,0 1,0-1,0 1,0-24,-24 0,24 0,0-23,24-1,-24 1,23-24,24-24,-23 1,-1-1,25 1,22-24,-23 0,0 23,0-23,0 0</inkml:trace>
  <inkml:trace contextRef="#ctx0" brushRef="#br0" timeOffset="110219.5019">2446 3716,'0'0,"23"0,-23 23,0 1,24-1,-24 1,0-1,0 24,0-23</inkml:trace>
  <inkml:trace contextRef="#ctx0" brushRef="#br0" timeOffset="110558.0511">2093 4492,'24'0,"-1"23,1-23,-1 0,1 0,-1-23,24 23</inkml:trace>
  <inkml:trace contextRef="#ctx0" brushRef="#br0" timeOffset="111137.5357">2564 4327,'0'-23,"0"-1,23 24,1 0,-1 0,1 0,-1 0,-23 24,24-24,-24 23,-24 1,24-1,-23 1,23-1,23 1,1-24,-24 23,23-23,1 24,-1-24,-23 23,24 1,-24-1,-24 1,24-1,-23 1,-1-24,1 23,-1-23,1 0,-1 0,1 0</inkml:trace>
  <inkml:trace contextRef="#ctx0" brushRef="#br0" timeOffset="111977.5671">3598 3527,'0'-23,"0"-1,24 24,-1 0,1 0,-24 24,23-24,-23 23,24-23,-24 24,0-1,0 1,0 0,0-1,0 1,-24-1,24 1,0-1,24-23,23 0,0-23,-23 23,23 0</inkml:trace>
  <inkml:trace contextRef="#ctx0" brushRef="#br0" timeOffset="112579.221">3598 4304,'0'0,"0"23,0 1,0-1,0 1,24-24,-24 23,23-23,1 0,-24 24,23-24,1 0,23-24,0 1,-23 23,-24-24,23 24,1 0,-24 24,0-1,0 24,0-23,0-1,0 24,0-23,0-1,0 1</inkml:trace>
  <inkml:trace contextRef="#ctx0" brushRef="#br0" timeOffset="113258.7891">3998 3598,'0'0,"-23"0,46 0,1-24,-1 24,24-23,-23 23,-1 0,1 0,-1 0,1 0,-1 0,-23 23,0 1,0 0,0 23,0-24,24 24,-24 0,23 0,-23 24,24 46,-1-46,-23-1,0 1,0 0,0-1,0 1,0-1,0-23,0 24,0-24,0 0,0-24,0 24,0-23,0-1,0 1,-23-24,23 24,-24-24,-23 0,24-24</inkml:trace>
  <inkml:trace contextRef="#ctx0" brushRef="#br0" timeOffset="114183.5583">4774 3574,'-23'0,"-1"0,1 0,-1 0,1 0,-1 0,1 0,-1 0,24 24,0 0,0-1,0 1,0 23,0 23,0-23,0 24,24-1,-24 1,0-1,0 24,23-23,1 0,-24 23,0 0,0-24,23 1,-23-24,0 23,24-23,-1 1,-23-25,24 1,-1-24,24 0,-23-24,23 1,0 23,0-24,47-47</inkml:trace>
  <inkml:trace contextRef="#ctx0" brushRef="#br0" timeOffset="114769.5607">5292 3622,'0'23,"-24"-23,24 24,0-1,-23 1,-1-1,-23 1,47-1,-47-23,24 24,-1-1,0-23,1 0,-1 0,1 0,23-23,0-1,0 1,0-1,23 24,1 0,-1 0,-23 24,48-1,-48 1,23-1,1 1,-1-1,1 1</inkml:trace>
  <inkml:trace contextRef="#ctx0" brushRef="#br0" timeOffset="115665.2401">5245 4304,'0'-24,"0"1,0 46,0 1,0-1,0 1,-24-1,24 1,0 23,0-24,0 24,0-23,-23-1,23 24,0-23,-24-1,24 1,0-1,0 1,0-48,0 1,0-1,0-23,0 0,0 24,0-24,24 23,-24-23,0 0,23 24,-23-24,0 23,0 1,0-25,24 48,-1-23,-23-1,24 24,-1 0,-23 24,0-1,0 1,0 23,0-23,0-1,0 1,-23-1,23 1,-24-24,24-24,24 24,-1 0,1 0,-1 24,1-24,-24 23,0 1,0-1,0 1,0-1,-24-23,1 24,-1-48,1 24</inkml:trace>
  <inkml:trace contextRef="#ctx0" brushRef="#br0" timeOffset="116273.405">5480 3574,'0'0,"0"-23,0-1,23 24,24 0,-23 0,-1 0,1 0,-1 0,1 0,-1 0,-23 24,0-1,0 1,0 0,0-1,24 1,-24-1,0 24,0 0,0-23,0 46,0-23,0 0,24 24,-24-1,0-23,23 24,-23 0,24-1,-24-23,0 24,23-1,-23-23,24 0,-24 24,0-48,0 48,0-48,0 25,0-25,-47 1,47-1,-47 1,-1-24,25 23,-24-23,-24-23,48 23</inkml:trace>
  <inkml:trace contextRef="#ctx0" brushRef="#br0" timeOffset="116690.1339">6209 4021,'-24'0,"48"0,-1 0,24 24</inkml:trace>
  <inkml:trace contextRef="#ctx0" brushRef="#br0" timeOffset="116821.6567">6162 4209,'23'0,"24"0,-23 0,-1 0,1-23,-1 23</inkml:trace>
  <inkml:trace contextRef="#ctx0" brushRef="#br0" timeOffset="117290.7174">6726 3622,'-23'0,"46"0,-70 0,71-24,-1 24,1 0,-1 0,1 0,-1 0,1 0,-1 24,1-24,-1 23,1-23,-1 0,1 0,0 24,-24-1,0 1,-24-1,24 1,-24-1,24 1,0-1,0 24,0-23,0-1,0 1</inkml:trace>
  <inkml:trace contextRef="#ctx0" brushRef="#br0" timeOffset="117708.5709">6750 4703,'0'-23,"23"23,1-24,-1 24,1 0</inkml:trace>
  <inkml:trace contextRef="#ctx0" brushRef="#br0" timeOffset="117924.6613">7056 4492,'0'0,"0"23,0 1,0-1,-24 24,24-23,0-1,0 1,0-1,0 24,0-23,24-1,-24 1</inkml:trace>
  <inkml:trace contextRef="#ctx0" brushRef="#br0" timeOffset="118256.7291">7197 4515,'0'0,"-24"0,24-23,24 23,-1-24,24 24,-23 0,-1 0,1 0,-24 24,0-1,0 1,0-1,0 1,0 23,0-24,0 1,0 23,0-24,0 1,0-1,-24 1,24-1,0 25,-23-48,23 23</inkml:trace>
  <inkml:trace contextRef="#ctx0" brushRef="#br0" timeOffset="118896.1857">7479 3645,'0'-23,"0"-1,23 24,1 0,-1 0,1 0,-24-24,47 24,0 0,-23 0,-1 0,1 0,-24 24,0 0,23-1,-23 1,0 23,0-24,0 24,0 0,0 24,-23-24,23 23,0-23,0 24,0-24,0 24,0-1,0 1,0-1,0 1,23-24,-23 23,0 1,0-1,-23-23,23 1,0 22,-24-23,1 0,23-23,-24-1,24 1,-23-24</inkml:trace>
  <inkml:trace contextRef="#ctx0" brushRef="#br0" timeOffset="119698.3692">6515 3410,'-24'0,"1"0,-1 0,1 0,-1 0,24 23,0 1,0-1,0 1,0-1,0 1,24 23,-24 0,0 0,0 0,23 0,-23 24,0-1,0 1,24-1,-24 1,23-1,1 1,-24 0,0-1,0 1,0-1,0 24,0-23,0-1,0 1,0 70,0-70,0-24,-24 23,24-23,0 0,0 0,0-23,0-1,24 1,23-24,-24 0,1-24,46 1,-23-1,0 1,-23-24</inkml:trace>
  <inkml:trace contextRef="#ctx0" brushRef="#br0" timeOffset="121364.8329">15475 4844,'24'0,"-48"0,71-23,-70 23,-1 0,-23 0,47 23,-23-23,-1 0,1 0,-1 0,1 0,23 24,0 0,0-1,0 1,0 23,0-24,0 24,23 0,-23 0,24 24,-24-24,0 23,23 1,-23 47,0-48,0 1,0 23,-23-24,23 1,0-1,-24 1,1-1,23 1,0-24,-24 0,1 0,23 0,-24 24,24-48,0 24,0-23,0-1,0 24,24-47,-1 24,1-1,-1 1,1-24,23 0,0 0,-24 0,24 0,24 0</inkml:trace>
  <inkml:trace contextRef="#ctx0" brushRef="#br0" timeOffset="122289.4536">16534 4844,'0'0,"0"-23,23 23,1-24,-1 1,24 23,-23-24,-1 24,1 0,-1 0,1 0,-1 24,-23-1,0 1,0-1,0 25,0-25,0 24,0-23,0 23,0 0,0 0,0 0,0 23,0-23,0 24,0-24,0 23,0 1,0-24,0 24,0 23,-23-24,23 1,-24-24,24 23,0 1,-23 0,23-1,0-23,0 24,0-1,0-23,0 0,0 24,0-24,0 0,0 0,0 0,0-23,-24 23,24-24,-47-23,47 24,-47-1,24-23,-24 0,-1 0,25 0,-24 0</inkml:trace>
  <inkml:trace contextRef="#ctx0" brushRef="#br0" timeOffset="124557.2942">15922 5009,'-23'0,"23"-23,0-1,0 1,23 23,1 0,-1 0,1 23,-1 1,1-1,-24 1,0-1,0 1,-24-24,24 23,-23-23,-1 24,24-1,-23-23,46 0,-23 24,24-24,-1 23,-23 1,24-1,-24 1,0-1,0 1,-24-1,1-23,-1 24,1-1,-24 1,-1-1,25 1,-1-24,-23 0</inkml:trace>
  <inkml:trace contextRef="#ctx0" brushRef="#br0" timeOffset="125243.1828">15640 5973,'0'0,"-24"0,48 0,-1 0,1 0,23-23,-24 23,24 0,0 0,-23-24,23 24</inkml:trace>
  <inkml:trace contextRef="#ctx0" brushRef="#br0" timeOffset="125643.6869">16134 5926,'0'-23,"0"-1,0 1,23-1,1 24,-1 0,-23 24,24-1,-24 1,23-1,-23 1,0 23,0-24,0 1,-23 23,23-24,-24 1,24 0,0-1,-23 1,-1-1,48-23,-1 0,24 0,-23 0,-1-23,48 23,-48-24,1 24</inkml:trace>
  <inkml:trace contextRef="#ctx0" brushRef="#br0" timeOffset="146270.3192">17992 5762,'0'0,"-24"0,24-24,0 1,24-1,46-23,-46 24,46-1,-23 1,0-24,24 23,23-23,71-24,-95 48,48-1,-24-23,0 24,0-1,24 1,-1-1,1 1,23-1,-47 24,47-23,0 23,0-24,0 24,-23 0,47 0,-48 0,24 0,0 0,-46 0,22 0,1 0,-1 0,-23 0,-23 0,23 0,-23 0,-1 0,-23 0,24 0,-24 0,0 0,0 0,0 0,-24 0,1 0,-48 0,1 0,-24-23</inkml:trace>
  <inkml:trace contextRef="#ctx0" brushRef="#br0" timeOffset="146571.1308">21849 4915,'-24'0,"48"24,-24-1,23 1,-23-1,24 1,-1-1,1 1,-24-1,23 1,-23-1,24 1,-24-1,0 1,0-1,-24 1,1-24,-24 23,0 1,23-24</inkml:trace>
  <inkml:trace contextRef="#ctx0" brushRef="#br0" timeOffset="147874.2338">22813 4868,'23'-24,"1"24,-24 24,24-24,-24 24,0-1,0 1,23 23,1-24,-24 24,0-23,23 23,1-24,-1 24,-23-23,0-1,24 1,-24-1,23 1,-23-1,0-46,24-1,-24-23,23 24,-23-1,0-23,24 0,-1 24,1-24,-24 0,23 23,-23-23,24 24,-24-1,23 0,-23 1,24 23</inkml:trace>
  <inkml:trace contextRef="#ctx0" brushRef="#br0" timeOffset="148275.0939">23471 5268,'0'0,"24"0,-24 23,0 1,0-1,0 1,0-1,0 1,0-1,0 1,-24-1,24 1,0 0,0-1,0 1</inkml:trace>
  <inkml:trace contextRef="#ctx0" brushRef="#br0" timeOffset="148607.1717">23354 5315,'0'0,"0"-24,0 1,23-1,-23 1,47-1,-23 1,23-1,0 24,-23 0,23 24,-47 23,23-24,1 24,-24 0,0-23,23 23,1-24,-24 1,0 23,0 0,0-23,0-1,0 1,-24-24,1 23,-24-23,-24 0,24 0,0 0,-24 0</inkml:trace>
  <inkml:trace contextRef="#ctx0" brushRef="#br0" timeOffset="191671.4707">20061 4115,'0'24,"0"-1,0 1,0-1,0 1,0 23,0-23,0-1,0 1,0 23,0-24,0 1,0-1,0 1,0 23,0-24,-23 24,23-23</inkml:trace>
  <inkml:trace contextRef="#ctx0" brushRef="#br0" timeOffset="192203.711">19920 4115,'0'-23,"24"-1,-1 24,1-23,23-1,0 1,0-1,-24 24,1 0,-1 0,48 0,-24 24,0-1,-47 1,24-24,-1 23,1 1,-24-1,0 1,-24-24,1 23,-1 1,1-1,-1-23,-23 24,0 0,23-24,-23 23</inkml:trace>
  <inkml:trace contextRef="#ctx0" brushRef="#br0" timeOffset="204809.3211">19144 6820,'0'0,"0"-23,0-1,0 0,0 48,0 0,0 23,0-24,0 24,0 0,0 0,0 0,0 24,0-48,0 24,0 0,0 0,0-23,0-1,0 1,0-1</inkml:trace>
  <inkml:trace contextRef="#ctx0" brushRef="#br0" timeOffset="205109.7069">19121 6867,'0'0,"0"-23,23-24,-23 23,24 0,-1 1,1-1,-1 1,1 23,-1 0,1 0,-1 23,1-23,-1 24,1-1,-1 1,-23 0,24-1,-24 1,-24-1,24 1,-47-1,24 1,-24-24,0 23,0-23,0 0,23 0</inkml:trace>
  <inkml:trace contextRef="#ctx0" brushRef="#br0" timeOffset="205404.0027">19850 6702,'23'24,"-23"-1,0 1</inkml:trace>
  <inkml:trace contextRef="#ctx0" brushRef="#br0" timeOffset="205573.3075">19756 7126,'0'0,"0"23,23-23,1 0</inkml:trace>
  <inkml:trace contextRef="#ctx0" brushRef="#br0" timeOffset="206243.4355">20508 6655,'0'-23,"24"23,-24 23,0 1,0-1,23 24,1-23,-1 23,-23 0,24 0,-1 0,-23 0,24 0,-1 0,-23 0,24-23,-24-1,23 24,-23-23,0-1,24-46,-24-1,0-23,23 24,1-24,-24-24,47 1,-24 23,-23-24,47 24,-47 0,48 0,-48 23,23 1,1-1</inkml:trace>
  <inkml:trace contextRef="#ctx0" brushRef="#br0" timeOffset="207160.8047">21096 7220,'0'23,"24"1,-24-1,23 1,-23 23,0-24,0 1,0 0,0-1,0 1,0-1,0 1,0-1</inkml:trace>
  <inkml:trace contextRef="#ctx0" brushRef="#br0" timeOffset="207593.1629">21096 7290,'0'-23,"24"-1,-24 1,23-1,-23 1,24 23,-1 0,-23 23,24-23,-24 24,0-1,23 1,-23-1,0 1,0-1,-23-23,-1 0,24 24,24-1,-1-23,1 24,-1 0,24-24,-47 23,47 1,-47-1,24 1,-24-1,-24-23,24 24,-47-24,24 0,-24 0</inkml:trace>
  <inkml:trace contextRef="#ctx0" brushRef="#br0" timeOffset="209134.5309">21543 7126,'23'0,"-23"-24,24 24,0 0,-1-23,1 23,23-24,0 24,0 0,23-23,1 23,-1 0,24-24,0 24,24-23,0 23,23 0,0 0,0-24,0 24,-23 0,-1 0,1 0,-24 0,0 0,0 0,-23 0,-24 0,0 0,-24 0,1 0,-1 0,-46 0,-1 0,1 0,-1 0,1 0,-1-23,1 23,-1 0,1-24,-1 1,1-1,-1 1,1 23,23 23,23-23,1 24,-1-24,1 23,-1 1,1-1,23 1,-24-1,24 1,-23-1,-1 1,-23-1,0 1,-23-24,-1 23,-23-23,24 24</inkml:trace>
  <inkml:trace contextRef="#ctx0" brushRef="#br0" timeOffset="209851.9514">24083 6749,'23'0,"1"0,0 0,-1 0,1 24,-1 23,-23-23,0-1,0 24,0 0,0-23,0 23,0-24,0 1,0-1,24 1,-24-1,0 1,23-24,-23 23,24-46,-24-1,23 1,1-24,-1 23,1 1,-1-24,1 0,-1 0,1 23,-1-23,24 0,-47 0,24 23,-1 1,-23-1,24 1,-24-1</inkml:trace>
  <inkml:trace contextRef="#ctx0" brushRef="#br0" timeOffset="210221.2775">24671 7079,'0'23,"0"1,0-1,0 1,0-1,0 1,0-1,0 1,0-1,-24 1</inkml:trace>
  <inkml:trace contextRef="#ctx0" brushRef="#br0" timeOffset="210499.9633">24436 7055,'0'-23,"0"46,47-70,-24 24,24 23,0-24,-23 24,23 0,0 0,0 24,0-1,-23 1,23-1,-24 1,1 23,-1-24,24 24,-47 0,0-23,0-1,0 1,-23 23,-1-24,1-23,-24 24,0 0,-24-24</inkml:trace>
  <inkml:trace contextRef="#ctx0" brushRef="#br0" timeOffset="213415.1965">19262 6279,'0'-23,"0"-1,0 1,0-1,-24 24,1 0,-1 0,1 0,-1 0,24 24,-23-1,-1-23,24 24,-23-1,-1 24,0-23,1 23,-1 0,24 0,-47 23,47-23,-47 47,24-23,-1-24,1 24,23-1,-47 1,47 23,-24-24,1 1,23-24,0 23,0 1,0 47,23-71,1 0,-24 0,47 0,-47 0,47-24,-24 1,1-1,-1 24,1-23,-1-1,1-23,-1 0,25 0,-25 0,1 0,-1-23,1-24,23 23,-24 1,1-24,-1 23,1-23,-1 24,1-48,-1 24,1 0,-1-23,-23-1,24 24,-1-24,-23-23,24 24,-24-1,0 1,0-1,0-23,0 23,0 1,-24-1,24 1,-23 23,-1 0,1 23,-24-23</inkml:trace>
  <inkml:trace contextRef="#ctx0" brushRef="#br0" timeOffset="218503.5567">8090 8537,'-23'0,"-1"0,1 0,-1 0,1 0,-1 0,-23 0,24 0,-24 0,23 0,1 0,-1 23,1-23,-1 0,1 0,-1 0,24 24,0-1,0 1,0-1,0 1,0 0,0-1,0 1,0 23,0-24,0 24,0 0,0 0,0 0,0 24,0-24,0 23,0 1,0 0,24-1,-24 95,23-95,-23 24,0-23,0 23,0 0,0 0,-23-23,23 23,-24-24,24 71,0-70,0-24,0 0,0 0,24 0,-1 0,-23-23,24-1,-1 1,1-1,-1-23,1 24,23-24,0 0,0 0,0 0,0 0,23 0,-23 23,24-23,-24 0,0 24,0-24</inkml:trace>
  <inkml:trace contextRef="#ctx0" brushRef="#br0" timeOffset="219559.0477">9078 8513,'24'0,"-24"24,0-1,0 1,-24 23,1 0,23 0,-24-23,1 46,-1-46,1 23,-1 0,-23-24,23 24,1-23,-1-24</inkml:trace>
  <inkml:trace contextRef="#ctx0" brushRef="#br0" timeOffset="219759.6088">8537 8796,'0'0,"24"-24,-24 1,47 23,-24 0,24 0,0 0,0 0,-23 23,23 1,-47-1,47 24,-47 0,47-23,-23-1,-1 24</inkml:trace>
  <inkml:trace contextRef="#ctx0" brushRef="#br0" timeOffset="220007.0032">9243 8937</inkml:trace>
  <inkml:trace contextRef="#ctx0" brushRef="#br0" timeOffset="220908.8689">8890 8913,'24'0,"-1"0,-23 24,0-1,0 1,0-1,-23-23,-1 24,0-1,1-23,23 24,-24-24,1 0,-1 0,1 0,-1 0,1 0,-1 0,1 0,-1 0,24-24,-23 24,23-23,-24 23,1-24,23 1,0-1,0 1,0-1,0 1,0-1,0 1,23-1,1 24,-1-23,1 23,-1 0,1 0,-1 0,-23 23,24-23,23 0,-47 24,47-24,-47 23,47-23,-47 24,24-1,23-23,-47 24,23-1,1 1,-24-1,23-23,-23 24,24-1,-24 1,23-24,1 0,-24 23</inkml:trace>
  <inkml:trace contextRef="#ctx0" brushRef="#br0" timeOffset="221340.5309">9196 8913,'23'0,"-23"24,0-1,0 1,0-1,0 1,0-1,0 1,24-24</inkml:trace>
  <inkml:trace contextRef="#ctx0" brushRef="#br0" timeOffset="221547.5857">9407 8937,'0'0,"24"0,-24 23,0 1,23-24,-23 23,0 1,0-1,0 1</inkml:trace>
  <inkml:trace contextRef="#ctx0" brushRef="#br0" timeOffset="222264.3277">10842 8607,'0'24,"24"-24,-24 23,0 1,-24 0,24-1,-23 1,-1-1,0 1,1-1,-1 1,-23-1,24 1,-1-24,1 23,-24-23,23 0,1 0,-1 0,1 0,23-23,-24-1,24 1,-23-1,23 1,0-1,0 1,0-1,23 1,1-1,-24 0,47 1,-24-1,1 24,23 0,-24 24,1-1,-1-23,24 24,-23 0,-24 23,23-24,1 1,-24-1,24 1,-1 23,-23-24</inkml:trace>
  <inkml:trace contextRef="#ctx0" brushRef="#br0" timeOffset="222580.744">11077 8890,'0'23,"-23"1,23-1,0 1,0-1,0 1</inkml:trace>
  <inkml:trace contextRef="#ctx0" brushRef="#br0" timeOffset="222950.5754">11242 8866,'0'0,"23"-23,1 23,-1 0,-23 23,0 24,0-23,-23-1,23 24,0-23,-24-1,1 1,46-24,1 0,-1 0,24 0,-23 0,-1-24,1 24</inkml:trace>
  <inkml:trace contextRef="#ctx0" brushRef="#br0" timeOffset="223883.5617">8914 9854,'0'0,"23"-24,1 24,-24 24,0-1,-24 24,1-23,-1 23,0 0,1 0,-1-23,1 46,-24-46,23 23,1-24,-1 1,-23-1,24 1,-1-1,1-23,-1 0,1 0,-1 0,1-23,-1-1,24-23,0 24,0-1,0-23,0 24,0-24,0 23,24 1,-1-1,1 24,-1-23,1 23,23 0,-24 23,24-23,0 24,0 23,-23-47,23 47,-24-24,1 24,23 0,-23-23,-1-1</inkml:trace>
  <inkml:trace contextRef="#ctx0" brushRef="#br0" timeOffset="224353.3711">9125 10254,'0'-24,"24"24,-1-23,1 23,-1 0,1 23,-24 1,0-1,0 24,0-23,0-1,0 1,-24-1,24 1,-23-24,23 23,-24-23,24 24,24-24,-1 0,1 0,-1 0,1-24,-1 24,1-23</inkml:trace>
  <inkml:trace contextRef="#ctx0" brushRef="#br0" timeOffset="224585.1615">9454 10277,'0'24,"0"-1,0 1,0-1,0 1,0-1,0 1,-23-1,23 1</inkml:trace>
  <inkml:trace contextRef="#ctx0" brushRef="#br0" timeOffset="225318.4041">10866 9854,'0'0,"0"23,0 1,0-1,0 1,-24 0,24-1,-23 1,23 23,-24-24,0 24,1-23,-1-1,-23 1,24 23,-1-24,1-23,-1 0,1 24,-1-24,1 0,23-24,-24 24,24-23,-23-1,23 1,0-1,0 1,0-1,0 1,23 23,1 0,-1 0,1 0,-24 23,47-23,-24 24,1-1,-1-23,24 24,-23 23,23-24,-23-23,-1 24,1-1</inkml:trace>
  <inkml:trace contextRef="#ctx0" brushRef="#br0" timeOffset="225788.4894">11007 10324,'0'0,"0"-23,0-1,23 24,1 0,-1 0,1 24,-1-1,-23 1,0-1,24-23,-24 24,0-1,0 1,-24-24,24 23,-23 1,-1-1,24 1,-23-24,46 0,1 0,-1-24,1 24,-1-23,24-1</inkml:trace>
  <inkml:trace contextRef="#ctx0" brushRef="#br0" timeOffset="226220.5015">11312 10371,'0'-23,"0"-1,0 1,0-1,24 24,-1 0,1 0,-24 24,23-1,-23 1,0-1,0 1,0-1,0 1,-23-24,23 23,-24 1,24-1,24-23,-1 0,25-23,-25 23,24-24,-23 1,-1 23</inkml:trace>
  <inkml:trace contextRef="#ctx0" brushRef="#br0" timeOffset="227376.5767">11571 8396,'24'0,"-1"0,1 0,-1 0,1-24,-1 24,1 0,-1 0,1 0,-1 0,1 0,-1 0,1 0,-24 24,23-24,-23 23,0 1,0-1,0 1,0-1,0 1,0-1,0 1,0 23,0-24,0 48,24-47,-24 23,23 0,-23 23,24-23,-24 0,0 24,0-24,0 23,0 1,23 0,-23-1,0 24,0-23,0-1,0 1,0-1,0 1,0 23,-23-23,23-1,0 1,0-24,0 23,0-23,-24 0,24 0,0 0,0 0,-23-23,23-1,0 1,0 0,0-1,0 1,0-1,-24-23,1 0,-1 0,1 24,-1-24,-23 0,24 0,-24 0</inkml:trace>
  <inkml:trace contextRef="#ctx0" brushRef="#br0" timeOffset="236428.7192">17921 10395,'24'0,"-24"-24,23 24,-23 24,24-1,-24 1,23-1,1 1,-24-1,0 1,23-1,-23 25,24-25,-24 1,0-1,0 1,23-24,-23 23,24 1,-24-1,23-23,1 0,-1-23,-23-1,0 1,24-1,-1 1,-23-1,24-23,-1 23,1 1,-24-24,23 23,1 1,-24-24,0 23,23 24,-23-23,0-1</inkml:trace>
  <inkml:trace contextRef="#ctx0" brushRef="#br0" timeOffset="237098.9254">18486 10842,'0'23,"0"1,0-1,0 1,23-1,-23 1,0-1,0 1,0-1,0 1</inkml:trace>
  <inkml:trace contextRef="#ctx0" brushRef="#br0" timeOffset="237484.3692">18415 10912,'0'0,"0"-23,0-1,0 1,0-1,0 1,0-1,24 24,-1 0,1 0,-1 24,1-24,23 23,0-23,0 24,47-1,-47-23,0 24,-24-1,1 1,-1-24,-23 23,0 1,0-1,-47 1,24-1,-1 1,-23-1,24 1,-24-24,0 23,23-23,-46 0,46 24</inkml:trace>
  <inkml:trace contextRef="#ctx0" brushRef="#br0" timeOffset="238085.8769">19262 10607,'23'0,"1"-24,-1 24,1 0,-1 0,1 0,-1 0,1 0,-1 0</inkml:trace>
  <inkml:trace contextRef="#ctx0" brushRef="#br0" timeOffset="238248.6583">19309 10748,'0'0,"47"-24,-24 24,24 0,-23 0,-1-23</inkml:trace>
  <inkml:trace contextRef="#ctx0" brushRef="#br0" timeOffset="244932.4565">20485 10277,'0'-23,"0"-1,0 48,0-1,0 1,0-1,0 24,0-23,0-1,0 1,0 23,0 0,0-24,23 1,-23 23,0 0,0-23,0-1,0 1,0-1,0 1,-23-24,23-24,0 1,0-1,0 1,-24 23,24-24,-23 1,23-1,0 1,0-1,-24 0,24 1,0-1,0-23,0 24,0-1,0-23,24 0,-24 24,23-24,1 23,-24-23,23 24,1-1,-24 1,23 23,1 0,-1 0,-23 23,24 1,-24-1,23 24,-23 24,24-48,-24 1,0-1,23 1,-23-1,0 1,24-48,-24-23,23 24,1-1,-24-23,47-23,-47 46,23 1,1-1,-1 1,-23-1,24 24,-1-23,-23 46,24 1,-24 23,0-24,24 71,-24-70,0 23,0-24,0 24,0-23,23-1,-23 24,0-23,0-1,0 1,0 0,0-1,-23 1,23-1</inkml:trace>
  <inkml:trace contextRef="#ctx0" brushRef="#br0" timeOffset="250632.2914">20391 9877,'0'-23,"23"23,1 23,-24 1,0-1,23 1,1-24,-1 0,1 0,-1 0,1 0,-1-24,24 1,-23-1,23 1,0-24,23 0,1 23,0-23,-1 0,1 0,23 0,-47 24,23-1,-23 1,-23-1,-1 24,1 0,-24 24,-24-1</inkml:trace>
  <inkml:trace contextRef="#ctx0" brushRef="#br0" timeOffset="255259.528">26764 5879,'0'-23,"0"46,0 24,0-23,0-1,0 24,0-23,0 23,0-24,0 25,0-25,0 1,0-1,0 1,0-1,-23-23,23-23,-24 23,24-24,0 1,0-1,0 1,-23-1,23 0,0 1,0-24,0 23,0 1,23-24,-23 23,0 1,24-24,-1 23,1 24,-24-23,23-1,1 24,-1 0,1 0,23 24,-24-1,1 1,-1-1,-23 1,24-1,-1-23,-23 24,0-1,24-46,-24-1,23 24,-23-47,24 24,-24-1,23-23,1 24,-1-1,1 1,-1-1,1 1,-1 23,1 0,0 0,-24 23,0 1,0-1,0 1,0 23,0 0,-24 0,24 0,-24 0,24-24,0 24,0-23,-23-1,23 1,0 23,0-23</inkml:trace>
  <inkml:trace contextRef="#ctx0" brushRef="#br0" timeOffset="255591.5807">27446 6020,'24'0,"-1"0,1-23,-1 23,1-24,23 24,0 0,-24 0,24 0,-23 0,-1 24,1-24,23 0</inkml:trace>
  <inkml:trace contextRef="#ctx0" brushRef="#br0" timeOffset="256547.2769">28269 5785,'0'-23,"24"23,23 0,0 0,-24 0,24 0,0 0,0 0,24 0,-24 0,-23 0,23 0,-24 0,1 0</inkml:trace>
  <inkml:trace contextRef="#ctx0" brushRef="#br0" timeOffset="256779.0662">28504 5785,'0'24,"0"-1,0 1,0-1,0 1,-23-1,-1 1,24-1,0 24,0-23,0-1,0 1,0-1,0 1,0 0,0-1</inkml:trace>
  <inkml:trace contextRef="#ctx0" brushRef="#br0" timeOffset="257233.5576">28951 5856,'0'23,"0"1,0-1,0 1,0-1,0 1,0-1,0 1,0 23,0-24,0 1,0 0,0-1,0 1,-23-24</inkml:trace>
  <inkml:trace contextRef="#ctx0" brushRef="#br0" timeOffset="257650.2731">28904 5997,'0'-47,"0"94,0-118,0 24,0 24,24-1,-1-23,-23 24,24-1,-1 1,1-1,-1 24,1 0,-24 24,23-24,-23 23,0 1,0-1,0 1,0-1,0 1,-23 23,-1-24,1-23,-1 0,1 24,-1-24,1 0,-1 0,48 0,-1 23,-23 1,24-24,-1 23,1-23,-1 24,1-1,-1 1,1-1,-1 1,1 0,-1-1,1-23,0 24,-1-24</inkml:trace>
  <inkml:trace contextRef="#ctx0" brushRef="#br0" timeOffset="258414.395">29563 5903,'0'0,"0"-24,0 1,-24 23,24 23,-23 1,23-1,-24 1,1 23,23-24,-24 1,24 23,-23-24,23 1,-24 0,24-1,0-46,24-25,-24 25,23-1,-23-23,24 24,-1-24,-23 0,24 23,-24-23,0 24,23-1,1 24,-24-23,23 23,-23 23,24 1,-24-1,23 1,-23 23,0-24,24 1,-24 23,0-24,23 1,-23-1,0 1,0-1,0 1,24-24</inkml:trace>
  <inkml:trace contextRef="#ctx0" brushRef="#br0" timeOffset="258568.0684">29445 6067,'0'0,"0"-23,24 23,23-24,0 24,-47-23,47 23</inkml:trace>
  <inkml:trace contextRef="#ctx0" brushRef="#br0" timeOffset="259528.5795">29798 5856,'23'0,"-23"23,24-23,-24 24,0-1,0 1,0-1,24 1,-24-1,0 1,0-1,0 1,0-1,0 1,0 0,0-1,-24-23,24-23,0-1,0 0,0 1,0-1,0 1,0-24,0 0,24 23,-24-23,23 24,-23-1,0 1,0-1,0 1,24 23,-24 23,23 1,-23-1,0 1,24-1,-24 1,0 23,23-24,1 24,-24-23,47-1,-47 1,23-1,1 1,-1 0,-23-1,24-23,-1 0,-23-23,0-1,0 0,0 1,0-1,0-23,0 24,0-1,0-23,0 24,0-24,0 23,0 1,0-1,0 1</inkml:trace>
  <inkml:trace contextRef="#ctx0" brushRef="#br0" timeOffset="260087.8536">30527 5950,'24'0,"-1"-24,1 1,-1-1,-23 1,0-1,0 1,0-1,-23 24,-1-23,1 23,-1 0,1 23,23 1,-24-1,0-23,24 24,0 23,0-24,0 1,0-1,24 1,0-1,-24 1,0-1,23 1,1-1,-1 1,-23 0,0-1,0 1,0-1,0 1,-23-24,-1 0,1 0,-1 0,0 0,-23 0,24-24</inkml:trace>
  <inkml:trace contextRef="#ctx0" brushRef="#br0" timeOffset="260504.4765">30692 5832,'23'0,"1"0,23 0,-24 0,1 0,-1 0,1 0,-1 0</inkml:trace>
  <inkml:trace contextRef="#ctx0" brushRef="#br0" timeOffset="260689.401">30880 5856,'-24'0,"48"0,-48 23,24 1,0-1,-23 1,23-1,0 1,0-1,0 1,0-1,0 1,0-1,-24 1,24 0,0-1</inkml:trace>
  <inkml:trace contextRef="#ctx0" brushRef="#br0" timeOffset="260836.5399">30692 6232,'23'0,"1"0,-1 0,1 0,-1 0,24 0,-47-23,47 23,-23 0</inkml:trace>
  <inkml:trace contextRef="#ctx0" brushRef="#br0" timeOffset="261221.8417">31068 5809,'0'0,"23"0,1 0,-24-24,24 24,-1 0,1 0,-1 0,1 0,23 0,0 0,-24 0,1 0,-1 0,1 0,-1 0</inkml:trace>
  <inkml:trace contextRef="#ctx0" brushRef="#br0" timeOffset="261444.5276">31350 5809,'0'23,"-23"-23,23 24,-24-1,1 1,23-1,0 1,-24 23,1-24,23 1,0 23,0-24,0 1,0 0</inkml:trace>
  <inkml:trace contextRef="#ctx0" brushRef="#br0" timeOffset="261823.4723">31562 5926,'0'-23,"0"-1,23 24,1 0,-1-23,1 23,-1 0,1 0,-1 0,1 0,0 0</inkml:trace>
  <inkml:trace contextRef="#ctx0" brushRef="#br0" timeOffset="262024.0111">31703 5903,'0'0,"-24"23,1-23,23 24,-24-1,24 1,0-1,0 1,0-1,0 1,0-1,0 1,0 0,0-1,0 1</inkml:trace>
  <inkml:trace contextRef="#ctx0" brushRef="#br0" timeOffset="262193.2753">31562 6256,'23'0,"1"0,-1 0,1 0,-1 0,1 0,-1 0,1 0,0 0,-1-24</inkml:trace>
  <inkml:trace contextRef="#ctx0" brushRef="#br0" timeOffset="262622.5184">32126 5926,'24'0,"-24"-23,23 23,-23-24,-23 24,-1 0,1 24,-1-24,1 23,-1 1,1 23,-1-24,1 1,23 23,-24-24,24 1,0 23,24-47,-24 47,23-23,1-1,-1-23,1 0,-1 0,-23-23,24 23,-1-24,1 24,-1-23,-23-1,0 1,24-1,-24 0,0 1,0-1,0 1,-24-1,1 1,-1-1,-23 24,24-23</inkml:trace>
  <inkml:trace contextRef="#ctx0" brushRef="#br0" timeOffset="263442.9174">32456 5926,'0'0,"0"24,0-1,0 1,-24-1,24 1,0 23,-23-24,23 1,0 0,0-1,0 24,-24-23,24-1,-24 1,24-1,0 1,-23-24,23-24,23 1,-23-1,24 1,-24-1,0 1,24-1,-24 1,0-25,0 25,23-1,-23 1,24-1,-24 1,0-1,0 48,0-1,23 24,-23-23,24-1,-24 1,23 0,-23-1,0 1,24-1,-24 1,23-1,-23 1,0-1,24-23,-1 0,-23-23,24 23,-1-24,-23 1,24-1,-24 1,23-1,1 1,-24-25,23 25,-23-1,24-23,-24 24,0-1,0 1,0-1,0 1</inkml:trace>
  <inkml:trace contextRef="#ctx0" brushRef="#br0" timeOffset="264884.4115">28551 6891,'0'23,"0"1,0-1,24-23,-24 47,0-23,24-1,-24 1,0-1,0 1,0-1,-24-23,0 0,24-23,0-1,0 1,0-1,0 1,0-1,0 1,0-1,0 1,0-24,0 23,24 1,0-1,-1 1,-23-1,24 24,-1 0,1 0,-1 0,1 24,-24-1,23 1,-23-1,0 1,0-1,0 1,24-1,-24 1,0-48,0 1,0-1,23 1,1-1,-24-23,0 24,23-1,1 0,-1 1,1-1,-1 24,1 0,-1 0,-23 24,24-1,-24 1,23 0,-23-1,0 1,0-1,0 1,0 23,0-24,0 1,-23-1,23 1,0-1,-24 1,24-1,0 1</inkml:trace>
  <inkml:trace contextRef="#ctx0" brushRef="#br0" timeOffset="265401.4704">29351 6844,'24'0,"-48"0,71-24,-47 1,24 23,-24 23,-24 1,24-1,0 1,-23-1,-1 24,24-23,0-1,0 1,-23-1,23 1,0-1,-24 1,24-1,-23 1,23-48,0 1,23-1,1-23,-1 24,-23-1,0-23,24 24,-1-24,1 23,-1 1,-23-24,47 23,-23 0,-24 1,23 23,1 23,-24 1,0 0,0-1,0 24,0-23,0-1,0 24,0-23,0-1,0 1,0-1,0 1,0-1,0 1</inkml:trace>
  <inkml:trace contextRef="#ctx0" brushRef="#br0" timeOffset="265570.7648">29445 7079,'-23'-24,"-1"24,24-23,24 23,-1 0,1 0,-1 0,1-24,23 24</inkml:trace>
  <inkml:trace contextRef="#ctx0" brushRef="#br0" timeOffset="266002.9862">29680 6820,'24'-23,"-1"23,1-24,23 24,-24 0,1 0,23 0,-23 0,23 0,-24 0,1 0,-1 0,1 0,-1 0,1 24,-1-24,-23 23</inkml:trace>
  <inkml:trace contextRef="#ctx0" brushRef="#br0" timeOffset="266203.3246">29963 6797,'0'23,"0"1,-24-1,1 1,23-1,-24 1,24-1,0 1,-23-1,-1 1,24 23,0-24,0 1,0-1,0 1</inkml:trace>
  <inkml:trace contextRef="#ctx0" brushRef="#br0" timeOffset="267058.8706">30480 6867,'0'24,"0"-1,0 1,-24-1,24 1,0-1,0 1,0-1,0 1,-23-1,23 1,0-1,-24-23,24 24,0-1,-23-23,23-23,0-1,0 1,23-24,-23 23,0 1,24-1,-24-23,23 0,-23 24,0-1,0 1,24-1,-24 1,24-1,23 24,-24-24,1 24,-1 0,1 0,-1 0,-23 24,24-24,-24 24,0-1,0 1,-24-1,24 1,-23-1,-1 1,-23-1,0 1,24-24,-1 0,0 0,24 23,24-23,0 0,-1 0,1 24,-1-24,1 23,-1-23,1 24,-1-1,1 1,-1-1,1-23,-24 24,0-1,23-23,-23-23</inkml:trace>
  <inkml:trace contextRef="#ctx0" brushRef="#br0" timeOffset="267691.8666">30927 6914,'0'-23,"0"-1,23 24,-23-23,24 23,-1 0,1-24,-1 24,1 0,23 0,0 0,-23 0,-1 0,1 0,-1 24,1-24,-1 0,-46 0,23 23,-47-23,23 0,1 0,-1 0,1 0,-1 24,24-1,-24-23,24 24,0-1,0 1,0-1,0 1,24-1,-24 1,0-1,0 1</inkml:trace>
  <inkml:trace contextRef="#ctx0" brushRef="#br0" timeOffset="267876.8099">30950 7220,'24'0,"23"0,-24 0,1 0,-1 0,1 0,23 0,-23 0,-1-24,1 24</inkml:trace>
  <inkml:trace contextRef="#ctx0" brushRef="#br0" timeOffset="268261.9817">32009 6867,'0'24,"-24"-24,1 23,-1 1,1-1,-1 1,1-1,-1 1,1-1,-1 24,1-23,-1-1,0 1,1-1,-1-23,24 24,-23-1,-1-23,24 24,-23-1,-1-23,1 0</inkml:trace>
  <inkml:trace contextRef="#ctx0" brushRef="#br0" timeOffset="268509.1977">31632 7008,'0'-23,"24"23,-1-24,1 24,-1 0,1 0,23 0,-47 24,24-1,-24 1,23-1,-23 1,24-1,-1 1,1 23,-24-24,23 1,1-1,-24 1,23-1,1-23,-24 24,0-1</inkml:trace>
  <inkml:trace contextRef="#ctx0" brushRef="#br0" timeOffset="269680.9035">29445 7949,'-23'0,"-1"0,1 0,-1 23,1-23,-1 24,1-1,23 1,-24 0,24-1,0 1,0-1,24 1,-24-1,23-23,1 24,-1-24,1 0,-1 0,1 0,-1-24,-23 1,24-1,-1 24,-23-23,24-1,-24 1,0-1,0 0,0 1,0-1,-24 24,1 0,-1 0,1 0,-1 24,24-1,-23-23,23 24,0 0,23-24,1 0,-1 0,1 0,-1 0,1 0,-1 0,1 0,-1 0,1-24,-24 0,23 24,1-23,-1-1,1 1,-24-1,0 1,0-1,0 1,0-1,0 1,-24 23,24-24,-23 1,-1 23,1 0,-1 0,1 0,23 23,0 1,23-24,1 0,23 0,0 0,0 23,0-23,0 24,-23-24,-1 23,1 1,-1-1,-23 1,0-1,0 1,-23 23,-1-23,24 23,-23-24,-1 1,24 23,0-24,0 1,0-1,0 1,24-24,-1 0,24 0,0 0,0 0,24 0</inkml:trace>
  <inkml:trace contextRef="#ctx0" brushRef="#br0" timeOffset="270560.6054">27258 8749,'0'-24,"23"24,-23-23,0-1,0 0,-23 24,-1 0,1 0,-24 24,23-24,1 24,-1-1,-23 1,24-1,-1 24,1-23,-1-1,24 24,-23-23,-1 23,1-24,23 1,0-1,0 1,0-1,0 1,23-24,1 0,-1 0,24 0,0 0,-23-24,23 24,0 0,-24-23,24 23,-23 0</inkml:trace>
  <inkml:trace contextRef="#ctx0" brushRef="#br0" timeOffset="270883.5919">27564 8749,'-24'0,"1"23,23 1,0-1,-24 24,24-23,0-1,0 1,0 23,0-24,0 1,-23-1,23 1</inkml:trace>
  <inkml:trace contextRef="#ctx0" brushRef="#br0" timeOffset="271299.8375">27493 8984,'0'0,"0"-24,24 24,-1 0,1 0,-24-23,47 23,0 0,-24-24,24 24,-23-23,-1 23,1-24,-1 1,1-1,-24 1,0 46,0 1,-24-1,24 1,-23-1,23 1,-24-1,24 1,0-1,0 1,0-1,0 1,0-1,-23 1,23-1,0 1</inkml:trace>
  <inkml:trace contextRef="#ctx0" brushRef="#br0" timeOffset="271832.4385">28058 8819,'0'-23,"0"46,23-46,-23 46,0 1,-23-1,23 1,0-1,-24 1,24-1,-23 1,23-1,0 1,0-1,0-46,0-1,0 1,23-1,-23 1,24-1,-24 1,0-24,23 23,1 24,-24-23,0-1,23 1,1 23,-1 0,1 23,-1-23,-23 24,0-1,24 1,-24-1,0 1,0-1,23-23,-23 24,24-1,-24 1,0-1,0 1,23-24</inkml:trace>
  <inkml:trace contextRef="#ctx0" brushRef="#br0" timeOffset="271983.4983">28175 8937,'0'0,"-23"0,23-24,23 24,-23-23,24 23,-1 0</inkml:trace>
  <inkml:trace contextRef="#ctx0" brushRef="#br0" timeOffset="272872.9649">28528 8819,'0'-23,"0"46,0 1,0-1,0 1,0-1,0 1,0-1,0 1,0-1,0 1,0-1,0 1,-24-24,24-24,0 1,0-1,24 1,-24-1,0-23,23 47,-23-47,0 24,0-1,0 1,24 46,0 1,-24-1,23 1,-23-1,24 24,-1-23,-23-1,24-23,-24 24,23-24,-23 23,24-23,-24-23,23 23,-23-24,24 24,-24-23,0-1,0-23,0 0,0 24,0-1,0 1,0-1</inkml:trace>
  <inkml:trace contextRef="#ctx0" brushRef="#br0" timeOffset="273605.5715">29116 8843,'0'0,"23"-24,1 1,-24-1,-24 24,1-23,-1 23,1 0,-1 0,-23 0,24 23,-1-23,1 24,-1-1,1 1,23 23,-24-24,24 1,0-1,0 24,0-23,24-1,-24 1,23-24,-23 23,24 1,-1-24,-23 23,24-23,-1 0,1 0,-1 0,1 0,-24-23,0-1,23 24,-23-23,0-1,0 1,0-1,24 24,-1 0,1 0,-24 24,23-1,-23 1,0-1,0 1,0-1,0 1,0-1,0 1,0-1,24-23</inkml:trace>
  <inkml:trace contextRef="#ctx0" brushRef="#br0" timeOffset="273991.0327">29469 8913,'23'0,"1"0,-48 24,1-1,-1 1,24-1,-23 1,23 23,0-24,0 24,0-23,23-24,-23 23,0 1,0-1</inkml:trace>
  <inkml:trace contextRef="#ctx0" brushRef="#br0" timeOffset="274206.8217">29445 8984,'0'-94,"0"376,0-588,0 424,24-259,-24 117,23 24,-23-23,24 23,-1 0,1 0,-1 0,1 0,-1 0,1 23,-1-23,1 24,-1-24</inkml:trace>
  <inkml:trace contextRef="#ctx0" brushRef="#br0" timeOffset="274407.3664">29422 9054,'23'0,"1"0,23 0,-24 0,1 0,-1 0,1 0</inkml:trace>
  <inkml:trace contextRef="#ctx0" brushRef="#br0" timeOffset="274592.2825">29516 9219,'0'23,"23"-23,1 0,-1 0,1 0,-1 0,1 0,-1 0,24-23,-23 23</inkml:trace>
  <inkml:trace contextRef="#ctx0" brushRef="#br0" timeOffset="275166.0268">30456 8984,'0'0,"0"-24,-23 24,-1 0,1 0,-1 0,1 24,23-1,-24 1,1 23,23 0,0-24,0 1,0-1,23 1,1-1,-1-23,1 0,-1 0,1 0,-1 0,1-23,0 23,-24-24,0 1,0-1,0 1,0-1,0 1,0-1,0 1,0-1,-48 24,25 0,-1 0</inkml:trace>
  <inkml:trace contextRef="#ctx0" brushRef="#br0" timeOffset="275594.7397">30833 8937,'23'0,"-23"23,0 1,0-1,0 1,0 23,0-24,0 1,0-1,-23 1,23-1,0 24,0-23,0-1,0 1,23-24</inkml:trace>
  <inkml:trace contextRef="#ctx0" brushRef="#br0" timeOffset="275810.9033">30856 8984,'0'0,"0"-24,0 1,24-1,-1 24,-23-23,24 23,-1-24,1 24,-1 0,1-23,-1 23,1 0,-1 0,1 0,23 0,-23-24</inkml:trace>
  <inkml:trace contextRef="#ctx0" brushRef="#br0" timeOffset="276027.0671">30927 9078,'0'0,"-24"0,48 0,-1 0,24 0,-23 0,23 0,0-24,0 24,-23 0,-1-23,1 23,-1 0,1 0</inkml:trace>
  <inkml:trace contextRef="#ctx0" brushRef="#br0" timeOffset="276912.9939">31962 9007,'0'24,"0"-1,0 1,-24-1,1 24,23-23,0-1,0 1,0-1,0 1,0-1,0 1,0 0,-24-1,24 1</inkml:trace>
  <inkml:trace contextRef="#ctx0" brushRef="#br0" timeOffset="277445.0148">31844 9078,'0'0,"24"-24,-1 1,-23-1,24 24,-24-23,23 23,1 0,-24-24,23 24,1 0,-1 0,1 0,-1 24,1-24,-24 23,23-23,-23 24,0-1,-23 1,23-1,-24 1,24-1,-23-23,-1 24,1-24,23 23,-24 1,1-24,46 0,1 0,-24-24,23 24,1 0,-1 0,1 0,-1 0,-23 24,47-1,-47 1,0-1,0 1,0 0,0-1,-23-23,-1 24,-23-1,24 1,-24-24,0 0,47-24</inkml:trace>
  <inkml:trace contextRef="#ctx0" brushRef="#br0" timeOffset="278362.8026">32385 9078,'24'0,"-48"0,48-24,-1 24,1 0,-24 24,0-1,0 1,0-1,-24 1,24-1,-23 24,23-23,0-1,0 25,-24-48,0 47,24-24,-23 1,23-1,0 1,0-1,0-46,0-1,0 1,0-1,0-23,0 0,23 0,1 23,0 1,-24-24,23 23,1 1,-24-1,23 1,1-1,-1 24,-23 24,0-1,0 24,24-23,-24 23,23-24,-23 1,0 23,0-23,24-1,-24 1,23-1,-23 1,24-24,-24 23,23-23,-23 24,24-24</inkml:trace>
  <inkml:trace contextRef="#ctx0" brushRef="#br0" timeOffset="278562.9621">32409 9407,'211'24,"-422"-48,187 1,24-1,24 24,-1-23,1 23,23 0,-24 0,1 0,-1-24,1 24,-1-24</inkml:trace>
  <inkml:trace contextRef="#ctx0" brushRef="#br0" timeOffset="279317.8882">32738 9195,'23'0,"-23"-23,24 23,-24-24,23 24,1 0,-24-23,23 23,-23-24,0 1,0-1,-23 1,-1 23,1 0,-1 0,1 0,23 23,-24-23,1 24,-1-24,1 23,-1 1,24-1,0 1,24-24,-1 23,1 1,-24-1,23 1,1-1,-1-23,1 24,-24 0,47-24,-24 23,-23 1,24-1,-24 1,0-1,-24 1,1-1,-1-23,1 0,-24 0,0 0,23 0,1 0</inkml:trace>
  <inkml:trace contextRef="#ctx0" brushRef="#br0" timeOffset="279618.6849">32926 9172,'23'0,"1"0,-1-24,1 24,0 0,-1 0,1 0,-24-23</inkml:trace>
  <inkml:trace contextRef="#ctx0" brushRef="#br0" timeOffset="279844.8725">32973 9219,'94'-118,"-188"236,94-95,0 1,0-1,0 1,0 0,0-1,0 1,0-1,0 1,0-1,0 1,0-1,0 1,0-1,-24-23</inkml:trace>
  <inkml:trace contextRef="#ctx0" brushRef="#br0" timeOffset="279966.2684">32926 9548,'47'0,"-24"0,1 0,-24-23,24 23</inkml:trace>
  <inkml:trace contextRef="#ctx0" brushRef="#br0" timeOffset="280367.3251">33467 9289,'0'0,"0"-23,0-1,0 1,-47-1,23 24,1 0,-1 0,1 0,-1 0,24 24,-23-1,46 1,-23-1,24 1,-1 0,-23-1,24 1,-24-1,0 1,0-1,0 1,0-1,0 1,0-1,-24 1,1-1,-1-23,1 24,-24-1,0-23,23 24</inkml:trace>
  <inkml:trace contextRef="#ctx0" brushRef="#br0" timeOffset="281692.6386">27893 9783,'0'24,"0"-1,0 1,0-1,0 1,0 23,-24-47,1 47,23-23,-24-1,1 1,23-1,-24 1,24-48,0 1,0-1,0 1,0-24,0 23,0 0,0 1,0-24,0 23,24 1,-24-1,23 1,1-1,-1 1,1-1,-1 1,1 23,0 0,-1 23,1-23,-24 24,0-1,0 1,0 23,0-24,0 1,0-1,0 1,0-1,0 1,0 0,0-1,0-46,0-1,23 0,1 1,-24-24,23 23,1 1,-24-24,47 47,-24-47,1 23,-1 24,-23-23,47 23,-23 0,-1 0,1 0,-24 23,0 1,0-1,0 1,0-1,0 24,0-23,0 23,0-24,-24 25,1-25,23 1,0-1,-24 1,24-1,0 1</inkml:trace>
  <inkml:trace contextRef="#ctx0" brushRef="#br0" timeOffset="282272.1649">28834 9760,'0'0,"0"23,-24 1,1-1,23 24,-47-23,47 23,-24-23,1-1,-1 1,24 23,0-24,0 1,-23-24,23 23,-24 1,24-48,0 1,0-1,24 1,-1-24,1 23,-1-23,1 23,-1-23,1 24,-1-1,1 1,-1-1,1 1,-1 23,-23 23,0 1,24-1,-24 1,0 23,0-24,0 25,0-25,0 24,0-23,0 23,0-24,0 1,0-1</inkml:trace>
  <inkml:trace contextRef="#ctx0" brushRef="#br0" timeOffset="282410.1926">28716 10066,'0'0,"24"0,-24-24</inkml:trace>
  <inkml:trace contextRef="#ctx0" brushRef="#br0" timeOffset="282858.1349">28998 9760,'24'0,"-1"23,1-23,-1 0,1 0,23 0,-24 0,25 0,-25 0,1 0,23 0,-24 0,24 24,0-24</inkml:trace>
  <inkml:trace contextRef="#ctx0" brushRef="#br0" timeOffset="283164.0814">29163 9830,'0'24,"0"-1,0 1,0-1,0 1,0 23,0-23,-24-1,24 1,-23-1,23 24,-24-23,1-1,23 1</inkml:trace>
  <inkml:trace contextRef="#ctx0" brushRef="#br0" timeOffset="283443.7586">28575 10089,'47'-23,"0"-1,-23 24,23 0,-24 0,1 0,-1 0,1-23,-1 23</inkml:trace>
  <inkml:trace contextRef="#ctx0" brushRef="#br0" timeOffset="284299.1225">29610 9924,'-24'0,"1"24,23 0,0-1,-24 1,24-1,-23 1,23 23,0-24,0 1,-24-1,24 1,-23-1,23 1,-24-1,1-23,23-23,0-1,23 1,-23-1,0 1,24-1,-24 1,23-24,-23 23,0 1,24-1,-24 1,0-1,0 0,23 24,1-23,-24-1,23 24,1-23,23 23,-24 0,1 0,-1 23,-23 1,0-1,0 1,0 0,-23-1,-1 1,1-1,-1-23,1 24,-1-24,1 0,23 23,23 1,1-24,-1 23,1 1,-1-24,-23 23,47 1,-47-1,24 1,-1-1,1-23</inkml:trace>
  <inkml:trace contextRef="#ctx0" brushRef="#br0" timeOffset="284593.3299">30104 9972,'23'-24,"1"24,-1 0,1 0,-1 0,-23-24,24 24,-1 0</inkml:trace>
  <inkml:trace contextRef="#ctx0" brushRef="#br0" timeOffset="284778.2557">30174 9995,'0'24,"118"-119,-259 190,164-119,-46 71,-1-23,24-1,0 1,0-1,0 1,0-1,0 1,0-1,-23 1,23-1,-24-23</inkml:trace>
  <inkml:trace contextRef="#ctx0" brushRef="#br0" timeOffset="284916.3025">29963 10371,'0'0,"23"0,1 0,-1-23,1 23,23 0,-24-24,24 1</inkml:trace>
  <inkml:trace contextRef="#ctx0" brushRef="#br0" timeOffset="285216.7963">30762 10042,'0'-23,"0"46,-23-23,23 24,-24-24,1 23,-1 1,-23-1,24 24,-24-47,0 47,23-23,0-1,-23 1,47-1,-47 1,24-24</inkml:trace>
  <inkml:trace contextRef="#ctx0" brushRef="#br0" timeOffset="285464.2054">30339 10113,'0'-24,"0"48,47-48,-24 1,24 23,-23 0,0 47,-1-24,1 1,-24-1,23 1,-23-1,24 24,-1-23,1-1,-1 1,1-1,23 1,-47-1,47 1</inkml:trace>
  <inkml:trace contextRef="#ctx0" brushRef="#br0" timeOffset="288857.1523">22319 10795,'0'-24,"0"1,0 46,0 1,0-1,0 1,0-1,0 1,0-1,0 1</inkml:trace>
  <inkml:trace contextRef="#ctx0" brushRef="#br0" timeOffset="289405.1285">22225 10748,'0'0,"0"-24,0 1,0-1,24 24,-1 0,1 0,-1 0,24 0,-23 24,-1-24,1 23,-1 1,1-1,-24 1,-24-24,1 23,-1 1,1-24,-1 0,48 0,-1 0,1 23,-1-23,1 0,-24 24,0-1,23-23,-23 24,-23-1,-1 1,1-24,-1 0,1 0,23 23</inkml:trace>
  <inkml:trace contextRef="#ctx0" brushRef="#br0" timeOffset="290177.7925">21308 10771,'0'24,"0"-1,0 1,0-1,0 1,0-1,0 1</inkml:trace>
  <inkml:trace contextRef="#ctx0" brushRef="#br0" timeOffset="290530.0134">21190 10748,'24'0,"-24"-24,23 1,1 23,-1 0,1 0,-1 0,-23 23,24 1,-1-24,1 23,-1 1,1-1,-1 1,1-1,-24 1,0-1,0 1,-24-1,1-23,-1 24,1-24,-1 23,-23-23,24 24</inkml:trace>
  <inkml:trace contextRef="#ctx0" brushRef="#br0" timeOffset="291093.7592">21661 10889,'23'0,"1"0,23 0,-24 0,24 0,0 0,-23 0,23 0,0 0,-24 0,24 0,0 0,0 0,-23 0</inkml:trace>
  <inkml:trace contextRef="#ctx0" brushRef="#br0" timeOffset="291532.6466">21731 10818,'24'0,"-48"0,1 24,-1-24,1 23,-1-23,1 24,-1-24,0 23,1 1,-1-24,1 23,46-23,1 24,23-24,0 0,-23 0,-1 0,1 0</inkml:trace>
  <inkml:trace contextRef="#ctx0" brushRef="#br0" timeOffset="299852.6957">23142 10277,'0'-23,"0"46,-23-23,23 24,-24 23,24-24,-23 24,-1-23,1-1,-1 1,24-1,-23-23</inkml:trace>
  <inkml:trace contextRef="#ctx0" brushRef="#br0" timeOffset="300136.8947">23025 10254,'23'-24,"-46"48,46-71,-23 70,0 1,0-1,24 1,-24-1,23 24,-23-23,24 23,-1-24,-23 1,0-1,24-23,-24 24</inkml:trace>
  <inkml:trace contextRef="#ctx0" brushRef="#br0" timeOffset="300354.0484">22931 10442,'0'0,"23"-24,1 24,-1-23,1 23,-24-24,23 24,1 0,-1 0,24 0,-23 0,23 0</inkml:trace>
  <inkml:trace contextRef="#ctx0" brushRef="#br0" timeOffset="301635.5514">23566 10183,'23'0,"1"0,-24 24,0-1,23 1,-23-1,24 1,-24-1,23 24,1-23,-24-1,23 1,-23-1,24-23,-1 24,-23-1,0-46,24-24,-1 47,-23-24,0-23,24 47,-1-47,-23 24,0-1,0 1,0-1,0 1,0-1,24 24,-24-23,0-1</inkml:trace>
  <inkml:trace contextRef="#ctx0" brushRef="#br0" timeOffset="302290.1216">24130 10583,'0'-24,"0"48,0 0,0-1,0 1,0-1,0 1,0-1,0 1,-24-24</inkml:trace>
  <inkml:trace contextRef="#ctx0" brushRef="#br0" timeOffset="302775.9175">24106 10583,'0'0,"0"-24,0 1,24 23,0-24,-1 24,1 0,-24 24,23-24,-23 23,24-23,-1 24,-23 0,24-1,-24 1,-24-24,1 0,46 0,1 23,-1-23,-23 24,24-24,-1 0,1 0,-24 23,0 1,0-1,-24 1,-23-24,0 23,24-23,-1 0,1 0</inkml:trace>
  <inkml:trace contextRef="#ctx0" brushRef="#br0" timeOffset="303408.5081">24106 10701,'24'0,"0"-24,-1 24,1 0,-1 0,1 0,-1 0</inkml:trace>
  <inkml:trace contextRef="#ctx0" brushRef="#br0" timeOffset="303878.4075">24130 10795,'24'0,"-48"0,71 0</inkml:trace>
  <inkml:trace contextRef="#ctx0" brushRef="#br0" timeOffset="308962.613">23636 10912,'0'0,"0"24,0-1,0 1,0-1,0 1,0-1,0 1,0-1,0 1,0-1,0 1,0-1,24-23,-24 24,23-24,1 0,-1 0,24 0,-23 0,-1 0,24 0,0 0,24-24,-24 24,23 0,1-23,0 23,-1-24,1 24,-1-23,1 23,-1 0,1 0,-24-24,-24 24,25 0,-25-23,1 23,-1-24,1 24,-1-23,1-1,-24 1,0-1,0-23,0 24,0-1,0-23,0 24,0-24,23 0,-23 0</inkml:trace>
  <inkml:trace contextRef="#ctx0" brushRef="#br0" timeOffset="311282.9777">20414 11147,'0'24,"24"-1,-24 1,0 0,0-1,0 1,0-1,0 1,0-1,0 1,23-24,1 23,-1-23,1 0,-1 0,1 0,-1 0,1 0,-1 0,1 0,-1 0,48 0,-48 0,24 0,0 0,24 0,-24 0,0 0,0 0,0 0,24 0,-24 0,23 24,-23-24,0 23,24-23,-24 0,24 24,-24-24,23 23,-23-23,24 24,-24-24,47 23,-47-23,23 0,-46 0,23 0,-24 0,48 0,-47-23,-1-1,24 1,-23-1,23-23,-24 24,1-24,23 23,-24-23,1 0,-1 23,1-23,-1 24,-23-24</inkml:trace>
  <inkml:trace contextRef="#ctx0" brushRef="#br0" timeOffset="313466.6643">20696 11477,'0'0,"0"23,-23 1,-1-1,1 24,-1-23,1-1,-24 1,47 23,-47-24,23-23,1 24,-24 23,23-47,-23 23,23 1,1 0,-48-1,48-23,-24 24,0-1,0 1,0-24,-24 23,24-23,0 24,-23-24,-1 23,-23 1,23-24,-23 0,0 23,0 1,0-1,0-23,0 24,0-24,-24 0,24 23,-23 1,-1-24,0 23,1 1,-24-24,23 0,-23 23,0 1,0-24,0 23,0-23,23 0,0 0,-23 0,24 0,-24-23,23-1,24 1,-24-1,1 1,23-24,-24 23,24-23,-24 24,24-24,0 0,-23 0,23 0,-1-1,1 1,-117-94,117 94,0 0,-24-23,24-1,0 24,-24 0,24-23,0 22,0-22,0 23,0 0,0 0,23 0,-23-24,24 24,-1 0,1 0,-1 0,24 0,0 0,0 0,23 0,-23 0,0 23,24-23,-24 24,0-1,23 1,1-1,-48 24,48-23,-1 23,-23 0,0 0,23 0,1 0,-1 0,1 0,-24 0</inkml:trace>
  <inkml:trace contextRef="#ctx0" brushRef="#br0" timeOffset="314184.6524">12559 10277,'-24'0,"1"0,-1 24,1-1,-1 1,1-1,23 1,-24-1,1 1,-1-24,24 23,-23 1,23-1,-24-23,24 24,0-48,0 1,0-1,0 1,0-1,24 1,-1-1,-23 1,24-1,-1 1,1-1,-1-23,1 24,-24-1,23 1,1-1,-24 1,23 23,1 0,-1-24,1 24,-1 0,1-23,-1 23,48 0,-47 0,-1-24,24 24,0 0,-23-23,23 23,0 0,-24 0</inkml:trace>
  <inkml:trace contextRef="#ctx0" brushRef="#br0" timeOffset="316212.9322">3034 9195,'-24'0,"1"24,23-1,-24-23,24 24,0-1,0 1,0 0,0 23,0 0,0 0,0-24,0 24,0 0,24-23,-24 23,0-24,0 1,0-1,0 1,-24-48,24 1,0-1,-23 1,23-24,0 23,0-23,0 0,0 0,0 24,0-24,0 0,0-1,0 1,0 24,0-1,23 1,1-24,-24 23,23 1,1 23,-1-24,1 24,-1 0,1 24,-1-24,-23 23,24 1,0-1,-1-23,-23 24,24-1,-1-23,-23 24,0-1,24-23,-1 0,-23-23,24-24,-24 0,23 23,1 1,-24-24,23 23,1 1,-1-1,-23 1,24 23,-1 0,-23 23,0 1,0-1,24-23,-24 47,0 0,0 0,0-23,0 46,0-23,0 1,0-1,0 0,0 0,0 0,0-24,0 24</inkml:trace>
  <inkml:trace contextRef="#ctx0" brushRef="#br0" timeOffset="316860.9449">3834 9713,'0'-24,"0"48,0-1,0 1,0-1,0 1,0-1,0 1,-24-1,24 1,0-1,-24 1</inkml:trace>
  <inkml:trace contextRef="#ctx0" brushRef="#br0" timeOffset="317146.1363">3739 9689,'0'0,"24"0,-24-23,0-1,23 1,1-1,0 24,23 24,-47-1,23 1,24-1,-23-23,-1 47,24-23,0-1,-23 1,23-1,-47 1,23-1,1 1,-24-1,-24 1,1 23,-1-23,1-1</inkml:trace>
  <inkml:trace contextRef="#ctx0" brushRef="#br0" timeOffset="317700.4805">4351 9901,'0'-24,"23"24,1 0,-1 0,1 0,0 0,-1 0,48 0,-48 0,24-23,0 23,0 0,0 0,0-24,-23 24,23 0,-24 0,1-23</inkml:trace>
  <inkml:trace contextRef="#ctx0" brushRef="#br0" timeOffset="318163.8417">4586 9760,'0'23,"-23"-23,-1 24,1-24,-1 23,1-23,-25 24,25-24,-1 23,1-23,-1 0,24 24,0-1,0 1,24-24,-1 0,1 24,-1-24,1 23,0 1,-1-24,1 0</inkml:trace>
  <inkml:trace contextRef="#ctx0" brushRef="#br0" timeOffset="318702.0811">3716 10042,'23'0,"1"24,23-24,-23 23,-1-23,1 0,-1 24,24-24,0 0</inkml:trace>
  <inkml:trace contextRef="#ctx0" brushRef="#br0" timeOffset="319481.8231">5033 9760,'0'23,"0"1,0-1,0 1,0-1,0 1,0-1,0 1,0 0,0-1,0 1,0-1</inkml:trace>
  <inkml:trace contextRef="#ctx0" brushRef="#br0" timeOffset="319920.7227">5033 9924,'-24'-117,"48"329,-24-307,-24-46,24 118,0-1,0 1,24 23,-1 0,1 23,0-23,-1 24,1-24,-1 23,-23 1,24-1,-24 1,0-1,-24 24,1-23,-1-24,1 0,46 0,1 0,-1 0,1 0,-1 0,1 24,-1-24,-23 23,24 1,-24-1,0 1,0-1,-24 1,1-24,-1 23,1 1,-1-1,-46-23</inkml:trace>
  <inkml:trace contextRef="#ctx0" brushRef="#br0" timeOffset="339360.1227">8890 7596,'0'24,"24"-24,-24 23,0 1,0-1,0 1,0 23,0 0,0-24,0 24,23 0,-23 0,24 0,-24 1,0-25,0 24,23-23,-23 23,0-24</inkml:trace>
  <inkml:trace contextRef="#ctx0" brushRef="#br0" timeOffset="339692.1789">8772 8184,'24'0,"-24"24,23-1,-23 1,0-1,0 1,24-1,-24 1,23-24,1 0,0 0,-24-24,23 24,1-23,-1-24,1 0,-1 0,1 0</inkml:trace>
  <inkml:trace contextRef="#ctx0" brushRef="#br0" timeOffset="340447.197">10748 7620,'0'23,"0"1,0-1,0 1,0-1,0 24,0-23,0 46,0-46,0 23,0 0,0 0,0 0,0 0</inkml:trace>
  <inkml:trace contextRef="#ctx0" brushRef="#br0" timeOffset="340748.7771">10560 8137,'0'24,"0"-1,23 1,-23-1,24 1,-24-1,23 1,1-24,-1 0,24-24,-23 1,-1-1,25-23,-25 0,48 0,-48-24</inkml:trace>
  <inkml:trace contextRef="#ctx0" brushRef="#br0" timeOffset="349948.7721">21825 2987,'24'0,"-1"0,-23 23,24 1,-1-1,-23 1,24-1,-24 1,0-1,0 1,0-1,23-23,-23 24,0-1,0 1,24-1,-24 1,0-1,0 1,23-24,1 23,-1 1,1-24,-1 0,1 23,-1-23,1 0,23 0,0 0,0 0,0 0,0 0,24 24,-1-24,-23 0,24 0,-1 0,1 0,23 23,-23-23,-1 0,24 0,-23 0,46 0,-46 0,23 0,24 0,-24 0,23 0,-23 0,24 0,0 0,-1 0,1 0,-1 0,-23 0,24 0,0 0,-1 0,1 0,-1 0,1 0,23 0,-23 0,-1 0,1 0,23-23,-23 23,-1 0,24 0,-23 0,-1 0,1 0,0 0,-1 0,1 0,-1 23,-23-23,1 0,22 24,-23-1,0-23,0 0,0 24,0-24,1 23,-25-23,1 24,-1-24,1 0,-1 0,-23 0,24 0,-24-24,0 24,0-23,0-1,24 1,-48-24,1 23,-1 1,1-24,-1 0,1 0,-1-24,-23 1,24 23,-24-24</inkml:trace>
  <inkml:trace contextRef="#ctx0" brushRef="#br0" timeOffset="357910.769">6350 13711,'0'23,"0"1,0 0,0-1,0 1,0-1,0 1,0-1,24 1,-24-1,0 1,0-1,23 1,-23-1,0 1,0-1,0 1</inkml:trace>
  <inkml:trace contextRef="#ctx0" brushRef="#br0" timeOffset="358562.7819">6279 13711,'0'0,"24"-24,-1 1,-23-1,24 1,0 23,-1 0,1 23,-1-23,-23 24,24-1,-1-23,1 24,-24-1,0 1,0 0,0-1,0 1,0-1,-24-23,1 24,-1-1,24 1,-23-24,-1 0,48 0,-1 0,1 0,-1 0,1 23,-1-23,1 24,-24-1,23-23,-23 24,0-1,0 1,0-1,0 1,0-1,-23 1,23-1,-47-23,23 0,1 0,-1 0,1 0,-1-23,24-1,-47 24,23-23</inkml:trace>
  <inkml:trace contextRef="#ctx0" brushRef="#br0" timeOffset="359028.4029">6844 13923,'0'0,"23"0,1 0,-1 0,1 0,-1 0</inkml:trace>
  <inkml:trace contextRef="#ctx0" brushRef="#br0" timeOffset="359213.3043">6891 13993,'0'24,"70"-95,-140 118,93-23,1-24,-1 0,1 0,0-24</inkml:trace>
  <inkml:trace contextRef="#ctx0" brushRef="#br0" timeOffset="360146.2035">7573 13288,'0'23,"-24"-23,1 0,-1 24,1-24,-1 23,1 1,-1-24,1 23,23 1,0-1,0 24,0-23,0-1,23 1,1-1,-1 1,-23 23,24-24,-1 1,-23-1,24 1,-24 0,0-1,0 1,0-1,-24 1,24-1,-23-23,-1 0,1 24,-1-24,1 0,-1 0,1 0,-1 0,1 0,46 0,1 0,-1 0,1 0,-24 23,23-23,1 24,-1-1,-23 1,0-1,0 24,0-23,0 23,0 0,0 0,0 0,0 0,0-24,0 25,0-1,0-24,0 1,0-1,0 1,0-1,24-23,-1 0,1 0,-1-23,1-1,-1 24</inkml:trace>
  <inkml:trace contextRef="#ctx0" brushRef="#br0" timeOffset="361479.8413">8020 13876,'0'23,"-24"1,24-1,0 1,0-1,24 1,-1-1,1-23,-24 24,23-24,1 23,-1-23,1 0,-1 0,1 0,-1 0,-23-23,24-1,0 24,-24-23,0-1,23 1,-23-1,0 1,24 46,-24 1,0-1,0 1,0-1,23 1,-23-1,0 1</inkml:trace>
  <inkml:trace contextRef="#ctx0" brushRef="#br0" timeOffset="361780.654">8561 14040,'0'24,"0"-1,0 1,-24-1</inkml:trace>
  <inkml:trace contextRef="#ctx0" brushRef="#br0" timeOffset="362234.9963">8961 14111,'0'23,"0"1,-24-1,1-23</inkml:trace>
  <inkml:trace contextRef="#ctx0" brushRef="#br0" timeOffset="362920.5214">9407 13993,'0'-23,"0"46,0 1,0-1,0 1,24-24,-24 23,23 1,1-24,-1 0,1 0,0 0,-1 0,1-24,-1 1,-23-1,0 48,0-1,0 1,0-1,0 1</inkml:trace>
  <inkml:trace contextRef="#ctx0" brushRef="#br0" timeOffset="363345.7667">9807 14087,'24'0,"-1"0,1 0,-1 0,-23 24,0-1,0 1,0-1,-23 1,23-1,23-23,24 0,-47-23,47 23,-23 0,23-24</inkml:trace>
  <inkml:trace contextRef="#ctx0" brushRef="#br0" timeOffset="363752.8336">10489 14158,'0'23,"-23"1,23-1,-24-23</inkml:trace>
  <inkml:trace contextRef="#ctx0" brushRef="#br0" timeOffset="364153.8992">10889 14205,'-23'0</inkml:trace>
  <inkml:trace contextRef="#ctx0" brushRef="#br0" timeOffset="364378.8779">11101 14134,'23'0</inkml:trace>
  <inkml:trace contextRef="#ctx0" brushRef="#br0" timeOffset="364623.194">11406 14111,'0'0,"24"0,-24 23</inkml:trace>
  <inkml:trace contextRef="#ctx0" brushRef="#br0" timeOffset="365108.9074">11830 14181,'0'24,"-24"-1,24 1,-23-1</inkml:trace>
  <inkml:trace contextRef="#ctx0" brushRef="#br0" timeOffset="365809.9101">12159 13876,'-23'23,"23"1,0-1,0 1,0-1,0 1,0-1,23 1,1-1,-1 1,1-24,-1 0,1 0,-1 0,1 0,-1 0,1-24,-1 24,-23-23,24 23,-24-24,0 1,0-1,0 1,0-1,23 24,-23 24,0-1,0 1,0-1,24-23,-24 24,0-1,0 1,23-1,1-23,-24 24</inkml:trace>
  <inkml:trace contextRef="#ctx0" brushRef="#br0" timeOffset="366410.397">12700 14111,'0'-24,"24"24,-1 0,1 24,-1-24,-23 23,24-23,-24 24,0-1,0 1,23-48,-23 1,24 23,-24-24,0 1,23 23,1 0,-1 0,1 0,-1 23,1-23,-1 24,-23-1,0 1</inkml:trace>
  <inkml:trace contextRef="#ctx0" brushRef="#br0" timeOffset="367613.1705">13217 13476,'0'-24,"0"1,24 23,-24-24,23 24,1 0,-1 0,1 0,-24 24,24-24,-24 23,0 1,0-1,0 1,0 23,0-24,-24 1,24-1,-24 1,1-1,23 1,0-1,-24 1,1 0,23-1,0 1,0-1,0 1,23-1,1-23,-1 0,1 0,0 0,-48 0,0 0,1 24,23-1,0 1,0-1,0 1,0-1,0 1,0-1,23 1,1-1,-24 1,24-1,-24 1,0-1,0 1,23-1,-23 1,0-1,0 1,0-1,0 1,-23 0,-1-1,0-23,1 0,-1 24,1-24,-24 0</inkml:trace>
  <inkml:trace contextRef="#ctx0" brushRef="#br0" timeOffset="369880.2448">17286 13687,'0'-23,"0"-1,0 1,0 46,0 1,0-1,0 1,0-1,24 1,-24 0,0 23,0-24,0 1,0-1,0 1,0-1,0 1</inkml:trace>
  <inkml:trace contextRef="#ctx0" brushRef="#br0" timeOffset="370329.1737">17074 13687,'0'0,"24"-23,-24-1,0 1,23-1,1 1,0-1,-1 1,1 23,-1 0,1 0,23 0,-24 0,24 23,0 1,0-1,0 1,0 23,0-24,-23 1,46 23,-70-23,47-1,-47 1,0-1,0 1,0 23,-23-24,-1 1,-23-1,24 1,-24-1,0 1,0-24,0 23,23 1,-46-24,23 0,23 0,-23 0,0 0,24 0,-1-24,0 1</inkml:trace>
  <inkml:trace contextRef="#ctx0" brushRef="#br0" timeOffset="370751.3984">17945 13805,'23'0,"1"0,-1 0,1 0,-1 0,1 0,-1 0,1 0</inkml:trace>
  <inkml:trace contextRef="#ctx0" brushRef="#br0" timeOffset="370920.8114">17968 13946,'0'24,"0"-48,24 48,-1-24,1 0,-1 0,1 0,-1 0,1-24</inkml:trace>
  <inkml:trace contextRef="#ctx0" brushRef="#br0" timeOffset="372085.9532">18979 13523,'0'-24,"0"1,-23 23,-1-24,1 24,-24 0,23 0,1 0,-1 0,1 0,23 24,-24-24,1 23,-1-23,1 24,23-1,0 1,0-1,23-23,-23 24,24-24,23 23,-24 1,1-24,-24 23,23-23,1 0,-24 24,0-1,0 1,-24-24,24 24,-23-24,-1 23,1-23,23 24,0-1,0 1,23-1,-23 1,0-1,0 24,0 0,0-23,0-1,0 1,0-1,0 1,0-1,-23 1,23-1,0 1,0-1,0 1,23-24,1 0,-1 0,1 0,23-24</inkml:trace>
  <inkml:trace contextRef="#ctx0" brushRef="#br0" timeOffset="373592.7737">19544 13758,'0'-24,"0"1,0 46,23 1,-23 0,24-1,-24 24,23-23,1 23,-24-24,23-23,-23 24,24-1,0-23,-1 0,-23-23,0-1,24 24,-24-23,0-1,0 1,0-1,23 1,-23-24,0 23,0 0,24 1,-24-1</inkml:trace>
  <inkml:trace contextRef="#ctx0" brushRef="#br0" timeOffset="373859.3239">20038 13923,'23'0,"-23"23,0 1,0-1,-23 1,23-1</inkml:trace>
  <inkml:trace contextRef="#ctx0" brushRef="#br0" timeOffset="374415.6693">20555 13923,'24'0,"-24"23,-24-23,24 24,-23-24,23 23,-24-23</inkml:trace>
  <inkml:trace contextRef="#ctx0" brushRef="#br0" timeOffset="375093.8538">20908 13687,'23'-23,"-23"46,0 1,24 23,-24-23,24-24,-24 23,0 1,23-1,1 1,-1-1,-23 1,24-24,-24 23,23-23,-23-23,0-1,24 24,-24-23,23-1,-23 1,0-1,24 1,-24-1,23 0,-23 1,24-1,-24 1,0-1,0 1</inkml:trace>
  <inkml:trace contextRef="#ctx0" brushRef="#br0" timeOffset="375563.2311">21378 13852,'24'0,"-24"-23,23 23,1 0,-1 0,-23 23,0 1,0-1,-23 1,23-1,-24-23,24 24,-23-1,23 1,23-24,1 0,-1 0,1 0,-1 0,1-24,-1 24,1 0,0-23</inkml:trace>
  <inkml:trace contextRef="#ctx0" brushRef="#br0" timeOffset="375832.7762">21966 13899,'24'0,"-48"24,1-1,-1-23,24 24,-47-1,24-23</inkml:trace>
  <inkml:trace contextRef="#ctx0" brushRef="#br0" timeOffset="376264.7638">22531 13899</inkml:trace>
  <inkml:trace contextRef="#ctx0" brushRef="#br0" timeOffset="376511.7805">22931 13876,'0'0,"23"0</inkml:trace>
  <inkml:trace contextRef="#ctx0" brushRef="#br0" timeOffset="376719.3475">23213 13852,'23'0</inkml:trace>
  <inkml:trace contextRef="#ctx0" brushRef="#br0" timeOffset="377066.4501">24106 13852,'-23'0,"23"24,-24-24,24 23,-23-23,-1 24,1-1,-1-23,1 0</inkml:trace>
  <inkml:trace contextRef="#ctx0" brushRef="#br0" timeOffset="377683.3381">24271 13664,'0'-24,"0"48,0-1,0 1,0-1,24 1,-24 0,23-24,-23 23,0 1,24-1,-1-23,-23 24,24-24,-24 23,23-23,1 0,-24-23,0-1,23 24,24-70,-23 22,-1 25,-23-1,24 1,-1-1,-23 1,0-1,24 24,-1 0</inkml:trace>
  <inkml:trace contextRef="#ctx0" brushRef="#br0" timeOffset="378313.1371">24694 13852,'-23'0,"23"-23,0-1,0 1,23 23,1 0,-24 23,0 1,23-1,-23 1,0-1,0 1,0-1,24-23,-24-23,24-1,-24 1,23-1,1 24,-24-23,23 23,-23-24,24 24,-1 0,1 0,-24 24,0-1,23-23,1 47,-1-23</inkml:trace>
  <inkml:trace contextRef="#ctx0" brushRef="#br0" timeOffset="379347.375">25306 13194,'23'0,"-23"-24,0 1,24 23,-1-24,1 24,0 0,-1 0,1 0,-1 0,-23 24,24-1,-24 1,0-1,0 1,0-1,-24-23,24 24,0 23,0-24,-23-23,-1 24,24-1,0 1,0-1,-23-23,23 24,0-1,0 1,-24-1,24 1,0-1,24-23,-24 24,23-24,1 0,-1 0,1 0,-1 0,1 0,-48 23,1-23,-1 24,1-1,-1 1,24-1,0 1,0 0,0 23,0-24,0 1,0-1,24 24,-24-23,0-1,0 1,0-1,-24 1,24 23,-23-47,-1 0,0 0,1 0,-1 0,1 0,-1 0,-23 0,24 0</inkml:trace>
  <inkml:trace contextRef="#ctx0" brushRef="#br0" timeOffset="385870.8925">19614 14346,'24'0,"-1"0,25 0,-1 0,-24 0,1 0,-1 0,24 0,0 0</inkml:trace>
  <inkml:trace contextRef="#ctx0" brushRef="#br0" timeOffset="386287.2707">20790 14369,'24'0,"-1"0,1 0,-1 0,1 0,-1 0,1 0,0 0,-1 0</inkml:trace>
  <inkml:trace contextRef="#ctx0" brushRef="#br0" timeOffset="387103.8851">24836 14464,'23'0,"1"0,-1 0,1 0,-1 0,1 23,-1-23,1 0</inkml:trace>
  <inkml:trace contextRef="#ctx0" brushRef="#br0" timeOffset="389740.3482">8490 14746,'24'0,"-1"0,1 0,-1 0,1 0,-1 0,24 0,-47 23,47-23,-23 0,23 0,0 0,-24 0,25-23,-1 23,0 0,0-24,23 24</inkml:trace>
  <inkml:trace contextRef="#ctx0" brushRef="#br0" timeOffset="389994.2863">9407 14699,'71'0,"-142"0,1200 0,-1035 0,-23 0,23 0,-23 0,23 0,-24 0,24-24,0 24,-23 0,46 0,-46 0,23 0,-23 0,23 0,-24 0,1 0,-1 0,1 0,-24 24,24-24,-48 0,24 23,-23-23</inkml:trace>
  <inkml:trace contextRef="#ctx0" brushRef="#br0" timeOffset="396096.0442">8819 7502,'0'24,"0"-1,0 1,0-1,24 48,-24-24,0-24,0 24,0-23,0-1,0 24,0-23,0 23,23-24,-23 1,0-1,24 25,-24-25,0 1,0-1,-24 1,24-1,-23-23</inkml:trace>
  <inkml:trace contextRef="#ctx0" brushRef="#br0" timeOffset="403013.0944">13923 15216,'0'24,"0"-1,0 24,0 0,-47 24,23-48,24 1,-23 23,-1 0,-23-24,24 1,-24-1,23 1,1 0,-24-1,23 1,-23-24,47 23,-47-23,24 0,-1 0,1 0,-1 0,1-23,-1 23,0-24,1 24,23-23,0-1,-24 24,24-24,0-23,0 24,24-1,-1-23,1 24,0 23,-1-24,1 24,46 0,-46 24,-1-24,1 23,-1 1,48-1,-48 1,1-24,23 47,-47-24,47 1,-24 0,-23-1,24 1,-24-1,23 1,-23-1,0 1,0-1,0 1,0-1</inkml:trace>
  <inkml:trace contextRef="#ctx0" brushRef="#br0" timeOffset="403576.5529">14017 15781,'0'23,"0"1,0-1,0 1,0-1,0 1,0-1,0 1</inkml:trace>
  <inkml:trace contextRef="#ctx0" brushRef="#br0" timeOffset="404447.3041">14229 15898,'0'24,"23"-24,1 0,-24-24,23 24,-23-23,0 46,0 1,0-1,0 1,0-1</inkml:trace>
  <inkml:trace contextRef="#ctx0" brushRef="#br0" timeOffset="404632.2209">14346 15757,'-23'0,"23"-23,-24 23</inkml:trace>
  <inkml:trace contextRef="#ctx0" brushRef="#br0" timeOffset="406336.6683">14629 15381,'0'-24,"0"48,23-1,1 1,-24 23,23-24,-23 1,0-1,24 1,-1 23,-23-24,0 1,24-24,-1 24,-23-1,24-23,-24-23,23 23,-23-24,24 0,-24 1,0-1,0 1,0-1,23-23,1 24,-24-1,0 1,0-1,0 1,23 23,-23-24</inkml:trace>
  <inkml:trace contextRef="#ctx0" brushRef="#br0" timeOffset="407952.3335">15028 15734,'0'-24,"-23"24,23 24,0-1,0 1,0-1,0 1,23-24,-23 23,0 1,0-1</inkml:trace>
  <inkml:trace contextRef="#ctx0" brushRef="#br0" timeOffset="408526.4657">15405 15569,'23'0,"-23"-24,24 24,-1 0,24 0,-23 0,23 0,0 0,-24 0,1 0</inkml:trace>
  <inkml:trace contextRef="#ctx0" brushRef="#br0" timeOffset="408758.2509">15640 15451,'117'47,"-234"-94,117 71,-24-1,24 1,0-1,0 1,0-1</inkml:trace>
  <inkml:trace contextRef="#ctx0" brushRef="#br0" timeOffset="409513.4486">16534 15216,'0'24,"0"-1,0 1,-24-1,0 1,1 23,23-24,-24 1,1 23,-24-47,47 23,-47 1,23-1,-23 1,0-24,24 0,-1 0,1 0,23-24,-24 1,24-1,0 1,0-1,24 1,-24-1,47 1,-24 23,24 0,-23 0,-1 0,1 23,23-23,-47 24,47-1,-47 1,23-24,1 23,-24 1,23-1,1 1,0-1</inkml:trace>
  <inkml:trace contextRef="#ctx0" brushRef="#br0" timeOffset="410403.9223">16745 15569,'0'-24,"24"24,-1 0,1 0,-1 0,-23 24,24-24,-24 23,0 1,0-1,0 1,-24 0,24-1,-23 1,23-1,-24-23,1 24,-1-1,1-23,23 24,23-24,24 0,-23 0,-24-24,23 24,1 0</inkml:trace>
  <inkml:trace contextRef="#ctx0" brushRef="#br0" timeOffset="411017.0474">17027 15710,'24'0,"-1"0,1 0,-24-23,23 23,-23-24,24 24,-24 24,0-1,0 1,24-24,-24 23,23-23</inkml:trace>
  <inkml:trace contextRef="#ctx0" brushRef="#br0" timeOffset="411210.9774">17192 15498,'-23'0,"23"24,-24-24</inkml:trace>
  <inkml:trace contextRef="#ctx0" brushRef="#br0" timeOffset="412166.5959">17521 15287,'0'-24,"0"1,0 46,0 1,0-1,0 1,0-1,0 1,24-1,-1 1,1-1,-24 1,0-1,23-23,-23 24,24-24,-24-24,23 24,1-23,-24-1,23 1,-23-1,0 1,24-1,-1 1,-23-1,0 1,0-1,24 1,0-1,-24 1</inkml:trace>
  <inkml:trace contextRef="#ctx0" brushRef="#br0" timeOffset="412702.238">17874 15451,'0'-23,"0"-1,24 24,-1 0,1 0,-1 0,1 0,-1 0,-23 24,0-1,0 1,0-1,-23 1,-1-1,1 1,-1-1,48-23,-1 0,1 0,23 0,0 0,-24 0,1 0,-1 0</inkml:trace>
  <inkml:trace contextRef="#ctx0" brushRef="#br0" timeOffset="413570.5737">18415 15404,'0'-23,"24"23,23 0,0 0,-24 0,1 0,-1 0,24 0,-23 0,-1 0,1 0,-1 0</inkml:trace>
  <inkml:trace contextRef="#ctx0" brushRef="#br0" timeOffset="413801.9589">18627 15287,'0'0,"-24"0,24 23,-23-23,23 24,0-1,0 1,-24-1,24 1,0-1,0 1,0-1</inkml:trace>
  <inkml:trace contextRef="#ctx0" brushRef="#br0" timeOffset="414303.1853">19050 15569,'24'0,"-1"0</inkml:trace>
  <inkml:trace contextRef="#ctx0" brushRef="#br0" timeOffset="414525.9845">19638 15498,'0'24</inkml:trace>
  <inkml:trace contextRef="#ctx0" brushRef="#br0" timeOffset="414741.9544">19967 15522,'0'0</inkml:trace>
  <inkml:trace contextRef="#ctx0" brushRef="#br0" timeOffset="415143.0164">20367 15381,'-23'0,"46"0,1 0,-1 0,1 0,23 0,-24 0,1 0,23 0,0-24,-24 24,24 0,-23-23,23 23,-24 0,1-24</inkml:trace>
  <inkml:trace contextRef="#ctx0" brushRef="#br0" timeOffset="415343.2941">20649 15240,'-47'47,"94"-94,-94 117,47-46,-23-1,23 1,-24-24,24 23,0 1,0-1</inkml:trace>
  <inkml:trace contextRef="#ctx0" brushRef="#br0" timeOffset="415828.8492">21661 15099,'0'-24,"0"48,0-1,0 1,-24 23,1-24,-1 1,0-1,1 1,-24-1,23 1,-23-1,24 1,-1-24,-23 23,0-23</inkml:trace>
  <inkml:trace contextRef="#ctx0" brushRef="#br0" timeOffset="416045.039">21120 15334,'305'-71,"-610"142,610-118,-281 70,23 1,-47-1,23 1,1-1,-1-23,1 24,-24-1,24-23,-1 24</inkml:trace>
  <inkml:trace contextRef="#ctx0" brushRef="#br0" timeOffset="417210.0853">21755 15545,'0'-23,"23"23,-23-24,24 24,-1 0,-23 24,24-1,-1-23,-23 24,0-1,0 1,0-1,24-23,-1-23,1-1,-24 1,23 23,1-24,-24 1,47-1,-24 24,1 0,-1 0,-23 24,0-1,0 1,0-1,0 1,0-1,0 1</inkml:trace>
  <inkml:trace contextRef="#ctx0" brushRef="#br0" timeOffset="419067.166">22343 15569,'0'23,"23"-23,1 0,-24-23,0-1,23 24,-23 24,24-24,-24 23,0 1,0-1,23-23</inkml:trace>
  <inkml:trace contextRef="#ctx0" brushRef="#br0" timeOffset="419298.9471">22554 15428,'-23'0,"-1"0,1-24,-1 24,1 0</inkml:trace>
  <inkml:trace contextRef="#ctx0" brushRef="#br0" timeOffset="420069.5086">22836 15216,'0'-23,"0"46,24 1,-24-1,24 1,-24-1,0 1,23-1,1 1,-24-1,0 1,23-1,-23 1,24-24,-1 0,-23-24,24 1,-24-1,23 24,-23-47,24 24,-1-1,-23 1,0-1,24 1,-1-1,-23 1,24-1,-24 1</inkml:trace>
  <inkml:trace contextRef="#ctx0" brushRef="#br0" timeOffset="420701.5149">23236 15428,'0'-24,"24"24,-24-23,23 23,1 0,-1 23,-23 1,0-1,0 1,24-48,-1 24,-23-23,0-1,24 24,-1 0,1-23,-1 23,1 0,0 0,-24 23,23 1,-23-1,0 1</inkml:trace>
  <inkml:trace contextRef="#ctx0" brushRef="#br0" timeOffset="421557.0206">24154 15263,'23'0,"1"0,-1 0,1 0,-1 0,1 0,-1 0</inkml:trace>
  <inkml:trace contextRef="#ctx0" brushRef="#br0" timeOffset="421742.0942">24154 15381,'188'-118,"-376"236,235-118,-24 0,24 0,24 0,-48 0</inkml:trace>
  <inkml:trace contextRef="#ctx0" brushRef="#br0" timeOffset="423778.3074">25588 15146,'0'23,"0"1,0 23,0-24,0 1,0-1,24 1,-24-1,23 1,1-24,-1 0,24 0,0 0,0-24,-23 1,-1-1,1 24,-24-23,0-1,23 1,-23-1,0 1,24 23,-24-24,0 1,0 46,0 1,0-1,0 1,23-1,-23 1,24-1,-24 1</inkml:trace>
  <inkml:trace contextRef="#ctx0" brushRef="#br0" timeOffset="424448.2025">26223 15404,'24'0,"-1"0,-23-23,24 23,-24 23,0 1,23-1,-23 1</inkml:trace>
  <inkml:trace contextRef="#ctx0" brushRef="#br0" timeOffset="424664.3769">26388 15287,'0'0,"0"-24,-24 24,1 0</inkml:trace>
  <inkml:trace contextRef="#ctx0" brushRef="#br0" timeOffset="425250.2661">24624 15028,'0'-24,"-24"24,24 24,0 0,-23 23,23-24,0 1,0-1,0 1,0-1,-24 1,24-1,0 1,0-1</inkml:trace>
  <inkml:trace contextRef="#ctx0" brushRef="#br0" timeOffset="425751.3328">24506 15310,'47'-329,"-23"329,-24-24,23 1,1 23,-1 0,1 0,-1 0,1 0,-24 23,0 1,23-1,-23 25,0-25,24 1,-24-1,0 1,24-24,-1-24,-23 1,24-1,-1-23,1 23,-24 1,23 23,1-24,-24 1,23 23,1 0,-1 0,-23 23,0 1,0-1,0 25,0-25,0 1,0 23,0-24,0 1,0-1,0 1,0-1</inkml:trace>
  <inkml:trace contextRef="#ctx0" brushRef="#br0" timeOffset="426199.4266">25447 14793,'-23'0,"23"23,-24-23,24 24,-24-1,24 1,0-1,-23 1,-1 23,24-24,-23 25,-1-1,24 0,0-24,-23 24,23-23,0 23,23-24,-23 24</inkml:trace>
  <inkml:trace contextRef="#ctx0" brushRef="#br0" timeOffset="426631.4421">26717 14863,'0'0,"0"24,0-1,24 24,-1-23,-23 23,24-23,-24 23,0 0,23 0,-23 0,0-24,0 24,0 0,-23-23</inkml:trace>
  <inkml:trace contextRef="#ctx0" brushRef="#br0" timeOffset="439690.6387">15710 16533,'0'0,"0"-23,-23 23,-1 0,1 0,-1 0,1 0,-24 0,23 0,-23 0,0 23,24-23,-1 0,1 0,-1 24,1-24,-1 0,1 0,23 23,0 1,0-1,0 1,0-1,0 1,0 23,23-24,-23 24,0 0,24 24,-24 0,0-1,0 1,0 23,0-24,0 1,0-1,0 1,0 0,0-1,0-23,0 0,0 0,0-23,0 23,23-24,1 1,-24-1,23 1,1-24,23 0,-24 0,24 0,0 0,-23 0,-1 0,1 0,23 0</inkml:trace>
  <inkml:trace contextRef="#ctx0" brushRef="#br0" timeOffset="442544.7283">15922 16745,'0'-24,"0"1,0 46,0 1,24-1,-1 1,-23-1,0 1,24-1,-24 1,23-1,1 1,-24 0,23-24,1 0,-24-24,23 0,-23-23,24 24,-24-1,0 1,23-1,-23 1,0-1,0 1,24 23,-1 0</inkml:trace>
  <inkml:trace contextRef="#ctx0" brushRef="#br0" timeOffset="442977.055">16392 16886,'0'23,"24"1,-24 0,0-1,0 1,0-1</inkml:trace>
  <inkml:trace contextRef="#ctx0" brushRef="#br0" timeOffset="443663.1819">17004 16698,'0'0,"0"-24,23 24,-23 24,0-1,24 1,-24-1,23 1,-23-1,24 1,-24-1,23 1,-23 23,24-47,-24 24,0-1,24-23,-1 0,-23-23,24-1,-24 0,23 1,-23-1,0 1,0-1,24-23,-24 24,0-1,0 1,23-1,-23 1,24-1</inkml:trace>
  <inkml:trace contextRef="#ctx0" brushRef="#br0" timeOffset="444164.0399">17592 16933,'0'-24,"0"1,0-1,0 1,23 23,1 23,-24 1,0-1,23-23,-23 24,0 0,0-1,-23 1,23-1,-24-23,24 24,24-24,-1 0,1 0,-1-24,1 24,-1 0</inkml:trace>
  <inkml:trace contextRef="#ctx0" brushRef="#br0" timeOffset="445266.8457">18486 16933,'23'0,"1"0,-24 24</inkml:trace>
  <inkml:trace contextRef="#ctx0" brushRef="#br0" timeOffset="445468.9638">19026 16933,'24'0,"0"0,-1 0</inkml:trace>
  <inkml:trace contextRef="#ctx0" brushRef="#br0" timeOffset="445652.3765">19379 16909,'24'24,"-330"-71,588 70,-235 1,-23-24</inkml:trace>
  <inkml:trace contextRef="#ctx0" brushRef="#br0" timeOffset="446238.3926">19991 16580,'0'0,"0"-23,0-1,0 1,23 23,1 23,-24 24,0-23,23-1,-23 24,24-23,-24-1,23 24,1-47,-1 47,-23-23,24-1,-1-23,-23 24,24-24,-1-24,1 1,-24-1,23-23,1 47,-24-47,24 24,-1-1,-23 1,0-24,24 23,-24 1,23-1</inkml:trace>
  <inkml:trace contextRef="#ctx0" brushRef="#br0" timeOffset="446902.6084">20602 16862,'0'-23,"24"23,-1 0,-23 23,0 1,24-24,-24 23,23-23,-23-23,24-1,-1 1,1-1,-1 24,1 0,-1 0,1 0,-24 24,0-1,0 1,23-1</inkml:trace>
  <inkml:trace contextRef="#ctx0" brushRef="#br0" timeOffset="447588.7772">20979 16345,'0'0,"0"-23,23 23,1 0,-1 0,1 0,-1 0,-23-24,24 24,-1 0,24 0,-23 0,-1 0,1 0,-1 0,1 0,-1 0,-23 24,0-1,0 1,0 23,0 0,0 0,0 0,0 0,0 0,0 0,0 0,0 0,0 0,0 23,-23-22,23-1,0 0,-24 0,1-24,23 24,0-23,-24 23,1 0,23-24,-24 1,1-1,-1 1,1-1,-1 1,1-1,-1-23,1 0,-24 0,-1 0</inkml:trace>
  <inkml:trace contextRef="#ctx0" brushRef="#br0" timeOffset="448391.0954">21896 16274,'0'0,"23"-23,1 23,-1 0,-23-24,-23 24,-1-23,1 23,-1 0,1 0,-1 0,1 0,-1 0,1 0,23 23,-24-23,1 24,23-1,-24 25,24-25,0 1,0 23,0 0,0 0,0 0,0 0,0 23,0-23,0 24,0-24,-23 47,23-47,0 24,-24-1,1 1,23-1,0 1,0-24,0 23,0 1,0-24,23 24,-23-1,0-23,24 24,-24-24,0 23,23-23,1 0,-24 0,23 0,1-23,23 23,-24-23,24-1,0 1,0-24,0 23,0-23,0 0,0 0,0 0,24 0</inkml:trace>
  <inkml:trace contextRef="#ctx0" brushRef="#br0" timeOffset="449208.793">22437 16298,'0'24,"0"-1,0 1,-24-1,1 1,23-1,-24 1,1-1,-1 1,24-1,-47 1,47-1,-47 1,23-24,-23 0</inkml:trace>
  <inkml:trace contextRef="#ctx0" brushRef="#br0" timeOffset="449393.7097">21990 16580,'211'-70,"-422"140,422-93,-187 46,0 1,-24-1,23 24,-23-23,0 23</inkml:trace>
  <inkml:trace contextRef="#ctx0" brushRef="#br0" timeOffset="449831.9697">22554 16698,'0'23,"0"1,0-1,0 1,0-1,0 1,0-1,0 1</inkml:trace>
  <inkml:trace contextRef="#ctx0" brushRef="#br0" timeOffset="450580.1859">22719 16815,'23'0,"1"0,-1-23,1 23,-24-24,23 24,1 0,-24 24,0-1,0 1,0-1,24 1</inkml:trace>
  <inkml:trace contextRef="#ctx0" brushRef="#br0" timeOffset="450733.8529">22884 16721,'0'-23,"0"46,0-70</inkml:trace>
  <inkml:trace contextRef="#ctx0" brushRef="#br0" timeOffset="453403.6261">22390 16251,'0'-24,"0"48,-24-1,24 25,-23-25,-1 48,24-24,-23 0,-1-24,24 24,-23-23,-25 23,48-24,-47 1,24-1,-1 1,-23-24,24 23,-24-23,23 0,-23 0,0 0,24-23,-1 23,24-24,0-23,0 0,0-23,0 46,24-23,-1 24,1-24,-1 47,1-47,-24 23,47 24,-47-23,23 23,1 0,-1 0,24 0,-47 23,24-23,-1 24,1 23,-1-24,-23 24,24-23,0 23,-24-24,23 1,-23 23,24-24,-24 1,23 23,-23-24,24 1,-1-1</inkml:trace>
  <inkml:trace contextRef="#ctx0" brushRef="#br0" timeOffset="454274.663">22413 17074,'0'0,"0"24,24-24,-24 23,0 1,0-1,0 1,0-1,0 1,-24 23,1-24,23 1,-24-1,-23 1,47-1,-47 24,24-47,-25 24,25-1,-1 1,-23-24,24 23,-24-23,23 0,1 0,-1-23,1 23,23-24,-24 1,24-1,0 1,24-1,-24 1,23-1,1 24,-1-23,24 23,0 0,-23 0,23 0,-24 23,25-23,-25 24,24-1,-23 24,-1-23,1-1,-1 1,1-1,-24 1,23 0,1-1</inkml:trace>
  <inkml:trace contextRef="#ctx0" brushRef="#br0" timeOffset="455261.7179">22648 17615,'0'-23,"0"-1,0 0,24 24,-1 0,1 24,-24 0,0-1,23-23,-23 24,0-1,-23 1,23-1,-24 1,1-1,-1 1,1-24,-1 23,24 1,24-24,-1 0,1 0,23 0,0 0,-24 0</inkml:trace>
  <inkml:trace contextRef="#ctx0" brushRef="#br0" timeOffset="455678.0183">22907 17733,'0'23,"24"-23,-1 0,1 0,-1-23,-23-1,24 24,-1 0,-23 24,0-1,0 1,24-24,-24 23,23-23</inkml:trace>
  <inkml:trace contextRef="#ctx0" brushRef="#br0" timeOffset="455831.6676">23119 17639,'-24'-71</inkml:trace>
  <inkml:trace contextRef="#ctx0" brushRef="#br0" timeOffset="456464.4307">22460 18062,'24'0</inkml:trace>
  <inkml:trace contextRef="#ctx0" brushRef="#br0" timeOffset="456664.837">22484 18274,'0'-189,"0"378,23-189,1 0</inkml:trace>
  <inkml:trace contextRef="#ctx0" brushRef="#br0" timeOffset="456834.1138">22460 18415,'0'0</inkml:trace>
  <inkml:trace contextRef="#ctx0" brushRef="#br0" timeOffset="457551.3155">22249 18579,'0'24,"0"-1,0 1,-24-1,0 24,1 0,-1-23,24-1,-23 1,-1 0,1-1,-24 1,0-1,23-23,1 0,-1 24,1-24,-1 0,1-24,-1 24,24-23,0-1,0 1,24-25,-1 48,1-23,-1 23,1 0,-1 0,1 23,23-23,-47 24,47 0,-24-1,24 1,0-1,-47 1,48-1,-25-23,1 0,-1 24,1-24</inkml:trace>
  <inkml:trace contextRef="#ctx0" brushRef="#br0" timeOffset="458970.3987">22531 18814,'0'-23,"0"46,23-23,-23 24,24 0,-1-1,-23 1,24-24,-24-24,23 24,-23-23,24-1,-1 24,1 0,-24 24,0-1,23-23,-23 24,24-24,-24 23,0 1,0-1</inkml:trace>
  <inkml:trace contextRef="#ctx0" brushRef="#br0" timeOffset="459355.8459">22884 18909,'23'0,"-141"0,213 0,-48 0,-24 0,-23-24,24 24,-1 0,-23-23,0 46,0 1,0-1,0 1,24-24,-1 0</inkml:trace>
  <inkml:trace contextRef="#ctx0" brushRef="#br0" timeOffset="459517.7313">23072 18767,'-24'-23</inkml:trace>
  <inkml:trace contextRef="#ctx0" brushRef="#br0" timeOffset="460636.3952">23260 16180,'23'0,"1"0,-1 0,1 0,-1 0,1 0,-1 0,1 0,-24 24,0-1,0 1,0 23,23-23,-23 23,24 0,-24 0,0 0,0 23,24-23,-24 24,23-1,-23 1,0-1,0 25,0-25,24 24,-24-23,23 23,-23 0,24-24,-24 1,0 23,0-23,23-1,-23 1,0-1,0-23,0 0,0 24,0-24,0 0,0 0,0 0,0 0,-23 0,23-23,0 23,0-24,0 1,0 23,0-24,0 1,0-1,-24 1,24-1,-23-23,-1 0,1 0,-1 0,0 0,1 0</inkml:trace>
  <inkml:trace contextRef="#ctx0" brushRef="#br0" timeOffset="461206.7905">24059 16909,'24'0,"-1"0,1 0,0 0,-1 0,1 0,-1 0,1 24</inkml:trace>
  <inkml:trace contextRef="#ctx0" brushRef="#br0" timeOffset="461391.7056">24154 17121,'70'0,"1"-141,-118 282,-47-141,211 0,-117-23,24 23</inkml:trace>
  <inkml:trace contextRef="#ctx0" brushRef="#br0" timeOffset="462193.7239">24883 16721,'-24'-23,"1"23,23 23,0 1,0-1,0 1,0-1,0 1,0 23,0 0,0-23,0 23,0-24,0 24,0-23,0-1,0 1,0-48,-24 1,24-1,0 1,0-1,0-23,0 0,0 23,0-23,0 0,24 0,-24 24,0-24,0 23,0-23,0 24,0-1,23 24,1 0,-24 24,23 23,1-24,-24 1,0-1,23 24,1 0,-24-23,0-1,23-23,-23-23,24 23,-1-24,-23 1,24-1,-1 1,-23-24,24 23,-24 1,23-1,-23 1,24 23,-1 23,-23 1,24-1,-24 1,0 23,0-24,0 24,0-23,23 23,-23 0,0-23,0 23,0-24,0 24,0-23</inkml:trace>
  <inkml:trace contextRef="#ctx0" brushRef="#br0" timeOffset="462627.9749">25682 16227,'-23'0,"23"24,0-1,-24 1,1 23,23-23,0 46,-24 1,1-24,23 47,-47 47,47-47,0-23,0 23,0-24,23 1,1-1,-1-23,1 0,-1-23,1 23</inkml:trace>
  <inkml:trace contextRef="#ctx0" brushRef="#br0" timeOffset="463211.9829">26106 16604,'0'0,"-24"0,1 0,23-24,-24 24,24 24,0-1,0 24,0-23,0 23,24 0,-24 0,0 23,23-22,1-1,-24 0,23 0,24 0,-47 0,47-24,-23 1,-1-24,1 0,23 0,0-24,-47 1,47-24,-47 0,47-24,-24 24,-23 0,0 0,0 0,0 23,0-23,0 24,0-1,0 1,0 46,0 24,0-23,0 23,0 0,0 0,0 0,0 0,24 24,-1-48,-23 48</inkml:trace>
  <inkml:trace contextRef="#ctx0" brushRef="#br0" timeOffset="463628.6934">26952 17286,'0'0,"-23"0,-1 0,48 0,-1 0,1 0,-1 0,1 0,-1-24,-23 1,0-1,0 1,0 46,0 1,24-1,-24 1,23-1,-23 1,24-1,-24 1,23-24</inkml:trace>
  <inkml:trace contextRef="#ctx0" brushRef="#br0" timeOffset="463797.9827">27164 16957,'-47'-24,"94"48,-94-72,47 25</inkml:trace>
  <inkml:trace contextRef="#ctx0" brushRef="#br0" timeOffset="464180.7093">27234 16180,'0'24,"0"23,0-24,47 25,-23-1,23 23,0 1,0 23,24-24,-24 24,0-23,23 23,-46 0,-1-23,-23 23,0-24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</inkml:traceFormat>
        <inkml:channelProperties>
          <inkml:channelProperty channel="X" name="resolution" value="37.79528" units="1/cm"/>
          <inkml:channelProperty channel="Y" name="resolution" value="37.81512" units="1/cm"/>
        </inkml:channelProperties>
      </inkml:inkSource>
      <inkml:timestamp xml:id="ts0" timeString="2022-02-15T08:49:30.2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7502 423,'0'-24,"0"48,0 0,0-1,24-23,-24 47,0-23,0-1,0 1,0 23,0-24,0 1,0 23,0-24,0 24,0 0,0-23,0-1,0 1,0-1,0 1</inkml:trace>
  <inkml:trace contextRef="#ctx0" brushRef="#br0" timeOffset="664.1427">7455 470,'0'-23,"0"-1,24 0,-24 1,23-1,-23 1,0-1,24 1,-1 23,1 0,-24-24,23 24,1-23,0 46,-1-23,1 24,23-24,-47 23,23 1,1-1,-24 1,0 23,0-23,0-1,0 1,-24-1,24 1,-23-1,-1 1,1-1,-1-23,24 24,-23-24,-1 0,24 23,0-46,24 23,-1 0,1 23,-1-23,1 24,-1-1,1 1,-1-1,1 1,-24-1,23 24,1-23,-24-1,0 24,0-23,-24-1,1 24,23-23,-47-24,23 24,1-1,-24-23,23 0,1 0,-1-23,0 23,1-24,-1 0</inkml:trace>
  <inkml:trace contextRef="#ctx0" brushRef="#br0" timeOffset="1102.5616">8067 635,'0'-24,"23"24,1 0,-1 0,1 0,-1 0,1 0</inkml:trace>
  <inkml:trace contextRef="#ctx0" brushRef="#br0" timeOffset="1249.7214">8090 752,'0'0,"0"24,24-24,-1 0,1 0,-1-24</inkml:trace>
  <inkml:trace contextRef="#ctx0" brushRef="#br0" timeOffset="2599.9397">9055 94,'0'-24,"0"1,-24 23,1 0,-1 0,1 0,23 23,-24-23,1 0,-1 24,24-1,-24-23,24 24,-23-1,23 1,0-1,0 1,0-1,23 24,-23-23,24-1,-24 1,0-1,0 1,24 23,-1-47,1 47,-24-23,0-1,23 1,-23-1,24 1,-24-1,0 1,0-1,0 1,0-1,-24 1,1-1,-1 1,1-24,-1 23,0-23,1 24,-1-24,1 0,23 23,0-46,23-1,1 24,-1 0,-23 24,24-24,-24 23,24-23,-24 24,23-1,-23 1,0-1,0 24,0-23,0 23,0-23,0 23,0 0,0-24,0 24,0 0,0 24,0-24,-23 0,23 23,0 1,0 0,0-1,0-23,0 24,0 23,0-24,0-23,23 24,-23-1,24 1,-24 0,0-24,23 0,1-24,-1 24,1-23,-1-24,24 0,0 0</inkml:trace>
  <inkml:trace contextRef="#ctx0" brushRef="#br0" timeOffset="3774.5081">10442 282,'-23'0,"-1"0,1 0,-1 0,1 23,23 1,0-1,0 1,0-1,0 1,23 0,-23-1,0 24,0-23,0-1,0 24,0 0,0 0,0 0,0 0,0 0,0 0,0 0,0 0,0 0,0 1,0-1,0 47,-23-47,23 0,0-24,-24 48,24-48,0 24,0 0,0 0,0-23,0 23,0 0,0 0,0-23,0 23,24-24,-24 24,23 0,-23-23,0 23,24-24,-1 24,-23 0,0 24,24-48,-24 24,23-23,-23-1,24 1,-24 0,0-1,23 1,1-24,-24-24,23 1,1 23,-24-24</inkml:trace>
  <inkml:trace contextRef="#ctx0" brushRef="#br0" timeOffset="4927.4072">11618 235,'0'-24,"24"24,-1 0,1 0,-1 0,1 0,-1 0,-23 24,24-24,-24 23,23-23,-23 24,0-1,0 1,0-1,0 1,0-1,0 1,0 0,0-1,0 1,0-1,0 1,0 23,0 0,0-24,0 24,-23-23,23 23,0 0,0 0,0-24,0 48,0-48,0 48,0-47,0 23,0 0,0 0,-24-24,24 48,0-24,0 0,24 0,-24 70,23-93,-23 46,0-46,0 23,24-23,-24 23,23 0,-23-24,0 1,0-1,0 1,0-1,0 1,0-1,0 1,0-1,0 1,0-1,-23 1,-1-24,-23 23,24-23,-1 0</inkml:trace>
  <inkml:trace contextRef="#ctx0" brushRef="#br0" timeOffset="5528.9886">12512 1246,'0'24,"0"-1,-24-23,24 24,-23-24,23 23</inkml:trace>
  <inkml:trace contextRef="#ctx0" brushRef="#br0" timeOffset="6493.7051">13453 141,'0'-24,"-24"24,1-23,-1 23,1 0,-1 0,0 0,1 0,23 23,-24-23,1 0,23 24,-24-1,24 1,0-1,0 1,0-1,0 1,0-1,0 24,0-23,0-1,0 1,24 23,-24-23,0 23,0 0,0 0,0 0,0 23,0-23,0 24,0-1,0-23,0 24,0-24,0 24,0-24,-24 0,24 0,-23 0,23 0,0 0,0-24,0 24,-24 0,24-23,0 23,0-24,0 25,0-25,0 24,24-23,-24-1,0 24,0-23,0-1,23-23,-23 24,24-1,-24 1,23-1,1-23,23 0,-23 0,-1 0,1 0,-1-23,24 23</inkml:trace>
  <inkml:trace contextRef="#ctx0" brushRef="#br0" timeOffset="7496.0528">14605 188,'0'0,"0"-24,24 24,-24-23,0-1,23 24,1 0,-1 0,1-23,-1 23,1 0,-1 0,1 23,-1-23,-23 24,0-1,24-23,-24 24,0-1,0 1,0-1,0 1,23-24,-23 47,0-24,0 1,0 23,0-23,0 23,0 0,0 0,0 0,0 23,24-23,-24 0,0 24,0-1,0-23,0 24,0-24,0 0,23 0,-23-23,24 46,-24-46,0 23,23 0,-23 0,0 0,0 0,0-24,0 24,0 0,0 1,0-25,0 1,0 23,0-24,0 1,0-1,0 1,-23-24,-24 23,0-23,23 0,1 0</inkml:trace>
  <inkml:trace contextRef="#ctx0" brushRef="#br0" timeOffset="8567.9861">15781 1152,'0'24,"-24"-24,24 23,0 1,-23-24,-1 23</inkml:trace>
  <inkml:trace contextRef="#ctx0" brushRef="#br0" timeOffset="9485.8164">16510 282,'0'-24,"0"1,-24 23,1 0,-1 0,1 0,23 23,-24-23,1 0,23 24,-24-24,1 23,23 1,0-1,0 1,0-1,23 1,-23 0,0-1,24 1,-24 23,0-24,0 24,0 0,0 24,23-24,-23 0,0 23,0-23,0 24,0-24,-23 0,23 0,0 0,0 0,0 0,0 0,-24 0,24 0,0 0,0-23,-23 46,23-46,0 46,-24-46,24 23,0 0,0 0,0-23,0-1,0 1,0-1,0 1,0-1,0 1,47-24,-23 0,-1-24,1 1,23-1</inkml:trace>
  <inkml:trace contextRef="#ctx0" brushRef="#br0" timeOffset="10465.3326">17427 282,'0'-24,"0"1,24 23,-1-24,1 24,-1 0,-23-23,24-1,-1 24,1 0,-24-23,23 23,1 0,-24 23,0 1,0-1,0 1,0 23,0 0,0 0,0-24,0 25,0-1,0 0,0 23,0-23,0 24,0-24,0 23,0-23,0 24,0-1,23-22,-23 22,24-23,-24 24,23-24,-23 23,0 1,0-1,0 1,24-1,-24 1,23 0,-23-1,0 1,24-1,-24 1,0-1,0-23,-24-23,24-1,-23 1,-1-24,-23 0,24 0,-24-24,-24 24,24-23</inkml:trace>
  <inkml:trace contextRef="#ctx0" brushRef="#br0" timeOffset="11859.7801">18203 47,'0'0,"0"-24,24 24,-1 0,1 0,-1 0,1 0,23 0,-47 24,23-24,1 0,0 23,-24 1,23-1,1-23,-24 24,0-1,0 24,0 0,-24-23,1 23,-1 0,24-24,-24 25,1-1,23 0,-47 23,47-23,-47 24,23-24,24 0,-23 23,-1 1,24-24,-23 0,23 24,0-48,0 24,0 0,0 0,23-23,-23-1,24 24,-1-23,1-24,-1 23,1-23,-1 24,1-24,-1-24,1 24,0 0,-1-23,1 23,-48 0,1 23,-1 1,24-1,-24 1,24-1,0 1,0-1,24 24,-24-23,0-1,24 25,-1-25,1 24,-24-23,23-1,1 24,-24-23,0-1,0 24,0-23,-47-24,47 23,-47 1,23-1,-23 1,0-24,23 0,-23 0,0 0</inkml:trace>
  <inkml:trace contextRef="#ctx0" brushRef="#br0" timeOffset="12423.6601">19638 893,'23'0,"-23"-23,-23 23,23-24,-24 24,1 24,-24-24,23 23,-23-23,0 47,0-23,24 23,-24 0,0-23,0 46,23-23,24-23,0-1,0 1,24-1,-24 1,47-24,-24 0,24 23,0-23,0 0,0-23,24 23,-24 0,-24-24</inkml:trace>
  <inkml:trace contextRef="#ctx0" brushRef="#br0" timeOffset="12624.2115">19191 1199,'0'0,"24"0,-1 0,1-23,23 23,23 0,-23-24,0 24,0 0,0-23</inkml:trace>
  <inkml:trace contextRef="#ctx0" brushRef="#br0" timeOffset="12962.9465">20038 776,'0'-24,"0"48,0-1,0 1,0-1,-24 24,24 0,0 0,-23 0,23 1,0-1,-24-24,24 24,0-23,0-1,-23 24</inkml:trace>
  <inkml:trace contextRef="#ctx0" brushRef="#br0" timeOffset="13279.398">20108 846,'-23'0,"46"0,-46-23,23 46,0 1,0-1,0 24,0-23,0 23,0 0,0-23,0 23,-24-24,24 24,-23-23,23-1,0 1,0-1,0 1,-24-24</inkml:trace>
  <inkml:trace contextRef="#ctx0" brushRef="#br0" timeOffset="13533.331">20085 799,'0'0,"23"-23,1-1,-1 1,1-1,-1 1,1 46,-1 1,1-1,-24 1,0-1,0 1,-24-1,1 1,-1-1</inkml:trace>
  <inkml:trace contextRef="#ctx0" brushRef="#br0" timeOffset="13696.0244">20038 1011,'0'0,"23"23,1 1,23 0,-24 23,-23-24,47-23,-47 24,47-1,-23 1,-24-1,23 1</inkml:trace>
  <inkml:trace contextRef="#ctx0" brushRef="#br0" timeOffset="14436.1008">20249 893,'0'0,"24"0,-24-23,0 46,-24-23,1 24,-1-24,24 23,-47 1,47-1,-23 1,-1-1</inkml:trace>
  <inkml:trace contextRef="#ctx0" brushRef="#br0" timeOffset="15153.151">20532 564,'0'-23,"23"23,1 0,-1 0,1 0,-1 23,-23 1,0-1,0 1,-23-24,-1 23,24 1,-23-24,23 23,0 1,23-24,-23 23,24 1,-1-1,-46 1,-1-1,-23 1,24-24,-1 0,1 0,-1 0,1 0</inkml:trace>
  <inkml:trace contextRef="#ctx0" brushRef="#br0" timeOffset="19809.7956">10960 329,'0'-24,"0"48,0-1,0 1,0-1,0 1,0 0,0-1,0 24,0-23</inkml:trace>
  <inkml:trace contextRef="#ctx0" brushRef="#br0" timeOffset="20379.8517">11007 1011,'-24'0,"24"23,-23-23,23 24,-24-24,1 24,23-1,-24 1,1-1,23 1,0-1,0 1,0-1,23 1,1-24,-24 23,23-23,1 0,-1 0,1-23,-24-1,0 1,23 23,-23-24,0 1,0-1,-23 1,23-24,0 23,-24 24,1 0</inkml:trace>
  <inkml:trace contextRef="#ctx0" brushRef="#br0" timeOffset="20981.5164">11007 1717,'0'0,"-24"0,1 23,-1-23,1 24,23-1,0 24,-24-47,24 47,0-23,0-1,0 1,0-1,24 1,-1-24,1 0,-1 0,1 0,23-24,-24 1,1-1,-1 1,1-1,-24 1,23-1,-46-23,23 24,-24-1,-23 1,47-1,-47 24,24-24</inkml:trace>
  <inkml:trace contextRef="#ctx0" brushRef="#br0" timeOffset="22701.5425">14135 94,'-24'23,"24"1,0-1,0 1,0-1,0 1,0-1,0 1,0-1,0 1,0-1,0 1</inkml:trace>
  <inkml:trace contextRef="#ctx0" brushRef="#br0" timeOffset="23133.7251">14111 729,'24'23,"-24"1,0-1,0 1,0-1,0 1,0-1,0 1,0-1,-24 1</inkml:trace>
  <inkml:trace contextRef="#ctx0" brushRef="#br0" timeOffset="23719.7361">14088 1575,'0'0,"-24"0,1 0,23 24,-24-24,24 23,0 1,0-1,-23 1,23 0,-24-1,24 1,0-1,0 1,24-1,-1-23,1 0,-1-23,1 23,-24-24,23 24,-23-23,0-1,0 1,0-1,-23 0,23 1,-24-1,1 1,-1-1</inkml:trace>
  <inkml:trace contextRef="#ctx0" brushRef="#br0" timeOffset="26109.9752">16910 258,'0'-23,"0"-1,23 24,-23 24,0-1,0 1,24-1,-24 1,0-1,0 1,23-1,-23 1</inkml:trace>
  <inkml:trace contextRef="#ctx0" brushRef="#br0" timeOffset="26557.9355">16980 729,'0'23,"0"1,0-1,0 1,0-1,0 1,0-1,0 1,0-1</inkml:trace>
  <inkml:trace contextRef="#ctx0" brushRef="#br0" timeOffset="26996.1322">16910 1481,'0'0,"23"0,-23 24,0-1,0 1,0-1,24 1,-24-1,0 24,-24-23</inkml:trace>
  <inkml:trace contextRef="#ctx0" brushRef="#br0" timeOffset="31152.704">7761 3622,'0'23,"0"24,0-23,0-1,0 24,0-23,0 23,24-24,-24 24,0 0,0-23,0 23,0-24,-24 1,24-1</inkml:trace>
  <inkml:trace contextRef="#ctx0" brushRef="#br0" timeOffset="31569.4154">7573 3786,'0'0,"0"-23,0-24,0 0,0 23,23 1,-23-1,24 0,0 24,-1 0,1 0,23 24,-24 0,24-24,0 23,24 1,-1 23,-23-24,24 1,-24-1,0 1,-24 23,1-24,0 1,-24-1,0 1,-24-1,0 24,1-23,-1-1,-23 1,0-1,0 1,0-1,0 1,-23-24,23 0,-24 0,24 0,0 0</inkml:trace>
  <inkml:trace contextRef="#ctx0" brushRef="#br0" timeOffset="32192.4827">8631 3904,'24'-24,"-1"24,1 0,-1 0,1 0,-1 0,1 0</inkml:trace>
  <inkml:trace contextRef="#ctx0" brushRef="#br0" timeOffset="32393.0332">8655 4045,'23'0,"1"0,-1 0,1 0,-1 0,1 0,-1 0</inkml:trace>
  <inkml:trace contextRef="#ctx0" brushRef="#br0" timeOffset="36687.351">9690 3386,'0'-23,"-24"23,1 0,-1 0,1 0,-1 0,1 23,-1-23,0 0,1 24,-1-24,24 23,-23-23,23 24,-24-24,24 23,0 1,0-1,0 1,0-1,24 25,-1-25,1 1,-1-1,1 1,0-1,-1 1,1-1,-1 1,1-1,-1 1,-23-1,24-23,-24 24,0-1,-24 1,24-1,-23 1,-1-1,1 1,-1-24,1 23,-1-23,0 24,1-24,-1 23,1-23,-1 0,24-23,24 23,-1 0,1 0,-1 0,-23 23,24-23,0 24,-1-1,-23 1,0-1,0 25,0-1,-23 0,-1 23,24-23,-24 24,24-24,0 23,-23-23,23 24,-24-24,24 24,0-1,-23 1,-1-24,24 23,0 1,0-1,0-23,0 0,0 0,0-23,0 23,47-47,-23 24,23-24</inkml:trace>
  <inkml:trace contextRef="#ctx0" brushRef="#br0" timeOffset="39324.2576">9290 964,'0'0,"0"-24,-24 48,24-1,-23 1,23 23,23 0,-23-23,0-1,24-23,-24 24,23-24,1 0,-1 23,1-23,-1 0,1-23,-1 23,1-24,-1 24,1-23,0-1,-24 1,23-1,-23 0,0 1,0-1,0 1,24 46,-24 1,0-1,23 1,-23 0,0-1,0 1,0-1,24 1,-24-1,23 1</inkml:trace>
  <inkml:trace contextRef="#ctx0" brushRef="#br0" timeOffset="39524.7836">9831 1176,'0'0,"0"23,0 1,0-1,0 1,-24-1,24 1</inkml:trace>
  <inkml:trace contextRef="#ctx0" brushRef="#br0" timeOffset="40139.1624">9972 987,'0'0,"23"0,1 0,-1 0,1 0,-1 0</inkml:trace>
  <inkml:trace contextRef="#ctx0" brushRef="#br0" timeOffset="40272.6788">10019 1105,'0'24,"23"-24,1 0,-1 0,1-24,-1 24</inkml:trace>
  <inkml:trace contextRef="#ctx0" brushRef="#br0" timeOffset="41143.0707">12441 752,'0'0,"0"24,-23-1,23 1,0-1,0 1,0-1,0 1,23-24,1 23,-24 1,23-24,1 0,-24 23,23-23,1-23,-1 23,24-24,-47 1,24 23,-1-24,-23 1,0-1,24 24,-24-23,0 46,0 1,24-1,-24 1,23-1,-23 1,24-1,-24 1</inkml:trace>
  <inkml:trace contextRef="#ctx0" brushRef="#br0" timeOffset="41475.1274">12912 964,'0'0,"0"-24,0 1,23-1,1 24,-24 24,0-1,0 1,0-1,0 1,0-1,0 1,0 0,0-1,23-23,1 0,-1 0,1-23,-1 23</inkml:trace>
  <inkml:trace contextRef="#ctx0" brushRef="#br0" timeOffset="42114.3894">12959 846,'23'0,"1"0,-1 0,1 0,-1 0</inkml:trace>
  <inkml:trace contextRef="#ctx0" brushRef="#br0" timeOffset="42261.5317">12982 964,'0'0,"24"0,-1 0,1 0,-1 0,1-24</inkml:trace>
  <inkml:trace contextRef="#ctx0" brushRef="#br0" timeOffset="43179.5788">15640 729,'0'23,"0"1,0-1,0 1,0-1,0 1,0-1,23-23,1 24,-1-48,1 24,-24-23,23 23,-23-24,0 1,24 23,-24-24,23 24,-23-23,0 46,24 1,-24-1,0 1,23-1,-23 1,0-1,0 1,24-24</inkml:trace>
  <inkml:trace contextRef="#ctx0" brushRef="#br0" timeOffset="43803.0971">16016 893,'24'0,"-24"-23,0-1,23 24,1 0,-24 24,23-24,-23 23,0 1,0-1,-23-23,23 24,-24-24,1 23,23 1,23-24,-23 23,24 1,-24 0,0-1,0 1,0-1,-24-23,1 0,-1 0,1 0</inkml:trace>
  <inkml:trace contextRef="#ctx0" brushRef="#br0" timeOffset="44034.4986">16204 823,'0'-24,"24"24,-1 0</inkml:trace>
  <inkml:trace contextRef="#ctx0" brushRef="#br0" timeOffset="44150.2625">16204 893,'24'0,"-1"0</inkml:trace>
  <inkml:trace contextRef="#ctx0" brushRef="#br0" timeOffset="45084.3181">9948 4068,'0'24,"24"-1,-24 1,0-1,23-23,-23 24,24-1,-24 1,23-24,1 0,-24-24,23 1,1 23,-24-24,0 1,0-1,0 1,0-1</inkml:trace>
  <inkml:trace contextRef="#ctx0" brushRef="#br0" timeOffset="45338.2807">10301 4186,'0'23,"0"1,0 0,0-1,-23 1,23-1</inkml:trace>
  <inkml:trace contextRef="#ctx0" brushRef="#br0" timeOffset="46140.2847">10536 4068,'24'0,"-1"0,1 0,-1 0</inkml:trace>
  <inkml:trace contextRef="#ctx0" brushRef="#br0" timeOffset="46309.573">10583 4139,'24'0,"-1"0,1 0,-1 0</inkml:trace>
  <inkml:trace contextRef="#ctx0" brushRef="#br0" timeOffset="47104.8833">11171 3645,'0'0,"24"-23,-24-1,0 0,-24 24,1 0,-1 0,1 0,-1-23,1 23,-1 0,1 0,-1 0,1 0,-1 0,1 0,23 23,0 1,0 0,0-1,0 1,0 23,0-24,23 24,-23 0,0 24,0-24,0 0,0 23,0 1,-23-24,23 24,-24-1,24 1,-47 164,47-141,0-24,0 25,0-25,0 24,24-23,-1 23,1-24,-24 1,23-1,1 1,-24-24,47 0,-47 0,47 0,-24-23,1 23,-1-47,24 0,0 0,24-24,-24 1</inkml:trace>
  <inkml:trace contextRef="#ctx0" brushRef="#br0" timeOffset="48029.4333">12065 3574,'-24'0,"48"0,0 0,23 0,0-23,-24 23,1 0,-1 0,1 0,46 0,-70 23,0 1,0 0,24-24,-24 47,23 0,1-24,-24 48,0-24,0 23,23 118,-23-117,0-24,0 24,0-1,0 1,24-24,-24 23,0-23,0 0,0 24,23-48,-23 95,0-94,0 46,0-23,-23 47,-1-47,1 0,-24 0,23-23,-23-1,0 1,24-24,-24 0,0-24</inkml:trace>
  <inkml:trace contextRef="#ctx0" brushRef="#br0" timeOffset="48530.6036">13170 4351,'0'0,"24"0,-48 0,24 23,-23-23,-1 24,1-1,-1 1,1-24,-1 23</inkml:trace>
  <inkml:trace contextRef="#ctx0" brushRef="#br0" timeOffset="48962.9614">13500 4021,'0'-23,"0"46,-24-46,24 46,0 1,0-1,0 1,0 23,24-24,-1 24,-23-23,24 23,-1-23,-23-1,0 1,24-1,-24 1,23-24,1 0,-24-24,0 1,47-1,-47 1,23-1,1 1,-24-25,23 25,1-24,-1 23,-23 1,0-1,24 1,-24-1</inkml:trace>
  <inkml:trace contextRef="#ctx0" brushRef="#br0" timeOffset="49433.1147">13852 4280,'0'-23,"24"23,-24-24,23 24,1 0,-24 24,0-1,0 1,0 23,0-24,0 1,0-1,0 1,-24-1,24 1,24-24,-1 0,1-24,0 24,-1-23</inkml:trace>
  <inkml:trace contextRef="#ctx0" brushRef="#br0" timeOffset="49733.5586">14299 4115,'24'0,"-1"0,1-23,23 23,0 0</inkml:trace>
  <inkml:trace contextRef="#ctx0" brushRef="#br0" timeOffset="49918.2675">14299 4209,'0'0,"24"0,-1 0,1 0,-1 0,1 0,-1 0,1 0</inkml:trace>
  <inkml:trace contextRef="#ctx0" brushRef="#br0" timeOffset="50867.7725">15240 3480,'-24'0,"24"-23,-23 23,-1 0,1 0,-1 0,1 0,-1 23,1-23,-1 0,1 0,-1 0,1 0,-1 24,1-24,23 23,0 24,0-23,0 0,0 23,0 0,0 23,0-23,0 0,0 24,0-24,-24 0,24 23,0-23,-23 0,23 24,0 0,0-24,-24 23,1 24,23-47,-24 24,24-1,0 1,0-24,-23 24,23-24,0 23,0-23,0 0,23 0,-23-23,24 46,-1-46,1-1,-24 1,23-24,1 23,23-23,-24 0,24-23,24-1,-24 1</inkml:trace>
  <inkml:trace contextRef="#ctx0" brushRef="#br0" timeOffset="51823.143">15969 3551,'-23'0,"23"-24,23 24,-23-23,24 23,-1-24,1 24,-1 0,1 0,-1 0,1 0,23 0,-24 0,1 0,-1 24,1-24,-24 23,23-23,-23 24,0-1,0 1,0 0,0-1,0 1,0 23,0 0,0 0,-23 23,23-23,0 24,0-24,0 23,0-23,0 24,0 0,0-1,0-23,0 24,0-1,0-23,0 24,0-24,0 0,-24 0,24-24,0 25,0-1,0-24,-23 1,23-1,0 1,-24-1,24 1,0-1,-23-23,23 24,-47-24,0 0</inkml:trace>
  <inkml:trace contextRef="#ctx0" brushRef="#br0" timeOffset="52355.7492">16863 4398,'-24'23,"1"1,23-1,-24 1,1-1,-1 1,24-1</inkml:trace>
  <inkml:trace contextRef="#ctx0" brushRef="#br0" timeOffset="52988.4565">17192 4092,'0'0,"0"-24,0 1,24 23,-1 23,-23 1,24-1,-24 1,0-1,0 1,23-1,-23 1,24 0,-24-1,0 1,23-24,-23 23,24-23,-24 24,23-24,1-24,-1 1,-23-1,0-23,24 23,-1 1,-23-1,0 1,24-1,-24-23,23 24,-23-1</inkml:trace>
  <inkml:trace contextRef="#ctx0" brushRef="#br0" timeOffset="53627.8254">17662 4209,'0'-23,"24"-1,-1 24,1 0,-1 24,-23-1,0 1,0 0,-23-1,-1 1,48-24,-1 0,-23 23,24-23,-24 24,24-1,-24 1,0-1,0 1,-24-1,0-23,1 24,-1-1,1 1,-24-24,47 23,-47-23</inkml:trace>
  <inkml:trace contextRef="#ctx0" brushRef="#br0" timeOffset="53991.3388">18156 4092,'24'0,"-1"0,1 0,-1 0,1 0,-1 0,1 0</inkml:trace>
  <inkml:trace contextRef="#ctx0" brushRef="#br0" timeOffset="54144.6391">18133 4209,'-24'24,"48"-48,-24 48,23-24,1 0,-1 0,1 0,-1 0</inkml:trace>
  <inkml:trace contextRef="#ctx0" brushRef="#br0" timeOffset="55109.5479">18979 3480,'0'0,"0"-23,-23-1,-1 24,1 0,-1 0,1 0,-1 0,1 0,-1 0,1 0,-1 24,24-1,0 1,0-1,0 1,0 23,0-23,0 23,0-24,0 24,0 0,0-23,0 23,0 0,0 0,0 0,0 0,0 0,-23 0,23-24,0 24,-24 1,24-1,-23 0,-1 0,24 23,-23-23,-24 0,47 0,-24 0,24 0,-23 0,23 0,0 0,0 1,0-1,0 0,0-24,0 24,0 0,0-23,0-1,0 24,0-23,0-1,23-23,-23 24,24-1,-1 1,1-24,-1 0,24 23,0-23,-23-23</inkml:trace>
  <inkml:trace contextRef="#ctx0" brushRef="#br0" timeOffset="59141.5023">19897 3433,'23'0,"24"0,-23-23,23 23,0 0,-24 0,1 0,-1 0,1 0,-1 0,-23 23,0 1,0-1,0 1,0-1,0 1,0-1,0 25,0-25,0 1,0 23,0-24,0 24,0 0,0 0,0-23,0 23,0 0,24-24,-24 1,0 23,0-24,0 1,0-1,0 1,-24-1,24 1,0 0,0 23,0-24,0 1,0-1,0 1,0-1,0 1,0-1,0 1,0-1,0 1,0-1,0 1,0-1,0 1,0-1,0 1,0-1,0 1,0-1,0 1,0-1,0 1,0-1,0 1,0 0,0-1,0 1,0-1,0 1,0-1,-23 1,23-1,0 1,-24-1,24 1,0-1,0 1,0-1,0 1,-23-24,23 23,-24-23,1 0,23 24,-24-24,1 0</inkml:trace>
  <inkml:trace contextRef="#ctx0" brushRef="#br0" timeOffset="61124.3582">20649 3245,'0'-23,"24"23,-1 0,1 0,-1 0,1 0,-1 23,1-23,-24 24,23-24,-23 23,0 1,24-24,-24 23,0 1,0-1,0 1,0-1,0 1,-24-1,24 1,-23-1,23 24,0-23,-24 0,24 23,-23-24,23 1,0 46,-24-46,24 23,0-24,0 1,0-1,0 1,0-1,24 1,-24-1,0 1,23-24,1 23,-1 1,1-24,-1 0,1 0,-1 0,1 0,0 0,-1 0,1 0,-1 0,-23 23,0 1,-23-24,-1 0,1 0,23 23,0 1,-24-1,0 1,24 0,0-1,0 1,0-1,0 1,-23-1,23 1,0-1,0 1,0-1,-24 1,24 23,0-24,0 1,0 23,0-24,0 1,0-1,0 1,-23 23,23-24,-24 1,24-1,-23 25,23-25,0 1,-24-1,24 1,-23-1,23 24,0-23,-24-1,24 1,0-1,0 1,-23-1,23 1,0-1,0 1,0-1,0 1,0-1,0 1,0-1,-24 1,24-1,0 1,0-1,-23-23,-1 0,1 0,-1 0,1 0,-1 0,1 0,-1-23,1 23,-24 0</inkml:trace>
  <inkml:trace contextRef="#ctx0" brushRef="#br0" timeOffset="69529.2797">11218 3904,'-23'0,"46"0,1 0,-1 0,1 0,23-24,-24 24,24 0</inkml:trace>
  <inkml:trace contextRef="#ctx0" brushRef="#br0" timeOffset="69783.1979">11689 3645,'0'24,"0"-1,0 1,0-1,0 1,0-1,0 24,0-23,0-1,0 24</inkml:trace>
  <inkml:trace contextRef="#ctx0" brushRef="#br0" timeOffset="70469.1154">11501 4468,'23'0,"-46"0,23 0,-24 0,1 0,-1 24,24-1,-24 1,24-1,0 1,0-1,0 1,24-1,0-23,23 0,-24 0,24-23,-23-1,-24 1,23-1,-23 1,0-1,0 1,-23-1,-1 1,-23-1,0 24</inkml:trace>
  <inkml:trace contextRef="#ctx0" brushRef="#br0" timeOffset="71041.9168">11524 5174,'-23'0,"-1"0,1 0,-1 0,0 23,24 1,-23-24,23 23,-24 1,24-1,0 1,0-1,24 1,-24-1,23-23,-23 24,24-24,0 0,-1 0,1-24,-1 24,1-23,-1 23,1-24,-1 1,-23-1,0 1,0-1,0 1,0-1,-23 1,-1 23,1 0</inkml:trace>
  <inkml:trace contextRef="#ctx0" brushRef="#br0" timeOffset="73793.2091">15522 3527,'-23'0,"-1"0,-23 0,24 24,23-1,0 1,-24 0,1-1,23 24,0-23,0-1,23 1,-23-1,24-23,-1 24,1-24,-1 0,24 0,-23-24,-1 24,1 0,-1-23,1 23,-24-24,0 1,0-1,0 1,0-1,-24-23,1 47,-1 0,1 0,-1 0</inkml:trace>
  <inkml:trace contextRef="#ctx0" brushRef="#br0" timeOffset="74225.4114">15522 4139,'0'23,"0"1,0-1,0 1,0 0,0-1,0 1,-23-1,23 1</inkml:trace>
  <inkml:trace contextRef="#ctx0" brushRef="#br0" timeOffset="74926.9117">15405 4821,'-24'0,"1"0,-1 23,24 1,-23 0,23-1,0 1,0-1,23 1,1-1,23-23,-24 0,24 0,-47-23,47 23,-47-24,24 1,-1-1,-23 1,-23-1,23 0,-24 24,24-23,-23 23,-1 0,1 0,-24 0</inkml:trace>
  <inkml:trace contextRef="#ctx0" brushRef="#br0" timeOffset="76901.2111">19544 3480,'-24'0,"1"0,23 24,-24-24,24 23,0 1,-23 23,23-23,-24-1,24 1,0-1,24-23,-24 24,23-24,-23 23,24-23,-1 0,1 0,23 0,-47-23,23 23,1-24,-1 1,-23-1,0 1,0-1,-23 0,23 1,-24-1,1 24,-1 0,1 0</inkml:trace>
  <inkml:trace contextRef="#ctx0" brushRef="#br0" timeOffset="77465.0672">19473 4092,'0'23,"0"1,0-1,0 1,0-1,0 1,0 0,-23-1,23 1</inkml:trace>
  <inkml:trace contextRef="#ctx0" brushRef="#br0" timeOffset="78050.8669">19074 4868,'23'0,"1"-24,-1 24,1 0,-1 0,1 0,23 0,0 0,-24 0,24 0</inkml:trace>
  <inkml:trace contextRef="#ctx0" brushRef="#br0" timeOffset="78304.8039">19638 4727,'0'23,"0"1,-24-1,24 1,0-1,0 1,-23 0,23-1</inkml:trace>
  <inkml:trace contextRef="#ctx0" brushRef="#br0" timeOffset="138589.9866">13899 6373,'-23'0,"-1"0,24 24,-23-24,-1 23,1 1,-1 23,1-24,-24 48,47-1,-24-23,1 24,23 23,0-23,0-1,0 1,0-24,47 23,-47-23,47 0,-24-23,24 23,-23-24,-1-23,24 0</inkml:trace>
  <inkml:trace contextRef="#ctx0" brushRef="#br0" timeOffset="139766.7654">14135 6820,'0'-23,"0"-1,0 0,0 1,23-1,1 24,-1 0,1 0,-1 24,1-1,-24 1,23 0,-23-1,0 1,0-1,0 1,0-1,0 1,0-1,0 1,0-1,0-46,0-1,0-23,0 24,24-1,-1 1,-23-1,24 1,-1-1,-23 0,24 24,-24-23,0 46,0 1,-24 0,1-1,23 1,-24-1,24 1,0-1,0 1,0-1,24 1,-1-24,1 0,-24 23</inkml:trace>
  <inkml:trace contextRef="#ctx0" brushRef="#br0" timeOffset="140051.9025">14723 7008,'0'24,"-24"-1,24 1,0-1,-23 1,-1-24</inkml:trace>
  <inkml:trace contextRef="#ctx0" brushRef="#br0" timeOffset="140715.9754">15122 6679,'-23'0,"-1"0,24 23,0 1,0-1,0 1,0 0,0-1,0 1,24-1,-1-23,1 0,-1 0,1 0,-24-23,23 23,1-24,-24 1,24-1,-1 0,-23 1,0 46,0 1,0 0,0-1,0 24,-23 0,23-23,-24 23,24 0,0-24,-24 48,1-48,-1 24,1 0,-24-23,23-1,1 24,-1-23,1-24,-1 0,24-24,24 1,-1-1,24-23,-23 24,23-1,0-23,-24 24,1-1</inkml:trace>
  <inkml:trace contextRef="#ctx0" brushRef="#br0" timeOffset="140984.0503">15593 6985,'0'0,"0"23,0 1,-24-24,1 23,23 1,-24-24,24 23,-23 1</inkml:trace>
  <inkml:trace contextRef="#ctx0" brushRef="#br0" timeOffset="141818.8936">15922 6749,'24'0,"-1"0,-23-23,24 23,-1 0,1 0,-1 0,1 0,-1 0,-23 23,0 1,-23 0,23-1,0 1,-24-24,1 23,23 1,-24-24,24 23,24 1,-24-1,23-23,-23 24,0-1,0 1,0-1,0 24,-23-23,23 23,0 0,-24 0,1-24,-1 24,24 0,-23-23,-1 0,24-1,-23-23,-1 0,24-23,0-1,24 0,-1 1,-23-24,47 23,-23 1,-1-24,1 23,23 1,-24-1</inkml:trace>
  <inkml:trace contextRef="#ctx0" brushRef="#br0" timeOffset="142204.4306">16439 6397,'0'0,"0"-24,24 71,-24-23,0 23,0 0,23 0,-23 23,24-23,-24 24,0-24,24 0,-24 24,-24 23,0-24,1-23,-1 0</inkml:trace>
  <inkml:trace contextRef="#ctx0" brushRef="#br0" timeOffset="143962.8276">17004 7126,'-24'-24,"24"1,0-1,0 1,24 23,-1-24,24 1,-23-1,23 1,0-1,0-23,0 24,0-1,24-23,-1 23,-23-23,24 24,23-1,-24-23,25 47,-25-47,48 47,-24-23,-24 23,48 0,-24 0,0 0,-23 0,46 23,-23-23,0 24,0-1,1-23,-1 24,0-24,23 23,-46-23,23 24,-24-24,25 0,-48 0,23 23,-23-23,24 0,-24 0,0 0,0 24,-24-24,-23 23,24-23,-48-23,1 23,23-24,-24 24,1-23,23-1,-24 24,1-23,23-1,-24 24,1 0,-1-23,24-1,0 1,0 46,0 1,24-1,-24 1,23-1,1 1,-24-1,0 1,0 23,0 0,0-23,-24-1,1 1,-1-1,1 1,-1-1,-23-23</inkml:trace>
  <inkml:trace contextRef="#ctx0" brushRef="#br0" timeOffset="146515.4848">18439 5903,'0'-24,"0"48,-24-71,24 70,0 1,0-1,0 1,0 23,0-24,0 1,0 23,0-24,0 1,0 23,0 0,0-23</inkml:trace>
  <inkml:trace contextRef="#ctx0" brushRef="#br0" timeOffset="146847.5551">18344 5903,'0'0,"24"-47,-24 23,0-23,23 24,-23-1,24-23,0 47,-1 0,1 0,-1 24,1-1,-1 1,1-1,-24 1,0-1,-24 24,1-23,23-1,-47-23,23 24,1-24</inkml:trace>
  <inkml:trace contextRef="#ctx0" brushRef="#br0" timeOffset="147687.3795">20955 6232,'0'0,"-24"0,1 24,-1-24,24 23,-23 1,-24 23,47 0,-24 0,1 0,23 23,0-23,-24 94,24-93,0-1,24-24,-1 24,1 0,23-23</inkml:trace>
  <inkml:trace contextRef="#ctx0" brushRef="#br0" timeOffset="148567.4012">21237 6585,'0'0,"24"-24,-24 1,0-1,23 24,1-23,-1-1,1 24,-1-23,1 23,-1 23,-23 1,0-1,24 1,-1 23,-23-24,24 24,-24-23,0-1,-24 24,24-23,-23 0,-1-1,24 1,-23-1,-1-23,1 0,23-23,23-1,-23 1,24-1,-1-23,-23 23,47-23,-23 0,-1 24,1-24,-1 23,1 24,-24-23,0 46,0 24,-24-23,1-1,23 24,-24-23,1-1,23 1,0-1,23 1,1-24,-24 24,47-1,0-23</inkml:trace>
  <inkml:trace contextRef="#ctx0" brushRef="#br0" timeOffset="148874.739">21966 6773,'0'24,"0"-1,-23 1,23-1,-24 1,1-1,-1 1</inkml:trace>
  <inkml:trace contextRef="#ctx0" brushRef="#br0" timeOffset="149955.3355">22554 6561,'0'0,"0"24,-23-1,-1-23,24 24,-23-1,23 24,0-23,0 23,23-47,1 24,-1-24,-23 23,24-23,-1 0,1-23,-1 23,-23-24,47 0,-23 1,-1-1,1 24,-24-23,23-1,1 24,-24 24,0-1,0 1,0 23,0-23,0-1,-24 24,1-23,23 23,-24-24,1 24,23-23,-24 23,-23-24,47 1,-23-1,-1 1,1-24,-1 0,24-24,0 1,24-1,-1 1,24-1,-23 1,23-1,0 1,71-1</inkml:trace>
  <inkml:trace contextRef="#ctx0" brushRef="#br0" timeOffset="150224.5853">23260 6844,'0'23,"0"1,-24-1,1 1</inkml:trace>
  <inkml:trace contextRef="#ctx0" brushRef="#br0" timeOffset="150989.7271">23824 6420,'0'0,"-23"0,-1 0,1 0,-1 0,1 0,-1 24,1-24,-1 23,1 24,23-23,-24-1,24 24,-23-23,23-1,0 24,23-23,-23-1,24 1,-24 0,47-1,-24 1,1-24,23 0,-24-24,24 24,-47-23,47-1,-47 0,24 1,-1-1,1 1,-24-1,0 1,0-1,-24 1,1-1,-1 1,1-1,-1 1,-23 23,0 0,24 0</inkml:trace>
  <inkml:trace contextRef="#ctx0" brushRef="#br0" timeOffset="151411.8697">24271 6091,'0'0,"-23"23,23 25,0-25,0 48,0-48,23 48,1-1,-1-23,1 24,-1-1,1 1,-24-24,23 24,1-1,-24-23,0 24,-24-24,1 23,-24-23,0 0,-24 0</inkml:trace>
  <inkml:trace contextRef="#ctx0" brushRef="#br0" timeOffset="164213.3836">10866 8090,'0'24,"0"-1,-24 1,24 23,0-24,-23 1,-1 23,0-24,1 24,-24-23,23 23,-23-24,24 1,-24-1,0 1,0-24,23 0,1-24,-1 24,24-23,-47 23,47-24,0 1,0-1,-23 1,46-1,-23 1,0-1,24 24,-1-23,1 23,-1 0,1 0,23 0,-24 0,1 23,-1 1,24-1,-23 1,-1-1,24 24,-23-23,-24-1,23 1,1-1,-24 1,0-1</inkml:trace>
  <inkml:trace contextRef="#ctx0" brushRef="#br0" timeOffset="164583.2019">10960 8490,'0'23,"0"1,0-1,0 1,0-1,0 1,0-1</inkml:trace>
  <inkml:trace contextRef="#ctx0" brushRef="#br0" timeOffset="164899.5038">11101 8466,'0'24,"0"-1,0 1,0-1,0 1,23-24,-23 23,0 1,0-1</inkml:trace>
  <inkml:trace contextRef="#ctx0" brushRef="#br0" timeOffset="167306.0824">24248 1787,'-24'0,"48"0,-48 24,1-24,23 23,-24-23,24 24,-23-1,23 1,0-1,-24 24,0-23,1 23,-1 0,-46 0,46-24,-23 24,0 0,0-23,0-1,-23 25,23-48,0 23,-24-23,24 0,0 0,0-23,23 23,1-24,-1-23,24 23,0-23,0 0,0 24,24-24,-1 23,1-23,23 24,-24-1,25 24,-25 0,24 0,0 0,-23 24,23-1,-24 1,24 23,-23-24,-1 24,1-23,-1 23,1-24,-1 24,1 1</inkml:trace>
  <inkml:trace contextRef="#ctx0" brushRef="#br0" timeOffset="167560.0204">24201 2187,'0'23,"0"1,0-1,0 1,0-1,0 1,0 0,0 23,0-24,0 1</inkml:trace>
  <inkml:trace contextRef="#ctx0" brushRef="#br0" timeOffset="168076.601">24412 2375,'0'24,"24"-24,-24-24,23 1,1 23,-24-24,0 48,0-1,0 1,0-1,0 1,23-24</inkml:trace>
  <inkml:trace contextRef="#ctx0" brushRef="#br0" timeOffset="168239.3634">24530 2210,'0'0,"-24"0,24-23,0-1</inkml:trace>
  <inkml:trace contextRef="#ctx0" brushRef="#br0" timeOffset="169010.1961">24789 1905,'-24'0,"24"23,0 1,0-1,0 1,0-1,24 1,-24-1,23 1,-23-1,24 1,-24-1,23-23,-23 24,24-24,-1-24,1 24,-24-47,0 24,23-1,-23-23,24 24,-1-1,-23-23,0 24,24 23,-24-24,0 1,23 23</inkml:trace>
  <inkml:trace contextRef="#ctx0" brushRef="#br0" timeOffset="170266.2888">25141 2187,'24'0,"-24"23,0 1,0-1,-24-23,24 24,0-1,0 25,0-25,0 24,0-23,0-1</inkml:trace>
  <inkml:trace contextRef="#ctx0" brushRef="#br0" timeOffset="170783.2875">25447 2116,'24'0,"-1"0,1 0,23 0,0 0,-24 0,1 0,23 0,-24-23,1 23,-1 0</inkml:trace>
  <inkml:trace contextRef="#ctx0" brushRef="#br0" timeOffset="171015.0815">25659 1999,'0'0,"0"23,-24 1,24-1,0 1,-23-24,23 23,0 1,0-1,0 1,0-1</inkml:trace>
  <inkml:trace contextRef="#ctx0" brushRef="#br0" timeOffset="171732.5392">26505 1811,'0'-24,"0"48,0-24,0 23,0 1,-23 23,-1-24,1 24,-1 0,1 0,-24-23,23 23,-23 0,0-24,24 1,-1-1,-23 1,24-24,-1 0,1 0,-1 0,0-24,1 24,23-23,-24-24,24 23,0 1,0-24,0 0,0 23,0 1,0-1,24 1,-24-1,23 24,1 0,0 24,23-24,-24 23,24 1,-23 23,-1-24,24 24,-47-23,47-1,-23 24,-1 0,1-47,-24 47,23-23,-23 0</inkml:trace>
  <inkml:trace contextRef="#ctx0" brushRef="#br0" timeOffset="172919.6248">26623 2352,'0'-24,"0"0,23 1,1 23,0 0,-1 0,-23 23,24-23,-1 24,-23 0,0-1,0 1,0-1,-23 24,-1-47,24 24,-23-1,-1-23,24 24,-24-1,1-23,23 24,23-24,1 0,0 0,-1 0,24 0,-23 0,46-24</inkml:trace>
  <inkml:trace contextRef="#ctx0" brushRef="#br0" timeOffset="173636.8489">26999 2422,'0'0,"24"0,-1 0,1-23,-1 23,1 0,-24-24,23 24,-23-23,24 23,-48 0,1 23,23 1,0-1,0 1,0-1,0 1,0-1</inkml:trace>
  <inkml:trace contextRef="#ctx0" brushRef="#br0" timeOffset="173806.1467">27234 2257,'0'-23,"-23"23,-1 0</inkml:trace>
  <inkml:trace contextRef="#ctx0" brushRef="#br0" timeOffset="175965.0941">27446 1952,'0'0,"0"-24,0 1,-23 23,-1 0,24 23,0 1,24-1,-24 1,23-1,-23 24,0-23,24-1,-1 24,-23-23,0-1,24-23,-1-23,-23-1,24 1,-24-24,0 23,23 1,-23-24,24 23,-24-23,0 24,0-1,0 1,0-1,0 48,0-1</inkml:trace>
  <inkml:trace contextRef="#ctx0" brushRef="#br0" timeOffset="176366.0019">27846 2163,'0'-23,"23"-1,1 24,-24-23,23 23,1 0,0 23,-24 1,0-1,0 1,-24-1,24 1,0-1,-24 1,1-1,23 1,23-24,1 0,-24-24,47 24,-23 0,23-23,-24-1</inkml:trace>
  <inkml:trace contextRef="#ctx0" brushRef="#br0" timeOffset="176613.4221">28340 2069,'23'0,"1"0,-24-23,47 23,-24 0,1 0,-1-24,1 24,-1 0,1 0,0 0,-1-23</inkml:trace>
  <inkml:trace contextRef="#ctx0" brushRef="#br0" timeOffset="176760.5648">28551 1952,'0'23,"-23"-23,23 24,-24-24,24 23,-23-23,23 24,-24-1,24 1,0-1,0 1</inkml:trace>
  <inkml:trace contextRef="#ctx0" brushRef="#br0" timeOffset="177051.2076">28740 2210,'23'0,"-46"0,70 0</inkml:trace>
  <inkml:trace contextRef="#ctx0" brushRef="#br0" timeOffset="177230.6137">29116 2163,'0'0,"23"0,1 0,-24 24</inkml:trace>
  <inkml:trace contextRef="#ctx0" brushRef="#br0" timeOffset="177415.5242">29422 2163,'0'24,"0"-1</inkml:trace>
  <inkml:trace contextRef="#ctx0" brushRef="#br0" timeOffset="177785.2563">29610 2093,'23'0,"1"0,-1 0,24 0,-23 0,23 0,-24 0,1 0,23 0</inkml:trace>
  <inkml:trace contextRef="#ctx0" brushRef="#br0" timeOffset="177970.1593">29845 1999,'-24'23,"24"1,-23-24,23 23,0 1,-24-1,24 1,-23-1,23 1</inkml:trace>
  <inkml:trace contextRef="#ctx0" brushRef="#br0" timeOffset="178633.951">30433 1928,'0'0,"23"-23,-23 46,-23 1,23-1,-24 1,24-1,-23 24,-1-23,1-1,-1 1,-23 23,0-24,0 1,0-24,24 0,-1-24,1 24,23-23,0-24,0 23,0 1,23 23,1 0,-1 0,1 0,-1 23,1-23,-1 24,-23-1,24-23,-1 24,1-1,-24 1</inkml:trace>
  <inkml:trace contextRef="#ctx0" brushRef="#br0" timeOffset="179304.2076">30668 2328,'24'0,"-1"0,1 0,-1 0,1 0,-1 0,1 0,-1-24,1 24</inkml:trace>
  <inkml:trace contextRef="#ctx0" brushRef="#br0" timeOffset="179852.4169">31421 2163,'-24'-23,"48"46,-24-46,23 23,1-24,-1 24,1 0,-1 0,1 0,-1 0</inkml:trace>
  <inkml:trace contextRef="#ctx0" brushRef="#br0" timeOffset="180006.0747">31468 2210,'0'0,"23"0,-23 24,24-24,-1 0,1 0,-1 0,1 0,-1 0</inkml:trace>
  <inkml:trace contextRef="#ctx0" brushRef="#br0" timeOffset="180723.3989">30786 2022,'0'-23,"0"46,23-23,-23 24,0-1,0 1,0-1,0 24,0-23,0-1,0 1,24-1,-1-23,-23-23,0-1,0 1,24-1,-1 1,-23-1,0 1,24-1,-24-23,23 24,-23-1,24 24,-24-23</inkml:trace>
  <inkml:trace contextRef="#ctx0" brushRef="#br0" timeOffset="182126.5646">32150 1952,'0'-24,"23"24,-23-23,-23 23,23 23,-24 1,24-1,0 1,-23 23,-1 0,24-24,0 24,0-23,0-1,-23 1,23-1,0 1,-24-24,24 23,-23-23,23-23,0-1,0 1,0-1,0 1,0-1,0 1,0-1,0 1,0-1,0 1,0-1,23 1,1-1,-24 1,23-1,-23 1,24 23,-1 0,1 0,-1 0,1 23,-1-23,1 24,-24 23,0-24,0 1,0-1,0 1,23-24,-23 23,0 1,0-48,0 1,24 23,-24-24,0-23,23 24,1-1,-24 1,47-1,-23 1,-24-1,23 1,1 23,-1-24,1 24,-24 24,23-24,-23 23,0 1,0-1,0 24,0 0,-23 0,23-23,-24 23,24-24,-23 24,23 0,0-23,23-1,-23 1,0 0</inkml:trace>
  <inkml:trace contextRef="#ctx0" brushRef="#br0" timeOffset="182442.8946">32902 1858,'0'0,"0"-24,0 48,-23-24,-1 23,24 1,-23-1,-24 24,47-23,-24 23,1 0,23 0,-24 0,24 0,0-24,0 24,24 1,-24-25,0 24,23-23,1-1,-24 1,47-1,-24-23</inkml:trace>
  <inkml:trace contextRef="#ctx0" brushRef="#br0" timeOffset="183314.6153">32996 2257,'0'-23,"0"-1,0 1,0-1,24 24,-24-23,0-1,24 24,-24 24,0-1,0 1,0 23,0-24,0 1,0-1,0 1,0 0,0-1,0 1,-24-1,24 1,0-48,24 24,-1 0,1 0,-1 0,1 0,-1 0,1 0,-1-23,1 23,-24-24,0 1,0-1,23 0,-23 1,24 23,-24-24,23 24,-23 24,-23-24,23 23,-24 1,24 0,0-1,0 1,0-1,0 1,0-1,0 1,0-1</inkml:trace>
  <inkml:trace contextRef="#ctx0" brushRef="#br0" timeOffset="183631.061">33443 2563,'0'24,"24"-24,-1 0,1 0,-24-24,23 1,-23-1,0 48,0-1,0 1,-23-24</inkml:trace>
  <inkml:trace contextRef="#ctx0" brushRef="#br0" timeOffset="184065.2301">33631 2093,'-23'0,"46"0,-46-24,23 1,23-1,1 24,0-23,-24 46,23 1,1-1,-24 1,23 23,-23-24,0 24,24 0,-24 0,23 1,-23-1,0-24,0 24,0 0,-23 0,-1-23,-23 23,24-24,-25 1,1-1</inkml:trace>
  <inkml:trace contextRef="#ctx0" brushRef="#br0" timeOffset="190380.0916">11289 8231,'0'-23,"0"-1,-24 24,48 24,-24-1,0 1,0-1,23 1,1-1,-24 1,23-1,-23 1,0-1,24 1,-24-1,23-23,-23-23,24-1,0 1,-24-1,0-23,23 47,-23-47,24 24,-24-1</inkml:trace>
  <inkml:trace contextRef="#ctx0" brushRef="#br0" timeOffset="190649.6844">11712 8419,'0'24,"0"-1,0 1,0-1,0 1,0-1</inkml:trace>
  <inkml:trace contextRef="#ctx0" brushRef="#br0" timeOffset="191267.1498">11971 8372,'23'0,"1"0,-1 0,1 0,0 0,-1 0,1 0,23 0,-24 0,1 0,-1 0</inkml:trace>
  <inkml:trace contextRef="#ctx0" brushRef="#br0" timeOffset="191505.4654">12159 8255,'-23'0,"23"23,0 1,0-1,-24 1,24-1,0 1,0-1,0 1,0-1,24-23</inkml:trace>
  <inkml:trace contextRef="#ctx0" brushRef="#br0" timeOffset="192369.6679">13123 8090,'0'24,"0"-1,0 1,0 23,-23-24,-1 24,24-23,-23-1,-1 1,24 23,-47-47,24 47,-1-24,1-23,23 24,-24-24,1 0,-1 0,1 0,-1-24,1 1,-1-1,24 1,0-1,0 1,0-1,0 1,0-1,47 24,-23 0,23 24,-47-1,47-23,-47 24,47-1,-24 1,1-24,-1 47,24-24,-47 1,47-1</inkml:trace>
  <inkml:trace contextRef="#ctx0" brushRef="#br0" timeOffset="192801.9965">13406 8419,'-24'0,"24"24,0-1,0 1,-23-1,23 1,0-1,0 1,0-1</inkml:trace>
  <inkml:trace contextRef="#ctx0" brushRef="#br0" timeOffset="193209.461">13547 8466,'23'0,"-23"-23,24 23,-1 0,1 23,-24 1,0-1,0 1,0-1,0 1,0-1,0 1,-24-24,24 23,24-23,-1 0,1 0,23-23,-24 23,1-24,-1 24,1-23,-1 23</inkml:trace>
  <inkml:trace contextRef="#ctx0" brushRef="#br0" timeOffset="193911.3811">14041 8137,'0'24,"0"-1,23 1,-23-1,24 1,-24-1,0 1,0-1,23 1,1 23,-24-24,23 1,1-1,-24-46,23-1,1 1,-1-1,-23 1,0-1,24 1,-1-1,-23 1,0-1</inkml:trace>
  <inkml:trace contextRef="#ctx0" brushRef="#br0" timeOffset="195862.5271">13194 8513,'0'-23,"23"23,-23-24,24 24,-1 0,1 0,-24 24,23-24,1 23,0 1,-24-1,0 1,0-1,0 1,0-1,-24 1,24 0,-24-1,1 1,-1-1,48-23,-1 0,25 0,-25 0,1 0,-1 0,1 0</inkml:trace>
  <inkml:trace contextRef="#ctx0" brushRef="#br0" timeOffset="197249.8313">13688 8490,'0'23,"0"1,0-1,0 1,0-1,0 24,0-23,0 0,0-1,0 1,0-1,0 1,0-1,0-46,0-1,0 1,0-1,0 1,0-1,0 0,0 1,-24-48,24 48,0-1,0 1,0 46,0 1,-23-1,23 1,0-1,0 24,0 1,0-25,0 1,0-1,0 1,0-48,0 1,0-1,0 1,0-25,0 25,0-1,0-23,0 24,0-1,0 1,0-1,0 48,0-1,0 1,0-1,0 24,0-23,0-1,0 1,0 0,0-1,0 1,0-48,0 1,0-25,0 1,0 24,0-1,0 1,23-1,-23 1,0-1,0 48,-23-24,23 23,0 1,0-1,-24 1,24-1,0 1,0-1</inkml:trace>
  <inkml:trace contextRef="#ctx0" brushRef="#br0" timeOffset="198584.8837">14299 8537,'0'-24,"0"1,24 23,-1 0,1 0,-1 0,1 0,-1 23,-23 1,24-24,-24 23,0 1,0-1,-24 1,1-1,-1 1,1 0,-1-24,1 23,-1 1,71-24,-47-24,47 24,-23-23,-1 23,1-24,-1 24,1 0</inkml:trace>
  <inkml:trace contextRef="#ctx0" brushRef="#br0" timeOffset="199139.2158">14770 8419,'23'0,"1"0,-1 0,1 0,23 0,-24-23,24 23,-23 0,-1 0,1 0,-1 0,1 0</inkml:trace>
  <inkml:trace contextRef="#ctx0" brushRef="#br0" timeOffset="199339.7421">15005 8325,'-24'0,"1"24,23-1,-24-23,24 24,-23-1,23 1,0-1,0 1,0-1,0 1</inkml:trace>
  <inkml:trace contextRef="#ctx0" brushRef="#br0" timeOffset="200389.1982">15922 8255,'0'23,"-23"1,-1-24,0 23,24 1,-23-1,-1 1,1-1,-1 1,1-1,-24 1,23-24,1 23,-24-23,23 24,-23-24,24 0,-1 0,1-24,-1 1,24-1,0 1,0-1,0 1,24-1,-1 24,-23-23,47 23,-23 0,23 0,-24 23,1-23,23 24,-24-1,1 1,-1-1,1 1,-1 23,-23-24,24-23</inkml:trace>
  <inkml:trace contextRef="#ctx0" brushRef="#br0" timeOffset="201429.2847">16134 8537,'0'-24,"23"24,-23-23,24 23,-1 0,1 0,-24 23,23-23,-23 24,0-1,0 1,0-1,-23-23,23 24,-24-24,1 23,-1-23,48 0,-1 0,1 0,-1 0,-23 24,0 0,0-1,0 1,-23-24,-1 0,1 0,-1 0,1 0,-1 0,1 0</inkml:trace>
  <inkml:trace contextRef="#ctx0" brushRef="#br0" timeOffset="202393.3472">16392 8537,'0'23,"0"1,0-1,0 1,0-1,0 1,0 0</inkml:trace>
  <inkml:trace contextRef="#ctx0" brushRef="#br0" timeOffset="202894.7428">16698 8302,'0'0,"0"-24,0 48,0-1,0 1,0-1,0 1,24-1,-24 1,23-1,-23 1,24-24,-1 0,1 0,-24-24,23 1,-23-1,24 1,-24-1,23-23,1 24,-24-24,0 23,0 1,0-1,23 1,-23-1</inkml:trace>
  <inkml:trace contextRef="#ctx0" brushRef="#br0" timeOffset="203527.4717">17027 8443,'0'0,"24"-24,-1 24,1-23,-1 23,-23 23,24 1,-24-1,0 1,0-1,-24-23,24 24,24-24,-24 23,24-23,-24 24,0-1,23-23,-23 24,0-1,-23-23,23 24,-24-24,24 24,-24-24,1 23,-1-23,1 0,-1 0,1 0</inkml:trace>
  <inkml:trace contextRef="#ctx0" brushRef="#br0" timeOffset="204028.792">17898 8372,'23'-23,"1"23,-1 0,24 0,-23 0,23-24,-24 24,1 0,-1 0</inkml:trace>
  <inkml:trace contextRef="#ctx0" brushRef="#br0" timeOffset="204208.1133">17851 8490,'23'0,"1"0,-1 0,1 0,-1 0,1 0,23 0,0 0</inkml:trace>
  <inkml:trace contextRef="#ctx0" brushRef="#br0" timeOffset="204931.1219">18650 7996,'0'23,"0"1,0 0,0 23,0-24,-23 1,23 23,0-24,0 1,0 23,0-24,-24 1,24-1,0 1,0-1,-23-23,23 24,0-1,0-46,0-1,0 1</inkml:trace>
  <inkml:trace contextRef="#ctx0" brushRef="#br0" timeOffset="205432.1537">18580 8231,'0'-117,"0"234,0-281,0 140,0 0,23-23,1 24,-1-1,-23 1,24 23,-24-24,23 24,1 0,-1 24,1-1,-24 24,23-23,1-1,-24 25,0-25,23 1,-23-1,0 1,0 23,0-24,0 1,0-48,0 1,0-1,0 1,0-1,0-23,24 24,-24-1,23-23,1 23,-1 1,1-24,-1 23,1 24,-1-23,1 46,-24 1,24-1,-24 1,0 23,-24-24,24 25,0-1,-24-24,24 24,0 0,0-23,0-1,0 24,0-23,0-1,0 1</inkml:trace>
  <inkml:trace contextRef="#ctx0" brushRef="#br0" timeOffset="206055.8798">19473 7737,'-23'24,"-1"23,-23 0,47-24,-23 24,-1 0,1 24,23-24,-24 0,24 24,0-24,0 0,0 0,0 0,24 0,-24 0,23-24,24 24,-47-23,47 23</inkml:trace>
  <inkml:trace contextRef="#ctx0" brushRef="#br0" timeOffset="211183.1534">19661 8067,'0'-24,"-23"24,23 24,0-1,0 1,0-1,0 1,0 23,0-24,0 1,0-1,23 1,-23-1,24-23,-24 24,24-24,-1 0,1 0,-1-24,1 24,-1-23,-23-1,24 1,-1 23,-23-24,0 1,0-1,24 1,-24 46,0 1,0-1,0 1,23-1,-23 1,0-1</inkml:trace>
  <inkml:trace contextRef="#ctx0" brushRef="#br0" timeOffset="212106.0911">20061 8466,'24'0,"-1"0,1-23,-1 23,-23-24,24 24,-1 0,-23-23,0 46,0 1,0-1,0 1</inkml:trace>
  <inkml:trace contextRef="#ctx0" brushRef="#br0" timeOffset="212317.1984">20202 8325,'0'0,"0"-23,0-1</inkml:trace>
  <inkml:trace contextRef="#ctx0" brushRef="#br0" timeOffset="213288.3001">20155 8349,'0'23,"-23"1,23-1,0 1,0-1,0 1,0-1,0 1,0-1,0 1,23-48,-23 1,0-1,24 1,-24-1,23 1,-23-1,0 1,0-1,0 48,-23-1,-1 1,24-1,0 1,0-1,0 1,0-48,0 1,24-1,-24 1,23-1,-23 1,0-1,0 1,-23 23,23 23,-24 1,24-1</inkml:trace>
  <inkml:trace contextRef="#ctx0" brushRef="#br0" timeOffset="213805.1801">20367 7690,'0'24,"24"-1,23 24,-47-23,47 23,-24-24,1 48,-1-24,1 24,-1-24,-23 23,0-23,0 0,0 0,0 24,-47-48,24 24</inkml:trace>
  <inkml:trace contextRef="#ctx0" brushRef="#br0" timeOffset="215341.0152">6115 376,'0'23,"23"-23,1 24,-24 0,23-24,1 23,-1-23,-23 24,24-1,-1 1,1-24,-1 23,25-23,-25-23,24 23,0-24,0-23,24 0,-1 0,1-24,23 1,-24-1,1 1,0 23,-1-24,-23 48,0-48</inkml:trace>
  <inkml:trace contextRef="#ctx0" brushRef="#br0" timeOffset="218016.2832">10560 9854,'0'-24,"0"48,0-1,0 1,0-1,23 48,1-47,-24-1,23 24,-23-23,0-1,24 1,-1-1,1-23,-1 0,1 0,-24-23,23-24,1 0,-24 23,0-23,24-24,-1 24,-23 24,0-24,0 23,0 1,-23 23</inkml:trace>
  <inkml:trace contextRef="#ctx0" brushRef="#br0" timeOffset="218501.8644">10983 10160,'0'-24,"0"48,0-1,0 1,0-1,0 24,24-47,-24 24</inkml:trace>
  <inkml:trace contextRef="#ctx0" brushRef="#br0" timeOffset="219124.8938">11665 9877,'24'24,"-24"-1,23 1,-23 0,24-1,-24 1,23-1,-23 1,24-1,-1-23,-23 24,0-1,24-23,-1 24,1-48,-1 1,-23-1,0 1,0-1,0 1,0-24,24 23,-24 0,0-23,23 24,-23-1</inkml:trace>
  <inkml:trace contextRef="#ctx0" brushRef="#br0" timeOffset="219620.2541">12112 10113,'0'-24,"24"1,-1 23,-23 23,24 1,-24 23,0-24,0 1,0-1,-24 1,24-1,-23 1,46-24,1 0,-1 0,1-24,-1 24,24 0</inkml:trace>
  <inkml:trace contextRef="#ctx0" brushRef="#br0" timeOffset="220132.0732">13359 9830,'0'24,"23"-1,-23 24,0-23,24 0,-24 23,0-24,0 1,0-1,23 1,-23-1,24-23,-24 24,23-24,1-24,-1-23,1 0,-24 24,23-1,-23 1,24-1,-24 0,23 1</inkml:trace>
  <inkml:trace contextRef="#ctx0" brushRef="#br0" timeOffset="220870.1974">13805 10136,'0'0,"0"-23,24 23,-1-24,1 24,-24 24,23-24,-23 23,0 1,0-1,0 1,0-1,0 1,0-1,-23-23,46 0,1 0,-24 24,23-24,-23 23,24-23,-24 24,0-1,0 1,-24-1,1 1,-1-24,1 23,-1-23,1 0,-1-23</inkml:trace>
  <inkml:trace contextRef="#ctx0" brushRef="#br0" timeOffset="221493.9438">14276 9619,'0'-24,"23"24,1 0,-1 0,24 0,-23 0,-1 0,1 0,-1 0,1 0,-24 24,0-1,0 1,0-1,0 1,0 23,0 0,0 0,-24-24,24 24,0 1,0-1,0 0,0 0,0 0,0 0,0 0,0 0,0 23,0-23,-23 0,23 0,0 0,0 1,-24-25,1 24,23 0,0-23,-24 23,1-24,-1 1</inkml:trace>
  <inkml:trace contextRef="#ctx0" brushRef="#br0" timeOffset="222342.9087">10301 9478,'24'0,"-24"-24,-24 24,1 0,-1 0,1 0,23 24,-24-24,1 0,-1 0,0 0,24 23,0 1,-23-1,23 24,0 47,0-70,0 23,0 23,-24 1,1-24,23 24,-24 23,1-24,23 1,0-1,-24-23,24 24,0-1,0-23,0 24,24-47,-24 23,0-24,23 24,1-23,-1-24,1 23,23-23,-23 0,23 0,23 0,-23-23,0 23</inkml:trace>
  <inkml:trace contextRef="#ctx0" brushRef="#br0" timeOffset="223461.0988">15193 9501,'0'-23,"0"-1,-24 24,1 0,-1 0,1 0,-1 0,1 0,-1 0,1 0,-1 24,24-1,-23-23,23 24,-24-1,24 1,0-1,0 1,0 23,0-24,0 24,0-23,24 23,-24 0,23-24,-23 48,0-47,0 23,0 23,0-23,0 0,0 24,0-24,0 23,0-23,0 24,-23-24,-1 24,1-24,23 0,-24 23,1-23,23 0,-24 24,24-24,-23 0,23 0,0 0,0 0,0 0,0-23,0-1,0 1,0-1,23 1,1-24,-1 0,1 0,23 0,-24 0,24-24,0 24,0 0,0-23,0 23,1-24,-1 1</inkml:trace>
  <inkml:trace contextRef="#ctx0" brushRef="#br0" timeOffset="224564.0672">15781 9360,'23'0,"-23"24,0-1,-23 1,23-1,-24 24,24-23,-47 23,24-24,-1 24,1-23,-24-1,47 1,-47-24,23 23,1-23,-24 24,23-24,1 0,23-24,-24 24,24-23,-23-1,23 1,0-1,0-23,23 24,-23-1,24 1,-24-1,23 24,1-23,-1 23,1 0,-1 23,1-23,-1 24,1-1,23 24,-47-23,23-1,1 24,-1-23</inkml:trace>
  <inkml:trace contextRef="#ctx0" brushRef="#br0" timeOffset="224802.3655">16016 9689,'0'0,"0"24,-23-24,23 23,0 1,-24-1,24 1</inkml:trace>
  <inkml:trace contextRef="#ctx0" brushRef="#br0" timeOffset="225034.1581">16204 9666,'0'0,"0"-24,0 48,0-1,0 1,0-1,0 1</inkml:trace>
  <inkml:trace contextRef="#ctx0" brushRef="#br0" timeOffset="225704.3589">15687 10042,'0'24,"-24"-24,1 23,23 1,-47-1,47 1,-24-1,1 1,-1 23,24-24,-23 1,-1-1,1 1,-24-1,0-23,47 24,-24-24,1 0,-1-24,24 1,0-1,0 1,0-1,24 24,-1 0,1 0,23 0,-24 24,24-1,-47 1,47-1,-47 1,47-1,-23 1,-1-24</inkml:trace>
  <inkml:trace contextRef="#ctx0" brushRef="#br0" timeOffset="226383.9551">15687 10442,'0'-24,"23"1,1 23,-24-24,23 24,1 0,-24 24,23-1,-23 1,0-1,0 1,-23-1,23 1,-24-1,24 1,24-24,-1 0,24-24,-23 1,0 23</inkml:trace>
  <inkml:trace contextRef="#ctx0" brushRef="#br0" timeOffset="226584.4965">16134 10418,'0'24,"-24"-1,24 1,-23-1,23 1,0-1,0 1,0 0,0-1</inkml:trace>
  <inkml:trace contextRef="#ctx0" brushRef="#br0" timeOffset="227608.7413">15475 10936,'0'-24,"0"1,0 46,0 1,0-1,-23 1,23-1,-24 1,1-1,23 1,0-1,-47 1,23-1,1 1,-24-1,23 1,0-24,1 24,-1-24,1 0,-1 0,1 0,-1-24,24 0,0 1,24-1,-24 1,23-1,1 24,-24-23,23 23,1 0,-1 0,1 0,0 0,23 0,-47 23,47 1,-24-1,1-23,-24 24,23-1,1 1,-1-24,-23 24,24-24,-1 23</inkml:trace>
  <inkml:trace contextRef="#ctx0" brushRef="#br0" timeOffset="228325.9568">15687 11242,'0'-24,"23"24,1 0,-1 0,1 0,-1 0,-23 24,0-1,0 1,0-1,-23-23,23 24,-24-24,24 23,0 1,24-1,-1-23,-23 24,0-1,0 1,0-1,-23-23,-1 24,24-1,-23-23,-24 0,23 0,1 0</inkml:trace>
  <inkml:trace contextRef="#ctx0" brushRef="#br0" timeOffset="228658.0155">16040 11289,'0'0,"23"0,-23 23,-23 1,23-1,0 1,-24-1,24 1,0-1,-23 1,23-1</inkml:trace>
  <inkml:trace contextRef="#ctx0" brushRef="#br0" timeOffset="231280.0131">26764 4045,'-23'0,"-1"0,1 0,-1 0,0 0,1 0,-24 0,23 0,1 0,-1 0,1 0,-1 0,1 0,-1 0,24 23,0 1,24-24,-24 23,0 1,0-1,0 1,0-1,0 25,-24-1,1 0,-1 0,1 23,23 1,-24-24,-23 23,47 1,-23 23,-1-23,1 23,-1 23,1-23,-24 0,47 24,-47-24,47 24,-48-1,25-23,23 24,-24-24,1 24,23-24,-24 0,1 0,23 0,0 0,0 0,0-23,0-1,0 1,23-1,1-46,-24 23,23 0,1-24,47 1,-48-24,24 0,0 0,24 0,-24 0,23-24,1 1</inkml:trace>
  <inkml:trace contextRef="#ctx0" brushRef="#br0" timeOffset="232389.1177">32409 4139,'0'0,"0"-24,23 1,1 23,-1-24,24 24,-47-23,47 23,-23 0,23 0,0 0,-24 0,1 0,23 0,-24 0,24 0,-23 0,-1 0,-23 23,24-23,-1 0,-23 24,24-24,-24 23,0 1,0-1,0 1,0-1,0 1,0 23,0-23,0 23,0 0,0 0,-24-24,24 48,-23-24,23 23,-24-23,24 24,0-24,-23 24,-1-1,24 24,0-23,-23 23,23 0,0-24,0 24,0 1,0-25,-24 24,1-23,-1 23,-23-24,0 1,0-1,0 1,-23 0,23-1,-24-23,24 24,0-1,0-23,0 24,23-1,1-23,-1 24,24-24,-23 24,-1-1,24-23,0 24,0-24,0 0,0 23,0-46,-23 23,23 0,-24-23,1-1,23 1,-47-1,23 1,1-1,-95-23,47 24,24-24,-23 0</inkml:trace>
  <inkml:trace contextRef="#ctx0" brushRef="#br0" timeOffset="233554.4475">27681 4115,'0'0,"0"-23,0 46,0 1,0-1,0 1,-23-1,-1 25,1-1,-1-24,1 24,-1-23,-23 23,24 0,-24-24,23 24,-46-23,22-1,1 1,24-24,-24 23,0-23,0 0,23 0,1-23,-1-1,1 1,23-1,0 1,0-24,23 23,-23-23,24 24,-1-24,24 23,-23 1,23-1,23 1,-23 23,-23 23,0 1,-1-24,24 47,-47-24,24 24,-1-23,-23 23,24 0,-1-24,-23 1,24 23,-24-24,23 1</inkml:trace>
  <inkml:trace contextRef="#ctx0" brushRef="#br0" timeOffset="233839.6268">27658 4562,'23'24,"-23"-1,24-23,-24 24,0-1,0 1,0-1,-24 1,24-1</inkml:trace>
  <inkml:trace contextRef="#ctx0" brushRef="#br0" timeOffset="234087.0497">27940 4586,'0'0,"0"23,0 1,0-1,-24 1,24-1,-23 1,23-1,0 1</inkml:trace>
  <inkml:trace contextRef="#ctx0" brushRef="#br0" timeOffset="235020.3128">29398 4209,'0'24,"0"0,-23-1,23 1,-24-1,24 1,-23 23,-1-24,1 1,-1-1,1 1,-25-1,25 1,-1-1,1-23,-1 24,1-24,-1 0,1 0,-1-24,1 1,23-1,-24 1,24-1,0 1,0-1,0 1,24-1,-1 1,1 23,-1 0,1 0,23 0,-47 23,47 1,0 23,-23-24,-1 1,1 23,-1-24,1 1,-1 23,1 0,-1-24</inkml:trace>
  <inkml:trace contextRef="#ctx0" brushRef="#br0" timeOffset="236194.3535">29610 4656,'-24'24,"24"-1,0 1,-23-1,23 1,0-1,0 1</inkml:trace>
  <inkml:trace contextRef="#ctx0" brushRef="#br0" timeOffset="236546.0596">29727 4727,'0'-24,"24"24,-24-23,23-1,1 24,-1-23,1 23,-24-24,24 24,-1 47,-23-23,0-1,0 1,-23-1,23 1,-24-24,24 23,0 1,-24-24,24 23,24-23,23 0,-23 0,23 0,0 0,-24-23,24 23,0-24</inkml:trace>
  <inkml:trace contextRef="#ctx0" brushRef="#br0" timeOffset="237247.7375">31726 4351,'0'0,"0"23,-23-23,-1 24,-23-1,47 24,-23-47,-24 47,47-23,-24-1,1 1,-24-1,23 1,-23-1,24-23,-1 24,-46-24,46 23,1-23,-24-23,23 23,1-24,-1 24,24-47,0 24,0-1,0 1,24-24,-24 23,23 24,1-23,-1 23,1 0,-1 23,1-23,-1 24,1 23,-1-24,1 1,-1 23,1-24,23 1,-47-1,47 1,-47-1,23 1</inkml:trace>
  <inkml:trace contextRef="#ctx0" brushRef="#br0" timeOffset="237510.7728">31726 4656,'24'0,"0"0,-1 0,-23 24,0-1,0 1,0-1,0 1,0-1,-23 1,-1-24,24 23,-24 1,24 0</inkml:trace>
  <inkml:trace contextRef="#ctx0" brushRef="#br0" timeOffset="238049.9049">31938 4727,'24'0,"-24"-24,23 24,1 0,-1 0,1 0,-1 0,-23 24,0-1,0 1,-23-24,23 23,-24-23,24 24,-23-24,46 0,1 0,-1 23,-23 1,0 0,-23-24,-1 23,1 1,-24-1,23 1,1-24,-24 23,23-23</inkml:trace>
  <inkml:trace contextRef="#ctx0" brushRef="#br0" timeOffset="238936.6803">27187 5080,'0'23,"0"1,0-1,0 1,-23 23,23-24,-24 1,1 23,-1-24,-23 1,24 23,-1-47,-23 47,24-24,-24-23,23 24,1-24,-1 24,1-24,-1 0,1 0,-1 0,1-24,-1 24,0-24,1 1,23-1,0 1,0-1,0 1,0-1,47 24,0 0,-23 0,23 0,-24 24,1-1,23 1,-24-24,1 23,-1 24,1-23,-1 0,-23-1,24 1,-1-1,-23 1</inkml:trace>
  <inkml:trace contextRef="#ctx0" brushRef="#br0" timeOffset="239315.46">27234 5527,'0'0,"0"-24,24 24,-1 0,1 0,0 0,-1 0,-23 24,0-1,0 1,-23-24,23 23,-24 1,0-1,1 1,-1-1,24 1,0-1,24-23,-1 0,25 0,-25-23</inkml:trace>
  <inkml:trace contextRef="#ctx0" brushRef="#br0" timeOffset="239516.0056">27587 5550,'0'24,"-23"-24,23 23,0 1,0-1,0 1,0 23,0-24,-24-23,24 24</inkml:trace>
  <inkml:trace contextRef="#ctx0" brushRef="#br0" timeOffset="240239.7579">29328 5362,'0'23,"0"-46,23 46,-23 1,0-1,0 1,-23-1,23 1,-47 0,47-1,-47 1,-1-1,25 1,-24-1,23 1,1-24,-24 23,23-23,-23 24,24-24,-1 0,-23 0,24-24,-1 1,1 23,23-47,0 23,0 1,0-24,0 23,47 0,-24 1,24-24,-23 47,-1-24,24 24,0 0,-23 24,23-24,-24 23,1 1,-24 23,23-23,-23-1,0 24,24-23,-24 23,0-24,24 1,-24-1,0 1</inkml:trace>
  <inkml:trace contextRef="#ctx0" brushRef="#br0" timeOffset="240640.8573">29398 5668,'0'0,"24"-24,-1 24,1 0,-1 0,1 0,-24 24,0-1,0 1,0-1,0 1,-24-1,24 1,-23-1,-1-23,24 24,0-1,0 1,24-24,-1 0,1 0,-1 0,1 0,-1 0,1 0,-1-24,1 24</inkml:trace>
  <inkml:trace contextRef="#ctx0" brushRef="#br0" timeOffset="240988.5861">29751 5762,'0'-24,"0"1,23-1,1 24,-1-23,1 23,0 0,-1 0,1 0,-24 23,0 1,-24-1,24 1,0-1,-47 1,47-1,-24 1,1-1,23 1,0-1,0 1,0-1,23-23,1 0,0 0,-1 0,24 0,-23-23,23-1</inkml:trace>
  <inkml:trace contextRef="#ctx0" brushRef="#br0" timeOffset="241605.8312">31585 5456,'0'0,"0"23,-23-23,23 24,0 0,0-1,-24 1,24-1,-23 1,-1-1,1 1,-1-1,-23 1,47-1,-47 1,24-1,-24-23,23 0,1 24,-1-24,1 0,-1-24,1 24,-1-23,24-24,0 23,0 1,0-1,0 1,24-1,-1 1,1 23,-1-24,1 24,-1 24,1-24,23 23,-24 1,1-1,-1 1,1-1,23 48,-47-48,0 1,23-1,-23 1,24-1</inkml:trace>
  <inkml:trace contextRef="#ctx0" brushRef="#br0" timeOffset="242022.4409">31726 5856,'0'-24,"24"24,-24-23,24 23,-1 0,1 23,-24 1,0-1,0 1,-24-1,24 1,0-1,0 1,-23-1,-1-23,24 24,0-1,24-23,-1 0,1 0,-1 0,1-23,-1 23,1-24</inkml:trace>
  <inkml:trace contextRef="#ctx0" brushRef="#br0" timeOffset="242561.2305">32079 5879,'0'-23,"0"-1,24 1,-1 23,1 0,-1 0,1 0,-1 23,-23 1,-23-24,23 23,0 1,-24-24,24 23,-23-23,-1 0,1 24,-1-24,24 23,-23-23,-1 0,48 24,-1-24,1 0,-1 23,1-23,-24 24,23-1,-23 1,-23-24,23 23,-24 1,1 0,-1-1,1-23,-1 24,1-1,-1-23,1 24,-24-24</inkml:trace>
  <inkml:trace contextRef="#ctx0" brushRef="#br0" timeOffset="243425.7085">26952 6209,'0'0,"0"-24,0 48,0-1,-23 1,-1-1,1 1,23 23,-47 0,23 0,1 0,-1 0,-23 0,0-24,23 24,1-23,-48-1,48-23,-1 24,1-24,-24 0,23-24,1 24,23-23,-24-1,24-23,0 0,0 24,0-1,0 1,24-1,-1 24,1-23,-1 23,24 0,-23 23,-1 1,24-1,-23 1,-1-1,1 24,0-23,-1-1,-23 24,24-23,-1-1,1 1,-24 0,23-1</inkml:trace>
  <inkml:trace contextRef="#ctx0" brushRef="#br0" timeOffset="243980.9626">26976 6773,'0'0,"0"-24,0 1,23 23,1 0,-1 0,1 23,-1 1,-23 0,0-1,-23-23,23 24,-24-24,1 23,-1-23,48 0,-1 0,-23 24,24-1,-1 1,-23-1,0 1,-23-1,-1 1,1-24,-1 0,1 0,-1 0,1 0,-1 0</inkml:trace>
  <inkml:trace contextRef="#ctx0" brushRef="#br0" timeOffset="244195.834">27187 6773,'0'24,"0"-1,0 1,0-1,0 1,-23-1,23 1,0-1,0 1,0-1</inkml:trace>
  <inkml:trace contextRef="#ctx0" brushRef="#br0" timeOffset="244929.8865">29092 6444,'0'0,"-23"23,-1 24,-23-23,47-1,-94 95,94-95,-47 24,24-23,23 0,-47-24,47 23,-47-23,47 24,-24-24,-23 0,24-24,-1 24,24-23,0-1,-23 0,23 1,0-1,23 1,-23-1,24 24,-1-23,1 23,23 0,-47 23,47-23,-47 24,23-1,1 1,-24-1,23 1,1 0,-24-1,23 1,-23-1,24-23,-24 24</inkml:trace>
  <inkml:trace contextRef="#ctx0" brushRef="#br0" timeOffset="245500.0769">29069 6844,'0'-24,"0"1,23 23,1 0,-1 0,1 23,-24 1,0-1,-24 1,24-1,-23-23,23 24,-24-24,48 0,-24 23,23-23,1 0,-24 24,23-1,1 1,-24-1,-24 1,1-1,-24-23,47 24,-24-24,1 0,-1 0,1 0,-1-24</inkml:trace>
  <inkml:trace contextRef="#ctx0" brushRef="#br0" timeOffset="245916.7673">29257 6891,'24'0,"-24"-24,23 24,1 0,-1 0,-23 24,0-1,0 1,0-1,-23 1,23-1,-24 1,1-24,23 23,-24 1,1-1,23 1,0-1,47-23,23 0,-46-23,23 23,0 0,0-24</inkml:trace>
  <inkml:trace contextRef="#ctx0" brushRef="#br0" timeOffset="246702.9569">31468 6514,'-24'24,"1"-24,-1 23,1 24,-1-47,1 47,-1-23,1-1,-24 24,0-23,23 0,-23 23,0-24,0-23,-24 24,48-24,-1 0,-23 0,24 0,-1 0,1-24,23 1,0-1,0-23,0 23,0 1,0-1,23 1,1-24,-1 23,1 24,-1-23,1 23,-1 23,1-23,-1 24,1-1,-24 24,23-23,1-1,-24 1,23 23,-23-23,24-1,-24 1,0 23,24-24,-1-23,1 24</inkml:trace>
  <inkml:trace contextRef="#ctx0" brushRef="#br0" timeOffset="247335.4312">31327 6891,'0'0,"-24"0,48 0,-24-24,23 24,-23-23,24 23,-1 0,-23 23,24-23,-24 24,23-1,-23 1,0-1,-23-23,-1 0,24 24,-23-24,-1 0,24 23,-23-23,-1 0,48 0,-1 24,24-24,-47 23,24-23,-1 24,1-1,-1 1,-23-1,0 1,0-1,-23-23,-1 0,-23 24,24-24,-1 0,-46 23,46-23,1 0,-24 0</inkml:trace>
  <inkml:trace contextRef="#ctx0" brushRef="#br0" timeOffset="247905.8325">31656 6938,'23'0,"1"0,-1 0,-23 23,0 1,-23-1,-1 1,1-24,-1 0,24 23,-23-23,46 0,-23 24,24-24,-24 23,23-23,-23 24,24-24,-24 23,23-23,-23 24,-23-1,-1-23,24 24,-23-1,-1-23,1 24,-1-24,1 0,-24 23,23-23</inkml:trace>
  <inkml:trace contextRef="#ctx0" brushRef="#br0" timeOffset="248977.6427">27564 3034,'0'0,"0"-24,0 1,0-1,0 0,0 48,0 0,-24-1,24 1,0 23,0 0,0 0,0 0,0 0,0 0,0 0,0 0,0 0,0-24,0 24,0 0,0-23,0 0,0 23,0-24,0 1,0-1,0 1</inkml:trace>
  <inkml:trace contextRef="#ctx0" brushRef="#br0" timeOffset="249409.4463">27329 3574,'0'-23,"0"46,23 1,-23 0,24-24,-1 23,-23 1,24-1,-1 1,1-1,-1-23,-23 24,24-24,-1 0,1 0,-1-24,1 24,-24-23,23-1,24 1,-47-1,47 1,-23-25,-1 1,1 24,23-24,-47 23,0 1</inkml:trace>
  <inkml:trace contextRef="#ctx0" brushRef="#br0" timeOffset="253673.6924">16392 9454,'0'-23,"24"23,-24-24,23 1,1 23,-24-24,23 24,25-23,-25 23,1 0,-1 0,1 0,-1 23,-23 1,0-1,0 1,0-1,0 1,0-1,0 1,24-24,-24 23,0 1,0-1,0 1,0 23,0-24,0 1,0-1,0 1,0 23,0 0,0-24,0 24,0-23,0 23,23 0,-23 0,0 0,0 0,0 0,0 0,0 0,0 0,0 0,0-23,0 23,-23 0,23-24,-24 25,24-25,0 1,0-1,-23 1,23-1,0 1,0-1,0 1,0-1,0 1,0-1,0 1,0 23,0-24,-24 1,24-1,0 1,0-1,0 1,0-1,0 1,0-1,0 1,0-1,0 1,0 0,0-1,0 1,0-1,0 1,-23-24,-1 0,1 0,-1 0,-23 0,23 0</inkml:trace>
  <inkml:trace contextRef="#ctx0" brushRef="#br0" timeOffset="254231.8692">17051 10395,'23'-24,"1"24,-24-23,23 23,1 0,0 0,-1 0,1 0,-1 0,1 0</inkml:trace>
  <inkml:trace contextRef="#ctx0" brushRef="#br0" timeOffset="254406.6539">17098 10536,'23'0,"1"0,0 0,23 0,-24 0,1 0</inkml:trace>
  <inkml:trace contextRef="#ctx0" brushRef="#br0" timeOffset="256943.4303">18109 9384,'0'-24,"-23"24,-1 0,1 0,-1 0,1 0,-1 0,24 24,-23-24,-1 0,1 0,23 23,-24-23,24 24,0-1,0 1,0-1,-23 24,23 0,0-23,0 46,-24-23,24 0,0 0,-23 0,23 24,0-24,0 24,-24-24,24 23,-24 1,24-24,0 23,0-23,-23 0,23 0,-24 0,24 24,0-24,-23 0,23 0,-24 0,24 0,-23-23,23 23,0-24,0 24,0-23,0-1,0 1,0-1,23-23,1 0,-1 0,24-23,1-1,-1 24,23-23,-23 23,0-24,0 1,-23 23,46-24,-46 24</inkml:trace>
  <inkml:trace contextRef="#ctx0" brushRef="#br0" timeOffset="257443.8888">18533 9266,'0'-24,"0"48,0-1,0 1,-24 0,24-1,0 1,0-1,0 1,0-1,-23 24</inkml:trace>
  <inkml:trace contextRef="#ctx0" brushRef="#br0" timeOffset="257982.998">18486 10089,'0'-23,"-24"23,1 0,-1 0,24 23,-24 1,1-1,23 1,-24-1,1-23,23 24,0-1,0 1,23-24,-23 23,24-23,-1 0,1 0,0 0,-1-23,1-1,-24 1,23-1,-23 1,0-1,0 1,-23-1,23 1,0-1,-24 24,1-23,-1 23</inkml:trace>
  <inkml:trace contextRef="#ctx0" brushRef="#br0" timeOffset="258499.6903">18368 10583,'0'0,"-24"0,1 0,-1 24,1-1,-1-23,24 24,-23-1,-1 1,24-1,0 1,0-1,0 1,24-24,-1 0,24 0,-23 0,-24-24,47 24,-47-23,23 23,-23-24,24 24,-24-23,0-1,0 1,-24 23,24-24,-23 24,23-23,-24-1</inkml:trace>
  <inkml:trace contextRef="#ctx0" brushRef="#br0" timeOffset="259417.4293">18674 9195,'23'0,"-23"-23,24 23,-1 0,1 0,-1 0,1-24,-1 24,1 0,-1 0,1 0,-1 0,-23 24,0-1,0 1,0-1,0 1,0-1,0 1,0 0,0-1,0 1,0 23,0 0,0 0,0 0,0 23,0-23,0 0,-23 24,23-24,-24 47,1-23,23-1,0 1,-24-1,24 1,-23-1,23 1,0-24,-24 0,1 24,23-24,0 0,0 0,-24 0,24 0,0-24,0 1,-23 23,23-24,0 1,-24-24,24 23,-23-23,-1 0,-23 0</inkml:trace>
  <inkml:trace contextRef="#ctx0" brushRef="#br0" timeOffset="264677.7333">10630 11947,'0'-23,"-23"23,-1 0,1 0,-1 0,1 0,-1 0,1 0,-1 0,1 0,-1 23,1-23,-1 0,1 24,-1-24,24 23,0 1,0-1,0 1,0 23,0-24,0 24,0 0,0 0,0 0,0 0,0 0,0 0,0 1,0-1,0 0,0 0,0 0,0 23,0 1,0-24,0 23,-23-23,23 24,-24 0,1-1,23-23,0 24,-24-1,24 1,-23-24,23 23,0 1,0-24,0 24,0-24,0 0,0 0,0-24,0 24,0 0,23-23,-23-1,24 1,-1-24,1 0,-1 0,1 0,-1-24,24 1,0-1,-23 24,23-47</inkml:trace>
  <inkml:trace contextRef="#ctx0" brushRef="#br0" timeOffset="266820.6963">14041 11806,'23'0,"1"0,-1 0,1-24,-1 24,1 0,-1 0,24 0,-23 0,-1 0,1 0,-24 24,0-1,0 1,0 0,0-1,0 1,0-1,0 24,0-23,0 23,0 0,0 0,0 0,-24 23,24-23,0 24,0-24,0 0,0 24,0-1,0-23,0 24,0-1,0-23,0 24,0-1,0-23,0 0,0 1,0-25,0 24,0 0,0-23,0-1,0 1,0-1,0 1,0-1,-23-23,23 24,-24-24,1 0,-1 0,1 23,-1-23,1 0,-24 0</inkml:trace>
  <inkml:trace contextRef="#ctx0" brushRef="#br0" timeOffset="267468.5557">10513 12065,'23'0,"1"0,-1 0,1 0,-1 0</inkml:trace>
  <inkml:trace contextRef="#ctx0" brushRef="#br0" timeOffset="267700.3417">10889 11900,'-23'24,"23"-1,-24 1,24-1,0 1,-23-1,23 1,-24-1,24 1</inkml:trace>
  <inkml:trace contextRef="#ctx0" brushRef="#br0" timeOffset="269410.6846">10748 11900,'-24'24,"24"-1,0 1,0-1,0 1,0-1,0 1,0-1,0 1,0-1,0 1,0-1,0 1,0-1,0-46,0-1,0 1,0-1,0 1,24-1,-24 1,0-24,0 23,0 1,0-1,0 1,23 23,-23 23,0 1,0-1,0 1,0-1,0 1,0-48,0 1,0-1,0 1,0-1,0 1,0 46,0 1,-23-1,23 24,0-23,-24-24,24 23,-23 24</inkml:trace>
  <inkml:trace contextRef="#ctx0" brushRef="#br0" timeOffset="270544.4588">10677 12629,'0'-23,"0"46,0-70,0 71,-23-1,-1 1,24-1,-23 1,23-1,-24 1,24-1,0 24,0-23,24-1,-1 1,1-24,-1 0,1 0,-1 0,1-24,-24 1,0-1,0 1,0-1,0 1,0-1,0 1,0-1,-24 1,1-1,-1 1,1-1,-1 24</inkml:trace>
  <inkml:trace contextRef="#ctx0" brushRef="#br0" timeOffset="271077.5203">10630 13382,'0'0,"0"23,0 1,-23-1,23 1,0 23,0-24,0 1,0-1,0 1,23-24,-23 23,24-23,-1 0,1 0,-1-23,1 23,-24-24,0 1,0-1,0 1,0-1,0 1,0-1,0 1,-24-24,1 23</inkml:trace>
  <inkml:trace contextRef="#ctx0" brushRef="#br0" timeOffset="272133.1802">11524 11924,'0'-24,"-23"24,-1 0,1 0,-1 24,0-1,1 1,-1-1,24 1,-23-1,23 1,0-1,0 1,23-1,1 1,-1-24,1 0,0 0,-1 0,24 0,-23-24,-1 24,-23-23,0-1,0 1,0-1,0 1,0-1,0 1,0-1,-23 1,-1 23,1 0,-1 0</inkml:trace>
  <inkml:trace contextRef="#ctx0" brushRef="#br0" timeOffset="272613.0973">11524 12653,'0'23,"0"1,0-1,0 1,0-1,0 1,0-1,0 1,0-1</inkml:trace>
  <inkml:trace contextRef="#ctx0" brushRef="#br0" timeOffset="273199.0022">11618 13288,'0'0,"-23"0,-1 0,1 23,-1 1,24-1,-23 1,-1-1,24 1,0-1,0 1,24-1,-1-23,-23 24,47-24,0 0,-23 0,-1 0,1 0,-1-24,1 24,-24-23,0-1,0 1,0-1,0 1,0-1,0 1,0-1,-24 1,1-1,-1 1</inkml:trace>
  <inkml:trace contextRef="#ctx0" brushRef="#br0" timeOffset="274123.638">12747 11900,'0'0,"-23"0,-1 0,0 0,1 24,-1-24,24 23,-23 1,23-1,-24-23,24 24,0-1,0 1,24-24,-1 23,1 1,-1-1,25-23,-25 0,24 0,-23 0,23 0,0-23,-47-1,0 1,0-1,0 1,0-1,-24 24,1-23,-1-1,1 24,-1-23,1 23,-1 0</inkml:trace>
  <inkml:trace contextRef="#ctx0" brushRef="#br0" timeOffset="274571.8284">12818 12535,'0'24,"0"-1,0 1,-24-1,24 1,0-1,0 1,0-1,0 1</inkml:trace>
  <inkml:trace contextRef="#ctx0" brushRef="#br0" timeOffset="274957.2711">12465 13241,'23'0,"1"0,-1 0,1 0,-1 0,24 0,-23 0,-1 0,1-24,23 24</inkml:trace>
  <inkml:trace contextRef="#ctx0" brushRef="#br0" timeOffset="275236.1661">12982 13052,'0'0,"0"-23,0 46,0 1,-23-1,23 1,0 0,0-1,0 1,0-1,0 1,0-1,0 1,0-1,0 1,-24-1</inkml:trace>
  <inkml:trace contextRef="#ctx0" brushRef="#br0" timeOffset="276345.6405">15075 11971,'0'0,"-23"0,-1 0,1 0,-1 0,1 0,-1 0,1 0,-1 0,1 0,-1 0,1 0,-1 0,1 0,-1 0,24 23,0 1,0-1,0 1,0-1,0 24,0 0,0 0,0 0,0 0,0 24,0-24,0 0,0 24,0-24,0 23,-23 1,23-1,0-23,0 24,0-1,0-23,0 0,0 1,0-1,0 0,0-24,0 24,0 0,0 0,0-23,0 23,0 0,0-24,0 24,0-23,0-1,0 1,0-1,0 1,23-1,1 1,-1-24,1 0,23 0,-24 0,1 0,23-24</inkml:trace>
  <inkml:trace contextRef="#ctx0" brushRef="#br0" timeOffset="277179.0841">15640 11924,'0'0,"23"0,-23-24,0 48,-23-24,23 23,0 1,-47-1,47 1,-24-1,-23 1,47-1,-47 1,47 23,-47-47,24 23,-1 1,1-1,-1-23,1 24,-1-24,-23-24,47 1,0-1,0 1,0-1,0 1,0-1,0 1,0-1,24 1,-1-1,1 24,-1 0,1 24,-1-1,1 1,-24-1,23 1,1 23,-1-47,-23 47,24-24</inkml:trace>
  <inkml:trace contextRef="#ctx0" brushRef="#br0" timeOffset="277410.9562">15710 12159,'0'0,"0"23,0 1,-23-24,23 23,0 1,0-1,0 1</inkml:trace>
  <inkml:trace contextRef="#ctx0" brushRef="#br0" timeOffset="277638.6814">15899 12159,'0'0,"23"0,-23 23,0 1,-23-24,23 23,-24 1,0-1,24 1</inkml:trace>
  <inkml:trace contextRef="#ctx0" brushRef="#br0" timeOffset="278752.0443">15452 12676,'0'24,"0"-1,-24 24,1-23,-1-1,1 1,23 23,-24-24,1 1,-1-1,1 1,-1-1,0-23,1 24,-1-24,1 0,23-24,-24 24,1 0,23-23,0-1,0 1,0-1,23 1,-23-1,24 1,-1 23,1 0,-1 0,1 0,0 0,-1 23,1-23,-24 24,23-1,1 1,-24-1,0 1,23-1,-23 1</inkml:trace>
  <inkml:trace contextRef="#ctx0" brushRef="#br0" timeOffset="279168.5184">15546 13029,'0'-24,"23"1,1 23,-1 0,1 0,-1 0,-23 23,0 1,0-1,-23 1,23-1,-24 1,1 0,23-1,23-23,1 0,-1 0</inkml:trace>
  <inkml:trace contextRef="#ctx0" brushRef="#br0" timeOffset="279399.6444">15899 13005,'0'24,"0"-1,0 1,0-1,-24-23,24 24,0 0,0-1</inkml:trace>
  <inkml:trace contextRef="#ctx0" brushRef="#br0" timeOffset="280054.6741">15569 13523,'0'0,"24"0,-24 23,-24 24,24-23,-23-24,-1 47,24-24,-23 1,-1-1,24 1,-23 0,-1-24,1 23,-1 1,1-24,-1 0,1-24,23 1,0-1,0 0,0 1,0-1,0 1,23 23,24 0,-23 23,23 1,-24-1,1 1,-1-24,1 24,-1-1</inkml:trace>
  <inkml:trace contextRef="#ctx0" brushRef="#br0" timeOffset="280602.5637">15804 13782,'-23'0,"23"-24,0 0,0 1,23 23,-23-24,24 24,-1 24,1-1,-24 1,0 0,-24-1,24 1,-23-24,-1 0,24 23,24-23,-1 0,1 0,0 0,-1 24,-23-1,0 1,-23-24,-1 0,24 23,-24-23,1 0,-1 24,1-24</inkml:trace>
  <inkml:trace contextRef="#ctx0" brushRef="#br0" timeOffset="280887.6514">15969 13758,'24'0,"-24"24,23-24,-23 23,24-23,-24 24,0-1,0 1,0-1,0 1,0-1,-24-23</inkml:trace>
  <inkml:trace contextRef="#ctx0" brushRef="#br0" timeOffset="281789.4227">16157 11900,'24'0,"-24"-23,23 23,1-24,-1 24,-23-24,47 24,-23-23,23 23,-24 0,1 0,-1 0,1 0,-1 0,1 0,0 0,-24 23,0 1,0 0,0-1,0 1,0-1,0 24,-24-23,24 23,-24 47,24-47,0 0,0 23,0-23,0 24,0-24,24 24,0-1,-24 1,23-1,1 1,-24-1,23 1,1-1,-1 25,-23-25,24 1,-1-1,-23 1,0-24,0 0,0 23,0-23,0 0,-23-23,-1-1,24 25,-23-48,-1 0,1 0,-1 0,1 0,-25 0,25-24,-1 0</inkml:trace>
  <inkml:trace contextRef="#ctx0" brushRef="#br0" timeOffset="282250.0677">16910 12582,'23'-23,"1"23,-1 0,1 0,-1 0,24 0,-23 0,-1 0</inkml:trace>
  <inkml:trace contextRef="#ctx0" brushRef="#br0" timeOffset="282391.1202">16910 12723,'0'24,"0"-48,23 48,24-24,0 0,-23-24</inkml:trace>
  <inkml:trace contextRef="#ctx0" brushRef="#br0" timeOffset="283238.9003">17592 11877,'0'-24,"0"0,-24 24,1 0,-1 0,24 24,-23-24,-1 0,24 24,-23-24,-1 0,24 23,0 1,-23-1,23 1,-24-1,24 24,-23 0,23 24,0-24,0 23,0 1,0-1,0 1,0 23,-24 0,24 0,-23 24,23-24,-24 0,1 0,23-23,-24 23,1-24,-1-23,24 24,0-24,0 0,0 0,0-24,0 1,0-1,24 1,-1-24,1 0,23 0,-24 0,24-24,0 1,-23-1,-1 24,24-23</inkml:trace>
  <inkml:trace contextRef="#ctx0" brushRef="#br0" timeOffset="283995.2316">18768 11994,'23'0,"-23"-23,24 23,-24-24,23 1,1 23,-1-24,1 24,-1 0,-23-23,47 23,0-24,1 24,-25 0,1 0,-1 0,-23 24,0-1,0 24,0-23,-23 23,23 0,0 0,0 0,0 47,-24-47,24 23,0 1,0 0,0-1,0 24,-23-23,23 23,-24 0,0-24,24 24,-47-23,47 0,-23-1,-1 1,1-1,-24 1,47-1,-47 1,47-24,-24 24,1-24,23 0,-24 0,24-24,0 1,0-1,-23-23</inkml:trace>
  <inkml:trace contextRef="#ctx0" brushRef="#br0" timeOffset="284442.6357">17968 11735,'0'24,"0"-1,-23 1,-1-1,24 1,0 0,0-1,0 24</inkml:trace>
  <inkml:trace contextRef="#ctx0" brushRef="#br0" timeOffset="285013.0074">17992 12512,'0'0,"0"-24,-24 24,1 24,-1-1,1 1,-1-1,24 1,0-1,0 24,0-23,0-1,0 1,0-1,24 1,-1-24,1 23,-1-23,24 0,-23 0,-24-23,47 23,-47-24,23 1,-23-1,0 1,24-1,-24-46,-24 46,24 1,-23-24,23 23,-24 24,1 0,-1-24,1 24</inkml:trace>
  <inkml:trace contextRef="#ctx0" brushRef="#br0" timeOffset="285531.6099">17921 13335,'-23'0,"-1"0,24 23,-23-23,-1 24,1-1,23 1,0-1,0 1,0-1,0 1,0-1,0 1,23-1,1-23,-1 24,24-24,-23 0,-1 0,1 0,23 0,-47-24,23 1,1-1,-24 1,23-1,-23-23,0 24,0-24,0 23,0-23,-23 0,23 24</inkml:trace>
  <inkml:trace contextRef="#ctx0" brushRef="#br0" timeOffset="286616.5347">20485 11994,'0'-23,"23"23,1 0,23 0,-24 0,24 0,0 0,0 0,0 0,-23 0,46 0,-46 0,-1 0,25 0,-25 0,1 0,-1 0,-23 23</inkml:trace>
  <inkml:trace contextRef="#ctx0" brushRef="#br0" timeOffset="286870.1865">20485 12112,'23'0,"1"0,-1 0,24 0,-23 0,-1 0,24 0,0 0,-23 0,23 0,0 0,-24 0,24 0,-23 0,0 0,23 0</inkml:trace>
  <inkml:trace contextRef="#ctx0" brushRef="#br0" timeOffset="287155.2571">21002 11688,'0'0,"0"24,0-1,0 1,24 23,-1-24,-23 1,0 0,0-1,0 24,0-23,0-1,0 24,-23-23,-1 23,1-24,23 1,-48-1</inkml:trace>
  <inkml:trace contextRef="#ctx0" brushRef="#br0" timeOffset="288073.2116">22437 11641,'0'24,"0"-1,0 1,0-1,-24-23,1 24,-1 23,-23-47,47 47,-47-23,0-1,0 1,23 23,-23-24,-23 1,23-1,0-23,0 24,0-24,23 0,-23 0,24 0,-1 0,1-24,23 1,0-1,0 1,0-1,23-23,1 47,-1-47,24 23,-23 1,-1 23,24-24,0 1,-23 23,-1 0,1 0,23 23,-24 1,1-24,-1 47,-23-23,0-1,24 1,-1-1,-23 24,0-23,0-1</inkml:trace>
  <inkml:trace contextRef="#ctx0" brushRef="#br0" timeOffset="288323.1999">22531 11971,'0'0,"-24"0,1 23,23 1,0-1,0 1,-24-24,24 23</inkml:trace>
  <inkml:trace contextRef="#ctx0" brushRef="#br0" timeOffset="288558.9893">22719 11900,'0'24,"0"-1,0 1,-24-1,24 1,-23-1,23 1,-24-24,24 23</inkml:trace>
  <inkml:trace contextRef="#ctx0" brushRef="#br0" timeOffset="289060.0782">22931 11806,'23'0,"1"0,-1 0,1 0,-1 0,1-24,-1 24,1 0,-1 0,1 0,-1 0</inkml:trace>
  <inkml:trace contextRef="#ctx0" brushRef="#br0" timeOffset="289259.9497">22978 11971,'23'0,"1"0,-1 0,1 0,-1 0,1-24,-1 24,1-23</inkml:trace>
  <inkml:trace contextRef="#ctx0" brushRef="#br0" timeOffset="289661.83">23589 11806,'24'0,"-1"0,1 0,-1 0,1 0,23 0,-24 0,24 0,-23-24,-1 24,1 0,23 0,-24 0,1 0,-1 0,24 0</inkml:trace>
  <inkml:trace contextRef="#ctx0" brushRef="#br0" timeOffset="289893.6332">24271 11594,'0'-23,"0"46,0-23,0 24,0-1,0 24,0-23,-23-1,23 24,-24-23,24 23,0-23,0 23,0-24,-23 24,23-23,0 23,0-24</inkml:trace>
  <inkml:trace contextRef="#ctx0" brushRef="#br0" timeOffset="290895.9819">22296 12417,'0'0,"23"0,-46 24,23-1,-24 1,24 0,0-1,-23 1,-1-1,0 24,24-23,-23-1,-1 24,-23-23,0 23,24-24,-24 1,0-1,0 1,0-1,0-23,0 24,23-24,1 0,-1 0,24-24,-23 1,23-1,0 1,0-1,23 1,1-24,-24 23,47 1,-24-1,24 1,-23-1,-1 24,1 0,23 0,-24 0,1 0,23 24,-24-1,1-23,-1 47,1-23,-1-1,1 1,-1-1,-23 1,24-1,-24 1,24-1,-24 1</inkml:trace>
  <inkml:trace contextRef="#ctx0" brushRef="#br0" timeOffset="293064.0726">22531 12935,'0'-24,"0"1,23-1,1 1,-1 23,1 23,-1 1,-23-1,0 1,24-24,-24 23,0 1,0-1,-24-23,24 24,-23-24,-1 0,24 23,24-23,-1 0,-23 24,24-24,-1 0,-23 23,24-23,-24 24,0 0,-24-24,1 23,-1-23,1 0,-1 0,1 0,-1 0,1 0,-1 0</inkml:trace>
  <inkml:trace contextRef="#ctx0" brushRef="#br0" timeOffset="293332.9287">22884 12935,'0'0,"0"23,0 1,0-1,0 1,0-1,0 1,0-1,0 1</inkml:trace>
  <inkml:trace contextRef="#ctx0" brushRef="#br0" timeOffset="293664.6107">23213 12864,'23'0,"-46"0,70-23,-24 23,1 0,-1 0,1 0,-1 0</inkml:trace>
  <inkml:trace contextRef="#ctx0" brushRef="#br0" timeOffset="293849.5393">23213 12958,'-24'24,"48"-48,-24 48,23-24,1 0,-1 0,24 0,-47-24,47 24,-23-23</inkml:trace>
  <inkml:trace contextRef="#ctx0" brushRef="#br0" timeOffset="294335.1788">23895 12723,'0'-23,"-24"23,24 23,-23-23,-1 47,1-23,-1-1,24 1,0-1,0 1,0-1,0 1,0-1,24-23,-1 24,1-24,-1 0,1 0,-1 0,1 0,-24-24,23 1,1 23,-24-24,23 1,-23-1,0 1,0-1,0 1,0-1,0 1,-23 23,-1-24,1 24</inkml:trace>
  <inkml:trace contextRef="#ctx0" brushRef="#br0" timeOffset="297380.7669">21519 13405,'0'24,"0"-1,-23 1,23-1,0 1,-24-1,1 1,-1-1,24 1,-47-1,47 1,-47-1,24 1,-24-1,23 1,-23-24,0 24,24-24,-24 23,23-23,1 0,-1 0,1-23,-1-1,24 0,0 1,24-1,-24 1,23-1,24 1,-23-1,-1 1,24-1,71 24,-95 0,24 0,0 24,-23-1,-1 1,1 23,-1-24,-23 1,24-1,-24 1,0 0</inkml:trace>
  <inkml:trace contextRef="#ctx0" brushRef="#br0" timeOffset="297843.9762">21778 13899,'24'0,"-1"-23,-23-1,24 24,-1 0,-23 24,0-1,0 1,0-1,0 1,-23-1,-1 1,24-1,-23-23,46 0,24 0,-23-23</inkml:trace>
  <inkml:trace contextRef="#ctx0" brushRef="#br0" timeOffset="298129.0665">22249 13829,'0'23,"0"1,0-1,0 1,0-1,0 1,0-1,-24-23,24 24</inkml:trace>
  <inkml:trace contextRef="#ctx0" brushRef="#br0" timeOffset="298800.1059">22531 13852,'23'-23,"1"23,-1 0,1-24,-1 24,24 0,-23 0,23-23,-24 23,1 0,-1 0,1 0</inkml:trace>
  <inkml:trace contextRef="#ctx0" brushRef="#br0" timeOffset="298962.5934">22789 13711,'-23'47,"23"-23,141-72,-259 25,71 94,47-48,-23 1,23-1,0 1,0-1</inkml:trace>
  <inkml:trace contextRef="#ctx0" brushRef="#br0" timeOffset="299561.0644">23566 13452,'0'24,"-24"-1,24 1,-23-1,-1 24,24-23,-47-1,47 24,-47-47,23 47,-23-23,24 0,-1-24,1 23,-24-23,23 0,1 0,-1 0,1 0,-1 0,24-23,0-1,0-23,24 23,-1 24,1-23,-24-1,47 1,0 23,-24 0,1 0,-1 0,1 23,-1 1,24-1,-23-23,23 47,-47-23,47 0,-23-24,23 23,-47 1,23-1</inkml:trace>
  <inkml:trace contextRef="#ctx0" brushRef="#br0" timeOffset="300620.3193">21708 13970,'-24'0,"24"-24,24 24,-1 0,1 0,-1 0,1 0,-1 0,1 0,-1 24,-23-1,0 1,0-1,0 1,0-1,-23-23,-1 24,24-1,-47 1,24-1,-24-23,47 24,-47-1,23-23,1 24,-1-24,48 0,23 0,0 0,-24-24,24 24,0 0,0 0,24-23,-24 23,-24 0,24-24,0 24</inkml:trace>
  <inkml:trace contextRef="#ctx0" brushRef="#br0" timeOffset="301068.2758">22272 13970,'0'-24,"0"48,0-1,0 1,0-1,0 1,0-1,0 1,0-1,0 1,-23-1,23 1,0-1,-24-23,24 24,-24-24</inkml:trace>
  <inkml:trace contextRef="#ctx0" brushRef="#br0" timeOffset="302171.3901">23801 13852,'-24'0,"24"-23,24-1,-1 24,1 0,-1 0,1 0,-1 0,1 24,-24-1,23-23,-23 24,0-1,0 1,-23-24,23 23,-24-23,1 0,-1 0,1 0,46 24,1-24,-1 23,1-23,-24 24,23-1,-23 1,0-1,0 1,-23-24,23 23,-47 1,23-24,-23 0,47 23,-23-23,-1 0,1 0,-1 0,24-23</inkml:trace>
  <inkml:trace contextRef="#ctx0" brushRef="#br0" timeOffset="302541.0004">24154 13876,'0'23,"0"1,0-1,0 1,0-1,0 1,0-1,0 1,0-1,0 1</inkml:trace>
  <inkml:trace contextRef="#ctx0" brushRef="#br0" timeOffset="304060.5013">24436 13640,'0'-23,"0"-1,23 24,1 0,-1 0,1 0,-1 0,1 0,-1-23,1 23,-1 0,1 0,-1 0,1 0</inkml:trace>
  <inkml:trace contextRef="#ctx0" brushRef="#br0" timeOffset="304284.3907">24389 13734,'0'24,"282"-165,-564 258,305-93,1-24,23 0,-24-24,1 24,-1 0,24 0,-23 0,-1 0,1-23,23 23</inkml:trace>
  <inkml:trace contextRef="#ctx0" brushRef="#br0" timeOffset="304730.547">25353 13382,'0'0,"0"-24,0 1,-24-1,1 24,-1 0,1 0,-24 24,23-1,1 1,-24 23,47 0,-24-24,1 24,23 0,0-23,23-1,1 24,-1-47,1 24,23-1,-24-23,24 0,-23 0,-1 0,1 0,-1-23,25-1,-25 24,1-47,-1 24,-23-1,0 1,0-1,0 1,0-24,0 23,0 1,-23-1,-1 1</inkml:trace>
  <inkml:trace contextRef="#ctx0" brushRef="#br0" timeOffset="305131.365">26153 13476,'23'0,"1"0,-1 0,24-24,0 24,-23 0,23 0,-24 0,1 0,-1 0,24 0,-47 24,24-24</inkml:trace>
  <inkml:trace contextRef="#ctx0" brushRef="#br0" timeOffset="305331.4754">26035 13640,'423'-117,"-846"234,447-117,-1 0,1 0,-1 0,24 0,-23 0,-1 0,24 0,-23 0,23 0,-24 0,1 0,23-23</inkml:trace>
  <inkml:trace contextRef="#ctx0" brushRef="#br0" timeOffset="305647.9152">26458 13311,'0'-23,"24"23,-1 0,-23 23,0 1,24-1,-1-23,-23 47,0-23,24-1,-1 24,1-23,-24-1,0 24,0-23,0-1,0 1,-47-1,23 1,-23-24,0 23,0 1</inkml:trace>
  <inkml:trace contextRef="#ctx0" brushRef="#br0" timeOffset="306318.1962">27775 13241,'0'23,"0"1,0-1,0 1,0-1,0 1,-23 23,-1-47,1 47,-1-24,1 1,-24-24,0 23,23 1,-23-1,0-23,0 0,0 0,24 0,-25 0,1 0,0-23,24 23,23-47,0 23,0 1,0-24,23 47,24-24,-23 1,-1-1,25 24,-1 0,0 0,-24 0,24 24,-23-24,-1 23,1 1,-1-1,1 1,-24 23,23 0,1-24,-24 1,23-1,-23 1</inkml:trace>
  <inkml:trace contextRef="#ctx0" brushRef="#br0" timeOffset="306750.4569">27775 13617,'0'-24,"24"24,-1 0,1-23,-1 23,1 0,-1 0,-23 23,24 1,-24-1,-24 1,1-1,23 1,-24-24,1 23,23 1,-71 0,48-24,46 0,1 0,23 0,-24 0,1 0,23 0,-23 0,23-24,-24 24</inkml:trace>
  <inkml:trace contextRef="#ctx0" brushRef="#br0" timeOffset="306966.6214">28175 13617,'0'0,"0"23,0 1,0-1,0 1,0-1,0 1,0 0,0-1,0 1</inkml:trace>
  <inkml:trace contextRef="#ctx0" brushRef="#br0" timeOffset="307320.7992">28599 13523,'23'0,"1"0,-1 0,1 0,-1 0,1 0,-24-24,23 24,1 0,-1 0</inkml:trace>
  <inkml:trace contextRef="#ctx0" brushRef="#br0" timeOffset="307505.625">28575 13617,'0'23,"259"-164,-471 282,165-164,118 46,-48-23,1 0,23 0,-24 0,1 0,-1 0,1 0,23 0</inkml:trace>
  <inkml:trace contextRef="#ctx0" brushRef="#br0" timeOffset="307900.2067">29186 13429,'24'0,"-24"-24,-24 24,1 0,-24 24,23-1,1 1,23 23,-24-24,24 48,0-48,24 1,-24-1,23-23,1 24,-1-24,1 23,-1-23,1 0,0 0,-24-23,23 23,1-24,-24 1,23-1,1 1,-1-24,-23 23,0 1,0-24,0 23,0 1,0-1,0 1</inkml:trace>
  <inkml:trace contextRef="#ctx0" brushRef="#br0" timeOffset="310452.816">30739 11594,'0'-23,"23"23,-23-24,-23 24,-1 0,1 0,-1 0,-23 0,0 24,0-24,24 0,-1 0,0 0,1 23,-1-23,1 0,-1 0,1 0,23 24,0-1,-24-23,24 24,0-1,-23 1,23-1,0 24,0-23,0 23,0 0,0-23,0 23,0 0,-24 0,24 0,-23 0,23 0,0 0,-24 23,24-46,0 46,0-23,0-23,0 47,0-48,-23 24,23 0,0 0,0 0,0 0,-24-23,24 23,0-24,0 1,0-1,0 1,0-1,-23 1,23-1,0 1,0-1,0 1,23-24,-23 24,47-24,-47 23,47-23,0 0,-23 0,46 0,-46 0,-1 0,25 0,-1 0,-24 0,24 0</inkml:trace>
  <inkml:trace contextRef="#ctx0" brushRef="#br0" timeOffset="311616.6994">31797 11477,'24'0,"-1"0,24 0,-23 0,-1 0,1 0,-1 0,1 0,-1 0,1 0,-1 0,-23 23,24-23,-24 24,23-1,-23 1,0-1,24 1,-24-1,0 1,0-1,0 1,0-1,0 1,-24 23,24-24,0 25,-23-25,23 24,-24 0,24-23,0 23,-23-24,23 24,-24 0,24 0,-23-23,23 46,0-46,0 23,0 0,0 0,0-23,0 23,0 0,0 0,0-24,-24 24,24-23,0 23,0 0,-23-24,23 24,0-23,0 23,0-24,0 1,0-1,0 1,-24-1,24 1,-23-24,23 24,-24-24,1 0,-1 0,24 23,-23-23,-1 0,-23 0,23 0,1 0</inkml:trace>
  <inkml:trace contextRef="#ctx0" brushRef="#br0" timeOffset="314702.3226">30950 11853,'0'0,"24"0,-1 0,-23-24,24 24,-1 0,1 0,-1 0,1 0,0 0,-1-23</inkml:trace>
  <inkml:trace contextRef="#ctx0" brushRef="#br0" timeOffset="314971.8803">31444 11618,'24'0,"-24"23,23 1,-23-1,0 24,-23 0,23-23,0-1,0 1</inkml:trace>
  <inkml:trace contextRef="#ctx0" brushRef="#br0" timeOffset="315542.2209">31468 12206,'0'-24,"-24"24,1 24,-1-24,24 23,-23 1,-1-24,24 23,0 1,-23-1,23 1,23-1,1-23,-1 0,1 0,23 0,-24-23,1-1,-24 1,0-1,0 1,0-1,0 1,-24-1,1 24,23-23</inkml:trace>
  <inkml:trace contextRef="#ctx0" brushRef="#br0" timeOffset="316159.444">31421 12747,'0'0,"0"-24,-24 24,1 0,-1 0,24 24,-23-1,-1 1,24-1,-23-23,23 24,0-1,0 1,23-24,-23 23,24 1,-1-24,1 0,-1 0,1 0,23 0,-24-24,1 1,-24-1,0 1,0-1,0 1,0-1,-24 1</inkml:trace>
  <inkml:trace contextRef="#ctx0" brushRef="#br0" timeOffset="324597.771">29539 3057,'24'24,"-24"-1,0 1,0-1,0 24,23-23,-23 23,0-24,0 48,0-24,-23 0,23 23,0 1,-24-24,1 24,23-1,-24-23,1 24,-1-24,24 0,0 0,0-24,-23 1</inkml:trace>
  <inkml:trace contextRef="#ctx0" brushRef="#br0" timeOffset="324983.1154">29257 3998,'24'0,"-24"23,0 1,0-1,0 1,0-1,23 1,1-24,-24 23,23-23,1 0,-1-23,1 23,-1-24,1 1,23-1,-47 1,23-1,1-23,-1 24,1-1,-24 1,23-1</inkml:trace>
  <inkml:trace contextRef="#ctx0" brushRef="#br0" timeOffset="325731.1457">31962 3457,'0'0,"0"-24,0 1,0-1,23 1,1-1,-24 1,0-1,0 1,0 46,-24 1,1 23,23-24,0 24,-24 0,1 0,23 24,-24-24,1 24,-1-24,24 0,0 0,-23 0,23 0,-24 0,24-24,0 1,-23 23</inkml:trace>
  <inkml:trace contextRef="#ctx0" brushRef="#br0" timeOffset="326069.7435">31562 4045,'23'0,"1"0,-1 23,-23 1,24-1,-1-23,-23 24,24-24,-1 0,-23 23,24-23,0 0,-1 0,24 0,-23 0,-1-23,1 23,23 0,-24-24,1 1,23-1,-24 1,24-1,-23 1,-1-24,1 23</inkml:trace>
  <inkml:trace contextRef="#ctx0" brushRef="#br0" timeOffset="328977.0415">8443 14534,'0'-23,"0"-1,24 24,-24-23,23 23,1 0,-1 0,24 0,0 0,-23 0,-1 0,24 0,-23 0,23 0,-24 0,1 0,23 0,24 0,-24 0,0 0,23 0,-23 0,24 0,-1 0,24 0,0 0,-23 0,47 0,-24 0,23 0,1 0,-24 0,24-24,23 24,0 0,-24 0,1-23,47 23,-48-24,24 24,24 0,-24-24,24 24,-1-23,1 23,23-24,0 1,-23 23,23-24,24 24,-48-23,48 23,-24-24,24 1,-1 23,-22 0,22 0,24-24,-23 24,23 0,-23-23,23 23,-23-24,23 24,0 0,0-23,-23 23,23 0,-23 0,23 0,0 0,-23 0,0 0,-1 0,1 0,0 0,-24 0,0 0,165 47,-212-47,0 23,-24 1,-22-24,22 0</inkml:trace>
  <inkml:trace contextRef="#ctx0" brushRef="#br0" timeOffset="332248.1281">9831 14816,'-24'0,"1"0,-1 0,1 0,-24 0,23-23,1 23,-1 0,1 0,-1 0,24 23,0 1,0-1,0 1,0-1,0 1,0 23,24-24,-24 1,0 0,0 23,0 0,0-24,0 1,0 23,0-24,0 24,0 0,23-23,-23-1,0 1,24-1,-1 1,1-24,-1 0,1 0,-1 0,1 0,-1-24</inkml:trace>
  <inkml:trace contextRef="#ctx0" brushRef="#br0" timeOffset="332802.8494">10184 14910,'0'-23,"-24"23,24-24,0 48,0-1,0 1,0-1,0 1,24-1,-24 25,0-25,23 1,-23-1,24 1,-24-1,23-23,-23 24,24-24,-1 0,-23-24,24 1,-1 23,-23-24,0 1,0-24,24 23,-24-23,23 23,-23 1,0-1,24 24</inkml:trace>
  <inkml:trace contextRef="#ctx0" brushRef="#br0" timeOffset="333065.8837">10536 15146,'0'23,"0"1,0-1,0 1</inkml:trace>
  <inkml:trace contextRef="#ctx0" brushRef="#br0" timeOffset="333635.8125">11218 14910,'0'0,"0"-23,24 23,-24 23,0 1,23 23,1-47,-24 23,0 1,23 0,1-24,-1 23,1 1,-1-1,1-23,0 0,-24-23,0-1,23 1,1-1,-24 0,23 1,-23-1,0 1,0-1,0 1</inkml:trace>
  <inkml:trace contextRef="#ctx0" brushRef="#br0" timeOffset="334105.818">11736 15052,'0'-24,"0"0,23 24,-23 24,24-24,-24 24,0-1,0 1,0-1,-24-23,24 24,-23-24,23 23,0 1,23-24,1 0,-1 0,1 0,-1-24,1 1,-1 23</inkml:trace>
  <inkml:trace contextRef="#ctx0" brushRef="#br0" timeOffset="334769.7995">12676 14910,'0'-23,"24"23,-24 23,24 1,-1-1,-23 1,24-24,-1 47,-23-23,24-24,23 23,-47 1,23-24,-23 23,24-23,-24 24,0-48,23 24,-23-23,24-1,-24 1,23-1,-23 0,24 1,-1-1,-23-23,24 24,-1-1,-23 1,0-1</inkml:trace>
  <inkml:trace contextRef="#ctx0" brushRef="#br0" timeOffset="335424.3492">13217 15052,'0'-24,"24"24,-24-24,23 24,-23 24,24-24,-24 24,0-1,0 1,0-1,0 1,23-1,1-23,-24 24,0-1,0 1,-24-24,1 0,23 23,-24-23,1 24,-1-24,1 0,-1 0,1 0</inkml:trace>
  <inkml:trace contextRef="#ctx0" brushRef="#br0" timeOffset="336126.0465">13523 14699,'0'0,"0"-24,24 24,-1-23,1 23,23 0,-47-24,23 24,1 0,-1 0,1 0,-24 24,0-1,0 1,0-1,0 1,0-1,0 1,0 23,23-24,-23 1,0-1,0 24,0-23,0-1,0 25,0-25,0 1,0-1,0 1,0-1,0 24,0-23,0-1,-23 1,23-1,-24-23,1 24,-1-1,1-23,-24 0,23 0</inkml:trace>
  <inkml:trace contextRef="#ctx0" brushRef="#br0" timeOffset="337382.4766">14440 14581,'0'-23,"-23"23,-1 0,1 0,-1 0,1 0,-1 0,1 0,-1 0,24 23,0 1,-23-1,23 1,0-1,0 24,0-23,0-1,0 1,0 23,0 0,0-24,23 24,-23 0,0 1,0-25,0 48,0-24,0 0,0 0,0 0,0 23,0 24,0-23,0-24,0 0,24 24,-24-24,0 0,0 0,0 0,0-24,0 1,0 23,0-24,0 1,0-1,23-23,-23 24,0-1,0 1,0-1,-23-23,23 24,0-1,23-23,1 0,-1 0,1 0,23 0,-47-23,47 23,0-24,-24 1</inkml:trace>
  <inkml:trace contextRef="#ctx0" brushRef="#br0" timeOffset="338886.5953">14981 14440,'24'-23,"-24"-1,0 48,0-1,0 1,-24 23,1 0,-1 0,1-24,23 1,-47 23,47-24,-47 1,23-1,-23 1,0-1,0-23,24 0,-1 0,0 0,24-23,-23 23,23-24,-24 1,24-1,0 1,24-1,-1 24,-23-23,24 23,0 0,23 0,-24 0,1 23,-1 1,1-24,-1 23,1 1,-1-24,1 23,-1 1,1-1,-24 1,23-24,-23 23,0 1</inkml:trace>
  <inkml:trace contextRef="#ctx0" brushRef="#br0" timeOffset="340236.5127">15146 14887,'0'-24,"0"1,0 46,0 1,0-1,0 1,0-1,0 1</inkml:trace>
  <inkml:trace contextRef="#ctx0" brushRef="#br0" timeOffset="340668.8257">15264 14863,'23'0,"1"-23,-1 23,1 0,-1 0,1 0,-1 23,-23 1,0-1,-23-23,23 24,0-1,0 1,-24-24,1 23,23 1,23-24,1 0,-1 0,1 0,-1 0,24 0,0 0,-23-24,-1 24</inkml:trace>
  <inkml:trace contextRef="#ctx0" brushRef="#br0" timeOffset="341693.2854">14652 15310,'0'0,"24"0,-1-23,-23 46,0 1,0-1,-23 1,23-1,-24 1,1-1,23 1,-48-1,48 1,-23-1,-1-23,1 24,-24-24,0 23,23-23,1 0,-1-23,24-1,0 1,24-1,-1 24,1-23,-1 23,1-24,23 24,-24 0,24 0,-47 24,24-24,0 0,-24 23,23 1,1-1,-1 1,-23-1,24-23</inkml:trace>
  <inkml:trace contextRef="#ctx0" brushRef="#br0" timeOffset="342172.4993">14981 15569,'0'-24,"0"1,24 23,-1 0,1 0,-1 0,-23 23,0 1,0-1,-23 1,-1-1,24 1,-23-24,-1 24,48-24,-1 0,1 0,-1-24,1 24</inkml:trace>
  <inkml:trace contextRef="#ctx0" brushRef="#br0" timeOffset="342611.09">15287 15545,'0'-23,"24"-1,-24 1,23 23,1 0,-24 23,23 1,-23-1,0 1,0-1,0 1,-23-1,23 1,0 0,23-24,1 0,23-24,-24 24,1 0,-1-24,24 24,-23-23</inkml:trace>
  <inkml:trace contextRef="#ctx0" brushRef="#br0" timeOffset="343328.4848">15005 15922,'0'0,"23"0,-46 23,23 1,-24-1,24 1,-23-1,-1 1,1-1,-1 1,1-24,-1 23,1 1,-1-24,-23 23,24-23,-1 0,1 0,23-23,0-1,0 1,0-1,23 1,1 23,-1 0,1 0,-1 0,1 0,23 23,-24-23,1 24,-1-24,24 23,-23 1,-1-1,1-23,-1 24,1-1</inkml:trace>
  <inkml:trace contextRef="#ctx0" brushRef="#br0" timeOffset="344315.5049">15311 16157,'0'-24,"0"1,23 23,1 0,-1 0,1 0,-24 23,0 1,0-1,-24-23,24 24,-23-24,23 23,0 1,23-24,1 0,-24 23,0 1,0 0,0-1,-24-23,1 24,-1-1,1-23,-1 0,1 0</inkml:trace>
  <inkml:trace contextRef="#ctx0" brushRef="#br0" timeOffset="344801.3542">15475 16157,'24'-24,"-1"24,1 0,-1 0,1 0,-1 0,1 0,-1 24,1-24,-24 23,0 1,0-1,0 1,-24-24,1 23,23 1,-24-24,24 24,-23-24,23 23,23-23,1 0,-1-23,1 23,23-24,-24 0,24 24,0-23,1-1</inkml:trace>
  <inkml:trace contextRef="#ctx0" brushRef="#br0" timeOffset="345850.6133">16040 14205,'0'-24,"0"1,23 23,1 0,-24-24,23 24,1 0,-1 0,1 0,-1 0,1 24,-1-24,24 0,-47 23,24-23,-1 0,1 24,-1-24,1 23,-24 1,0-1,0 1,0-1,0 1,0-1,0 1,0 23,0-23,0 23,0-24,0 48,0-48,0 48,0-24,0 0,0 47,0-47,0 23,0 1,0 0,0 23,0-24,0 24,0-23,23-1,-23 1,24 0,-24-24,0 23,0-23,0 24,23-24,-23-24,0 24,0 0,0-23,0 23,0-24,0 1,0 23,0-24,-23 1,23 0,0-1,-24-23,1 0,-1 0,1 0,23-23,-47 23,23-24</inkml:trace>
  <inkml:trace contextRef="#ctx0" brushRef="#br0" timeOffset="346305.0783">16839 15169,'24'0,"-24"-23,47 23,-24 0,24 0,-23 0,-1 0,1 0,-24 23</inkml:trace>
  <inkml:trace contextRef="#ctx0" brushRef="#br0" timeOffset="346499.2541">16886 15310,'141'0,"-188"-70,-47 140,259-70,-118 0,-24 0,1-23</inkml:trace>
  <inkml:trace contextRef="#ctx0" brushRef="#br0" timeOffset="347338.8469">17733 14511,'0'0,"0"-24,-24 24,1 0,-1 0,1 0,-1 0,1 0,-24 0,23 0,1 0,-1 0,1 0,23 24,0-1,-24 1,24-1,0 1,0-1,0 24,0 0,0-23,24 23,-24 0,0 0,23 23,-23-23,0 1,0 22,0 1,0-24,0 23,0-23,0 24,0-24,0 23,-23-23,23 24,-24-24,24 0,0 0,-23 0,-1 24,1-24,23-24,0 1,0 23,0-24,0 1,-24-1,24 1,0-1,-23-23,23 24,0-1,23-23,1 0,-1 0,1 0,-1 0,24-23,0 23,0-24,-23 1</inkml:trace>
  <inkml:trace contextRef="#ctx0" brushRef="#br0" timeOffset="348441.8162">13805 2469,'0'24,"0"-1,0 1,0-1,0 1,24-1,-1-23,1 0,-1-23,1 23,23-24,0-23,0 24,0-24,0 23,0-23,0 24,0-25</inkml:trace>
  <inkml:trace contextRef="#ctx0" brushRef="#br0" timeOffset="349413.0383">18039 14511,'0'-24,"0"1,-24 46,24 1,0-1,0 1,0-1,0 1,0-1,0 1,0-1,0 1,0-1</inkml:trace>
  <inkml:trace contextRef="#ctx0" brushRef="#br0" timeOffset="349892.1535">18133 15099,'0'0,"0"23,0 1,0-1,0 1,0-1,0 1,0-1</inkml:trace>
  <inkml:trace contextRef="#ctx0" brushRef="#br0" timeOffset="350430.9982">18109 15710,'0'0,"24"0,-24-23,0-1,0 48,-24-24,24 23,-23 1,23-1,-24 1,24-1,-23 1,23-1,0 1,23-1,1-23,-1 0,1 0,-1 0,-23-23,0-1,0 1,24-1,-24 1,0-1,0 1,-24-24,24 23,0 0</inkml:trace>
  <inkml:trace contextRef="#ctx0" brushRef="#br0" timeOffset="351433.2275">18321 14464,'0'-24,"0"1,0-1,47 24,-24 0,1 0,23 0,-23 0,-1 0,1 0,-1 0,1 0,-1 0,1 24,-1-1,-23 1,0-1,0 1,0-1,-23 1,23-1,0 1,0-1,-24 1,24-1,0 1,-23-1,23 1,0 23,0-24,0 24,-24-23,24 23,-23 0,23 0,0 0,0 24,0-24,0 0,0 94,0-94,0 0,0 23,-24-23,24 0,-23 1,23-1,0 0,0 0,0-24,0 1,0 23,0-24,0 1,0-1,0 1,0-1,0 1,-24-24,1 0,-1 23,0-23,1 0,-24 0,0 0</inkml:trace>
  <inkml:trace contextRef="#ctx0" brushRef="#br0" timeOffset="353137.9294">16651 2657,'0'24,"0"-48,24 48,-1-24,1 0,-1 0,48-24</inkml:trace>
  <inkml:trace contextRef="#ctx0" brushRef="#br0" timeOffset="353399.5659">16651 2916,'24'0,"-1"-24,1 24,23-23,0-1,0-23</inkml:trace>
  <inkml:trace contextRef="#ctx0" brushRef="#br0" timeOffset="361430.0233">24295 5385,'-24'0,"48"0,-71 0,23 0,-23 0,24 0,-1 0,-23 0,23 0,-46 0,23 0,-24 0,24 24,0-24,-23 0,23 0,0 0,-24 0,0 0,1 0,-1 0,1 0,23 0,-24 0,1 0,-1 0,1 0,23 0,-48 0,25 0,-1 0,-23 23,24-23,-1 0,-23 24,24-24,-25 23,25-23,-24 24,23 0,-23-1,0 1,0-1,0 1,-24 23,24-24,0 24,0-23,0 23,0 0,23 0,-23 0,24 0,-1 0,1 0,-1 0,1 0,-1 0,24 0,0 24,0-24,23 23,-23-23,24 24,-24-1,47 1,-24 0,24-1,0 1,0 23,0-24,24 1,-24-1,47 24,-24-23,24 0,0-1,0-23,1 0,22 24,1-24,23 0,-24-24,48 24,-24-23,0-1,24 24,-24-23,0-1,23 1,1 0,-24-1,24 1,-1-1,95 1,-95-24,25 0,-1 0,-24 0,24 0,0 0,1 0,-1 0,0 0,0 0,0 0,-23-24,23 24,0-23,-24-24,-22 23,22 0,1-23,-24 0,-24 0,24 0,-23-23,-24 23,24-24,-24 24,0-23,0-1,-24 0,24 1,0-48,-23 48,-24-24,0 47,0-24,0-23,0 23,0 1,0-1,-24 1,1-1,-1 1,-23-1,24 1,-24-1,0 0,-24 1,0-1,1 1,-1-1,-23 24,24 0,-24-23,0 23,0 0,-1 23,-22-23,-1 23</inkml:trace>
  <inkml:trace contextRef="#ctx0" brushRef="#br0" timeOffset="369467.0505">10395 16345,'-23'0,"-1"0,-23 0,24 0,-24 0,23 0,1 0,-1 0,0 0,1 0,-1 0,1 0,-1 0,1 0,23 24,0-1,0 1,0-1,0 24,0 0,0 0,0 0,0 0,0 24,0-24,0 0,0 23,0-22,0 22,0 1,0-24,0 23,0 1,0-1,0 1,0-1,-24 1,24-24,0 24,0-24,0 0,0 0,0 0,0-24,0 24,0-23,0 23,0-24,0 1,0-1,24 1,-24-1,0 1,23-1,1-23,-1 0,1 0,-1 0,25-23,-25-1,24 24,0-23,0-1,0 1,-23-1</inkml:trace>
  <inkml:trace contextRef="#ctx0" brushRef="#br0" timeOffset="370099.8239">10395 16627,'24'0,"-1"0,1 0,-1 0,1 0,-1 0,1 0,23-23,-24 23,24 0</inkml:trace>
  <inkml:trace contextRef="#ctx0" brushRef="#br0" timeOffset="370347.2338">10866 16369,'-47'141,"94"-282,-47 164,0 1,0-1,0 1,0-1,0 1,0-1,0 1,0-1,0 1,0-1</inkml:trace>
  <inkml:trace contextRef="#ctx0" brushRef="#br0" timeOffset="371149.7456">10748 17098,'-24'0,"1"0,-1 23,24 1,0 23,-23-47,23 23,0 24,0-23,0-1,23-23,-23 24,24-24,23 0,-24 0,1-24,-24 1,0-1,0 1,24-1,-24 1,0-1,-24-23,24 24,0-1,-24 1,1 23,23-24,-24 24,1 0,-24 47,23-23</inkml:trace>
  <inkml:trace contextRef="#ctx0" brushRef="#br0" timeOffset="371672.7544">10771 17639,'-23'0,"23"23,-24 1,1-1,-1 24,24-23,0-1,0 1,0-1,0 1,0-1,0 1,24-24,-1 0,1 0,-1 0,1 0,-24-24,24 24,-24-23,23-1,-23 1,0-1,0 1,0-1,-23 1,23-1,-24 1,0-1</inkml:trace>
  <inkml:trace contextRef="#ctx0" brushRef="#br0" timeOffset="372621.7518">11524 16298,'0'-24,"0"1,-23 23,-1 0,1 23,23 1,0 0,-24-1,24 1,0-1,0 1,0-1,0 1,24-1,-24 1,23-1,1-23,-1 24,24-24,-23 0,-1 0,1-24,-1 1,1 23,-24-24,0 1,0-1,0 1,0-1,0 1,-24 23,24-24,-23 24,-1 0,1 0,-1 0,24 24,-23-24</inkml:trace>
  <inkml:trace contextRef="#ctx0" brushRef="#br0" timeOffset="372991.5051">11689 16957,'0'0,"0"-24,0 48,0-1,0 1,0-1,0 24,0-23,0-1,-24 1</inkml:trace>
  <inkml:trace contextRef="#ctx0" brushRef="#br0" timeOffset="373539.3677">11736 17615,'0'-23,"-24"23,1 0,23 23,-24-23,24 24,-23 23,23-24,-24 1,24-1,0 1,0-1,0 1,24-1,-1-23,-23 24,24-24,-1 0,1 0,-24-24,0 1,23-1,-23 1,0-1,0 1,0-1,-23 1,23-1</inkml:trace>
  <inkml:trace contextRef="#ctx0" brushRef="#br0" timeOffset="374414.2587">12512 16345,'0'-23,"-24"23,1 0,-1 0,1 0,-1 23,1 1,-1-1,24 1,0-1,0 24,0-23,0-1,24 1,-1-1,1-23,-24 24,23-24,1 0,-1 0,1 0,23-24,-24 24,-23-23,0-1,24 1,-24-1,0 1,0-1,-24 1,24-1,-23 1,-24 23,23 0,1 23</inkml:trace>
  <inkml:trace contextRef="#ctx0" brushRef="#br0" timeOffset="374779.9946">12488 16933,'0'24,"0"-1,0 1,0-1,0 1,0-1</inkml:trace>
  <inkml:trace contextRef="#ctx0" brushRef="#br0" timeOffset="375181.0905">12300 17497,'24'0,"-1"0,1 0,-1 0,1 0,-1 0,1 0,-1 0,1 0</inkml:trace>
  <inkml:trace contextRef="#ctx0" brushRef="#br0" timeOffset="375440.6922">12676 17427,'0'-47,"0"94,0-71,0 48,0-1,0 1,0-1,0 24,0 1,0-25,0 1,-23-1,23 1,-24-1</inkml:trace>
  <inkml:trace contextRef="#ctx0" brushRef="#br0" timeOffset="376315.4136">12959 16345,'23'-23,"1"23,-24-24,23 24,-23-24,47 24,-47-23,47 23,0-24,-23 24,-1 0,1 0,-24 24,0-1,0 1,0 0,0-1,0 24,0-23,0 23,0 0,0-24,0 24,0 0,0 0,0 0,0 0,23 24,-23-24,0 0,24 24,-24-24,0 0,0 0,0 0,0 0,-24 0,24 0,-23-24,23 24,0 0,0-23,0 23,0-24,-24 1,24 23,0-23,-23 23,23-24,0 24,0-23,0-1,0 1,-24-24,1 0,-1 0,1 0,-1 0</inkml:trace>
  <inkml:trace contextRef="#ctx0" brushRef="#br0" timeOffset="377302.2027">13829 16369,'0'0,"-24"0,1 0,-1 0,1-24,-1 24,1 0,-1 0,1 0,-1 0,1 0,-1 0,-23 0,24 0,-1 0,24 24,0-1,-23 1,23-1,0 1,0-1,0 1,23-1,-23 1,0 23,0-24,24 24,-24-23,23 23,-23-24,0 24,0 0,0 0,0 1,0-1,0 0,0 0,0 0,0 0,0-24,0 24,0-23,0 23,-23 0,23 0,0-24,0 1,-24 23,24-24,0 1,0 23,0-23,0-1,0 1,0-1,0 1,24-1,-24 1,23-24,-23 23,24 1,-1-24,-23 23,24-23,23 0,-24 0,1 0,23 0,-24 0,24 0</inkml:trace>
  <inkml:trace contextRef="#ctx0" brushRef="#br0" timeOffset="378382.8017">14699 16439,'24'-23,"-1"23,1 0,-1 0,1 0,-1 0,1 0,-1 0,1 0,-1 0,1 0,-1 0,-23 23,0 1,0-1,0 1,0-1,0 1,0-1,0 1,0-1,0 24,0-23,0 23,0 0,0 0,0 0,0 0,0 24,0-24,0 23,0 1,0-24,0 0,0 23,0-23,0 0,0 47,0-46,0-25,0 24,0 0,0-23,0 23,0-24,-23 1,23-1,0 1,0-1,-24-23,24 24,0-1,-23-23,-1 0,1 0,-1 0,1 0,-1-23</inkml:trace>
  <inkml:trace contextRef="#ctx0" brushRef="#br0" timeOffset="380774.8827">13970 16416,'0'-24,"0"48,0-1,-24 24,24-23,-23-1,-1 24,1-23,-1 23,1-24,-1 1,1-1,-1-23,1 24,-1-24,1 0,-1 0,1 0,23-24,0 1,0-1,23 1,-23-1,24 1,-1-1,1 24,-1 0,1 0,-1 0,-23 24,24-1,-1 1,-23-1,24-23,-24 24,23-24,1 23,-24 1</inkml:trace>
  <inkml:trace contextRef="#ctx0" brushRef="#br0" timeOffset="381041.9492">14064 16674,'0'0,"24"0,-24 24,0-1,0 1,0-1</inkml:trace>
  <inkml:trace contextRef="#ctx0" brushRef="#br0" timeOffset="381527.5857">14229 16698,'23'0,"-23"-24,24 24,-1 0,-23 24,0-1,0 1,0-1,0 1,0-1,0 1,-23-1,46-23,-23-23,47 23,-23 0,-1-24,1 24</inkml:trace>
  <inkml:trace contextRef="#ctx0" brushRef="#br0" timeOffset="382198.2238">13923 16980,'0'24,"0"-1,-24 1,1-1,-1 1,1-1,-1 24,1-23,-24-1,23 1,1-1,-1 1,1-24,-1 0,1 0,23-24,0 1,0-1,23 1,1 23,-24-24,23 1,1-1,-1 24,1 0,-1 0,1 24,-1-1,1 1,-1-1,-23 1,24-1</inkml:trace>
  <inkml:trace contextRef="#ctx0" brushRef="#br0" timeOffset="382692.9736">14017 17262,'0'0,"24"-23,-1-1,1 24,-1 0,1 0,-24 24,23-1,-23 1,0-1,-23 1,23-1,-24 1,1-1,23 1,23-24,1-24,-1 24,1-23,-1 23,1-24</inkml:trace>
  <inkml:trace contextRef="#ctx0" brushRef="#br0" timeOffset="383093.7196">14346 17286,'0'0,"0"-24,0 1,24-1,-1 1,1 23,-1 0,-23 23,0 1,0-1,24 1,-24-1,0 1,0-1,0 1,23-24,24-24,-23 24,-1-23,1 23</inkml:trace>
  <inkml:trace contextRef="#ctx0" brushRef="#br0" timeOffset="383764.0521">13970 17615,'24'-23,"-24"46,-24-23,24 24,-24-1,1 1,23-1,-24 1,1-1,-1-23,1 24,-1-24,24 23,-23-23,-1 24,1-24,23-24,0 1,0-1,0 1,23 23,1 0,-1 0,-23 23,24 1,-1-24,1 23,-1-23,1 24,-1-1,1-23,0 24</inkml:trace>
  <inkml:trace contextRef="#ctx0" brushRef="#br0" timeOffset="384349.958">14135 17850,'0'-23,"0"-1,23 24,1 0,-24 24,0-1,0 1,0-1,-24 1,1-24,23 23,23-23,1 0,-24 24,0-1,0 1,0-1,0 1,-24-1,1-23,-1 0</inkml:trace>
  <inkml:trace contextRef="#ctx0" brushRef="#br0" timeOffset="384804.2596">14299 17874,'0'-24,"24"24,-24-23,23-1,1 24,-1 0,-23 24,24-24,-24 23,0 1,0-1,0 1,0-1,0 1,-24-1,24 1,-23-1,-1 1,24-1,24-23,23-47,-24 47,1 0,-1-23,24-1,-47 1</inkml:trace>
  <inkml:trace contextRef="#ctx0" brushRef="#br0" timeOffset="385267.9914">15381 17168,'24'0,"-1"0,1 0,-1 0</inkml:trace>
  <inkml:trace contextRef="#ctx0" brushRef="#br0" timeOffset="385443.2576">15358 17333,'141'-47</inkml:trace>
  <inkml:trace contextRef="#ctx0" brushRef="#br0" timeOffset="386070.0554">15851 16745,'-23'0,"-1"0,1 0,-1 0,1 0,-1 0,24 23,0 24,0-23,0-1,0 24,-23 1,23-1,0 0,0 0,0 23,0-23,0 24,0-24,0 0,0 23,0-23,0 0,0 1,0-1,0 0,0-24,0 24,0-23,0-1,0 1,0-1,0 1,0-1,23 1,1-24,-24 23,23-23,1 0,-1 0,1 0,-1 0,25 0,-25 0,24-23,0-1,-23 1</inkml:trace>
  <inkml:trace contextRef="#ctx0" brushRef="#br0" timeOffset="386786.9271">16886 16674,'0'-23,"0"-1,0 1,24 23,-1 0,1 0,-1-24,1 24,-1-23,1 23,23 0,0 0,-23 0,-1 0,-23 23,0 1,0 23,0-24,0 1,0 23,0 0,0 0,0-24,0 48,0-24,0 0,0 0,0 24,0-24,-23 0,23 0,0 23,-24-46,24 46,0-23,0 0,0 1,0-25,-24 48,24-48,0 24,0 0,0 24,0-48,0 48,0-48,0 24,0-23,0-1,-23 1,23-1,-24-23,-23 0,47-23</inkml:trace>
  <inkml:trace contextRef="#ctx0" brushRef="#br0" timeOffset="387257.0394">16416 16580,'0'0,"0"-23,0 46,0 1,0 23,0-24,0 1,0 23,0-24,0 24</inkml:trace>
  <inkml:trace contextRef="#ctx0" brushRef="#br0" timeOffset="387557.5334">16416 17262,'0'0,"0"-23,0 46,0 1,0-1,0 1,0-1,0 1,0-1,0 1</inkml:trace>
  <inkml:trace contextRef="#ctx0" brushRef="#br0" timeOffset="388042.9511">16369 17780,'-24'23,"24"1,-23-24,23 47,0-24,0 1,0-1,0 1,23-1,-23 1,24-1,-1-23,1 24,-1-24,1-24,-1 1,25-1,-48 1,23-24,-23 23,0 1,0-1,-23 1,23-1,-48 1</inkml:trace>
  <inkml:trace contextRef="#ctx0" brushRef="#br0" timeOffset="396853.9866">21284 16298,'24'0,"-48"-24,1 24,23-23,-24 23,1 0,-1 0,1 0,-1 0,1 0,-1 0,-23 0,0 23,24-23,-1 24,0-24,24 24,0-1,0 24,0-23,0-1,0 24,0 0,0 0,0 0,0 0,0 47,0-23,0-1,-23 1,23 23,0-23,-24-1,24 1,0-1,-23-23,-1 24,1-1,23-22,-24 22,24-23,-23 24,23-24,-24 0,24 23,-23-23,23 0,0 24,0-48,0 24,0 1,0-25,47 1,-47-1,47-23,0 24,0-24,0 0,0-24,24 24,-1-47,1 24</inkml:trace>
  <inkml:trace contextRef="#ctx0" brushRef="#br0" timeOffset="397618.4244">21966 16086,'0'0,"24"-23,-24 46,-24-23,1 24,23-1,-24 1,-23 23,47-24,-47 1,24 23,-1-23,1-1,-24 1,47-1,-47 1,23-24,-23 0,23-24,1 1,23-1,-24 1,1-1,23 0,0 1,0-1,23 1,1-1,-1 24,1 0,0 0,-1 24,1-1,-1 1,1-1,-24 1,23 0,1-1,-24 1,23-1</inkml:trace>
  <inkml:trace contextRef="#ctx0" brushRef="#br0" timeOffset="397872.3597">22037 16486,'0'0,"0"24,0-1,0 1,0-1,0 1,0-1</inkml:trace>
  <inkml:trace contextRef="#ctx0" brushRef="#br0" timeOffset="398288.9584">22225 16463,'0'-24,"24"24,-1 0,1 0,-1 24,-23-1,0 1,-23 23,23-24,-24 1,24-1,-23 24,-1-47,0 24,24-1,0 1,0-1,24-23,0 0,-1 0,24 0,-23-23,23 23,0-24,-24 1</inkml:trace>
  <inkml:trace contextRef="#ctx0" brushRef="#br0" timeOffset="398705.1277">21755 16322,'0'0,"0"23,0 1,23-1,-23 1,24-1,-24 1,23-1,-23 1</inkml:trace>
  <inkml:trace contextRef="#ctx0" brushRef="#br0" timeOffset="399322.3873">21778 16886,'0'23,"0"1,-23 23,23 0,0-23,-24 23,1 0,-24 0,23 0,-23 0,23-24,1 24,-24-47,23 24,-23-1,24 1,-1-24,1 0,-1 0,24-24,-23 1,23-1,0 1,23-24,-23 23,24 1,-1-24,1 23,-1 1,24 23,-23-24,23 24,-24 24,1-24,0 23,-1 1,1 23,-1-24,1 1,-24-1,23 1,1-1,-1 1,1-1</inkml:trace>
  <inkml:trace contextRef="#ctx0" brushRef="#br0" timeOffset="399745.2969">21896 17356,'0'0,"0"-23,0-1,0 1,23 23,1 0,-1 23,1 1,-24-1,23-23,-23 24,24-1,-24 1,0-1,0 1,-24-24,24 23,-23-23,46 0,1 0,-24-23,47 23,-24 0,-23-24,24 24,-1 0,-23-23</inkml:trace>
  <inkml:trace contextRef="#ctx0" brushRef="#br0" timeOffset="400108.3968">22272 17309,'0'-94,"0"188,0-211,24 117,-1 0,1 0,-1 0,-23 23,0 1,0-1,0 1,0-1,-23 1,23-1,-24 1,24-1,0 1,0-1,0 1,24-24,23 0,-24 0,1-24,-1 24,1 0,-1 0</inkml:trace>
  <inkml:trace contextRef="#ctx0" brushRef="#br0" timeOffset="400725.6857">21755 17709,'0'24,"-24"-24,24 23,-23 1,23-1,-24 1,1-1,23 1,-47-24,23 47,0-24,1-23,-24 24,23-24,-23 23,24-23,-1 0,1 0,-1-23,1-1,23 1,0-1,0 1,23 23,-23-24,24 24,-1 0,1 0,-1 24,1-24,-1 0,1 23,23 1,-47-1,47 1,-23-24,-1 23,1 1,-1-1,1-23,-24 24,23-24,1 0</inkml:trace>
  <inkml:trace contextRef="#ctx0" brushRef="#br0" timeOffset="401264.7214">21943 17968,'-118'47,"236"-94,-118 23,0 1,23 23,1 0,-1 0,1 0,-24 23,23 1,-23-1,-23 1,-1-1,1-23,23 24,-24-24,48 0,-1 0,-23 23,0 1,0-1,-23-23,23 24,-24-24,1 0,-1 0,-23 0</inkml:trace>
  <inkml:trace contextRef="#ctx0" brushRef="#br0" timeOffset="401727.989">22084 17968,'0'-24,"23"24,24-23,-23 23,-1 0,1 0,0 0,-1 0,-23 23,0 1,-23-1,23 1,-24-1,0 1,24-1,-23 1,-1-1,1 1,-1-1,48-23,-1 0,24-23,-23-1,23 24,0-47</inkml:trace>
  <inkml:trace contextRef="#ctx0" brushRef="#br0" timeOffset="402567.6395">22884 16322,'0'0,"-24"0,0-24,1 24,23-24,-24 1,1 23,-1-24,1 24,23-23,0-1,0 1,0-1,0 1,23 23,1 0,-24-24,47 24,-24 0,1 0,0 0,-1 0,-23 24,24-1,-24 1,0-1,0 24,0-23,0 47,0-24,0 23,0 1,23-1,-23 24,0-23,0-1,0 24,0 1,0-1,0 0,0 0,0 0,0 0,0 0,0-23,0-1,0 1,0-1,0 1,-23-1,-1-23,1 24,23-1,-48-22,25-1,-1 0,1 23,-1-46,1 23,-1-24,1 24,-1-23,1-24,-1 0,1 0,-1-24,24-23</inkml:trace>
  <inkml:trace contextRef="#ctx0" brushRef="#br0" timeOffset="402968.6528">23377 17051,'24'0,"-1"0,1 0,-24-24,23 24,1 0,0 0,-1 0</inkml:trace>
  <inkml:trace contextRef="#ctx0" brushRef="#br0" timeOffset="403147.1569">23424 17239,'118'-47,"-71"47,-141-94,23 235,260-212</inkml:trace>
  <inkml:trace contextRef="#ctx0" brushRef="#br0" timeOffset="403832.9288">24600 16016,'0'-24,"0"1,-23 23,-1-24,1 24,-1 0,1 0,-24 0,23 0,1 0,-24 0,23 0,-23 0,0 0,24 0,-24 0,23 0,-23 0,23 24,1-24,-24 0,23 0,1 23,-1-23,24 24,0-1,0 1,0-1,0 24,24 0,-24 0,23 0,-23 24,24 23,-24-23,0 23,0 0,0 23,0-23,0 24,23-24,-23 24,24-1,-24-23,0 0,23 1,-23-1,0-24,0 1,0-24,-23 0,23 0,0-24,0 1,0-1,0 1,23-24,1 0,-1 0,1-24,0 1</inkml:trace>
  <inkml:trace contextRef="#ctx0" brushRef="#br0" timeOffset="404989.5974">24600 16157,'0'0,"24"0,-1 0,1 0,-1 0,1 0,-1 0,1 0,23 0,-23 0,-1 0,1 0</inkml:trace>
  <inkml:trace contextRef="#ctx0" brushRef="#br0" timeOffset="405237.0087">25165 15992,'0'-23,"0"46,0-23,0 24,0 23,0-24,0 1,0-1,0 1,0-1,0 1,0-1,0 1</inkml:trace>
  <inkml:trace contextRef="#ctx0" brushRef="#br0" timeOffset="405722.2667">25118 16651,'0'23,"0"1,0-1,0 1,0-1,0 1,0 23,0 0</inkml:trace>
  <inkml:trace contextRef="#ctx0" brushRef="#br0" timeOffset="406292.6333">25047 17356,'0'24,"-23"-24,23 23,-24 1,24-1,-23 1,23-1,0 1,0-1,23 1,-23 0,24-24,-1 0,1 0,-1 0,-23-24,24 0,-24 1,0-1,0 1,0-1,-24 24,1-23,23-1,-24 24,24-23,-47-1</inkml:trace>
  <inkml:trace contextRef="#ctx0" brushRef="#br0" timeOffset="407056.5877">25659 16133,'0'-23,"0"-1,0 1,23 23,1-24,-1 24,-23-23,24 23,-1-24,24 24,0 0,-23-23,-1 23,1 0,-1 0,1 0,-1 23,-23 1,0-1,24 1,-24-1,0 1,0 23,0 0,0 0,0 47,0-47,0 24,0-1,0 1,0-1,0 24,0-23,0-1,-24 1,24 0,-23-24,23 23,0-23,-24 24,1-24,23-24,-24 24,1 0,-1 0,1 0,-1 1,1-25,-1 24,1 0,-1-23,-23 23,24-24,-24 1,23 23,-23-47,0 23,0 1,24-1,-25 1,1-24,0 23,0-23,0 0</inkml:trace>
  <inkml:trace contextRef="#ctx0" brushRef="#br0" timeOffset="411790.9185">26670 14628,'0'0,"0"-23,0-1,0 1,-24 23,24-24,0 1,0-1,0 1,0-1,0 1,0-1,0 48,0-1,0 1,0-1,24 24,-24-23,0 23,0-24,24 24,-24 0,23 0,-23 0,0 24,0-1,0 1,0 0,0-1,0 1,0 23,0 0,0 0,0 23,0-22,0-1,0 23,0 1,0-1,0 1,0 0,0-1,0 1,-23-1,23-23,-24 1,24-1,0 0,0-24,-24 1,24-1,-23 1,23-24,-24 0,-23 0,47 0,-47-47,24 24,-1-1,1-23,-1 24,1-24,-1 0</inkml:trace>
  <inkml:trace contextRef="#ctx0" brushRef="#br0" timeOffset="412800.1234">26458 14511,'24'-24,"-1"24,-23-23,24 23,-1 0,48 0,-24 0,0-24,24 24,-24 0,23 0,24 0,0-23,-23 23,46 0,1-24,-24 24,24-24,23 24,0 0,0-23,0-1,24 24,-1-23,-22 23,-1 0,23 0,1 0,-24 0,0-24,24 24,-1 0,1 0,0 0,-1 0,24 0,-23 0,0 0,23 0,-24 0,1 0,23 0,-47 0,0-23,-23 23,-47 0,-24 0,0 0,0 0,-24 0,24 0,0 0,-23 0,46 0,1 0,0 0,-1 0,24 0,-47 0,47 0,-23 0,-24 0,23 0,-23 0,0 0,-23 0,23 0,0 0,-23 0,-1 0,1 0,-1 0</inkml:trace>
  <inkml:trace contextRef="#ctx0" brushRef="#br0" timeOffset="421020.265">27046 14675,'0'-23,"0"-1,24 24,-24 24,23-24,1 23,-24 1,0-1,23 1,1-24,-24 23,23 1,24-24,-47 23,24 1,-1-24,-23-24,24 1,-24-1,0 1,24-1,-24 1,0-1,0 1,0-1,0 48</inkml:trace>
  <inkml:trace contextRef="#ctx0" brushRef="#br0" timeOffset="421220.8033">27446 14793,'47'47,"-164"-165,187 189,-23-1,-47-46</inkml:trace>
  <inkml:trace contextRef="#ctx0" brushRef="#br0" timeOffset="421759.8401">28222 14581,'0'24,"0"-1,24-23,-24 24,23-1,-23 1,24-1,-1 1,1-24,-24 23,23-23,1-23,-24-1,0 1,23-1,-23 1,0-1,24 24,-24-23,0-1,0 1,23 46</inkml:trace>
  <inkml:trace contextRef="#ctx0" brushRef="#br0" timeOffset="422138.5171">28622 14746,'0'-24,"24"24,-1 0,-23 24,0-1,0 1,0-1,0 1,0-1,24 1,-1-24,1 0</inkml:trace>
  <inkml:trace contextRef="#ctx0" brushRef="#br0" timeOffset="422623.8024">29328 14534,'23'24,"-23"-1,0 1,24-24,-24 23,23 1,-23-1,0 1,24-24,-24 23,23-23,-23 24,24-1,-1-23,1 0,-24-23,0-1,23 1,-23-1,24 24,-24-23,0-1</inkml:trace>
  <inkml:trace contextRef="#ctx0" brushRef="#br0" timeOffset="423125.2059">29633 14746,'0'-24,"24"24,-1 0,1 0,-1 0,1 0,-1 0,-23 24,0-1,0 1,-23-24,-1 0,24 23,-23-23,23 24,23-1,1 1,-1-24,1 0,-24 23,23 1,-23-1,0 1,-23-24,-1 0,1 0,-1 0</inkml:trace>
  <inkml:trace contextRef="#ctx0" brushRef="#br0" timeOffset="423641.9378">30033 14534,'0'-23,"24"23,-24-24,23 24,1-23,-1 23,1 0,-1 0,1 0,-1 0,-23 23,0 1,0-1,0 24,0-23,0-1,0 1,0 23,0-24,24 1,-24 23,0-24,0 1,0-1,0 1,0-1,0 1,-24-1,1 1,-1-24</inkml:trace>
  <inkml:trace contextRef="#ctx0" brushRef="#br0" timeOffset="424365.9424">27070 14534,'0'-23,"0"-1,-24 24,24-23,-23 23,-1 0,1 0,-1 0,-23 23,24-23,23 24,-24-24,1 0,23 23,-24-23,1 0,23 24,0-1,23 1,1-1,-24 24,23-23,1-1,-24 1,0 23,0-24,0 24,0-23,0 23,0-24,0 24,0-23,0 0,0-1,23 1,1-1,-1 1,24-24,-23 0,23 0</inkml:trace>
  <inkml:trace contextRef="#ctx0" brushRef="#br0" timeOffset="425299.2902">30598 14511,'0'-24,"0"1,-24 23,1 0,-1 0,1 0,-1 0,0 0,24 23,0 1,24-1,-24 1,0-1,0 1,0-1,0 24,0 0,0 0,-24-23,24 46,-23-23,23 24,-24 0,24-24,0 23,0 1,0-24,0 23,0-23,0 0,0 0,24 0,-1-23,-23 23,24-24,0 1,-1-24,24 0,-23 0,-1 0</inkml:trace>
  <inkml:trace contextRef="#ctx0" brushRef="#br0" timeOffset="426617.5151">30903 14487,'0'-23,"24"23,-24 23,0 1,-24-1,24 1,-23-1,-1 1,1-1,-1-23,1 24,-1-1,1-23,23 24,-47-24,23 0</inkml:trace>
  <inkml:trace contextRef="#ctx0" brushRef="#br0" timeOffset="426786.7977">30598 14581,'211'141</inkml:trace>
  <inkml:trace contextRef="#ctx0" brushRef="#br0" timeOffset="427767.3449">31068 14722,'23'-23,"1"23,-24 23,0 1,0-1,0 1,0-1,0 1,0-1</inkml:trace>
  <inkml:trace contextRef="#ctx0" brushRef="#br0" timeOffset="428253.0784">31256 14793,'0'-24,"24"24,-1 0,-23-23,24 23,-1 0,-23 23,24-23,-24 24,0-1,0 1,-24-24,48 23,-1-23,-23 24,0-1,-23-23,23 24,-24-24,24 23,-47-23,24 24</inkml:trace>
  <inkml:trace contextRef="#ctx0" brushRef="#br0" timeOffset="429456.166">31656 14534,'0'-23,"23"-1,1 24,-1 0,-23-23,48 23,-25 0,1 0,-1 0,1 0,-1 0,1 0,-1 0,-23 23,0 1,24-1,-24 1,0-1,0 1,0 23,-24 0,24 0,-23 0,23 23,0 1,-24-24,1 24,23 23,-24-24,24 1,0-1,-23 1,-1-1,24 1,0-1,0 1,-23-24,23 0,0 0,-24-23,24 23,-24-24,24 1,-23-1,-1-23,1 0</inkml:trace>
  <inkml:trace contextRef="#ctx0" brushRef="#br0" timeOffset="429926.5563">32220 15004,'0'0,"24"0,-1 0,1 0,-1 0,1-23,-1 23</inkml:trace>
  <inkml:trace contextRef="#ctx0" brushRef="#br0" timeOffset="430095.3936">32267 15099,'71'0</inkml:trace>
  <inkml:trace contextRef="#ctx0" brushRef="#br0" timeOffset="431947.2014">32691 14417,'0'0,"0"-24,-24 24,1 0,-1 0,-23 0,24 0,-1 0,1-24,-24 24,23 0,1 0,-1 0,0 0,24 24,24-24,0 0,-24 24,0-1,0 1,23-1,-23 1,0 23,0 0,0 0,-23 23,23-23,0 0,-24 24,0-24,1 23,23 1,0 0,-24-1,1-23,23 24,0-1,-24 1,24-1,0-23,0 24,0-24,0 0,24 0,-24-23,0 23,0 0,23-24,1 24,-24-23,0-1,0 24,23-47,-23 24,24-1,0 1,-1-24,1 0,-1 0,24-24,0 24,0-23,0-1,-23 1,70-24,-24 0,-46 23,-1 1,1-1,-1-23,1 24</inkml:trace>
  <inkml:trace contextRef="#ctx0" brushRef="#br0" timeOffset="432864.8581">33138 14628,'0'-23,"0"-1,0 1,0-1,0 1,0-1,0 1,23 23,1 0,-24-24,23 24,1-23,23 23,-24 0,24 0,-23 0,-1 0,-23 23,0 1,24-1,-1 1,-23-1,0 1,0-1,24 1,-24-1,0 1,0-1,0 1,0-1,0 1,0-1,0 1,0 23,0-24,0 1,0-1,0 1,0 23,0-24,0 1,0 0,0 23,0 0,0-24,0 24,0-23,0 46,0-46,0 46,0-46,0 23,0 23,0-46,0 46,0-46,0 23,0 0,0 0,0-23,0 23,0-24,0 1,0 23,0-24,0 1,0-1,0 1,0-1,0 1,0-1,0 1,-24-24,1 0,-1 0,-23 0,0 0,24 0,-24-24,0 1,0 23,-24-24,24 1</inkml:trace>
  <inkml:trace contextRef="#ctx0" brushRef="#br0" timeOffset="433565.488">32855 14440,'0'24,"-23"-24,23 23,0 1,0-1,0 24,0-23,0-1,-24-23,24 24,0-1,0 1,0-1,0 1,-23-24,23 23</inkml:trace>
  <inkml:trace contextRef="#ctx0" brushRef="#br0" timeOffset="434083.6061">32879 14981,'0'23,"0"1,0 0,0-1,0 1,-24-1,24 1,0-1,0 1,0-1,0 1,0-1,0 1,0-1</inkml:trace>
  <inkml:trace contextRef="#ctx0" brushRef="#br0" timeOffset="434638.5044">32902 15475,'0'23,"0"1,-23-1,23 1,-24-24,24 23,0 1,0-1,0 1,0 0,0-1,0 1,0-1,0 1,0-1,0 1,24-24,-24 23,23-23,-23 24,24-24,-1 0,1 0,-24-24,23 24,1-23,-24-1,0 1,0-1,0 1,0-1,0 1,0-1,0 0,-24 24,1-23,-1 23,1 0</inkml:trace>
  <inkml:trace contextRef="#ctx0" brushRef="#br0" timeOffset="437229.0606">16087 2257,'0'-23,"0"46,0 1,0-1,0 25,0-25,0 1,0-1,0 24,0-23,0-1,0 1,0-1,0 1,0-1,0 1,0-1,0 1,23-24,1 23,-1-23,1 0,-1 0,1 0,23 0,0 0,0 0,23 0,1-23,0 23,-1 0,-23 0,0 0,24 0,-1 0,1 0,70 0,-70-24,-1 24,1 0,23 0,-24 0,1 0,23-23,-24 23,25 0,-25 0,24 0,-23-24,-1 24,1 0,-24-23,0 23,0 0,-24 0,1 0,-1 0,1 0,0 0,-24-24,0 1,0-1,0 1,0-24,0 23,0-23,0 24</inkml:trace>
  <inkml:trace contextRef="#ctx0" brushRef="#br0" timeOffset="449396.951">18697 7384,'-23'0,"-1"-23,1 23,-1 0,1 0,-1 0,1 0,23 23,-24 25,1-25,23 24,0 0,-24 0,1 0,-1 24,24-1,0 1,-47-1,47 1,0 23,-24-23,1-1,23 1,0-1,0 1,0-24,0 23,23-23,1 0,-24 1,47-1,-23-24,-1 1,1-1,23 24,0-23,-24-1,24-23,0 0,24 24,-24-24,0 0,-24 0,24 0,0 0,-23 0,47 0,-48-24,24 24,0-23,-23-1,-24 1,23-1,1-23,-24 24,23-1,1-23,-24 23,0-23,0 0,0 0,0 24,23-24,-23 0,0 0,0-24,0 24,0-23,0 23,24-24,-24 0,0 24,0-23,0 23,0-24,0 24,0 0,-24 24,1-24,-24 0,23 23,1 1,-48-1,24 24,-47 0,23 24,-23 23,0 0,-23 23,23 1</inkml:trace>
  <inkml:trace contextRef="#ctx0" brushRef="#br0" timeOffset="459824.3341">27705 15522,'0'-24,"23"24,-23 24,0-1,-23 1,-1-1,24 1,-23 23,-1-23,1 23,-1 0,1-24,-1-23,-23 24,0-1,0-23,24 0,-1 0,1 0,23-23,-24 23,0-24,24 1,0-1,0 1,24-1,0 24,-1-23,1 23,-1 0,24 0,-23 0,-1 0,1 23,23 1,-24-24,1 23,-1 1,1-1,-1 1,1-24,-1 23,-23 1,24-24,-1 23,-23 1</inkml:trace>
  <inkml:trace contextRef="#ctx0" brushRef="#br0" timeOffset="460040.4879">27846 15875,'47'23,"-94"-46,117 70,-46-24,-24 1,0-1</inkml:trace>
  <inkml:trace contextRef="#ctx0" brushRef="#br0" timeOffset="460780.1192">28058 15875,'0'-24,"0"1,0-1,23 24,1-23,-1 23,24 0,-23 23,-24 1,0-1,0 1,-24-1,24 1,-23-24,-1 0,1 0,46 0,1 0,-1 0,-23 23,24-23,-1 0,-23 24,47-24,-23 23,-1 1,1-1,-24 1,0-1,-24-23,1 0,23 24,-24-24,1 0,-1 0,1-24,-1 24</inkml:trace>
  <inkml:trace contextRef="#ctx0" brushRef="#br0" timeOffset="461127.7961">28787 15663,'23'0,"1"0,-24-24,23 24,1 0,-1 0,1 24</inkml:trace>
  <inkml:trace contextRef="#ctx0" brushRef="#br0" timeOffset="461312.6994">28787 15804,'141'0</inkml:trace>
  <inkml:trace contextRef="#ctx0" brushRef="#br0" timeOffset="461682.621">29163 15710,'23'-23,"1"23,0 0,-1 0,1 0,23 0,-24 0,1 0,-1 0,1 0,-1 0,1 0,23 0,-24 0,1 0</inkml:trace>
  <inkml:trace contextRef="#ctx0" brushRef="#br0" timeOffset="462383.8023">29657 15451,'0'24,"0"-1,0 24,0-23,0-1,23 1,-23-1,0 1,0 23,0-23,24-1,-24 1,0-1,0 1</inkml:trace>
  <inkml:trace contextRef="#ctx0" brushRef="#br0" timeOffset="465020.7954">27681 16157,'24'0,"-24"23,0 1,0-1,0 1,-24 23,24-23,0 23,-23 0,-1-24,1 24,-1-23,1 23,-1-24,-23 1,24-1,-1 1,-23-1,24-23,-24 0,23 0,0 0,1-23,-1-24,24 23,0-23,24 24,-1-24,-23 0,48 0,-48 23,47 1,-24-1,24 24,-23 0,-1 0,1 24,23-1,-47 1,23-1,1 24,-24-23,23 23,1-24,-1 24,-23-23,24 23,-1-24</inkml:trace>
  <inkml:trace contextRef="#ctx0" brushRef="#br0" timeOffset="465490.5471">27940 16674,'0'-23,"0"-1,0 1,0-1,0 1,24 23,-24-24,23 24,1 0,-1 24,-23-1,0 1,0-1,0 1,0-1,-23 1,23-1,-24 1,1-1,-1-23,24 24,0-1,24-23,23 0,-47-23,23 23,1 0,23-24</inkml:trace>
  <inkml:trace contextRef="#ctx0" brushRef="#br0" timeOffset="466053.9652">28363 16604,'-23'-47,"46"94,-46-118,-1 71,24-23,24-1,-1 24,1 0,-1 0,1 0,-1 24,-23-1,-23 1,23-1,-24-23,1 24,23-1,23-23,1 0,-1 24,1-24,-24 23,23-23,-23 24,0-1,-23-23,23 24,-24-24,1 23,-1-23,1 0,-1 0,1 0,-1 0,1 0</inkml:trace>
  <inkml:trace contextRef="#ctx0" brushRef="#br0" timeOffset="466423.1804">28834 16392,'23'0,"1"0,-1-23,1 23,-1 0,1-24,-1 24,1 0,-1 0,1 0,-1 0,1 0,-24 24,23-24</inkml:trace>
  <inkml:trace contextRef="#ctx0" brushRef="#br0" timeOffset="466611.9968">28975 16533,'141'0,"-282"0,305 0</inkml:trace>
  <inkml:trace contextRef="#ctx0" brushRef="#br0" timeOffset="467039.937">29727 16180,'0'0,"0"-23,0 46,0 1,0-1,0 24,24-23,-24 23,0 0,0 0,0 0,23 0,-23 0</inkml:trace>
  <inkml:trace contextRef="#ctx0" brushRef="#br0" timeOffset="467872.8143">27846 17098,'0'23,"-24"-23,24 24,-23-1,23 1,-24-1,24 1,0 23,-23-24,-1 24,1-23,-1 23,-23-24,24 24,-24-23,0-1,0 1,23 0,-23-1,-23-23,46 24,-23-24,23 0,1-24,-24 24,47-47,-24 23,24 1,24-24,-24 23,47 1,-24-24,24 23,1 24,-25-23,24 23,0 0,0 23,24-23,-24 24,0-1,-24 24,24-23,0 23,0 0,-23 0,23-23,-47 23,47-24,-47 1,0-1,24 1</inkml:trace>
  <inkml:trace contextRef="#ctx0" brushRef="#br0" timeOffset="468897.2608">28081 17709,'0'-23,"24"23,-24-24,23 1,1-1,-1 24,-23-23,24 23,-1 0,1-24,23 24,0 0,0 24,-24-1,1 1,-24-1,0 1,0-1,0 1,-24 23,1-24,23 1,-24-1,1 1,-1-1,1 1,46-24,1 0,23 0,-24-24,24 24,0 0,0-23,1 23,-1 0</inkml:trace>
  <inkml:trace contextRef="#ctx0" brushRef="#br0" timeOffset="469546.0145">28551 17897,'24'0,"0"-23,-1 23,1 0,-1 0,1 23,-1 1,-23-1,24-23,-24 24,0-1,0 1,0-1,-24-23,-23 47,47-23,-47-24,24 23,-25-23,1 24,0-24,0 0,24 0,-24 0,0 0,0 0,23-24</inkml:trace>
  <inkml:trace contextRef="#ctx0" brushRef="#br0" timeOffset="470185.5221">28857 17615,'0'-23,"0"-1,0 0,24 1,-1-1,1 24,-1 0,1 0,-1 0,1 0,23 0,-24 24,1-1,-24 1,0 0,0-1,0 1,0-1,-24-23,1 24,-1-1,1-23,-1 24,1-1,-1-23,1 24,46-24,1 0,23 23,0 1,-24-24,1 23,-24 1,23-24,1 0,-24 23,0 1,0-1,0 1,-24-24,1 23,-1 1,1-1,-48-23,48 0,-1 24,1-24,-1 0,-23 0,24-24</inkml:trace>
  <inkml:trace contextRef="#ctx0" brushRef="#br0" timeOffset="470486.1243">29351 17544,'-329'236,"658"-472,-352 236,46-23,1 23,-1 0,1 0,-1 0,1 0,23 0,0 0,-24 0,1 0,-1 0,1 23</inkml:trace>
  <inkml:trace contextRef="#ctx0" brushRef="#br0" timeOffset="470686.1481">29304 17709,'329'0,"-658"0,705 0,-329-23,24 23</inkml:trace>
  <inkml:trace contextRef="#ctx0" brushRef="#br0" timeOffset="471018.2173">30127 17450,'-23'142,"-24"-237,94 213,-24-283,-46 377,23-188,0-1,0 1,23-24,-23 23,24-23,-1 0,24-23,-47-1,24 1,-1-24,1 23,-24-23,0 0,0 0,-24 0,1-24,-24 24,0 0,0 0</inkml:trace>
  <inkml:trace contextRef="#ctx0" brushRef="#br0" timeOffset="474659.1102">25376 8302,'24'0,"0"0,-1-24,1 24,-1 0,24 0,-23-23,-1 23,1 0,-1 0,1 0,-1 23</inkml:trace>
  <inkml:trace contextRef="#ctx0" brushRef="#br0" timeOffset="474861.219">25447 8419,'235'0,"-305"-94,164 188</inkml:trace>
  <inkml:trace contextRef="#ctx0" brushRef="#br0" timeOffset="476101.9462">26694 7808,'0'-24,"-24"24,24-23,-24 23,1 0,-1 0,1 0,-1 0,1 0,-1 0,1 0,-1 0,1 0,-1 0,1 0,-1 23,1-23,-1 0,1 0,23 24,-24-24,24 23,0 1,0-1,0 1,0-1,0 1,24-1,-24 24,23-23,-23 23,0 0,0-23,0 23,0 0,0 0,0-24,0 24,0 0,0 0,0 0,0 0,0 0,-23 0,23 24,0-24,0 0,-24 0,24 0,0 24,0-24,0 0,0 0,0 0,0 23,0-23,0 1,0 22,0-23,0 24,0-24,0 23,24-23,-24 24,0-24,0 23,0 1,0 0,0-1,0 24,-24-23,24-24,0 23,-23 1,23-24,0 0,-24 0,24 0,0 0,0-23,0-1,0 1,0-1,0 1,24-24,-1 0,1 0,-1 0,1-24,23 24,-24-23,24 23,0 0,0 0,-23 0,23 0,0 0,-23-24,23 24,0 0,-24-23,24 23</inkml:trace>
  <inkml:trace contextRef="#ctx0" brushRef="#br0" timeOffset="477885.3956">31726 7925,'0'-23,"24"23,0 0,-1 0,1-24,-1 24,1 0,23 0,-24 0,1 0,-1 0,1 0,-1 0,1 0,-1 0,24 0,-23 0,-1 0,-23 24,24-24,-24 23,23-23,1 0,-24 24,23-1,1 1,-24-1,23 25,-23-25,24 24,-24 0,0-23,0-1,0 24,0-23,0 23,0-24,0 24,0 0,0-23,0 23,0 0,0 23,0-22,0-1,0-24,0 24,-24 0,24-23,-23 23,23-24,0 24,0-23,0 23,0-24,0 24,0-23,0 23,0-24,0 1,23 23,-23-23,0-1,24 1,-24 23,0 0,23-24,-23 1,0-1,24 1,-24-1,24 1,-24-1,0 1,0-1,0 1,0-1,0 1,23-1,-23 1,0-1,0 1,24-1,-24 1,0-1,0 1,0 0,0-1,0 1,0-1,0 1,0-1,0 1,0-1,0 1,0-1,0 1,0-1,0 1,0-1,0 1,0-1,23 1,-23-1,0 1,24-24,-24 23,0 1,0-1,0 1,0-1,0 1,0-1,0 1,0 0,0-1,0 1,0-1,0 1,0-1,0 1,0-1,-24-23,1 0,23 24,-47-24,23 0,-23 0,0 0,-47 0,23 0,-46 0</inkml:trace>
  <inkml:trace contextRef="#ctx0" brushRef="#br0" timeOffset="479958.55">26788 8137,'-24'0,"24"-23,24 23,23-24,0 24,0 0,-24 0,24 0,0-23,24 23,-48 0,1 0,46 0,-23 0</inkml:trace>
  <inkml:trace contextRef="#ctx0" brushRef="#br0" timeOffset="480212.4743">27423 7855,'0'47,"0"-94,-24 117,24-46,0-1,0 1,0-1,0 1,0 0,0 23,0-24,0 1,0-1</inkml:trace>
  <inkml:trace contextRef="#ctx0" brushRef="#br0" timeOffset="480844.5668">27281 8537,'0'23,"-23"-23,-1 0,24 24,-23-1,-1 1,24-1,0 1,0 0,0-1,24 1,-1-24,-23 23,47-23,-23 0,0 0,-1 0,1 0,-1-23,1 23,-1-24,-23 1,0-1,0 0,0 1,0-1,-23 24,-1-23,1 23,-1 0,1 0</inkml:trace>
  <inkml:trace contextRef="#ctx0" brushRef="#br0" timeOffset="481493.2226">27329 9525,'-24'23,"0"-23,24 24,0-1,-23 1,-1-1,24 24,-23-47,23 47,0-23,0-1,0 1,23-1,24 1,-23-24,0 0,-1 0,24-24,-23 1,-1-1,-23 1,0-1,0 1,0-1,0 1,0-1,0 1,0-1,-23 1,-1 23</inkml:trace>
  <inkml:trace contextRef="#ctx0" brushRef="#br0" timeOffset="483118.7211">28222 7949,'24'0,"-1"0,1 0,-1 0,24 0,-23 0,-1 0,1 0,-1 0,1 0,-1 0</inkml:trace>
  <inkml:trace contextRef="#ctx0" brushRef="#br0" timeOffset="483366.1564">28740 7831,'0'0,"0"0,0 24,0-1,0 1,0-1,0 1,0-1,0 1,0-1,0 1,0 0,0-1</inkml:trace>
  <inkml:trace contextRef="#ctx0" brushRef="#br0" timeOffset="483955.8669">28740 8654,'0'24,"0"0,0-1,0 1,0-1,0 1,0-1</inkml:trace>
  <inkml:trace contextRef="#ctx0" brushRef="#br0" timeOffset="484644.6757">28740 9337,'0'23,"-24"-23,24 24,-23-1,23 1,-24-24,24 23,0 1,0-1,0 1,0-1,0 1,0-1,0 1,0-1,24 1,-1-1,1-23,-1 0,1 0,-1 0,1 0,-1 0,24 0,-23-23,-1-1,1 1,-1-1,-23-23,0 0,0 24,0-24,0 23,-47-23,24 24,-1 23,-23-24</inkml:trace>
  <inkml:trace contextRef="#ctx0" brushRef="#br0" timeOffset="486341.2604">30339 7737,'0'24,"23"-1,-23 1,0-1,0 1,0-1,0 1,0-1,0 24,0-23,0-1,0 1</inkml:trace>
  <inkml:trace contextRef="#ctx0" brushRef="#br0" timeOffset="486942.3458">30456 8584,'0'-24,"0"1,0 46,-23-23,23 47,0-23,-24-1,24 1,0 23,0-23,0 23,0-24</inkml:trace>
  <inkml:trace contextRef="#ctx0" brushRef="#br0" timeOffset="487634.6493">30504 9242,'0'24,"-24"-24,0 23,24 1,-23-24,-1 24,24-1,0 1,-23-1,-1 1,24-1,-23 1,23-1,0 1,0-1,0 24,0-23,0-1,0 1,23-1,1 1,-1-24,24 23,-23-23,0 0,-1 0,24 0,0 0,-47-23,24-1,-1 24,-23-23,0-1,0 1,0-1,0 1,0-24,0 23,0 1,-23-1,-1 1,1-1,-1 1,-23-1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</inkml:traceFormat>
        <inkml:channelProperties>
          <inkml:channelProperty channel="X" name="resolution" value="37.79528" units="1/cm"/>
          <inkml:channelProperty channel="Y" name="resolution" value="37.81512" units="1/cm"/>
        </inkml:channelProperties>
      </inkml:inkSource>
      <inkml:timestamp xml:id="ts0" timeString="2022-02-15T08:58:11.3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2822 635,'0'23,"0"1,0-1,0 1,0 23,0-24,0 1,0 23,0 0,0 0,0-24,0 24,0-23,0 23,0-23,0-1,0 1,0-1,0 1</inkml:trace>
  <inkml:trace contextRef="#ctx0" brushRef="#br0" timeOffset="801.815">2705 611,'0'0,"0"-23,0-1,23 1,1 23,-1-24,-23 1,24 23,-1-24,1 24,-1-23,1 23,-1 0,1 0,-1 23,1-23,-1 24,1-1,-24 1,23-1,-23 24,0-23,0 23,-23-24,-1 1,24 23,-23-24,23 1,-24-1,1 1,23-1,-24-23,1 0,23 24,-24-24,24-24,24 24,-1 0,1 0,-24 24,23-24,1 23,-1 1,1-24,-1 47,1-24,-1 1,-23 23,0-23,24-1,-24 1,0 23,0-24,0 1,0-1,-24 1,24-1,0 1,-23-1,-1-23,24 24,-23-24,-1 0,1 0,-1-24,1 24,-1-23,1-1,-1 24,24-23,-23 23,-1-24,24 1,0-1</inkml:trace>
  <inkml:trace contextRef="#ctx0" brushRef="#br0" timeOffset="1187.2865">3316 799,'0'-23,"24"23,-24-24,23 24,1 0,-1-23,1 23,-1 0,1 23,-1-23</inkml:trace>
  <inkml:trace contextRef="#ctx0" brushRef="#br0" timeOffset="1356.5668">3387 987,'23'0,"1"-23,-1 23,1 0,-1 0</inkml:trace>
  <inkml:trace contextRef="#ctx0" brushRef="#br0" timeOffset="2938.6374">4327 211,'0'0,"0"-23,0-1,0 1,-23 23,23-24,-24 24,1 0,-1 0,1 24,-1-1,1-23,23 24,0-1,-24-23,1 24,23-1,0 1,0-1,0 1,0-1,0 1,0-1,0 1,0 0,23-1,1 1,-24-1,23 1,1-1,-24 1,23-1,1 1,-1 23,1-24,-1 1,-23 23,0-24,24 24,-1-23,-23 23,0 0,0-24,0 24,0-23,0 23,0-23,-23-1,-1 1,24-1,-23 1,-1-24,24-24,-23 24,23-23,0-1,23 24,1 24,-24-1,23 1,-23-1,0 1,0 23,0 0,0 0,0 0,0 23,0-23,0 24,0 0,0-24,0 23,0-23,24 0,-24 24,23-24,-23 0,24 0,-1 0,1 0,-24-24,47 1,-23-1,23 1,-24 0,24-24,-23 0,46 0,-46 0,23 0</inkml:trace>
  <inkml:trace contextRef="#ctx0" brushRef="#br0" timeOffset="3856.5528">5127 188,'0'0,"-23"-24,-1 24,24-23,-24 23,1 0,-1 0,1 0,-1 0,1 23,23 1,0-1,0 1,0-1,0 1,0 23,0-24,0 1,23-1,-23 25,0-1,24 0,-24 0,0 0,0 23,0 1,0-1,0-23,0 24,0-1,23 1,-23 0,0-24,0 23,0 1,0-1,0-23,24 47,-1-47,-23 0,0 24,24-24,0 0,-24 0,23-23,1-1,-1 24,1-23,-1-24,1 23,-1-23,24 0,-23 0,23-23</inkml:trace>
  <inkml:trace contextRef="#ctx0" brushRef="#br0" timeOffset="4442.5619">5833 211,'23'0,"-23"-23,0 46,0 1,0-1,0 1,0-1,0 1,0-1,0 1,0-1,0 1</inkml:trace>
  <inkml:trace contextRef="#ctx0" brushRef="#br0" timeOffset="4827.6433">5433 1082,'23'0,"1"0,-1 0,1 0,-1 0,1-24,23 24</inkml:trace>
  <inkml:trace contextRef="#ctx0" brushRef="#br0" timeOffset="5511.9422">5927 893,'0'-23,"23"23,1-24,-1 24,1 24,-1-24,1 0,-24 23,23-23,-23 24,0-1,0 1,0-1,0 24,-23-23,23 0,0-1,-24 1,24-1,24-23,-1 0,1 24,-24-1,23-23,-23 24,24-24,-24 23,0 1,0-1,-24 1,24-1,-23 1,23-1,-47 1,0-1,23 1,-23-24,24 0,-1 0,1 0</inkml:trace>
  <inkml:trace contextRef="#ctx0" brushRef="#br0" timeOffset="7048.774">7032 447,'0'0,"24"0,-1 0,1 0,-1 0,24 0,0 0,-23 0,23-24</inkml:trace>
  <inkml:trace contextRef="#ctx0" brushRef="#br0" timeOffset="7603.2267">7738 211,'0'-23,"0"-1,23 24,1 0,-1-23,1 23,-24 23,23-23,1 24,-1-1,-23 1,0-1,0 1,-23 23,-1-24,1 1,-1-1,1 25,23-25,-24-23,1 24,23-1,0 1,47-48,0 24,0-23,-24-1,24 24,0 0,-23 0,-1 0,1-23</inkml:trace>
  <inkml:trace contextRef="#ctx0" brushRef="#br0" timeOffset="8320.7529">7691 964,'0'23,"0"1,0-1,0 1,23 0,-23-1,0 1,24-24,-24 23,23-23,1 24,-1-24,1-24,-1 24,1 0,-1 0,1-23,-1 23,-23-24,0 1,24 23,-24 23,0 1,-24-1,24 1,0-1,0 1,0-1,0 24,24-23,-24-1,0 1,0 23,0-24</inkml:trace>
  <inkml:trace contextRef="#ctx0" brushRef="#br0" timeOffset="9439.3631">6044 70,'24'0,"-24"-23,23 23,1 0,-1 0,1 0,-1 0,1 0,-1 0,1 0,-1 23,-23 1,24-24,-24 23,23 1,-23-1,0 1,0-1,0 1,0-1,24 1,-24-1,0 1,0 23,-24-24,24 1,0 23,0-23,0 23,0 0,0 0,0-24,24 24,-24 0,24 0,-24 0,23 0,-23 24,0-24,24 0,-1 0,-23 0,0-23,0 23,24-24,-24 24,0 0,0 0,0-23,0 23,0 0,-24 0,24-24,0 24,0 0,0 1,0-25,0 1,0 23,24-24,-24 1,0-1,0 1,0-1,-24 1,24-1,0 1,-23-24,-1 0,-23 0,23 0,1-24,-1 1,-23-1</inkml:trace>
  <inkml:trace contextRef="#ctx0" brushRef="#br0" timeOffset="9793.5325">6562 1058,'23'0,"-23"24,0-1,-23 1,23-1,0 1</inkml:trace>
  <inkml:trace contextRef="#ctx0" brushRef="#br0" timeOffset="10711.1125">6938 47,'0'-24,"0"1,-24 23,24-24,-23 24,-1 0,1 0,-1 24,1-24,-1 23,1 1,23-1,-24-23,24 24,0-1,0 1,0 23,0-24,0 24,0-23,0 23,24-24,-24 24,23 1,-23-25,0 24,24 0,-24 0,0 24,23-24,-23 23,0 1,0-1,0-23,0 24,-23 0,23-24,0 23,0 1,0-1,0-23,0 24,0-1,0 1,0 0,0-24,0 23,0-23,0 24,0-24,0 0,23 0,1 0,-24 0,23 0,1-24,23 1,-24-1,25 1,-1-24,0 24,0-24,0 0,-24 0,24-24</inkml:trace>
  <inkml:trace contextRef="#ctx0" brushRef="#br0" timeOffset="11628.8147">8184 141,'0'-24,"24"24,-1-23,1-1,0 24,23 0,-24-23,1 23,-1 0,1 0,-1 23,-23 1,0-1,0 1,0 23,0-24,0 24,0-23,0 23,0 0,0-24,24 48,-24-24,23 0,-23 0,24 24,-24-24,0 23,0 1,23-1,1-23,-24 24,23 0,-23-24,24 23,-24 1,23-24,-23 0,0 23,0-46,0 46,0-46,0 46,-23-46,23 23,-24-23,1-1,23 1,-24-1,1-23,-24 0,23 0,-23 0,24 0,-1-23,-23-24</inkml:trace>
  <inkml:trace contextRef="#ctx0" brushRef="#br0" timeOffset="12631.1055">8796 141,'0'-24,"23"24,-23-23,24 23,-24-24,23 24,1 0,0 0,-1 0,1 24,23-1,-24-23,-23 24,24 23,-24-24,0 1,0-1,-24 24,24 0,-23-23,-1 23,1 0,23-23,-24 23,1 0,23 0,-24-24,24 24,0-23,24-1,-24 24,23-47,1 47,-24-23,23-1,1-23,-1 24,1-24,-24-24,23 24,1 0,-1 0,-46 0,-1 24,1-24,23 23,0 1,-24-1,24 1,0-1,0 1,0 23,24-23,-24 23,0-24,23 24,-23 0,24 0,-24 0,0 0,23 0,-23 24,-23-24,23 23,0-22,-24-25,1 48,-1-48,1 24,-1-23,1-1,-1 1,-23-1,23-23,1 0</inkml:trace>
  <inkml:trace contextRef="#ctx0" brushRef="#br0" timeOffset="13263.9501">11359 541,'0'-24,"0"48,0-1,0 1,0-1,0 1,0-1,0 24,0-23,0 23,0-24,-23 1,23 23,0-24,0 24</inkml:trace>
  <inkml:trace contextRef="#ctx0" brushRef="#br0" timeOffset="13633.4628">11148 517,'0'0,"23"-23,-23-1,47 1,-23-1,-1 24,1-24,-1 24,24 24,-23 0,-1-1,25 1,-25-1,24 24,-23 0,-1 0,1 0,-1 0,-23 0,0 24,0-24,0 0,0 0,-23 0,-1 0,-23-23,0-1,0 1,0-1,0 1,0-24,0 0,0 0,23 0,-23-24</inkml:trace>
  <inkml:trace contextRef="#ctx0" brushRef="#br0" timeOffset="14087.897">12018 729,'23'0,"1"0,0 0,-1 0,1 0,-1 0,1 0</inkml:trace>
  <inkml:trace contextRef="#ctx0" brushRef="#br0" timeOffset="14250.6722">12018 917,'0'0,"23"0,1 0,0 0,23 0,0 0,-24 0,1-24</inkml:trace>
  <inkml:trace contextRef="#ctx0" brushRef="#br0" timeOffset="15268.5209">13735 117,'0'-23,"-24"23,1 0,-1 0,1 0,23 23,-24-23,1 0,-1 0,24 24,-23-24,23 23,-24-23,24 24,0-1,0 1,0-1,24 1,-24 23,0-24,0 24,0 1,0-1,0 0,0 23,0-23,0 24,-24-1,24 24,0-23,0-1,0 1,0 0,0-1,-23 1,23 23,-24 70,24-93,0 0,-23-1,23 1,0-24,0 23,0 1,0-24,0 23,23-46,-23 46,0-46,24 23,-24-23,23-1,1 1,-1-24,1 0,23 0,0-24,0 1,23-1,-23 0</inkml:trace>
  <inkml:trace contextRef="#ctx0" brushRef="#br0" timeOffset="16694.3587">12888 141,'0'-24,"0"48,24-48,-24 1,0-1,-24 24,24-23,-23 23,-1 0,1 0,-1 0,1 0,-1 0,24 23,-23 1,-1-1,0-23,24 24,-23 23,23-24,-24 1,24 23,0-24,0 1,0 23,0-24,24 25,-1-1,-23 0,24-24,0 48,-1-48,1 24,-1 0,1 0,-1 0,1 0,-24-23,0 23,0-24,0 24,-24-23,1 0,-1-24,24 23,-23 1,-1-24,1 0,-1 23,0-23,1 0,23-23,23-1,1 1,0 23,-1 0,1 0,-1 23,1-23,-1 24,1-1,-24 1,23-1,-23 24,0 0,0 0,-23 24,23-24,0 23,-24-23,24 47,-23-46,23 22,0-23,23 24,-23-24,24 0,-24 0,23 0,1 0,-1-24,1 1,23-24,0 23,-24-23,24-23,0 23,-23-24</inkml:trace>
  <inkml:trace contextRef="#ctx0" brushRef="#br0" timeOffset="17201.8417">13946 352,'24'0,"0"0,-1 0,1 0,-1 0,1 0,-1 0,1 0</inkml:trace>
  <inkml:trace contextRef="#ctx0" brushRef="#br0" timeOffset="17593.6652">14370 164,'23'0,"1"0,-1 0,1 0,-1 0,1 0,-1 0,1 0,-1 0,-23-23,48 23,-25 0,-23 23,-23 1,23-1,0 1,-24-1,0 1,24-1,0 1,-23 23,-1-47,24 47,0-23,-23-1,-1 1,24-1</inkml:trace>
  <inkml:trace contextRef="#ctx0" brushRef="#br0" timeOffset="18257.6854">14417 1199,'0'24,"-24"-24,1 0,-1 0,1-24,-1 24,24-23,0-1,0 1,0-1,0 1,0-1,0 0,0 1,47-1,-47 1,24 23,-1 0,1 0,-1 23,1 24,-24-23,0 0,-24 23,1-24,23 24,0 0,-24-23,1 23,-1-24,24 24,-23-23</inkml:trace>
  <inkml:trace contextRef="#ctx0" brushRef="#br0" timeOffset="19191.1917">14864 117,'23'0,"1"0,-24-23,23 23,1 0,-1 0,1 0,-1-24,1 24,-24 24,0-1,0 1,0-1,0 1,0-1,0 1,0 23,0-24,-24 1,24 23,0 0,0 0,0-23,0 46,0-23,-23 24,23-1,-24 1,24-1,0 95,0-94,-23-1,23 1,0-1,-24 1,24-1,0-23,0 24,0-24,0 0,24 0,-24 0,0-23,0-1,-24 1,24-1,-23 1,-1-24,1 0,-1 0,-23 0,47-24,-23 1</inkml:trace>
  <inkml:trace contextRef="#ctx0" brushRef="#br0" timeOffset="19644.9719">15264 893,'0'0,"23"0,-23 24,0-1,-23 1,-1-1,24 1</inkml:trace>
  <inkml:trace contextRef="#ctx0" brushRef="#br0" timeOffset="20709.6949">15804 211,'0'0,"0"-23,-23-1,-1 24,1 0,-1 0,1 0,23 24,-24-24,1 0,23 23,0 1,23-1,-23 1,0-1,0 24,0-23,0-1,0 25,0-25,0 24,0 0,24 0,-24 0,0 0,0 0,0 0,0 0,0 0,0 0,-24 0,24 24,0-47,-23 23,23 0,0 0,0 0,-24-24,1 24,23 0,0-23,0 23,-24-24,24 24,-23-23,23-1,0 24,0-23,0-1,0 1,0 0,23-24,1 23,-1-23,1 0,-1-23,1 23,23-24,-24 24</inkml:trace>
  <inkml:trace contextRef="#ctx0" brushRef="#br0" timeOffset="26338.8628">16251 235,'0'23,"0"1,0-1,0 1,-23-24,23 23,23-23,-23 24,24-1,-1-23,-23 24,24 0,-24-1,23-23,-23 24,0-1,-23 1,-1-24,24 23,-23-23,-1 0</inkml:trace>
  <inkml:trace contextRef="#ctx0" brushRef="#br0" timeOffset="26563.2114">16275 235,'0'0,"23"0,24-24,-23 24,-1-23,1 23,-1 0,1 0</inkml:trace>
  <inkml:trace contextRef="#ctx0" brushRef="#br0" timeOffset="27566.7965">15922 376,'24'0,"-1"0,1 0,-1 0,1 0</inkml:trace>
  <inkml:trace contextRef="#ctx0" brushRef="#br0" timeOffset="28195.629">16134 964,'23'-24,"1"24,-1 0,-23-23,24 23,-1 0,1 0,-1 0,-23 23,24 1,-24-1,0 1,0-1,0 1,-24 0,24-1,0 24,-23 0,23-23,-24-1,24 1,0-1,0 1,0-1</inkml:trace>
  <inkml:trace contextRef="#ctx0" brushRef="#br0" timeOffset="29028.1008">16698 164,'0'0,"24"0,-1-23,1 23,23 0,-24 0,1 0,-1-24,1 24,-1 0,1 0,-24 24,0-1,0 1,0-1,0 1,-24-1,24 1,0-1,0 24,0-23,0 23,0 0,0-23,0 23,0 0,0 0,0 23,0-23,0 0,0 24,0-1,0-23,0 24,-23-24,23 0,0 0,0-23,0 23,0 0,-24 0,24-24,0 24,-23-23,23 23,0 0,0-24,0 1,0-1,0 1,0-1,-24-23,1 24,-24-24,23 24,-23-24,0 0,0 0,0 0</inkml:trace>
  <inkml:trace contextRef="#ctx0" brushRef="#br0" timeOffset="30215.263">17192 70,'0'-23,"24"23,-1 0,1 0,-1 0,1 0,23 0,-24 0,24 0,-23 23,-1-23,-23 24,24-24,-24 23,0 1,0-1,0 24,-24-47,24 47,0-23,0-1,-23 24,-1-23,24-1,0 1,0 23,0-23,0 23,0-24,0 1,0 23,0-24,0 1,0-1,0 1,24-1,-24 1,23-1,1 1,-1-24,-23 23,24-23,-48 0,24 24,-23-24,-1 23,24 1,-23-1,23 1,-24-1,24 24,0-23,0 23,0 0,0 0,0-23,0 46,0-23,0 24,0-24,0 23,0 1,0-1,0 1,0-24,0 24,0-24,0 23,0-46,0 23,0 0,-23-24,-1 1,1-24,-1 23,1-23,-1-23,1-1</inkml:trace>
  <inkml:trace contextRef="#ctx0" brushRef="#br0" timeOffset="35178.4017">5786 3245,'23'24,"1"-1,-24 1,0-1,0 1,23-1,-23 1,24-1,-24 1,0-1,23-23,1 0,-1-23,-23-1,24 1,-1-1,-23 1,24-1,-1 1,1-48,-24 48,23-1,1 1,-24-1,0 1,23 23,-23-24</inkml:trace>
  <inkml:trace contextRef="#ctx0" brushRef="#br0" timeOffset="35441.4411">6326 3245,'0'-23,"24"23,0 0,-1 0,1 0,-1 0</inkml:trace>
  <inkml:trace contextRef="#ctx0" brushRef="#br0" timeOffset="35628.085">6326 3363,'0'23,"24"-23,0 0,-1 0,-23-23,24 23,-1 0,1 0,-1-24</inkml:trace>
  <inkml:trace contextRef="#ctx0" brushRef="#br0" timeOffset="36238.7242">7056 2892,'0'0,"-24"0,1 0,-1 0,0 0,1 0,-1 0,1 0,-1 0,24 24,-23-24,-1 0,1 0,-1 0,24 23,0 1,0 0,0-1,0 1,0 23,0 0,0 0,0 0,0 0,0 0,0 0,0 0,0 0,0 0,0 0,0 24,0-24,0 0,0 23,0-23,24 0,-24 0,23-23,1 23,-24 0,0-24,23 1,1-1,-24 1,23-24,1 0,-1 0,25 0,-25 0,1 0,23-24,-24-23,24 24</inkml:trace>
  <inkml:trace contextRef="#ctx0" brushRef="#br0" timeOffset="36859.9039">7502 2892,'24'0,"-1"-23,1 23,-1-24,1 24,0 0,-1 0,1 0,-24 24,0-1,0 1,0-1,0 1,-24 0,24-1,0 1,0-1,0 1,0-1,0 1,0-1,0 1,0-1</inkml:trace>
  <inkml:trace contextRef="#ctx0" brushRef="#br0" timeOffset="37229.7154">7220 3645,'0'0,"0"24,24-24,-1 0,1 0,-1 0,1 0,-1 0,1-24,-1 24</inkml:trace>
  <inkml:trace contextRef="#ctx0" brushRef="#br0" timeOffset="37483.6415">7596 3527,'0'24,"0"-1,0 1,0 0,0-1,0 1,0-1,-23 1,23-1,0 1,0-1,23 1</inkml:trace>
  <inkml:trace contextRef="#ctx0" brushRef="#br0" timeOffset="37900.0821">7832 3551,'0'-24,"23"24,1 0,-1 0,1-23,-1 23,24 0,-23 0,-1 0,1 0,-1 0,-23 23,0 1,0-1,-23 1,23 0,0-1,-24 1,1-1,23 1,-24-1,24 1,0-1,0 1,0-1</inkml:trace>
  <inkml:trace contextRef="#ctx0" brushRef="#br0" timeOffset="40104.9811">8090 2798,'24'0,"-24"-23,23 23,1 0,-1 0,1 0,-1 0,1 0,0 0,-1 0,1 0,-1 0,-23 23,24 1,-24-1,0 24,0-23,23-1,-23 1,0 0,0 23,0-24,0 24,0-23,0 23,0 0,0 0,0 0,0 0,-23 0,23 0,-24 0,24 0,0 0,0 0,0 0,0-23,0 23,0 0,0 0,0 0,0 0,0 0,-23 0,23-24,0 24,0 0,0 0,0 1,0-1,0 0,0 0,0-24,0 24,0 0,0-23,0 23,0-24,-47 1,-1-1,1-23,0 0</inkml:trace>
  <inkml:trace contextRef="#ctx0" brushRef="#br0" timeOffset="44761.9003">11124 3269,'0'-24,"0"1,0-1,24 24,-24-23,23 23,-23 23,0 1,24 23,-1 0,-23-24,24 1,-24-1,23 1,-23-1,24 1,-1-1,-23 1,24-24,-1 0,1-24,-1 1,-23-1,24-23,-24 24,24-1,-24-23,0 24,23-1,-23 1,0-1,0 1,24 23,-24-24</inkml:trace>
  <inkml:trace contextRef="#ctx0" brushRef="#br0" timeOffset="45147.3622">11759 3457,'0'23,"0"1,0-1,0 1,-23-1,23 1,0 0,0-1,0 1</inkml:trace>
  <inkml:trace contextRef="#ctx0" brushRef="#br0" timeOffset="45670.4337">11736 3457,'0'0,"0"-24,0 1,0-1,23 24,1 0,-1 0,1 0,-1 24,-23-1,0 1,0-1,0 1,-23-1,-1-23,24 24,0-1,0 1,24-24,-1 0,-23 24,24-1,-24 1,0-1,0 1,-24-24,24 23,0 1,-47-1,24-23,-24 24,0-1,23-23,1-23</inkml:trace>
  <inkml:trace contextRef="#ctx0" brushRef="#br0" timeOffset="45964.6405">12112 3433,'24'0,"-24"-23,23 23,1 0,-24-24,23 24,1 0,-1 0,1 0</inkml:trace>
  <inkml:trace contextRef="#ctx0" brushRef="#br0" timeOffset="46102.6799">12136 3527,'0'0,"23"0,1 0,-1 0,1 0,-1 0,1 0</inkml:trace>
  <inkml:trace contextRef="#ctx0" brushRef="#br0" timeOffset="47554.0835">13570 2704,'0'0,"0"-23,-23 23,-1 23,1-23,-1 0,24 24,-23-24,-1 0,24 23,-23-23,23 24,-24-24,1 23,23 1,0-1,0 1,0-1,0 24,0-23,0 23,23-23,-23 23,24 0,-24 23,0-23,0 0,0 0,0 24,0-1,0 1,0 0,0 23,0-24,0 1,-24-24,1 23,23-23,0-23,-24 23,24-24,0 1,24-24,23 0,-24 0,24-24,-23 24,-1-23,24 23,0 0,-23-24,23 1,0 23</inkml:trace>
  <inkml:trace contextRef="#ctx0" brushRef="#br0" timeOffset="48571.7026">14111 2751,'0'-23,"0"-1,24 24,-24-23,23 23,1 0,-1 0,1 0,-1 0,-23 23,24 1,-24-1,0 1,0-1,-24 1,24-1,0 1,0-1,24-23,-24 24,0-1,0 1,-24 0,1-24,-1 23,1-23,23 24,-24-24,1 0,-1 0,1 0,-1 0</inkml:trace>
  <inkml:trace contextRef="#ctx0" brushRef="#br0" timeOffset="49142.0459">13570 3527,'0'0,"24"0,-1 0,1 0,-1 0,1 0,23 0,-24 0,24 0,-23 0,-1 0</inkml:trace>
  <inkml:trace contextRef="#ctx0" brushRef="#br0" timeOffset="49527.7172">14135 3457,'23'0,"1"0,-1 0,1 0,-1 23,-23 1,0-1,0 1,0-1,0 1,-23 0,-1-1,1 1,23-1,-24 1,1-24,23 23,23-23,1 0,23-23,0 23,-24-24,24 1</inkml:trace>
  <inkml:trace contextRef="#ctx0" brushRef="#br0" timeOffset="50287.2853">14581 2587,'0'0,"24"0,0 0,-24-24,23 24,24-23,-23 23,-1 0,1-24,-1 24,1 0,-1 0,1 0,-24 24,23-24,-23 23,0 1,0-1,-23 1,23-1,0 1,0-1,0 24,0-23,0 23,0 0,0 0,0 24,-24-24,24 23,0 1,0-1,0 1,0-1,0 1,0-1,0 1,0-24,-23 24,23-24,0 0,-24-24,24 24,0-23,0-1,0 1,-23-1,-1 1,24-1,-23-23,-1 24,1-24,-24 0,-1 0,25 0</inkml:trace>
  <inkml:trace contextRef="#ctx0" brushRef="#br0" timeOffset="71494.0796">20649 1058,'0'-24,"0"48,0 0,0-1,0 1,0-1,0 1,0-1,0 1,24 23,-24-24,0 1,0-1,0 1,0-1,0-46,-24 23,24-24,0 1,0-1,0 1,0-1,0 1,0-1,0-23,0 24,0-1,0 1,24-1,-24 0,23 1,-23-1,0 1,24-1,-1 24,-23-23,24 23,-24 23,23-23,1 24,-1-24,-23 23,24 1,-1 23,-23 0,24-23,-24-1,23 1,-23-48,24-23,-24 24,24-1,-24 0,23-23,1 24,-1-24,-23 23,24 24,-1-23,-23-1,24 1,-1 23,-23 23,0 1,24-1,-24 1,23-1,-23 24,24-23,-24 23,0 0,23-23,-23-1,0 24,0-23,0-1,0 24,0-23,-23-24,23 23</inkml:trace>
  <inkml:trace contextRef="#ctx0" brushRef="#br0" timeOffset="72764.6104">21708 1387,'0'-23,"0"46,0 1,0-1,23 1,-23-1,0 1,0 23,0-24,0 1,0-1,0 1</inkml:trace>
  <inkml:trace contextRef="#ctx0" brushRef="#br0" timeOffset="73134.427">21661 1434,'0'0,"0"-23,-24 23,24-24,24 1,-24-1,23 24,1 0,-1 0,1 0,23 24,-24-24,24 23,0 1,0-24,0 23,0 1,0-1,0 24,-23-23,-1-1,-23 1,24 23,-24-24,-24 1,24 0,-47-1,0 1,0-1,0 1,0-24,0 0,0 0,0 0,0 0,24-24</inkml:trace>
  <inkml:trace contextRef="#ctx0" brushRef="#br0" timeOffset="73751.2959">22390 1552,'23'0,"1"0,23 0,-24 0,24 0,0 0,0 0,24 0,-1 0,1 0,0 0,-24 0,0 0,0 0,-24 0,24 0,-23 0,-1 0,1 0</inkml:trace>
  <inkml:trace contextRef="#ctx0" brushRef="#br0" timeOffset="74236.9963">22578 1387,'-24'24,"1"-24,-1 23,1-23,-1 24,1-1,-1-23,1 24,23-1,0 1,0-1,0 1,23-24,1 23,23 1,-24-24,24 23,-23-23,-1 0,24 24,-23-24,-1 24,1-24</inkml:trace>
  <inkml:trace contextRef="#ctx0" brushRef="#br0" timeOffset="74785.188">23401 1387,'23'0,"-23"24,0-1,0 1,0-1,0 1,24-24,-24 23,0 1,0-1</inkml:trace>
  <inkml:trace contextRef="#ctx0" brushRef="#br0" timeOffset="75233.1762">23377 1458,'0'0,"0"-24,0 1,0-1,0 1,24 23,-24-24,23 24,1-23,-1 23,1 0,0 23,-1-23,-23 24,24-24,-1 23,1 1,-24-1,-24 1,1-1,-1-23,1 24,-1-24,0 0,1 0,46 0,1 0,0 0,-1 0,24 23,-23-23,-24 24,23-24,-23 23,0 1,-23-1,-1 1,1-1,-1-23,24 24,-47-24</inkml:trace>
  <inkml:trace contextRef="#ctx0" brushRef="#br0" timeOffset="76157.3727">23448 1740,'23'0,"1"0,0 0,-1 0,1 0</inkml:trace>
  <inkml:trace contextRef="#ctx0" brushRef="#br0" timeOffset="77207.0528">23448 1528,'23'0,"-23"24,0-1,0 1,0-1,-23 1,23-1,0 1</inkml:trace>
  <inkml:trace contextRef="#ctx0" brushRef="#br0" timeOffset="80114.511">24154 1223,'23'0,"-23"-24,24 24,-1 0,1 0,-1 0,1 0,-1 0,1 0,-1 0</inkml:trace>
  <inkml:trace contextRef="#ctx0" brushRef="#br0" timeOffset="80268.2001">24201 1317,'0'0,"23"0,24 0,-23 0,-1 0,1 0</inkml:trace>
  <inkml:trace contextRef="#ctx0" brushRef="#br0" timeOffset="102737.6394">25376 635,'0'-24,"-23"1,-1 23,24-24,-23 24,-1 0,1 0,-1 0,1 0,-1 24,1-24,-1 23,1-23,23 24,-24-24,24 23,-23 1,23-1,0 1,0-1,0 24,-24 0,24 0,0 24,0-1,-23-22,23 22,-24 1,24-24,0 23,-23 24,-1-23,1-1,23 24,-24-23,1 23,23-23,-24-1,24 1,0-1,0 71,0-70,0 0,24-24,-24 0,0 0,23 0,1-24,-24 1,47-1,0-23,-24 0,48 0,-24 0,0 0,23 0,1-23,-24-1,0 24,0-23</inkml:trace>
  <inkml:trace contextRef="#ctx0" brushRef="#br0" timeOffset="105175.038">25776 564,'0'0,"0"-23,24-1,-24 1,23-1,1 24,-24-23,23 23,1 0,-1 0,1 23,-1 1,1 23,-24 0,0-24,0 1,0-1,0 24,-47-23,47-1,-24 1,1-1,-1 1,1-1,-1-23,24 24,0-1,-23-23,46 0,-23 24,24-24,23 0,-24 0,1 0,-1 0,1 0,-1 0,1 0,0 0</inkml:trace>
  <inkml:trace contextRef="#ctx0" brushRef="#br0" timeOffset="105660.5524">25282 1811,'0'-24,"24"24,-1 0,24 0,1 0,-25-23,24 23,-23 0,-1 0,1 0,23 0</inkml:trace>
  <inkml:trace contextRef="#ctx0" brushRef="#br0" timeOffset="106277.7315">25847 1646,'0'-24,"23"1,-23-1,24 24,-1-23,1 23,-1 0,1 0,-24 23,23-23,-23 24,0-1,24 1,-24-1,0 1,-24 0,24-1,-23 1,23-1,-24-23,24 24,24-1,-1 1,1-1,-24 1,24-24,-24 23,-24-23,0 47,1-47,23 24,-24-24,1 0,-24 23,47 1,-47-24,23 0,-23 0</inkml:trace>
  <inkml:trace contextRef="#ctx0" brushRef="#br0" timeOffset="108166.766">27046 611,'0'-23,"24"23,-1 0,1 0,-1 0,1 0,23 0,-24 0,24 0</inkml:trace>
  <inkml:trace contextRef="#ctx0" brushRef="#br0" timeOffset="108783.9576">27493 376,'0'0,"24"0,-1-24,1 1,-1 23,1 0,-1 23,-23 1,0-1,0 1,0 0,-23-1,23 1,-24-24,48 0,-1 0,1 0,-1 23,-23 1,0-1,0 1,-23-24,23 23,-24 1,1-24,-24 23,0 1,23-24,24 23,-23-23,-1 0</inkml:trace>
  <inkml:trace contextRef="#ctx0" brushRef="#br0" timeOffset="109122.5576">28011 399,'0'-23,"0"46,-24-23,24 24,-23 0,-1-1,0 1,1-1,-1 1,1-1,-1 24,-23-23,47 23,-47-24,47 1,-47 23,47-24,-23 1,-1-1,1 1,23-1</inkml:trace>
  <inkml:trace contextRef="#ctx0" brushRef="#br0" timeOffset="109539.3146">27916 635,'24'0,"-24"-24,0 1,24 23,-1-24,1 24,-1 24,-23-1,24 1,-24-1,-24 1,24-1,-23 1,23-1,0 1,-24-1,1 1,-1-24,24 23,0 1,0-1,24-23,23 0,-24 0,1 0,23 0,-24 0,24 0</inkml:trace>
  <inkml:trace contextRef="#ctx0" brushRef="#br0" timeOffset="111606.3553">27564 1528,'23'0,"-46"0,46 24,-46-24,23 23,0 1,-24-1,24 1,-23-24,23 23,-24-23,24 24,24-24,-1 0,1 0,-1 0,-23 24,24-24,-24 23,23-23,1 24,-24-1,23 1,-23-1,0 1,0-1,-23 1,-1-24,1 0,-1 0,1 0</inkml:trace>
  <inkml:trace contextRef="#ctx0" brushRef="#br0" timeOffset="111828.8593">27517 1575,'0'0,"23"0,1-23,-1-1,1 1,-24-1,23 24,1 0,-1-23,1 23,-1-24,1 48,-1-24,1 0</inkml:trace>
  <inkml:trace contextRef="#ctx0" brushRef="#br0" timeOffset="112145.3546">28152 1434,'0'0,"23"0,-23 24,-23-24,23 23,-47 1,47 23,-47-24,47 24,-47 0,0 24,23-24,-23 0,23 0,1-23,-24 23,23 0,1-24,-1 24,24-23,-23-1,-1 1,24-1,-23-23</inkml:trace>
  <inkml:trace contextRef="#ctx0" brushRef="#br0" timeOffset="112546.4687">28011 1928,'23'-23,"1"23,-24-24,23 24,1-23,-1 23,1 23,-1-23,-23 24,0-1,0 1,0-1,-23 1,-1-1,1 1,23-1,0 1,-24-24,24 23,24-23,-1 0,24 0,-23 0,-1-23,24 23,-23 0,23-24</inkml:trace>
  <inkml:trace contextRef="#ctx0" brushRef="#br0" timeOffset="113580.2238">28481 423,'0'-24,"23"24,-23-23,24 23,-24-24,23 24,1 0,0 0,-1-23,1 23,-1 0,1 0,23 0,-24 0,1 0,23-24,-24 24,1 0,-1 0,1 24,-1-24,-23 23,0 1,0-1,0 1,0 0,0-1,0 1,0 23,0-24,0 24,0 0,0 0,-23 24,23-24,0 23,0-23,0 0,-24 24,24-24,0 0,0 0,0 0,0 0,0-23,-23 23,23 0,-24 0,24-24,0 48,-23-48,23 24,0 0,0 1,-24-1,24 0,-23 0,23 0,0 0,0 0,0 0,0 0,0 0,0 0,0 0,0-24,0 24,0-23,0 0,0-1,0 1,0-1,-24-23,24 24,-23-1,-1-23,1 0,-1 0,1 24,-1-24,-23 0,23 0,-23 0,47-24,-47 24,24-23</inkml:trace>
  <inkml:trace contextRef="#ctx0" brushRef="#br0" timeOffset="125713.4938">16651 4280,'24'24,"-24"-1,23 1,-23 23,24 0,-24-24,23 1,-23-1,0 24,24-23,-24-1,23 1,-23-1,24 1,-24-1,0-46,23-1,-23 1,24-1,-24-23,23 24,1-24,-24 0,23 0,-23 23,24-23,-1 24,-23-1,0 1,0-1</inkml:trace>
  <inkml:trace contextRef="#ctx0" brushRef="#br0" timeOffset="126267.7282">17074 4633,'0'23,"0"1,0-1,0 1,0-1,0 1,0-1,0 1</inkml:trace>
  <inkml:trace contextRef="#ctx0" brushRef="#br0" timeOffset="126653.2226">16980 4680,'0'0,"0"-24,0 1,0-1,0 1,24 23,-24-24,23 24,1 24,-1-1,1-23,-24 24,47-1,-47 1,24-1,-1 1,1-1,-1 1,-23-1,0 1,0-1,-23 1,-1 0,1-24,-1 0,-23 0,23 0,1 0,-1 0,1 0,-1 0,24-24,-23 24</inkml:trace>
  <inkml:trace contextRef="#ctx0" brushRef="#br0" timeOffset="127070.1978">17521 4492,'24'0,"-1"0,1 0,-1 0,1 0</inkml:trace>
  <inkml:trace contextRef="#ctx0" brushRef="#br0" timeOffset="127217.3412">17521 4609,'24'0,"-1"0,1 0,-1 0,1 0</inkml:trace>
  <inkml:trace contextRef="#ctx0" brushRef="#br0" timeOffset="128666.3248">18627 4209,'0'-23,"0"46,0 1,0 0,0-1,0 1,0-1,0 1,0-1,0 24,0-23,0-1,-24-23,24 24,0-1,0 1,-23-24,23 23,0-46,0-1,0 1,0-1,0 1,0-1,0 1,0-1,0 1,0-1,0 1,0-1,0 1,23-1,-23 0,24 1,-1-1,1 1,-1 23,-23-24,24 24,-1 0,1 24,-1-1,-23 1,24-1,-24 1,0 0,0-1,0 1,0-1,0 1,0-1,0-46,0-1,0 1,23 23,1-24,-24-23,0 23,23 24,1-23,-1-1,-23 1,24 23,-24-24,23 24,-23-23,24 46,-1 1,-23-1,0 1,0-1,0 1,0 23,0-23,0-1,0 24,0-23,0-1,0 1,0-1,-23 1,23-1,0 1</inkml:trace>
  <inkml:trace contextRef="#ctx0" brushRef="#br0" timeOffset="139065.9556">19285 4633,'0'0,"0"-24,24 24,-24-23,0-1,0 48,0-1,0 1,0-1,0 1,0-1,0 1,0-1,0 1,0-1,0 1,-24-24</inkml:trace>
  <inkml:trace contextRef="#ctx0" brushRef="#br0" timeOffset="139376.6206">19191 4680,'0'0,"0"-24,0 1,0-1,0 1,24-1,-1 1,1 23,-1 0,1 23,23-23,-24 24,24 23,-23-24,-1 1,1 23,-1-24,-23 1,0-1,0 1,-23-1,-1 1,-23 0,24-1,-24 1,0-1,0-23,0 24,0-24,23 0,-23 0</inkml:trace>
  <inkml:trace contextRef="#ctx0" brushRef="#br0" timeOffset="139821.6986">19685 4797,'24'0,"-1"0,1 0,23 0,-24 0,24 0,0 0,0 0,-23 0,23 24,-24-24,1 0,-1 0,1 0,-1 0</inkml:trace>
  <inkml:trace contextRef="#ctx0" brushRef="#br0" timeOffset="140185.0118">19826 4656,'24'0,"-24"24,-24-24,24 23,-47 1,24-24,23 23,-24 1,1-1,23 1,-24-24,24 23,0 1,24-24,-1 24,1-24,-1 0,1 0,-1 0,1 0</inkml:trace>
  <inkml:trace contextRef="#ctx0" brushRef="#br0" timeOffset="140617.3508">20391 4703,'0'0,"0"-23,0 46,0 1,-24-24,24 23,0 1,0-1,0 1,0-1,0 1,0 0,0-1,0 1,0-48</inkml:trace>
  <inkml:trace contextRef="#ctx0" brushRef="#br0" timeOffset="141071.1506">20344 4797,'0'0,"-24"0,24-23,0-1,0 1,0-1,0 1,0-1,24 24,-24-23,23 23,-23-24,24 24,-1 0,1 0,-24 24,0-1,23-23,1 24,-24-1,0 1,0-1,0 1,0-1,-24 1,1-24,23 23,-24-23,1 0,-1 0,48 0,-1 0,1 24,-1-24,1 24,-24-1,23 1,-23-1,0 1,0-1,0 1,-23-24,23 23,-24-23,1 0,-24 0,23-23</inkml:trace>
  <inkml:trace contextRef="#ctx0" brushRef="#br0" timeOffset="142051.5292">21143 4233,'0'0,"-23"0,23 24,-24-1,24 1,-23 23,-1-24,24 1,-23-1,-1 1,1-1,23 1,-24-24,24 23,-24 1,24-1,-23-23,23-23,0-1,0 1,0-1,0 1,0-1,23 1,-23-1,0 1,0-1,0 1,24 23,-24 23,24 1,-24-1,0 1,23-1,-23 1,24-1,-1 1,-23-1,0 1</inkml:trace>
  <inkml:trace contextRef="#ctx0" brushRef="#br0" timeOffset="142267.7126">20884 4468,'0'0,"0"-23,0-1,24 24,-1-23,1 23,0 0,-1-24,24 24,-23 0,-1 0,1 0,-1-23,1 23</inkml:trace>
  <inkml:trace contextRef="#ctx0" brushRef="#br0" timeOffset="143554.7791">21708 4162,'0'-23,"0"46,23 1,-23-1,0 1,24 0,-24-1,0 1,0 23,23-24,-23 1,24-1,-24 1,23-1,-23 1,0-1,24-23,-1 0,-23-23,24-1,-1 24,-23-47,24 24,-24-1,23-23,1 24,-24-1,0-23,23 23,1 1,-24-1,0 1</inkml:trace>
  <inkml:trace contextRef="#ctx0" brushRef="#br0" timeOffset="144024.4381">22201 4445,'0'23,"0"1,0-1,0 24,0 0,0-23,0-1,0 1,0-1,0 1,-23-24</inkml:trace>
  <inkml:trace contextRef="#ctx0" brushRef="#br0" timeOffset="144525.697">22225 4468,'0'0,"0"-23,0-1,24 1,-1 23,-23-24,24 1,-1 23,1 0,-1 23,-23 1,0-1,0 1,-23-1,-1 1,24-1,0 1,-23-24,46 0,1 23,-1-23,1 0,-24 24,23-1,1-23,-24 24,0-1,0 1,-24-1,1 1,-1-1,1-23,-1 24,-23-24,24 0,-25 0,25 0</inkml:trace>
  <inkml:trace contextRef="#ctx0" brushRef="#br0" timeOffset="145080.0611">22695 4327,'24'0,"-1"0,1 0,-1 0,1 0</inkml:trace>
  <inkml:trace contextRef="#ctx0" brushRef="#br0" timeOffset="145242.8394">22695 4492,'24'0,"-1"0,1 0,-1 0,1 0,-1-24</inkml:trace>
  <inkml:trace contextRef="#ctx0" brushRef="#br0" timeOffset="146160.4058">23683 3810,'0'-24,"24"24,-24-23,0-1,-24 24,1 0,-1 24,1-24,-1 0,1 23,-1-23,1 0,23 24,-24-1,24 1,0-1,0 1,0 23,0-24,0 24,0 0,0 0,0 0,0 24,0 0,0-24,0 23,0 1,0-1,-24 24,1-23,23-1,-24 1,-23 70,47-47,-47-23,47-1,0 1,0-24,0 0,0 47,0-47,24-23,-1-1,1 1,-1-1,1-23,23 0,-23 0,-1 0,24-23,0 23,-23-24,23 1</inkml:trace>
  <inkml:trace contextRef="#ctx0" brushRef="#br0" timeOffset="146884.5198">24130 3904,'0'-24,"-24"24,24-23,0-1,24 1,0-1,-1 24,1 0,-1 0,24 0,-23 24,-1 23,-23-24,0 1,-23-1,-1 1,24 23,-23-24,-1 1,1-1,-24 1,47-1,-24 1,24-1,24-23,-1 0,24 0,-23 0,-1 0,24 0,24 0,-48 0</inkml:trace>
  <inkml:trace contextRef="#ctx0" brushRef="#br0" timeOffset="147332.385">25659 3974,'23'0,"1"0,-1 0,1 0,-1 0,24 0,-23 0,-1 0</inkml:trace>
  <inkml:trace contextRef="#ctx0" brushRef="#br0" timeOffset="147883.4401">26059 3786,'0'-23,"0"-1,23 24,-23-23,24 23,-1 0,1 0,-1 0,1 0,-24 23,0 1,0-1,-24-23,24 24,0-1,0 1,-23-24,-1 23,1-23,46 0,1 0,-1 0,-23 24,24-24,-24 23,0 1,0-1,-24 1,1-1,-1-23,1 24,-1-24,1 0,-1 23,0-23,1 0</inkml:trace>
  <inkml:trace contextRef="#ctx0" brushRef="#br0" timeOffset="148202.8894">26529 3810,'23'0,"-23"-24,0 48,0-1,-23 1,-1-1,24 1,-23-1,-1 1,1-1,23 1,-47-1,47 1,-24-1,1 1,23-1,0 1,-24-24,1 23</inkml:trace>
  <inkml:trace contextRef="#ctx0" brushRef="#br0" timeOffset="148588.3413">26482 4092,'23'-24,"-23"1,24 23,-1 0,1 0,-24 23,0 1,0-1,0 1,-24-24,24 23,-23 1,-1-1,1 1,-1 0,24-1,24-23,-1 0,24 0,-23 0,23 0,-24 0,1 0,0-23,-1 23</inkml:trace>
  <inkml:trace contextRef="#ctx0" brushRef="#br0" timeOffset="149120.4509">23942 4939,'47'0,"-24"-24,1 24,-1 0,1 0,-1 0,1 0,0 0,-1 0,1 0</inkml:trace>
  <inkml:trace contextRef="#ctx0" brushRef="#br0" timeOffset="149637.4292">24412 4868,'0'-24,"0"1,24 23,-1 0,1 0,-1 0,-23 23,0 1,0 0,0-1,0 1,0-1,-23 1,46-24,-23 23,24 1,-1-24,-23 23,0 1,0-1,-23-23,23 24,-24-1,1 1,-24-1,47 1,-47-24,47 23,-47-23,23 0</inkml:trace>
  <inkml:trace contextRef="#ctx0" brushRef="#br0" timeOffset="150291.7729">25917 4703,'0'24,"-23"-24,23 23,23-23,1 0,-24 24,23-24,1 23,-24 1,0-1,0 1,-24 0,1-24,23 23,-24-23,1 0,23-23</inkml:trace>
  <inkml:trace contextRef="#ctx0" brushRef="#br0" timeOffset="150423.1997">25870 4750,'24'-23,"-48"164,48-306,-48 212,71-117,-23 46,-1 1,1-1,-1 1,1 23,-24-24,24 24</inkml:trace>
  <inkml:trace contextRef="#ctx0" brushRef="#br0" timeOffset="150739.3756">26411 4562,'0'0,"-23"24,23-1,-24 1,1-1,23 24,-47-23,23 23,1 0,-1-24,-23 25,47-25,-47 24,24-23,-1 23,1-24,-1 1</inkml:trace>
  <inkml:trace contextRef="#ctx0" brushRef="#br0" timeOffset="152343.1899">25776 4398,'0'0,"0"-24,0 48,-23-24,23 23,-24 1,24-1,0 1,0-1,-23 1,23-1,-24 1,24-1,0 1,0-1,0 1,24-24,-1-24,1 24,-1 0,1-23,-1 23,1 0,-1 0,-23 23,24-23,-1 24,1-1,-24 1,23-24,-23 23,24 1,-24-1,0 1,0-1,0 1,0 0,-24-24,1 0,-1 0,1 0,-24 23,23-23,-23 0,24 0,-1-23,1 23,-1 0,1 0,23-24</inkml:trace>
  <inkml:trace contextRef="#ctx0" brushRef="#br0" timeOffset="152775.1334">25776 4468,'24'-23,"-1"23,24-24,-23 24,23 0,-24 0,1-23,23 23,-23 0,-1 0,1 0,-1 0,1 0,-1 23</inkml:trace>
  <inkml:trace contextRef="#ctx0" brushRef="#br0" timeOffset="153699.0905">26317 4892,'0'-24,"24"24,-1-24,1 24,23 0,-47 24,23-24,1 24,-1-24,-23 23,0 1,0 23,0 0,0-24,0 1,-23 23,-1-24,1 1,-24-1,47 1,-47-1,23 1,1-24,-1 23,1-23,46 0,24 0,-23 0,23-23,0 23,0 0,23-24,-23 24,0-23,1 23,-25-24</inkml:trace>
  <inkml:trace contextRef="#ctx0" brushRef="#br0" timeOffset="154716.7515">26905 3833,'0'0,"0"-23,24 23,-1-24,1 24,-1 0,-23-23,24 23,-1-24,24 24,-23 0,-1-23,1 23,23 0,-24 0,1 0,-1 0,25 0,-25 0,1 0,-24 23,0 1,0-1,0 1,0-1,-24 1,24-1,0 1,-23 23,23-24,0 24,0 24,-24-24,24 0,-24-24,24 48,0-47,0 46,-23-23,23 0,-24 24,24-24,0 0,0 0,0 0,-23 23,23-23,-24 1,24 22,0-23,0 24,0-24,0 0,0 23,0-23,0 0,0 24,0-24,0 0,0-23,0 23,0-24,-23 24,23-23,0-1,0 1,0-1,0 1,-24-24,1 0,-1 0,1 0,-24 0,0 0,0 0,0 0,-24 0,24-24</inkml:trace>
  <inkml:trace contextRef="#ctx0" brushRef="#br0" timeOffset="155903.1309">27987 3786,'24'0,"-24"-23,-24 23,1 0,-1 0,0 0,1 0,-1 0,1 0,-1 0,-23 23,24-23,-1 0,1 0,-1 0,1 0,23 24,-24-24,24 23,0 1,0-1,-23-23,23 24,0 23,0-24,0 1,0 23,0-24,0 24,0-23,0 23,0 0,0 0,0-23,0 46,0-46,0 46,-24-23,24 0,0 0,-23 0,23 0,0 0,-24 0,1 0,23 1,-24-1,24 0,0 0,0 0,0 0,0 0,0 23,0-23,0 0,24 24,-24-48,0 48,0-47,0 23,0 0,0 0,0-24,0 1,0-1,0 1,0-1,23-23,1 0,-24 24,23-24,1 0,-1 0,1 0,-1 0,24 0,-23-24,23 24,0-23,0 23</inkml:trace>
  <inkml:trace contextRef="#ctx0" brushRef="#br0" timeOffset="157053.1755">28951 3786,'0'0,"-23"0,23-23,23 23,1 0,-1 0,24 0,-23 0,-1 0,1 0,-1 0,1 0,-1 0,1 23,0-23,-24 24,0-1,0 1,0-1,0 1,0-1,0 1,0-1,0 24,0-23,0 23,0 0,-24 0,0-24,24 48,-23-24,23 0,0 0,-24 24,24-24,-23 23,23-23,0 24,-24-1,24-23,0 24,0 0,0-1,0 1,0-1,0 1,0-1,24-23,-24 24,0-24,0 24,0-1,23-23,-23 24,0-24,0-24,0 24,0 0,0 0,-23-23,23-1,0 1,-24-1,1-23,-1 0,1 0,-1 0,24-23,-23 23,-1 0,-23-24,24 24,-24 0</inkml:trace>
  <inkml:trace contextRef="#ctx0" brushRef="#br0" timeOffset="159343.6887">28387 3951,'23'-24,"1"1,-1-1,1 24,-1 0,1 0,-1 0,-23 24,24-1,0-23,-24 24,23-24,-23 23,0 1,-23-1,-1-23,0 24,1-24,-1 23,1 1,-1-24,24 23,24-23,-1 0,-23 24,24-1,-1 1,-23-1,0 1,0 0,-23-24,-1 0,24 23,-23-23,-1 0,1 0,-1 0,1 0,-1 0,1 0</inkml:trace>
  <inkml:trace contextRef="#ctx0" brushRef="#br0" timeOffset="159799.4822">27775 5150,'24'0,"-1"0,1 0,-1 0,1 0,23 0,0 0,-23 0,23 0</inkml:trace>
  <inkml:trace contextRef="#ctx0" brushRef="#br0" timeOffset="160245.8224">28340 5056,'0'-23,"0"-1,0 1,23-1,1 24,-1 0,1 24,-1-24,-23 23,0 24,24-23,-24 23,0-24,0 48,-24-48,24 24,-23 0,-1-47,1 47,-1-23,1-24,-24 23,23 1,1-24,-1 23,48-23,23 0,0 0,0 0,23-23,1-1,0 1,-1 23,1-47</inkml:trace>
  <inkml:trace contextRef="#ctx0" brushRef="#br0" timeOffset="161417.8511">29774 4774,'0'0,"24"0,-24-24,23 24,1 0,23-23,-23 23,23 0,-24 0,1 0,23 0</inkml:trace>
  <inkml:trace contextRef="#ctx0" brushRef="#br0" timeOffset="161580.6386">29869 4868,'-24'24,"48"-48,-24 48,23-24,1 0,-1 0,1 0,23 0</inkml:trace>
  <inkml:trace contextRef="#ctx0" brushRef="#br0" timeOffset="163717.0429">30809 3927,'0'0,"0"-23,0-1,-23 24,23-23,-24 23,1 0,-24 0,23 23,1-23,-1 0,1 0,-1 0,24 24,-23-24,23 23,0 1,0-1,0 1,0-1,0 1,0 23,0-24,0 1,-24 70,24-47,-23 0,23 24,-24-24,0 0,24 23,-23-23,-1 24,1-24,-1 23,1 1,23 0,-47-1,47 24,-24-23,-23-1,47 1,-23-24,-1 0,24 23,0-22,0-1,0-24,0 24,0-23,0 23,24 0,-1-24,-23 1,24-1,23 1,0-1,-24-23,24 0,-23 0,70 0,-47-23,24-1,-24 24,0-23</inkml:trace>
  <inkml:trace contextRef="#ctx0" brushRef="#br0" timeOffset="164726.187">31679 4115,'0'24,"-23"-24,-1 0,1 0,-1 0,1 0,-1 0,1-24,-1 24,1-23,-1-1,24 1,0-1,0 1,24-1,-24 1,23 23,-23-24,24 24,-1 0,1 0,-24 24,23-24,1 23,-24 24,23-23,-23-1,0 24,-23-23,23-1,-24 24,1-23,-1 23,1-23,-24-1,47 1,-47-1,23 1,1-1,-1-23</inkml:trace>
  <inkml:trace contextRef="#ctx0" brushRef="#br0" timeOffset="165189.4668">30762 5197,'24'0,"-24"-23,23 23,1 0,-1 0,1-24,-1 24,24 0,-23 0,23 0,-24 0,1 0,23 0,-23 0,23 0</inkml:trace>
  <inkml:trace contextRef="#ctx0" brushRef="#br0" timeOffset="165474.6591">31421 4939,'0'0,"0"-24,0 48,0-1,0 1,0-1,0 24,-24-23,24-1,0 48,0-24,-23 0,-1 0,24-24,0 1</inkml:trace>
  <inkml:trace contextRef="#ctx0" brushRef="#br0" timeOffset="165953.0206">31679 5056,'0'0,"0"-23,0 46,0 1,0-1,0 1,0-1,0 1,24-24,-1 0,1 0,0 0,-1-24,1 24,-1-23,1 23,-24 23,-24 1,24-1,0 24,0 0,0-23,0-1,0 1,0-1,-23 1,23-1,-24 1</inkml:trace>
  <inkml:trace contextRef="#ctx0" brushRef="#br0" timeOffset="167031.4424">32032 3904,'24'0,"-1"-24,24 24,0 0,-23 0,23-23,0 23,-24 0,1 0,-1 0,1 23,0-23,-24 24,23-1,-23 1,24-1,-24 1,0-1,0 1,0-1,0 1,0-1,0 1,0 23,-24 0,1 0,-1 71,0-71,24 23,-23-23,23 47,-24-47,1 24,-1-1,1 1,-24 0,23 23,-23-24,24-23,-1 24,1-1,23-23,-24 0,24 0,-23 1,23-1,0-24,23 24,-23-23,0-1,24 24,-24-23,0-1,-24-23,1 0,23-23</inkml:trace>
  <inkml:trace contextRef="#ctx0" brushRef="#br0" timeOffset="167648.7288">31962 5080,'0'0,"0"-24,0 1,0-1,0 48,0-1,0 1,-24-24,24 47,-23-24,23 1,0-1,0 1,0-1</inkml:trace>
  <inkml:trace contextRef="#ctx0" brushRef="#br0" timeOffset="176860.9154">8302 2704,'0'-23,"24"46,-1-23,-23 24,24-24,-1 0,1 0,-1-24,1 1,23 23,-24-24,1 1,23-24,0 23,-24 1,24-1,24-23,-48 24,1-1,23 24,-23-23,-1 23</inkml:trace>
  <inkml:trace contextRef="#ctx0" brushRef="#br0" timeOffset="179081.9648">11430 1834,'24'0,"-24"24,23-24,1 23,-1-23,1 0,-1 0,1 0,-1-23,1 23,23-24,-47 1,47-1,-24 1,24-1,0 1,-23-1,-1 0,24 1,-23-1,-1 24,-23-23,24 23,-1 0</inkml:trace>
  <inkml:trace contextRef="#ctx0" brushRef="#br0" timeOffset="183810.4266">8349 2916,'24'0,"-24"23,23-23,1 0,-1 0,1 0,-1-23,1-1,23 1,0-1,0-23,0 24,0-1,0-23,0 24,0-1,-23 1,-1 23</inkml:trace>
  <inkml:trace contextRef="#ctx0" brushRef="#br0" timeOffset="184912.791">11454 1928,'23'0,"-23"24,24-24,-1 0,1 0,-1-24,1 24,-1-23,24-1,-23 1,23-1,-24 1,24-1,0-23,0 24,0-25,0 25,0-24,-23 23,23 24,-23-23,-1-1,1 1,-1 23,1 0</inkml:trace>
  <inkml:trace contextRef="#ctx0" brushRef="#br0" timeOffset="238006.0926">2940 4727,'0'-24,"-24"24,1 0,-1 0,1 0,-1 0,1 0,-1 0,1 24,-1-24,24 23,0 1,-23-1,23 1,0-1,0 1,-24 23,1 0,23 0,0 24,0-1,0-23,0 24,0-1,0 1,0-24,0 24,0-24,0 23,0-23,23 24,-23-24,24 0,-24 23,0-46,0 46,23-46,1 23,-1-24,-23 1,24 0,-1-1,24 1,-23-1,23-23,-24 0,1 0,-1-23,1 23,-1-24</inkml:trace>
  <inkml:trace contextRef="#ctx0" brushRef="#br0" timeOffset="238467.564">3598 4492,'0'0,"0"23,0 1,0-1,0 24,0-23,0-1,0 24,0-23,0 23,0 0,-23-24,23 25,-24-1</inkml:trace>
  <inkml:trace contextRef="#ctx0" brushRef="#br0" timeOffset="239100.3714">3763 5291,'0'-23,"-24"23,1 0,23 23,-24 24,1 0,23-23,-24-1,24 24,0-23,0 0,0-1,0 1,24-1,-24 1,23-24,-23 23,24-23,-1 0,1 0,-1-23,1 23,0-24,-24 1,0-1,23 1,-23-1,0 0,0 1,0-1,0 1,-23-1,23 1,-24 23,0-24,1 24</inkml:trace>
  <inkml:trace contextRef="#ctx0" brushRef="#br0" timeOffset="239770.9263">4045 4562,'0'-23,"24"-1,-1 24,1-23,-1-1,1 24,23-23,-24 23,24 0,-23-24,-1 24,24 0,-23 0,23 0,-47 24,24-24,-1 23,-23 24,0 0,0-23,0 23,-23 23,-1-23,24 24,0 0,-24-1,24 1,0-1,0 1,24 23,-24-24,24 1,-1-1,-23 1,47 0,-23-24,-24 23,47-23,-47 0,23-23,1 23,-24-24,0 1,0-1,0 1,0-1,-24-23,1 0,-1 0,1 0,-24-23,23 23,-23-24,0-23</inkml:trace>
  <inkml:trace contextRef="#ctx0" brushRef="#br0" timeOffset="240635.4807">5950 4445,'0'0,"-23"0,23 23,-24-23,1 0,-1 0,1 0,-1 0,1 0,23-23,-24 23,1 0,23 23,-24-23,24 47,0 0,0 0,0 0,-24 24,24-24,0 23,0 1,0 0,0-1,0 1,0-1,0 1,24-1,-24 1,0-1,0-22,24 22,-1-23,1 0,-24 0,47-23,-47-1,23 1,1-1,-1 1,24-1,0-23,-23 0,23 0,-24 0,1-23,23-1,0 24,-24-47,24 24</inkml:trace>
  <inkml:trace contextRef="#ctx0" brushRef="#br0" timeOffset="241221.3133">6562 4327,'0'0,"-24"0,1 24,23-1,-47 24,23-23,24-1,-23 24,-1 0,24 0,0-23,24-1,-1-23,-23 24,24-24,-1 23,1-23,-1 0,1-23,23 23,-47-24,47 1,-24-1,1 1,-1-1,-23 1,0-1,0 1,0-1,0 1,-23-1,-1 24,24-23,-47 23,24 0,-1 0,1 23</inkml:trace>
  <inkml:trace contextRef="#ctx0" brushRef="#br0" timeOffset="241575.5344">6773 5503,'0'0,"0"24,0-1,0 1,0-1,0 1,0-1,0 1,0-1,-23 1,23-1,0 1,-24-24</inkml:trace>
  <inkml:trace contextRef="#ctx0" brushRef="#br0" timeOffset="242223.6448">6961 4539,'0'0,"24"0,-24-24,24 24,-1-23,1 23,-24-24,47 24,-24 0,24-23,-23 23,-1 0,1 0,-1 0,1 0,-1 0,-23 23,0 1,0-1,0 1,-23-1,23 24,0 0,0 0,-24 0,1 24,23 0,-24-24,24 23,0 1,-23-1,23 24,0-23,0-1,0-23,0 24,0 0,0-1,0 1,0-24,0 23,0-23,0 0,0 24,0-48,-24 24,24-23,0-1,-23 1,-1-24,-23 0,24 0</inkml:trace>
  <inkml:trace contextRef="#ctx0" brushRef="#br0" timeOffset="244988.6681">706 5150,'0'24,"0"-1,0 1,0 23,0-24,0 24,0-23,0 23,0-24,0 24,0-23,0 0,0 23,0 0,0-24,0 1,0-1,0 1,0-1</inkml:trace>
  <inkml:trace contextRef="#ctx0" brushRef="#br0" timeOffset="245548.0124">1082 5268,'0'0,"-24"0,1 23,-1 1,1-1,23 1,0-1,-24 1,24-1,-23 24,23-23,0 0,0-1,23 1,1-1,-1-23,1 24,-1-48,24 24,-47-23,24 23,-1-24,-23-23,24 0,-24 23,23 1,-23-1,0 1,-23-1,23 1,0-1,-24 1,24-1,-23 24,23-23,-24 23</inkml:trace>
  <inkml:trace contextRef="#ctx0" brushRef="#br0" timeOffset="246036.6981">1270 5150,'0'0,"0"-23,24 23,-1 0,-23 23,47-23,-23 0,23 24,0-1,-47 1,47-24,-24 23,1 1,-1-24,-23 23,0 1,24-1,-24 1,0-1,0 1,-24-24,24 47,0-24,-23 1,-1 0,24-1,-23 1,-24-1,47 1,-47 23,23-24</inkml:trace>
  <inkml:trace contextRef="#ctx0" brushRef="#br0" timeOffset="246371.7725">2023 5385,'23'0,"-23"-23,24-1,-1 24,1-23,-1-1,1 24,-1-23,1 23,-1-24</inkml:trace>
  <inkml:trace contextRef="#ctx0" brushRef="#br0" timeOffset="246534.548">2187 5409,'-23'23,"46"-46,-70 46,24 1,23-1,23-23,1-23,23-1,0 24,-24-23</inkml:trace>
  <inkml:trace contextRef="#ctx0" brushRef="#br0" timeOffset="247822.2725">7620 5127,'0'0,"0"-24,0 1,0-1,0 1,24 23,-1 0,-23-24,24 24,-1 0,1 0,-1 24,1-24,23 0,-47 23,47-23</inkml:trace>
  <inkml:trace contextRef="#ctx0" brushRef="#br0" timeOffset="248009.1489">7691 5268,'0'0,"-24"0,48-24,-1 24,1 0,-1-23,1 23,23-24,-24 24,24-23,-47-1</inkml:trace>
  <inkml:trace contextRef="#ctx0" brushRef="#br0" timeOffset="248455.0862">8467 4774,'0'23,"0"1,-24-24,24 23,0 48,0-24,0-23,-23 23,23 0,0 0,0-24,0 24,0 0,0-23,0 23,-24-24,24 1,0-1</inkml:trace>
  <inkml:trace contextRef="#ctx0" brushRef="#br0" timeOffset="248909.4464">8890 4962,'0'24,"0"-1,0 1,-24-1,24 1,-23-1,23 1,0-1,0 1,0 23,0-24,0 1,0-1</inkml:trace>
  <inkml:trace contextRef="#ctx0" brushRef="#br0" timeOffset="249326.0189">9125 4821,'24'23,"-1"-23,24 24,-23-24,23 24,0-24,0 0,0 23,23-23,-22 24,-1-24,0 23,0 1,0-24,-24 23,1 1,23-1,-24 1,-23-1,0 1,0-1,0 24,0 0,-23-23,-1 23,1-24,-24 24,23 0,-23 0,0-23</inkml:trace>
  <inkml:trace contextRef="#ctx0" brushRef="#br0" timeOffset="251099.116">8725 4445,'0'0,"0"-24,0 1,-23 23,-1 0,24-24,-23 24,-1 0,-23 0,24 0,-24 0,23 0,-23 0,0 0,24 24,-24-24,0 0,-1 23,25 1,-24-24,0 23,23-23,-23 24,0-1,24 1,-1-1,-23 1,24-1,-1 1,1-1,-24 1,47-1,-24 1,1-1,-1 24,1-23,23-1,-24 25,24-25,0 24,-23 0,23 0,-24 0,24 0,0 0,0 0,-24 0,24 0,0 0,0 0,0 0,0 1,0-1,24 0,-24 0,24 0,-1 0,1 0,23-24,0 24,-24 0,24-23,0 23,0-24,24 1,-24-1,23 1,24-24,-46 23,46-23,-24 24,48-24,-24 0,-24 0,48-24,-47 24,23-23,0 23,-24-24,24 1,-23-1,-1 1,24-1,-23-23,-24 24,24-24,-24 23,0 1,0-24,-24 23,24-23,-23 24,-1-24,1 0,-24 23,23-23,1-24,-24 24,0 0,0-23,0-1,-24 24,1-23,-1-1,1 24,-1-23,-23 22,-23 1,23-23,-47 23,23 0</inkml:trace>
  <inkml:trace contextRef="#ctx0" brushRef="#br0" timeOffset="252233.1882">1246 4939,'0'0,"-23"-24,23 1,-24-1,24 0,-23 1,-1 23,1-24,-1 24,24-23,-47 23,24-24,-24 24,0 0,23 0,1 0,-1 24,-23-1,0 1,24-1,-24-23,47 48,-47-25,47 1,-48 23,25-24,23 24,-47 0,47 0,-47 24,47-24,-47 0,23 23,24-23,0 0,-23 1,23 22,0-23,0 24,0-24,23 23,-23-23,24 0,-1 24,48 23,-24-71,-24 25,25-1,-1-24,23 24,-23-23,0 23,24-47,-24 47,23-47,-23 23,24 1,-1-24,-22 0,46 0,-47-24,23 24,24-23,-23-1,-1 24,24-23,-23-1,70-23,-70 24,23-1,-24 1,-23-1,0 1,24-25,-24 25,-24-1,1 1,0-24,-1 0,1 23,-24-23,23 0,-23-23,0 23,0 0,0-24,0 24,-23-24,-1 1,-23 23,23-24,1 24,-24-23,-24 23,1 0,-1 0,1 0,-1 0,1 23,-24 1,-1-1,25 0,-48 24</inkml:trace>
  <inkml:trace contextRef="#ctx0" brushRef="#br0" timeOffset="327392.8446">8443 3057,'0'-23,"24"23,-1-24,1 24,-24-23,0-1,47 0,0 1,-24-24,24 23,-23-23,23 24,0-24,23 0</inkml:trace>
  <inkml:trace contextRef="#ctx0" brushRef="#br0" timeOffset="328935.4901">9149 1176,'23'23,"1"1,-1-24,1 0,23 0,0 0,-47-24,47 1,-24 23,24-24,-23 1,-1-24,1 23,23 0,-47 1,24-1,-1 1,1 23</inkml:trace>
  <inkml:trace contextRef="#ctx0" brushRef="#br0" timeOffset="329314.2796">9243 1293,'0'24,"23"-1,1-23,-1 0,1 0,-24-23,47 23,-24-24,1 1,-1-1,24 1,1-1,-25-23</inkml:trace>
  <inkml:trace contextRef="#ctx0" brushRef="#br0" timeOffset="330085.2167">11806 1481,'0'-23,"0"46,0 1,24-24,-24 23,0 1,23-24,1 0,-1-24,1 1,-1-1,1 1,23-24,-24 23,1 1,0-24,-1 47,1-24,-24 1,23-1,1 24,-24-23</inkml:trace>
  <inkml:trace contextRef="#ctx0" brushRef="#br0" timeOffset="330370.0151">11947 1552,'0'0,"0"-24,24 24,-24-23,0-1,23 1,1-1,-1 1,1-24</inkml:trace>
  <inkml:trace contextRef="#ctx0" brushRef="#br0" timeOffset="346389.9407">2681 164,'0'0,"-23"0,-1 24,1-24,23 23,-24-23,24 24,-23-24,23 23,-24 1,24-1,0 24,0-23,0-1,0 25,0-25,0 24,-24 0,24 0,0 0,0 24,0-24,0 0,0 23,0-23,0 0,0 24,24-47,-24 23,0 0,24 0,-1-24,1 24,-24-23,0 23,23 0,1-24,-24 24,23-23,1 23,-24-24,23 1,24-1,-47 1,47-1,-23 1,-1-24,1 24,23-1,-24-23,1 0,-1 24,24-24,-23 0,-1 0,24 0,-23 0,0 0,-1-24,24 24,-23-23,23-1,-24 0,1-23,-24 24,47-1,-47 1,23-24,1 23,-24-23,23 24,-23-24,0 0,0 23,0-23,0 0,0-23,0-1,0 0,0 1,0-24,0 23,0 1,-23-24,23 23,0 1,-24-1,1 24,23-24,0 24,-47 0,47 0,-24 24,1-24,-1 47,-23-24,47 1,-47-1,0 24,23 0,-23 24,0-1,-23 24,-1 24,-23-1</inkml:trace>
  <inkml:trace contextRef="#ctx0" brushRef="#br0" timeOffset="348125.4068">11265 2751,'-23'0,"46"0,-70 0,24 0,-1 0,1 0,-1 0,1 0,-1 0,1 24,-1-1,1 1,23-1,-24 1,24-1,-23 24,23-23,0 23,-24 0,24 0,-23 0,23 0,0 24,-24-24,24 23,-23 1,23-24,0 23,0 1,0 0,0-1,0-23,0 24,23-24,1 23,-24-23,23 24,1-24,-24 0,23 0,1 0,-1 0,24-23,-47 23,47 0,-23-24,-1 24,24-23,0-1,-23 1,46-1,-46-23,23 24,0-24,0 0,0 0,0 0,0 0,-23 0,23 0,0-24,-24 24,24-23,-23-1,23 1,-24-1,1 1,23-1,-24-23,1 47,-24-47,24 24,-1-24,1 23,-24-23,0 24,23-25,-23 25,0-24,0 0,0 0,0 0,-23 0,23 0,0 0,0-24,0 24,0-23,0 23,0-24,0 0,0 24,0-23,0-1,0 1,0 23,0-24,0 1,0 23,-24-1,1-22,-1 46,0-46,1 46,-1-23,1 24,-24-24,23 23,-23 1,0-1,0 24,0 0,0 0,-23 0,-1 24,1-1,-1 24,0-23,1 46,-24-23</inkml:trace>
  <inkml:trace contextRef="#ctx0" brushRef="#br0" timeOffset="354090.0779">16745 3763,'0'0,"-23"-24,23 1,-24 23,24-24,0 1,-23-1,-1 24,1-23,-1 23,1 0,-1 0,1 0,23 23,-24 1,0-1,1 1,23-1,0 24,-47 0,47 0,-24 24,1-24,-1 23,1 1,-1-1,24 1,-23 0,-1 23,24-24,-23 1,23-1,-24 1,24-1,0 1,0 0,0-24,24 23,-1 1,-23-24,24 23,-1 1,1-24,23 0,-24 0,1 0,23 0,0-23,-23-1,23 1,0-1,0 1,0-24,0 0,0 0,0 0,0 0,0 0,0-24,23 1,-23-1,1 1,-25-1,48-23,-24 23,-24-46,1 46,23-23,-24-23,24 23,-47-24,24 1,-1-1,-23 24,24-23,-1-25,-23 25,0-1,0-23,0 24,0-1,0 1,-23-1,-1 0,24 1,-23-1,-1 1,-23 23,0-24,0 24,0 0,-23 0,-1 0,-23 24,0-1</inkml:trace>
  <inkml:trace contextRef="#ctx0" brushRef="#br0" timeOffset="355779.8397">29845 6256,'0'0,"0"-24,0 1,24 46,-1 1,-23-1,0 1,24-1,-24 1,0-1,23-23,-23 24,24-24,-24 23,23 1,1-24,-1 0,1 0,23 0,0 0,-24 0,24 0,24 0,-1 0,24 0,-46 23,46-23,0 24,0-24,0 0,0 23,0-23,24 0,-24 0,23 0,1 0,-1 0,-23 0,24 0,-24 0,0 0,0 0,24 0,-48 0,1-23,0-1,-1 24,1-23,-24 23,0-24,0 1,-24-24,1 47,-1-24,24-23,-23-23,-24 46,23-23,-23 0,0 0,0 0</inkml:trace>
  <inkml:trace contextRef="#ctx0" brushRef="#br0" timeOffset="404025.5912">4069 7196,'23'0,"1"0,-1 0,1 0,23 0,0 0,-24-23,24 23,24-24,-48 24,1 0,23 0,-23 0,-1 0,-23 24,0-1,0 1,0-1,-23 24,-1-23,24 23,-23-24,-1 25,0-1,1 0,-1-24,1 24,-1 0,1-23,-1-1,1 1,23-1,-24-23,1 24</inkml:trace>
  <inkml:trace contextRef="#ctx0" brushRef="#br0" timeOffset="404780.1155">5033 6702,'-24'0,"1"0,-1 0,1 0,-1 0,1 0,-1 0,-23 0,24 0,23 24,0-1,0 1,0 0,0-1,0 24,0 0,-24 0,24 24,0-24,0 23,-23 1,-1-1,24 24,0-23,-23-24,23 24,-24-1,1-23,23 24,0-24,-24 0,24 0,0 0,0-24,0 1,0 23,0-23,24-1,-24 1,23-1,1-23,-1 24,1-24,-1 23,24-23,0 0,-23-23,23-1,0 24,0-23,-24-24</inkml:trace>
  <inkml:trace contextRef="#ctx0" brushRef="#br0" timeOffset="405412.3436">5503 6655,'-23'0,"46"0,-46-23,-1 23,24-24,-23 24,23 24,0-1,0 24,0-23,0-1,0 1,0 23,0 0,0-23,0-1,0 1</inkml:trace>
  <inkml:trace contextRef="#ctx0" brushRef="#br0" timeOffset="405944.7131">5550 7502,'0'-23,"0"46,-23-46,-1 23,24 23,-23 1,23-1,-24 1,24-1,-23 1,23-1,-24 24,24-23,0-1,0 1,24-1,-1 1,1-24,-1 0,1-24,-1 1,-23-1,24 1,-24-1,0 1,0-1,0 1,0-1,-24 1,24-1,-23 24,-1-23,1 23,23-24</inkml:trace>
  <inkml:trace contextRef="#ctx0" brushRef="#br0" timeOffset="406598.8756">5880 6655,'0'-23,"23"-1,1 24,-1 0,1 0,-1 0,24 0,-23 0,23 0,-24 0,1 0,-24 24,0-1,0 1,-24-1,24 24,-23 1,23 22,0-23,-24 0,1 24,23-1,0 1,0-1,0-23,0 24,23 0,1-24,-24 23,23-23,1 0,-24 24,23-24,1 0,-24 0,23 0,-23 23,0-46,-47 70,24-47,-1-23,1-1,-24 24,-24-47,24 24,0-24,0-24</inkml:trace>
  <inkml:trace contextRef="#ctx0" brushRef="#br0" timeOffset="407084.1745">6609 7314,'23'0,"1"0,-1 0,1 0,-1 0,1 0,-1 0,24-24,0 24,-23 0,-1 0,1 0</inkml:trace>
  <inkml:trace contextRef="#ctx0" brushRef="#br0" timeOffset="407308.6465">6891 7173,'-24'0,"48"0,-48 23,1 1,23-1,0 1,-24-1,24 1,-23-1,23 24,-24-23,24 0,0-1,0 1</inkml:trace>
  <inkml:trace contextRef="#ctx0" brushRef="#br0" timeOffset="408587.9691">7502 6914,'-23'24,"23"-1,-24 1,24-1,-23 24,-1 0,1 0,23 0,-24 0,24 0,0 0,0 0,0 1,24-25,-24 24,23-23,24-1,-47 1,24-1,-1-23,1 0</inkml:trace>
  <inkml:trace contextRef="#ctx0" brushRef="#br0" timeOffset="408851.0139">7667 7267,'0'0,"24"0,-1-24,1 24,23 0,0-23,-24 23</inkml:trace>
  <inkml:trace contextRef="#ctx0" brushRef="#br0" timeOffset="409089.3262">8161 6985,'0'23,"0"1,23-24,-23 23,0 1,0-1,-23 1,23 23,-24-24,1 1,23 23,0-24,0 1,0 23,0-24</inkml:trace>
  <inkml:trace contextRef="#ctx0" brushRef="#br0" timeOffset="409505.6389">8279 7032,'23'0,"1"0,-1 0,1 0,-1 0,1 0,-1 0,1 0,23 0,-24 0,-23 23,0 1,-23-1,23 1,-24-1,24 1,-23-1,-1 24,24-23,-23 23,-1-24,24 1,0-1,0 25,-23-25,23 1,-24-24</inkml:trace>
  <inkml:trace contextRef="#ctx0" brushRef="#br0" timeOffset="410022.531">8608 6867,'23'0,"1"24,-24-1,23-23,-23 47,24-47,-1 47,-23-23,24 23,-24 0,23-24,1 24,-24 0,0 0,0-23,0 46,0-46,0 23,-24 0,1 0,-1-23,-23 23,0-24</inkml:trace>
  <inkml:trace contextRef="#ctx0" brushRef="#br0" timeOffset="410792.8952">9384 6561,'-24'0,"1"0,-1 0,1 0,-1 0,1 0,-1 0,1 0,-1 0,24-23,0 46,0 1,0-1,0 24,-23 0,-1 24,24-24,0 24,-23-1,-1 1,1 23,23-24,-24 24,1-23,23 23,0-23,-24-1,24 1,-23-1,23 1,0-1,0 24,0-47,0 1,0 22,0-23,0 0,23-23,1-1,-1 1,1-1,23-23,0 24,0-24,23-24,1 24,-24-23,23-1</inkml:trace>
  <inkml:trace contextRef="#ctx0" brushRef="#br0" timeOffset="411478.3459">9901 6797,'0'-24,"-23"24,23-24,-24 24,1 0,-1 24,1-24,23 47,0-23,-24-1,24 1,0-1,0 1,0-1,24-23,-24 24,23-24,1 0,-1 0,1 0,-1-24,-23 1,24-1,-24 1,0-1,0 1,0-1,0 1,0-1,0 0,-24 1</inkml:trace>
  <inkml:trace contextRef="#ctx0" brushRef="#br0" timeOffset="411872.7575">9901 7620,'0'23,"0"1,-23-1,23 1,-24-1,24 1,0 23,0-24,0 1,0-1,-23 1,23-1</inkml:trace>
  <inkml:trace contextRef="#ctx0" brushRef="#br0" timeOffset="412542.7216">10207 6608,'24'0,"-1"0,1-23,-1 23,-23-24,24 24,-1 0,-23-23,24 23,-1 0,1 0,-1 0,1 0,-1 23,1 1,-24-1,0 24,-24-23,1 23,23 0,0 0,-24 24,1-1,23 1,-24-1,24 1,0-1,0 24,-23 1,23-25,0 1,0 23,0-24,0 1,0 23,23-24,-23 25,0-48,0 23,0-23,0 24,0-24,0-24,0 1,0-1,-23 1,-1-1,-23-46</inkml:trace>
  <inkml:trace contextRef="#ctx0" brushRef="#br0" timeOffset="412943.8005">11171 7196,'24'0,"23"0,0 0,0 0,-24 0</inkml:trace>
  <inkml:trace contextRef="#ctx0" brushRef="#br0" timeOffset="413160.0106">11124 7361,'0'0,"0"23,24-23,-1 0,1 0,23 0,-24 0,1-23,23 23</inkml:trace>
  <inkml:trace contextRef="#ctx0" brushRef="#br0" timeOffset="414014.7086">12324 6585,'-24'0,"48"0,-1 0,-23-24,47 24,-23-23,23 23,0 0,0-24,-24 24,1 0,-1 0,1 24,-24-1,-24 1,24-1,-23 1,-1-1,24 1,-47-1,24 24,-1-23,1 0,-1-1,1 24,-24 0,23-47</inkml:trace>
  <inkml:trace contextRef="#ctx0" brushRef="#br0" timeOffset="414399.4992">11971 7667,'0'-24,"23"24,1 0,-1 0,1 0,23 0,-23 0,23 0,-24 0,24 0,0 0</inkml:trace>
  <inkml:trace contextRef="#ctx0" brushRef="#br0" timeOffset="414646.8239">12512 7455,'0'24,"0"-1,0 1,0-1,-24 24,1-23,23-1,0 24,0-23,-24-1,24 1,-23 23,23-24</inkml:trace>
  <inkml:trace contextRef="#ctx0" brushRef="#br0" timeOffset="415063.5594">12724 7455,'-24'0,"71"0,0-23,-23 23,-1 0,1-24,23 24,-24 0,1 0,-1 0,1 0,-24 24,0-1,0 24,-24 0,1-23,-1 23,1-24,-1 24,1 0,-1 0,1-23,-1 23,24-24,0 24,-23 0,23 0,-24-23,24 23,0-23,0-1</inkml:trace>
  <inkml:trace contextRef="#ctx0" brushRef="#br0" timeOffset="415965.4995">11853 6397,'0'-24,"0"48,0-71,-23 47,-1 0,1 0,-24 0,0 0,23 23,-23-23,24 24,-1-24,1 23,-1-23,24 24,-23-24,-1 0,24 23,24 1,-24-1,0 1,0 23,0 0,0 23,-24-23,1 48,-1-25,0 24,1-23,-1 23,24 0,0 0,-23 0,-1-23,24-1,-23 1,23-1,0 1,0-1,0 1,0-24,0 0,23 0,-23 0,24-23,-1-1,1 1,-1-1,1-23,23 24,0-24,0 0,-23 0,23-24,0 24,0-23,23-1,-23 1,0-24</inkml:trace>
  <inkml:trace contextRef="#ctx0" brushRef="#br0" timeOffset="416720.5487">13029 6444,'24'0,"-1"0,1 0,-1 0,1-24,-1 24,1 0,23 0,-24 0,1 0,23 0,-23 0,-1 0,1 0,-24 24,23-24,-23 23,24 1,-24-1,0 1,23-1,-23 24,0-23,0 46,0-23,0 1,0 22,0-23,0 24,24-1,-24 24,23-23,-23 23,24-24,-1 25,-23-1,0-24,24 24,-1-23,1 93,-24-69,0-25,23 1,-23-24,0 23,0-23,0-23,-23 23,23 0,0-24,-24 1,-23-1,24-23</inkml:trace>
  <inkml:trace contextRef="#ctx0" brushRef="#br0" timeOffset="419259.8142">1552 1740,'0'24,"24"-24,-24 23,23 1,-23-1,0 1,0-1,24-23,-1-23,1 23,-1-24,24 1,-23-24,46 23,-23-23,1 23,-25-23,24 0,0 24,0-1,-23 1,-1-1,1 24</inkml:trace>
  <inkml:trace contextRef="#ctx0" brushRef="#br0" timeOffset="419596.8087">1599 1999,'0'23,"24"-23,-1 0,1 0,-1 0,1-23,-1 23,24-24,0 1,0-1,1-23,-1 24</inkml:trace>
  <inkml:trace contextRef="#ctx0" brushRef="#br0" timeOffset="421879.1653">4139 9360,'-23'0,"-1"0,24-23,0-1,24 24,-1 0,1 0,-1 0,1 0,-1 24,1-1,-24 1,0-1,0 1,0-1,-24 1,24-1,-23 1,23 23,0-24,-24-23,24 24,24-24,-1 0,1 0,-1 0,1 0,-1 23,-23 1,0-1,0 1,0-1,0 1,-23-1,-1 1,24-1,-23-23,-1 24,1-1,-1-23,1 24,-1-24,1 0,-1 0,1 0,-1 0,1-24</inkml:trace>
  <inkml:trace contextRef="#ctx0" brushRef="#br0" timeOffset="422649.2007">4821 9054,'0'0,"-23"0,-1 0,24-23,-23 23,-1 0,1 0,-1 0,1 0,23 23,0 1,0-1,0 48,0-24,0-24,0 48,0-24,0 24,0-1,0 1,0-1,0 1,-24 23,1-24,23 1,0 23,-24-23,1-1,23 24,0-23,0-1,0 1,0-1,0 1,0-24,0 0,0 0,23 0,1 0,-1-23,1-1,-1 1,24-1,0-23,-23 0,23 0,0 0,0 0</inkml:trace>
  <inkml:trace contextRef="#ctx0" brushRef="#br0" timeOffset="423235.1826">5268 9078,'0'0,"24"0,-24-24,0 1,0 46,0 1,-24-1,24 1,0-1,0 1,0-1,0 1,0-1</inkml:trace>
  <inkml:trace contextRef="#ctx0" brushRef="#br0" timeOffset="423798.7879">5456 10019,'0'-24,"-23"24,23 24,-24-24,1 23,23 24,-24-23,24-1,-23 24,23-23,0-1,0 24,0-23,0-1,0 1,23-24,-23 23,24-23,-1 0,1-23,-1 23,1-24,-24-23,23 47,-23-47,0 24,0-1,0 1,0-24,0 0,0 23,0 1,-23-1,23 1</inkml:trace>
  <inkml:trace contextRef="#ctx0" brushRef="#br0" timeOffset="424506.7086">5691 9125,'0'0,"0"-24,24 24,-24-23,24 23,23 0,0 0,0 0,-24 0,1 0,-1 0,1 0,-1 0,-23 23,0 1,0-1,0 1,0 23,0-24,0 24,-23 1,23-1,-24 23,24-23,0 47,-23-47,23 24,-24-1,24 1,0-1,-23-22,23 22,0 1,0-1,0-23,0 24,0-1,-24-23,24 0,0 0,0 0,0-23,0 23,-23-47,23 47,-24-47,1 0,-24 0,23 0,-23 0,0-23,23 23</inkml:trace>
  <inkml:trace contextRef="#ctx0" brushRef="#br0" timeOffset="425008.0463">6726 9830,'0'-23,"24"23,-1 0,1 0,-1 0,1 0,-1 0,1 0,23 0,0 0</inkml:trace>
  <inkml:trace contextRef="#ctx0" brushRef="#br0" timeOffset="425208.5909">6938 9642,'0'24,"0"-1,-24 1,24-1,-23 48,23-48,0 1,-24-1,24 24,-23-23</inkml:trace>
  <inkml:trace contextRef="#ctx0" brushRef="#br0" timeOffset="426173.0393">7502 9148,'0'-23,"0"46,-23-46,-1 23,1 23,-1 1,1 23,23 0,-47 24,47-1,-24 1,1-1,23-23,0 24,0-1,0-23,23 0,1 0,-24-23,0 23,23-23,1-1,-1-23,1 24,-1-24,1-24</inkml:trace>
  <inkml:trace contextRef="#ctx0" brushRef="#br0" timeOffset="426411.424">7667 9666,'24'0,"-1"0,1 0,-1 0,1-24,-1 24,1-23</inkml:trace>
  <inkml:trace contextRef="#ctx0" brushRef="#br0" timeOffset="426774.7486">8067 9384,'0'-24,"23"1,1-1,-24 48,23-24,-23 23,0 24,0-23,0 23,0 0,-23 0,23-24,-24 24,24 0,-23-23,23-1,0 1,-24-24,24 23,24-23,-1-23,1 23,-1 0,24-24,-23-23</inkml:trace>
  <inkml:trace contextRef="#ctx0" brushRef="#br0" timeOffset="427071.9579">8349 9148,'0'0,"0"-23,24-1,-1 24,-23 24,0-1,0 1,0 23,24 0,-24 0,0 0,0 24,0-24,0 23,0-23,0 0,0 0,0 0,0-23,-24 23,24 0,-23-24</inkml:trace>
  <inkml:trace contextRef="#ctx0" brushRef="#br0" timeOffset="427845.9927">9102 9172,'0'-24,"-24"24,1 0,-1 0,1 0,-1 0,1 0,-1 0,1 0,-1 0,0 24,1-24,23 23,0 1,23-1,-23 1,0 23,0-23,0 23,0 0,0 23,0 1,0 46,0-46,-23 23,23-24,0 25,0-25,-24 24,24-23,-23-1,23 1,0-1,0 1,0-24,0 0,0-23,0 23,0-24,0 1,23-1,1 1,-1-24,1 0,23 0,-23-24,23 1,0-1</inkml:trace>
  <inkml:trace contextRef="#ctx0" brushRef="#br0" timeOffset="429095.2834">9549 9289,'0'0,"0"-23,23 23,-23-24,-23 24,-1 0,0 0,24 24,0-1,-23 1,-1 0,24 23,0-24,0 1,0-1,24-23,-1 24,-23-1,48-23,-25 0,1 0,-1-23,1-1,23 24,-47-23,23-1,1 1,-24-1,0 1,0-1,0 0,0 1,-24-1,1 24,-1 0,1 0,-1 0</inkml:trace>
  <inkml:trace contextRef="#ctx0" brushRef="#br0" timeOffset="429433.0485">9690 9948,'0'0,"0"24,0-1,0 1,0-1,-24 24,1-23,23-1,-24 24,24-23,0-1,0 24</inkml:trace>
  <inkml:trace contextRef="#ctx0" brushRef="#br0" timeOffset="430050.2888">10066 9172,'0'-24,"23"1,1 23,-24-24,23 24,1 0,0-23,-1 23,1 0,-1 0,1 0,-1 0,-23 23,24-23,-1 24,-23-1,0 1,0 23,0-24,0 48,0-24,0 24,-23 23,-1-24,24 1,0-1,0 1,-23-1,23 1,0-24,0 24,0-24,0 23,0-23,0 0,-24 0,24 0,-23-23,23 23,0-24,-24 1,24-1,-23-23,-1 0,0 0,1 0</inkml:trace>
  <inkml:trace contextRef="#ctx0" brushRef="#br0" timeOffset="430450.903">10889 9854,'0'0,"24"0,-1 0,1 0,-1 0,1 0</inkml:trace>
  <inkml:trace contextRef="#ctx0" brushRef="#br0" timeOffset="430613.6674">10936 10019,'0'0,"24"0,-1 0,1 0,-24-24</inkml:trace>
  <inkml:trace contextRef="#ctx0" brushRef="#br0" timeOffset="431168.3947">12324 9807,'0'0,"23"0,-23 23,0 1,-23-24,-1 23,24 1,0-1</inkml:trace>
  <inkml:trace contextRef="#ctx0" brushRef="#br0" timeOffset="431369.7393">12488 9830,'24'0,"-24"24,-24-1,1 1,23-1,-24 1,1 0</inkml:trace>
  <inkml:trace contextRef="#ctx0" brushRef="#br0" timeOffset="437436.2991">4492 11853,'0'24,"-23"-1,-1-23,0 0,1 0,-24 0,23 0,1 0,-1 0,-23 0,24-23,23-1,0 0,0 1,0-24,0 23,23-23,1 0,-1 0,1 0,-1 24,24-24,-23 47,-24-24,23 24,1 0,-24 24,24-1,-1 24,-23 0,0 0,0 0,0 24,0-24,0 0,0 0,0 24,-23-24,-1 0,0 0,1 0,-24-24,23 1,-23-1</inkml:trace>
  <inkml:trace contextRef="#ctx0" brushRef="#br0" timeOffset="438200.437">4915 11312,'-23'0,"-1"0,1 0,-1 0,1 0,-1 0,1 0,-1 0,1 0,23 24,23 23,-23-24,0 1,0 23,0 23,0 1,0-1,-23 1,23-24,-24 47,24-23,-23-1,23-23,0 24,0 23,0-47,0 23,0-23,0 24,0 0,0-24,0 0,0 0,0 0,0 0,23-24,-23 1,24 23,-1-24,1 1,-1-24,1 0,-1 0,1 0,23 0,-24-24,1-23,23 24</inkml:trace>
  <inkml:trace contextRef="#ctx0" brushRef="#br0" timeOffset="439171.9174">5056 11618,'24'0,"0"0,-1 0,1 0,-1 0,1 0,-1 0,24-24</inkml:trace>
  <inkml:trace contextRef="#ctx0" brushRef="#br0" timeOffset="439572.93">5433 11359,'23'0,"1"-23,-1 23,24-24,0 24,-23 0,23 0,-24 0,-23 24,0-1,0 1,-23 23,23-24,0 1,-24 23,24-24,-23 1,23-1,0 24,-24-23,1-1,23 1,-24-1</inkml:trace>
  <inkml:trace contextRef="#ctx0" brushRef="#br0" timeOffset="440105.5229">5644 12229,'-23'0,"-1"0,1 0,-1 0,1 0,-1-23,24-1,0 1,0-1,0 1,0-1,0 1,0-1,24 1,-1-1,1 1,-1 23,1 0,-24 23,23-23,1 24,-24 23,0-24,0 24,0-23,0 23,-24 0,1 0,23-24,-24 24,-23 0,47-23</inkml:trace>
  <inkml:trace contextRef="#ctx0" brushRef="#br0" timeOffset="440891.8459">5997 11242,'0'-24,"0"0,24 24,-24-23,23 23,1-24,-1 24,1-23,-1 23,1 0,-1 0,1 0,-1 0,1 0,-1 23,-23 1,0-1,0 1,0 0,0-1,-23 1,23 23,0 0,0-24,-24 24,24 0,0 24,0-1,0-23,0 24,-23-24,23 24,0-24,0 23,0-23,0 24,23-24,-23 0,0 0,24 23,-1-23,-23 0,0 0,0-23,0 23,0 0,0-23,0 23,0-24,-23 1,-1-1,1-23,-24 0,23 0,1 0</inkml:trace>
  <inkml:trace contextRef="#ctx0" brushRef="#br0" timeOffset="441910.1915">6891 12041,'23'0,"1"0,23 0,-23 0,-1 0,24 0,0 0,-23 0,-1 0,24 0,-23 0,23-23,-24 23</inkml:trace>
  <inkml:trace contextRef="#ctx0" brushRef="#br0" timeOffset="442164.1319">7126 11853,'0'0,"-23"24,-1-1,1 1,23-1,0 1,0-1,0 1,0-1,0 1,0-1</inkml:trace>
  <inkml:trace contextRef="#ctx0" brushRef="#br0" timeOffset="442850.4624">7855 11688,'0'0,"-23"24,23-1,-24 24,1-23,23 23,-47 0,47 24,0-24,-24 0,24 23,0-23,0 0,0 0,24 0,-24 0,0 0,23-23</inkml:trace>
  <inkml:trace contextRef="#ctx0" brushRef="#br0" timeOffset="443652.2137">8020 12065,'23'-24,"1"24,-1 0,1 0,-1 0,1 0,-1 0,1 0</inkml:trace>
  <inkml:trace contextRef="#ctx0" brushRef="#br0" timeOffset="443915.2791">8443 11735,'0'24,"0"-1,0 1,0-1,0 1,-23 23,23-23,0 23,0-24,-24 1,24 23,0-24,0 1,0-1</inkml:trace>
  <inkml:trace contextRef="#ctx0" brushRef="#br0" timeOffset="444416.416">8631 11759,'0'23,"0"1,-23-1,23 1,0 0,0 23,0-24,0 1,23-24,-23 23,24 1,-1-24,1 0,-1-24,1 1,-1-1,1 1,-24-1,0 1,0 46,0 1,0 23,0-24,0 1,0-1,0 1,0 23,0-24,0 24,0-23,0-1</inkml:trace>
  <inkml:trace contextRef="#ctx0" brushRef="#br0" timeOffset="444786.3659">8961 11547,'0'0,"23"0,1 24,-24-1,0 1,23 23,1 0,-24-24,23 24,-23 0,24 1,-24-1,0 23,0-23,0 0,-24 0,1-23,23 23,-47 0,23-24</inkml:trace>
  <inkml:trace contextRef="#ctx0" brushRef="#br0" timeOffset="445588.1256">9619 11430,'0'-24,"0"1,-23 23,-1 0,1 0,-1-24,0 24,1 0,-1 0,1 0,-1-23,24 46,0 1,0 23,0-24,-23 24,-1 0,24 24,-23-24,23 23,0 1,0-24,0 24,0-1,-24-23,24 24,-23-24,23 23,0 1,-24-24,1 23,23-23,0 1,0-1,0 0,0 0,0 0,0 0,0-24,0 1,0 23,23-24,1 1,-1-1,1-23,-24 24,47-24,-24 0,24 0,-23 0,-1 0,25 0,-25 0,24-24,-23 24</inkml:trace>
  <inkml:trace contextRef="#ctx0" brushRef="#br0" timeOffset="447076.4088">9666 11782,'24'0,"-24"-23,23 23,1 0,23 0,0-24</inkml:trace>
  <inkml:trace contextRef="#ctx0" brushRef="#br0" timeOffset="447524.2904">10184 11430,'0'23,"0"1,-24-24,24 23,-24 1,24-1,-23-23,23 24,0-1,0 1,23-24,1 0,0 0,-1 0,1 0,-24 23,23-23,1 24,-1-1,-23 1,0-1,0 1,0-1,0 1,-23-1,-24-23,47 24,-24-24,1 24,-1-24</inkml:trace>
  <inkml:trace contextRef="#ctx0" brushRef="#br0" timeOffset="447724.8325">10184 11477,'0'-24,"0"1,23-1,1 24,-24-23,23 23,1 0,-1 0,1 0,-1 0,1-24</inkml:trace>
  <inkml:trace contextRef="#ctx0" brushRef="#br0" timeOffset="448279.6114">10136 12018,'24'0,"0"0,-1 0,1 0,23 0,-24 0,1 0,-1 0,24 0,-23 0,-1 0,1 0,-24 23,0 1,0-1,0 1,0 23,-24-24,1 1,-1 23,24-24,-23 1,-1 23,24-24,0 24,-23-23,-1-1,24 1,0 23,0-23,-23-1</inkml:trace>
  <inkml:trace contextRef="#ctx0" brushRef="#br0" timeOffset="448965.7516">10630 11242,'24'0,"-1"-24,1 24,-1 0,1 0,23-24,0 24,-23 0,23 0,-24 0,1 0,23 0,-24 0,-23 24,24-24,-24 24,0-1,0 1,-24 23,24-24,-23 24,23 0,0 24,-24-24,24 23,-23 24,23-23,-24 70,1-70,23-1,0 1,0 23,0-24,0 1,0-24,0 24,0-1,0 48,0-71,0 23,0-23,0 0,0-23,0 23,0-24,-24 1,1-1,-1 1</inkml:trace>
  <inkml:trace contextRef="#ctx0" brushRef="#br0" timeOffset="449413.1425">11312 11900,'0'0,"24"0,-1 0,1 0,-1 0,1 0,0 0</inkml:trace>
  <inkml:trace contextRef="#ctx0" brushRef="#br0" timeOffset="449582.4332">11312 12065,'24'0,"-1"0,1 0,-1 0,25 0</inkml:trace>
  <inkml:trace contextRef="#ctx0" brushRef="#br0" timeOffset="449983.5072">12606 11877,'23'0,"-23"23,24-23,-24 24,0-1,-24-23,24 24</inkml:trace>
  <inkml:trace contextRef="#ctx0" brushRef="#br0" timeOffset="450183.7107">12841 11853,'24'0,"-48"0,48 24,-24-1,0 1,0-1,-24 1,1-1,-1-23</inkml:trace>
  <inkml:trace contextRef="#ctx0" brushRef="#br0" timeOffset="498025.1089">19403 6726,'0'23,"0"1,0 0,0-1,0 24,0 0,0 0,0 24,-24-24,24 23,0 1,-23-1,-1 1,1 23,23-23,0-1,-24 1,1-24,23 23,0 1,-24-24,1 0</inkml:trace>
  <inkml:trace contextRef="#ctx0" brushRef="#br0" timeOffset="498811.4104">19262 6397,'0'0,"0"-24,23 24,1-23,-1 23,1 0,-1-24,24 24,-23-23,23-1,0 24,0-23,23 23,25-24,-25-23,24 47,24-23,-1-1,1 0,-24 1,24 23,23-24,-24 24,1 0,0 0,-24 0,23 0,-46 24,46-24,-70 23,24 25,-1-25,-22 1,-1 23,0-24,-24 24,1 0,-1 0,1 0,-1 0,-23 0,24 0,-24 24,23-1,-23-22,0 22,0 24,0-23,0-1,0 1,0 23,0 0,0 0,24 0,-24 0,23-23,1 46,-24-23,0 0,23-23,-23 23,0-23,0 23,0-24,0 1,0-24,-23 23,23-23,-47 1,23-1,-23 0,24-24,-48 1,1-1,-1 1,-23-1,0-23,0 0,-24 0,-23 0,23 0,-23 0,0 0,-23-23,23 23,-1-24,-22 1,23-1,0 1,-1-24,1 0</inkml:trace>
  <inkml:trace contextRef="#ctx0" brushRef="#br0" timeOffset="499613.5212">19897 6773,'0'0,"0"24,0-1,0 1,0-1,0 24,0 0,0 0,0 0,-24 0,24 0,0 24,0-24,0 0,-23 23,23-22,-24-1,24 0,0-24,0 1,-23 23,23-24,0-46</inkml:trace>
  <inkml:trace contextRef="#ctx0" brushRef="#br0" timeOffset="500061.1645">19897 7173,'0'-47,"0"94,23-94,1 23,-1 24,1 0,-1 0,1 0,23 0,0-23,-24 23,24 0,0-24,-23 24,23-23,-23 23,-1 0,24-24,-23 24,-24-23,23-1,1 24,-24-23,0-1,0 1,0-1,0 1,0-1,0 48,0-1,23 1,-23-1,0 24,24 0,-24-23,0 46,23-23,-23 24,0-1,0 1,24 23,-24-23,0-1,0 1,-24 23,24-24</inkml:trace>
  <inkml:trace contextRef="#ctx0" brushRef="#br0" timeOffset="509919.0975">16910 10324,'0'-23,"0"-1,23 24,-23-23,0-1,-23 24,-1 0,1 0,-1 0,1 24,-1-24,1 23,-1-23,1 0,-1 24,24-1,-23 1,-1-24,24 23,24 1,-1-1,-23 1,24-24,-1 23,48 48,-24-48,-24 1,1 0,-1-1,1 1,-24 23,0-24,0 1,0-1,-24 1,1-24,23 23,-47-23,47 24,-47-24,23 0,-23 0,0-24,0 1,24 23</inkml:trace>
  <inkml:trace contextRef="#ctx0" brushRef="#br0" timeOffset="511043.3672">14158 9501,'0'0,"0"-23,-23 23,23 23,-24 24,24-23,-23-1,23 24,0 0,0 24,0-1,0 1,0 23,0 94,0-70,0 23,0-24,23 25,-23-1,24 23,-24 1,0 0,0 23,0 23,0-22,0 22,0-23,0 48,0-25,0 1,0 0,0 23,0-24,0 1,0 0,0-1,0-22,0 22,0-23,0-23,0 23,0-23,0-1,0-22,0-1,0 0,0-24,0-23</inkml:trace>
  <inkml:trace contextRef="#ctx0" brushRef="#br0" timeOffset="512061.8791">13735 9172,'23'-24,"-46"48,70-48,-24 1,1 23,-1 0,24 0,0 0,-23 0,23 0,24 0,-24 23,0-23,23 24,-23-24,47 0,-23 0,46 23,-22-23,22 24,1-24,-1 0,1 23,23-23,0 0,24 0,-1 0,1 0,0 0,-1 0,1 0,0 0,-1 0,24 0,24 0,-24 0,24 0,-1 0,1 0,23-23,-23 23,23-24,-23 1,23 23,0-24,0 24,1-23,-1 23,0-24,-23 1,23 23,24 0,-24-24,0 24,24-23,-24 23,23 0,-22 0,-1-24,24 24,-24 0,23 0,-22 0,22 0,-22 0,22 0,1 0,-24 0,24 0,0 0,-24 0,47 0,-23 0,-1 0,1 0,0 0,23 0,-23 0,-1 0,25 0,-1 0,-23 0,-1 0,1 0,23 0,-23 0,-24 0,47 0,-47 0,24 0,-24 0,1 0,-1 0,-24 0,-22 0,-48 0</inkml:trace>
  <inkml:trace contextRef="#ctx0" brushRef="#br0" timeOffset="513395.9237">17145 10512,'0'-23,"24"23,-1 0,-23-24,47 24,-23 0,-1 0,1 0,-1 0,1 0,23 0,-24 0,1 0,-1 0,-23 24</inkml:trace>
  <inkml:trace contextRef="#ctx0" brushRef="#br0" timeOffset="513580.5656">17169 10630,'211'-94,"-422"188,234-94,1 0,23 0,0 0,-24 0,1 0,23 0,-24-23</inkml:trace>
  <inkml:trace contextRef="#ctx0" brushRef="#br0" timeOffset="517042.4515">18321 9948,'-24'-24,"1"24,23-23,-24 23,1 0,-1 0,1 0,-1 0,1 0,-1 23,1-23,-1 24,1-24,23 24,-24-1,1 1,-1-1,24 1,0-1,0 1,0-1,24 1,-1-1,1 1,-1-1,1 1,-24-1,23 1,24-1,-47 1,24-1,-1 1,-23-1,0 1,0-1,-23-23,23 24,-24-24,1 23,-1-23,1 0,23 24,-47-24,23 0,1 0,46 0,1 0,-1 23,-23 25,0-25,0 1,0-1,0 1,0 23,0 0,0 0,24 0,-24 0,0 0,0 0,0 0,0 0,0 23,0-46,0 23,0 0,0-23,0-1,0 1,0-1,23 1,1-24,-1 0,24 0,-23 0,-1 0,24 0,-23-24,-1 24,1-23,-1 23</inkml:trace>
  <inkml:trace contextRef="#ctx0" brushRef="#br0" timeOffset="519303.7817">19003 10019,'23'0,"-46"23,-1-23,-23 24,24-24,-1 0,1 0,-1 0,1 0,23 23,-24-23,24 24,0-1,-23 1,23-1,0 1,0-1,0 24,0-23,0 23,0-24,23 24,-23-23,0 23,0 0,0-24,0 25,0-1,0 0,0-24,0 48,0-24,0 0,0 0,0 0,0 0,0 0,0 0,0 23,24-46,-24 23,0 0,23 0,-23-23,24 23,-24-24,23 1,-23-1,24 1,-1-1,1-23,-1 0,1 0,-1 0,-23-23,24 23</inkml:trace>
  <inkml:trace contextRef="#ctx0" brushRef="#br0" timeOffset="519926.8453">19473 10019,'0'-24,"0"48,0-1,-23 24,23-23,0-1,0 1,0-1,0 24,0-23,0-1,0 1</inkml:trace>
  <inkml:trace contextRef="#ctx0" brushRef="#br0" timeOffset="520505.0565">19591 10842,'-24'23,"1"1,23-1,-24 1,1-1,23 1,0-1,0 1,23-24,1 23,-1-23,1 0,-1 0,1 0,-24-23,23-1,-23 1,0-1,-23 1,23-1,0 1,-24 23,24-24,-23 24</inkml:trace>
  <inkml:trace contextRef="#ctx0" brushRef="#br0" timeOffset="521299.6201">19826 9924,'0'0,"24"0,-1 0,1 0,-1 0,1 0,-1 0,1 0,-1 0,1 24,-24 0,0-1,0 1,0-1,0 24,0-23,0 23,0-24,0 24,0 0,0 0,0 0,0 24,0-24,0 0,0 24,0-1,23-23,1 24,-24-24,23 23,1-23,-1 0,-23 0,0 0,24-23,-1 23,-23-24,0 1,0 0,0-1,-23 1,-1-24,1 0,-24 0,23 0,1 0</inkml:trace>
  <inkml:trace contextRef="#ctx0" brushRef="#br0" timeOffset="521669.2134">20367 10677,'0'24,"0"-1,0 1,-23-1,-1 1</inkml:trace>
  <inkml:trace contextRef="#ctx0" brushRef="#br0" timeOffset="522524.29">20884 10089,'0'-23,"0"-1,-23 1,-1 23,1 0,-1 0,1 0,-1 0,1 0,-1 23,24 1,0-1,0 1,0-1,0 24,0 0,-23 0,23-23,0 23,0 0,0 0,0 0,0 0,0 24,0-24,0 23,0 1,0-24,-24 23,24-23,0 24,0-24,0 0,0 23,0-46,0 23,0-23,24-1,-24 1,23-1,1-23,-1 0,1 0,23 0,0-23,-24 23,1-24,-1 24,25-23</inkml:trace>
  <inkml:trace contextRef="#ctx0" brushRef="#br0" timeOffset="523157.135">21261 10136,'0'24,"0"-1,-24-23,24 24,0-1,0 1,0-1,24-23,-24 24,23-1,24-23,-23 0,-1 0,1 0,-1-23,-23-1,24 1,-24-1,0 1,0-1,0 1,-24-1,24 1,-23 23,-1 0,1-24,-1 24</inkml:trace>
  <inkml:trace contextRef="#ctx0" brushRef="#br0" timeOffset="523512.2185">21355 10748,'23'0,"-23"23,0 1,-23-24,23 23,-24 1,24-1,0 1,0-1,0 1,0-1,-23-23,23 24</inkml:trace>
  <inkml:trace contextRef="#ctx0" brushRef="#br0" timeOffset="524306.7582">21637 9972,'24'0,"-24"-24,23 24,1 0,-1-24,1 24,-1-23,1 23,-1 0,1 0,-1-24,1 24,-1 0,1 0,-24 24,0-1,0 1,-24 23,1-23,23-1,-24 24,24 0,0 0,0 0,0 0,0 24,0-1,0-23,0 24,0 0,0-24,-23 23,23 1,0-24,0 0,0 23,-24-46,24 23,0 0,0 0,0-24,0 1,0-1,0 1,-23 0,-1-24,1 0,-1 0,1 0,-1 0,1-24,-1-23</inkml:trace>
  <inkml:trace contextRef="#ctx0" brushRef="#br0" timeOffset="525309.2626">22272 9783,'0'-23,"0"46,24-70,-1 24,1-1,-1 24,1 0,-1 0,1 24,-24-1,0 1,0-1,0 24,0-23,0-1,0 24,-24-23,1 23,23-23,-24 23,-23 0,47-24,-23 24,-1 0,1-23,-1-1,24 24,-24-23,24-1,0 1,0-1,24 1,0-24,-1 23,1-23,-1 24,1-24,23 0,-24 0,1 0,-24-24,-24 24,1 0,23 24,0-1,0 1,0-1,0 25,0-25,0 24,23 0,-23 0,24 0,-24 0,0 0,23 0,1 0,-24 0,0 47,0-47,0-23,0 23,0-23,-24-1,1 1,-1-1,1 1,-1-24,-23 0</inkml:trace>
  <inkml:trace contextRef="#ctx0" brushRef="#br0" timeOffset="526380.6125">25447 10089,'0'-23,"0"-1,-23 24,-1 0,0 0,-23 0,24 0,-1 0,1 0,-1 24,1-24,23 23,0 1,0-1,0 1,0-1,0 1,0-1,23 24,24-23,-47-1,47 24,-23-23,-1-1,1 1,23 23,-47-24,24 1,-1-1,-23 1,0 0,0-1,0 1,-23-24,-1 23,1 1,-25-24,1 0,0 0,-23 0,23 0,0 0,0 0,0 0</inkml:trace>
  <inkml:trace contextRef="#ctx0" brushRef="#br0" timeOffset="526982.216">25870 9807,'0'23,"-23"1,23-1,-24 1,24-1,-23 1,-1 0,24-1</inkml:trace>
  <inkml:trace contextRef="#ctx0" brushRef="#br0" timeOffset="527668.2807">26082 10301,'24'0,"-1"0,1 0,-1 0,1 0,-1 0,1 0,-1 0,1 0,-1 0</inkml:trace>
  <inkml:trace contextRef="#ctx0" brushRef="#br0" timeOffset="527868.8247">26082 10442,'0'23,"0"-46,24 46,-1-23,1 0,-1 0,1 0,-1 0,1 0,-1 0,1 0</inkml:trace>
  <inkml:trace contextRef="#ctx0" brushRef="#br0" timeOffset="529506.2314">27234 9713,'24'0,"-24"-24,-24 24,1 0,-1 0,1 0,-1 0,1 0,-1 0,-23 0,0 24,24-24,-1 0,1 23,-24-23,23 24,1-24,23 23,0 1,23-24,-23 23,24-23,-24 24,23-24,1 23,-1 1,1-1,-1 1,1 0,-1-1,-23 1,24-1,-1 1,-23-1,24 1,-24-1,0 24,0-23,-24-1,1 1,-1-1,1-23,-1 24,1-1,-1-23,1 24,-1-24,1 23,-1-23,48 0,-24 24,23-24,1 23,-24 1,23-1,-23 1,0 23,0 0,24 0,-24 0,0 0,0 24,0-1,0-23,0 0,0 24,23-24,-23 0,0 0,0-24,0 25,0-25,0 1,24-1,-1-23,1 0,23 0</inkml:trace>
  <inkml:trace contextRef="#ctx0" brushRef="#br0" timeOffset="530706.9724">27846 9666,'-24'0,"1"0,-1 0,1 0,-1 0,1 0,-1 0,1 0,-1 0,1 0,23 23,0 1,-24-24,24 23,0 1,0 23,0-24,0 1,0 23,0 0,-23 24,23-24,0 0,0 23,0 1,0-1,0 1,0-24,-24 23,24 1,0-24,0 24,0-24,0 23,0-23,0 0,0 0,24 0,-24 0,0-23,23-1,1 1,-24-1,0 1,47-24,-24 23,1-23,-1 0,24-23,0 23,0-24,-23 1</inkml:trace>
  <inkml:trace contextRef="#ctx0" brushRef="#br0" timeOffset="531292.9487">28340 9407,'0'24,"0"-1,0 1,0-1,0 1,0-1,0 24,0-23,0-1,0 1</inkml:trace>
  <inkml:trace contextRef="#ctx0" brushRef="#br0" timeOffset="531709.6907">28740 9595,'0'0,"0"-23,0 46,-24-23,1 24,-1-1,24 1,-47-1,-24 24,71-23,-47 23,47 0,-47-24,47 24,-47-23,24 23,23 0,-24-23,1 23,23-24,-24 1,1-1</inkml:trace>
  <inkml:trace contextRef="#ctx0" brushRef="#br0" timeOffset="533445.8526">28763 9972,'0'23,"0"1,0-1,0 1,-23-1,23 1,0 23,0-24,0 1,0 23,0-24,0 1,0 23,0-24,0 1,-24-24,24 23,-23-23,-1 0,1 0,-1 0,1-23,-1-1,0 24,24-23,-23-1,-1 24,1-23,-1-1</inkml:trace>
  <inkml:trace contextRef="#ctx0" brushRef="#br0" timeOffset="533799.8442">28881 9995,'0'-23,"23"23,-23-24,24 24,-1 0,1 0,-1 0,24 0,-23 0,-1 0,1 0,23 0,0 0</inkml:trace>
  <inkml:trace contextRef="#ctx0" brushRef="#br0" timeOffset="534200.6926">28951 10113,'0'-24,"24"24,-1 0,1 0,-1 0,-23 24,24-24,-24 23,0 1,0-1,-24 1,24-1,-23 1,-1-1,24 1,0-1,24-23,23 0,0 0,-24 0,1 0,23-23,-23 23,23 0</inkml:trace>
  <inkml:trace contextRef="#ctx0" brushRef="#br0" timeOffset="536089.4268">28528 10842,'0'-24,"0"48,0-1,0 1,0-1,0 1,0-1,0 1,0-1,0 1</inkml:trace>
  <inkml:trace contextRef="#ctx0" brushRef="#br0" timeOffset="536467.7688">28951 10865,'0'0,"24"0,-24-23,-24 46,1 1,-1-1,24 1,-47-1,24 24,23-23,-47 46,23-46,1 23,-1 0,1-23,-1-1,24 24,-23-23,-1 23,1-24,-1 24,0-23,24-1</inkml:trace>
  <inkml:trace contextRef="#ctx0" brushRef="#br0" timeOffset="536953.8232">28881 11336,'0'23,"0"1,-24-24,24 47,0-24,-23 1,23-1,0 1,0-1,0 1,0-1,0 1,-24-1,24 1,0-1,-23-23,-1 0,1-23,23-1,-24 24,1-23,-1-1,24 1,-23-1,-1 1</inkml:trace>
  <inkml:trace contextRef="#ctx0" brushRef="#br0" timeOffset="537192.1276">28881 11312,'23'0,"1"-23,-1 23,1 0,-1-24,24 24,-23 0,-1-23,1 23,23 0,0 0,-23 0</inkml:trace>
  <inkml:trace contextRef="#ctx0" brushRef="#br0" timeOffset="537624.138">29116 11406,'0'0,"0"-23,23 23,1 0,-24 23,0 1,0-1,0 1,0-1,0 1,0-1,0 1,0-1,-24 1,24-1,24-23,-1 0,25 0,-25 0,24-23,0 23,-47-24,47 24,-23-23,-1 23,1-24</inkml:trace>
  <inkml:trace contextRef="#ctx0" brushRef="#br0" timeOffset="538989.7992">29610 9901,'23'0,"1"-24,-1 24,-23-23,24 23,-1 0,1 0,-1-24,1 24,23 0,-23-23,23 23,-24 0,1 0,23 0,-24 0,1 0,-1 0,1 0,-24 23,0 1,-24-24,24 23,-23 24,23-23,0 0,0 23,0-24,0 48,-24-48,24 24,0 24,0-24,-23 23,23-23,0 0,0 24,0 0,0-24,0 23,23 1,1-1,-24 1,0-24,0 23,0 24,0-47,0 1,0-25,0 24,0-23,-24-24,24 23,-23 1,-1-24,1 0,-1 0,1-24,-1 24,1-23</inkml:trace>
  <inkml:trace contextRef="#ctx0" brushRef="#br0" timeOffset="539497.6803">30433 10677,'0'24,"0"-1,-24 1,1-1,-24 1</inkml:trace>
  <inkml:trace contextRef="#ctx0" brushRef="#br0" timeOffset="542721.89">31068 9642,'0'0,"23"24,1-24,-48 0,1 0,23-24,-24 24,1 0,-1 0,1 24,-1-24,1 0,-1 23,1-23,23 24,-24-24,24 23,0 1,-23-24,23 23,0 1,0-1,-24 1,24 23,0-24,0 25,-23-1,23 0,0 0,0 23,-24 1,24-24,0 23,0-23,0 24,0-24,-23 24,23-1,0-23,0 24,0-1,-24 1,24-24,-23 23,23 1,0-1,0-22,0 22,0-23,0 0,0 24,23-48,-23 24,24-23,-24-1,0 1,23-1,1-23,-1 0,1-23,-1-1,1 1,-1-1</inkml:trace>
  <inkml:trace contextRef="#ctx0" brushRef="#br0" timeOffset="543354.276">31632 9337,'0'23,"0"1,0-1,24 1,-24-1,0 1,0-1,0 1,0-1,0 1</inkml:trace>
  <inkml:trace contextRef="#ctx0" brushRef="#br0" timeOffset="543670.6847">32056 9431,'0'23,"0"1,0-1,0 1,-24-1,1 1,23-1,-24 24,1-23,-1-1,1 1,-1-1,1 1,-1-1,24 1,0-1,-23 1,-1-1</inkml:trace>
  <inkml:trace contextRef="#ctx0" brushRef="#br0" timeOffset="544140.7639">32079 9807,'0'23,"0"1,0-1,0 1,0-1,0 1,-23 0,23-1,0 1,-24-24,24 23,0 1,0-1,-23-23,23-23,-24-1,1 1,-1-1</inkml:trace>
  <inkml:trace contextRef="#ctx0" brushRef="#br0" timeOffset="544356.9767">32056 9854,'23'-24,"-46"48,93-48,-23 24,-47-23,24 23,23 0,-24 0,1 0,-1 0,1 0,-1 0</inkml:trace>
  <inkml:trace contextRef="#ctx0" brushRef="#br0" timeOffset="544758.061">32267 9877,'24'0,"-1"0,1 0,-1 0,-23 24,0-1,-23 1,23 0,-24-24,1 23,23 1,0-1,-24-23,24 24,0-1,24-23,23 0,-47 24,47-24,-23 0,-24-24</inkml:trace>
  <inkml:trace contextRef="#ctx0" brushRef="#br0" timeOffset="545375.3195">31303 10701,'0'0,"24"0,-1 0,1 0,-1 0,1 0,23 0,-24 0,1 0</inkml:trace>
  <inkml:trace contextRef="#ctx0" brushRef="#br0" timeOffset="545829.3924">31868 10442,'23'0,"-23"23,0 1,0 23,0-24,0 1,0 23,-23-23,23 23,0-24</inkml:trace>
  <inkml:trace contextRef="#ctx0" brushRef="#br0" timeOffset="546145.8614">32056 10724,'0'0,"0"24,-24-1,24 1,-23-24,-1 23,1 1,23-1,-24 1,1-1,-1 1,1-1,-1 1,24-1,-23 1,-1-1</inkml:trace>
  <inkml:trace contextRef="#ctx0" brushRef="#br0" timeOffset="546731.9711">32056 11006,'23'0,"-23"24,0-1,0 1,-23-1,23 1,-24-1,1 1,23 23,0-23,-24-1,24 1,0-1,-23 1,23-1,0 1,-24-24,1-24,23 1,0-1,-24 24,1-23</inkml:trace>
  <inkml:trace contextRef="#ctx0" brushRef="#br0" timeOffset="547017.1458">32032 11100,'24'0,"-24"-23,23 23,1 0,-1-24,1 24,-1 0,24 0,-23 0,-1 0,1 0,-1 0,1 0</inkml:trace>
  <inkml:trace contextRef="#ctx0" brushRef="#br0" timeOffset="547480.75">32197 11171,'23'0,"1"0,-1 0,1 0,-24 23,0 1,0 0,-24-1,1 1,-1-1,1-23,-1 24,24-1,0 1,24-24,-1 0,1 0,-1 0,1 0,-1 0,1 0,23-24,-23 24,23-23</inkml:trace>
  <inkml:trace contextRef="#ctx0" brushRef="#br0" timeOffset="548636.6058">32479 9478,'24'0,"-1"0,1 0,-1 0,1 0,-1 0,1 0,23 0,-24 0,1 0,-1 0,1 0,-1 0,24 0,0 0,0 0,-23 0,-1 0,1 0,-24 23,0 1,0-1,0 1,0-1,0 1,0-1,0 1,0-1,-24 1,1-1,23 1,0 23,-24-24,24 1,-23 23,-1 0,24-23,-23 23,-1-24,24 24,0-23,-23 23,23 0,-24 0,24 0,0 0,0 0,-23 0,23 0,0 0,0 24,-24-24,1 0,23 23,0-23,-24 0,1 0,23 0,0-23,-24 23,24-24,0 24,-23-23,23-1,0 24,0-23,0 0,0-1,0 1,-24-24,24 23,-23-23,-1 0,24 24,-47-24,24 23,-24-23,23 24,1-24,-25 0</inkml:trace>
  <inkml:trace contextRef="#ctx0" brushRef="#br0" timeOffset="552161.9375">17263 12370,'0'24,"0"-1,0 1,0-1,0 1,0 0,0-1,0 1,0-1,0 1,0-1,0 1,0-1,0 1,-24-1,1-23,23-23,-24 23,24-24,0 1,0-1,0 1,0-1,0 1,0-1,0 1,0-1,0-23,0 23,24 1,-24-1,23 1,-23-1,24 24,-1 0,-23 24,24-1,-24 1,0-1,23-23,-23 24,24-1,-24 1,23-48,1 1,-1-1,-23 1,0-1,24 1,-1-1,-23 1,24 23,-1-24,1 24,-1 0,1 24,-24-1,0 24,0-23,0-1,0 1,0-1,0 1,0 0,0-1,0 1,0-1,0 1</inkml:trace>
  <inkml:trace contextRef="#ctx0" brushRef="#br0" timeOffset="553448.9417">19262 12676,'0'-23,"0"-1,-24 24,1 0,23-23,-24 23,1 0,-1 0,1 0,23 23,-24-23,24 24,0-1,0 1,24-1,-1 1,-23-1,24 1,-1-1,1 1,-1-24,1 23,-1 1,1-1,-24 1,23-1,-23 1,0-1,-23 1,23-1,-47-23,47 24,-47-24,23 0,-23 0,24 0,-1 0,-23-24,23 24,1-23</inkml:trace>
  <inkml:trace contextRef="#ctx0" brushRef="#br0" timeOffset="554286.8344">18486 12794,'23'0,"1"0,-1 23,1-23,-1 0,1 0,-1 0,1 0,-1 24,24-24,-23 0,23 0,-24 0,24 0,-23 0,-1 0</inkml:trace>
  <inkml:trace contextRef="#ctx0" brushRef="#br0" timeOffset="554872.4321">18556 12676,'0'0,"0"24,-23-24,23 23,-24 1,1-24,23 23,-24 1,1-1,-1-23,24 24,0-1,0 1,24-1,-1-23,1 24,-1-24,1 0,-24 23,23-23</inkml:trace>
  <inkml:trace contextRef="#ctx0" brushRef="#br0" timeOffset="555821.4847">18015 12676,'0'0,"24"-23,-24-1,-24 1,1 23,-1 0,1 0,-1 0,24 23,0 1,0-1,0 1,0-1,0 1,24-1,-24 1,23-1,-23 1,0-1,24 1,-24-1,0 1,0-1,0 1,0-1,0 1,-24-1,1 1,-1-24,-23 0,0 0,24 0,-1 0,0 0,-23-24,47 1</inkml:trace>
  <inkml:trace contextRef="#ctx0" brushRef="#br0" timeOffset="556254.3048">18250 12535,'0'24,"0"-1,0 1</inkml:trace>
  <inkml:trace contextRef="#ctx0" brushRef="#br0" timeOffset="558196.2781">19732 12417,'24'0,"-1"0,1 0,-1 0,1 0,-1 0,1 0</inkml:trace>
  <inkml:trace contextRef="#ctx0" brushRef="#br0" timeOffset="558396.826">19709 12582,'0'0,"23"0,1 0,-1 0,1 0,-1 0,1 0,-1 0</inkml:trace>
  <inkml:trace contextRef="#ctx0" brushRef="#br0" timeOffset="563423.8417">20814 12088,'-24'0,"1"0,-1 0,1 0,-1 0,1 0,-1 0,1 0,-1 0,24 24,-23-24,23 23,0 1,0-1,0 1,0-1,0 1,0-1,0 24,0 0,0-23,0-1,0 1,0 23,23-23,-23-1,0 24,0-23,0 23,0-24,24 48,-24-48,0 48,0-24,23 0,-23 23,0-23,0 71,0-71,0 24,0-1,0-23,0 0,0 24,0-24,0 0,0 0,0-24,0 24,0 1,0-25,0 24,-23-47,23 47,0-23,0-1,-24 1,24-1,0 1,0-1,0 1,24-24,-1 0,1 0,-1 0,1 0,23 0,-24-24,1 24</inkml:trace>
  <inkml:trace contextRef="#ctx0" brushRef="#br0" timeOffset="564411.0519">21143 11712,'0'23,"0"1,0-1,0 1,0-1</inkml:trace>
  <inkml:trace contextRef="#ctx0" brushRef="#br0" timeOffset="564843.0729">21496 11735,'0'24,"0"-1,-24-23,24 24,-23-24,-1 23,24 1,-23 0,-1-1,1 1,-1 23,24-24,-47-23,24 24,23-1,-24 1,1-1,23 1,0-1</inkml:trace>
  <inkml:trace contextRef="#ctx0" brushRef="#br0" timeOffset="565444.6817">21543 11947,'0'24,"0"-1,0 1,0-1,0 1,0-1,-24 1,24 23,-23-47,23 23,0 1,0-1,0 1,0-1,0 1,0-1,0-46,-24-1,1 1,-1-1,24 1,-23-1</inkml:trace>
  <inkml:trace contextRef="#ctx0" brushRef="#br0" timeOffset="565798.6721">21637 11924,'24'0,"-1"0,1 0,-24-24,23 24,1 0,-1 0,1 0,-1 0,1 0,-1 0,1 0,-1 0,1 0</inkml:trace>
  <inkml:trace contextRef="#ctx0" brushRef="#br0" timeOffset="566246.5583">21708 12041,'23'0,"1"0,-1 0,1 0,-24 24,0-1,0 1,0-1,0 1,-24-24,24 23,-23 1,23-1,-24 1,1-24,23 23,23-23,1 0,-1 0,24 0,-23-23,-1 23,1 0,-1 0,1 0</inkml:trace>
  <inkml:trace contextRef="#ctx0" brushRef="#br0" timeOffset="567564.8124">23166 11618,'0'23,"0"1,0-1,0 1,0-1,0 1,0-1</inkml:trace>
  <inkml:trace contextRef="#ctx0" brushRef="#br0" timeOffset="567966.5107">23448 11759,'0'23,"-24"1,1-24,-1 23,24 1,-23 23,-1-47,24 24,-23-1,-1 24,1-47,23 47,-24-23,1-24,23 23,-24 1,24-1,-23 1,23-1</inkml:trace>
  <inkml:trace contextRef="#ctx0" brushRef="#br0" timeOffset="568452.3535">23519 11994,'0'24,"0"-1,0 1,-24-1,24 1,0-1,0 1,0-1,0 1,0-1,0 1,0-1,0 1,0-1,0 1,-24-24,24 23,-23-23,-1 0,24-23,-23 23,-1-24,1 1,-1-1,1 24,-24-47,23 24,1-1,23 1</inkml:trace>
  <inkml:trace contextRef="#ctx0" brushRef="#br0" timeOffset="568806.5706">23542 11971,'0'-24,"24"24,-1 0,1-23,-1 23,1 0,23 0,-24 0,1 0,-1 0,1 0,-1 0,1 0,-1 0</inkml:trace>
  <inkml:trace contextRef="#ctx0" brushRef="#br0" timeOffset="569254.5511">23613 12088,'23'0,"-23"-23,24 23,-1 0,1 0,-24 23,23 1,-23-1,0 1,0-1,-23 1,23-1,0 1,-24-24,1 23,23 1,-24-1,1-23,23 24,0-1,23-23,1 0,-1 0,48 0,-48 0,24 0,-23 0,-1 0,24-23,-23 23</inkml:trace>
  <inkml:trace contextRef="#ctx0" brushRef="#br0" timeOffset="570473.1231">21308 12864,'0'-23,"0"46,0 1,0-1,0 1,-24-1,24 24,0 0,0-23,0-1</inkml:trace>
  <inkml:trace contextRef="#ctx0" brushRef="#br0" timeOffset="570842.7241">21637 12982,'0'0,"0"23,-23-23,23 24,-24-1,0 1,1-1,23 1,-47 23,47-23,-24-1,-23 24,47-23,-23 23,-1-24,1 24,-1-23,1-1,-1 24,1-23,-1-1,1 1</inkml:trace>
  <inkml:trace contextRef="#ctx0" brushRef="#br0" timeOffset="571390.4791">21590 13311,'0'24,"0"-1,0 1,0-1,0 1,-24-1,24 1,0-1,0 1,0-1,0 24,0-23,0 23,0-24,0 1,0-1,-23-23,23-23,-24-1,1 24,23-23,-47-24,23 47,24-24</inkml:trace>
  <inkml:trace contextRef="#ctx0" brushRef="#br0" timeOffset="571659.6996">21637 13358,'0'-23,"24"23,-24-24,23 24,1 0,-1 0,1 0,-1 0,1 0,-1 0,1 0,-1-23,24 23</inkml:trace>
  <inkml:trace contextRef="#ctx0" brushRef="#br0" timeOffset="572045.1587">21802 13405,'23'0,"1"0,-1 0,-23 24,24-1,-24 1,0-1,0 1,0-1,-24 1,24-1,0 1,0-1,24-23,-1 0,1 0,-1-23</inkml:trace>
  <inkml:trace contextRef="#ctx0" brushRef="#br0" timeOffset="572603.0331">23001 13123,'24'24,"-1"-24,1 0,-1 0,24 0,-23 0,-1 0,1 0,23 0,-24-24</inkml:trace>
  <inkml:trace contextRef="#ctx0" brushRef="#br0" timeOffset="572878.188">23542 12911,'24'0,"-24"24,0-1,-24 1,24-1,0 1,0-1,0 24,-23 1,23-25,-24 1</inkml:trace>
  <inkml:trace contextRef="#ctx0" brushRef="#br0" timeOffset="573695.8092">23824 13029,'0'23,"0"1,0-1,-23-23,-1 24,24 0,-23-1,-1 1,1-1,-1 24,1-23,-1-1,1 24,-24-23,23 23,1-24,-1 24,-23-23,47 23,-47 0,23-24,1 24</inkml:trace>
  <inkml:trace contextRef="#ctx0" brushRef="#br0" timeOffset="574335.0949">23801 13452,'0'24,"0"-1,0 1,0-1,0 1,0-1,0 1,-24-1,24 1,0-1,0 1,0-1,0 1,0 0,-23-24,23 23,-24-23,1 0,23-23,-24 23,1-24,23 0,-24 1</inkml:trace>
  <inkml:trace contextRef="#ctx0" brushRef="#br0" timeOffset="574720.5409">23848 13429,'23'0,"1"0,-1 0,1 0,-1 0,1 0,-1 0,1 0,-1 0,1 0,-1 0,1 0,0 0</inkml:trace>
  <inkml:trace contextRef="#ctx0" brushRef="#br0" timeOffset="575184.1323">23942 13570,'0'0,"23"0,1 0,-1 0,1 0,-1 0,-23 23,24-23,-24 24,0-1,0 1,0-1,0 1,-24-1,24 1,-23 0,-1-24,24 23,24-23,-1 0,1 0,-1-23,1 23,0 0,23-24</inkml:trace>
  <inkml:trace contextRef="#ctx0" brushRef="#br0" timeOffset="576240.1943">24318 11712,'24'0,"-1"0,1-24,-1 24,1 0,-1-23,1 23,-1 0,1 0,-1 0,1 0,-1 0,1 0,-1 0,1 0,-1 23,1-23,-24 24,0-1,23-23,-23 24,0-1,0 1,0-1,0 1,0 23,0-23,0 23,0 0,-23 0,23 0,0 0,0 23,0 1,0-24,0 23,0 1,0 0,0-1,0 1,0-1,0 1,23 23,1-24,-24 24,0-23,0 0,24-1,-1-23,-23 24,24-1,-24-46,0 46,0-46,0 23,0-24,23 1,-23-1,0 1,0 0,-23-24,-1 0,1 0,-1 0,0 0,1 0,-24 0</inkml:trace>
  <inkml:trace contextRef="#ctx0" brushRef="#br0" timeOffset="576788.3974">25235 12606,'0'-24,"24"24,-1 0,1 0,-1 0,1 0,-1 0,1-23,0 23</inkml:trace>
  <inkml:trace contextRef="#ctx0" brushRef="#br0" timeOffset="576988.9358">25212 12747,'70'0,"-140"0,164 0,-71 0,24 0,1 0,-25 0,1-24,-1 24,1 0</inkml:trace>
  <inkml:trace contextRef="#ctx0" brushRef="#br0" timeOffset="577489.9111">26035 12159,'0'0,"24"0,-24-24,0 48,0 23,0-24,0 1,0 23,0-24,-24 24,24-23,-24-1,1 24,23-23,0 0</inkml:trace>
  <inkml:trace contextRef="#ctx0" brushRef="#br0" timeOffset="577759.1656">25635 12747,'0'0,"24"0,23 0,-24 0,24 0,0 0,-23-24,23 24,0 0,0 0,24-23,-24 23,-24 0,24 0,-23 0,-1-24,24 24,-23 0</inkml:trace>
  <inkml:trace contextRef="#ctx0" brushRef="#br0" timeOffset="578307.3817">25988 13005,'0'24,"0"-1,0 1,-24-1,24 1,0 0,-23-1,23 1,0-1,0 24,0 0,0-23,0-1,0 1,0-1,0 1,-24-1,1-23,-1 0,1 0,-1 0,24-23,-23 23,-1 0,1-24,-1 1,24-1,-23 24,-24-23,47-1</inkml:trace>
  <inkml:trace contextRef="#ctx0" brushRef="#br0" timeOffset="578630.3231">25988 13005,'23'-23,"1"23,-24-24,24 24,-1-23,1 23,23-24,-24 24,1 0,-1 0,24 0,0 0,-23 0,23 0,-24 0,1 0,-1 0</inkml:trace>
  <inkml:trace contextRef="#ctx0" brushRef="#br0" timeOffset="579062.67">26106 13076,'23'0,"1"0,-1 0,1 0,-1 0,-23 23,24 1,-24 0,0-1,0 1,-24-1,24 1,-23-1,-1-23,24 24,-23-24,23 23,-24-23,24 24,24-24,-1 0,24 0,0 0,-23-24,-1 24,1-23,-1 23,1-24</inkml:trace>
  <inkml:trace contextRef="#ctx0" brushRef="#br0" timeOffset="580240.7819">26882 11853,'23'0,"-46"0,-1-24,1 24,-1 0,1 0,-1 0,1 0,-1 0,24 24,-23-24,-1 0,24 24,-24-24,1 23,23 1,0-1,0 1,0-1,0 1,0-1,0 1,0 23,23 23,-23-23,0-23,0 23,0 0,0 0,0 0,-23 0,23 0,0 0,-24 24,24-24,-23 0,23 23,0 1,0-24,0 23,0 1,0-24,0 0,0 24,0-24,0 23,0-46,0 23,0 0,-24-24,24 1,0-1,0 1,0-1,0 1,24-24,23 0,0 0,-23 0,-1 0,1 0,23 0,0 0,-24-24</inkml:trace>
  <inkml:trace contextRef="#ctx0" brushRef="#br0" timeOffset="595103.9922">25612 13946,'0'24,"0"-1,-24-23,24 24,-23-1,23 1,-24-1,1 1,-1-1,1 1,-1-1,24 1,-23-24,-25 0,25 0,-1 0,1 0,23-24,0 1,0-1,0 1,23-1,-23 1,24-1,-1 24,-23-23,24-1,23 24,-23 0,-1 0,-23 24,24-1,-1-23,1 24,-24-1,0 1,23-1,1 1,-24-1</inkml:trace>
  <inkml:trace contextRef="#ctx0" brushRef="#br0" timeOffset="595319.8838">25823 14064,'0'0,"24"-24,-1 24,1 0,-1-23,1 23,-1 0,1 0,-24-24,47 24</inkml:trace>
  <inkml:trace contextRef="#ctx0" brushRef="#br0" timeOffset="595520.4278">25870 14134,'0'0,"24"0,-1 0,1-23,-1 23,1 0</inkml:trace>
  <inkml:trace contextRef="#ctx0" brushRef="#br0" timeOffset="596052.9024">26364 13829,'0'-24,"0"48,0-1,24 1,-24-1,0 1,0-1,0 1</inkml:trace>
  <inkml:trace contextRef="#ctx0" brushRef="#br0" timeOffset="596290.965">26552 13970,'24'-24,"-189"95,330-118,-189 47,48 23,-48 1,24-1,-47 1,47-1,-23 1,-24-1,47 1,-47-1,47 1,-24-24</inkml:trace>
  <inkml:trace contextRef="#ctx0" brushRef="#br0" timeOffset="596776.7047">26623 14205,'0'23,"0"1,0-1,-24 1,24-1,0 1,0-1,0 1,0 0,-23 23,23-24,0 1,0-1,0 1,-24-24,24 23,0 1,-23-24,-1 0,24-24,-47 1,24 23,-1-24,1 24,-1 0,1-23,-1 23,1-24</inkml:trace>
  <inkml:trace contextRef="#ctx0" brushRef="#br0" timeOffset="597039.7592">26599 14299,'24'0,"-24"-24,23 24,1-23,23 23,-23-24,23 1,0 23,-24 0,1 0,-1 0,24 0,-23 0,-1 0</inkml:trace>
  <inkml:trace contextRef="#ctx0" brushRef="#br0" timeOffset="597393.6237">26717 14393,'0'0,"0"-24,24 24,-1 0,-23 24,0 0,0-1,0 1,0-1,0 1,0-1,24-23,-1 0,1 0,23 0,0 0,-24 0,24-23,0 23,-23-24</inkml:trace>
  <inkml:trace contextRef="#ctx0" brushRef="#br0" timeOffset="601639.554">27446 12112,'0'0,"0"-24,0 48,0-1,0 1,0-1,0 1,0-1,24 1,-24 23,0-24,0 1,0 23,0-24</inkml:trace>
  <inkml:trace contextRef="#ctx0" brushRef="#br0" timeOffset="602166.2721">28998 12135,'0'0,"0"-23,0-1,0 1,0 46,0 1,0-1,0 1,0 23,0-24,0 24,0-23,0 23,0-24</inkml:trace>
  <inkml:trace contextRef="#ctx0" brushRef="#br0" timeOffset="602771.5247">27305 13076,'24'-24,"-48"48,48-71,-24 23,0 1,23 23,-23 23,0 1,0-1,0 1,0-1,24 1,-24 23,0-23,0-1,0 24,0-23,0-1,0 1</inkml:trace>
  <inkml:trace contextRef="#ctx0" brushRef="#br0" timeOffset="603125.7282">28528 13123,'0'0,"23"0,25 0,-1 0,-24 0,48 0,-48 0,1 0,-1 0,1 0,-1 0</inkml:trace>
  <inkml:trace contextRef="#ctx0" brushRef="#br0" timeOffset="603395.0429">29045 12958,'24'0,"-48"0,48 24,-24-1,0 1,0-1,0 1,0-1,-24 1,24 0,0-1,0 1,0-1,0 1,0-1,0 1,0-1,0 1</inkml:trace>
  <inkml:trace contextRef="#ctx0" brushRef="#br0" timeOffset="604297.5803">29375 11994,'23'0,"-23"-23,24 23,-24-24,23 24,1-23,-1 23,1-24,-1 24,1 0,-1 0,1 0,-1 0,1 0,-1 0,1 0,-1 0,-23 24,0-1,0 1,0-1,0 1,0 23,0-24,0 1,0 23,0 0,0 0,0 0,0 0,0 0,0 23,0 48,-23-47,23 93,0-93,0-1,0 1,-24-1,24 1,0-24,0 24,-23-24,23 0,-24 0,1-24,23 24,0-23,0 23,-24-24,24 1,0-1,0 1,0-1,-23-23,-1 0,1 0,-24 0,0 0,23 0,-46 0</inkml:trace>
  <inkml:trace contextRef="#ctx0" brushRef="#br0" timeOffset="608342.4981">30268 12582,'24'0,"-24"-23,23 23,1 0,23 0,-24 0,1 0,-1 0,1 0,0 0,23 0,-24 0,1 0,-1 0</inkml:trace>
  <inkml:trace contextRef="#ctx0" brushRef="#br0" timeOffset="608527.3215">30362 12723,'94'24,"-188"-48,236 48,-95-24,-24 0,1 0,-1 0</inkml:trace>
  <inkml:trace contextRef="#ctx0" brushRef="#br0" timeOffset="608912.5248">31091 12417,'0'0,"24"0,-24-23,0 46,0 1,0-1,0 1,0 0,0 23,0-24,0 24,0-23,0 46,0-46,0 23,0-24</inkml:trace>
  <inkml:trace contextRef="#ctx0" brushRef="#br0" timeOffset="609307.2215">31091 12723,'48'-47,"-96"94,119-94,-47 47,-1 0,1 0,-1 0,1-23,-1-1,1 24,-1-23,1-1,-1 24,-23 24,-23-1,23 1,0-1,-24 1,24-1,0 1,0 23,0-24,0 1,0-1,-23 1</inkml:trace>
  <inkml:trace contextRef="#ctx0" brushRef="#br0" timeOffset="610394.9356">31515 12464,'0'24,"0"0,-24-24,24 23,-23 1,23-1,0 1,-24-1,1 1</inkml:trace>
  <inkml:trace contextRef="#ctx0" brushRef="#br0" timeOffset="611582.1071">16769 11829,'0'24,"0"0,0-1,0 1,0-1,0 1,0-1,0 1,0 23,-24 0,24 0,0 23,0-23,0 24,-23-1,23-23,0 24,0-24,0 47,-24-23,24 70,0-71,0 1,0-1,0 1,0 23,-23-23,23-1,0-23,0 24,0-24,0 23,0-23,0 0,0-23,0 23,-24-23</inkml:trace>
  <inkml:trace contextRef="#ctx0" brushRef="#br0" timeOffset="613771.9419">16675 11782,'23'0,"1"0,-1 0,1 0,-1 0,1 0,-24-23,47 23,-24 0,1 0,-1 0,24-24,0 24,-23 0,23 0,0 0,0-23,-23 23,23 0,0-24,0 24,0-23,0 23,0 0,23-24,-23 24,24 0,-1-23,-22 23,22 0,-23-24,24 24,-24-23,23 23,1 0,-1-24,1 24,-24 0,0-23,24 23,-1-24,1 24,-1 0,-23-23,24 23,-24 0,23-24,1 24,0 0,-1 0,1-23,-24 23,23 0,-23-24,24 24,-1 0,1 0,-24-23,24 23,-1 0,1 0,-1 0,24 0,-23-24,-1 24,24 0,-23 0,0 0,-1 0,1-23,-1 23,1 0,-1 0,1 0,-1 0,1 0,0 0,-1 0,-23 0,47 0,-23 0,-1 0,1 0,-1 0,1 0,0 0,-24 0,23 0,1 0,-1 0,-23 23,24-23,-24 0,0 24,23-24,-22 0,-1 0,0 23,0-23,0 0,23 0,-23 0,0 24,24-24,-24 0,0 0,23 0,-22 0,69 0,-70 0,0 0,24 0,-24 0,23 0,-23 0,24 0,-1 0,1-24,-24 24,24 0,-1 0,-23-23,47 23,-23 0,-24 0,23 0,1 0,0 0,-1 0,1 0,-1 0,1 0,-1 0,-23 0,24 0,23 0,-23 23,-1-23,24 0,-23 0,23 24,0-24,-24 0,48 23,-47-23,23 0,0 24,0-24,0 0,0 0,0 0,0 0,0 0,24 0,-24 0,0 0,0 0,24 0,-24 0,23 0,1 0,-24 0,0 0,0 0,24 0,-24 0,23 0,-23 0,0 0,1 23,-1-23,0 0,0 24,0-24,0 0,-24 23,25-23,-1 0,-24 24,1-24,-1 23,1-23,-1 24,1-24,0 0,-1 23,1-23,-1 0,1 0,-24 0,0 0,23 0,1 24,-24-24,24 0,-1 0,-23 0,24 0,-1 0,-23 0,0 0,24 0,-24 0,23 0,-23 0,1 0,-1 0,0 0,0 0,0 0,23 0,-23 0,0 23,24-23,-24 0,23 0,1 24,0-24,-24 0,0 0,23 0,1 23,-1-23,-23 0,0 0,0 0,0 0,-23 0,-1 0,1 0,0 0,-1 0,-23 24,24-24,-24 23,23-23,-23 24,24-24,-24 23,0 1,23 0,-23-1,0 24,0-23,0-1,0 1,24 23,-24 0,0 0,0 0,0 0,0 23,0-23,0 0,0 24,-24 0,24-1,-23 1,23-1,0 24,0-23,0 23,0-24,0 1,0 23,0-23,0-1,0 1,0-1,-24 1,24-1,0-23,0 24,-23-24,23 0,-24 0,24 0,0 0,0-23,0 23,-23-24,23 1</inkml:trace>
  <inkml:trace contextRef="#ctx0" brushRef="#br0" timeOffset="615645.9416">16745 13899,'0'24,"0"-1,0 1,0-1,0 1,0-1,0 24,24-23,-1-1,-23 1,24-1,-24 1,0-1,23 1,1-1,-1 1,1-1,-1 1,24-1,-23-23,23 24,0-24,0 24,0-24,24 0,-1 23,1-23,-1 0,1 0,-1 0,24 0,-23 0,23 0,-23 0,23 0,0 0,0 0,0 0,0 0,24 0,-1 0,1-23,-24 23,23 0,25 0,-25 0,1 0,-1 0,1 0,0 0,-1 0,1 23,23-23,-24 0,25 0,-1 0,0 0,0 0,0 24,141-24,-141 0,-23 0,23 0,0 23,0-23,-23 24,-1-24,25 0,-25 23,1-23,-1 0,1 0,-1 24,1-24,0 23,-1-23,1 0,-1 24,-22-24,22 0,-23 23,0-23,0 0,0 24,0-24,1 0,-25 23,24-23,0 0,0 24,-23-24,23 0,0 0,-23 0,23 0,-24 0,24 0,-23 0,23 0,-24 0,25 0,-1 0,-24 0,24 0,0 0,-23 0,23 0,-23 0,46 0,-46 0,23 0,0 0,-24 0,24 0,1 0,-1 0,-24 0,24 0,-47 0,47 0,-23 0,23 23,-23-23,-1 0,24 24,-23-24,23 0,-24 23,48-23,-48 24,25-24,-1 0,0 0,0 23,0-23,23 0,-22 0,-1 0,23 0,-23 24,0-24,24 0,-24 0,24 0,-24 0,23 0,1 0,-1 0,1 0,0 0,-1 0,-23 0,24 0,-1 0,25 0,-25 0,24 0,94 0,-93 0,-25 0,1 0,-24-24,-24 1,1 23,-48 0,1-24,-24 1</inkml:trace>
  <inkml:trace contextRef="#ctx0" brushRef="#br0" timeOffset="616716.3999">17851 15028,'0'24,"-24"-24,24 23,-23 1,23 23,0-24,-24 1,24 23,-24-24,24 1,0-1,0 24,0-23</inkml:trace>
  <inkml:trace contextRef="#ctx0" brushRef="#br0" timeOffset="617202.6825">17780 15287,'24'-24,"-48"48,71-48,-23 24,-1 0,24 0,-47-23,24 23,-1 0,1 0,-1 0,1 0,-1 0,1 0,-24-24,0 1,23 23,-23-24,0 1,24 23,-24 23,0 1,0-1,0 1,0-1,0 1,0-1,-24 1,24-1,0 1</inkml:trace>
  <inkml:trace contextRef="#ctx0" brushRef="#br0" timeOffset="617772.7991">18368 15146,'0'-24,"23"24,1-23,-24 46,0 1,-24-1,24 1,-23-1,23 1,0-1,-24 1,24-1,-23-23,23 24,0-1,0-46,0-1,23 24,-23-23,24-1,-24 1,23-1,1-23,-24 24,24-1,-1 1,-23-1,24 1,-24-1,23 24,1 0,-24 24,0-1,23 1,-23-1,0 1,0-1,0 1,0-1,0 1,0-1,0 1,0-1</inkml:trace>
  <inkml:trace contextRef="#ctx0" brushRef="#br0" timeOffset="617973.0247">18462 15240,'24'-47,"-48"94,71-94,-23 47,-1 0,1 0</inkml:trace>
  <inkml:trace contextRef="#ctx0" brushRef="#br0" timeOffset="618289.4498">18979 15028,'0'0,"0"24,0-1,0 1,-23-1,23 1,0-1,0 1,0-1,0 1,-24-24,24 23</inkml:trace>
  <inkml:trace contextRef="#ctx0" brushRef="#br0" timeOffset="618652.7696">18838 15052,'24'-48,"-48"96,48-119,-1 71,1 0,-1-24,1 24,-1 0,1 0,-1 0,25 24,-25-24,24 23,-23 1,-1 0,1-1,-1 1,1 23,-1 0,-23-24,0 1,0-1,0 1,0-1,-23-23,23 24,-47-1,0 1,23-24,-23 0,24 0,-25 0</inkml:trace>
  <inkml:trace contextRef="#ctx0" brushRef="#br0" timeOffset="619391.8186">19591 15028,'0'0,"0"24,0-1,0 24,-24-23,24-1,-23 1,23 23,0-24,-24 1,24-1,0 1,0-48,24 1,-24-1,0 1,23 23,-23-47,24 23,-24 1,23-24,1 23,-24 1,0-1,23 0,1 1,0-1,-1 24,1 0,-1 24,-23-1,0 1,24 0,-24 23,0-24,0 1,0 23,0-24,0 1,23-1,-23 1,0-1,0 1</inkml:trace>
  <inkml:trace contextRef="#ctx0" brushRef="#br0" timeOffset="619607.9802">19591 15193,'259'70,"-495"-164,213 118,70-48,-24 24,1 0,0 0,-1 0,1 0,-1 0</inkml:trace>
  <inkml:trace contextRef="#ctx0" brushRef="#br0" timeOffset="620479.2838">20108 15052,'-23'0,"23"23,0 1,0-1,0 1,-24-1,24 1,0-1,0 1,-23-24,23 23,0-46,0-1,0 1,0-1,0 1,23-24,-23 23,24 1,-24-1,23 0,1 1,-1-1,1 1,-1 23,1 0,-1 0,1 23,-24 1,0 23,0-23,0-1,0 1,0-1,0 1,0-1,0-46,23 23,1-24,-24 1,24-24,-1 23,1 0,-1 1,1-1,-1 1,1-1,-24 1,23 23,1 0,-1 0,1 23,-24 1,0-1,0 1,0-1,-24 48,1-47,23 23,-24 0,24-24,-23 1,23-1</inkml:trace>
  <inkml:trace contextRef="#ctx0" brushRef="#br0" timeOffset="621180.729">20908 15004,'0'24,"-24"0,24-1,-23 1,23-1,-24 1,1-1,-1 1,1 23,23-24,0 1,-24-24,24-24,24 1,-24-1,23 1,1-24,-1 0,24 23,-47 1,24-1,-1 0,-23 1,24 23,0 0,-1 0,1 0,-1 23,-23 1,0 0,0-1,0 1,0 23,0 0,0-24,0 1,0-1,0 1</inkml:trace>
  <inkml:trace contextRef="#ctx0" brushRef="#br0" timeOffset="621396.901">20884 15193,'95'-47,"-48"141,-189-141,260 0,-94 47</inkml:trace>
  <inkml:trace contextRef="#ctx0" brushRef="#br0" timeOffset="621781.8659">21425 15028,'0'-24,"0"48,-23 0,23-1,-24 1,24 23,-23 0,23-24,-24 1,24-1,0 1</inkml:trace>
  <inkml:trace contextRef="#ctx0" brushRef="#br0" timeOffset="622214.2058">21331 15216,'212'-329,"-424"682,212-377,235-305,-211 329,-24 23,0 1,24-1,-24 1,0-1,-24 1,24 0,-24-1,1 1,23-1,-24 1,1-24,23 23,-24-23,1 0,-1 0,24-23,24 23,-1 0,1 0,-1 0,1 0,-1 23,1-23,0 24,-1-24,1 23,-1 1,1-24</inkml:trace>
  <inkml:trace contextRef="#ctx0" brushRef="#br0" timeOffset="622583.9448">21896 15004,'0'0,"23"0,-23 24,0 0,0-1,0 1,0 23,0 0,-23-24,23 1,0-1,-24-23,24 24</inkml:trace>
  <inkml:trace contextRef="#ctx0" brushRef="#br0" timeOffset="622947.0685">21778 15028,'71'-165,"-48"518,-23-729,-94 564,235-376,-117 188,23 23,-47 1,47-1,-47 1,47 23,-24-24,1 1,-1 23,-23-23,24 23,-1-47,-23 47,0-24,0 1,0-1,0 1,0-1,-23 1,-1-24,24 23,-47-23,0 0,24-23,-1 23</inkml:trace>
  <inkml:trace contextRef="#ctx0" brushRef="#br0" timeOffset="624504.1756">23095 14934,'24'0,"-24"23,0 1,0 23,-24-23,24-1,0 1,0-1,0 1,0-1,0 1,0-1,0-46,0-1,0 1,0-1,0-23,0 24,24-1,-24 0,23 1,-23-1,24 1,-24-1,0 1,23 23,1 0,-24-24,23 24,1 0,-1 0,-23 24,24-24,-24 23,0 1,0-1,0 1,0-1,0 1,0 0,0-1,0 1,23-48,-23 1,24 23,-1-24,-23 0,24 1,23-1,-47 1,47-1,-47 1,47 23,-47-24,24 24,-1 0,1 0,-24 24,0 23,0 0,0-24,0 25,0-25,-24 1,24-1,-23 1,23-1,-24 1,24-1,0 1</inkml:trace>
  <inkml:trace contextRef="#ctx0" brushRef="#br0" timeOffset="625206.6027">23895 14981,'0'-24,"0"48,0-1,0 1,-24 0,24-1,0 1,-23 23,-1-47,24 23,0 1,0-1,-23-23,23 24,-24-24,48-24,-24 1,23-24,1 23,-1 1,-23-24,24 23,-1 0,1 1,-24-24,23 23,1 1,-24-1,23 1,1 23,-1-24,1 24,-1 0,-23 24,0-1,24 1,-24-1,0 1,0 23,-24-24,24 25,0-25,0 24,0-23,0-1,0 1,0-1,0 1</inkml:trace>
  <inkml:trace contextRef="#ctx0" brushRef="#br0" timeOffset="625422.5759">23918 15099,'24'-24,"140"142,-352-212,235 47,-23 47,-1 0,1 0,-1 0,1-24</inkml:trace>
  <inkml:trace contextRef="#ctx0" brushRef="#br0" timeOffset="625892.0948">24295 14887,'23'0,"1"0,-1 0,1 0,-1 0,1 0,23 0,-24 0,24 0,0 0,-23 0,23 0,0 0,-24 0,1 0</inkml:trace>
  <inkml:trace contextRef="#ctx0" brushRef="#br0" timeOffset="626155.1245">24600 14910,'0'47,"118"-141,-236 141,95 24,23-48,0 1,-24 0,24-1,0 1,0-1,0 1,0-1,0 1</inkml:trace>
  <inkml:trace contextRef="#ctx0" brushRef="#br0" timeOffset="627125.0167">24953 14957,'0'24,"0"-1,0 1,0 0,0-1,-23 1,23-1,0 1,0-1,0 1,0-1,0-46,0-1,0 1,0-1,0 1,0-1,0 1,0-1,23 0,-23 1,24-1,-1 1,-23-1,24 1,-1 23,1 0,-1 0,1 0,-1 0,1 0,-24 23,0 1,0-1,-24 1,1-24,23 23,-24-23,1 24,-1-24,48 24,-1-24,1 0,-24 23,23 1,1-24,-24 23,0 1,23-24,1 23,-24 1,23-24,1 23,-1 1,1-24,-1 0</inkml:trace>
  <inkml:trace contextRef="#ctx0" brushRef="#br0" timeOffset="627496.0567">25494 14934,'24'0,"-1"0,1 0,-24-24,23 24,1 0,-1 0,1 0,23-23,-24 23,1 0</inkml:trace>
  <inkml:trace contextRef="#ctx0" brushRef="#br0" timeOffset="627722.1789">25659 14934,'0'118,"70"-283,-140 353,70-329,0 306,0-142,0 1,0-1,0 1</inkml:trace>
  <inkml:trace contextRef="#ctx0" brushRef="#br0" timeOffset="627960.0855">25541 15216,'94'0,"-94"0,-94 0,212 0,-95 0,1 0,-1 0,1 0,-1 0,1 0,-1 0,-23-23</inkml:trace>
  <inkml:trace contextRef="#ctx0" brushRef="#br0" timeOffset="628915.2976">26294 14934,'23'0,"-23"-24,0 48,-23-1,-1 1,24-1,-23 1,-1 0,1-1,-1 1,24-1,-23 1,-24-1,23 1,1-1,-1 1,0-24</inkml:trace>
  <inkml:trace contextRef="#ctx0" brushRef="#br0" timeOffset="629262.9846">26082 14910,'0'0,"24"0,-1 0,1 0,-1 24,-23-1,0 1,24 23,-1-23,1 23,-1-24,-23 1,24-24,-1 23,1 1,-1-1,1-23,-24 24</inkml:trace>
  <inkml:trace contextRef="#ctx0" brushRef="#br0" timeOffset="650961.2561">18086 16063,'0'23,"0"1,0-1,0 1,0-1,0 24,0-23,0 23,0 0,0-23,0 23,23-24,-23 24,24-23,-24 23,0-24,0 1</inkml:trace>
  <inkml:trace contextRef="#ctx0" brushRef="#br0" timeOffset="651443.3822">18109 16392,'0'-23,"0"46,24-70,-1 47,1 0,-1 0,1 0,-1 0,1 0,-1-23,1 23,23-24,-47 0,23 1,1 23,-24-24,0 1,0-1,0 1,0-1,24 1,-24-1,0 48,0-1,0 1,-24-24,24 47,0-24,0 24,0 1,0-25,0 24,0 0,0 0,0-23,0 23,0 0,0-24,0 1</inkml:trace>
  <inkml:trace contextRef="#ctx0" brushRef="#br0" timeOffset="651897.3868">19403 16086,'-24'0,"24"24,0-1,-47 1,24-1,23 24,-47-23,23 23,1-23,-1-1,1 24,-1-23</inkml:trace>
  <inkml:trace contextRef="#ctx0" brushRef="#br0" timeOffset="652209.4361">19074 16157,'23'-24,"-94"377,119-682,-25 282,-23 23,24 24,-24 24,23-24,-23 23,0 1,24-1,-1 1,1 23,-24-24,47 1,-47 23,47-23,-24-1,1 1,-1 23,1-24,-1 1,1-1</inkml:trace>
  <inkml:trace contextRef="#ctx0" brushRef="#br0" timeOffset="652926.7853">20438 15992,'23'0,"1"-23,-24-1,0 1,0 46,0 1,0-1,0 24,-24-23,24 23,-23 0,23-24,0 24,0 0,0 1,0-25,0 1,0 23</inkml:trace>
  <inkml:trace contextRef="#ctx0" brushRef="#br0" timeOffset="653396.9148">20461 16227,'24'0,"-48"0,71 0,-23 0,-1 0,24 0,-47-23,24 23,-1 0,1-24,-1 1,1 23,23-24,-24 1,1 23,-24-24,23 1,1 23,-24-24,0 1,23 23,-23-24,0 48,-23-1,23 1,-24-1,1 24,23-23,0 23,0 0,-24 0,24 0,0-23,-23 23,23 0,0-24,0 1</inkml:trace>
  <inkml:trace contextRef="#ctx0" brushRef="#br0" timeOffset="653788.2366">21566 16133,'24'-23,"0"23,-1 0,1 0,-1 0,1 0,-1 0,1 0</inkml:trace>
  <inkml:trace contextRef="#ctx0" brushRef="#br0" timeOffset="654013.4078">21519 16274,'95'0,"-72"0,71-141,-306 282,354-141,-119 0,1 0,-1 0,1 0,-1 0,1 0</inkml:trace>
  <inkml:trace contextRef="#ctx0" brushRef="#br0" timeOffset="654788.1526">22507 15828,'0'0,"24"0,-1 0,1 0,-1 0,24 0,-23 0,23 0,0 0,0 0,-24 0,25 0,-25 0,1 0</inkml:trace>
  <inkml:trace contextRef="#ctx0" brushRef="#br0" timeOffset="655085.4681">22766 15875,'0'23,"0"1,0-1,0 1,0-1,0 24,0-23,0-1,0 24,0-23,0 23,0 0,0-24,0 25,0-25,0 24,0-23,0-1</inkml:trace>
  <inkml:trace contextRef="#ctx0" brushRef="#br0" timeOffset="655370.6834">22484 16533,'0'24,"23"-24,1 0,-1 0,24 0,-23 0,-1 0,48 0,-48 0,24 0,0 0,1 0,-1 0,0 0,0-24</inkml:trace>
  <inkml:trace contextRef="#ctx0" brushRef="#br0" timeOffset="678820.9014">23189 16533,'-23'0,"23"-23,0-1,23 24,1 0,-1 0,1 0,-24 24,23-1,1-23,-24 24,0-1,0 1,0-1,-24 1,1-1,23 1,23-24,24 0,0 0,-23 0,23 0,-24 0</inkml:trace>
  <inkml:trace contextRef="#ctx0" brushRef="#br0" timeOffset="679184.201">23895 16486,'0'0,"-24"24,24-1,-23 1,-1-1,1 1,-1-24,24 23,-23 1,-1-24,1 23</inkml:trace>
  <inkml:trace contextRef="#ctx0" brushRef="#br0" timeOffset="679469.406">23683 16510,'24'0,"-48"0,71 23,-23 1,-24-1,23 1,1-24,-1 23,24 1,-47-1,47-23,-23 0,23 0</inkml:trace>
  <inkml:trace contextRef="#ctx0" brushRef="#br0" timeOffset="679838.85">24106 16533,'24'-117,"-48"234,72-234,-25 140,1 1,-24-1,0 1,0-1,0 1,0-1,-24 1,1-1,23 1,-24-1,0-23,24 24,24-24,0 0,23 0,-24 0,24 0,-23-24</inkml:trace>
  <inkml:trace contextRef="#ctx0" brushRef="#br0" timeOffset="707276.1255">16980 17450,'0'-23,"0"-1,0 1,0 46,0 1,0-1,0 24,0 0,0-23,0 23,0 0,0-23,0 23,0-24,0 1,0 23,0-24,0 1,0-1,0-46,0-1,0 1,0-1,-23 1,23-1,0-23,0 24,0-1,0-23,0 24,0-25,0 25,0-1,0-23,0 24,0-1,0-23,23 24,-23-1,0 1,24-1,-24 1,23 23,1 0,-1 0,1 23,-24 1,23-1,1 1,-24-1,24 24,-1-23,-23-1,0 24,0 0,0-23,0 0,0-1,24-23,-1 0,-23-23,24-1,-24 0,23-23,1 0,-1 0,1 24,-24-24,23 23,1 1,-1-1,-23 1,0-1,24 24,-1 24,-23-1,0 1,0 23,0-24,0 24,0 0,24 0,-24 0,0 1,0-25,0 24,0 0,0 0,0-23,0 23,0 0,0-24,0 1,23-1</inkml:trace>
  <inkml:trace contextRef="#ctx0" brushRef="#br0" timeOffset="708686.1531">19638 17686,'0'0,"0"-24,0 1,-24 23,1-24,-1 24,1 0,-1 0,1 24,-1-24,-23 23,24-23,-1 24,-23-1,24-23,23 24,0-1,0 1,23-1,24-23,-23 24,-1-1,24 1,-23-24,23 23,-24-23,1 24,23-1,-47 1,23-24,-23 23,0 1,0-1,-23-23,-1 24,1-24,-24 23,23 1,-23-24,0 0,-23 23,-1-23,24 0,-23 0,23 0,0 0,-1 0,1 0,24 0,-1 0,1 0</inkml:trace>
  <inkml:trace contextRef="#ctx0" brushRef="#br0" timeOffset="709049.147">19920 17592,'0'23,"0"1,-23-1,23 1,-24-1</inkml:trace>
  <inkml:trace contextRef="#ctx0" brushRef="#br0" timeOffset="710036.7377">18274 17733,'0'-24,"-24"1,1-1,-1 24,1 0,-1 0,-23 0,24 24,-1-24,1 23,-24-23,23 24,1-24,-1 23,24 1,0-1,0 1,0-1,24 1,-1-24,1 23,23 1,-24-1,1 1,23-24,-24 23,1 1,-1-1,-23 1,0-1,-23 1,-1-24,1 23,-24-23,23 0,1 0,-48 0,24 0,0 0,0 0,0 0,23 0,-23 0,0 0,24 0,-1 0</inkml:trace>
  <inkml:trace contextRef="#ctx0" brushRef="#br0" timeOffset="710653.6014">18368 17921,'23'0,"1"0,23 0,-23 0,-1 0,24 0,-23 0,46 0,-23 0,24-24,-24 24,23 0,1 0,-1-23,-22 23,22 0,-23 0,0 0,-23 0,23 0,-24 0</inkml:trace>
  <inkml:trace contextRef="#ctx0" brushRef="#br0" timeOffset="711170.3979">18603 17780,'0'0,"24"0,-1 0,-23-24,24 24,-48 0,-23 0,24 24,-24-24,47 23,-47-23,47 24,-24-1,-23-23,47 24,-47-1,47 1,0-1,23-23,1 24,0-24,-1 23,1 1,23-1,-24-23,24 0,0 24,0-1,-23-23,23 24,-24-24</inkml:trace>
  <inkml:trace contextRef="#ctx0" brushRef="#br0" timeOffset="713059.2272">20532 17380,'23'0,"24"-24,-23 24,-1 0,1 0,-1 0,1 0,23 0,-24 0,1 0</inkml:trace>
  <inkml:trace contextRef="#ctx0" brushRef="#br0" timeOffset="713290.5177">20579 17521,'23'0,"142"-141,-353 282,258-141,-70-24,47 24,-23 0,23-23,-24 23,1 0,-1 0</inkml:trace>
  <inkml:trace contextRef="#ctx0" brushRef="#br0" timeOffset="713867.8773">21543 17051,'0'-24,"0"48,0-1,0 1,0-1,23 24,-23-23,0-1,24 24,-24-23,0-1</inkml:trace>
  <inkml:trace contextRef="#ctx0" brushRef="#br0" timeOffset="714315.2144">21331 17592,'24'0,"-1"0,1 0,-1 0,48 0,-24 0,0 0,0 0,24 0,-24 0,23-24,1 24,-24 0,23-24,-23 24,0 0,0 0,-23 0,-1 0,-23-23</inkml:trace>
  <inkml:trace contextRef="#ctx0" brushRef="#br0" timeOffset="715001.2953">21637 17756,'0'24,"0"-1,0 24,0-23,0-1,0 1,0 23,-23-24,-1 24,24-23,0-1,0 1,-24-1,24 1,-23-24,23 23,0 1,-24-24,24 24,-23-24,-1 0,1 0,-1 0,1 0,-1 0,24-24,-23 24,-1-24,24 1,-23 23,-1-24,1 24,23-23</inkml:trace>
  <inkml:trace contextRef="#ctx0" brushRef="#br0" timeOffset="715395.8476">21590 17780,'24'0,"-1"-24,1 24,-1 0,1 0,-1 0,1 0,-1 0,24 0,-23 0,-1 0,24 0,-23 0,23-23,-24 23,1 0,-1 0</inkml:trace>
  <inkml:trace contextRef="#ctx0" brushRef="#br0" timeOffset="715889.7529">21731 17897,'24'-23,"-1"23,1 0,-1 0,-23 23,0 1,0-1,0 1,-23-1,-1 1,1-1,23 1,-24 23,1-24,-1-23,1 24,23-1,-24 1,1 0,46-24,1 0,-1 0,1 0,23-24,-24 24,24-24,-23 24,-1-23</inkml:trace>
  <inkml:trace contextRef="#ctx0" brushRef="#br0" timeOffset="716783.4491">23001 16862,'0'-23,"-23"-1,-1 24,1 0,-1 0,1 0,-1 0,-23 0,23 0,1 24,-24-24,23 0,1 0,-1 0,1 0,-1 23,1-23,23 24,0-1,0 1,0 0,0-1,0 24,0 0,-24 0,24 24,0-1,0 1,0-24,0 23,0 24,0-23,0 47,-23-71,-1 0,24 23,-23-23,23 0,-24 0,1 0,23 0,-24 0,1 1,23-1,0-24,0 24,0 0,0-23,0 23,0-24,23 24,1-23,-1-1,1 1,23-24,0 23,0-23,0 0,23 0,1 0,0 0,-24-23,47-1</inkml:trace>
  <inkml:trace contextRef="#ctx0" brushRef="#br0" timeOffset="717891.1514">23707 17027,'0'-23,"23"23,1 0,-24 23,0 1,0-1,23 1,-23-1,0 1,0 23,24-47,-24 23,23 1</inkml:trace>
  <inkml:trace contextRef="#ctx0" brushRef="#br0" timeOffset="718848.5375">25376 16933,'0'24,"0"-1,0 1,0-1,0 1,0 23,0-24,0 1,-23 23</inkml:trace>
  <inkml:trace contextRef="#ctx0" brushRef="#br0" timeOffset="719474.0641">23848 17803,'23'0,"-23"24,0-1,0 1,0-1,0 24,0-23,0-1,0 1,0-1,0 1,0 23,0-24,0 1,0-1</inkml:trace>
  <inkml:trace contextRef="#ctx0" brushRef="#br0" timeOffset="720012.8366">24883 18038,'0'0,"23"0,1 0,-1 0,24 0,-47-23,47 23,-23 0,23 0,-24 0,1 0,-1 0,1 0,-24-24,23 24</inkml:trace>
  <inkml:trace contextRef="#ctx0" brushRef="#br0" timeOffset="720360.5237">25447 17827,'0'0,"24"0,-24 23,0 1,23-1,-23 1,0-1,0 1,0-1,0 24,0 0,0-23,24-1,-24 1,0-1,0 1,0 0,0-1,-24-23,1 0,-1 0</inkml:trace>
  <inkml:trace contextRef="#ctx0" brushRef="#br0" timeOffset="721246.6612">25894 16651,'0'-24,"0"48,0-71,23 47,-23-24,24 24,-1 0,1 0,23 0,-23 0,-1 0,1 0,-1 0,24 0,-47 24,24-24,-1 0,-23 23,24-23,-24 24,0-1,0 24,0-23,0-1,0 24,0-23,-24 23,24 0,0 24,-23-24,-1 23,24 1,0-1,0-23,0 24,-23-1,23 24,0-46,0 22,0 1,0-24,0 23,0 1,0-24,0 23,0-23,-24 0,24 24,0-24,-23 0,23 24,0-24,0 0,-24 0,1 0,23 0,0 0,-24-24,24 1,-24-1,1 1,23-1,-47-23</inkml:trace>
  <inkml:trace contextRef="#ctx0" brushRef="#br0" timeOffset="722998.7636">18862 13264,'23'0,"1"0,-1 0,1 0,-1 0,1 0,-1 0,25 0,-25 0,1 0,-1 0,24 0,0 24,-23-24,-1 0,1 0</inkml:trace>
  <inkml:trace contextRef="#ctx0" brushRef="#br0" timeOffset="723368.4231">18956 13358,'23'0,"1"0,-1 0,1 0,23 0,-23 0,-1 0,1 0,-1 0,1 0</inkml:trace>
  <inkml:trace contextRef="#ctx0" brushRef="#br0" timeOffset="725442.4619">17780 13264,'24'0,"-1"0,1 0,-1 0,1 0,-1 0,1 0</inkml:trace>
  <inkml:trace contextRef="#ctx0" brushRef="#br0" timeOffset="725636.0406">17780 13358,'94'0,"0"-70,-282 140,329-70,-117 0</inkml:trace>
  <inkml:trace contextRef="#ctx0" brushRef="#br0" timeOffset="726992.4219">19332 18344,'24'0,"-1"0,1 0,-1 0,1-23,-1 23,1 0,-1 0,1-24,-1 24,1 0</inkml:trace>
  <inkml:trace contextRef="#ctx0" brushRef="#br0" timeOffset="727292.9932">19332 18391,'24'0,"-1"0,1 0,-1 0,1 0,-1 0,1 0,-1 0,1 0</inkml:trace>
  <inkml:trace contextRef="#ctx0" brushRef="#br0" timeOffset="728048.0803">17874 18344,'24'0,"-1"0,1 0,-1 0,-23-23,24 23,-1 0,1 0,-1 0,1 0</inkml:trace>
  <inkml:trace contextRef="#ctx0" brushRef="#br0" timeOffset="728311.1122">17874 18438,'24'0,"-1"0,1 0,-1 0,24 0,-23-23,-1 23</inkml:trace>
  <inkml:trace contextRef="#ctx0" brushRef="#br0" timeOffset="740481.8002">18744 9642,'24'0,"-24"24,0-1,23-23,1 0,-1 0,1 0,23 0,-24 0,24-23,24-24,0 23,-1 1,1-1,-1-23,1 47,-1-47,1 24,-1 23,-23-24,24 1,-47 23</inkml:trace>
  <inkml:trace contextRef="#ctx0" brushRef="#br0" timeOffset="742819.2987">2869 12958,'0'0,"0"-23,0 46,0 1,0-1,0 1,0-1,0 24,0-23,0 23,0 0,0 0,0 0,0 0,0 24,0-1,0-23,24 24,-24-1,0-23,23 24,-23-24,24 24,-24-24,0 23,0 1,0-1,0 1,0-1,0-23,0 48,0-25,0-23,0 24,0-1,0-23,0 24,0-24,0 0,0 0,0 0,0 0,0-23,0 23,0-24,47 1,-47-1</inkml:trace>
  <inkml:trace contextRef="#ctx0" brushRef="#br0" timeOffset="743908.674">870 14158,'24'0,"-1"0,1 0,-1 0,1 0,-1 0,1 0,23 0,-24 0,24 0,-23 0,23 0,-24 0,1 0,23 0,24 0,-24 0,0 0,0 0,0 0,0 23,23-23,1 0,-1 0,-23 24,24-24,23 0,-47 0,47 0,0 0,-23 0,23 0,-24 0,25 0,-25 0,24 0,0 0,-23 0,23-24,-24 24,1 0,23 0,-23 0,23 0,-24 0,1 0,23 0,-47-23,47 23,-23 0,-1 0,1 0,-1 0,1-24,-1 24,24 0,-23 0,0 0,-1 0,1 0,-1 0,1 0,-1-23,1 23,-24 0,23 0,-23 0,1 0,22 0,-46 0,-1 0,24 0,-23 0</inkml:trace>
  <inkml:trace contextRef="#ctx0" brushRef="#br0" timeOffset="745979.9718">4445 14087,'0'24,"0"-1,0 1,0-1,0 1,24-24,-24 23,0 1,0-48,0 1,0-1,0 1,0-1,0 1,-24 23</inkml:trace>
  <inkml:trace contextRef="#ctx0" brushRef="#br0" timeOffset="747746.6402">4327 14417,'24'0,"-24"23,0 1,0-1,23 1,-23-1,0 1,24-1</inkml:trace>
  <inkml:trace contextRef="#ctx0" brushRef="#br0" timeOffset="748000.2066">4586 14628,'0'0,"24"0,-24 24,0-1,-24-23,24 24,-23-24</inkml:trace>
  <inkml:trace contextRef="#ctx0" brushRef="#br0" timeOffset="748432.5395">4821 14511,'-282'211,"564"-422,-305 211,-1 23,24 1,-23-1,23 1,0-1,0 1,23-24,1 0,-1 0,1 0,-1-24,1 24,-24-23,0-1,0 1,0-1,0 1,0-1,-24 1,1 23,-1 0,1 0</inkml:trace>
  <inkml:trace contextRef="#ctx0" brushRef="#br0" timeOffset="748934.6165">4116 14369,'0'0,"0"24,-24 0,-23 70,47-47,0-24,0 24,0-23,0 23,0-24</inkml:trace>
  <inkml:trace contextRef="#ctx0" brushRef="#br0" timeOffset="749265.6158">5198 14369,'0'0,"0"24,0 0,0-1,0 1,-24 23,24-24,0 1,0 23,0-24,0 1,-23-1,-1 1,1-1</inkml:trace>
  <inkml:trace contextRef="#ctx0" brushRef="#br0" timeOffset="750368.7695">2611 13147,'23'0,"1"0,-1 0,1 23,-1-23,24 0</inkml:trace>
  <inkml:trace contextRef="#ctx0" brushRef="#br0" timeOffset="751371.1826">1058 12888,'0'-24,"0"1,-23 23,-1 23,1 1,23-1,-24 1,1 23,23-24,0 24,0 0,0-23,0 23,0-23,0-1,23 1,1-1,-24 1</inkml:trace>
  <inkml:trace contextRef="#ctx0" brushRef="#br0" timeOffset="751772.2696">1270 12982,'0'-24,"-118"354,236-636,-142 306,1 23,23 1,0-1,0 1,0-1,0 1,0 0,0-1,23-23,1 24,0-24,-1 0,1-24,-1 24,-23-23,0-25,0 25,0-1,0 1,-23-1,23 1,-24-1,24 1,-23-1,23 1,-24 23</inkml:trace>
  <inkml:trace contextRef="#ctx0" brushRef="#br0" timeOffset="752057.2901">1482 13241,'0'0,"0"23,0 1,-24-24,1 23,-1 1</inkml:trace>
  <inkml:trace contextRef="#ctx0" brushRef="#br0" timeOffset="752373.6128">1646 12958,'0'24,"0"-1,0 1,0-1,0 1,0-1,0 1,0 0,0-1</inkml:trace>
  <inkml:trace contextRef="#ctx0" brushRef="#br0" timeOffset="752642.8255">1764 12817,'0'-23,"-118"423,236-777,-118 377,0 24,23-24,-23 47,0-24,24 24,-24 0,23-23,-23 23,0 0,24 0,-24-23,0 23</inkml:trace>
  <inkml:trace contextRef="#ctx0" brushRef="#br0" timeOffset="754400.9475">1529 12676,'0'-23,"0"46,23-23,-23 24,24-1,-1 1,-23-1,24 1,-1 23,-23-24,24 24,-1-23,1 23,-24-24,23 24,-23-23,0-1,0 25,-23-25,23 1,-24 23,-23-24,24 1</inkml:trace>
  <inkml:trace contextRef="#ctx0" brushRef="#br0" timeOffset="757323.8586">988 13170,'-24'0,"1"0,23-23,0-1,23 0,1 1,-1-1,1 1,-1-1,24 24,-23-23,-1-1,24 1,-23-1,23 1,0-1,0 24,-23-23,23 23,-47-24</inkml:trace>
  <inkml:trace contextRef="#ctx0" brushRef="#br0" timeOffset="757524.3704">1082 13217,'329'-188</inkml:trace>
  <inkml:trace contextRef="#ctx0" brushRef="#br0" timeOffset="758257.1456">1223 11853,'-24'0,"1"24,23-1,-24-23,24 24,0-1,0 1,-23 23,23 0,0-24,0 24,0 0,23 0,-23 0,24 0,-1-23,1 23,-24-24,23 1,1-1</inkml:trace>
  <inkml:trace contextRef="#ctx0" brushRef="#br0" timeOffset="758742.8897">1529 11900,'-24'0,"1"0,23 24,-24-24,24 23,-23 1,23-1,0 1,0-1,0 24,0-23,0 23,0-24,23 1,-23-1,24 1,-1-1,1-23,-1 0,1 0,-1-23,-23-1,0 1,0-1,0 1,0-1,0 1,0-24,0 23,0 1,0-1,0 1,-23-1,-1 1</inkml:trace>
  <inkml:trace contextRef="#ctx0" brushRef="#br0" timeOffset="759059.4124">1764 12229,'0'0,"23"0,-23 24,0-1,0 1,0-1,0 1,-23-1,23 1</inkml:trace>
  <inkml:trace contextRef="#ctx0" brushRef="#br0" timeOffset="759514.0108">2070 11971,'-24'0,"24"23,0 1,0-1,0 1,0-1,0 24,0-23,0-1,0 1,0-1,0 1,0-1</inkml:trace>
  <inkml:trace contextRef="#ctx0" brushRef="#br0" timeOffset="759877.3482">2211 11665,'23'0,"-23"23,24 1,-24 23,23 0,-23-24,0 25,24-25,-1 24,-23 0,0 0,0 0,0 0,0 0,0 0,-23-23,-1 23</inkml:trace>
  <inkml:trace contextRef="#ctx0" brushRef="#br0" timeOffset="761218.2039">5691 14322,'-23'0,"-1"0,1 0,-1 24,1-24,-1 0,1 23,-1-23,24 24,0 0,24-1,-24 1,0-1,0 24,0-23,0 23,0-24,0 24,0 0,0 0,0 0,0 24,0-48,0 48,0-48,0 25,0-1,23 0,-23-24,0 1,24-1,-1 1,1-1,-1-23,1 24,-1-24,1 0,0 0,23 0,-24-24,1 24</inkml:trace>
  <inkml:trace contextRef="#ctx0" brushRef="#br0" timeOffset="761766.446">5950 14346,'0'-24,"0"48,0-1,0 1,0 0,0 23,0-24,0 1,0-1,0 1</inkml:trace>
  <inkml:trace contextRef="#ctx0" brushRef="#br0" timeOffset="762352.3959">6138 14934,'-23'0,"-1"0,24 23,-23 1,23-1,0 1,0 0,0-1,0 1,0-1,0 1,23-24,1 0,-1 0,1-24,-24 1,0-1,0 1,0-1,-24 0,24 1,-23 23,23-24,0 1,-24-1</inkml:trace>
  <inkml:trace contextRef="#ctx0" brushRef="#br0" timeOffset="763006.8977">6232 14346,'0'-24,"24"1,-1 23,1-24,-1 24,1 0,0 0,-1-23,1 23,-1 23,-23 1,0-1,24-23,-24 24,23-1,-23 25,24-25,-24 1,0 23,0-24,0 24,0-23,0 23,23 0,-23-24,24 24,-24 0,0 0,23 0,1 47,-24-46,0-1,0 0,0-24,0 24,0-23,0-1,0 1,0-1,-24-23,1 0</inkml:trace>
  <inkml:trace contextRef="#ctx0" brushRef="#br0" timeOffset="764288.4272">1881 13241,'-23'0,"-1"0,1 0,-1 0,1 0,23-24,0 48,0-1,-24-23,24 24,0 23,0-24,0 24,0 0,0 0,0-23,0 23,0 0,0 0,0-24,-23 24,23-23,0 0,0 23,0-24,0 1,0-1,0 1,23-24,1 0,-1-24,1 24,-1-23,1 23,-1-24,1 24,0-23</inkml:trace>
  <inkml:trace contextRef="#ctx0" brushRef="#br0" timeOffset="764874.3658">1929 13241,'0'23,"0"1,0-1,0 1,0-1,0 1,0-1,0 1,23-24,1 0,-1 0,1 0,-24-24,0 1,0-1,0 1,0-1,0 1,-24 23,24-24,-23 24</inkml:trace>
  <inkml:trace contextRef="#ctx0" brushRef="#br0" timeOffset="765290.9321">2046 13617,'24'23,"-24"1,0-1,0 1,0-1,0 1,0 0,0-1</inkml:trace>
  <inkml:trace contextRef="#ctx0" brushRef="#br0" timeOffset="765982.018">2187 13170,'24'0,"-1"0,1 0,-1 0,1 0,-1 24,-23-1,24-23,-24 24,0-1,0 1,0-1,0 1,0 23,23 0,-23-24,0 24,0-23,0 23,24 0,-24 0,0 0,0 0,23-23,-23 23,0-24,0 24,0 0,0-23,0-1,0 1,0-1,0 1,-23-24,-1 0,1 0,-1 0,1 0,-1-24</inkml:trace>
  <inkml:trace contextRef="#ctx0" brushRef="#br0" timeOffset="766879.195">2893 13923,'23'0,"1"0,-1 0,1 0,-1 0,1 0,-1 0,1 0,-1 0,1 0,-1 23,-23 1,0-1,0 1,0-1,0 1,0-1,0 1,0-1,0 1,0-1,0 1,0-1</inkml:trace>
  <inkml:trace contextRef="#ctx0" brushRef="#br0" timeOffset="773631.3382">9031 13358,'0'24,"0"-1,0 1,0-1,0 24,0 0,0 0,0 0,0 0,0 24,0 0,0-1,0 1,0-1,0 1,0 23,0 0,0-24,0 25,0-1,0 0,0 0,0 0,0 0,0 0,0 24,0-24,0 23,0 1,-23-1,23 1,0 0,-24 23,1-24,23 24,0-23,-24 23,24-23,-23-1,23-23,-24 24,24-24,0 0,0-23,0 23,-24-47,24 0</inkml:trace>
  <inkml:trace contextRef="#ctx0" brushRef="#br0" timeOffset="774788.1144">6279 15616,'0'-24,"24"24,-1 0,-23-23,24 23,0 0,-1 0,-23 23,24-23,23 0,0 24,-24-24,24 0,0 0,0 23,24-23,70 0,-94 0,47 0,0 0,-23 0,23 0,-24 0,24 0,24 0,-24 0,24 0,-1 0,-23 0,24 0,-1 0,1 0,-24 0,24 0,-1-23,1 23,-24 0,24 0,-1 0,1-24,-24 24,23 0,1 0,0 0,-24-23,23 23,1 0,-24 0,24 0,-24 0,23 0,1 0,-24 0,23 0,1 0,0 0,-1 0,1 0,-1-24,-22 24,22-23,1 23,23 0,-24-24,1 24,0-23,-1 23,1 0,-1 0,-23 0,24 0,0 0,-48 0,24 0,-23 0,-1 0,1 0,-24 0,24 0,-48 0,1 0,23 0</inkml:trace>
  <inkml:trace contextRef="#ctx0" brushRef="#br0" timeOffset="777277.6733">11030 13923,'-23'0,"23"23,23-23,-23-23,-23 23,23 23,23-23,1 0,-24-23</inkml:trace>
  <inkml:trace contextRef="#ctx0" brushRef="#br0" timeOffset="779528.9894">9055 15569,'0'-24,"23"24,1 0,-24-23,23 23,-23-24,24 24,-1-23,1-1,-1 24,1-23,-1-1,1 24,-24-23,47-1,-24 1,1-1,-1 24,1-23,-1-1,-23 1,24 23,-1-24,-23 1,24 23,0-24,-1 24,-23-23,24 23,-24-24,23 1,-23-1,24 24,-24-23,23 23,1-24,-24 0,23 1,1 23,-24-24,23 24,1-23,-24-1,23 24,1-23,-1-1,1 1,-1-1,1 1,-1 23,1-24,23 1,-47-1,47 24,-24-23,1-1,-1 24,1-23,0-1,-1 24,1-23,-24-1,23 1,1-1,-1 24,1-23,-1-1,-23 1,24 23,-1-47,-23 23,24 24,23-47,-24 23,1 1,-1 23,1-24,-1 1,24-1,-47 1,24 23,-1 0,24-24,-23 1,-1-1,1 24,23-23,-23 23,23-24,-24 1,1-1,-1 24,1-23,-1 23,1-24,-1 24,1-23,-1 23</inkml:trace>
  <inkml:trace contextRef="#ctx0" brushRef="#br0" timeOffset="780769.252">10866 14017,'23'0,"1"0,-1 23,1-23,-24 24,23-24,-23 23,0 1,0-1</inkml:trace>
  <inkml:trace contextRef="#ctx0" brushRef="#br0" timeOffset="782674.5213">11595 13170,'23'0,"-46"0,-1 0,1 0,-1 0,1 0,-1 0,1 0,-1 0,0 24,24-1,0 1,0-1,0 1,0 23,0-24,0 24,-23-23,23 23,0 0,0 0,0 0,0-24,0 24,0 0,0 1,0-25,0 1,0-1,0 24,0-23,0-1,23 1,-23-1,24-23,0 0,-1 0,1 0,-1 0</inkml:trace>
  <inkml:trace contextRef="#ctx0" brushRef="#br0" timeOffset="783275.828">11947 13005,'0'-23,"0"46,0 1,0-1,0 1,0-1,0 1,0 0,0-1,0 1</inkml:trace>
  <inkml:trace contextRef="#ctx0" brushRef="#br0" timeOffset="784224.7289">12230 13029,'0'23,"-24"1,1-1,23 1,-47 23,47-23,-24-1,1 24,-1-47,24 47,0-23,0-1,-24-23,24 24,-23-1,23 1</inkml:trace>
  <inkml:trace contextRef="#ctx0" brushRef="#br0" timeOffset="784694.8277">12394 13217,'24'-23,"-24"46,0 1,-24-1,24 1,0-1,-23 24,23-23,0-1,0 1,0-1,0 1,-24-1,1-23,-1-23,24-1,-23 24,23-23,-24 23,1-24,23 1,-24-1</inkml:trace>
  <inkml:trace contextRef="#ctx0" brushRef="#br0" timeOffset="784941.9712">12371 13241,'141'-47,"-376"117,329-93,94-24,-165 47,24 0</inkml:trace>
  <inkml:trace contextRef="#ctx0" brushRef="#br0" timeOffset="785374.7701">12512 13311,'0'0,"23"0,1 0,-1 24,-23-1,0 1,-23-1,23 1,-24-24,1 23,23 1,23-24,1 0,-1 0,1 0,-1 0,24 0,-47-24,24 24,0 0,-1 0</inkml:trace>
  <inkml:trace contextRef="#ctx0" brushRef="#br0" timeOffset="785974.4686">11971 13734,'0'-23,"0"46,0 1,0 0,0-1,23 1,-23-1,24 1,-24-1</inkml:trace>
  <inkml:trace contextRef="#ctx0" brushRef="#br0" timeOffset="786315.1778">12300 13782,'0'23,"0"1,-23-24,-1 23,1 1,23-1,-24 1,1-1,23 1,-47-1,47 1,-24-1,1 1</inkml:trace>
  <inkml:trace contextRef="#ctx0" brushRef="#br0" timeOffset="786900.7089">12441 13946,'24'24,"-24"-1,0 1,0-1,0 1,0-1,0 1,-24-24,24 23,-23 1,23-1,0 1,-24-24,1 0,-1-24,1 1,-1 23,24-24,-23 24,-1-23,1 23</inkml:trace>
  <inkml:trace contextRef="#ctx0" brushRef="#br0" timeOffset="787285.6562">12465 13970,'0'-24,"23"24,1-23,-1 23,1 0,-1 0,24 0,0 0,-23 0,0 0,-1 23</inkml:trace>
  <inkml:trace contextRef="#ctx0" brushRef="#br0" timeOffset="787765.0458">12465 14087,'23'0,"1"0,-1 0,1 0,-24 24,23-24,-23 23,24 1,-24-1,0 1,-24-24,24 23,24-23,-1 0,1 0,-1 0,25-23,-25 23,24 0,-23-24,23 24,0-23,-24-1</inkml:trace>
  <inkml:trace contextRef="#ctx0" brushRef="#br0" timeOffset="788582.3521">12912 13005,'23'0,"1"0,-24-23,23 23,1-24,-1 24,1 0,-1 0,24 0,-23 0,-1 0,1 0,-1 0,-23 24,0-1,0 1,0 23,0-24,0 1,0 0,0-1,0 1,0 23,0-24,0 24,0 0,24-23</inkml:trace>
  <inkml:trace contextRef="#ctx0" brushRef="#br0" timeOffset="790169.648">9078 15569,'0'23,"24"-23,-1 24,1-1,-1-23,-23 24,24-24,-1 24,1-1,-1 1,1-1,-1 1,1-1,-1 1,24-1,-23 24,23-23,-24-1,25 1,-1 23,-24-24,48 24,-48-23,1-1,23 1,0 23,0 0,-24-24,24 1,24 23,-48-23,24-1,48 48,-48-48,-24 1,24-1,-23 1,-1-1,24 1,0-1,-23 1,-1-1,1 1,23-1,-24 1,1-1,-1 1,1 23,-1-47,1 47,23-24,-47 1,47 0,-47-1,47 24,-23-47,23 47,-24-23,1-1,-1 1,1-1,23 1,-24-1,24-23,-23 24,-1-1,1 1,-1-24,1 0,-1 0,1 0,-1 0,1 0,-1 0</inkml:trace>
  <inkml:trace contextRef="#ctx0" brushRef="#br0" timeOffset="790893.6592">11312 17098,'0'23,"0"1,24-1,-1 1,-23 23,0-24,0 1,0-1,0 1,-23-24,23 23,-24-23,1 0,-1 0</inkml:trace>
  <inkml:trace contextRef="#ctx0" brushRef="#br0" timeOffset="792211.7106">11853 17051,'-23'0,"-1"0,1 0,-1 0,1 0,-1 0,1 0,23 23,0 1,0-1,23 1,-23-1,0 1,0-1,0 1,24 23,-24-24,0 1,0-1,23 24,-23-23,24 23,-24 0,0-24,23 25,-23-1,0 0,0-24,0 24,0 0,0 0,0-23,0 23,0 0,0-24,0 24,0-23,0-1,0 24,0-23,0-1,0 1,0 0,24-1,-1-23,24 0,-47-23,47 23,-23-24,23 0</inkml:trace>
  <inkml:trace contextRef="#ctx0" brushRef="#br0" timeOffset="794005.2289">12465 16274,'0'-23,"0"46,0 1,0 0,0-1,0 1,-24-1,24 1,0-1,0 1,0-1,0 1</inkml:trace>
  <inkml:trace contextRef="#ctx0" brushRef="#br0" timeOffset="794764.5011">12700 16298,'0'24,"-24"-1,24 1,-47-1,47 1,-47 23,47 0,-47-24,24 24,23-23,-24 23,1-24,23 1,-24-1,1 1,23-1</inkml:trace>
  <inkml:trace contextRef="#ctx0" brushRef="#br0" timeOffset="795303.1752">12771 16604,'0'23,"0"1,0-1,0 1,0-1,0 1,0-1,0 1,0 23,0-24,0 1,0-1,-24-23,1-23,-1 23,0-24,1 1,-1 23,24-24,-23 24,-1-23,24-1</inkml:trace>
  <inkml:trace contextRef="#ctx0" brushRef="#br0" timeOffset="795650.8782">12841 16557,'24'0,"-1"0,1-24,-1 24,1 0,23 0,-24 0,1 0,-1 0</inkml:trace>
  <inkml:trace contextRef="#ctx0" brushRef="#br0" timeOffset="796067.5873">12959 16698,'47'0,"-94"0,117-24,-46 24,-24 24,0-1,0 1,-24-24,24 23,0 1,0-1,-23 1,-1-24,24 23,0 1,0-1,0 1,24-24,-1 0,1 0,-1 0,24 0,-23 0,23-24,-24 24,1 0,-1-23</inkml:trace>
  <inkml:trace contextRef="#ctx0" brushRef="#br0" timeOffset="796922.6591">11759 17098,'-23'0,"23"-24,0 1,0-1,0 1,0-1,0 1,0-1,0 0,0-23,0 24,0-24,0 23,0-23,0 0,0 0,0 24,0-24,0 23,0 1,0-24,-24 23,24 1,0-1,0 1,24 23,-24-24,23 24,1 0,-1 0,1 0,-1-23,24 23,-23 0,23 0,0 0,0 0,24 0</inkml:trace>
  <inkml:trace contextRef="#ctx0" brushRef="#br0" timeOffset="797599.4304">12347 17686,'24'-24,"-1"24,1 0,-1 0,1 0,-1 0,1 0,-1 0,1-23</inkml:trace>
  <inkml:trace contextRef="#ctx0" brushRef="#br0" timeOffset="797886.9226">12794 17427,'0'-24,"0"48,0-24,0 23,0 1,0-1,0 1,24-1,-24 1,0 23,0-23</inkml:trace>
  <inkml:trace contextRef="#ctx0" brushRef="#br0" timeOffset="798210.2553">13100 17544,'0'0,"0"24,-24 0,24-1,0 1,-23 23,-1-24,1 24,-24-23,47 23,-47 0,23-24,-23 24,0-23,24 23</inkml:trace>
  <inkml:trace contextRef="#ctx0" brushRef="#br0" timeOffset="798758.5051">13217 17756,'0'24,"0"-1,0 1,0-1,0 1,0-1,0 1,0-1,0 1,0-1,0 1,0-1,0 1,0-1,-23-23,-1 0,1 0,-1 0,1 0,-1 0,1 0,-1-23,-23 23,24 0,-1-24,1 24</inkml:trace>
  <inkml:trace contextRef="#ctx0" brushRef="#br0" timeOffset="799111.6133">13288 17756,'0'0,"0"-23,23 23,25 0,-48-24,47 24,-24 0,24 0,-23-23,-1 23,24 0,0-24,-23 24,-1 0,1 0</inkml:trace>
  <inkml:trace contextRef="#ctx0" brushRef="#br0" timeOffset="799559.6019">13359 17874,'0'0,"23"0,1-24,-1 24,-23 24,24-24,-24 23,0 1,-24-1,1 1,23-1,0 1,-24-1,1-23,23 24,-24-1,0-23,24 24,-23-24,46 0,1 0,0 0,-1-24,1 24,23-23,-24 23,-23-24,47 24</inkml:trace>
  <inkml:trace contextRef="#ctx0" brushRef="#br0" timeOffset="800608.3527">13476 16086,'-23'0,"23"-23,0-1,0 1,23 23,-23-24,24 24,-1 0,1 0,-1 0,1 0,23-23,0 23,-24 0,1 0,-1 23,1-23,-1 0,-23 24,24-1,-24 1,23-1,-23 1,0 23,24 0,-24 0,0-24,23 25,-23-1,24 0,-24 23,0-23,0 24,0-24,0 23,0-23,0 24,0-1,0 1,0 0,0 23,0-24,0 1,0-1,0 1,0-1,0 1,0-24,0 24,0-48,0 48,0-48,0 24,23-23,-23 23,24 0,-24-24,24 1,-1-1,-23 24,24-23,-1-1,1 24,-24-23,0 0,0-1,23 24,-23-23,0 23,-23-24,-1 1,1-24,-1 23,-23-23,0 24,0-24,-24 0</inkml:trace>
  <inkml:trace contextRef="#ctx0" brushRef="#br0" timeOffset="808183.66">9454 16345,'-23'0,"-1"0,1 0,-1 0,1 0,-1 0,1 0,23 24,0-1,0 1,0-1,23 1,1-1,-24 1,23-24,1 23,-24 1,23-1,-23 1,24-24,-1 23,-23 1,0-1,0 1,-23-1,-1-23,24 24,-23-24,-24 23,0-23,23 0,1 0,-24 0,23 0,1 0,-1-23</inkml:trace>
  <inkml:trace contextRef="#ctx0" brushRef="#br0" timeOffset="808484.4688">9784 16086,'0'0,"0"24,0-1,-24 1,1-1,23 1,0 23,-47-47</inkml:trace>
  <inkml:trace contextRef="#ctx0" brushRef="#br0" timeOffset="809856.6054">2493 14393,'-24'-24,"1"24,-1 0,1 0,-1 0,24 24,0 0,24-1,-24 1,23-24,1 23,-1 1,1-1,-24 1,23-1,-23 1,0-1,0 1,0-1,-23-23,-1 24,1-24,-1 0,1 0,-1 23,1-23,-1 0,1 0,-1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</inkml:traceFormat>
        <inkml:channelProperties>
          <inkml:channelProperty channel="X" name="resolution" value="37.79528" units="1/cm"/>
          <inkml:channelProperty channel="Y" name="resolution" value="37.81512" units="1/cm"/>
        </inkml:channelProperties>
      </inkml:inkSource>
      <inkml:timestamp xml:id="ts0" timeString="2022-02-17T08:31:57.3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29916 14181,'0'24,"23"-1,-23 1,24-24,-24 23,23-23,1 0,-1 0,1-23,-1 23,24-24,-23 1,23-1,0 1,0-24,0 23,23-23,-23 24,1-24,22 23,-46 1,23-1,-24-23,24 47,-23-23,23 23,-47-24,23 24</inkml:trace>
  <inkml:trace contextRef="#ctx0" brushRef="#br0" timeOffset="655.4365">29869 14369,'0'0,"0"24,0 0,23-24,-23 23,0 1,24-24,-1 0,1 23,-1-23,1 0,-1 0,1-23,-1 23,24-24,-23 1,23-25,0 25,23-1,-23-23,24 0,0 24,-1-24,-23 23,24 1,-24-1,0-23,23 47,-46-23,-1-1,24 24,-23-23,-1 23,1 0,-24 23</inkml:trace>
  <inkml:trace contextRef="#ctx0" brushRef="#br0" timeOffset="7070.1184">29845 13617,'0'-24,"24"1,-1 23,1 0,-1 0,1 0,-1 0,-23 23,0 1,0-1,-23 1,23-1,-24-23,1 24,23-1,-24 1,24 0,-23-24,-1 23,24 1,0-1,24-23,-1 0,1-23,-1 23,1 0,-1-24,1 24,-1-23,1 23,-1 0,24-24</inkml:trace>
  <inkml:trace contextRef="#ctx0" brushRef="#br0" timeOffset="7393.0744">30292 13570,'-24'0,"48"0,-71 23,47 1,-24-24,24 23,0 1,-23-1,-1-23,24 24,0-1,0 1</inkml:trace>
  <inkml:trace contextRef="#ctx0" brushRef="#br0" timeOffset="7709.2151">30221 13546,'0'24,"0"-1,0 1,24-1,-1 1,-23-1,24-23,-24 24,0-1,0 1,0 0</inkml:trace>
  <inkml:trace contextRef="#ctx0" brushRef="#br0" timeOffset="8172.8033">30409 13617,'24'0,"-1"0,1 0,0 0,-1 0,1 0,-1 0,-23 23,0 1,0-1,0 1,0-1,-23 1,-1-24,24 24,-23-1,23 1,23-24,1 0,-1 0,1 0,-1-24,24 1,0-1,-23 0,-1 1,1-1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</inkml:traceFormat>
        <inkml:channelProperties>
          <inkml:channelProperty channel="X" name="resolution" value="37.79528" units="1/cm"/>
          <inkml:channelProperty channel="Y" name="resolution" value="37.81512" units="1/cm"/>
        </inkml:channelProperties>
      </inkml:inkSource>
      <inkml:timestamp xml:id="ts0" timeString="2022-02-17T06:46:42.7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611 282,'0'-24,"0"1,0 46,0 1,0-1,0 1,0-1,0 1,0-1,0 1,0 0,0-1,0 1,0-1,0 1,0-1,0 1,0-1,0 1,0-1</inkml:trace>
  <inkml:trace contextRef="#ctx0" brushRef="#br0" timeOffset="485.7348">659 305,'0'0,"23"0,1 0,-1 0,1-23,-1 23,1 0,-1 0,1 0,-1 0,-23-24,24 24,-1 0,1 0,-24 24,0-1,0 1,0-1,0 1,-24-1,24 1,-23 0,-1-1,24 24,-23-23,-1 23,24-24,0 1,-23-1,-1 1,24-1,0 1</inkml:trace>
  <inkml:trace contextRef="#ctx0" brushRef="#br0" timeOffset="1672.3336">1294 141,'-24'23,"24"1,0-1,-24 24,1-23,23 23,-47 0,23 0,1 0,-1 0,1 0,-24 24,23-24,1 0,-1 0,1-24,-1 24,1 0,-1-23,24-1,-23 1,-1-1,24 1</inkml:trace>
  <inkml:trace contextRef="#ctx0" brushRef="#br0" timeOffset="2220.3904">1270 376,'0'-24,"24"1,-1 23,-23-24,24 24,-1 0,-23 24,24-24,-24 23,23 1,-23-1,0 1,0 0,-23-1,23 1,0-1,0 1,-24-1,1 1,23-1,-24-23,24 24,24-24,-1 0,1 0,-24-24,23 24,1 0,-24-23,47-1,-24 1</inkml:trace>
  <inkml:trace contextRef="#ctx0" brushRef="#br0" timeOffset="2727.9861">1952 47,'-23'23,"23"1,0-1,-24-23,24 47,-24-23,1 23,-1 0,-23 0,24 0,-1 24,1-24,-24 0,23 0,-23 0,47 23,-47-46,47 23,-47 0,24 0,-1-24,1 1</inkml:trace>
  <inkml:trace contextRef="#ctx0" brushRef="#br0" timeOffset="3816.879">1905 352,'0'-23,"24"23,-24-24,23 24,1 0,-1 0,1 24,-1-24,-23 23,0 1,0-1,0 25,0-25,0 1,-23-1,-1 1,24-1,0 1,-23-24,23 23,23-23,1 0,-1-23,1 23,-1-24,1 24,-1-23,1 23</inkml:trace>
  <inkml:trace contextRef="#ctx0" brushRef="#br0" timeOffset="4463.7822">2211 305,'0'-23,"23"-1,1 24,-1-23,1 23,-1 0,1 23,-1-23,-23 24,24-24,-24 23,23 1,-23-1,0 1,0-1,-23 1,23 0,0-1,23-23,1 0,-1 0,1 0,-1 0,1-23,0-1,23 24</inkml:trace>
  <inkml:trace contextRef="#ctx0" brushRef="#br0" timeOffset="38516.488">6679 329,'0'-24,"24"24,-1 0,24 0,-47-23,47 23,-23 0,23 0,-24 0,1 0,-1 0,1 0,0 0</inkml:trace>
  <inkml:trace contextRef="#ctx0" brushRef="#br0" timeOffset="38807.5969">6820 329,'-23'0,"23"23,0 1,-24-24,24 23,0 1,0 0,0-1,0 1,0-1,0 1,0-1,0 1,24-1,-24 1,0-1,0 1,0-1</inkml:trace>
  <inkml:trace contextRef="#ctx0" brushRef="#br0" timeOffset="39033.3722">6609 823,'23'0,"24"0,-23 0,-1 0,1-24,-1 24,24 0,-23 0,-1-23,1 23,-1-24</inkml:trace>
  <inkml:trace contextRef="#ctx0" brushRef="#br0" timeOffset="39854.4545">7150 282,'0'0,"-24"0,24 23,0 1,0-1,0 1,0 23,0-23,0-1,0 1,0-1,0 1,0-1,0 1,0-1,0 1,0-1,0-46,0-1,0 1,0-1,0 1,0-1,0 1,0-1,0 1,0-1,0 0,0 1,24 46,-1-23,-23 24,0 0,24-1,-1 1,-23-1,24 1,-1-1,1 1,-24-1,23 1,1-24,-24 23,23-23,-23 24,24-24,-24-24,0 1,0-1,0 1,0-1,0 1,0-24,0 23,0 1,0-1,0 0,0 1,0-1,0 1,0-1,0 1,0-1,0 1</inkml:trace>
  <inkml:trace contextRef="#ctx0" brushRef="#br0" timeOffset="40289.7826">7573 258,'0'24,"0"-1,0 1,0-1,0 1,0-1,0 1,0 0,0 23,0-24,0 24,0-23,0-1,0 1,0-1,0-46,0-1,0-23,0 24,0-1</inkml:trace>
  <inkml:trace contextRef="#ctx0" brushRef="#br0" timeOffset="40668.5081">7573 423,'0'0,"0"-24,0 1,0-1,0 1,0-1,0 1,0 46,0 1,23-1,-23 1,24-1,-24 1,0 0,24-1,-1-23,-23 24,0-1,24 1,-1-1,1-23,-24 24,0-1,23 1,1-24,-24 23,23-23,1 0,-24-23,0-1,0 1,0-24,0 0,0 23,0 1,0-1,0 0,0 1,0-1,0 1,-24-1,24 1</inkml:trace>
  <inkml:trace contextRef="#ctx0" brushRef="#br0" timeOffset="41091.6015">7973 282,'0'23,"0"1,0-1,0 1,0-1,0 1,0 0,0-1,0 1,0-1,0 1,23-1,-23 1,0-1</inkml:trace>
  <inkml:trace contextRef="#ctx0" brushRef="#br0" timeOffset="41354.5282">7949 282,'0'0,"0"-24,0 1,24 23,-24-24,23 24,1 0,-1 0,1 0,23 0,-24 0,1 0</inkml:trace>
  <inkml:trace contextRef="#ctx0" brushRef="#br0" timeOffset="41577.207">7902 447,'0'0,"24"0,-1 0,1 0,-1-24,24 24,-23 0,-1 0,1 0</inkml:trace>
  <inkml:trace contextRef="#ctx0" brushRef="#br0" timeOffset="41794.8117">7973 635,'-24'0,"24"23,24-23,-1 0,1 0,23 0,-47-23,47 23,0 0,-24-24</inkml:trace>
  <inkml:trace contextRef="#ctx0" brushRef="#br0" timeOffset="42241.2409">8443 211,'0'24,"0"-1,0 1,0-1,0 1,0-1,0 1,0 23,0 0,0-23,0-1,0 1,0-1,0 1</inkml:trace>
  <inkml:trace contextRef="#ctx0" brushRef="#br0" timeOffset="42695.6903">8396 329,'0'0,"-23"-24,23 1,23 23,-23-24,0 1,24-1,-1 1,-23-1,24 24,-1-23,1 23,-1 0,1 0,-24 23,0 1,0-1,0 1,-24-1,1-23,23 24,-24-1,1-23,-1 24,24-1,0 1,24-24,-1 23,1-23,-24 24,47-24,-24 24,24-24,-23 23,-1-23,24 0,-23 0,23 24,-24-24,1 23</inkml:trace>
  <inkml:trace contextRef="#ctx0" brushRef="#br0" timeOffset="43582.2017">9878 164,'0'24,"0"-1,0 1,0-1,0 1,0-1,0 24,0-23,0-1,0 1,0 23,0-23,0-1,0 1,0-1,0 1,23-1,-23 1</inkml:trace>
  <inkml:trace contextRef="#ctx0" brushRef="#br0" timeOffset="43913.9565">9854 188,'0'0,"24"-24,-24 1,23 23,-23-24,24 24,-24-23,23 23,1 23,23-23,-24 24,-23-1,24-23,-24 24,0-1,0 1,0-1,0 1,-24-24,1 23,-1 1,-23-1,0 1,24-24</inkml:trace>
  <inkml:trace contextRef="#ctx0" brushRef="#br0" timeOffset="44261.857">10301 211,'0'24,"0"-1,0 24,0 0,0-23,0-1,0 1,0 23,0 0</inkml:trace>
  <inkml:trace contextRef="#ctx0" brushRef="#br0" timeOffset="44747.6066">10278 235,'0'0,"0"-24,0 1,0-1,23 1,-23-1,24 24,-24-23,23 23,1 0,-1 0,1 23,-1 1,-23-1,-23 1,-1-1,24 1,-23-1,-1 1,1-1,-1-23,24 24,-23-1,-1-23,24 24,24-24,-24 23,23-23,1 24,-1-24,-23 24,24-24,-1 23,1-23,-1 24,1-24,-24 23,23 1</inkml:trace>
  <inkml:trace contextRef="#ctx0" brushRef="#br0" timeOffset="45439.265">10795 211,'0'0,"0"-23,0-1,-24 24,1 0,23 24,-24-1,1-23,-1 47,24-23,-23-1,-1 1,24 23,0-24,0 1,0 23,24-47,-1 24,-23-1,24 1,-1-24,1 0,-1 23,1-23,0 0,-1 0,1-23,-1 23,1 0,-1-24,1 1,-24-1,0 1,-24-1,1 0,23 1,-24-1,1 1,-1-1,1 1,-1 23,24-24</inkml:trace>
  <inkml:trace contextRef="#ctx0" brushRef="#br0" timeOffset="46003.1325">11124 141,'0'-24,"0"48,0-1,0 1,0-1,0 1,0 23,0-24,0 1,0 23,0 0,0-23,-23-1</inkml:trace>
  <inkml:trace contextRef="#ctx0" brushRef="#br0" timeOffset="46388.6087">10983 164,'0'0,"0"-23,0-1,24 24,-24-23,0-1,23 24,1 0,-1 0,1 0,-1 0,-23 24,24-1,-1-23,1 47,23-23,-47-1,47 1,-47 23,23-24,1 1,-1 23,-23-24,0 1,0 0,-23-1,-1 1,1-1,-1 1,1-24,-24 23,23 1,-23-24,24 23,-1-23,-23 0,24 0,23-23</inkml:trace>
  <inkml:trace contextRef="#ctx0" brushRef="#br0" timeOffset="47806.7182">11454 23,'0'24,"0"-1,0 1,0-1,0 24,0-23,0 23,0 0,0-24,0 24,0 0,0-23,23 23,-23-23,24 23,-1-24,-23 1,0-1,24 1,-1-24,1 0,-1 23,1-23,-1 0,1-23,-1-1,1 1,-24-1,0 1,0-1,23-23,-23 24,24-25,-24 25,23-24,-23 0,0 23,0-23,0 0,0 24,0-1,-23 24</inkml:trace>
  <inkml:trace contextRef="#ctx0" brushRef="#br0" timeOffset="48331.0713">12347 117,'0'0,"0"-23,-23 23,-1 0,1 0,-1 23,1-23,23 24,-24 23,-46 23,70-23,-47 0,23-23,24 23,0 0,-24-23,24-1,24 1,-24-1,71 24,-24-47,-24 24,24-24,0 0,0 0,-23-24</inkml:trace>
  <inkml:trace contextRef="#ctx0" brushRef="#br0" timeOffset="48678.7882">12582 117,'24'0,"-1"0,1 0,-1 0,25 0,-25 0,24 0,-23 0,23 24,0-24</inkml:trace>
  <inkml:trace contextRef="#ctx0" brushRef="#br0" timeOffset="48932.8923">12818 164,'0'24,"0"-48,-24 71,24-23,0-1,-23 1,23-1,-24 24,24-23,0-1,0 1,-23 23,23-23,0-1,0 1</inkml:trace>
  <inkml:trace contextRef="#ctx0" brushRef="#br0" timeOffset="50013.0692">12912 94,'0'-24,"-24"24,48 0,-1 0,1 24,-1-24,1 0,-1 0</inkml:trace>
  <inkml:trace contextRef="#ctx0" brushRef="#br0" timeOffset="50899.6718">14135 141,'-24'23,"1"-23,23 24,0-1,-24 24,1-23,-1 23,24 0,-23-24,23 1,0 23,0-23,0-1,23 1,1-1,23-23,0 0,-24 0,1-23,-1 23,24-24,-47 1,24-1,-1 1,-23-1,0-23,0 23,0 1,0-24,-23 23,-1 1,1-1,-24 24,23-23,1-1,-1 24,1-23</inkml:trace>
  <inkml:trace contextRef="#ctx0" brushRef="#br0" timeOffset="51222.6279">14581 164,'0'0,"0"24,-23-1,23 1,0-1,-24 1,24-1,0 24,0-23,0-1,0 1,0 0,0-1,0 1</inkml:trace>
  <inkml:trace contextRef="#ctx0" brushRef="#br0" timeOffset="51654.9837">14487 211,'0'-23,"0"46,0-70,0 0,24 47,-1-23,-23-1,24 1,-1 23,1 0,0 0,-1 0,-23 23,24 1,-24-1,0 1,-24-1,24 1,-23-1,23 1,-24-1,0-23,24 24,-23-24,-1 0,24 23,0 1,0-1,24-23,-1 24,25-24,-1 23,-24 1,1-24,-1 24,1-24,-1 23,1-23</inkml:trace>
  <inkml:trace contextRef="#ctx0" brushRef="#br0" timeOffset="52171.5813">15569 188,'0'0,"24"0,-24-24,0 48,0-1,0 1,0-1,0 1,0 23,0-24,0 1,0-1,0 48</inkml:trace>
  <inkml:trace contextRef="#ctx0" brushRef="#br0" timeOffset="52525.7718">15405 235,'0'0,"0"-24,23 24,-23-23,47-1,-23 1,-1-1,24 24,-23 0,23 24,-24-24,24 23,0 1,-23-1,23 1,24 23,-48 0,1-24,-1 1,-23-1,24 1,-48 0,24-1,0 1,-47-1,24 1,-25-1,1-23,0 24,-23-24,23 23,0-23,0 0,0 0</inkml:trace>
  <inkml:trace contextRef="#ctx0" brushRef="#br0" timeOffset="53205.4156">16204 188,'-23'0,"-1"0,1 0,23 23,-24-23,24 24,-23 23,23 0,0-24,-24 1,24-1,0 25,0-25,24-23,-24 24,0-1,47 1,-47-1,23-23,1 0,-1 0,1 0,-1 0,1-23,-1 23,1-24,-1 24,1-23,-24-24,0 23,0 0,0 1,-24-24,1 0,-1 47,1-47,-1 47,1-24</inkml:trace>
  <inkml:trace contextRef="#ctx0" brushRef="#br0" timeOffset="53775.7882">16534 117,'23'0,"1"0,-1 0,24 0,0 0,-23 0,-1 0,24 0,-23 0,23 0,-24 0</inkml:trace>
  <inkml:trace contextRef="#ctx0" brushRef="#br0" timeOffset="54007.4989">16745 188,'0'0,"0"23,-23 1,23-1,0 1,-24-1,24 1,0-1,0 1,0-1,0 25</inkml:trace>
  <inkml:trace contextRef="#ctx0" brushRef="#br0" timeOffset="54631.2306">17545 164,'0'24,"-24"-1,24 24,0-23,0-1,0 1,0-1,0 1,0-1,0 1,0 0,0-1,0 1</inkml:trace>
  <inkml:trace contextRef="#ctx0" brushRef="#br0" timeOffset="54947.5712">17521 282,'0'0,"0"-24,0 1,0-1,0 1,0-1,0 1,24-1,-1 1,1-1,-1 24,1 0,-24 24,0-1,23-23,-23 24,24-1,-24 1,23-1,-23 1,0-1,-23 1,-1-24,1 23,-1-23,1 0</inkml:trace>
  <inkml:trace contextRef="#ctx0" brushRef="#br0" timeOffset="55433.2938">17874 164,'0'0,"24"0,-24 24,-24-1,24 1,0-1,0 1,0-1,0 24,0-23,0-1,0 1,0 0,0-1,0 1,0-1</inkml:trace>
  <inkml:trace contextRef="#ctx0" brushRef="#br0" timeOffset="55880.6812">17804 376,'0'0,"0"-24,0 1,0-1,0 1,0-24,0 23,23 1,1-1,-1 1,-23-1,24 24,-1 0,1 0,-1 0,-23 24,0-1,0 1,0-1,-23-23,-1 24,24-1,-23 1,-1-24,1 23,-1-23,1 24,23-1,0 1,23-24,1 0,-1 23,1-23,-1 24,24 0,0-1,-23-23,-1 0,1 0,23 24,-24-24</inkml:trace>
  <inkml:trace contextRef="#ctx0" brushRef="#br0" timeOffset="56513.5579">18556 235,'0'0,"0"-24,-23 24,-1 0,1 24,23-1,-24 1,1-1,-1 1,24-1,-24 1,1 23,23-23,0-1,0 1,23-1,1 1,0-24,23 23,0-23,-24 0,1-23,-1 23,1 0,-1 0,-23-24,24 1,-24-1,0 1,0-1,0 0,-24 1,24-1,-23 1,-1-1,1 1,-1 23,1-24,-1 24</inkml:trace>
  <inkml:trace contextRef="#ctx0" brushRef="#br0" timeOffset="57052.362">19003 188,'0'0,"0"-24,0 48,0-1,0 24,0-23,-24-1,24 24,0-23,0-1,0 1,0 23,0-23,0-1,0 1</inkml:trace>
  <inkml:trace contextRef="#ctx0" brushRef="#br0" timeOffset="57415.6745">18885 70,'0'0,"24"0,-1 0,1 0,-1 0,1 0,-1 0,1 24,23-1,-47 1,47-1,-47 24,47-23,-23 23,-1-24,1 24,-24-23,23-1,1 1,-24 0,0-1,0 1,-24-1,1 1,-1-24,1 23,-48 1,48-24,-24 23,-1-23,1 0,0 0,24 0</inkml:trace>
  <inkml:trace contextRef="#ctx0" brushRef="#br0" timeOffset="58155.3835">19567 258,'0'-23,"-23"23,23 23,0 1,0 23,0-24,0 1,0 23,0-23,0-1,0 1,0-1,23 1,1-1,-1 1,1-24,-24 23,47-23,-23 0,-1 0,1 0,-24-23,0-1,0 1,0-1,0-23,0 24,-24-1,24 0,0 1,0-1,-23 1,23-1,0 1,0-1</inkml:trace>
  <inkml:trace contextRef="#ctx0" brushRef="#br0" timeOffset="58556.5023">20249 235,'24'0,"-24"-24,-24 24,-23 0,0 24,24-1,-24 1,47-1,-47 24,23-23,1 23,23-23,0-1,-24 24,24-23,0-1,24 1,-1-1,1 1,-1-24,1 0,23 0,-24 0,24 0,-23-24,23 24,-24-23,1-1</inkml:trace>
  <inkml:trace contextRef="#ctx0" brushRef="#br0" timeOffset="59004.394">20532 188,'23'0,"1"0,-1 0,24 0,-23 0,-1-24,48 24,-24 0,0 0,0-23,0 23,0 0,0 0,-23 0</inkml:trace>
  <inkml:trace contextRef="#ctx0" brushRef="#br0" timeOffset="59305.2018">20837 211,'-23'0,"23"24,0-1,-24 1,1 23,23-24,0 1,0 23,0-23,0-1,0 1,0-1,0 1,0-1,0 1,23-24,-23 23</inkml:trace>
  <inkml:trace contextRef="#ctx0" brushRef="#br0" timeOffset="60423.5958">22672 164,'0'0,"0"-23,0-1,-24 24,1 0,-1 0,1 24,-48 46,48-23,-24 0,23 24,1-48,23 25,-24-1,1 0,23-24,0 24,23-23,1-1,-1 1,1-1,23 1,-24-24,24 0,0 0,-23-24,-1 24,24-23,-23-1,-1 1,1-1,-1-46,-23 23,0-24,0 24,0 0,-23 0,23 0,0 23,-24-23,1 24,-1-1,1 1,-1 23,1 0</inkml:trace>
  <inkml:trace contextRef="#ctx0" brushRef="#br0" timeOffset="60978.0025">23095 164,'0'24,"0"-1,0 1,-23-1,23 1,0 23,-24 0,24-24,0 1,0 23,0-23,0-1,0 1,0-1,0 1,0 23,0-24</inkml:trace>
  <inkml:trace contextRef="#ctx0" brushRef="#br0" timeOffset="61394.7073">23048 282,'0'0,"24"-24,-1 1,-23-1,24 1,-1-1,1 1,-1-1,1 24,-1 0,1 0,-1 24,1-24,-1 23,-23 24,0-23,-23-1,-1 1,1-1,-1 24,1-23,-24-24,23 23,1-23,-1 0,1 24,-1-24,24 24,24-1,-1-23,1 0,23 24,-24-1,1 1,23-24,0 23,-24-23,24 24,-23-1,23 1,-24-24,1 23,0-23</inkml:trace>
  <inkml:trace contextRef="#ctx0" brushRef="#br0" timeOffset="62127.4182">24671 188,'0'-24,"0"48,0-71,-24 47,1-24,-1 24,1 0,-1 0,1 24,-1-24,24 23,-23 1,-1-1,1 1,23-1,0 1,0 23,23-24,1 1,-1 23,1-23,-1-1,24 24,-23-23,-1-1,1 1,-1 23,1-47,-24 23,23-23,-23 24,-23-1,-1-23,1 0,-1 0,-23 0,0 0,24 0,-24 0,0 0,23 0,1 0,-24 0,23-23</inkml:trace>
  <inkml:trace contextRef="#ctx0" brushRef="#br0" timeOffset="62782.4082">25282 164,'0'-23,"-23"23,-24 0,23 0,-46 47,23-24,23 1,-23-1,0 24,24 0,-24 0,47 1,-24-25,1 24,23 0,47 0,-47-23,47-1,0-23,0 24,0-24,70 0,-70 0,0 0,0-24</inkml:trace>
  <inkml:trace contextRef="#ctx0" brushRef="#br0" timeOffset="63599.9799">25823 141,'0'0,"0"-24,0 48,0-1,-23 24,-1-23,24 23,-23 0,-1 0,24 0,-23 0,-1-23,1-1,23 1,0 23,-24-24,1 1,23-1,0-46,0-1,23-23,1 24,-24-1,23-23,1 24,-1-25,1 25,-1-24,1 0,-1 47,-23-24,24 1,-1-1,1 24,-24 24,0-1,23 1,-23-1,24 48,-24-48,23 1,-23 23,24-23,-24-1,0 1,23-24,1 23,-24 1,0-1,24 1</inkml:trace>
  <inkml:trace contextRef="#ctx0" brushRef="#br0" timeOffset="63800.5228">25635 494,'24'0,"-24"-24,23 24,1 0,-1 0,24 0,0 0,-23-23</inkml:trace>
  <inkml:trace contextRef="#ctx0" brushRef="#br0" timeOffset="64301.7596">26247 211,'0'0,"23"-23,-23 46,0 1,0 23,0-24,0 24,0-23,-23 23,23 0,-24-23,24 23,0 0,0-24,0 1,24-24,-24 23,23-23,-23 24,47-24,-23 0,-1 0,24 0,-23-24,46 1</inkml:trace>
  <inkml:trace contextRef="#ctx0" brushRef="#br0" timeOffset="65003.5221">26882 211,'0'0,"0"24,0-1,0 1,-24 23,1-24,23 24,-24-23,1 23,23-23,-24 23,24-24,-23 1,23-1,0 1,-24-24,24 23,0 1,0-1,0-46,0-1,0 1,24-1,-24-23,23 24,1-1,-24-23,23 24,1-25,-1 25,1-24,-24 23,23 1,1-1,-1 24,-23 24,0 23,24-24,-24 1,23-1,-23 1,0 23,24-23,-24-1,23 1,-23 23,24-47,-24 23,23 1</inkml:trace>
  <inkml:trace contextRef="#ctx0" brushRef="#br0" timeOffset="65204.0756">26717 564,'0'0,"0"-23,24 23,-1 0,1-24,-1 24,1 0,-1 0,1 0</inkml:trace>
  <inkml:trace contextRef="#ctx0" brushRef="#br0" timeOffset="65658.4214">27281 305,'0'0,"0"-23,0 46,0 1,0-1,0 1,0 23,0 0,0-23,0-1,0 24,0-23,0-1,0 1,0-1,0 24,0-23</inkml:trace>
  <inkml:trace contextRef="#ctx0" brushRef="#br0" timeOffset="66037.197">27281 423,'0'0,"0"-47,0 23,0 1,0-1,24 1,0-1,-24 1,23-1,1 24,-1 0,1-23,-1 23,1 23,-1 1,-23-1,0 1,-23-1,23 1,-24-1,24 1,-23-1,-1-23,24 24,-23 0,-24-24,23 23,0-23,48 24,0-24,-24 23,47-23,-24 24,1-24,23 0,-24 23,48-23,-24 0,0 24,0-24,-24 0,24 23</inkml:trace>
  <inkml:trace contextRef="#ctx0" brushRef="#br0" timeOffset="67161.0836">29045 399,'0'0,"24"0,-24-23,0 46,0 1,0 0,-24-1,24 24,0-23,-23-1,23 24,0-23,0-1,0 1,-24-1,24 1</inkml:trace>
  <inkml:trace contextRef="#ctx0" brushRef="#br0" timeOffset="67461.9122">29045 470,'0'-23,"0"46,0-94,24 48,-24-1,0 1,23-24,1 47,-24-24,23 1,-23-1,24 24,-1 0,1 0,0 0,-24 24,0-1,0 1,0-1,0 1,0-1,0 1,-48-1,25-23</inkml:trace>
  <inkml:trace contextRef="#ctx0" brushRef="#br0" timeOffset="68279.2481">29469 376,'0'23,"0"1,0 23,-24-47,24 47,0-23,0-1,0 24,0-23,0-1,0 1,0-1,0 1,-23-24</inkml:trace>
  <inkml:trace contextRef="#ctx0" brushRef="#br0" timeOffset="68695.9731">29398 470,'24'-23,"-24"-25,23 25,-23-1,24 1,-1-1,1 1,-1 23,1 0,-1-24,1 24,-24 24,23-24,1 0,-24 23,23 1,-23-1,-23 1,-1-1,1 1,23 0,-24-24,1 0,-1 23,1-23,-1 0,24 24,-23-24,23 23,23-23,-23 24,24-24,-24 23,23 1,1-24,23 47,-24-47,1 23,-1-23,1 24,-1-24,-23 23</inkml:trace>
  <inkml:trace contextRef="#ctx0" brushRef="#br0" timeOffset="69097.3563">30127 376,'0'0,"0"-24,0 1,-23-1,-1 24,1 0,-1 24,1-1,-1 1,1 23,-1-23,1-1,-1 48,1-24,23-24,0 1,0-1,23 1,-23-1,47 1,-23-24,23 0,-24 0,1-24,-24 1,23-1,1 1,-1-1,-23 1,24-24,-1 23,-23 1,0-1,0 1,0-1,0 0,-23 1</inkml:trace>
  <inkml:trace contextRef="#ctx0" brushRef="#br0" timeOffset="69382.3236">30339 305,'0'24,"0"-1,0 1,0-1,0 1,-24 23,1-23,23-1,0 1,0 23,0-24,0 1,0 23,0-24</inkml:trace>
  <inkml:trace contextRef="#ctx0" brushRef="#br0" timeOffset="69729.7662">30339 211,'0'0,"23"0,1-23,-1 23,1 23,-1-23,1 47,0-23,23-1,-24 24,-23 0,24 1,-1-1,-23 0,0 0,0-24,0 24,0-23,-23-1,-1 1,1-1,-1 1,1-24,-25 23,25-23,-1 0,-23 0,24 0,-1 0,1 0</inkml:trace>
  <inkml:trace contextRef="#ctx0" brushRef="#br0" timeOffset="70315.6695">30833 423,'0'0,"0"-24,0 1,0 46,-24 1,24 23,-23-23,23-1,0 24,0-23,0 23,0-24,23 24,1 0,-1-23,-23-1,24-23,-1 24,1-24,-24-24,23 24,-23-23,0-1,24 1,-1-1,-23-23,24 24,23-48,-47 48,23-48,1 48,-24-1,0 0,0 1</inkml:trace>
  <inkml:trace contextRef="#ctx0" brushRef="#br0" timeOffset="70716.825">31515 470,'0'0,"0"-23,23 23,-23-24,24 24,-24-24,0 1,-24 23,1 23,-1 1,-23 0,0-1,24 1,-1-1,-23 1,24 23,-1-24,24 1,-23 23,23-24,23 1,1-1,-24 1,23-1,24 1,-23-24,-1 23,1-23,23 0,0 0,-24 0,1 0,23-23</inkml:trace>
  <inkml:trace contextRef="#ctx0" brushRef="#br0" timeOffset="71001.7307">31726 423,'0'0,"24"0,0 0,-1 0,1 0,-1 0,24 0,0 0,0 0,-23 0,46 0,-23 0,0-24</inkml:trace>
  <inkml:trace contextRef="#ctx0" brushRef="#br0" timeOffset="71233.5085">32009 447,'0'23,"-24"1,1-1,23 1,0-1,-24 1,24 23,-23-24,23 24,0-23,-24-1,1 1</inkml:trace>
  <inkml:trace contextRef="#ctx0" brushRef="#br0" timeOffset="77668.1736">6679 1129,'0'0,"24"0,-24-24,23 24,24 0,-47-23,24 23,23 0,0-24,-24 24,1 0,23 0,-23 0,-1 0,1 0,23 0,-24 0,1 0,-1 0,24 0,0 0,-23 0,-1 0,1 0,-1 0,1 0,46 0,-46 0,-1 0,48 0,-24 0,0-24,24 24,-24 0,23-23,1 23,-1 0,1 0,-24 0,23 0,1 0,0 0,-1 0,1-24,23 24,-24 0,1 0,23 0,-24 0,25 0,-1 0,-24 0,24-23,0 23,0 0,0 0,1 0,-1 0,0-24,0 24,-24-23,48 23,-24 0,0-24,0 24,0 0,0-23,24 23,-24-24,0 24,24-23,-24 23,23-24,-23 24,24 0,-24-23,0 23,24 0,-24-24,94 24,-94 0,0-23,-23 23,46 0,-23 0,0 0,0 0,1 0,-25 0,24 23,-23-23,-1 0,1 0,-1 24,48-24,-47 0,-24 23,23-23,-23 0,24 0,-24 24,0-24,0 0,23 23,-23-23,0 0,-23 24,23-24,0 0,71 23,-71-23,0 0,0 0,0 0,0 0,0 0,0 24,23-24,-23 0,1 0,-1 23,23-23,-23 0,0 0,0 0,24 24,-24-24,23 0,-23 0,24 0,-24 0,24 0,-24 0,0 0,23 0,-23 0,0 0,24 0,23 0,-47 0,23 0,-22 23,-1-23,0 0,0 0,47 0,-24 0,-23 0,0 0,0 0,24 0,-24 0,71 0,-71-23,23 23,-23 0,24 0,-24 0,0 0,23 0,-23 0,24 0,0 0,-1 0,1 0,-24 0,23 0,1 0,-1 0,1 0,-1 0,25 0,-25 0,1 0,23 0,-47 0,47 0,-24 0,1 0,23 0,-23 0,-1 0,1 0,-1 0,24 0,-23 0,-1 0,24 0,-23 0,23 0,-23 0,-1 0,24 0,-23 0,-1 23,1-23,23 0,-23 0,-1 24,24-24,-23 0,23 0,-24 23,24-23,-23 0,23 0,-23 24,23-24,94 0,-118 0,95 0,-71 0,0 0,0 0,71 24,-71-24,-23 0,23 0,0 0,0 23,-24-23,24 0,0 0,1 0,-1 24,-24-24,24 0,0 0,-23 0,23 0,-23 0,23 0,-24 0,24 0,-23 0,23 0,-24 0,24 0,71 0,-94 0,-1 0,24 0,-23 0,-1 0,24 0,-23-24,23 24,-23 0,-1 0,24-23,-23 23,23 0,-47 0,47-24,71 24,-95 0,95 0,-48 0,-46 0,23 0,-23 0,23-24,0 24,-24 0,48 0,-48 0,25 0,-1 0,-24 0,24 0,-23 0,23 0,0-23,0 23,-23 0,23 0,0 0,0 0,0 0,0 23,0-23,0 0,24 0,-24 0,0 0,0 0,0 24,24-24,-24 0,0 0,0 0,23 0,-23 0,24 0,-24 0,0 24,0-24,24 0,-24 0,24 0,-24 23,0-23,0 0,23 0,1 0,-24 0,24 0,-1 24,1-24,23 0,-23 0,-1 0,24 0,0 0,-23 0,47 0,-24 23,0-23,0 0,0 0,165 24,-165-24,0 0,0 23,0-23</inkml:trace>
  <inkml:trace contextRef="#ctx0" brushRef="#br0" timeOffset="159364.3021">12865 1199,'23'0,"-23"24,24-24,-24 23,0 1,0-1,23-23,-23 24,24-1,-24 1,0-1,0 1,0-1,23 1,-23-1,0 24,24-23,-24-1,0 1,23-1,-23 1,0-1,0 1,0 0,24-24,-24 23,23-46,-23-1,24 24,-1-24,-23 1,24-24,-1 23,1-23,-24 0,23 24,1-24,-24 0,23 23,-23-23,24 24,-24-1,0 1,0-1,0 1,0-1</inkml:trace>
  <inkml:trace contextRef="#ctx0" brushRef="#br0" timeOffset="160081.3969">12794 1246,'24'24,"-1"-1,-23 1,24-1,-24 1,0-1,23 1,-23-1,0 1,24-1,-24 1,0-1,23 1,1-1,-24 24,23-47,1 24,-24-1,23-23,-23 24,0 0,24-1</inkml:trace>
  <inkml:trace contextRef="#ctx0" brushRef="#br0" timeOffset="161985.7832">14017 1599,'0'23,"24"-23,-1 0,1-23,-24-1,23 24,1 0,-24-23,23-1,1 1,-24-1,0 1,0 46,0 1,0-1,0 1,0-1,0 1,0-1,23 1,-23-1,24-23,-1 0,-23 24,24-24,-1-24,1 24,-24-23,23-1,1 1,-1-1,1 1,-24-1,23 1,1 23,-1 0,1 23,-1 1,-23-1,24-23,-24 24,23-24,-23 23,0 1,0-1,0 1,-23 0,-1-24,1 23,-24-23</inkml:trace>
  <inkml:trace contextRef="#ctx0" brushRef="#br0" timeOffset="162186.3609">14182 1364,'0'0,"0"-24,-24 24,24-23,-23 23,23 23</inkml:trace>
  <inkml:trace contextRef="#ctx0" brushRef="#br0" timeOffset="163135.6845">16063 1458,'0'-24,"0"1,-23-1,-1 1,1 23,-1 23,-23-23,47 24,-23-1,-1 1,0-1,1 24,-1-23,24-1,0 1,0 23,0-24,0 1,47 0,-23-24,23 0,0-24,0 0,-23 24,-24-23,23-1,1 1,-24-1,23 24,1-23,-24-1,0 48,0-1,0 1,23-24,-23 23,24 1,-1-1,1-23,-1 0</inkml:trace>
  <inkml:trace contextRef="#ctx0" brushRef="#br0" timeOffset="163721.3087">17474 1293,'0'0,"0"-23,0-1,0 1,-23 23,-1 0,1 0,-1 0,1 0,-24 0,23 23,-23 1,0-1,0 24,0 0,47-23,-24 23,1-24,23 24,0-23,0 23,23-24,1 1,23-1,-23-23,-1 0,48 0,-48 0,1 0,23 0,-24 0</inkml:trace>
  <inkml:trace contextRef="#ctx0" brushRef="#br0" timeOffset="164538.9646">17898 1246,'0'0,"-24"0,24-23,0 46,0 1,0-1,24 1,-24-1,23 1,-23 23,0-24,0 1,24-1,-24 1,23 23,-23-24,0 1,0-1,0 1,24-1,-1 1,1-24,-24-24,23 24,1-23,-24-1,23 1,1-1,-1-23,-23 24,24-1,-1-23,-23 24,24-1,-24 1,23-1,-23 1,0-1,0 1,0-1</inkml:trace>
  <inkml:trace contextRef="#ctx0" brushRef="#br0" timeOffset="164839.9526">17662 1693,'0'24,"-23"-24</inkml:trace>
  <inkml:trace contextRef="#ctx0" brushRef="#br0" timeOffset="165108.7272">18368 1693,'0'24</inkml:trace>
  <inkml:trace contextRef="#ctx0" brushRef="#br0" timeOffset="165963.9339">19026 1317,'0'0,"0"-24,-23 1,-1 23,24-24,-23 24,-1-23,1 23,-1 0,1 0,-1 0,1 0,-1 0,1 0,-1 23,1 1,-1-24,24 23,0 1,0-1,0 1,-23-1,23 1,23-24,-23 23,0 1,24-1,23 1,0-1,0 1,-47-1,47-23,-24 0,-23 24,24-1,-1-23,-23 24,0-1,24-23,-24 24,0 0,0-1,-24-23,24 24,-23-24,-1 23,-23-23,24 0,-24-23,23 23,1-24,-1 24,-23 0,0-23</inkml:trace>
  <inkml:trace contextRef="#ctx0" brushRef="#br0" timeOffset="166580.8778">19379 1764,'-23'0,"-1"0</inkml:trace>
  <inkml:trace contextRef="#ctx0" brushRef="#br0" timeOffset="167868.6562">19732 1575,'24'0,"-1"-23,1 23,-1 0,24 0,-23 0,-1 0,48 0,-24 0,0 0,23 0,-23 0,24 0,-24 0,0-24,0 24,-23 0,23 0,-24 0,1 0,-24-23,23 23,-23-24,-23 24,23-23,-24-1,1 24,23-23,0 46,23-23,-23 24,24-1,-24 1,0-1,0 1,0-1,-24-23,1 24,23-1,-24 1,1-1,-1 1,1-24</inkml:trace>
  <inkml:trace contextRef="#ctx0" brushRef="#br0" timeOffset="168617.2228">21449 1293,'0'0,"-24"0,1-23,-1 23,1 23,-1-23,1 0,-1 24,1-24,-1 23,1 24,-1-23,-23-1,47 24,-23-23,-1 23,1-24,23 24,-24 0,24 1,24-25,-1 1,1-1,-1-23,48 24,-48-24,24-24,0 24,0 0,-23-23,-1 23,24-24,-23 24,-1 0,1-23,-24-1,23 24</inkml:trace>
  <inkml:trace contextRef="#ctx0" brushRef="#br0" timeOffset="169434.8329">21849 1387,'0'-23,"0"-1,-24 24,1 0,-1 0,1 24,-1-1,1 1,23-1,-24 24,24-23,-23 23,23-24,0 24,0 0,0-23,0 0,23-1,1 1,-24-1,23 1,1-24,-24 23,47-23,-24 0,1 0,-1 0,1-23,23 23,-47-24,23 1,1-1,-24-23,0 23,0-46,-24 46,1-23,23 0,-47 24,23-1,1 1,-1-1,1 1,-1 23,1-24</inkml:trace>
  <inkml:trace contextRef="#ctx0" brushRef="#br0" timeOffset="170374.671">22225 1364,'0'0,"24"0,-48 23,24 1,-24-1,24 1,0-1,0 24,0-23,0 23,-23-24,23 1,0-1,0 1,0 0,-24-1,24 1,0-1,0 1,0-48,0 1,0-1,0 1,0-1,0 0,0-46,0 46,0 1,24-24,-1 23,-23 1,0-1,48 1,-25-1,-23 1,24-1,-1 24,-23 24,24-24,-24 23,23 1,1-1,-24 1,0-1,0 1,0-1,0 1,23-24,-23 23,24-46,-24-1,0 1,23-1,-23 1,24-1,-24 1,0-1,23 1,-23-1,24 1,-1 23,-23 23,24 1,-24-1,0 1,0-1,0 1,0-1,0 24,0-23,0-1,0 1,-24 23,24-24,0 1,0 0,0-1,24-23</inkml:trace>
  <inkml:trace contextRef="#ctx0" brushRef="#br0" timeOffset="170775.3233">22884 1364,'0'0,"0"-24,0 48,0-1,0 1,-24-1,24 1,0-1,0 1,0-1,-24 48,24-48,0 1,0-1,-23 1,23 0,0-1,0 1,0-48,0 1,0-1</inkml:trace>
  <inkml:trace contextRef="#ctx0" brushRef="#br0" timeOffset="171030.2624">22836 1481,'0'0,"0"-23,0-1,0 1,0-1,0 1,48-1,-48 1,23 23,1 0,-1 0,1 0,-1 0,-23 23,0 1,0-1,0 1,-23-24,23 23,-24 1,1-24,23 23,-24 1,1-1</inkml:trace>
  <inkml:trace contextRef="#ctx0" brushRef="#br0" timeOffset="171740.1358">23119 1317,'23'0,"1"0,-24 23,0 1,0-1,0 1,0-1,0 24,0-23,0 23,-24-24,24 1,0 23,0-24,-23 1,23 0,0-1,0 1,0-1,0 1,23-24,1 0,23 0,-24 0,1-24,23 1,-24-1,24 24</inkml:trace>
  <inkml:trace contextRef="#ctx0" brushRef="#br0" timeOffset="172273.3126">23660 1411,'0'23,"0"1,0-1,0 1,0-1,0 24,0 0,0-23,0-1,0 1,0 0,0-1,0 1,0-1</inkml:trace>
  <inkml:trace contextRef="#ctx0" brushRef="#br0" timeOffset="172525.7693">23707 1458,'0'-24,"0"48,0-71,0 23,0 1,23 23,1-24,-1 1,1 23,-1 0,1-24,-1 24,1 0,-1 0,1 0,-1 0,1 0</inkml:trace>
  <inkml:trace contextRef="#ctx0" brushRef="#br0" timeOffset="172773.1886">23636 1575,'0'0,"24"24,-1-24,1 0,-24-24,47 24,-24 0,24 0,0 0,-23 0,-1 0,1 24,-1-24</inkml:trace>
  <inkml:trace contextRef="#ctx0" brushRef="#br0" timeOffset="172973.3546">23754 1811,'0'0,"0"23,23-23,1 0,-1 0,1 0,-1 0,24 0,-23-23,-1 23,1-24</inkml:trace>
  <inkml:trace contextRef="#ctx0" brushRef="#br0" timeOffset="173512.559">24577 1317,'23'0,"-46"0,23 23,-24 1,24-1,-23 1,-1-1,1 1,-24-1,47 24,-47-23,47-1,-24 24,-23-23,47-1,-23 1,-1 0,1-1,-1 1,24-1</inkml:trace>
  <inkml:trace contextRef="#ctx0" brushRef="#br0" timeOffset="173813.2653">24295 1434,'0'-23,"23"23,-23-24,24 48,-1-24,-23 23,24 1,-24-1,23 1,1-1,-1 1,1-1,-1 1,1-1,-1 1,1-1,-1-23,-23 24,24-24,-1 0</inkml:trace>
  <inkml:trace contextRef="#ctx0" brushRef="#br0" timeOffset="175044.9313">26176 1340,'0'-23,"0"46,0 1,24-1,-24 1,0 23,23-24,-23 1,0 23,0-24,0 1,0 23,24-24,-24 1,0 23,23-47,-23 24,0-1,0 1,24-24,-1 0,-23-24,0 1,24-1,-24 1,0-25,23 25,-23-24,24 23,-24-23,0 24,23-1,1 1,-24-1,0 1,0-1,23 24</inkml:trace>
  <inkml:trace contextRef="#ctx0" brushRef="#br0" timeOffset="175343.3149">26788 1364,'0'23,"0"1,-24-1,24 1,-23-1,23 1,0-1,0 1,-24-1,24 1,0-1,0 1,0-1,0 1</inkml:trace>
  <inkml:trace contextRef="#ctx0" brushRef="#br0" timeOffset="175580.2329">26764 1434,'0'-23,"0"46,24-70,-24 24,23-24,1 47,-24-24,23 1,1 23,-1-24,1 24,-1 0,-23 24,24-24</inkml:trace>
  <inkml:trace contextRef="#ctx0" brushRef="#br0" timeOffset="175802.9188">26694 1552,'23'0,"1"0,23 0,-24 0,1-24,-1 24,1 0,-1 24,1-24</inkml:trace>
  <inkml:trace contextRef="#ctx0" brushRef="#br0" timeOffset="176003.4629">26764 1740,'0'0,"-23"0,23 24,0-1,23-23,1 0,-1 0,1 0,23 0,-24 0,24-23,0 23</inkml:trace>
  <inkml:trace contextRef="#ctx0" brushRef="#br0" timeOffset="176420.1506">27493 1293,'0'0,"-23"0,-1 0,1 0,-1 0,24 24,-47-24,24 23,-1 1,0 23,1-24,-1 24,24-23,-23 23,-1-24,1 1,23-1,0 24,23-47,1 24,-1 0,-23-1,24-23,-1 0,1 0,0 0,-1 0,24 0,0-23,-23 23</inkml:trace>
  <inkml:trace contextRef="#ctx0" brushRef="#br0" timeOffset="176952.7779">27893 1317,'-24'0,"48"0,-1 0,1 0,0 0,23 0,-24 0,1 0,23 0,-24-24,24 24,-23 0,-1 0,1 0</inkml:trace>
  <inkml:trace contextRef="#ctx0" brushRef="#br0" timeOffset="177190.6479">28081 1317,'0'0,"0"23,-23 1,23-1,0 1,-24-1,24 1,0-1,-23 1,23-1,0 24,0-23,0-1,0 1,0-1,0 1</inkml:trace>
  <inkml:trace contextRef="#ctx0" brushRef="#br0" timeOffset="177669.899">28575 1364,'-24'0,"1"0,-1 23,24 1,-23-24,-1 23,1 1,-1-1,1 24,23-23,0-1,0 1,0-1,0 1,0-1,23 1,1-24,-1 24,1-24,-1 0,1 0,-1 0,1-24,0 0,-1 24,-23-23,24-1,-24 1,23-1,-23 1,0-1,-23 1,23-1,-24 24,24-23,0-1,-47 24,23-23</inkml:trace>
  <inkml:trace contextRef="#ctx0" brushRef="#br0" timeOffset="178193.0621">28975 1340,'0'24,"-24"-1,24 1,0-1,0 1,0-1,-23 1,23 23,-24-24,24 1,0-1,0 24,0 1,0-25,0 1</inkml:trace>
  <inkml:trace contextRef="#ctx0" brushRef="#br0" timeOffset="178641.0704">28951 1411,'0'0,"-23"-24,23 1,0-1,0 1,23 23,-23-24,0 1,24 23,-1 0,-23-24,24 24,-1 0,1 24,-1-24,1 0,-24 23,0 1,0-1,0 1,0-1,-24 1,1-24,23 23,-24-23,1 24,-1-24,24 23,-23-23,23 24,0-1,0 1,23-24,-23 23,24-23,23 24,-47-1,47-23,-47 24,47-1,-24-23,1 24,0-24,-24 24,23-24</inkml:trace>
  <inkml:trace contextRef="#ctx0" brushRef="#br0" timeOffset="179442.9971">30409 1434,'0'0,"0"-23,0-1,-23 1,-1 23,1-24,-24 1,23 23,1 0,-1 0,1 23,-1-23,24 24,-23-1,-1-23,24 24,0-1,0 1,0-1,0 1,24 23,-1-24,24 1,-23-1,23 1,-24-1,1 1,23 0,-24-1,1 1,-24-1,-24 1,-23-24,24 23,-24-23,0 0,23 0,-23 0,24 0,-1 0,-23-23,24 23,-1 0,1-24,23 1,-24 23,24-24</inkml:trace>
  <inkml:trace contextRef="#ctx0" brushRef="#br0" timeOffset="179790.6772">30692 1411,'0'23,"0"1,0-1,0 24,0-23,-24-1,24 24,0-23,0-1,0 1,0 0,0-1,-23-23,23 24,0-1,0 1</inkml:trace>
  <inkml:trace contextRef="#ctx0" brushRef="#br0" timeOffset="180056.7974">30621 1622,'0'-23,"0"46,0-70,0 24,0-24,0 23,24 1,-1-1,-23 1,24 23,-1-24,1 1,-1 23,1 0,-24 23,0 1,0-1,0 1,0-1,0 1,0-1,0 1,-24-24,1 23,-1-23</inkml:trace>
  <inkml:trace contextRef="#ctx0" brushRef="#br0" timeOffset="180646.0262">31021 1411,'0'23,"0"1,-24-1,1 24,23-23,-24 23,1 0,23-24,-24 1,24 0,0-1,-23 1,-1-1,24 1,0-1,0-46,0-1,0 1,24-1,-1-23,-23 23,0-23,47 24,-47-24,24 23,-1-23,1 47,-24-23,23-1,1 24,-24-23,23 23,1 23,-24 1,0-1,0 1,24-1,-24 1,0-1,0 1,23 46,-23-46,24 0,-24-1,0 1,0-1</inkml:trace>
  <inkml:trace contextRef="#ctx0" brushRef="#br0" timeOffset="180846.5533">30997 1669,'24'0,"-24"-23,23 23,1 0,-1 0,1 0,23 0</inkml:trace>
  <inkml:trace contextRef="#ctx0" brushRef="#br0" timeOffset="181162.4869">31562 1505,'0'-24,"0"48,0-71,0 23,-24 24,1 0,-1 24,1-24,23 23,-47 1,23 23,-23-24,47 1,-47 23,24-24,23 1,-24 0,24-1,0 1,0-1,24 1,-1-1,1-23,-1 24,24-24,0 0,-23 0,-1 0</inkml:trace>
  <inkml:trace contextRef="#ctx0" brushRef="#br0" timeOffset="181516.6926">31915 1505,'0'23,"-24"1,24-1,-23 1,23-1,0 24,-24-47,24 48,0-25,0 1,0-1,0 1,0-1,0 1,-23-24,23 23</inkml:trace>
  <inkml:trace contextRef="#ctx0" brushRef="#br0" timeOffset="181748.4979">31891 1599,'0'-24,"24"1,-24-1,0 1,23-1,1 24,-24-23,23 23,1-24,-1 24,1 0,-1 0,24 0,-23 0,-1 0</inkml:trace>
  <inkml:trace contextRef="#ctx0" brushRef="#br0" timeOffset="181964.6593">31797 1717,'0'0,"24"0,-1 0,1 23,-1-23,1 0,-1 0,1 0,-1 0,1 0,-1 0,24 0</inkml:trace>
  <inkml:trace contextRef="#ctx0" brushRef="#br0" timeOffset="182202.5862">31726 1952,'0'0,"0"23,24-23,0 0,-1 0,24 0,-23 0,23 0,0 0,-24 0,24 0,0 0,-23-23</inkml:trace>
  <inkml:trace contextRef="#ctx0" brushRef="#br0" timeOffset="187256.9839">11853 2587,'0'-24,"24"24,-24-23,23 23,-46 0,23 23,-24 1,1-24,-1 23,24 1,-47-1,24 1,-24-1,23 24,-23-23,24-1,-1 1,-23-1,24 1,-1-1,1 1,-1-1,-23 1,47 0,-24-24,24 23,0 1,24-24,-1 0,-23 23,24-23,0 24,23-24,0 23,-24-23,24 24,0-1,-23 1,23-1,-24-23,24 24,-23-1,-1 1,24-24,-23 23,23 1,-24-24,1 23,-1-23,1 24</inkml:trace>
  <inkml:trace contextRef="#ctx0" brushRef="#br0" timeOffset="188344.0192">12582 3057,'24'0,"-1"0,1 0,23 0,0 0,0 0,24 0,-24 0,23 0,-23 0,24-23,-24 23,0 0,0 0,-24 0,1 0,-1 0,1 0</inkml:trace>
  <inkml:trace contextRef="#ctx0" brushRef="#br0" timeOffset="189030.3883">14158 3081,'0'0,"24"0,-24 23,0 1,-24-1,1 1,23-1,-24-23,1 24</inkml:trace>
  <inkml:trace contextRef="#ctx0" brushRef="#br0" timeOffset="190396.3473">14629 2728,'23'0,"1"0,-1 0,1 0,-1 23,24-23,-23 0,70 24,-71-24,71 0,-70 0,-1 0,24 0,-23 23,-1-23,1 0,-1 0,1 0,-24 24,24-24,-1 0,-23 23,24-23,-24 24,-24-1,1 1,-1-1,0 1,1 0,-1-1,1 1,-1-24,-23 23,24 1,-24-1,23 1,1-1,-24-23,47 24</inkml:trace>
  <inkml:trace contextRef="#ctx0" brushRef="#br0" timeOffset="191352.1349">14417 3010,'23'0,"1"0,-1 0,24 0,0 0,-23 0,0 0,46 0,-46 0,-1-23,24 23</inkml:trace>
  <inkml:trace contextRef="#ctx0" brushRef="#br0" timeOffset="202009.7579">16251 2728</inkml:trace>
  <inkml:trace contextRef="#ctx0" brushRef="#br0" timeOffset="202194.3799">16204 3104,'0'0</inkml:trace>
  <inkml:trace contextRef="#ctx0" brushRef="#br0" timeOffset="203228.0209">17098 2587,'0'-24,"23"48,-23-1,24 1,-24-1,0 1,24-1,-1 1,-23 23,0-24,24 24,-1-23,1-1,-24 24,23-23,-23 0,24-1,-24 1,23-1,1-23,-24-23,0-1,0 1,0-1,23 0,1 1,-1-24,-23 23,0-23,24 24,-1-24,-23 23,24 1,-24-1,23 1,-23-1,0 1,0-1</inkml:trace>
  <inkml:trace contextRef="#ctx0" brushRef="#br0" timeOffset="203782.8217">17074 2657,'0'0,"0"-23,0 46,0 1,24-1,-24 1,0-1,0 1,23 23,1-24,-24 24,0-23,24-1,-24 1,23 0,-23-1,0 1,24-24</inkml:trace>
  <inkml:trace contextRef="#ctx0" brushRef="#br0" timeOffset="204854.4774">18321 2587,'0'0,"0"23,-24 1,24-1,-23 1,-1-24,1 23,-1 1,24 23,-23-47,-1 23,24 1,-23-1,-1 1,1-1,23 1,-24-1,1-23,23 24,-24-24</inkml:trace>
  <inkml:trace contextRef="#ctx0" brushRef="#br0" timeOffset="205186.2017">18039 2634,'0'0,"0"23,23-23,1 24,-1-1,1 1,-1-1,1 1,-1-1,24-23,-47 24,47-1,-23 1,23-24,-47 23,23 1,1-1</inkml:trace>
  <inkml:trace contextRef="#ctx0" brushRef="#br0" timeOffset="205988.3733">18838 2634,'24'-24,"-24"48,0-1,23 1,1-1,-24 24,23-23,-23-1,0 1,24-1,-1 1,-23-1,24 1,-1-1,-23 1,24-24,0 24,-1-1,-23-46,0-1,24 0,-1 1,-23-24,24 23,-1 1,1-24,-24 23,23-23,1 24,-24-24,47 0,-47 23,0 1</inkml:trace>
  <inkml:trace contextRef="#ctx0" brushRef="#br0" timeOffset="206550.5817">18768 2634,'0'23,"23"-23,-23 24,0-1,24 1,-24-1,0 1,23-1,1 24,-1-23,24-1,-47 1,47-1,0 1,-47 0,24-24,0 23,-1-23,-23 24</inkml:trace>
  <inkml:trace contextRef="#ctx0" brushRef="#br0" timeOffset="207538.7793">19497 2845,'23'0,"1"0,-24-23,23 23,1 0,-1 0,24 0,1 0,-1-24,23 24,24 0,-23-23,23 23,-24 0,48 0,-47-24,23 24,0-23,0 23,-24 0,1-24,-1 24,-23 0,0 0,1 0,-25 0,1 0,-1 0,-23-23,-23-1,-1 1,24-1,-23 24,23-23,-24 23,24-24,0 48,24-24,-24 23,23 1,1-1,-1 1,1-24,-24 23,0 1,0-1,-24 1,24-1,-47 1,24-1,-25-23,1 24</inkml:trace>
  <inkml:trace contextRef="#ctx0" brushRef="#br0" timeOffset="208162.3094">22296 2493,'0'0,"0"-24,-24 1,24-1,-23 24,-1 0,0 0,-23 0,24 0,-24 24,0-1,0 1,0-1,0 24,0-23,0 23,-47 23,47-46,47 23,-47-24,23 24,24-23,0-1,0 1,24-1,23 1,-24 0,24-24,24 0,-1 0,1 0,23-24,0 24,-24-24,1 24,0-23</inkml:trace>
  <inkml:trace contextRef="#ctx0" brushRef="#br0" timeOffset="208678.9775">21778 2657,'0'24,"-23"-1,23 1,0-1,0 1,0-1,0 1,0-1,0 1,0-1,0 24</inkml:trace>
  <inkml:trace contextRef="#ctx0" brushRef="#br0" timeOffset="226725.1355">4516 4045,'0'23,"0"1,0-1,23 1,-23-1,0 1,0-1,0 1,0 0,0-1,-23 1</inkml:trace>
  <inkml:trace contextRef="#ctx0" brushRef="#br0" timeOffset="227175.7604">4210 4045,'-24'0,"1"0,-1 23,1-23,23 24,0-1,0 1,0 23,0-24,0 25,0-1,0-24,0 1,0 23,23-24,1 1,-24-1,23 1,1-1,23 1,-24-24,24 0,0 0</inkml:trace>
  <inkml:trace contextRef="#ctx0" brushRef="#br0" timeOffset="227480.0732">4774 4021,'0'0,"0"24,24-24,-1 23,-23 1,0-1,24 1,-24-1,23 24,-23-23,0 0,0-1,0 1,0-1,-23 24,-1-23</inkml:trace>
  <inkml:trace contextRef="#ctx0" brushRef="#br0" timeOffset="229800.3464">6585 3951,'24'0,"-24"23,0 1,0-1,0 1,0-1,0 1,23-1,-23 1,0-1,0 1,0-1,0 1,0 0,0-1,0 1,24-24</inkml:trace>
  <inkml:trace contextRef="#ctx0" brushRef="#br0" timeOffset="230455.0389">6538 3951,'0'0,"24"0,-1 23,1-23,-1 24,24-1,-23 1,-1-24,1 23,-1 1,24-1,-23 1,-1-24,1 23,-24 1,23-1,1-23,-24 24,23 0,1-24,0 23,-1-23,-23-23,0-1,0 0,0 1,0-1,0 1,0-1,0 1,0-1,0 1,-23-1,23 1,0-1,-48 1,48-1,-23 24</inkml:trace>
  <inkml:trace contextRef="#ctx0" brushRef="#br0" timeOffset="231165.7887">7408 3927,'-23'0,"23"-23,-24 23,1 0,-1 0,1 0,23 23,-24 1,1-24,-1 23,24 24,0-23,-23-1,-1 1,24 23,0-24,0 1,0-1,24-23,-1 24,1-24,23 0,-24 0,1 0,23 0,-24-24,1 24,-1 0,1-23,-1-1,-23 1,0-1,-23 1,-1-1,24 1,-23-1,-1 1,1-1,23 1,-24 23,1-24,-1 24</inkml:trace>
  <inkml:trace contextRef="#ctx0" brushRef="#br0" timeOffset="231820.9298">7667 3951,'0'-24,"0"48,-23-24,23 23,0 1,0-1,0 1,0-1,0 1,23-1,-23 1,0-1,0 1,0-1,0 1</inkml:trace>
  <inkml:trace contextRef="#ctx0" brushRef="#br0" timeOffset="232199.3951">7620 3951,'0'0,"0"-24,0 1,24 46,-24 1,23-1,1 1,-1-1,1 1,-1-1,1 1,23-1,-24-23,1 24,-1-24,1 23,-1-23,-23 24,24-24,-1 0,-23-24,0 1,0-1,0 1,-23-1,-1 1,24-24,0 23,-23 1,-1-1,24 1,0-1,0 1</inkml:trace>
  <inkml:trace contextRef="#ctx0" brushRef="#br0" timeOffset="232792.4254">8373 3833,'0'-23,"0"46,0 1,23-1,-23 1,0 23,0-24,24 24,-24-23,0-1,0 1,0-1,0 1,0-1,0 1</inkml:trace>
  <inkml:trace contextRef="#ctx0" brushRef="#br0" timeOffset="233185.5966">8184 3880,'0'-23,"0"46,0-70,0 24,0-1,24 1,-1-1,-23 1,24 23,0 0,-1 0,24 0,-23 23,-1 1,24-1,24 24,-24 0,0-23,-24-1,24 1,0-1,-47 24,47-23,-23-24,-24 23,0 24,0-23,-24-24,-23 23,24 1,-24-1,0-23,0 24,0-24,0 24,23-24,-23 0,0-24</inkml:trace>
  <inkml:trace contextRef="#ctx0" brushRef="#br0" timeOffset="233695.0262">8890 3833,'0'0,"0"24,0-1,0 24,0-23,0-1,0 1,0 23,0 0,0-24,0 1,24-1,-24 1</inkml:trace>
  <inkml:trace contextRef="#ctx0" brushRef="#br0" timeOffset="233926.7647">8866 3857,'0'0,"24"-24,-24 1,0-1,24 24,-1-23,1-1,-1 24,1-23,23 23,-24 0,24 0,0 0,-23 0</inkml:trace>
  <inkml:trace contextRef="#ctx0" brushRef="#br0" timeOffset="234152.9757">8890 4021,'0'0,"24"0,23 0,-47-23,47 23,0-24,-24 24,1 0,-1 0,1 0,-1 0</inkml:trace>
  <inkml:trace contextRef="#ctx0" brushRef="#br0" timeOffset="234365.7761">8961 4209,'23'0,"1"0,23 0,-24 0,1 0,46-23,-23 23,-23-24,23 24,0-23</inkml:trace>
  <inkml:trace contextRef="#ctx0" brushRef="#br0" timeOffset="235158.123">9737 3716,'0'0,"-24"0,1-24,-1 24,1 0,-1 0,1 0,-1 24,1-24,-1 47,0-24,1 1,-1 23,-23 23,47-23,-23-23,23 23,0-24,0 1,23-1,-23 1,47-24,-23 0,23 0,0 0,-23 0,-1 0,24 0,-23 0,-1 0,-46-24,-1 1,1 23,-1-24,-23 24,47-23,0-1,24 24,-1 0,1 0,-1 0,1 0,-24 24,23-24,1 23,-24 1,0-1,0 1,23-24,1 23,-24 1</inkml:trace>
  <inkml:trace contextRef="#ctx0" brushRef="#br0" timeOffset="235652.9402">10042 3786,'-23'0,"46"0,-46 24,23-1,0 1,0-1,0 1,0 23,0 0,23-24,-23 1,24-1,-24 1,0-1,23 1,1-24</inkml:trace>
  <inkml:trace contextRef="#ctx0" brushRef="#br0" timeOffset="235853.4712">10042 3880,'0'0,"-23"-23,46-1,-23 1,24-1,23 1,-47-1,23 1,25 23,-25 0,1 0,-1-24,1 24,-1 0</inkml:trace>
  <inkml:trace contextRef="#ctx0" brushRef="#br0" timeOffset="236069.7648">10066 3927,'0'24,"23"-24,1 0,-1 0,1-24,0 24,-1 0,1 0,-1 0,24 0</inkml:trace>
  <inkml:trace contextRef="#ctx0" brushRef="#br0" timeOffset="236285.9173">10113 4139,'47'0,"-23"0,-1 0,1 0,-1-24,24 24,0 0</inkml:trace>
  <inkml:trace contextRef="#ctx0" brushRef="#br0" timeOffset="237679.4202">10536 3786,'0'-23,"-23"23,23 23,0 1,0-1,0 1,0-1,0 24,0-23,0-1,0 1,0-1,23 1,-23-1,0 1,-23-24,23-24,0 1,0-1,0-23,0 24,0-1,0-23,0 24,0-1,0 1,0-1,0 1,0-1,0 1,23 23,1 0,-24 23,23 1,1-1,-1 1,1 23,-1-24,1 1,23-1,-24 1,1-1,0 1,-1-1,1 1,-1-24,1 0,-24 23,0-46,0-1,0 1,0-24,0 23,0-23,0 24,0-24,0 23,0 1,0-24,-24 23,24 1,0-1</inkml:trace>
  <inkml:trace contextRef="#ctx0" brushRef="#br0" timeOffset="239623.4943">11148 3786,'0'-23,"0"46,0 1,0-1,0 24,0-23,0-1,0 1,0-1,23 1,-23-1,0 1,0-1,24 1,-1-1</inkml:trace>
  <inkml:trace contextRef="#ctx0" brushRef="#br0" timeOffset="239824.0426">11124 3833,'0'0,"0"-23,0-1,0 1,0-1,24 24,-1-23,1 23,23-24,-47 1,47 23,-24 0,24 0,-47-24,47 24</inkml:trace>
  <inkml:trace contextRef="#ctx0" brushRef="#br0" timeOffset="240040.2063">11124 3927,'0'0,"24"0,-1 0,1-23,-1 23,1 0,-1 0,1 0,-1 0</inkml:trace>
  <inkml:trace contextRef="#ctx0" brushRef="#br0" timeOffset="240244.8328">11171 4115,'0'0,"47"0,-23 0,23 0,23-23,-46-1,23 24,-23 0,23-23,-24 23,24 0</inkml:trace>
  <inkml:trace contextRef="#ctx0" brushRef="#br0" timeOffset="240525.6291">11736 3692,'0'0,"0"24,0-1,0 24,-24-47,24 47,0 0,0-23,0-1,0 1,24-1,-24 1,0-1,0 1,23-1</inkml:trace>
  <inkml:trace contextRef="#ctx0" brushRef="#br0" timeOffset="240945.043">11689 3810,'0'-24,"0"48,0-71,0 23,23 1,-23-1,24 1,-24-1,23 1,1 23,-1 0,1 0,-1 0,1 0,-1 23,-23 1,0-1,0 1,-23-1,-1 1,24-1,-47-23,0 24,24-24,23 23,-24-23,24 24,24-1,-1-23,1 0,-1 24,1-24,46 23,-23 1,-23-24,-1 0,1 23,-1-23,25 24,-25-24</inkml:trace>
  <inkml:trace contextRef="#ctx0" brushRef="#br0" timeOffset="241612.4206">12465 3669,'0'-24,"-24"48,1-1,23 1,0-1,-24 1,1-1,-1 24,24 0,0-23,-23 23,-1 0,24-24,0 1,0-1,0 1,0-48,0 1,0-1,0 1,0-1,24-23,-24 24,23-24,-23 23,24-23,-1 24,1-24,-24 23,0 1,0-1,23 24,1 0,-24 24,23-1,1 1,-1-1,1 24,-1-47,-23 24,47-1,-47 1,24-1,-1 1,-23-1,24 1,-24-1</inkml:trace>
  <inkml:trace contextRef="#ctx0" brushRef="#br0" timeOffset="241781.7054">12418 3880,'0'-23,"0"46,0-70,23 47,1-23,23 23,0-24,-24 24</inkml:trace>
  <inkml:trace contextRef="#ctx0" brushRef="#br0" timeOffset="242445.7474">13170 3716,'0'-24,"-23"1,-1 23,-23 0,24 23,-1 1,-23-24,24 47,-24-24,23 1,1 23,-1-24,1 24,23-23,0-1,0 1,23-1,1 1,-1-24,24 0,-23 0,93 0,-70 0,24 0,-48 0,24 0,-23-24</inkml:trace>
  <inkml:trace contextRef="#ctx0" brushRef="#br0" timeOffset="243000.4839">13641 3669,'0'23,"0"1,0-1,0 1,-24-1,24 1,-23 23,23-24,-24 1,24 23,0-24,-23 1,-1-1,24 1,0-1,-23-23,23 24,-24-1</inkml:trace>
  <inkml:trace contextRef="#ctx0" brushRef="#br0" timeOffset="243285.0568">13359 3692,'0'0,"0"24,23-1,-23 1,24-1,-1 1,1-1,-1 1,-23-1,47-23</inkml:trace>
  <inkml:trace contextRef="#ctx0" brushRef="#br0" timeOffset="246897.7383">10630 4844,'0'-23,"24"23,-48 0,24 23,0 1,-23-24,-24 24,0 46,0-46,23-1,-23 24,0-23,0-1,24 24,-48 0,48-47,-25 47,25-47,23 24,23-24,25 23,-1-23,-24 24,24-24,0 0,0 23,0-23,-23 0,23 0,0 24,0-24,-24 0</inkml:trace>
  <inkml:trace contextRef="#ctx0" brushRef="#br0" timeOffset="247514.5137">11077 4821,'0'0,"-23"0,23-24,0 1,23 46,-23 1,24 23,-1-23,-23-1,0 24,47-23,-47-1,24 24,-1-23,1-1,-24 1,23-1,1-23,-24 24,23-24,1 0,-24-24,23 24,-23-23,0-1,24 1,-24-1,23 1,-23-24,0 23,24-23,0 24,-24-25,23 25,-23-1,24 1,-24-1,0 1</inkml:trace>
  <inkml:trace contextRef="#ctx0" brushRef="#br0" timeOffset="247784.0731">11665 5127,'0'0,"0"23,0 1,0-1,-23 1,-1-1,24 1,0-1,-23-23</inkml:trace>
  <inkml:trace contextRef="#ctx0" brushRef="#br0" timeOffset="248598.5756">12112 4821,'0'-24,"0"48,24-24,-24 23,0 1,0 0,0-1,23 24,-23-23,24-1,-24 1,0 23,23-47,1 23,-24 1,47-1,-24-23,-23 24,0-48,24 24,-24-23,23-1,-23 1,0-24,24 23,-24-23,23 24,1-24,-24 23,23-23,-23 23,24 1,-24-1,23 1</inkml:trace>
  <inkml:trace contextRef="#ctx0" brushRef="#br0" timeOffset="249450.5672">12982 4774,'-23'0,"46"0,-23 23,47-23,0 24,-23-24,23 0,0 0,-24 0,24 0,-23 0,47 23,-48-23,1 0,23 0,-24 24,1-24,-1 0,1 24,-24-1,-24-23,24 24,-23-1,-1 1,1-1,-24 1,0 23,-24 0,47-24,1-23,-24 24,47-1,-47 1,23-1</inkml:trace>
  <inkml:trace contextRef="#ctx0" brushRef="#br0" timeOffset="251339.884">14017 4821,'24'0,"-1"0,1 0,-1 0,1 0,23 0,0 23,-24-23,24 0,0 0,24 24,-24-24,0 0,0 0,0 0,-23 0,23 24,-24-24,1 0,-1 0,-23 23,0 1,0-1,0 1,-23-24,-1 23,1 1,-24-24,23 23,0 1,-23-1,0-23,0 24,24-1,-24-23,23 24,-23-1,47 1,-47-24,47 23,-23-23,-1 0,1 0</inkml:trace>
  <inkml:trace contextRef="#ctx0" brushRef="#br0" timeOffset="252088.5606">15522 4797,'-23'-23,"-1"23,1 0,-1 0,1 0,-1 23,1 1,-1-24,1 23,-1 25,1-25,-1 1,24 23,-24-24,24 1,0 23,24-24,0 1,23-1,-24-23,24 0,-23 0,46 0,-23 0,0-23,0 23,-23-24,23 1,0-1,-47 1,23-1,-23 1,-23-1,23 1,-24-1,1 1,-1-1,1 0,-24 1,0 23,23-24,-46 24,46-23,1 23</inkml:trace>
  <inkml:trace contextRef="#ctx0" brushRef="#br0" timeOffset="254062.4622">22672 4562,'23'0,"-46"0,23 0,0 24,-24-1,-23 1,24-1,-1 1,-23-1,24 1,-24-1,0 1,23-1,-23 1,24-24,-1 23,-23 1,23-24,24 24,-23-24,23 23,23 1,25-24,-25 0,24 23,-23-23,23 0,0 0,0 24,0-24,-24 0,24 0,0 23,-23-23,23 24,-24-24,1 0,-1 23</inkml:trace>
  <inkml:trace contextRef="#ctx0" brushRef="#br0" timeOffset="254779.5697">23166 4562,'0'24,"0"-1,0 1,0-1,23 24,1 0,-24-23,0-1,23 1,1-24,-24 23,0 1,23-24,1 24,-1-24,-23 23,24-23,-1 0,1 0,-24-23,23 23,1-24,-24 0,0 1,23-1,1-23,-24 24,24-1,-1-23,-23 24,24-1,-1 1,-23-1,-23 24</inkml:trace>
  <inkml:trace contextRef="#ctx0" brushRef="#br0" timeOffset="255002.1113">23707 4868,'0'0,"0"24,0-1,-24 1,24-1,-23 1,23-1,-24 1</inkml:trace>
  <inkml:trace contextRef="#ctx0" brushRef="#br0" timeOffset="255681.5071">24083 4562,'0'24,"0"-48,0 95,0-48,0 1,0 23,23-24,-23 1,24-1,0 1,-24-1,23 1,1 0,-1-24,-23 23,24-23,-1 24,1-24,-1 0,-23-24,0 1,24-25,-1 25,1-1,-24 1,23-24,1 23,-24 1,0-1,23 1,-23-1,24 1,-24-1,23 1</inkml:trace>
  <inkml:trace contextRef="#ctx0" brushRef="#br0" timeOffset="256396.5927">24765 4468,'24'0,"-1"24,1-24,-1 23,1-23,-24 24,47-24,-24 23,24-23,0 24,-23-24,-1 0,1 23,-1-23,1 24,-1-24,1 0,-24 23,23-23,1 24,-24-1,-24 1,1-24,23 23,-47 1,0-1,0 1,23-24,-23 23,24 1,-24 0,23-24,1 23,-24 1</inkml:trace>
  <inkml:trace contextRef="#ctx0" brushRef="#br0" timeOffset="256752.7843">25494 4703,'24'0,"-1"0,1 0,-1 0,1 0,-1 0,1 0,-1 0,24 0,-23 0,-1 0</inkml:trace>
  <inkml:trace contextRef="#ctx0" brushRef="#br0" timeOffset="256937.7386">25494 4868,'0'0,"24"0,-1 0,1 0,-1 0,1 0,23 0,-47-24,47 24,-24 0</inkml:trace>
  <inkml:trace contextRef="#ctx0" brushRef="#br0" timeOffset="257501.6282">26129 4586,'0'0,"0"-24,-23 24,-1 0,1 24,23-1,-24 1,0-1,1 24,23-23,0-1,0 1,0-1,0 1,0-1,23-23,1 24,0 0,-1-24,1 0,23 0,-24 0,24 0,-47-24,24 24,-1-24,-23 1,0-1,0 1,0-24,-23 47,-1-24,24 1,-23-1,-1 24,24-23,-70-1</inkml:trace>
  <inkml:trace contextRef="#ctx0" brushRef="#br0" timeOffset="259929.6693">27587 4586,'-23'0,"-1"0,1 23,-1 1,24-1,0 1,0-1,0 1,0-1,0 1,0-1,24 1,23-24,0 0,-24 0,48 0,-24 0,-24 0,1-24,23 24,-47-23,23 23,-23-24,-23 1,-24-1,23 24,1-23,-1-1,-23 24,24-23,-1-1,1 24,23-23,0-1,0 1,0-1,23 24,1-23,-1 23,1-24,-1 24,24 0,-23 0,23 0,-24 24,1-24,23 23,-23 1,-1-1,1 1,-24 23,23-24,-23 1,0-1,0 1,0-1,0 1,-23-24,23 23,0 1,0-48,0 1,0-1,0 1,23 23,1-24,-24 1,23-1,1 24,-24-23,23 23,1 0,-1 0,-23 23,47 1,-47-1,24 1,-1-24,1 23,-1-23,1 24,23-24,-24 0,1 0,-1 0,-23-24,47 24,-47-23,24-1,-24 1,23-48,1 24,-24 24,24-1,-1-23,-23 24,0-24,0 23,0 1,0-24,0 0,-23 23,-1 0,0 24,1 0,-1 0,24 24,-23 0,23-1,-24 1,24 23,0 0,0-24,0 24,0 0,0 0,0-23,0 23,24-24,-24 1,23-1,-23 1,0-1,24 1,-1-24,1 0,0 0,-1 0,1 0,-1 0,-23-24,24 1,-1 23,-23-24,0 1,0-1,24 24,-24-23,23 23,-23 23,0 1,0-1,0 1,24-1,-24 1,0-1,23 1,1-24,-1 0,1 0,-1 0,1-24,-1 24,-23-23,24 23,-24-24,23 1,-23-1,24 1,-24-1,0 48,-24-1,24 1,0-1,-23 1,-1-1,24 24,-23 1,-1-25,24 24,-23-23,-1 23,1 0,-1-24,1 1,-1-1,1 1,-1-1,1 1,-1-1,1-23,-1 0,24-23,0-1,24 1,-1-1,1 24,23-47,0 24,0-24,23 23,-23 1,0-24,0 0,0 47</inkml:trace>
  <inkml:trace contextRef="#ctx0" brushRef="#br0" timeOffset="264394.8016">30386 4445,'0'-24,"0"1,23 23,-23 23,0 1,0-1,0 24,24 0,-24-23,23-1,-23 24,24-23,0-1,-24 1,23-1,-23 1,24-1,-1-23,-23 24,24-24,-1 0,-23-24,0 1,0-1,24 1,-24-1,23-23,-23 24,0-24,24 0,-1 0,1 23,-24-23,0 24,23-1,1 1,-24-1,0 1,0 46,-24-23</inkml:trace>
  <inkml:trace contextRef="#ctx0" brushRef="#br0" timeOffset="264711.2303">30997 4586,'-23'0,"46"-24,1 24,-1 0,1 0,-1 0,1 0,0 0,-1 0,1 0</inkml:trace>
  <inkml:trace contextRef="#ctx0" brushRef="#br0" timeOffset="264911.7646">30927 4727,'23'0,"1"0,23 0,0 0,0 0,-23 0,-1-24</inkml:trace>
  <inkml:trace contextRef="#ctx0" brushRef="#br0" timeOffset="265365.4856">31726 4468,'0'-23,"0"46,0-70,-23 47,-1 0,1 24,-1-1,1-23,-1 24,1 23,-1-24,1 24,23-23,-24-1,24 24,0-23,24-1,-24 1,0-1,23-23,1 24,-1-24,1 0,-1 0,1 0,-1 0,-23-24,47 24,-47-23,48-1,-25 1,1-24,-24 23,23 1,-23-1,0 1,-23-1,-1 1,24-1,-23 1,-25-1,25 24</inkml:trace>
  <inkml:trace contextRef="#ctx0" brushRef="#br0" timeOffset="268338.1516">4563 6773,'0'-24,"0"1,0-1,0 1,23-1,1 1,-24-1,23 24,1 0,-24-23,23 23,24 0,0 0,-23 0,-1 23,-23 1,0 23,-23-24,-1 1,24 23,-23-23,-1-1,24 1,-47-1,24 1,23-1,0 1,0-1,47-23,-24 0,1 0,-1-23,24 23,0-24,-23 1,23 23,-24-24,24 24,-23 0,-1-23</inkml:trace>
  <inkml:trace contextRef="#ctx0" brushRef="#br0" timeOffset="268777.0083">4163 6514,'0'0,"0"-23,23-1,-23 1,-23 23,23 23,0 1,-24 23,1 23,23 1,-24-1,24 1,0 0,0-1,24-23,-24 0,23 0,1 0,23 0,23-23,-23-1,0 1,24-1,-24-23</inkml:trace>
  <inkml:trace contextRef="#ctx0" brushRef="#br0" timeOffset="269077.7313">5174 6444,'0'0,"0"-24,0 48,24-24,-24 47,23-24,-23 24,24 0,-1 0,-23 0,24 0,-24 1,0-1,0 0,0 0,-24 0,24 0,-23 0,-24 0</inkml:trace>
  <inkml:trace contextRef="#ctx0" brushRef="#br0" timeOffset="271052.1602">8184 6444,'0'-24,"0"1,0-1,0 48,0-1,0 24,0-23,0-1,0 24,0-23,0-1,0 1,0-1,0 1,0-1,0 1,0-1</inkml:trace>
  <inkml:trace contextRef="#ctx0" brushRef="#br0" timeOffset="271515.2924">8137 6350,'0'0,"0"-24,0-23,0 24,24-1,-1 1,1-1,-1 24,1 0,0 24,-1-1,1 1,-24-1,0 1,-24-1,1 1,23-1,-24-23,0 24,24-1,-23 1,-1-24,1 0,46 0,1 0,-1 23,1 1,0-24,-24 23,23-23,1 24,-1-1,-23 1,24-1,-1 1,-23-1,0 1,24-1</inkml:trace>
  <inkml:trace contextRef="#ctx0" brushRef="#br0" timeOffset="271800.2351">8584 6350,'0'0,"0"-24,0 1,0 46,0 1,0-1,0 1,0 23,0-24,24 1,-24-1,0 1,0-1,0 1,0-1,0 1,0-1,0 1</inkml:trace>
  <inkml:trace contextRef="#ctx0" brushRef="#br0" timeOffset="272008.5972">8584 6303,'0'0,"0"-24,0 1,24-1,-1 1,-23-1,47 1,-23-1,-1 24,1-24,23 24,-24 0</inkml:trace>
  <inkml:trace contextRef="#ctx0" brushRef="#br0" timeOffset="272228.2106">8608 6444,'23'0,"1"0,-1 0,1 0,-1 0,1 0,-1 0,1 0,-1 0</inkml:trace>
  <inkml:trace contextRef="#ctx0" brushRef="#br0" timeOffset="272432.7549">8561 6749,'0'24,"23"-24,1 0,-1-24,1 24,-1 0,1-23,46-1,-46 24,-1 0,1-23</inkml:trace>
  <inkml:trace contextRef="#ctx0" brushRef="#br0" timeOffset="273156.8816">9384 6232,'0'0,"23"-23,-23-1,0 1,-23 23,-1 0,1 0,-24 0,23 0,1 0,-1 23,1-23,-1 0,1 0,23 24,-24-1,24 1,0-1,24 1,-1-1,-23 1,47-1,-23 1,23-1,-24 1,1-1,-1 1,1-1,-1 1,-23-1,0 1,0-1,-23 1,-1-24,1 23,-24 1,23-24,1 23,-24-23,23 0,-23 0,0-23,24 23,23-24,-24 1</inkml:trace>
  <inkml:trace contextRef="#ctx0" brushRef="#br0" timeOffset="273504.4753">9713 6232,'-23'0,"23"24,0-1,0 24,0-23,0-1,0 1,0 23,0-24,0 1,0-1,0 1,0-1,-24 1,24-1</inkml:trace>
  <inkml:trace contextRef="#ctx0" brushRef="#br0" timeOffset="273789.3693">9619 6444,'0'-47,"0"94,0-141,0 70,0-23,0 24,24-24,-1 23,1 1,-24-1,47 0,-24 24,1 0,-1 24,1 0,-24-1,0 1,0-1,0 1,0-1,-24 1,1-24,23 23,-24 1,1-24,23 23,-24-23,1 0,-1 24,1-24</inkml:trace>
  <inkml:trace contextRef="#ctx0" brushRef="#br0" timeOffset="274223.1746">9948 6232,'0'24,"0"-1,24 1,-24 23,0-24,0 1,0 23,0-24,0 1,0-1,0 1,0-1,0 1,0-1</inkml:trace>
  <inkml:trace contextRef="#ctx0" brushRef="#br0" timeOffset="274438.0168">9948 6326,'0'-23,"0"46,24-93,-1 46,1 1,-1-1,1 24,-24-23,47 23,-47-24,47 24,-23 0,-1 0,1 0,-1 0,1 0,-1 0</inkml:trace>
  <inkml:trace contextRef="#ctx0" brushRef="#br0" timeOffset="274654.2033">9995 6420,'0'0,"24"0,-24-23,47 23,0-24,-24 24,25 0,-25 0,1 0</inkml:trace>
  <inkml:trace contextRef="#ctx0" brushRef="#br0" timeOffset="274861.2477">9995 6632,'0'0,"24"0,-1 0,1 0,23 0,-24-24,1 24,0 0,23-23,-47-1,47 1</inkml:trace>
  <inkml:trace contextRef="#ctx0" brushRef="#br0" timeOffset="275340.4132">10819 6185,'-24'-23,"0"-1,1 24,-1 0,1 0,-1 0,1 24,-1-1,1-23,-1 47,1-23,-24-1,23 24,1-23,23 23,-24 0,24-24,0 1,0-1,24 24,-1-47,1 24,23-1,-24-23,24 0,0 0,-23 0,23-23,0 23,0-24,-23 1</inkml:trace>
  <inkml:trace contextRef="#ctx0" brushRef="#br0" timeOffset="275663.3717">11007 6138,'-24'0,"48"0,-1 0,1-24,-1 24,24 0,-23-23,-1 23,24 0,-23 0,23-24,-24 24,1 0,-1 0</inkml:trace>
  <inkml:trace contextRef="#ctx0" brushRef="#br0" timeOffset="275879.5716">11171 6114,'212'-47,"-424"94,212-23,0 0,0-1,-23-23,23 24,0-1,-24 24,24-23,0-1,0 1,0-1,0 1,0-1,0 1</inkml:trace>
  <inkml:trace contextRef="#ctx0" brushRef="#br0" timeOffset="276443.2623">11806 6114,'0'0,"-23"-23,-1 23,1 0,-1 0,1 0,-1 0,1 0,-1 0,1 23,23 1,-24 0,24-1,24 1,-1-1,-23 1,71 23,-24-24,-24 1,24-1,-23-23,-1 24,-23-1,24-23,-24 24,-24-1,1 1,-1-1,1-23,-1 0,1 0,-24 24,23-24,-23 0,0 0</inkml:trace>
  <inkml:trace contextRef="#ctx0" brushRef="#br0" timeOffset="277498.8086">13523 6185,'0'0,"0"-23,0 46,0 1,-23-1,23 1,-24 23,24 0,-23-24,-1 24,1-23,23 23,0-24,0 1,0-1,0 24,-24-47,1-23,23-1,0-23,0 24,0-24,23 23,-23-23,24 24,-24-24,23 0,1 23,-1-23,-23 24,24-1,-1 24,1 24,-1-24,-23 23,0 1,24-1,-1 1,1-1,-24 1,23 23,1-47,-24 47,0-24,23 1,-23-1,24-23,-24 24</inkml:trace>
  <inkml:trace contextRef="#ctx0" brushRef="#br0" timeOffset="277683.7238">13429 6444,'259'47,"-518"-94,236 47,46 0,1-24,-1 24,-23-23,47 23,-47-24,47 24,0-23,-23 23</inkml:trace>
  <inkml:trace contextRef="#ctx0" brushRef="#br0" timeOffset="278062.3357">13994 6209,'0'23,"0"1,0-1,0 1,0 23,0 0,23-24,-23 1,0-1</inkml:trace>
  <inkml:trace contextRef="#ctx0" brushRef="#br0" timeOffset="278385.2813">13852 6256,'0'-47,"0"94,47-118,-23 24,-1 0,25 23,-25 1,24 23,-23 0,23 0,0 23,-24 1,1-1,-1 25,-23-25,24 24,-24 0,0-23,-24 23,24 0,0-24,-23 1,-1-1,1 1,23-1,-24-23,1 24,-24-1,0-23,23 0,-23 0,23-23,1-1</inkml:trace>
  <inkml:trace contextRef="#ctx0" brushRef="#br0" timeOffset="278817.734">14534 6044,'0'23,"0"1,0-1,0 1,0 23,0-23,0-1,0 1,0 23,0-24,0 1,-23-1,23 1</inkml:trace>
  <inkml:trace contextRef="#ctx0" brushRef="#br0" timeOffset="279171.9207">14464 6044,'47'0,"-24"23,24-23,1 24,-1-1,0 1,-24 0,24-1,-23 1,23-1,-47 1,23 46,-23-46,0-1,-23 1,23-1,-47 1,23-24,-23 23,24 1,-1-24,-46 23,22-23,25 0,-24 24,0-24,0 0</inkml:trace>
  <inkml:trace contextRef="#ctx0" brushRef="#br0" timeOffset="279503.6588">15028 6044,'0'0,"0"-24,24 24,-1 0,1 0,-1 0,1 0,-1 0,1 0</inkml:trace>
  <inkml:trace contextRef="#ctx0" brushRef="#br0" timeOffset="279704.081">15146 6067,'0'0,"0"24,-24-24,24 23,0 1,0 0,-23-1,23 1,0-1,0 1,-24-1,24 24,0-23,0 23,0-24</inkml:trace>
  <inkml:trace contextRef="#ctx0" brushRef="#br0" timeOffset="279889.0267">14958 6514,'-24'0,"142"-47,-212 94,94-47,23 0,1 0,-1 0,1-23,-1 23,1 0,23-24,0 1</inkml:trace>
  <inkml:trace contextRef="#ctx0" brushRef="#br0" timeOffset="280257.8716">15475 6067,'24'0,"-1"-23,24 23,-23 0,23-24,0 24,0 0,0 0,-24 0,24 0,-23 0,0 0,-1 0</inkml:trace>
  <inkml:trace contextRef="#ctx0" brushRef="#br0" timeOffset="280490.1608">15757 6067,'0'0,"-23"0,23 24,0-1,0 1,0 0,0-1,0 1,0-1,0 1,0-1,0 1,0 23,0-24,0 1,0-1,0 1</inkml:trace>
  <inkml:trace contextRef="#ctx0" brushRef="#br0" timeOffset="280937.7081">16251 5997,'24'0,"-1"0,1 0,-1 0,1-24,-1 24,1 0,-1 0,72 0,-72 0,1 0,-1-23</inkml:trace>
  <inkml:trace contextRef="#ctx0" brushRef="#br0" timeOffset="281175.6939">16392 6091,'0'0,"0"23,0 1,-23 0,23-1,0 1,0-1,0 1,0 23,0-24,0 1,0-1</inkml:trace>
  <inkml:trace contextRef="#ctx0" brushRef="#br0" timeOffset="281375.7456">16251 6491,'24'0,"-1"0,24 0,-23-24,23 24,0-23,0 23,-23 0,23-24,0 1</inkml:trace>
  <inkml:trace contextRef="#ctx0" brushRef="#br0" timeOffset="281870.5734">17145 5973,'0'0,"-24"0,1 0,-1 24,1-1,-1 24,1-23,-1-1,24 25,0-1,-23-24,23 1,0 23,0-24,0 1,23-1,-23 1,47-24,0 0,-23 0,-1 0,1-24,23 1,-23-1,23 1,-47-1,0 1,23-1,-23-23,-23 47,23-47,-24 23,1 1,-1 23,-23-24,23 24</inkml:trace>
  <inkml:trace contextRef="#ctx0" brushRef="#br0" timeOffset="282594.2">17427 6020,'0'0,"0"24,0-1,-23 1,23-1,-24 1,24 23,-23-23,23-1,0 1,0 23,0-24,0 1,0-1,0 1,0-1,0 1,0-48,0 1,0-1,0 1,0-1,0 1,0-24,0 23,0-23,0 24,23-25,-23 25,24-24,-24 23,0 1,23 23,-23 23,0 1,0-1,24 1,-1 23,-23-23,24-1,-1 24,-23-23,24-24,-1 23,1 1,-1-1,-23 1,24-24,-24-24,0 1,23-1,-23 1,24-1,-1 1,-23-1,0 1,24-25,-24 25,23-24,-23 23</inkml:trace>
  <inkml:trace contextRef="#ctx0" brushRef="#br0" timeOffset="286253.5611">11477 7455,'0'0,"24"0,-24-23,-24 23,1 0,-25 23,48 1,-47-1,24 1,-24-1,23 1,1-1,-24 24,23-23,-23-1,24 1,-1-24,1 23,-1 1,24-1,24 1,-1-24,1 0,-1 23,24-23,0 0,0 0,0 24,0-24,0 0,1 23,22-23,-46 0,-1 24,1-24,-1 23</inkml:trace>
  <inkml:trace contextRef="#ctx0" brushRef="#br0" timeOffset="286893.5337">11783 7361,'23'0,"1"23,-1 1,-23 0,24-1,-24 1,23-1,-23 24,24-23,-1-1,1 1,-24-1,0 1,23-1,1 1,-24-1,23-23,1-23,-24-1,0-23,24 0,-1-23,-23 23,24 0,-24-1,0 25,23-24,1 23,-24 1,0-1</inkml:trace>
  <inkml:trace contextRef="#ctx0" brushRef="#br0" timeOffset="288945.472">24577 6797,'23'0,"-23"23,24 1,-24-1,23 1,1 23,-24-24,0 1,23 23,1-24,-24 24,23-23,1-1,-24 1,0-1,24-23,-1 24,1-24,-24-24,47-23,-47 24,23-48,1 48,-24-24,0 23,23-23,-23 0,0 24,0-1,0 1,0-1,0 0</inkml:trace>
  <inkml:trace contextRef="#ctx0" brushRef="#br0" timeOffset="289179.2778">25118 7126,'0'0,"0"23,0 1,0-1,0 1,0-1,0 1,0-1</inkml:trace>
  <inkml:trace contextRef="#ctx0" brushRef="#br0" timeOffset="289731.9986">25870 7126,'0'23,"0"1,-23-1,-1-23,24 24,0-1,-23-23,-1 24,24-1</inkml:trace>
  <inkml:trace contextRef="#ctx0" brushRef="#br0" timeOffset="290179.9426">26035 6820,'0'-23,"0"46,0-23,24 0,-24 24,0-1,0 1,0-1,23 24,1-47,-24 47,0-23,23-1,1 1,-1-1,-23 1,24-1,-1-23,-23 24,24-24,-1-24,-23 1,47-24,-23 0,23-24,-47 48,23-48,1 24,-24 0,0 23,0 1,-24-1,1 48</inkml:trace>
  <inkml:trace contextRef="#ctx0" brushRef="#br0" timeOffset="290580.7706">26529 7079,'0'-24,"23"24,-23-23,24 23,-1 0,1 0,-24 23,0 1,0-1,0 1,0-1,0 1,0-1,-24-23,1 24,23-1,-24-23,24 24,0-1,24-23,-1 0,1 0,-1 0,1-23,0 23</inkml:trace>
  <inkml:trace contextRef="#ctx0" brushRef="#br0" timeOffset="290997.4966">27234 7102,'24'0,"-24"24,0-1,-24-23,24 24,-23-1,-1-23,1 24,-1-1,1 1</inkml:trace>
  <inkml:trace contextRef="#ctx0" brushRef="#br0" timeOffset="291436.3516">27352 6726,'0'0,"24"0,-24 47,23 0,-23-23,0-1,0 24,0-23,24-1,-1 24,-23-23,0-1,24 1,-1-1,-23 1,24-24,-1 0,1 0,-24-24,23 1,1-1,-24 1,0-1,23-23,1 24,-1-24,-23 0,0 0,47-24,-47 47,0 1,0-1,0 1</inkml:trace>
  <inkml:trace contextRef="#ctx0" brushRef="#br0" timeOffset="292153.8616">27964 7055,'0'0,"-24"0,24-23,0-1,24 1,-1 23,1 0,-1 23,-23 1,0-1,0 1,0-1,0 1,-23-1,23 1,0-1,23-23,1 0,-1 24,1-24,-24 23,0 1,0-1,23-23,-23 24,-23-1,23 1,-47-1,0 1,23 0,1-24,-1 23,-23-23,23 0</inkml:trace>
  <inkml:trace contextRef="#ctx0" brushRef="#br0" timeOffset="292686.1042">29234 6773,'0'-24,"-24"1,-23 23,23 0,1 0,-24 0,-24 23,24 1,0 0,-23 23,23-24,-24 24,24 0,0-23,-24 23,71-24,-23 24,23-23,0-1,23 1,25-1,-1 1,0-24,23 23,1-23,-1 0,-23 0,71 0,-71-23,0 23,0-24,-23 24,23 0</inkml:trace>
  <inkml:trace contextRef="#ctx0" brushRef="#br0" timeOffset="293339.9005">28551 7008,'24'0,"23"0,0 0,47 0,-23 0,-24 0,23-23,-23 23,24 0,-24 0,0 0</inkml:trace>
  <inkml:trace contextRef="#ctx0" brushRef="#br0" timeOffset="294611.6339">30621 6655,'0'0,"24"-23,-24-1,-24 24,1 0,-1 0,1 0,-24 0,-1 0,1 24,-23-1,23 1,-24 23,-23-24,-23 72,70-72,0 24,23 0,-23-23,47 23,-24-24,24 24,0-23,24-1,0 1,23-1,0-23,0 24,23-24,-23 0,24 0,-1 0,-23 0,0 0,0 0,0 0,1-24</inkml:trace>
  <inkml:trace contextRef="#ctx0" brushRef="#br0" timeOffset="295059.6019">30057 6844,'23'0,"-23"23,-23 1,23-1,0 1,0-1,0 1,0-1,0 1,0-1,23 24,-23-23</inkml:trace>
  <inkml:trace contextRef="#ctx0" brushRef="#br0" timeOffset="296362.5204">30833 6491,'0'0,"23"0,-23 23,24 1,-24-1,0 1,0-1,0 1,0-1,0 1,0-1,0-46,23 23,-23-24,24 1,-1-1,-23 1,24 23,23-24,-24 1,1 23,-1 0,1 0,-24 23,24 1,-1-24,-23 23,24 1,-24-1,0 1,47-1,0 1</inkml:trace>
  <inkml:trace contextRef="#ctx0" brushRef="#br0" timeOffset="299276.0162">12347 7714,'0'-24,"0"1,0 46,0 1,0-1,0 1,0-1,24 1,-24-1,0 1</inkml:trace>
  <inkml:trace contextRef="#ctx0" brushRef="#br0" timeOffset="299585.4788">12653 7502,'0'24,"23"-24,1 0,0 0,-1-24,1 24,-1 0,24 0,-23-23,-1 23,1 0,-1 0,1 0</inkml:trace>
  <inkml:trace contextRef="#ctx0" brushRef="#br0" timeOffset="299785.7559">12841 7384,'0'0,"-23"0,23 24,0 0,0-1,-24 1,24-1,0 1,0-1,24-23,-1 24,1-24</inkml:trace>
  <inkml:trace contextRef="#ctx0" brushRef="#br0" timeOffset="300171.1263">13123 7290,'0'0,"0"-23,0-1,0 1,0 46,0 1,0-1,0 1,0-1,24 24,-24-23,23 23,-23-23,24 23,-24-24,47 24,-47-23,0-1,0 1,23-24,-23 23,24-23,-24-23,23 23,1-24,0 1,-24-24,0 23,23-23,-23 0,24 0,-24 0,0 23,0-23,0 0,23 24,-23-1</inkml:trace>
  <inkml:trace contextRef="#ctx0" brushRef="#br0" timeOffset="300587.7651">13476 7620,'0'-24,"24"24,-1 0,1 24,-24-1,0 1,0-1,-24 1,24-1,0 1,-23-1,-1 1,48-24,-1 0,1 0,-1 0</inkml:trace>
  <inkml:trace contextRef="#ctx0" brushRef="#br0" timeOffset="301173.9678">13970 7643,'0'24,"0"-1,0 1,-24-24,24 23,-23 1</inkml:trace>
  <inkml:trace contextRef="#ctx0" brushRef="#br0" timeOffset="301743.9416">14135 7196,'0'24,"23"-24,-23 47,24-24,-24 1,0 23,0-24,23 25,24 22,-47-23,24-23,-24-1,23 1,-23-1,0 1,24-24,-24 23,23-23,1-23,-24-1,23 24,1-47,-24 0,23 24,1-24,-24 0,23-1,1 25,-1-24,-23 23,0 1,24-1,-24 1,0-1</inkml:trace>
  <inkml:trace contextRef="#ctx0" brushRef="#br0" timeOffset="302476.0916">14629 7596,'0'-23,"23"-1,1 24,-1 0,-23 24,0-1,0 1,0-1,0 1,0-1,0 1,-23-24,-1 0,24 23,-23-23,46 0,1 0,-1 0,1 0,-1 24,1-24,-1 23,-23 1,0-1,-23 1,-1-24,1 23,-1-23,-23 0,24 0,-1 0,0 0,-23 0</inkml:trace>
  <inkml:trace contextRef="#ctx0" brushRef="#br0" timeOffset="303108.574">15052 7290,'0'-23,"-24"23,48 0,-1 0,1 0,-1 0,1 23,-1-23,1 0,-24 24,47-24,-47 23,47 1,-23-24,-1 23,1-23,23 24,0 23,-24-47,-23 24,24-24,-24 23,0 1,0-1,-24 1,1-1,-1 1,1-1,-24 1,23-1,-23 1,0-1,0 1</inkml:trace>
  <inkml:trace contextRef="#ctx0" brushRef="#br0" timeOffset="303593.8715">15899 7455,'23'0,"1"0,-1 0,1-23,-1 23,1 0,23 0,-24 0,1 0,-1 0,1 0</inkml:trace>
  <inkml:trace contextRef="#ctx0" brushRef="#br0" timeOffset="303778.777">15969 7643,'24'0,"23"0,-24 0,1 0,23 0,-24-23,24 23,-47-24,47 24</inkml:trace>
  <inkml:trace contextRef="#ctx0" brushRef="#br0" timeOffset="305585.1124">17357 7267,'0'0,"0"-24,0 48,-24-24,1 23,-24 1,47-1,-47 1,23-1,-23 1,0 23,23-23,-23 23,24-24,-1 1,-46 23,70-24,-24-23,24 24,0-1,24 1,-1-24,24 23,-23-23,-1 0,48 0,-24 0,0 24,0-24,0 0,0 0,-23 0,23 0</inkml:trace>
  <inkml:trace contextRef="#ctx0" brushRef="#br0" timeOffset="306070.6532">17592 7290,'0'0,"0"-23,0-1,0 1,0 46,0 1,23-1,-23 24,24-23,-24 23,23-23,1-1,-1 24,1-23,-1-1,-23 1,24-24,0 23,-1-23,1 0,-1 0,1 0,-1-23,1-1,-24 1,23-1,-23-23,0 24,24-25,-24 25,0-1,23-23,-23 24,0-1,0 1,0-1</inkml:trace>
  <inkml:trace contextRef="#ctx0" brushRef="#br0" timeOffset="306456.2046">18203 7573,'0'0,"0"23,0 1,0-1,0 1,0-1,0 1,24-24,-24 23</inkml:trace>
  <inkml:trace contextRef="#ctx0" brushRef="#br0" timeOffset="306741.3686">18650 7573,'0'23,"0"1,0-1,-23 1,-1-1,1-23</inkml:trace>
  <inkml:trace contextRef="#ctx0" brushRef="#br0" timeOffset="307189.1124">18768 7173,'0'23,"0"1,23-1,-23 24,24-23,-24 23,0-24,0 1,23 23,1-23,-24-1,0 1,23-24,-23 23,24-23,-1 24,1-48,-1 24,1-23,-24-24,23 23,1-47,-24 48,47-48,-47 48,0-24,0 23,0 1</inkml:trace>
  <inkml:trace contextRef="#ctx0" brushRef="#br0" timeOffset="307837.6495">19215 7455,'23'-23,"1"-1,-1 24,1 0,-24 24,0-1,0 1,0-1,0 1,0-1,-24-23,24 24,24-24,-24 23,23-23,1 24,-1-24,-23 23,0 1,0-1,0 1,-23-1,-1-23,1 24,-1-24,1 23,-1-23,1 0,-1 0,-23 0</inkml:trace>
  <inkml:trace contextRef="#ctx0" brushRef="#br0" timeOffset="308692.1102">19567 7126,'24'23,"-1"-23,1 0,23 24,0-24,0 0,0 0,0 0,0 23,0-23,0 0,-23 0,-1 24,24-1,-23-23,-24 24,0-1,0 1,0-1,-24 1,1-1,23 1,-47 0,47-1,-47 1,-24 23,48-24,-1 1,-23-1,24 1</inkml:trace>
  <inkml:trace contextRef="#ctx0" brushRef="#br0" timeOffset="309192.9395">20367 7361,'0'23,"24"-23,-1 0,1 0,-1-23,1 23,23-24,23 24,-23 0,-23-23,-1 23,24 0,-23 0,-1 0</inkml:trace>
  <inkml:trace contextRef="#ctx0" brushRef="#br0" timeOffset="309408.5964">20579 7220,'0'0,"-24"0,1 23,23 1,0-1,-24-23,1 47,23-23,0-1,0 1,-24 0,24-1,0 1,0-1,24 1,-24-1</inkml:trace>
  <inkml:trace contextRef="#ctx0" brushRef="#br0" timeOffset="309894.2267">21308 7079,'0'0,"23"-24,1 24,-24 24,0-1,-24-23,1 24,-1-1,1 24,-24-23,-47 46,47-46,23-1,-23 24,24-23,-25 0,25-1,-1-23,24 24,0-1,0 1,24-24,-1 0,1 0,0 0,23 0,-24 0,24 23,-23-23,-1 0,24 0,0 0,-23 0,23 0,-24 24,24-24,0 0,-23 0,23 0,-24 0,1 0</inkml:trace>
  <inkml:trace contextRef="#ctx0" brushRef="#br0" timeOffset="310442.3043">21708 7102,'0'0,"23"24,1-1,-24 1,0-1,23 1,1-1,-1 1,-23-1,24 1,-1 23,1-24,-1-23,1 24,-24 0,23-1,1-23,-24-23,23-1,-23 0,24-23,-24 24,23-1,-23-23,24 0,-24 24,0-1,23 1,-23-1,0 1,0-1,0 1,-23 23</inkml:trace>
  <inkml:trace contextRef="#ctx0" brushRef="#br0" timeOffset="311028.4015">22296 7479,'0'0,"0"-24,0 1,23-1,1 24,-1 0,1 0,-24 24,23-1,-23 1,0-1,0 1,-23-1,23 1,0-1,-71 24,71-23,-23-24,-1 23,24 1,47-24,0 0,-23-24,-1 24</inkml:trace>
  <inkml:trace contextRef="#ctx0" brushRef="#br0" timeOffset="311228.4496">22766 7502,'0'24,"0"-1,-24-23,24 24,-23-1,23 1,-24-24,1 23,-1-23,24 24</inkml:trace>
  <inkml:trace contextRef="#ctx0" brushRef="#br0" timeOffset="311698.2935">22813 7032,'0'0,"0"23,0 1,0 23,0-24,23 1,1-1,0 24,-24 0,0-23,23-1,1 24,-24-23,23 0,-23-1,24-23,-1-23,-23-1,0 0,24 1,-24-24,23 23,1-70,-1 47,-23 0,0 24,24-24,-24 23,0 1</inkml:trace>
  <inkml:trace contextRef="#ctx0" brushRef="#br0" timeOffset="312368.9205">23095 7384,'0'-23,"0"-1,24 24,-1 0,1 0,-24 24,23-24,-23 23,0 1,0 0,0-1,-23-23,23 24,-24-1,1-23,46 0,1 24,-24-1,23-23,-23 24,0-1,0 1,-23-1,-1 1,1-24,-1 23,1-23,-1 0,1 0,-1 0</inkml:trace>
  <inkml:trace contextRef="#ctx0" brushRef="#br0" timeOffset="312854.5291">23330 7173,'0'-24,"24"24,-1 24,-23-1,24-23,-1 0,1 24,-24-1,23-23,1 0,0 0,-1 24,1-24,-1 0,1 0,-1 0,1 23,-24 1,0-1,0 1,-47-1,0 25,23-25,-23 1,0 23,0-24,0 1</inkml:trace>
  <inkml:trace contextRef="#ctx0" brushRef="#br0" timeOffset="317180.2922">32526 8278,'-23'0,"-1"0,1 0,-24 0,23 0,-23 0,23 0,-23 0,0 0,0 0,0 0,-23 0,-1 0,1 0,-1 0,24 0,-24 0,1 0,-24 0,23 0,-140 0,117 0,-24 0,0 0,-23 0,0 0,24 0,-25 0,-22 0,23 0,0 0,-1 0,1 0,0 0,0 24,0-24,0 23,0-23,0 0,23 0,1 24,-25-24,-69 23,140-23,-46 0,46 24,0-24,1 0,23 0,0 0,0 0,23 0,1 0,-1 0,1 0,23 23,0 1,0-1,0 1,0 23,0 0,0 0,0 24,0-24,0 23,0-23,0 0,-24 24,1-24,23 23,-24 1,-23-1,47 25,-47-1,24-24,-1 24,-23 0,24-23,-25 23,25-24,-1 1,-23 0,24-1,-1 1,1-1,-1-23,-23 24,47-24,0 0,-23 0,23-24,0 1,0 23,23-23,-23-1,47 1,-23-24,23 23,0-23,23 0,-22 0,46 0,-24 0,48 0,-1-23,1-1,47 1,140-1,-117 1,212-25,-188 25,235-1,-189 24,1 0,0 0,23 0,0 0,1 0,-1 0,-24 0,-46 0,-47 0,-24 0,-94 0,0 0,-71 0</inkml:trace>
  <inkml:trace contextRef="#ctx0" brushRef="#br0" timeOffset="318413.6027">28810 8678,'-23'0,"-1"24,1-24,23 23,-47 1,23-24,-23 23,24 1,-25-24,25 23,-1-23,1 24,-1-1,-23-23,24 24,-1-24,1 23,-1-23,1 0,23 24,0-1,23-23,1 24,-1-1,1-23,23 24,-24-24,24 23,0 1,24-24,-47 23,23 1,0-1,0-23,0 24,-24-24,1 23,-1 1</inkml:trace>
  <inkml:trace contextRef="#ctx0" brushRef="#br0" timeOffset="319084.1266">29116 9007,'23'0,"1"0,23 0,-23 0,23 0,-24 0,24 0,0 0,0 0,0 0,24 0</inkml:trace>
  <inkml:trace contextRef="#ctx0" brushRef="#br0" timeOffset="319385.0252">30198 9078,'-24'23,"1"1,-1-24,1 23,-24-23</inkml:trace>
  <inkml:trace contextRef="#ctx0" brushRef="#br0" timeOffset="320086.9509">30574 9078,'24'0,"-1"0,1 0,-1 0,24 0,-23 0,23 0,0 23,-24-23,24 0,-23 0,-1 0,48 0,-48 0,1 24,23-24,-23 0,-1 0,1 0</inkml:trace>
  <inkml:trace contextRef="#ctx0" brushRef="#br0" timeOffset="320635.1636">31397 8843,'0'23,"24"-23,-1 0,1 0,-1 0,1 24,-1-24,1 0,-1 23,24-23,-23 0,-1 24,1-24,-1 23,1 1,0-24,-1 23,-23 1,0-1,0 1,-23-1,-25 1,1-1,47 1,-47-24,24 23,-24 1,23-24,1 23,-1-23</inkml:trace>
  <inkml:trace contextRef="#ctx0" brushRef="#br0" timeOffset="321436.6897">29234 9713,'-48'23,"25"-23,-1 24,-23-24,24 23,-48 1,24-1,0 1,0-24,0 23,0 1,24-24,-48 23,48 1,-1-24,-23 0,23 24,1-24,-1 0,24 23,24 1,-1-24,25 23,-1-23,-24 24,48-24,-24 23,0 1,0-24,0 23,0-23,0 24,0-1,0-23,0 0,0 24,-23-24,-1 23,1-23</inkml:trace>
  <inkml:trace contextRef="#ctx0" brushRef="#br0" timeOffset="321863.6728">29445 10089,'0'24,"24"-24,23 0,-24 0,1 0,-1 0,1 0,23 0,0-24,-24 24,24 0,-23 0,23 0</inkml:trace>
  <inkml:trace contextRef="#ctx0" brushRef="#br0" timeOffset="322405.5563">30268 9572,'0'23,"0"1,0-1,-23 1,23-1,0 24,0-23,-24-1,24 1,0 23,0-24,0 1,0 23,0 0,0 0,0 0,0-23,0-1,0 1,0-1,0 1,0-1,0 1,-23-1,23 1,23-24</inkml:trace>
  <inkml:trace contextRef="#ctx0" brushRef="#br0" timeOffset="323063.1155">30527 9924,'0'-23,"0"-1,24 24,-1 0,24 0,-47 24,24-24,-1 0,1 23,23-23,0 24,0-24,-24 24,24-24,-23 23,-1-23,1 0,-1 24,1-24,-1 0,1 0,-1 0,1 0,0 23,-1-23,1 0,-24 24,-24-24,24 23,-23-23,-1 0,0 24,1-24,-1 0,-46 47,46-47,-23 23,24-23,-1 24,-23-1,24-23</inkml:trace>
  <inkml:trace contextRef="#ctx0" brushRef="#br0" timeOffset="324128.2057">30339 10160,'47'0,"-24"23,24-23,-23 0,0 0,-1 0</inkml:trace>
  <inkml:trace contextRef="#ctx0" brushRef="#br0" timeOffset="325315.051">30292 9736,'0'-23,"0"-1,0 48,0-1,0 1,-24-1,24 24,-23-23,23 23,0-24,-24 1,24 23,0-23,0 23,0 0,0-24,0 1,0-1,0 1,0-1,0 1,0-48,24 1,-24-1,0 1,0-1,23 1,-23-24,0 0,0 23,0-23,0 23,0 1,0-1,0 1,0-1,0 1,0-1,0 1,0-1,0 1,0-1,-23 1,23-1,0 1,0-1,-24 24,24 24,0-1,0 1,0-1,0 1,0 23,0-24,-23 24,23-23,0 23,-24 0,24-23,0 23,0-24,0 1,0-1,0 1,0-1,0 1,0-1,0 1,0-1</inkml:trace>
  <inkml:trace contextRef="#ctx0" brushRef="#br0" timeOffset="339084.5615">1929 1905,'0'0,"0"-24,0 1,0-1,0 1,0-1,0 48,-24-24,0 23,-23 1,47-1,-47 1,24 23,-1-24,1 1,-24-1,23 1,1-1,-1 1,24-1,-23 1,23-1,0 1,0-1,23 1,-23-1,24-23,-1 24,1-1,23-23,0 24,23-24,-23 24,24-24,-24 23,24-23,-24 24,0-1,0-23,0 0</inkml:trace>
  <inkml:trace contextRef="#ctx0" brushRef="#br0" timeOffset="340920.3187">2775 1975,'0'-23,"0"-1,-23 24,-1 0,1 0,-1 0,1 0,-24 24,47-1,-24 1,1-1,-1 1,24-1,0 1,0-1,0 1,0-1,24-23,-1 0,1 0,-1 0,1 0,-24-23,23-1,1 1,-24-1,0 1,0-1,0 1,0 46,23-23,-23 24,24-1,-24 1,23-24,1 23,-1 1,1-24,-1 0,1 23</inkml:trace>
  <inkml:trace contextRef="#ctx0" brushRef="#br0" timeOffset="341074.1696">3034 2140,'-24'94,"1"-188,23 211,47-234,-94 258,47-118,-24 1</inkml:trace>
  <inkml:trace contextRef="#ctx0" brushRef="#br0" timeOffset="341659.8426">3222 1740,'0'0,"0"-23,0 46,0 1,0 23,0-24,0 24,0-23,0 23,0 0,-23-24,23 24,0-23,0-1,0 1,0-1,0 1,0-1,0-46,0-1,23 1,-23-1,0 1,24 23,-1-24,24 24,-23 0,-1 0,1 0,-1 24,1-1,-24 1,0-1,0 1,0-1,-24-23,1 24,-1-1,1-23,-1 0,1 0,-1 0,1 0,-1 0</inkml:trace>
  <inkml:trace contextRef="#ctx0" brushRef="#br0" timeOffset="342123.4155">3551 1764,'24'0,"-1"23,-23 1,24-24,-1 0,1 0,-24 23,23-23,1 0,-1 0,1 24,-1-1,1-23,0 24,-1-1,-23 1,-23-1,23 1,0-1,-24 1,0-1,1 1,-24 23,23-24</inkml:trace>
  <inkml:trace contextRef="#ctx0" brushRef="#br0" timeOffset="342947.3033">2893 2069,'-24'0,"24"24,-23-24,-1 23,24 1,0-1,-23-23,23 47,-24-23,24-1,0 1,0 23,0-23,0-1,0 24,0-23,0 23,0-24,24-23,-24 24,23-1,1-23,23 0,-24 0,1 0,-1-23,1-1,23 24,-24-23,-23-1,24 24,-1-47,1 24,-24-24,23 23,-23 0,0-23,0 24,0-1,0-23,0 24,0-1,-23 1,-1-1</inkml:trace>
  <inkml:trace contextRef="#ctx0" brushRef="#br0" timeOffset="345832.2743">1505 3198,'24'0,"-48"0,1 24,-1-1,1 1,23-1,-47 1,47-1,-47 1,23-1,24 1,-23-1,-1 1,0-1,1 1,23-1,-24-23,1 0,46 0,-23 24,24-1,-24 1,23-24,1 24,0-1,-1-23,1 24,46-1,-46 1,-1-24,1 0,23 23,-24-23,-23 24,47-1,-23-23,-1 0</inkml:trace>
  <inkml:trace contextRef="#ctx0" brushRef="#br0" timeOffset="346518.2219">2046 3410,'0'-24,"24"1,-24-1,0 1,-24-1,24 1,-23 23,-1 0,1 0,-1 0,1 0,-1 0,0 23,1-23,-1 24,24-1,-23-23,-1 24,1-1,23 1,0-1,0 1,0-1,0 1,0-1,0 1,23-1,1 1,-1-24,1 0,-1 0,1-24,0 1,-1-1,1 24,-1-23,-23-1,0 1,24 23,-24-24,0 1,0 46,23-23,-23 24,24-1,-1-23,1 0,-1 0,1 0</inkml:trace>
  <inkml:trace contextRef="#ctx0" brushRef="#br0" timeOffset="347019.3187">2399 2845,'0'0,"-24"0,24 24,0-1,0 1,0-1,0 1,0 0,0 23,0-24,0 24,0-23,0 23,0 0,0-24,0 24,0 0,0-23,0 23,0-24,-23 1,23 23,0-24,-24 1,24 23,0-23,0-1,0 1,0-1,0 1,0-1,24-23</inkml:trace>
  <inkml:trace contextRef="#ctx0" brushRef="#br0" timeOffset="347743.0784">2658 3034,'0'23,"0"1,0-1,0 1,0-1,0 24,0-23,0-1,0 1,0 23,0-24,0 1,0-1,0 1,-24-1,24 1,-23-1,23 1,23-24,-23-24,24 1,-1 23,1 0,-1 0,1 0,-1 0,1 23,-24 1,0-1,0 1,0-1,-24 1,1-24,-24 0,23 0,1 0</inkml:trace>
  <inkml:trace contextRef="#ctx0" brushRef="#br0" timeOffset="348385.8048">2916 3198,'24'0,"-24"24,23-24,1 0,-24 23,47-23,-24 0,1 24,-1-24,1 0,-1 0,-23 23,24-23,0 0,-1 24,-23-1,0 1,-23-24,-1 23,0 1,1-1,-1 1,1-24,-1 23,1 1,-1-1,1-23,-1 24</inkml:trace>
  <inkml:trace contextRef="#ctx0" brushRef="#br0" timeOffset="353309.267">11806 8584,'0'0,"24"0,-48 23,24 1,-23-1,-24 1,23 23,1-23,-24 23,0-24,-24 48,48-48,-24 1,47-1,-48 1,48-1,-23-23,23 24,0-1,23 1,1-1,0-23,-1 24,24-1,0-23,-23 24,23-24,0 23,0-23,0 0,-24 24,24-24,-23 0,-1 23</inkml:trace>
  <inkml:trace contextRef="#ctx0" brushRef="#br0" timeOffset="354342.953">12324 8654,'23'0,"-23"24,24 23,-24-23,23 23,1-24,-24 1,0 23,23-24,1 1,-24 23,47-24,-24 1,1-1,-1 1,1-24,-1 0,-23-24,0 1,0-1,0-23,0-23,0 23,24 23,-24-23,0 24,0-1,0 1,0-1,0 0</inkml:trace>
  <inkml:trace contextRef="#ctx0" brushRef="#br0" timeOffset="354612.5103">12912 8960,'0'24,"23"-1,-23 1,0-1,0 1,-23-24,23 23,0 1</inkml:trace>
  <inkml:trace contextRef="#ctx0" brushRef="#br0" timeOffset="354982.2368">13288 9007,'0'24,"0"-1,-24-23,24 24,-23-24,23 23,-24 1</inkml:trace>
  <inkml:trace contextRef="#ctx0" brushRef="#br0" timeOffset="355683.8037">13664 8584,'-23'0,"23"23,0 1,0-1,0 1,23 0,-23 23,24-24,-24 1,23-1,-23 1,24-1,-24 1,23-1,1-23,-24 24,0-1,23-23,-23-23,0-1,0 1,0-24,24 23,-24 1,0-1,23 1,-23-1,0-23,0 23,0 1,0-1</inkml:trace>
  <inkml:trace contextRef="#ctx0" brushRef="#br0" timeOffset="356241.2002">14017 8913,'0'-23,"0"-1,24 24,-1 0,-23 24,0-1,0 1,0-1,-23 1,23-1,-24-23,24 24,0-1,-23-23,23 24,23-24,24 0,-23 0,-1 0,1-24</inkml:trace>
  <inkml:trace contextRef="#ctx0" brushRef="#br0" timeOffset="356547.9744">14346 8819,'0'-23,"24"23,23 0,0 0,-24-24,24 24,-23 0,-1 0,1 0,0 0,-24-23,23 23,1 0</inkml:trace>
  <inkml:trace contextRef="#ctx0" brushRef="#br0" timeOffset="356717.265">14558 8702,'-47'47,"94"-94,-118 117,71-46,0-1,0 1,24-1</inkml:trace>
  <inkml:trace contextRef="#ctx0" brushRef="#br0" timeOffset="357272.0879">14746 8560,'0'-23,"0"46,0 1,24-1,-24 1,23-1,-23 25,0-25,24 1,-24-1,23 1,-23-1,24 1,-24-1,0 1,0-1,23-23,1 0,-24-23,0-1,23 1,-23-48,24 48,-24-1,23-23,-23 23,0 1,0-1,0 1</inkml:trace>
  <inkml:trace contextRef="#ctx0" brushRef="#br0" timeOffset="358052.221">15075 8843,'-23'0,"-1"0,24-24,24 1,-1 23,-23 23,24-23,-24 24,23-1,-23 1,0-1,0 1,-23-24,23 23,-24 1,1-24,46 0,1 0,-1 0,1 23,-1-23,-23 24,0-1,0 1,-23-24,-1 23,1 1,-24-1,23-23,-23 0,24 0,-1-23</inkml:trace>
  <inkml:trace contextRef="#ctx0" brushRef="#br0" timeOffset="358490.6088">15311 8607,'0'24,"0"-1,23-23,1 0,-1 24,1-24,-1 24,1-24,-1 23,1-23,-1 24,1-24,-1 0,1 23,-1 1,1-24,-24 23,0 1,0-1,0 1,-47-1,47 1,-47-1,0 1,0-1,0 1,0-1</inkml:trace>
  <inkml:trace contextRef="#ctx0" brushRef="#br0" timeOffset="359139.0942">16157 8725,'24'0,"-1"0,1 0,-1 0,24 0,-23 0,23 0</inkml:trace>
  <inkml:trace contextRef="#ctx0" brushRef="#br0" timeOffset="359308.5478">16134 8890,'0'0,"23"0,1 0,-1 0,24 0,-23 0,-1-24,24 24</inkml:trace>
  <inkml:trace contextRef="#ctx0" brushRef="#br0" timeOffset="360526.3762">17568 8513,'0'0,"24"0,-24-23,23 23,-46 0,23 23,-24 1,-23-1,24-23,-1 47,-23-23,24-1,-24-23,23 48,-46-1,46-47,-23 23,24 1,-1-24,24 23,-24-23,24 24,24-24,-24 23,24-23,-1 24,24-24,-23 0,23 23,0-23,0 0,-24 0,24 0,0 0,-23 0,23 0,-24 24,1-24</inkml:trace>
  <inkml:trace contextRef="#ctx0" brushRef="#br0" timeOffset="361043.1144">17921 8490,'0'0,"0"-24,-23 24,-1 0,24 24,0-1,0 1,24-1,-24 1,23 23,-23-24,47 25,-47-1,47-24,-23 1,-24-1,23-23,1 0,-24-23,0-1,0 1,0-1,23 1,-23-25,0 25,0-1,24-23,-24 24,23-1,-23 1</inkml:trace>
  <inkml:trace contextRef="#ctx0" brushRef="#br0" timeOffset="361387.0811">18344 8749,'0'23,"0"1,-23-1,23 1,0-1,0 1,0-1,-24-23,24 24</inkml:trace>
  <inkml:trace contextRef="#ctx0" brushRef="#br0" timeOffset="363047.4384">18697 8819,'0'24,"0"-1,-23 1,-1-24,24 23,-23 1,-1-24</inkml:trace>
  <inkml:trace contextRef="#ctx0" brushRef="#br0" timeOffset="363532.6399">18862 8466,'0'-23,"0"46,0 1,0-1,0 1,0-1,0 24,0-23,23-1,1 1,23 23,-24-47,-23 24,47-24,-23 0,0 0,-1 0,-23-24,24 1,-1-1,-23 0,0-23,24 24,-1-1,-23 1,0-24,24 47,-24-47,0 23,0 1</inkml:trace>
  <inkml:trace contextRef="#ctx0" brushRef="#br0" timeOffset="364023.8897">19426 8702,'0'0,"0"-24,0 0,24 24,-24-23,23 23,1 0,-1 23,-23 1,0 0,24-1,-24 1,0-1,0 1,-24-1,1 1,-1-1,24 1,0-1,47-23,-23-23,23-1,0 1</inkml:trace>
  <inkml:trace contextRef="#ctx0" brushRef="#br0" timeOffset="364535.2064">19779 8396,'0'23,"24"1,-1-24,24 23,-47 1,47-24,-47 23,71 1,-48-24,24 23,-23-23,-1 24,-23-1,-23 1,23-1,-24-23,1 24,-24 23,23-23,-23-24,24 23,-1 1,1-1</inkml:trace>
  <inkml:trace contextRef="#ctx0" brushRef="#br0" timeOffset="365105.7011">20320 8631,'24'0,"-1"0,1 0,-1 0,1 0,23 0,-24 0,1 0,23 0,0-24,-24 24,1 0,-1-23,1 23,-1 0</inkml:trace>
  <inkml:trace contextRef="#ctx0" brushRef="#br0" timeOffset="365268.6942">20696 8537,'-211'94,"422"-188,-422 211,187-117,24 24</inkml:trace>
  <inkml:trace contextRef="#ctx0" brushRef="#br0" timeOffset="366255.6585">20602 8466,'-23'0,"-1"24,24-1,0 1,0-1,0 1,0-1,0 24,0 1,24-25,-24 1,0-1</inkml:trace>
  <inkml:trace contextRef="#ctx0" brushRef="#br0" timeOffset="366972.6542">21496 8443,'-24'0,"1"0,-1 0,24 23,-47 1,24-24,-24 23,0 24,0-47,-24 47,24-23,0-1,24 1,-24 0,23-1,0 1,1-24,-1 23,24 1,24-24,23 0,-23 23,-1-23,24 0,-23 0,23 0,-24 0,48 24,-24-24,-24 0,24 0,0 23,0-23,-23 0,23 24,-24-24,1 0,-1 0,1 0,-24 23,24-23</inkml:trace>
  <inkml:trace contextRef="#ctx0" brushRef="#br0" timeOffset="367711.5403">21943 8490,'0'23,"0"1,0-1,0 1,0-1,23 24,-23-23,24 0,-24-1,23 1,1-1,-24 1,23-1,1-23,-24 24,23-24,-23 23,0-46,24 23,-24-24,0 1,23-1,-23 1,0-24,24 23,-1-23,-23 23,0-23,0 24,24-24,-24 23,24-23,-24 24</inkml:trace>
  <inkml:trace contextRef="#ctx0" brushRef="#br0" timeOffset="367996.3594">22437 8725,'23'0,"-46"0,46 24,1-24,-24 23,0 1,0-1,0 1,0-1,0 1,0-1,-24-23,24 24,0-1</inkml:trace>
  <inkml:trace contextRef="#ctx0" brushRef="#br0" timeOffset="368328.4456">22978 8796,'0'0,"0"23,0 1,0-1,-24-23,1 24,23-1,-24-23,1 0</inkml:trace>
  <inkml:trace contextRef="#ctx0" brushRef="#br0" timeOffset="368798.3008">23001 8513,'0'0,"0"-23,0 46,24 1,-24-1,23 1,-23-1,47 1,-47-1,24 25,-1-25,1 1,-1-1,1 1,-24-1,23-46,-23-1,0 1,0-1,24 1,-24-1,0 0,0 1,0-24,23 23,-23 1,0-1,0 1,0-1</inkml:trace>
  <inkml:trace contextRef="#ctx0" brushRef="#br0" timeOffset="369489.9821">23519 8702,'-24'0,"24"-24,0 0,24 24,-1 0,1 0,-1 0,1 0,-1 0,1 24,-24 0,0-1,0 1,-24-1,1-23,23 24,-24-24,1 0,-1 23,48-23,-1 0,1 0,-1 0,1 24,-1-1,1-23,-24 24,0-1,0 1,-24-1,1-23,23 24,-24-24,1 23,-1-23,1 0,-1 24,1-24,-1 0,0 0</inkml:trace>
  <inkml:trace contextRef="#ctx0" brushRef="#br0" timeOffset="370116.7391">23848 8419,'0'0,"23"0,1 0,-1 0,1 0,-24 24,47-24,0 23,23-23,-46 24,0-24,23 0,-24 23,24 1,0-1,-23-23,-24 24,23-24,-23 23,0 1,0-1,-23-23,-1 24,1 0,-1-1,-23 1,24-24,-24 23,23 1,-23-1,23-23</inkml:trace>
  <inkml:trace contextRef="#ctx0" brushRef="#br0" timeOffset="397576.4638">4586 10371,'-23'0,"23"-23,23-1,1 24,-1 0,1 0,23 0,-24 0,-23 24,47-24,-47 23,47-23,-47 24,24-24,-24 23,0 1,0-1,-24-23,24 24,-23-24,-1 23,1-23,-1 0,24 24,24-24,-1 0,-23 23,24-23,-1 24,-23 0,24-24,-1 23,1-23,-24 24,0-1,0 1,0-1,-24 1,1-1,-1-23,1 24,-1-24,1 0,-24 0,0 0,0 0,0 0,0 0,0 0,-1 0,25-24</inkml:trace>
  <inkml:trace contextRef="#ctx0" brushRef="#br0" timeOffset="397946.4045">4327 10207,'-23'0,"-1"23,24 1,-23-1,-24 48,47-24,0 0,-24 23,1-23,23 24,0-24,23 47,1-47,23-23,-24-1,24 1</inkml:trace>
  <inkml:trace contextRef="#ctx0" brushRef="#br0" timeOffset="398215.9596">5151 10254,'0'23,"0"1,0 23,0 0,-24 0,1-24,23 24,-24 0,24 1,-24-1,24 0,-23 23,-1-46,24 23,0-24,-23 1,-24 46</inkml:trace>
  <inkml:trace contextRef="#ctx0" brushRef="#br0" timeOffset="401773.4539">10701 10183,'0'0,"23"-23,-23-1,0 1,-23 23,-1 0,24-24,-23 24,-1-23,1 23,-1 0,1 23,-1-23,1 24,-24-24,47 23,0 1,-24-1,24 1,0-1,0 24,24 0,-1 0,1-23,-1 23,1-47,23 47,-24-24,1-23,-1 24,1-1,-1-23,1 24,-24 0,0-1,-24-23,1 0,-1 0,1 0,-1 0,-23 0,0 0,24 0,-24 0,23 0,1 0,-1 0,1 0,-1 0,24-23</inkml:trace>
  <inkml:trace contextRef="#ctx0" brushRef="#br0" timeOffset="402005.2433">10960 10559,'0'0,"0"24</inkml:trace>
  <inkml:trace contextRef="#ctx0" brushRef="#br0" timeOffset="402707.1346">11148 10113,'0'23,"0"24,0 0,0-23,0-1,0 24,0-23,0-1,0 1,0-1,0 1,0-1,0 1,-24-24,24-24,0 1,0-24,0 23,0 1,0-1,0-23,0 24,0-1,0-23,0 24,0-1,0 1,24 23,-1 23,1 1,-1-1,1-23,-24 24,0-1,23 1,1-1,-24 1,0-1,23-23,1-23,-1-1,-23 1,24-1,-24 1,23-1,-23 1,24-1,0-23,-24 24,23 23,1 0,-1 23,-23 1,24-1,-24 1,0-1,0 1,0 23,0-24,0 1,0 23,0-24,-24 1</inkml:trace>
  <inkml:trace contextRef="#ctx0" brushRef="#br0" timeOffset="402892.0357">11689 10512,'0'24</inkml:trace>
  <inkml:trace contextRef="#ctx0" brushRef="#br0" timeOffset="405335.362">10160 10983,'0'0,"-24"0,48 0,0 0,-24-24,47 24,-24 0,24 0,-23 0,46 0,48-23,-1 23,-23-24,24 24,-24-23,24 23,-24 0,0 0,23 0,-46 0,23 0,-47 0,24 0,-24 0,0 0,-24 0</inkml:trace>
  <inkml:trace contextRef="#ctx0" brushRef="#br0" timeOffset="406537.4889">11900 11829,'-23'24,"-1"0,1-1,-1 1,-23-1,24 1,-24-1,23 24,-23-23,24-1,-1 24,-23-23,24-24,-1 23,1 1,23-1,-24-23,24 24,0-1,24-23,-24 24,23-24,1 23,-1-23,1 24,-1-24,1 23,-1 1,24-24,-23 23,23-23,-24 0,24 24,0-1,-23-23,-1 0,1 0,-1 0,1 0</inkml:trace>
  <inkml:trace contextRef="#ctx0" brushRef="#br0" timeOffset="407054.2843">12865 11924,'0'0,"-24"0,1-24,-1 24,1 0,-1 0,1 24,-25-24,25 23,-1 1,-23-1,47 1,-23 23,-1-24,24 24,0-23,0 23,0-24,24 1,-1-1,24-23,-47 24,47-1,1-23,-25 0,24 0,-23 0,23 0,-24 0,1-23</inkml:trace>
  <inkml:trace contextRef="#ctx0" brushRef="#br0" timeOffset="408203.7167">13406 12253</inkml:trace>
  <inkml:trace contextRef="#ctx0" brushRef="#br0" timeOffset="408812.7341">13664 11688,'0'0,"0"-23,-23 23,23-24,0 48,0-1,0 1,0-1,23 1,1 23,-24-24,23 1,1 23,-24-23,23-1,24 24,-23 0,-1-23,1-1,-24 1,23-24,-23 23,0-46,24-1,-24 1,0-1,0-23,0 24,23-1,-23-23,24 0,-24 23,0-23,0 24,24-1,-24-23,0 24,0-1</inkml:trace>
  <inkml:trace contextRef="#ctx0" brushRef="#br0" timeOffset="409158.8877">14182 12041,'0'0,"0"24,0-1,0 1,0-1,0 1,0-1,0 1,0-1,0 1,0-1</inkml:trace>
  <inkml:trace contextRef="#ctx0" brushRef="#br0" timeOffset="409444.0837">14605 12112,'24'23,"-24"1,-24-1,0-23,24 24,-23-1,-1-23,24 24</inkml:trace>
  <inkml:trace contextRef="#ctx0" brushRef="#br0" timeOffset="409938.8164">14817 11665,'0'23,"0"24,0-23,0-1,23 1,-23 23,24 0,-24-23,23-1,1 1,-24-1,23 1,-23-1,24 1,-1-24,-23 23,24-23,-1-23,1-1,-24 1,23-1,-23 1,24-24,-24 23,0 1,23-1,-23-23,0 23,0-46,0 46,0-23</inkml:trace>
  <inkml:trace contextRef="#ctx0" brushRef="#br0" timeOffset="410440.1887">15475 11994,'-23'0,"-1"0,1 0,23-23,0-1,0 1,23 23,1 0,-1 0,-23 23,0 1,0-1,0 1,0-1,0 1,-23-1,-24 24,47-23,-24-24,1 23,23 1,23-24,1 0,23 0,-24 0,-23-24,47 24</inkml:trace>
  <inkml:trace contextRef="#ctx0" brushRef="#br0" timeOffset="410910.0095">15757 11712,'0'0,"-23"0,23-24,23 24,1 24,-1-24,1 23,-1-23,25 0,-1 0,-24 24,24-24,-23 0,23 23,-24-23,1 0,-1 0,1 24,-1-24,-23 23,0 1,0 0,0-1,0 1,-23-1,-24 1,47-1,-47 24,0-23,23-1,-23 1,0-1</inkml:trace>
  <inkml:trace contextRef="#ctx0" brushRef="#br0" timeOffset="412112.9906">17310 11735,'23'0,"1"0,-1 0,1 0,-1 0,1 0,-1 0</inkml:trace>
  <inkml:trace contextRef="#ctx0" brushRef="#br0" timeOffset="412313.7761">17310 11924,'0'0,"23"0,1 0,23 0,-24-24,1 24,-1 0</inkml:trace>
  <inkml:trace contextRef="#ctx0" brushRef="#br0" timeOffset="412883.7732">18650 11618,'0'0,"0"-24,-23 1,-1 23,1 0,-24 0,23 23,1 1,-24-1,23 1,-23-1,0 24,23-23,1 23,-1-24,24 25,0-25,0 24,0-23,24-1,-1-23,1 24,23-1,0-23,-23 0,23 0,0 0,-24-23,1 23,23-24</inkml:trace>
  <inkml:trace contextRef="#ctx0" brushRef="#br0" timeOffset="413541.7461">19520 11524,'24'0,"-24"23,-24 1,1 23,-1-24,1 1,-1-1,1 1,-1-1,1 1,-1-1,1 1,-1-1</inkml:trace>
  <inkml:trace contextRef="#ctx0" brushRef="#br0" timeOffset="413816.3019">19262 11618,'23'0,"-70"211,71-422,23 211,-47 23,0 1,23-24,1 23,-24 1,23-1,1 1,-1-1,1 1,-1-24,24 23,-23-23,-1 24,1-24,-1 24,1-24</inkml:trace>
  <inkml:trace contextRef="#ctx0" brushRef="#br0" timeOffset="414511.1417">20602 11406,'-23'24,"-1"-1,1 1,-1-24,1 23,-24 1,0 23,23-24,-23 1,23-1,1-23,23 24,-24-1,1-23,-1 0,24 24,24-1,-1-23,1 0,-1 24,1-24,0 23,-1-23,24 24,-23-24,-1 0,1 0,23 23,-24-23,1 0,-1 0,1 0</inkml:trace>
  <inkml:trace contextRef="#ctx0" brushRef="#br0" timeOffset="415151.0115">21026 11383,'0'0,"0"23,0 1,23-1,-23 1,0 23,0-24,24 24,-1-23,-23-1,47 48,-47-48,24 1,23-1,-47 1,23-24,-23-24,24 1,-24-1,0 1,23-24,1 23,-1-23,-23 0,0 24,24-24,-24 23,23-23,-23 24,0-1,0 1</inkml:trace>
  <inkml:trace contextRef="#ctx0" brushRef="#br0" timeOffset="415451.8261">21519 11712,'24'23,"-24"1,0-1,-24 1,24-1,-23 1,23 0,0-1</inkml:trace>
  <inkml:trace contextRef="#ctx0" brushRef="#br0" timeOffset="415837.3483">22037 11806,'0'23,"0"1,-24-24,1 24,23-1,-24-23,1 0,-1 0</inkml:trace>
  <inkml:trace contextRef="#ctx0" brushRef="#br0" timeOffset="416307.1584">22154 11359,'0'0,"0"24,0 23,0 0,0 0,24-24,-24 24,23-23,1 46,0-46,-1-1,-23 1,0-1,24-23,-1 0,-23-23,0-1,24 1,-24-24,23-24,1 24,-24 0,23 24,1-48,-24 48,23-24,1 23,-24-23,0 24,0-1</inkml:trace>
  <inkml:trace contextRef="#ctx0" brushRef="#br0" timeOffset="416839.6336">22601 11712,'0'-24,"0"1,0-1,24 24,-1 0,1 0,-24 24,23-1,-23 1,0-1,0 1,0-1,-23 1,-1-1,24 1,-23 0,-1-1,48-23,-1 0,1 0,-1 0,1 0,-1 0,1 0,-1-23</inkml:trace>
  <inkml:trace contextRef="#ctx0" brushRef="#br0" timeOffset="417309.6545">22931 11383,'0'0,"23"0,1 0,-1 0,-23 23,24-23,-1 24,1-24,-1 23,1-23,23 0,-47 24,47-24,0 23,-47 1,23-24,1 23,-24 1,0-1,0 1,-24-1,1 1,23-1,-24 1,1-1,-24 1,23-1,-23 1,24-1,-1 1,-23 0,24-1</inkml:trace>
  <inkml:trace contextRef="#ctx0" brushRef="#br0" timeOffset="418164.9754">26317 11500,'24'0,"-48"0,48-23,-48 23,1 0,-1 0,1 0,-1 0,1 23,-1 1,-23-1,24 1,-24 23,23-24,0 24,1-23,23-1,0 1,0-1,0 1,47-1,-23 1,46-24,-23 0,-23 0,46-24,-23 1</inkml:trace>
  <inkml:trace contextRef="#ctx0" brushRef="#br0" timeOffset="418844.7551">27164 11453,'0'0,"0"-23,-24 23,1 0,-1 0,-23 23,0-23,24 24,-24-1,0 1,0-1,0 24,-24-23,48 23,-1-24,-23 24,47-23,-24-1,24 1,0-1,24 1,-24 0,23-24,1 23,23-23,0 0,-23 0,23 0,0 0,23-23,-46 23,23-24,-24 24,24-24,-23 24</inkml:trace>
  <inkml:trace contextRef="#ctx0" brushRef="#br0" timeOffset="419098.5092">26623 11688,'0'0,"23"0,1 0,23 0,0 0,0 0,0-23,0 23,0-24,0 24,0 0,0 0,-23 0,23 0,-24 0,1 0,-1-23</inkml:trace>
  <inkml:trace contextRef="#ctx0" brushRef="#br0" timeOffset="419684.0706">28787 11147,'0'0,"0"-23,0-1,-24 24,1 0,-24-23,0 23,23 0,-47 0,24 0,0 0,-23 23,-1-23,24 24,-23-1,-1 24,24-23,0 23,0 0,0-23,23 23,1 0,-1 0,1 0,23-24,0 24,0 0,23 0,1 0,23-47,0 24,0-1,24-23,-1 0,-23 24,47-24,-23 0,-1 0,-23 0,24 0,-24 0,0 0,-23 0,23 0</inkml:trace>
  <inkml:trace contextRef="#ctx0" brushRef="#br0" timeOffset="420085.1352">28152 11336,'0'-24,"0"48,0-1,0 1,0-1,-24 24,24-23,0 23,0 0,0 0,24-24,-24 24,23 0,-23 0,0-23</inkml:trace>
  <inkml:trace contextRef="#ctx0" brushRef="#br0" timeOffset="423898.3678">12065 13429,'0'23,"-24"-23,1 24,23-1,-24 1,1-24,-1 47,1-24,-1 1,1-24,-1 23,1 1,-1-1,-23 1,24-24,23 23,-24-23,1 0,23 24,0 0,23-1,1 1,23-1,-24-23,24 0,0 24,-23-24,23 23,-24-23,1 24,-1-24,1 23,0-23,-1 0,-23 24</inkml:trace>
  <inkml:trace contextRef="#ctx0" brushRef="#br0" timeOffset="425248.785">12794 13358,'0'-23,"-23"23,23 23,23-23,-23 24,0-1,24 1,-24-1,23 1,1 23,-24-24,23 1,1 23,-24-24,47 48,-47-48,23 1,-23 0,24-1,-1 1,-23-1,24-23,-24-23,0-1,23 24,-23-23,0-25,24 25,-1-24,-23 0,0 23,24-23,-1 0,-23 0,0 24,24-1,-24 1,0-1,0 1,0-1</inkml:trace>
  <inkml:trace contextRef="#ctx0" brushRef="#br0" timeOffset="425561.9279">13359 13711,'0'0,"0"23,0 1,0 0,0-1,0 1,-24-24,24 23</inkml:trace>
  <inkml:trace contextRef="#ctx0" brushRef="#br0" timeOffset="426019.3445">13852 13758,'0'24,"0"-1,-23-23,-1 24,24-1,-23-23</inkml:trace>
  <inkml:trace contextRef="#ctx0" brushRef="#br0" timeOffset="426883.3066">14581 13429,'-23'0,"-1"0,1 0,-1 0,1 23,-1 1,1-1,-24 1,23-24,24 23,-23 24,23-23,0-1,0 1,0-1,23-23,1 0,23 0,0 0,-24 0,24 0,-23 0,-1 0,1 0,0-23</inkml:trace>
  <inkml:trace contextRef="#ctx0" brushRef="#br0" timeOffset="427669.1132">15052 13241,'0'23,"0"1,23-1,-23 1,0-1,24 24,-24-23,23-1,1 24,-24-23,0-1,23 1,1-1,-24 1,0-1,23-23,1 0,-24-23,0-24,24 23,-1 1,1-24,-1 0,1 23,-24-23,47 24,-47-24,0 23,23 24,-23-23,24 23</inkml:trace>
  <inkml:trace contextRef="#ctx0" brushRef="#br0" timeOffset="428154.2016">15569 13523,'0'-24,"0"1,24 23,-24 23,23 1,-23-1,0 1,0-1,-23 24,23-23,-24-1,1-23,-1 0,24 24,0-1,24-23,-1 0,1 0,-1-23,1 23,-1-24,1 24,23-23</inkml:trace>
  <inkml:trace contextRef="#ctx0" brushRef="#br0" timeOffset="428655.5824">15875 13241,'24'0,"-1"23,1-23,-1 0,1 0,23 24,-24-24,1 0,-1 0,1 0,-1 0,1 0,-1 23,1-23,-1 24,-23-1,0 1,0-1,0 1,-47 23,24-24,-1 1,1-1,-1 24,1-23,-24-24,47 23,-47 1,23-1</inkml:trace>
  <inkml:trace contextRef="#ctx0" brushRef="#br0" timeOffset="429341.5603">17521 13358,'24'0,"-1"0,1 0,-1 0,1 0,-1 0,24 0,-23 0</inkml:trace>
  <inkml:trace contextRef="#ctx0" brushRef="#br0" timeOffset="429516.2972">17498 13546,'141'0,"-282"0,305-23,-117 23,-23 0</inkml:trace>
  <inkml:trace contextRef="#ctx0" brushRef="#br0" timeOffset="430197.0086">19144 13217,'0'0,"0"-23,0-1,-23 24,-1 0,-23 0,23 0,-23 24,47-1,-47 1,24-1,-24 1,0 46,23-46,1 23,23-24,-24 24,24-23,0-1,0 24,24-47,-24 24,47-24,-24 0,1 0,46 0,-46 0,23 0,0 0,0-24,0 1</inkml:trace>
  <inkml:trace contextRef="#ctx0" brushRef="#br0" timeOffset="430597.9742">18697 13029,'0'-24,"24"24,-1 0,1 0,-1 0,24 0,-23 0,23 0,0 0,0 0,0 0,0 0,0 0,0 0,-23 0,23 0</inkml:trace>
  <inkml:trace contextRef="#ctx0" brushRef="#br0" timeOffset="432001.397">20179 13052,'0'0,"0"-23,23 23,-23-24,0 48,-23-24,-1 47,24-24,-23 1,-24 23,47-23,-47 23,23-24,1 1,-1 23,1-24,-1 1,1-1,-1 1</inkml:trace>
  <inkml:trace contextRef="#ctx0" brushRef="#br0" timeOffset="432248.8463">19873 13123,'0'0,"0"-24,24 24,-1 0,-23 24,24 0,-24-1,23 1,1-1,-24 24,47-23,-47-1,47 1,-47-1,47 1,-24-1,1 1</inkml:trace>
  <inkml:trace contextRef="#ctx0" brushRef="#br0" timeOffset="432865.7814">21214 13029,'-24'0,"48"0,-71 23,23-23,1 24,-1-24,1 23,-1-23,1 0,-1 24,1-24,-1 0,0 24,1-1,-1-23,1 0,-24 24,47-1,-24-23,1 0,23 24,0-1,0 1,23-24,1 23,-1 1,1-24,-1 23,72 1,-72-1,24-23,-23 24,-1-24,24 0,-23 23,23-23,-47 24,23-24</inkml:trace>
  <inkml:trace contextRef="#ctx0" brushRef="#br0" timeOffset="433398.3868">21590 12982,'0'0,"0"23,0 1,0-1,0 24,0-23,0 23,0-23,24 23,-1-24,-23 24,24-23,-24-1,23 1,-23-1,24 1,-24-1,23-23,1 0,-24-23,23-1,1 1,-1-1,-23-23,24 0,-1 24,-23-24,24 23,-24-23,23 23,-23 1,0-24,0 23,0 1</inkml:trace>
  <inkml:trace contextRef="#ctx0" brushRef="#br0" timeOffset="433705.5408">22437 13335,'0'23,"0"1,-24-1,1 1,23-1,0 1,-24-1,24 1,0-1</inkml:trace>
  <inkml:trace contextRef="#ctx0" brushRef="#br0" timeOffset="434068.5954">22884 13429,'0'23,"0"1,-24-24,24 23,-24-23,1 24</inkml:trace>
  <inkml:trace contextRef="#ctx0" brushRef="#br0" timeOffset="434549.256">23072 13005,'0'-23,"0"46,0-70,0 24,0 46,0 1,0-1,0 1,0 23,0-24,23 25,-23-25,0 24,24-23,-1-1,-23 1,24-1,-24 1,0-1,23-23,1 0,-1-23,1-1,-24 1,23-1,1-23,-1 24,-23-1,0-23,0 23,24 1,-24-1,0 1,0-1,0 1</inkml:trace>
  <inkml:trace contextRef="#ctx0" brushRef="#br0" timeOffset="435008.7924">23566 13264,'-24'0,"24"-23,24 23,-1 0,1 0,-24 23,0 1,0-1,0 1,0-1,0 1,-24-1,1 1,-1-24,24 23,24-23,-1 0,24 0,-23-23,23-1,0 1</inkml:trace>
  <inkml:trace contextRef="#ctx0" brushRef="#br0" timeOffset="435441.1471">23965 12935,'0'0,"0"-24,-23 24,46 0,1 24,-1-24,1 0,-1 23,24-23,-47 24,48-24,-25 23,24-23,0 24,0-24,-23 23,-1 1,1-24,-24 23,0 1,0 0,0 23,-24-24,-23 1,24-1,-1 1,-23-1,0 24,24-47,-25 24,1-1</inkml:trace>
  <inkml:trace contextRef="#ctx0" brushRef="#br0" timeOffset="441934.3096">11148 11594,'-24'0,"1"0,-1 0,1 0,-1 0,1 0,-1 0,1 0,-1 0,1-23,-1 23,1 0,-1 0,1 0,-1 0,0 23,24 1,-23-1,23 1,0-1,0 24,-24-23,24-1,0 1,-23 23,23-23,0-1,0 24,0-23,-24-1,24 24,0 0,0-23,-23 23,23-24,-24 24,24-23,0 23,0-24,0 1,0 23,0-24,0 1,0-1,0 1,0 0,0-1,0 1,0-1,0 1,0-1,0 1,0-1,0 1,0-1,0 1,24-24,-1 0,1 0,-1 0,1 0,-1 0,1-24,23 1,-23 23,23-24,-24 24,1 0,23 0</inkml:trace>
  <inkml:trace contextRef="#ctx0" brushRef="#br0" timeOffset="444070.7754">8255 12135,'-24'0,"24"-23,-23 23,23-24,-24 24,1 0,-1 24,1-1,-1 1,1-1,23 1,-47 23,23-24,1 24,-1-23,24 23,0-24,-23 1,23 23,23-23,-23-1,47-23,24 0,-48 0,1 0,46 0,-46 0,-1-23,25-1,22 24,-70-24</inkml:trace>
  <inkml:trace contextRef="#ctx0" brushRef="#br0" timeOffset="444433.7162">7949 11971,'-23'-24,"46"24,-23-23,47 23,-23 0,23 0,-24 0,24 0,0-24,0 24,1 0,22-23</inkml:trace>
  <inkml:trace contextRef="#ctx0" brushRef="#br0" timeOffset="446023.3072">10913 13358,'-24'-23,"1"23,23-24,-24 24,24-23,-23 23,-1 0,-23 0,0 0,23 0,1 0,-1 23,1-23,-1 24,24-1,-23 1,23 23,0-24,0 24,0-23,0 23,0 0,0 23,0-23,0 1,0 46,0-47,0 0,0-24,0 24,0-23,0-1,0 1,23-24,1 0,-1 0,1 0,23 0,0-24,-24 1,25 23,-25-24,24 24</inkml:trace>
  <inkml:trace contextRef="#ctx0" brushRef="#br0" timeOffset="446646.4958">9501 13640,'0'0,"0"-23,-23 23,-1 0,1 0,-1 23,1 1,-24-1,23 24,-23 24,24-24,23-23,-24-1,24 24,24-23,-1-1,1-23,23 0,23 0,-23 0,0-23,1 23,-25-24</inkml:trace>
  <inkml:trace contextRef="#ctx0" brushRef="#br0" timeOffset="459546.3102">1388 11947,'0'0,"0"-23,0 46,0 1,0-1,0 1,23-1,-23 1,0 23,24 0,-24-24,0 24,0-23,23-1,-23 24,24-23,-24-1,23 24,1-23,-24-1,23-23,-23 24,24-24,-24-24,23 24,-23-23,0-1,0 1,0-1,0-23,0 24,0-1,0 1,0-1,0-23,0 24,0-1,0 1,0-1,24 1,-24-1,23 1,-23-1</inkml:trace>
  <inkml:trace contextRef="#ctx0" brushRef="#br0" timeOffset="459893.7116">1764 12417,'0'24,"0"-1,0 1,0 0,0-1,0 1</inkml:trace>
  <inkml:trace contextRef="#ctx0" brushRef="#br0" timeOffset="460348.2051">2305 12464,'0'24,"-24"-24,24 24,0-1,-23-23,-1 24,24-1,-23-23,23 24,-24-24</inkml:trace>
  <inkml:trace contextRef="#ctx0" brushRef="#br0" timeOffset="460848.9197">2493 11947,'0'-23,"0"46,0 1,23-1,-23 1,24-1,-24 1,0 23,0 0,0-24,24 1,-1 46,1-46,-24 23,0-24,0 1,0-1,23-23,1 0,-24-23,23-1,-23-23,24 24,-24-1,0 1,23-71,1 70,-1-46,-23 46,0 1,0-1,0 1,24-1</inkml:trace>
  <inkml:trace contextRef="#ctx0" brushRef="#br0" timeOffset="461365.4559">2869 12323,'0'-23,"24"23,-24-24,23 24,1 0,-1 24,-23-1,0 1,0 23,0-24,0 1,0-1,-23 1,23 0,0-1,0 1,47-24,-24 0,24 0,-23-24,-1 24</inkml:trace>
  <inkml:trace contextRef="#ctx0" brushRef="#br0" timeOffset="461866.7998">3457 11924,'0'23,"24"-23,-1 24,1-1,23-23,-24 0,24 24,-23-24,-1 0,48 23,-24 1,-23-24,-1 23,-23 1,0-1,0 1,0-1,-23-23,23 24,-24 23,0-47,1 23,-1 1,1-1</inkml:trace>
  <inkml:trace contextRef="#ctx0" brushRef="#br0" timeOffset="462506.0809">1011 12253,'-23'0,"-1"0,1 23,-24 1,23-1,1-23,-1 24,1-1,-1 1,1-1,-1-23,24 24,0-1,0 1,24 0,-1-24,-23 23,24-23,-1 24,24-1</inkml:trace>
  <inkml:trace contextRef="#ctx0" brushRef="#br0" timeOffset="463007.0432">564 13311,'0'24,"24"-24,-1 0,1 0,0 0,23 0,-24 0,24 0,-47-24,47 24</inkml:trace>
  <inkml:trace contextRef="#ctx0" brushRef="#br0" timeOffset="463185.4527">611 13523,'142'-24,"-72"-117,-282 306,377-189,-118 24</inkml:trace>
  <inkml:trace contextRef="#ctx0" brushRef="#br0" timeOffset="464642.116">1764 13170,'-24'24,"1"-1,-24 1,23-1,1 1,-1-1,1 1,-1-1,-23 1,24-1,-1 1,1-24,-1 23,1 1,-1-24,1 23,-1-23,48 0,-1 24,1-24,-1 23,1-23,23 24,-24-1,24 1,-23-24,-1 23,24 1,0-1,-23-23,23 24,-24-1,1 1,-1 0,1-24,-1 0,-23 23</inkml:trace>
  <inkml:trace contextRef="#ctx0" brushRef="#br0" timeOffset="466431.5015">2070 13264,'23'0,"-23"-23,0 46,24 1,-1-1,1 24,-24-23,0 23,23-24,1 24,-24 0,0 0,23-23,1-1,-24 24,23-23,-23-1,0 1,24-24,-24 24,23-24,-23-24,24 0,-24-23,23 24,-23-1,0 1,24-24,-1 0,1 23,-24-23,23-23,1 46,-24 1,0-1,23 1,-23-1</inkml:trace>
  <inkml:trace contextRef="#ctx0" brushRef="#br0" timeOffset="466847.9438">2611 13782,'0'23,"0"1,0-1,0 1,0-1,0 1,0-1,0 1,0-1</inkml:trace>
  <inkml:trace contextRef="#ctx0" brushRef="#br0" timeOffset="468560.8531">1341 13241,'-24'23,"1"-23,-1 0,24 24,0-1,24-23,-1 0,1 0,-1 0,1 0,-1 0,1 0,23-23,-24 23,-46 0,23 23,-24 1,1-1,-1 1,1-1,-24 1,23 23,24-24,0 1,47-24,-23 0,-1 0,1-24,-1 24,-46 24,23-1,-24 1,1-24,-1 23,1 1,-1-24,24 23,0 1,0-1,24-23,-1 0,1-23,23 23,-47-24,23 24,-23 24,0-1,0 1,-23-1,23 1,0 0,0-1,-24 1</inkml:trace>
  <inkml:trace contextRef="#ctx0" brushRef="#br0" timeOffset="469215.6327">1599 13194,'-23'23,"-1"-23,24 24,-23-1,-1-23</inkml:trace>
  <inkml:trace contextRef="#ctx0" brushRef="#br0" timeOffset="469855.0726">2822 12817,'0'24,"0"-1,0 24,0-23,0 23,0-24,0 24,0 0,0-23,0 23,24-23,-24-1,0 48,0-48,0 24,0-23,0-1</inkml:trace>
  <inkml:trace contextRef="#ctx0" brushRef="#br0" timeOffset="470256.1901">2611 13029,'0'-24,"23"24,1 0,-1 0,1 0,-1 0,1 0,-1 0,1 0,-1 0,1 0,23 0,-24-23,1 23</inkml:trace>
  <inkml:trace contextRef="#ctx0" brushRef="#br0" timeOffset="473379.1217">3222 13311,'24'0,"-1"24,-23-1,24 1,-1-1,-23 1,24-1,-24 24,0-23,23-24,-23 47,24-24,-24 1,0-1,0 1,0-1,23-23,1 0,-24-23,23-1,1 1,-24-1,23 1,-23-24,24 23,-1-23,-23 24,0-1,24 1,-24-1,0 1,23-1,-23 1</inkml:trace>
  <inkml:trace contextRef="#ctx0" brushRef="#br0" timeOffset="473996.0701">3669 13640,'0'-23,"0"-1,23 24,-23-23,24 23,-1 0,1 23,-24 1,0-1,0 1,0-1,0 1,0-1,0 1,0 0,-24-24,24 23,-23-23,23 24,0-1,-24-23,24 24,24-24,-1 0,1 0,-1 0,1-24,0 24,23 0,0 0,-24 0</inkml:trace>
  <inkml:trace contextRef="#ctx0" brushRef="#br0" timeOffset="478476.2362">2093 14910,'0'24,"24"-1,-1 1,1 23,-24-23,0-1,23 24,1-23,-1 23,1 0,-1-24,-23 1,24-1,-1 1,-23-1,0 1,24-1,-24 1,23-24,-23 23,0 1,24-24,-1 0,-23-24,24 1,-24-1,0 1,23-24,-23 23,24 1,-24-24,0 23,23 1,1-24,-24 0,24 23,-24 1,23-1,-23 0,24 24</inkml:trace>
  <inkml:trace contextRef="#ctx0" brushRef="#br0" timeOffset="478892.8847">2705 15334,'0'23,"0"1,23-24,-23 23,0 1,24-1,-24 1,0-1,0 1,0-1</inkml:trace>
  <inkml:trace contextRef="#ctx0" brushRef="#br0" timeOffset="479826.7378">2775 14393,'0'24,"0"-1,0 1,0-1,0 1,0 23,0-24,0 24,0-23,0 46,0-23,0-23,0-1,0 24,0-23,0-1,0 1,0-1</inkml:trace>
  <inkml:trace contextRef="#ctx0" brushRef="#br0" timeOffset="480265.5907">2611 14558,'-24'0,"24"-24,24 24,-1 0,1 0,-1 0,1 0,-1 0,24-23,0 23,0 0,-23-24</inkml:trace>
  <inkml:trace contextRef="#ctx0" brushRef="#br0" timeOffset="480882.4312">3151 14981,'24'0,"0"0,-1 0,1 0,-1 0</inkml:trace>
  <inkml:trace contextRef="#ctx0" brushRef="#br0" timeOffset="481098.7197">3151 15099,'71'0,"-142"0,166 0,-72 0,1 0</inkml:trace>
  <inkml:trace contextRef="#ctx0" brushRef="#br0" timeOffset="482116.5025">3928 14769,'0'0,"0"-23,0 46,23 1,-23 23,24-24,-24 1,23-1,-23 1,24 23,-24-24,23 1,-23 0,0-1,24 1,-24-1,23 1,-23-1,24-23,-24 24,23-24,1 0,-24-24,0 1,23 23,-23-24,24-23,-24 24,0-1,23 0,-23 1,0-1,24 1,-1-24,-23 0,24 23,-24 1,23-1,-23 1</inkml:trace>
  <inkml:trace contextRef="#ctx0" brushRef="#br0" timeOffset="485292.128">3834 14534,'23'0,"1"0,23 0,-24 0,1 0,-1 0,24 0,0 0,-23 0,23 0,0 0,-24 0,24 0,-23 0,-1 0,1 0,-1 0,1 0</inkml:trace>
  <inkml:trace contextRef="#ctx0" brushRef="#br0" timeOffset="485978.1519">3551 14369,'0'24,"-23"0,23 23,-24 0,24-24,0 24,0 0,0 0,0 0,0 0,0 0,0 0,0-23,24 46,-1-46,-23 23,24-23,-1 23,1-24,23 1,-24 23,1-24,23 1,0-1,-23 1,23-1,0-23,0 24,0-24,-24 23,48-23</inkml:trace>
  <inkml:trace contextRef="#ctx0" brushRef="#br0" timeOffset="486526.0017">4563 14299,'0'-24,"0"48,23-24,-23 23,24 1,-24 23,0-23,0 23,23 0,1 0,-24 0,0-24,0 24,0 0,0 0,0-23,0 23,0 0,0-24,0 24,0-23,0-1,0 25,-24-25,1 1,23-1,-24 1</inkml:trace>
  <inkml:trace contextRef="#ctx0" brushRef="#br0" timeOffset="487196.6955">4704 14087,'23'0,"1"0,-1 0,1 0,-1 0,1 0,-1 0,1 0,-1 0,1 0,-1-23</inkml:trace>
  <inkml:trace contextRef="#ctx0" brushRef="#br0" timeOffset="487481.7984">4868 14111,'-23'23,"23"1,-24-1,24 1,0-1,0 1,0-1,0 1,0-1,0 1,0-1,0 1</inkml:trace>
  <inkml:trace contextRef="#ctx0" brushRef="#br0" timeOffset="494451.189">5268 14675,'0'24,"-23"-24,23 23,-24 1,24-1,0 1,-23-24,23 23,0 24,0-23,0 23,23-24,-23 1,24-1,-1-23,1 0,-1 0,1 0,-1 0,-23-23,0-1,0 1,0-1,0 1,0-24,0 23,0 1,-23-1,23 1,-24 23,24 23,0 1,24-24,-24 23,23-23,1 0,-1 0,1 0,-1-23,-23-1,24 1,-1-1,-23 1,0-1,0 1,0-1,0 1,0-1,0 1,-23-1,-1 24,1 0,-1 0,48 0,-1 0,1 0,-1 24,24-1,-23 1,-1-1,1 1,-24-1,0 24,0-23,0 23,-24-24,24 1,0-1,0 1,0-1,24-23,-24 24,47-24,-24 0</inkml:trace>
  <inkml:trace contextRef="#ctx0" brushRef="#br0" timeOffset="496558.0596">2611 16557,'0'23,"0"1,23-24,-23 47,0-24,24 24,-24-23,0 23,23 0,1-24,-24 24,0 1,47 22,-24-46,-23 23,24 0,-24-24,0 1,23-24,-23 23,24-23,-24-23,23-1,1-23,-24 24,23-1,1-23,-24 24,23-24,1 23,-24-23,23 0,1 23,-1-23,-23 24,24-1,-1-23,1 47,-1-23,-23-1,24 1</inkml:trace>
  <inkml:trace contextRef="#ctx0" brushRef="#br0" timeOffset="497143.6104">2611 16322,'-24'0,"48"0,-1 0,1 0,23-24,-24 24,24 0,0 0,0 0,0 0,0-24,0 24,0-23,0 23,0-24</inkml:trace>
  <inkml:trace contextRef="#ctx0" brushRef="#br0" timeOffset="497713.7811">2305 16133,'-24'0,"1"0,-1 24,1 23,23-24,-24 24,1 24,23-24,-24 0,1 24,23-1,-24 71,24-94,0 24,24-1,-1-22,1 22,-1-23,1 0,-1 0,24 0,-23 0,23-23,0-1</inkml:trace>
  <inkml:trace contextRef="#ctx0" brushRef="#br0" timeOffset="498161.7213">3387 16039,'0'24,"0"-1,0 1,0 23,23 0,-23 0,24 24,-24-1,0-23,0 24,23-24,-23 0,0 70,0-70,0 24,-23-48,-24 72,23-48</inkml:trace>
  <inkml:trace contextRef="#ctx0" brushRef="#br0" timeOffset="498716.3866">3504 15781,'24'0,"-1"0,24 0,-23 0,-1 0,1 0,-1 0,1 0,-24-24,23 24</inkml:trace>
  <inkml:trace contextRef="#ctx0" brushRef="#br0" timeOffset="498947.8144">3575 15828,'0'141,"0"-282,0 305,23-140,-23-1,0 1,0-1,0 1,0-1,0 1</inkml:trace>
  <inkml:trace contextRef="#ctx0" brushRef="#br0" timeOffset="499348.8849">3881 16510,'23'0,"1"0,-1 0,1 0,-1 0,1 0,-1 0</inkml:trace>
  <inkml:trace contextRef="#ctx0" brushRef="#br0" timeOffset="499533.797">3904 16651,'141'-24,"-282"48,306-48</inkml:trace>
  <inkml:trace contextRef="#ctx0" brushRef="#br0" timeOffset="501354.491">4845 16369,'0'-24,"23"24,-23 24,24-1,-24 1,0-1,23 1,-23 23,24-24,-24 1,0 23,23-47,-23 23,24 24,-1-23,-23 23,0-24,0 1,0-1,24-23,-24 24,23-24,1-24,0 1,-24-1,23 24,1-23,-1-24,-23 23,24 1,-1-24,-23 23,47 1,-47-24,24 23,-1 1,1-1,-24 1</inkml:trace>
  <inkml:trace contextRef="#ctx0" brushRef="#br0" timeOffset="501940.5213">5409 16016,'24'0,"-1"0,1 0,-1 0,24 0,0 0,-23 0,23 0,-24 0,1 0,0 0</inkml:trace>
  <inkml:trace contextRef="#ctx0" brushRef="#br0" timeOffset="502210.071">5597 16039,'236'-70,"-472"140,236-46,0-1,0 1,0-1,0 1,0-1,0 1,0-1,0 1,0-1,0 25,0-25</inkml:trace>
  <inkml:trace contextRef="#ctx0" brushRef="#br0" timeOffset="502758.1198">4727 16016,'-23'0,"-1"0,1 23,23 1,-47-1,47 1,-24-1,1 24,23 24,-24-24,1 0,23 24,0-1,0 1,0-1,0-23,23 24,1-24,-24 0,47 23,-24-46,1 23,23 0,0-47</inkml:trace>
  <inkml:trace contextRef="#ctx0" brushRef="#br0" timeOffset="503259.0903">5903 15851,'24'24,"-48"-48,71 71,-47-23,24-1,-1 24,1-23,-1 23,1 0,-1 0,1 0,-24 0,23 0,-23 0,0 0,0 0,0 0,-23 0,-1 0,1 0,-24 0,0 0,-24 0,1 24,23-24,-48 0,25-23,-1 23</inkml:trace>
  <inkml:trace contextRef="#ctx0" brushRef="#br0" timeOffset="504161.9328">4657 15616,'0'-24,"23"24,1 0,-1 0,1 0,-1 0,24 0,-23 0,23 0,0 0,0 0,23 24,-22-24,22 0,-23 0,47 0,-23 0,-1 0,1 0,23 0,-24 0,25-24,-48 24,23 0,-23 0,0 0,0 0,-23 0</inkml:trace>
  <inkml:trace contextRef="#ctx0" brushRef="#br0" timeOffset="511344.5037">12347 12700,'24'0,"-1"0,1 0,-24-24,23 24,1 0,23-23,-24 23,24 0,0 0,0 0,1-24,-1 24,-24 0,24 0</inkml:trace>
  <inkml:trace contextRef="#ctx0" brushRef="#br0" timeOffset="511576.3138">12230 12888,'94'0,"-188"0,211-24,-70 24,-23-23,23 23,0 0,0-24</inkml:trace>
  <inkml:trace contextRef="#ctx0" brushRef="#br0" timeOffset="534516.3638">7385 14910,'0'24,"0"-1,0 1,0-1,0 1,23-24,1 24,-1-24,1 0,-1 0,1 0,-1 0,1 0,-24-24,23 0,1 24,-24-23,0-1,24 48,-24-1,0 1,0 0,0-1,0 1,0-1,0 1,0-1,0 1</inkml:trace>
  <inkml:trace contextRef="#ctx0" brushRef="#br0" timeOffset="534848.3579">7173 14887,'0'0,"-23"0,-1 0,24 23,-23 1,23-1,-24 1,24 23,0-23,0 23,0-24,24 1,-1 23,-23-24,24 1,-1-1,24 1,-23-24,23 0</inkml:trace>
  <inkml:trace contextRef="#ctx0" brushRef="#br0" timeOffset="535117.9156">7832 14887,'94'141,"-447"0,729-235,-493-94,234 400,-70-165,-47-24,24 24,-24-23,23-1,-23 24,0-23,0-1,-47 24</inkml:trace>
  <inkml:trace contextRef="#ctx0" brushRef="#br0" timeOffset="535850.7056">9619 14863,'0'0,"0"-23,0-1,-23 24,-1-23,1 23,-25 0,1 0,24 0,-1 0,-23 0,24 0,-1 0,1 0,-1 23,1 1,23-1,0 1,0-1,23 1,1-1,-1 1,1-1,23 1,-24 0,1-24,-1 23,1-23,-1 24,-23-1,0 1,0-1,-23-23,-1 24,1-24,-1 0,-23 0,24 0,-24 0,23 0,1 0,-24 0,23-24</inkml:trace>
  <inkml:trace contextRef="#ctx0" brushRef="#br0" timeOffset="536289.5485">9784 14840,'0'0,"0"23,0 1,0-1,0 1,0 23,0-24,0 1,0 0,0-1,0 1,0-1,23 1</inkml:trace>
  <inkml:trace contextRef="#ctx0" brushRef="#br0" timeOffset="536690.6226">10160 14793,'-47'70,"-212"142,565-494,-377 376,48-94,-1 23,1 1,-24-1,23-23,-23 24,24-24,-1 0,24 23,24-23,-1 0,1 0,-1 24,1-24,-1 24,1-24,23 23,-47 1,23-24,1 23</inkml:trace>
  <inkml:trace contextRef="#ctx0" brushRef="#br0" timeOffset="536975.6146">10560 14793,'0'0,"0"23,0 1,0-1,0 1,0-1,0 24,-24-23,24-1,0 1,0 0</inkml:trace>
  <inkml:trace contextRef="#ctx0" brushRef="#br0" timeOffset="537195.3243">10513 14910,'235'-211,"-470"564,493-706,-516 564,540-422</inkml:trace>
  <inkml:trace contextRef="#ctx0" brushRef="#br0" timeOffset="537392.2358">10560 14934,'188'-24,"-235"-93,-94 258</inkml:trace>
  <inkml:trace contextRef="#ctx0" brushRef="#br0" timeOffset="537592.402">10513 15099,'235'-47,"-470"94,493-94</inkml:trace>
  <inkml:trace contextRef="#ctx0" brushRef="#br0" timeOffset="539042.9602">10960 14769,'0'-23,"0"-1,0 48,0-1,23 1,-23-1,24 1,-24-1,0 1,23-1,-23 1,24-1,-24 1,23-24,-23 23,24-46,-1-1,-23 1,0-1,0 1,0-1,24 24,-24-23,23 23,-23 23,0 1,24-24,-24 23,23 1,-23-1,24 1,-24-1,0 1,23 0,1-24,-24 23,23-23,1 0,-1 0,1 0,-1 0,-23-23,24 23,0-48,-24 25,0-1,0 1,23-1,-23 1,0-24,0 23,0 1,0-1,0 1,0-1</inkml:trace>
  <inkml:trace contextRef="#ctx0" brushRef="#br0" timeOffset="539715.112">13147 14769,'23'0,"1"0,-24-23,0-1,0 1,0-1,-24 24,1-23,-1 23,-23 0,24 0,-1 0,1 0,-24 23,0 1,47-1,-24-23,1 24,23-1,0 1,23-1,1 1,-24-1,47 1,0-1,-24-23,1 24,-1-1,1-23,-1 24,1-24,-24 23,23-23,-23 24,0 0,-23-24,-1 0,1 0,-1 0,-23 0,24 0,-24 0,23 0,1 0</inkml:trace>
  <inkml:trace contextRef="#ctx0" brushRef="#br0" timeOffset="540446.5894">13641 14699,'0'-24,"0"48,0-1,0 1,0-1,-24 1,1-1,-1 24,24-23,-23-1,-1 1,24-1,-23 1,-1-1,24 1,-23 0</inkml:trace>
  <inkml:trace contextRef="#ctx0" brushRef="#br0" timeOffset="540731.4079">13406 14722,'0'-23,"0"352,0-635,0 306,23 24,-23-1,24-23,-1 24,-23-1,0 1,24-24,-1 23,-23 1,24-24,-1 0</inkml:trace>
  <inkml:trace contextRef="#ctx0" brushRef="#br0" timeOffset="543392.1327">14088 14746,'0'-24,"0"48,0-1,0 1,0-1,0 1,0 23,0-24,0 1,0-1,0 1,0-1,0-46,0-1,0 1,0-1,0-23,23 24,1-1,-24 1,0-1,0 1,23-1,1 1,-24-1,23 24,1-23,-1 23,1 0,-1 0,-23 23,24-23,-1 24,-23-1,0 1,24-24,-1 47,-23-24,0 1,0-1,24-23,-24-23,23-1,-23 1,24-1,-24 1,23-1,1 1,-1-1,-23 1,24-1,-1 24,1 0,0 0,-1 0,1 24,-1-1,-23 1,0-1,0 1,0-1,0 1,0-1,0 1,0-1,0 1,0-1,0 1,0-1,0 1</inkml:trace>
  <inkml:trace contextRef="#ctx0" brushRef="#br0" timeOffset="544340.4633">15169 14675,'-23'24,"23"-1,0 1,0-1,-24 1,24-1,0 1,-23-1,23 1,0-1,0 1,-24-24,24-24,0 1,0-1,0 1,0-1,0 1,0-1,0-23,24 47,-1-47,1 24,-24-1,23 1,1-1,-24 1,47 23,-23 0,-1 0,1 0,-24 23,23 1,-23-1,24-23,-24 24,0-1,0 1,0-1,0 1,0-1,23-23,1-23,-24-1,23 1,1-1,-1 1,1-1,-1 1,1-1,-1 1,1-1,-1 24,1 0,-1 0,1 0,-1 0,1 24,-1-1,-23 1,24-1,-24 1,23-1,-23 1,0-1,0 1,0 23,0 0,0-24,24 1,-24-1,0 1</inkml:trace>
  <inkml:trace contextRef="#ctx0" brushRef="#br0" timeOffset="544687.9506">16275 14581,'23'0,"-23"24,0-1,0 1,0-1,0 1,-23-1,-1-23,24 47,0-23,-23 23,23-24,0 1,0-1</inkml:trace>
  <inkml:trace contextRef="#ctx0" brushRef="#br0" timeOffset="544957.4115">16322 14534,'94'-70,"-188"140,211-140,-93 46,-1 24,25-23,-1 23,-24 0,24 0,0 0,-23 0,-1 23</inkml:trace>
  <inkml:trace contextRef="#ctx0" brushRef="#br0" timeOffset="545188.8108">16369 14699,'70'0,"-140"0,164 0,-71 0,1 0,0 0,-1 0,1 0,-1 0</inkml:trace>
  <inkml:trace contextRef="#ctx0" brushRef="#br0" timeOffset="545427.1472">16251 14934,'94'0,"95"-165,-331 330,1-165,306 0,-118 0,0 0,-23 0,23 0,-24 0,24 0</inkml:trace>
  <inkml:trace contextRef="#ctx0" brushRef="#br0" timeOffset="545874.866">17027 14534,'24'0,"23"0,0 0,-23 0,-1 0,24 0,0 0,-23 0,23 0,0 0,-24 0,24 0,-23 0,-1 0</inkml:trace>
  <inkml:trace contextRef="#ctx0" brushRef="#br0" timeOffset="546128.5818">17286 14534,'-23'118,"281"-283,-516 353,281-329,-46 306,-1-142,24 1,-23-1,23 1,0-1,0 1,-24-24,24 23</inkml:trace>
  <inkml:trace contextRef="#ctx0" brushRef="#br0" timeOffset="546999.3946">17874 14464,'0'23,"0"1,0-1,0 1,-23 23,23-24,0 24,0-23,0-1,-24 48,24-48,0 1,0-1,0 1,-23-24,23 23</inkml:trace>
  <inkml:trace contextRef="#ctx0" brushRef="#br0" timeOffset="547516.3768">17804 14534,'164'-235,"-328"470,352-470,-141 211,-24 1,1 23,23 0,-24 0,24 23,-47 1,24-24,-1 47,-23-24,0 1,0 23,0-23,-47-1,24 1,-1-1,-23 1,24-1,-1 1,1-24,-24 23,23-23,1 0,-1 0,48 0,-1 0,1 0,23 24,-24-1,1-23,23 24,-24-1,24-23,-23 24,-1-1,24 1,-23-24,-1 23,1 1,-24-1,23 1,1-1,-24 1,0-1</inkml:trace>
  <inkml:trace contextRef="#ctx0" brushRef="#br0" timeOffset="548349.5126">18674 14369,'-24'0,"48"0,-1 0,1 0,23 0,-24 0,1 0,23 0,0 0,0 0,-24 0,24 0,1 0,22-23</inkml:trace>
  <inkml:trace contextRef="#ctx0" brushRef="#br0" timeOffset="548619.0676">18932 14369,'-23'212,"46"-424,-46 448,23-213,-24 24,24-23,0-1,0 1,-23-1,23 1,0-1,0 1,0-1</inkml:trace>
  <inkml:trace contextRef="#ctx0" brushRef="#br0" timeOffset="548897.5136">18650 14887,'47'0,"47"-24,-235 48,235-24,-70 0,-1 0,24 0,-23 0,23 0,-24 0,24 0,0 0,-23 0,23 0,-23 0</inkml:trace>
  <inkml:trace contextRef="#ctx0" brushRef="#br0" timeOffset="549298.3093">19897 14464,'23'0,"-23"-24,0 1,0-1,0 0,-47 24,0 0,0 24,0 0,0 23,0-24,0 24,0 0,0 0,23 0,-23-23,24 23,23-24,0 1,23 23,-23-24,47 1,0-24,0 0,0 0,24 0,-24 0</inkml:trace>
  <inkml:trace contextRef="#ctx0" brushRef="#br0" timeOffset="554488.1405">14723 15851,'0'-23,"0"46,0-23,-24 0,1 24,-1-24,1 23,-1 1,0-24,-23 23,0 1,24-1,-24 1,23-1,-23 1,24-1,-1-23,1 24,-1-24,24 23,0 1,24-24,-1 0,-23 23,47-23,-47 24,71-24,-48 23,24 1,0-24,0 23,1-23,-1 24,-24 0,24-1,0-23,-23 0,-1 24,1-24,-1 23</inkml:trace>
  <inkml:trace contextRef="#ctx0" brushRef="#br0" timeOffset="555305.3734">15240 15687,'0'0,"24"23,-24 1,23 23,-23-24,24 1,-24 23,0 0,23-24,1 24,-24-23,0 23,23-24,1 24,-1-23,1-1,-1 24,-23-23,24-24,-1 23,1-23,-1 0,1 0,-1-23,1-24,-24 23,0 1,23-24,-23 23,24-23,-24 0,0 24,23-24,1 23,-24-23,23 24,-23-48,0 48,24-1,-24 1,0-1</inkml:trace>
  <inkml:trace contextRef="#ctx0" brushRef="#br0" timeOffset="590208.8942">15922 16227,'0'24,"0"-1,0 1,0 0,0-1,0 1,0-1,0 1,0-1</inkml:trace>
  <inkml:trace contextRef="#ctx0" brushRef="#br0" timeOffset="590525.0211">16416 16251,'0'23,"0"1,0 0,0-1,-24 1,1-24,23 23</inkml:trace>
  <inkml:trace contextRef="#ctx0" brushRef="#br0" timeOffset="591157.3888">16816 15757,'0'-23,"0"46,0 1,0 23,0-24,0 24,23 24,1-48,-24 24,0 0,23-23,1-1,-24 1,0-1,23-23,-23-23,24 23,-24-71,23 48,-23-48,0 24,24 24,-24-24,23-24,-23 24,0 24,0-1,0 1,0-1,24 24</inkml:trace>
  <inkml:trace contextRef="#ctx0" brushRef="#br0" timeOffset="591727.5546">17357 16039,'0'0,"0"-23,0-1,23 1,1 23,-1 0,-23 23,24-23,-1 24,-23-1,0 1,0-1,0 1,0-1,0 1,-23-24,-1 23,1 1,-1-1,1-23,23 24,-24-24,1 0,46 0,1 0,-24 23,23-23,24 0,0 0,-23 0,-1 24,24-24,-23 0,23 0</inkml:trace>
  <inkml:trace contextRef="#ctx0" brushRef="#br0" timeOffset="592312.555">18203 15710,'0'0,"0"-23,-23-1,46 24,1 24,-1-24,1 23,-1 1,48-24,-24 23,0 1,-23-24,23 23,0-23,-24 24,24-24,-23 23,-1-23,1 24,-1-1,-23 1,-23-1,-1 1,24-1,-23-23,-1 24,-23-1,24 1,-1-1,1 1,-24-1,23 1,1-24,-1 23</inkml:trace>
  <inkml:trace contextRef="#ctx0" brushRef="#br0" timeOffset="593277.3572">19709 15781,'23'0,"1"0,-1 0,24 0,-23 0,-1 0,1 0,-1 0</inkml:trace>
  <inkml:trace contextRef="#ctx0" brushRef="#br0" timeOffset="593462.2948">19614 15945,'283'-23</inkml:trace>
  <inkml:trace contextRef="#ctx0" brushRef="#br0" timeOffset="594803.2823">20767 15475,'23'23,"-23"24,24 24,-24-24,23 0,1-23,-24 23,23 0,-23 0,47 23,-47-46,24-1,0 1,-24-1,0 1,23-24,1 0,-24-24,23 1,-23-1,24 24,-24-47,23 24,-23-1,24-23,-1 0,-23 0,24 24,-1-24,1-1,-24 1,0 24,23-1,-23 1,0-1,0 1</inkml:trace>
  <inkml:trace contextRef="#ctx0" brushRef="#br0" timeOffset="595404.9994">21355 15898,'0'-23,"0"46,23-70,1 24,-1 23,1 0,-1 0,1 0,-24 23,0 1,0-1,0 1,0-1,0 1,0-1,-24 1,1-1,-1 1,24-1,-47-23,47 24,-23-1,-1 1,48-24,-1 0,24 0,0 0,-23 0,23 0,0-24</inkml:trace>
  <inkml:trace contextRef="#ctx0" brushRef="#br0" timeOffset="595683.398">21943 15992,'0'0,"0"24,0-1,-24 1,1-1,-1-23,1 0</inkml:trace>
  <inkml:trace contextRef="#ctx0" brushRef="#br0" timeOffset="596184.3252">22272 15569,'0'23,"-23"1,23 23,0-23,0-1,0 24,0-23,0 23,23-24,-23 24,0-23,24-1,-24 1,23-1,-23 1,24-24,-1 0,1-24,-24-23,23 24,1-1,-24-23,23 24,1-24,-24 0,23 0,1 23,-24 0,23-23,-23 24,0-1</inkml:trace>
  <inkml:trace contextRef="#ctx0" brushRef="#br0" timeOffset="596484.7028">22860 15922,'-306'-330,"636"660,-354-330,48 23,-24 1,0-1,-24 1,0-1,24 1,-23-24,23 23,0 1,0-1</inkml:trace>
  <inkml:trace contextRef="#ctx0" brushRef="#br0" timeOffset="598526.8387">22484 16016,'0'-24,"23"24,-23 24,0-1,0 1,0-1,0 1,0-1,0 1,0-1</inkml:trace>
  <inkml:trace contextRef="#ctx0" brushRef="#br0" timeOffset="599144.0954">22860 16063,'-24'0,"1"23,-1 1,1-1,-1 1,1-24,23 23,-24-23</inkml:trace>
  <inkml:trace contextRef="#ctx0" brushRef="#br0" timeOffset="599898.9411">20931 15851,'0'0,"0"-23,-23 23,23-24,23 1,1-1,0 24,23 0,0 0,0 0,23 0,1 0,46 0,-23 0,24 0,0 0,-1 0,24 0,0 0,71-23,-94 23,-1 0,-23-24,-23 24,-1 0</inkml:trace>
  <inkml:trace contextRef="#ctx0" brushRef="#br0" timeOffset="600231.3051">20837 16039,'24'0,"-1"0,1741-282,-3575 564,1905-305,-46 23,22-24,24 24,-23-23,46 23,-23-24,118 1,-118 23,24 0,-24 0,0 0,23 0,-22-24,-25 24,24 0,-23 0,-24-23</inkml:trace>
  <inkml:trace contextRef="#ctx0" brushRef="#br0" timeOffset="601049.039">23942 15522,'0'0,"0"-24,0 48,0-1,0 1,0 23,0 0,23-23,-23 23,24 0,-24 0,23-24,-23 24,24-23,-1-1,-23 1,24-1,-1 1,-23-1,24-46,-24-1,24 1,-24-1,23 1,-23-24,24 0,-1 23,-23-23,24 24,-1-24,-23 23,24-23,-1 0,-23 23,24 1,-24-1</inkml:trace>
  <inkml:trace contextRef="#ctx0" brushRef="#br0" timeOffset="601766.567">24389 15922,'0'-24,"0"1,23-1,1 24,-1 0,1 0,-1 0,-23 24,24-24,-24 23,0 1,0-1,0 1,-24-1,24 1,-23-1,-1 1,1-24,23 23,-24-23,1 0,23 24,23-24,1 0,23 0,-24 0,24 0,-23 0,-1 0,1 0,23 0</inkml:trace>
  <inkml:trace contextRef="#ctx0" brushRef="#br0" timeOffset="602104.4473">25282 15922,'0'23,"0"1,0-1,-23-23,-1 24,1-24,23 23</inkml:trace>
  <inkml:trace contextRef="#ctx0" brushRef="#br0" timeOffset="602745.007">25565 15428,'0'23,"0"1,0-1,0 24,0-23,0 23,0 0,23-23,1 23,-24-24,23 24,1-23,-24-1,23 1,1-1,-1 1,-23-1,47-23,-23-23,-24-1,23 1,-23-1,0 1,0-1,24-23,-1 24,1-48,-24 24,0 0,23 23,-23 1,24-1,-24 1,0-1,0 1</inkml:trace>
  <inkml:trace contextRef="#ctx0" brushRef="#br0" timeOffset="603106.4205">26223 15804,'0'24,"0"-1,0 1,0-1,-23 1,23-1,0 1,0-1,0 1,0-1,0 1</inkml:trace>
  <inkml:trace contextRef="#ctx0" brushRef="#br0" timeOffset="603852.2492">23660 15545,'0'0,"23"-23,-46 46,23 1,-47-24,23 47,-23-24,24 1,-25 0,25 23,-48-24,24 1,24-1,-24 1,0-24,23 23,1 1,-1-1,1-23,23 24,23-24,1 0,-1 23,1-23,23 0,-47 24,47-24,-24 0,24 23,-23-23,23 0,-47 24</inkml:trace>
  <inkml:trace contextRef="#ctx0" brushRef="#br0" timeOffset="604626.1741">26576 15569,'0'-24,"23"48,1-24,-24 23,23 1,1-24,0 23,-1 1,1-24,23 24,-24-1,1 1,23-24,-24 0,24 23,0 1,-47-1,0 1,0-1,-23 1,-1-24,24 23,-47 1,24-24,-1 23,1 1,-24-1,0 1,23-24</inkml:trace>
  <inkml:trace contextRef="#ctx0" brushRef="#br0" timeOffset="605343.8814">23542 15146,'24'0,"-24"-24,23 24,1 0,-1 0,1 0,23 0,0 0,23 0,-23 0,47 0,0 0,24 0,-24 0,47 0,0 0,-23 0,47-23,-24 23,23 0,1 0,-24 0,24 0,-1 0,-23-24,1 24,-1 0,-24 0,1 0,-24 0,0 0,-47 0,0 24,0-24,-23 0</inkml:trace>
  <inkml:trace contextRef="#ctx0" brushRef="#br0" timeOffset="612338.8769">7785 17403,'0'-23,"-24"23,24 23,-23 1,23-1,0 1,0-1,23-23,1 0,-1 0,1 0,23 0,-24 0,1 0,-1 24,1-24,-1 23,-23 1,24-24,-24 24,0-1,0 1,-24-1,24 1,0-1,-23-23,-1 24,1-1,-1 1,1-24,-1 0,1 0</inkml:trace>
  <inkml:trace contextRef="#ctx0" brushRef="#br0" timeOffset="612617.5594">7808 17403,'94'-94,"-188"188,212-211,-95 117,1 0,-1 0,1-24,-1 24,1 0,23 0,0 0,-24 0</inkml:trace>
  <inkml:trace contextRef="#ctx0" brushRef="#br0" timeOffset="613056.4584">7573 17192,'-24'23,"1"1,-1-1,24 24,0 0,-23-23,-1 46,24-23,0 0,0 1,0-1,0 23,0-46,24 23,-1-24,-23 24,24-23,23-1,-24 1,1-24,23 0,0 0,0 0,0 0,-23 0</inkml:trace>
  <inkml:trace contextRef="#ctx0" brushRef="#br0" timeOffset="613457.2972">8514 17098,'0'0,"0"23,0 1,0 23,23-47,1 47,-24 0,23-24,1 1,-1 23,-23-24,0 24,0 0,0 0,0-23,-23 23,-1 0,1 0,23-23,-47-1,47 1</inkml:trace>
  <inkml:trace contextRef="#ctx0" brushRef="#br0" timeOffset="614342.7313">10748 17098,'-24'0,"48"0,-1 0,1 0,0-24,-1 24,1 0,23-23,0 23,-47-24</inkml:trace>
  <inkml:trace contextRef="#ctx0" brushRef="#br0" timeOffset="614605.7908">10936 17051,'-23'352,"46"-704,-70 751,24-375,23 23,-24-24</inkml:trace>
  <inkml:trace contextRef="#ctx0" brushRef="#br0" timeOffset="614821.9494">10771 17592,'236'-71</inkml:trace>
  <inkml:trace contextRef="#ctx0" brushRef="#br0" timeOffset="615545.7932">11265 17474,'24'0,"-1"0,1 0,-1-24,1 1,-1-1,1 1,0-1,-24 1,47-24,-24 23,-23-23,24 0,-1 0,-23 24,0-48,0 48,0-24,0 23,0-23,0 23,0 1,0-1,0 48,0-1,0 24,0 71,0-71,0 24,0-24,0 23,-23 1,23-24,-24 23,24-23,0 0,0 1,-23-25,-1 24,1-23,23-1,-24 1,0-1,1-23,-1 0,24-23,0-1,0 1,24-1,-24-23,23 47,1-23,0-1,-1 0,1 24,-1-23</inkml:trace>
  <inkml:trace contextRef="#ctx0" brushRef="#br0" timeOffset="616626.4433">12535 16957,'0'-24,"0"0,24 24,-24 24,23-24,-23 47,0-23,24 23,-1 0,-23 0,24 0,-1 0,-23 0,24 0,0-24,-1 1,-23-1,0 1,24-1,-24 1,23-24,-23-24,24 1,-1-48,1 71,-24-47,0 24,0-24,0 0,23 23,-23-23,0 24,0-1,24 1,-24-1,0 1,0-1</inkml:trace>
  <inkml:trace contextRef="#ctx0" brushRef="#br0" timeOffset="617127.4135">13076 17380,'0'23,"0"1,0-1,0 1,0-1,0 1,0-1,0 1,0 0</inkml:trace>
  <inkml:trace contextRef="#ctx0" brushRef="#br0" timeOffset="618029.7614">13523 17497,'0'-23,"24"23,-1 0,1 0,23 23,-24-23,24 0,-23 0,46 0,-23 0,0 0,24 0,-24 0,24 0,-24-23,0 23,23-24,-23 1,0 23,-23-24,23 1,-24 23,1-24</inkml:trace>
  <inkml:trace contextRef="#ctx0" brushRef="#br0" timeOffset="618553.0348">13946 16933,'0'0,"0"-24,0 48,0 0,0-1,0 24,0-23,0 23,0 0,24 0,-24 0,0 0,0-24,0 24,0-23,0-1,0 24,0-23,0-1</inkml:trace>
  <inkml:trace contextRef="#ctx0" brushRef="#br0" timeOffset="619254.7932">14464 17051,'23'-24,"-46"48,46-71,-23 23,0 48,24-1,-24 1,23-1,-23 1,0 23,24 0,-1-24,-23 24,24-23,0 46,-1-46,-23-1,24 1,-24-1,23-23,-23-23,0-1,24 24,-24-23,23-1,-23-23,0 24,24-1,-24-23,23 24,-23-24,0 0,0 0,24 23,-24-23,23 24,-23-1</inkml:trace>
  <inkml:trace contextRef="#ctx0" brushRef="#br0" timeOffset="619834.3023">15075 17262,'0'-23,"0"-1,0 1,24 23,-1 23,1 1,-24-1,23 1,-23-1,0 1,-23-1,23 1,0-1,-24 1,1-1,-1 1,1-1,23 1,23-24,1 0,23 0,-24 0,1 0,-1 0,1 0,23 0,-23 0,-1 0,1-24</inkml:trace>
  <inkml:trace contextRef="#ctx0" brushRef="#br0" timeOffset="629451.0239">17921 17615,'-23'0,"-1"0,24 24,-23-24,-1 23,1-23,23 24,-48-1,1 1,47-1,-47 1,24-24,-1 0,1 23,-1 1,1-24,-1 0,24 23,-23-23,-1 0,24 24,-23-24,46 23,1 1,-1-24,1 23,-1 1,1-24,23 0,-24 23,24 1,-23-24,-1 23,1-23,0 0,-1 24,1-24</inkml:trace>
  <inkml:trace contextRef="#ctx0" brushRef="#br0" timeOffset="630483.6476">18321 17521,'0'-24,"23"24,1 24,-24-1,0 1,23 23,-23-23,24 23,-24-24,24 24,-1-23,-23 23,24-24,-24 1,23-1,-23 1,24-1,-24 1,0-1,23-23,1-23,-24-1,0 1,23-1,1 1,-24-1,23 1,-23-24,0 0,0 23,24-23,-24 24,23-1,-23 1,0-25,24 25,-24-1</inkml:trace>
  <inkml:trace contextRef="#ctx0" brushRef="#br0" timeOffset="630963.0301">19026 17874,'0'23,"0"1,0-1,0 1,0-1,0 1,0-1,0 1,0-1,0 1</inkml:trace>
  <inkml:trace contextRef="#ctx0" brushRef="#br0" timeOffset="631370.2054">19497 17944,'0'24,"0"-1,0 1,-24-1,24 1</inkml:trace>
  <inkml:trace contextRef="#ctx0" brushRef="#br0" timeOffset="632071.8358">19756 17497,'23'24,"-23"-1,24 1,-24 0,23-1,-23 24,0-23,24-1,-24 1,23-1,-23 1,0-1,0 1,24-1,-1-23,1 0,-1 0,-23-23,24 23,-24-47,0 23,23 1,-23-1,24 1,-24-1,0-23,0 24,0-1,0 0,23 1,-23-1,0 1,24-1</inkml:trace>
  <inkml:trace contextRef="#ctx0" brushRef="#br0" timeOffset="632773.4914">20273 17803,'0'-23,"23"23,1 0,0 23,-24 1,0-1,0 1,0-1,-24 1,24-1,0 1,-24-24,24 23,-23-23,23 24,0-1,23-23,1 0,23 0,-23 0,-1 0,1 0,-1 0</inkml:trace>
  <inkml:trace contextRef="#ctx0" brushRef="#br0" timeOffset="642826.3389">21002 17592,'-23'0,"46"23,1-23,-1 0,1 0,-1 0,1 0,-1 0,1 0,23 0,-24 0,1 24,23-24,-24 0,24 0,-23 0,-1 0,1 0,-24 23,0 1,0-1,-24 1,1-1,-1 1,1-1,-1-23,1 24,-1-1,1 1,-1-24,1 23,-1 1,1-24,-1 23,1 1,-1-24,24 23,-23-23,-1 24</inkml:trace>
  <inkml:trace contextRef="#ctx0" brushRef="#br0" timeOffset="644261.2213">21990 17686,'-24'0,"48"-24,-1 24,1 0,-1 0,1 0,-1 0,1 0,-1 0,24 0,1 0,-25 0</inkml:trace>
  <inkml:trace contextRef="#ctx0" brushRef="#br0" timeOffset="644530.544">21943 17850,'117'0,"48"-141,-447 282,423-141,-118 0,1 0,46 0,-46-23,0 23,-1 0</inkml:trace>
  <inkml:trace contextRef="#ctx0" brushRef="#br0" timeOffset="646550.2777">22884 17427,'-24'0,"0"0,1 0,-1 0,1 23,-24 1,47-1,-24 1,1-1,-1-23,24 48,-23-25,-1 1,24-1,0 1,0-1,0 1,0 23,0-24,0 1,24-1,-24 1,23-24,-23 23,24 1,-1-24,1 23,-1 1,1-24,-1 0,1 0,-1 0,1-24,0 24,-24-23,23 23,1-24,-24 1,23 23,-23-47,24 23,-24 1,0-1,0 1,23-1,-23-23,0 24,0-1,0 1,-23-1,-1 0,1 1,-1-1,1 1,-25 23</inkml:trace>
  <inkml:trace contextRef="#ctx0" brushRef="#br0" timeOffset="660493.5591">21425 2140,'0'-24,"0"1,24 23,23 0,-47-24,47 24,-24 0,1 0,23-23,0 23,0 0,0 0,0 0,0-24,24 24,-24 0,0 0,23 0,-23 0,24 0,47-23,-48 23,1 0,-1 0,-23 0,24 0,-1 0,1 23,0-23,23 0,70 0,-93 0,23 0,0 0,0 0,24 0,-24 0,0 0,0 0,0 0,23 0,-22 0,22 24,-23-24,0 0,0 0,24 0,0 0,-24 0,23 0,1 0,-24 0,23 23,-22-23,22 0,-23 0,24 0,70 24,-70-24,-1 0,1 0,-24 0,23 0,1 23,0-23,-1 0,24 0,-23 0,-1 0,1 0,23 24,0-24,-23 0,23 0,-23 0,46 0,-46 0,46 0,-22 0,-1 0,23 0,1 0,-24 0,0 0,24 0,-1 0,1 0,-24 0,0 0,165 0,-165 0,0 0,-23 0,23 0,-47 0,24 0,-24 0</inkml:trace>
  <inkml:trace contextRef="#ctx0" brushRef="#br0" timeOffset="664079.0542">24930 2352,'0'23,"-24"1,24-1,0 1,0 23,0-24,0 1,0-1,0 1,0-1,-23-23,23 24,0-1,0 1,-24-24</inkml:trace>
  <inkml:trace contextRef="#ctx0" brushRef="#br0" timeOffset="664501.8172">24812 2540,'188'-259,"-376"518,400-495,-212 260,0 0,-24-1,24 1,-23-24,-1 23,1-23,-1 0,1 0,-1 0,1 0,46 0,1 24,-1-1,1 1,-1-1,1-23,-1 24,1-1,-1 1,1-1,-1 1,1-1</inkml:trace>
  <inkml:trace contextRef="#ctx0" brushRef="#br0" timeOffset="664951.0908">25282 2352,'47'0,"-94"0,94 23,-23 24,-24 0,0-23,0-1,0 24,23-23,-23-1,0 1,24-1,-24 1,24-24,-24-24,0 1,0-1,23 1,-23-1,0-23,0 24,0-1,0 1,0-1,0 1,0-1,0 1,24 23</inkml:trace>
  <inkml:trace contextRef="#ctx0" brushRef="#br0" timeOffset="665165.4844">25612 2587,'47'0</inkml:trace>
  <inkml:trace contextRef="#ctx0" brushRef="#br0" timeOffset="665566.2752">26011 2375,'-141'-47,"212"141,-1-141,-234 24,164 46,0 1,23-1,1 1,-1-1,1 1,-24-1,47 1,-24-1,1 1,0-24,-24 23,0 1,0-1,-24-23,0 0,1 24,-1-24,1 0,-24 0,23 0,1 0,-1 0</inkml:trace>
  <inkml:trace contextRef="#ctx0" brushRef="#br0" timeOffset="665920.227">25282 2798</inkml:trace>
  <inkml:trace contextRef="#ctx0" brushRef="#br0" timeOffset="666321.235">26270 2751,'0'24</inkml:trace>
  <inkml:trace contextRef="#ctx0" brushRef="#br0" timeOffset="667624.6334">25165 3339,'0'0,"-24"24,1-24,-1 0,-23 23,24 1,-1-1,-23 1,0-24,24 23,-24 1,23-1,-23 1,23-24,1 23,23 1,-24-24,1 24,23-1,0 1,0-1,23-23,1 24,-1-24,1 23,23-23,-23 24,23-1,0-23,0 24,-24-1,24 1,0-24,-23 23,-1-23,1 24</inkml:trace>
  <inkml:trace contextRef="#ctx0" brushRef="#br0" timeOffset="668911.9449">26176 3810,'-23'23,"23"1,-24-24,1 23,23 1,-24-24,1 23,23 1</inkml:trace>
  <inkml:trace contextRef="#ctx0" brushRef="#br0" timeOffset="669945.8177">27046 3457,'24'0,"-1"0,1 0,-1 23,1-23,-1 0,1 0,-1 24,24-24,1 0,-1 23,-24-23,1 0,-1 24,1-24,-24 23,0 1,0 0,-24-1,24 1,-47-1,47 1,-23-24,-1 23,1 1,-1-1,0-23,1 24,-1-1,24 1,-23-1,-24-23,47 24,-47-1</inkml:trace>
  <inkml:trace contextRef="#ctx0" brushRef="#br0" timeOffset="670377.8369">27964 3457,'23'0,"1"0</inkml:trace>
  <inkml:trace contextRef="#ctx0" brushRef="#br0" timeOffset="670609.6292">28011 3739,'23'24</inkml:trace>
  <inkml:trace contextRef="#ctx0" brushRef="#br0" timeOffset="671818.7113">28363 3269,'-23'0,"23"-24</inkml:trace>
  <inkml:trace contextRef="#ctx0" brushRef="#br0" timeOffset="673084.269">28551 3222,'0'23,"24"1,-24-1,24 1,-24-1,23 1,-23-1,0 1,24 23,-1-24,-23 24,24-47,-1 24,1-1,-24 1,23-24,-23 24,24-24,-24-24,23 0,-23 1,24-1,-24 1,0-1,0 1,23-24,-23 23,24 1,-24-1,0-23,23 24,-23-1,0 1,0-1,0 1,24 23,-24-24</inkml:trace>
  <inkml:trace contextRef="#ctx0" brushRef="#br0" timeOffset="673523.0185">28504 3292,'0'24,"0"-1,24 1,-24-1,23 1,-23-1,48 1,-25-1,1 1,-1-1,1 1,-1-1,1 1,-1-24,1 24,-24-1,23-23</inkml:trace>
  <inkml:trace contextRef="#ctx0" brushRef="#br0" timeOffset="673999.1214">29445 3269,'-23'0,"-1"23,1 1,-1-1,1 1,-1-1,1 24,-24-23,23-1,-23 1,47-1</inkml:trace>
  <inkml:trace contextRef="#ctx0" brushRef="#br0" timeOffset="674255.7158">29092 3292,'47'94,"-94"-188,118 212,-71-95,23 1,25-24,-48 23</inkml:trace>
  <inkml:trace contextRef="#ctx0" brushRef="#br0" timeOffset="675120.1083">30010 3198,'0'-23,"0"46,0 1,0-1,0 1,23-24,1 47,-24-24,0 1,23-1,1 1,-1 23,1 0,-1-24,-23 1,24-1,-1 1,-23 0,0-48,0 0,0 1,24-1,-24 1,23-1,-23-23,24 24,-24-24,23 23,1-23,-24 24,0-1,23-23,1 0,-24 24,0-1</inkml:trace>
  <inkml:trace contextRef="#ctx0" brushRef="#br0" timeOffset="675574.5871">29892 3245,'24'0,"-24"24,0-1,23 1,-23-1,24 1,-24 23,0-24,23 1,1 23,23 0,-47-24,23 1,-23 0,24-24,-1 23,-23 1</inkml:trace>
  <inkml:trace contextRef="#ctx0" brushRef="#br0" timeOffset="676222.8623">29445 3339,'-23'24,"-1"-24,1 23,-1 1,1-1,-1 1,1-24,-1 23,1 1,-1-1,0-23,1 24,-1-1,1 1</inkml:trace>
  <inkml:trace contextRef="#ctx0" brushRef="#br0" timeOffset="676646.0936">28975 3410,'0'0,"23"-24,1 24,-1 0,1 0,-1 24,1-24,-1 23,1-23,-1 24,25-1,-48 1,47-1,-24 1,1-1,-1 1,24 0,-23-1,-1-23,1 24,-1-1,1-23,-24 24,23-24</inkml:trace>
  <inkml:trace contextRef="#ctx0" brushRef="#br0" timeOffset="677680.8355">30551 3410,'23'0,"1"0,-1 0,1 0,-1-24,24 24,0 0,-23 0,46 24,-23-24,0 0,118 0,-94 0,70 0,-94 0,23 0,-46 0,23 0,-24 0,1 0,-1 0,1 0,-24-24,-24 24,24-23,-23 23,23-24,-24 24,24-23,-23 23,23-24,0 48,23-1,1 1,-24-1,0 1,0-1,0 1,-24-1,1 1,-1-1,-46-23</inkml:trace>
  <inkml:trace contextRef="#ctx0" brushRef="#br0" timeOffset="678449.9922">32103 3151,'0'24,"0"-1,-24 1,24-1,0 1,0-1,0 24,0-23,0-1,0 1,0-1,0 1,0 23,0-24,0 24,0-23,0 0</inkml:trace>
  <inkml:trace contextRef="#ctx0" brushRef="#br0" timeOffset="678813.4513">32291 3245,'0'-23,"0"46,0-23,-24 24,24 23,0-24,0 1,0-1,0 1,0 23,0-24,0 1,0-1,0 1,0-1,0 1,0 0,0-1</inkml:trace>
  <inkml:trace contextRef="#ctx0" brushRef="#br0" timeOffset="679383.2034">32126 3245,'47'-141,"-94"282,118-305,-48 140,1 24,-1-23,1 23,23 0,-24 0,25 0,-25 0,1 0,23 23,-24-23,1 47,-1-23,1-1,-24 24,0-23,0 23,-24-24,1 1,-1-1,-23 1,24-24,-24 23,-24 1,47-24,-23 0,24 0,46 23,1-23,23 24,-24-24,48 47,-47-24,23-23,-24 24,24-1,0 1,-23 0,23-1,-24 1,1-24,-1 23,1 1,-1-24,1 23,-1-23</inkml:trace>
  <inkml:trace contextRef="#ctx0" brushRef="#br0" timeOffset="682395.1496">21002 3198,'0'0,"-23"0,46 0,1 0,-1 0,24 0,0 0,0 0,24 0,93 0,-46 0,0 0,-24 0,23 0,1-23,-24 23,0-24,0 24,0 0,-23-23,-24 23,-24 0,24 0,-23 0,-48 0</inkml:trace>
  <inkml:trace contextRef="#ctx0" brushRef="#br0" timeOffset="682711.0944">21190 3363,'71'0,"752"-188,-1599 376,658-188,306 0,-141 0,47 0,-23 0,47 0,-24-24,-24 24,48 0,-48-23,24 23,-47 0,24 0,-24 0</inkml:trace>
  <inkml:trace contextRef="#ctx0" brushRef="#br0" timeOffset="683782.6059">31844 3833,'0'-23,"0"46,-23-46,23-1,-24 24,48 0,-1 0,48 0,-24 24,0-24,47 0,-24 23,24-23,-23 24,23-24,0 0,-23 23,-1-23,48 0,-48 24,-46-24,23 0,-24 23,1-23,-1 0</inkml:trace>
  <inkml:trace contextRef="#ctx0" brushRef="#br0" timeOffset="684067.4778">31938 4021,'235'24,"-470"-48,564 48,-258-1,0-23,46 0,-46 0,23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</inkml:traceFormat>
        <inkml:channelProperties>
          <inkml:channelProperty channel="X" name="resolution" value="37.79528" units="1/cm"/>
          <inkml:channelProperty channel="Y" name="resolution" value="37.81512" units="1/cm"/>
        </inkml:channelProperties>
      </inkml:inkSource>
      <inkml:timestamp xml:id="ts0" timeString="2022-02-17T06:58:17.3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6726 399,'0'-23,"-23"23,-1 0,1 0,-1 0,1 0,23 23,-24-23,1 24,-1 0,1-1,-1 1,1-1,-1 1,1-1,-1 1,1 23,-1-24,0 1,24 23,0-24,0 1,0-1,24 1,0-24,-1 23,1-23,-1 0,24 0,-23 0,23 0,-24 0,1 0</inkml:trace>
  <inkml:trace contextRef="#ctx0" brushRef="#br0" timeOffset="817.8503">6985 399,'-24'0,"1"0,-1 0,1 24,23 0,-24-1,24 1,-23-1,23 1,0-1,0 24,-24-23,24-1,0 24,0-23,24-1,-24 1,0-1,23-23,1 0,-1 0,1 0,-1 0,25 0,-25-23,1 23,-24-24,23 1,1 23,-24-24,23 1,-23-1,0 1,-23 23,23-47,-24 23,24 1,-23 23,23-24,-24 1,1-1</inkml:trace>
  <inkml:trace contextRef="#ctx0" brushRef="#br0" timeOffset="2090.2465">7291 376,'0'23,"0"1,0 0,0-1,0 24,0-23,0 23,0-24,0 1,0-1,0 1,0-1,0 1,0-48,0 1,0-1,0 1,0-1,0 1,0-1,0 1,0-1,0 1,0-1,0 1,0-1,0 0,23 1,1 23,-24-24,23 24,-23 24,24-1,-24 1,23 0,1-24,-24 23,23 1,-23-1,0 1,0-48,0 1,24-1,-1 1,-23-25,0 25,24 23,-1 0,-23-24,24 24,-1 24,-23-1,24 1,-24 0,0-1,0 24,0-23,0-1,0 24,0-23,0-1,0 1</inkml:trace>
  <inkml:trace contextRef="#ctx0" brushRef="#br0" timeOffset="2622.6221">7902 329,'0'23,"0"1,0-1,0 1,-23 0,23-1,0 1,0-1,0 1,0-1,0 24,0-23,0-1,0 1,0-1,0 1,0-1</inkml:trace>
  <inkml:trace contextRef="#ctx0" brushRef="#br0" timeOffset="2923.4417">7832 470,'0'0,"0"-23,0-1,23-23,1 0,-1 0,1 47,-24-24,23 24,1-23,-24 46,23-23,1 24,-1-1,-23 1,24-24,-24 23,0 1,0-1,0 1,0 0,-24-1,1-23,-1 24,-23-1</inkml:trace>
  <inkml:trace contextRef="#ctx0" brushRef="#br0" timeOffset="3625.2536">8161 282,'23'0,"-46"0,46 23,-23 1,24-1,-24 1,0-1,0 1,0 23,-24-23,24-1,0 1,0 23,0-24,-23 1,23-1,0 24,0-23,0-1,0 1,23-1,1-23,-1 0,1 0,0 0,-1 0,1 0,-1 0</inkml:trace>
  <inkml:trace contextRef="#ctx0" brushRef="#br0" timeOffset="4180.0053">8631 352,'0'24,"0"-1,0 1,0 0,0-1,0 1,0-1,0 1,0-1,0 1,0 23,0-24,0 1,0-1,0 1,0-1</inkml:trace>
  <inkml:trace contextRef="#ctx0" brushRef="#br0" timeOffset="4449.2103">8678 329,'0'0,"0"-24,0 1,24 23,-1 0,-23-24,24 24,-1 0,1 0,-1-23,1 23,-1 0,1 0,23 23,-23-23,-24 24</inkml:trace>
  <inkml:trace contextRef="#ctx0" brushRef="#br0" timeOffset="4696.6384">8631 541,'0'0,"24"0,-1 0,-23-24,24 24,-1 0,24 0,-23-23,-1 23,1 0,-1 0</inkml:trace>
  <inkml:trace contextRef="#ctx0" brushRef="#br0" timeOffset="4898.2117">8631 729,'0'23,"0"-46,-23 46,-1-23,24 24,24-24,-1 0,1 0,-1 0,1 0,-1-24,24 24,-23-23,46 23</inkml:trace>
  <inkml:trace contextRef="#ctx0" brushRef="#br0" timeOffset="5394.7344">9525 282,'0'0,"-24"0,24 23,0 1,0-1,-23 1,-1 23,24-23,-23-1,-1 1,1-1,-1 1,1-1,23 1,-24-1,1 1,23-1,-24 1,1-24,23 23</inkml:trace>
  <inkml:trace contextRef="#ctx0" brushRef="#br0" timeOffset="5699.0311">9243 305,'0'-23,"23"23,-23 23,24-23,-24 24,23 23,1-47,-24 23,0 1,23 0,1-1,-1-23,1 24,-1-1,1 1,-1-1,1-23,0 24,-1-1,-23 1</inkml:trace>
  <inkml:trace contextRef="#ctx0" brushRef="#br0" timeOffset="6046.698">9737 211,'0'0,"23"0,1 0,-24 24,0-1,0 1,23-1,-23 24,24-23,-24-1,23 1,-23 23,0-23,0-1,0 1,0 23,0-24,0 1,-23 23,-1-24</inkml:trace>
  <inkml:trace contextRef="#ctx0" brushRef="#br0" timeOffset="6770.894">6115 117,'0'24,"-24"-24,1 23,23 1,0-1,-24-23,1 47,-1-23,24 23,-23 0,-1 0,24 0,-47 0,24 24,23-1,-24 1,1-24,23 23,0-23,0 24,0-48,0 24,47-23,-24 0</inkml:trace>
  <inkml:trace contextRef="#ctx0" brushRef="#br0" timeOffset="9255.646">10983 305,'0'-23,"24"23,-1 0,1 0,-1 0,24-24,-23 24,-1 0,48 0,-48 0,24-23,0 23,-23 0,-1 0</inkml:trace>
  <inkml:trace contextRef="#ctx0" brushRef="#br0" timeOffset="9578.446">11289 282,'-24'0,"24"23,0 1,0-1,0 1,0-1,0 1,0 0,0-1,0 1,0-1,0 1,0-1,0 1,0-1,0 1,0-1,0 1</inkml:trace>
  <inkml:trace contextRef="#ctx0" brushRef="#br0" timeOffset="9794.6193">11077 752,'24'0,"23"0,0 0,0-23,0 23,0 0,-24 0,24-24,24 24,-24 0</inkml:trace>
  <inkml:trace contextRef="#ctx0" brushRef="#br0" timeOffset="11582.6438">11853 282,'0'23,"0"1,0 23,0-24,0 1,0 23,0-23,0-1,0 1,0-1,0 1,0-1,0 1,0-48,-23 1,23-1,0 1,0-1,0 1,0-1,0 1,0-1,0 0,0 1,23-1,-23 1,0-1,0 1,24 46,-1-23,-23 24,24-1,-1 1,1-1,-24 1,23 0,1-1,-24 1,23-1,1 1,0-24,-1 23,1 1,-24-1,23-23,-23 24,24-24,-24-24,0 1,0-24,0 23,0 1,-24-1,24 1,0-25,-23 25,23-1,0 1,0-1,0 1,0-1</inkml:trace>
  <inkml:trace contextRef="#ctx0" brushRef="#br0" timeOffset="12231.1572">12512 305,'0'24,"0"-1,0 1,0-1,0 25,-24-25,24 1,0-1,-23 1,23-1,0-46,0-1,0 1,0-1,0 1,0-1,0 0,0 1,0-1,0 1,0-1,0 1,0-1,0 1,0 46,23-23,1 24,-1-1,1 1,-1 23,1-24,-1 1,1 0,-1-1,25 1,-25-1,1 1,-1-24,1 23,-1-23,1 0,-24-23,0-1,0 1,0-1,23 24,-23-23,0-25,0 25,0-24,0 23,-23 24,23-23,0-1</inkml:trace>
  <inkml:trace contextRef="#ctx0" brushRef="#br0" timeOffset="12749.3943">13170 211,'0'-23,"0"-1,0 48,0-1,0 24,0-23,0-1,0 1,0-1,0 1,0-1,0 1,0 0,0-1,24-23,-24 24</inkml:trace>
  <inkml:trace contextRef="#ctx0" brushRef="#br0" timeOffset="12970.2743">13147 258,'0'0,"23"-47,-23 24,24-1,-24 1,23-1,1 1,-1-1,1 24,-24-23,47 23,-23 0,-1 0,1 0,-1 0</inkml:trace>
  <inkml:trace contextRef="#ctx0" brushRef="#br0" timeOffset="13164.3025">13194 329,'0'0,"23"0,1 0,-24-24,23 24,1 0,-1 0,1 0,0 0,-1 0,1 0</inkml:trace>
  <inkml:trace contextRef="#ctx0" brushRef="#br0" timeOffset="13364.8454">13241 517,'0'0,"-24"24,24-1,24-23,23 0,-24-23,25 23,-25 0,24 0,0 0,-23-24,-1 24</inkml:trace>
  <inkml:trace contextRef="#ctx0" brushRef="#br0" timeOffset="13866.0351">13782 188,'0'23,"-24"-23,24 24,0-1,0 1,0-1,0 1,0-1,-23 1,23-1,0 1,0 0,0-1,23 1,-23-1,0 1,0-48,-23 1,23-1</inkml:trace>
  <inkml:trace contextRef="#ctx0" brushRef="#br0" timeOffset="14220.2555">13711 258,'0'0,"0"-23,0-1,0 1,24-1,-24-23,23 47,1-23,-1-1,24 24,-23 0,-1 24,1-1,-24 1,0-1,0 1,0-1,-24 24,1-23,-1-1,-23 1,24-1,-1-23,1 0,23 24,23-24,1 0,-1 23,1-23,-1 0,1 24,23-24,-24 24,1-24,0 23,-1-23,1 0,23 24,-24-1,1-23</inkml:trace>
  <inkml:trace contextRef="#ctx0" brushRef="#br0" timeOffset="16224.8726">6162 1223,'23'0,"1"0,-1 0,1 0,-1 0,1 0,-1 0,25-24,-25 24,24 0,-23 0,23-23,0 23,0 0,23 0,-23 0,0 0,0 0,0 0,0 0,0 0,24 0,0-24,-1 24,-23 0,24 0,46 0,-46 0,-1 0,1 0,-24 0,24 0,-24-23,23 23,-23 0,24 0,-24 0,23 0,-23-24,24 24,-24 0,24 0,-24-23,23 23,-23 0,0-24,24 24,-24 0,0 0,-24 0,48 0,-48 0,24-24,-23 24,0 0</inkml:trace>
  <inkml:trace contextRef="#ctx0" brushRef="#br0" timeOffset="18886.4582">15405 211,'0'-23,"23"23,-23 23,-23-23,23 24,0-1,0 1,0-1,0 1,23 23,-23 0,0 0,0-23,0-1,0 1,-23-1,23 1,0-1</inkml:trace>
  <inkml:trace contextRef="#ctx0" brushRef="#br0" timeOffset="19249.6754">15358 211,'0'0,"0"-23,0-1,23 24,1 0,-24-23,23 23,1 0,-1 0,1 0,-1 0,24 23,-23-23,23 24,-24-24,1 23,-1 1,-23-1,-23 1,-1-1,1 1,-24-1,23 1,-23-24,0 23,0 1</inkml:trace>
  <inkml:trace contextRef="#ctx0" brushRef="#br0" timeOffset="19703.6758">15969 235,'0'0,"0"-24,0 48,0-1,0 1,0-1,0 24,0-23,-23-24,23 23,0 1,0 0,0-1,0 1,-24-1,24 1</inkml:trace>
  <inkml:trace contextRef="#ctx0" brushRef="#br0" timeOffset="20120.369">15899 470,'-24'-47,"24"23,0 1,24-48,-24 48,23-24,-23 23,24 1,-1-1,-23 1,0-1,24 24,-1 0,1-23,-1 23,1 23,-24 1,23-1,-23 1,-23-1,23 24,-24-47,1 24,23-1,-24-23,1 24,-1-24,24 23,0 1,24-24,-1 0,1 23,23 1,-47 0,47-24,-47 23,47-23</inkml:trace>
  <inkml:trace contextRef="#ctx0" brushRef="#br0" timeOffset="20721.6437">16604 188,'0'0,"0"-24,-23 24,23-23,-24 23,1 0,23 23,-24-23,0 24,1-1,-1 1,1 23,23-24,-24 24,24-23,-23-1,23 25,0-25,23-23,-23 24,24-1,-1-23,1 0,23 0,-23 0,23-23,-24-1,24 24,-23-23,-1 23,-23-24,24 0,-1 1,-23-1,0-23,-23 24,-1-1,24 1,-23-1,-1 24,1 0</inkml:trace>
  <inkml:trace contextRef="#ctx0" brushRef="#br0" timeOffset="21307.5972">17027 117,'0'24,"0"-1,0 1,0-1,0 1,0-1,0 1,0-1,0 1,0 23,0-24,0 1,0 0,0-1</inkml:trace>
  <inkml:trace contextRef="#ctx0" brushRef="#br0" timeOffset="21670.907">16957 211,'23'-47,"-46"94,46-117,-23 46,24 1,-1-1,-23 1,24 23,-1 0,1 0,23 0,-23 0,-1 0,24 23,24 24,-48 0,1-23,-1-1,24 1,-47 23,0-24,24 1,-24-1,-24 1,24-1,-23 25,-24-25,0-23,0 24,0-1,0 1,23-24,-23 0,-24 0,48 0,-1 0,1 0</inkml:trace>
  <inkml:trace contextRef="#ctx0" brushRef="#br0" timeOffset="22341.4118">17686 94,'-24'0,"1"0,23 23,0 1,-24-1,24 24,0-23,0 23,0-24,24 24,-24-23,0-1,23 25,1-25,-1 1,1-1,-1-23,1 24,0-24,23 0,-24 0,1 0,-1-24,1 24,-1-23,-23-1,24 24,-24-47,23 23,-23 1,0-24,0 23,0 1,0-1,0-23,-23 24,23-1,0 1,0-1</inkml:trace>
  <inkml:trace contextRef="#ctx0" brushRef="#br0" timeOffset="22826.9094">18697 164,'0'0,"0"-23,0-1,-23 1,-1 23,1 0,-24 23,-24 1,48 23,-48-24,24 24,0 24,23-24,1-24,-1 25,24-25,0 1,24-1,-1 1,1-1,23-23,0 0,-23 24,23-24,0-24,0 24,23-23,-23 23</inkml:trace>
  <inkml:trace contextRef="#ctx0" brushRef="#br0" timeOffset="23312.6165">19074 117,'23'0,"24"0,-23 0,23 0,0 0,-24 0,24 0,0 0,0 0,0 0,-23-23</inkml:trace>
  <inkml:trace contextRef="#ctx0" brushRef="#br0" timeOffset="23544.0144">19309 188,'0'23,"0"1,0-1,0 1,0-1,0 1,-24-1,24 1,0-1,0 1,0 0,0-1</inkml:trace>
  <inkml:trace contextRef="#ctx0" brushRef="#br0" timeOffset="24477.0264">21237 117,'0'0,"0"-23,0-1,-23 24,-1 0,-23 0,0 0,0 24,24-1,-1-23,1 24,23-1,-24 1,24-1,24 24,-24-23,47-1,-24 1,24 23,-23-24,23 1,-24 0,1-24,-24 23,23-23,-46 0,23 24,-47-24,23 0,1 23,-48-23,24 0,-24 0,24 0,24 0,-1 0</inkml:trace>
  <inkml:trace contextRef="#ctx0" brushRef="#br0" timeOffset="24863.5053">21543 117,'0'-23,"-24"23,24-24,0 48,0-1,0 1,0 23,0-24,0 1,-23 23,23-24,0 24,0-23,0-1,0 1,0 0,0-1</inkml:trace>
  <inkml:trace contextRef="#ctx0" brushRef="#br0" timeOffset="25161.2214">21496 211,'0'0,"0"-23,0-1,0-23,23 24,1-1,-24 1,23 23,1 0,0 0,-1 0,1 0,-24 23,23 1,-23-1,24 1,-24-1,0 1,0-1,-24-23,24 24,-23-1,23 1,-47-24,23 0,0 23,1-23</inkml:trace>
  <inkml:trace contextRef="#ctx0" brushRef="#br0" timeOffset="26003.7101">22037 94,'0'0,"-24"23,24 1,-23-1,23 1,0-1,0 1,-24 23,24-24,0 1,-23 23,23 0,0-23,-24-1,1 1,23-1,-24 1,24-48,0 1,24-1,-24 1,23-1,-23 0,24-46,-24 46,0 1,0-1,23 1,-23-1,24 1,-24-1,23 1,1-1,-1 1,24 23,-23 23,-1 1,1-1,-24 1,23-1,-23 1,0 23,24-24,-24 48,24-71,-24 23,23 25,-23-25,0 1,24-1,-24 1</inkml:trace>
  <inkml:trace contextRef="#ctx0" brushRef="#br0" timeOffset="26197.7404">21990 376,'0'0,"23"0,1 0,-1 0,24 0,-23-24,-1 24</inkml:trace>
  <inkml:trace contextRef="#ctx0" brushRef="#br0" timeOffset="26567.1325">22742 117,'0'0,"0"-23,0-1,-23 24,-1 0,1 0,-1 24,1-1,-1-23,-23 47,24-23,-48 46,48-46,23-1,0 24,-24-23,24-1,24 1,-24 0,23-1,1-23,23 24,-24-24,24 0,-23 23,-1-23,48 0</inkml:trace>
  <inkml:trace contextRef="#ctx0" brushRef="#br0" timeOffset="26883.4688">23119 188,'-24'23,"24"24,0-23,0-1,0 24,0-23,0-1,0 1,0 0,0-1,0 1,-23-24,23 23</inkml:trace>
  <inkml:trace contextRef="#ctx0" brushRef="#br0" timeOffset="27121.7928">23119 188,'0'0,"0"-24,0 1,23-1,1 1,-1 23,1-24,-1 24,1 0,23 0,-24 0,1 0,-1 0</inkml:trace>
  <inkml:trace contextRef="#ctx0" brushRef="#br0" timeOffset="27322.3485">23095 305,'0'24,"24"-24,-1-24,1 24,-1 0,1 0,23 0,-24 0</inkml:trace>
  <inkml:trace contextRef="#ctx0" brushRef="#br0" timeOffset="27523.2054">23095 494,'0'0,"0"23,24 1,-1-24,1 0,-1 0,1 0,23 0,0 0,-24-24,24 24</inkml:trace>
  <inkml:trace contextRef="#ctx0" brushRef="#br0" timeOffset="60941.154">5151 1669,'0'0,"23"0,1 0,-1 0,1 0,-1 0,24 0,-23 0,23 0,0 0,-24 0,24 0,-23 0,23 0,0 24,0-24,0 0,24 0,-24 0,0 24,23-24,1 0,-1 0,1 0,-1 23,24-23,-23 0,23 0,0 0,0 0,0 0,-23 0,46 24,-22-24,22 0,1 0,-24 0,23 0,1-24,0 24,-1 0,1 0,117 0,-94 0,-47 0,24 0,-1 0,1 0,0 0,-24 0,23 0,1 0,-1 0,1 0,-24 0,24 0,-1 0,1 0,-1 0,-23 0,24 0,0-23,-1 23,1 0,-1 0,1 0,117-24,-141 24,47-24,-23 24,23 0,-23-23,-1 23,24-24,-23 1,23 23,0-24,0 24,0-23,165-24,-165 23,24 1,-24-1,0 1,24 23,-24-24,165-23,-142 24,1 23,0 0,-1-24,1 24,-1-23,1 23,0-24,-1 24,1 0,0 0,-1-23,-23 23,24 0,0 0,-1 0,1 0,-1 0,25 0,-25 0,1 23,23-23,0 0,0 0,-23 0,23 24,0-24,-23 0,47 0,-24 0,-24 23,24-23,1 0,-1 24,0-24,0 0,24 0,188 0,-212 0,23 0,1 0,23 0,-23 0,23 23,-23-23,23 0,0 0,0 0,-23 0,23 0,212 24,-235-1,-1-23,1 24,-24-24,0 23,-23-23,0 24</inkml:trace>
  <inkml:trace contextRef="#ctx0" brushRef="#br0" timeOffset="63848.0289">11806 2469,'0'-23,"24"46,-1 1,-23-1,24 1,-1 23,-23-24,0 24,24-23,-24 23,23-24,-23 1,24 23,-24-24,0 1,23-1,1 1,-24-1,23-46,-23-1,24 1,-24-1,0 1,24-24,-24 23,23 1,-23-24,24 23,-24 1,0-1,0 1,0-1,23 1,-23-1,24 24,-24-23</inkml:trace>
  <inkml:trace contextRef="#ctx0" brushRef="#br0" timeOffset="64095.4569">12347 2869,'-23'0</inkml:trace>
  <inkml:trace contextRef="#ctx0" brushRef="#br0" timeOffset="64681.1209">12935 2493,'-23'-24,"23"1,-47 23,23 0,-23 0,24 0,-1 23,1-23,-25 24,25-1,-1-23,24 24,-47-1,47 1,24-1,-1 1,1-24,-1 23,25-23,-1 24,-24-24,71 47,-70-24,23-23,-47 24,47-1,-24 1,-23-1,0 1,0-1,-23-23,-24 24,47-1,-47-23,47 24,-47 0,0-24,23 23,-23-23,24 24,-25-24,25 0,-1 0,1 0,-1 0</inkml:trace>
  <inkml:trace contextRef="#ctx0" brushRef="#br0" timeOffset="64897.2745">13264 2892,'0'0,"0"24,-23-24,23 23</inkml:trace>
  <inkml:trace contextRef="#ctx0" brushRef="#br0" timeOffset="69561.3256">14840 2634,'0'23,"0"1,0-1,0 1,24-1,-24 1,23-1,-23 1,24-24,-1 23,24-23,-23 0,-1-23,1-1,-1 24,-23-23,24 23,-1-24,1 1,-24-1,0 1,0 46,0 1,0-1,23-23,-23 24,24-24,-1 23,1-23,0 0,-1 0,1 0,-1 0,1-23,-1-1,1 24,-24-23,0-1,0 1,0-1,-24 1,1-1,-1 24,1 0,23-23,23 23,1 0,-1 0,1 0,-24-24,23 24,1 0,-1 0,1 0,-1 0,-23 24,0-1,0 1,0-1,24 1,-24-1,23 1,1-1,-24 1,47-24,-24 0,1 0,-1 0,1 0,-1-24,-23 1,24-1,-1 1,-23-1,24 1,-1-24,-23 23,0-23,24 24,-24-24,0 23,0-23,0 24,0-1,0 0,0 1,0-1,0 1,-24 46,24 1,0-1,0 25,0-25,0 24,24-23,-24 23,24-24,-1 48,1-48,-1 1,-23-1,24-23,-24 24,23-24,1 0,-1 0,1 0,-24-24,23 24,1-23,-24-1,0 1,23-1,-23 1,0-48,0 48,0-24,0 23,0 1,0-1,0 0,0 1,24 46,-24 25,0-25,0 1,0-1,0 24,0-23,0-1,0 1,0 23,0-24,-24 24,24-23,0-48,0 1,24 23,-1-24,-23 1,24 23,-1 0,1 23,-24 1,23-24,-23 23,0 1,24-24,-1 0,1 0,-24 23,23-23,1 0,-24-23</inkml:trace>
  <inkml:trace contextRef="#ctx0" brushRef="#br0" timeOffset="69877.7659">15616 2469,'24'0,"23"-23,-24 23,24-24,0 24,0 0,24 0,-24-23,24 23,-24 0,-24 0</inkml:trace>
  <inkml:trace contextRef="#ctx0" brushRef="#br0" timeOffset="70062.669">15616 2281,'-23'0,"46"0,-70 0,24 0</inkml:trace>
  <inkml:trace contextRef="#ctx0" brushRef="#br0" timeOffset="71312.3657">17521 2304,'0'0,"-23"0,-1 0,1 0,-1 0,1 0,-1 24,1 0,-1-1,1 24,23 0,0-23,0-1,0 1,0-1,0 1,23-24,1 0,-1 0,1-24,-1 1,1-1,-1 24,-23-23,24-1,-24 1,0-1,0 1,0-1,0 48,0-1,0 1,0-1,0 1,0-1,23 1,-23-1,0 1,24-24,-1 0,1 0,-1 0,1-24,-24 1,23-1,1 24,-1-23,-23-1,24 24,-1-23,25 23,-25 23,1-23,-1 24,-23-1,24-23,-24 24,23-24,-23 23,0 1,-23-24,23 23,-24-23,24 24,0-48,0 1,0-1,24 1,-1 23,-23-24,24 24,-1-23,1 23,-1 0,1 0,-1 0,1 23,-1 1,1-1,-24 1,23-24,1 23</inkml:trace>
  <inkml:trace contextRef="#ctx0" brushRef="#br0" timeOffset="71797.6885">18956 2140,'23'0,"1"0,-1 0,1 0,23 0,0 0,-23 0,23 0,-24 0,1 0,-1 0</inkml:trace>
  <inkml:trace contextRef="#ctx0" brushRef="#br0" timeOffset="72044.5137">19215 2140,'0'0,"-24"0,24 23,-23-23,23 24,-24-1,24 1,0-1,0 1,0-1,0 1,0 0,0-1,0 1,0-1,0 1,0 23,0-24,0 1</inkml:trace>
  <inkml:trace contextRef="#ctx0" brushRef="#br0" timeOffset="72245.5484">18979 2634,'-23'0,"46"0,-70 0,71 0,-1 0,1 0,-1 0,1 0,23 0,-23 0,-1 0,24 0,-23 0,23 0</inkml:trace>
  <inkml:trace contextRef="#ctx0" brushRef="#br0" timeOffset="72430.4596">19638 2587</inkml:trace>
  <inkml:trace contextRef="#ctx0" brushRef="#br0" timeOffset="72784.7257">19897 2187,'0'23,"0"1,0-1,0 24,0 1,-24-25,24 1,0 46,0-46,0-1,0 1,0-1</inkml:trace>
  <inkml:trace contextRef="#ctx0" brushRef="#br0" timeOffset="73101.1844">19850 2281,'0'-24,"0"1,0-24,23 23,-23 1,24-1,-24 1,23 23,1-24,-1 24,1-23,-1 23,1 23,-1 1,1-24,-24 23,0 1,0-1,0 1,0-1,-24 1,1-1,-1 1,1-24,23 23,-24-23,-23 24,24-24</inkml:trace>
  <inkml:trace contextRef="#ctx0" brushRef="#br0" timeOffset="73370.7269">20179 2540,'0'0</inkml:trace>
  <inkml:trace contextRef="#ctx0" brushRef="#br0" timeOffset="99885.3416">8349 3927,'0'24,"0"-1,0 1,0-1,0 1,24-1,-24 1,0-1,0 1,0-1,0 24,0-23,0 0,0 23,-24 0,24-24,0 1,0-1,0 1,0-1,0 1</inkml:trace>
  <inkml:trace contextRef="#ctx0" brushRef="#br0" timeOffset="100386.6267">8443 3998,'0'23,"0"1,0-1,0 1,-23-1,23 1,0-1,0 1,0-1,0 1,0 0,0 23,0-24,0 1,0-1,0 1,0-1,-24 1,24-1</inkml:trace>
  <inkml:trace contextRef="#ctx0" brushRef="#br0" timeOffset="101010.5017">8279 4045,'0'0,"23"0,-23-24,24 1,-24-1,0 1,23-1,-23 1,24-1,-1 24,-23-23,24 23,-1 23,1-23,23 0,-24 24,1-1,-1-23,24 47,-23-23,-1-1,-23 1,-47-1,47 1,-47-1,24 1,-24-24,0 23,23-23,-23 0,24 24,-1-24,24 23,24-23,-1 0,1 0,-1 24,24 0,-23-24,-1 23,1 1,-1-24,1 23,-1 1,1-1,-1-23,-23 24,24-24,-1 47,1-47,-24 23</inkml:trace>
  <inkml:trace contextRef="#ctx0" brushRef="#br0" timeOffset="101812.371">8843 3880,'23'0,"1"0,0 24,-1-24,-23 23,24-23,-24 24,0-1,0 1,0-48,0 1,23-1,1 24,-24-23,0-1,23 24,1 0,-1 0,-23 24,24-24,-24 23,23 1,-23-1,0 1,24-1,-1-23</inkml:trace>
  <inkml:trace contextRef="#ctx0" brushRef="#br0" timeOffset="105753.1929">10842 3386,'0'0,"24"0,-1 0,1 0,-24 24,23-24,1 0,-1 0,1 0,23 23,-24-23,1 0,23 0,-24 0,48 0,-24 0,23 0,1 0,70 0,-47 0,0 0,0 0,0-23,24 23,-24 0,47 0,-23 0,-1 0,1 0,23 0,-23 0,46-24,-46 24,47 0,-48 0,48 0,-24 0,23-23,-22 23,22 0,24 0,-23 0,23 0,0-24,-23 24,23 0,0 0,-23-23,23 23,24-24,-48 24,236-23,-212 23,0-24,24 24,0-23,-1-1,1 24,0-23,23-1,-23 24,23-23,-24-1,25 24,-25 0,1-23,0 23,-24-24,23 24,-22 0,-1 0,-24-23,1 23,-24 0,0 0</inkml:trace>
  <inkml:trace contextRef="#ctx0" brushRef="#br0" timeOffset="107757.5421">7761 3786,'0'0,"0"24,0-1,0 1,0-1,0 24,0-23,0 46,0-23,0 24,0-24,0 0,0 24,0-1,0 1,0-1,0 1,0-1,0-23,0 0,0 71,0-94</inkml:trace>
  <inkml:trace contextRef="#ctx0" brushRef="#br0" timeOffset="108512.7003">7808 3810,'0'0,"0"-24,24 24,-1 0,24-23,-23 23,-1-24,24 24,24 0,-24 0,23 0,-23 0,1-23,46 23,-24 0,24 0,-23 0,-1 0,24 0,-23 0,0 0,-1 0,-23 0,24 0,-48 0,24 0,0 0,-23 0,-1 0,1 0,-1 0,1 23,-24 1,0-1,0 1,0-1,0 24,0 0,0-23,0 46,0-46,0 23,0 0,0 23,0-46,0 47,0-24,0 0,0 0,0 0,0 23,0-23,0 0,0-23,0 23,23-24,-23 1,0 23,0-24,-23 1,23 0,-24-24,1 0,-24 23,0-23,-24 0,1 0,23 0,-24 0,-23 0,47 0,-47 0,23 0,1 0,-24 0,23 0,24 0,-23 0,46-23,-23 23,23 0</inkml:trace>
  <inkml:trace contextRef="#ctx0" brushRef="#br0" timeOffset="111265.9926">12300 5456,'24'0,"-48"0,1 23,-24 1,0 0,0-1,23 1,-23-1,0 24,0-23,0-1,23 1,-23 23,0-47,24 23,-24 1,47-1,-47-23,47 24,-24-24,24 23,24-23,-1 24,1-24,23 0,-24 23,1-23,-1 0,24 0,0 24,-23-24,23 23,24 1,-24-24,-24 23,1-23,23 0,-24 24,24-24,-23 23,-1-23,-23 24</inkml:trace>
  <inkml:trace contextRef="#ctx0" brushRef="#br0" timeOffset="112700.7119">12959 5456,'0'-24,"0"48,0-1,0 1,23-24,-23 24,24-1,-24 1,23-1,-23 1,24 23,-24-24,23 1,-23 23,0-24,24 1,-24-1,23 1,-23 23,0-24,24 1,-24-1,0 1,23-24,1-24,-24 1,0-1,23-23,-23 24,0-1,24 1,-24-1,0 1,0-24,0 23,23 1,-23-24,24 23,-24 1,0-1,0 1,0-1,0 0,0 1</inkml:trace>
  <inkml:trace contextRef="#ctx0" brushRef="#br0" timeOffset="113255.4566">13547 5926,'23'24,"-23"-1,0 1,0-1,0 1,-23-1,23 1</inkml:trace>
  <inkml:trace contextRef="#ctx0" brushRef="#br0" timeOffset="113725.4989">14182 5832,'0'24,"0"-1,0 1,-24-24,1 23,-24 24,23-23,1-1</inkml:trace>
  <inkml:trace contextRef="#ctx0" brushRef="#br0" timeOffset="114289.2634">14299 5503,'0'0,"0"-24,0 48,24-24,-24 24,23-1,-23 1,0 23,24-24,-1 1,1 23,-24-24,23 1,1-1,-24 1,23-1,1 1,-1-1,-23 1,24-1,-1-46,-23-1,0-23,0 24,0-1,24 1,0-24,-24 0,0 23,23 1,-23-24,24 47,-1-24,-23-23</inkml:trace>
  <inkml:trace contextRef="#ctx0" brushRef="#br0" timeOffset="114859.7548">14864 5785,'0'-23,"0"46,0-70,0 24,0-1,23 1,1 23,-1 0,1 0,-1 23,-23 1,0-1,0 1,0 23,0-24,0 1,-23-1,23 1,-24-1,1 1,23-1,0 1,23-24,1 0,-1 0,24 0,-23-24,-1 24,1 0,23-23,-24 23,1-24</inkml:trace>
  <inkml:trace contextRef="#ctx0" brushRef="#br0" timeOffset="115846.5192">15522 5409,'0'23,"24"-23,-1 0,1 24,-1-24,1 0,-1 0,1 23,23-23,-24 0,24 0,-23 24,-1-24,25 0,-25 0,24 0,-23 24,23-24,-47 23,23-23,-23 24,0-1,-23 1,-1-1,-23 1,24-24,-1 23,1 1,-25-1,25 1,-1-1,1 1,-1-1,-23 1,24-1,-24 1,23-1,1-23,-1 24,1-24</inkml:trace>
  <inkml:trace contextRef="#ctx0" brushRef="#br0" timeOffset="116278.8612">16745 5574,'0'-24,"24"24,23 0,-24 0,1 0,-1 0</inkml:trace>
  <inkml:trace contextRef="#ctx0" brushRef="#br0" timeOffset="116510.6455">16745 5715,'0'0,"0"23,-23-23,-1 0,24 24,24-24,-1 0,1 0,-1 0,1-24,-1 24,1-23,-1 23</inkml:trace>
  <inkml:trace contextRef="#ctx0" brushRef="#br0" timeOffset="118352.1559">17804 5244,'23'0,"-23"24,24-1,-1 1,-23-1,24 1,-1 46,-23-23,24-23,-1 0,-23 23,0-24,24 1,-24-1,23 1,-23-1,24 1,-24-1,0 1,23-24,1 0,-24-24,0 1,0-1,23 1,-23-1,0 1,24-1,-1 1,-23-24,0 23,0-23,24 23,-1-23,-23 0,0 24,24-24,-1 23,-23 1,0-1</inkml:trace>
  <inkml:trace contextRef="#ctx0" brushRef="#br0" timeOffset="119054.0575">18415 5597,'0'24,"0"-1,0 1,0-1,0 1,0-1,0 1,0-1,0 1,0-1,0 1,0-1</inkml:trace>
  <inkml:trace contextRef="#ctx0" brushRef="#br0" timeOffset="121089.8394">18344 4892,'24'0,"-1"0,1 0,0 0,-1 0,1 0,23 0,-24 0,1 0,-1 0,1 0,-1 0,1 0,-1 0,1-24</inkml:trace>
  <inkml:trace contextRef="#ctx0" brushRef="#br0" timeOffset="121421.3029">18533 4915,'0'24,"0"-1,0 1,0-1,0 1,0-1,0 1,0-1,0 1,0-1,0 1</inkml:trace>
  <inkml:trace contextRef="#ctx0" brushRef="#br0" timeOffset="122614.5611">18932 5244,'0'24,"24"-1,-24 1,23-1,-23 1,0-1,0 1,24-1,-24 24,23-23,-23 0,0-1,0 1,0-1,24 1,-24-1,0 1,24-1,-24 1,23-24,-23-24,0 1,24-24,-1 23,-23 1,0-24,24 23,-1-23,1 0,-24 23,0-23,23 24,1-1,-24-23,0 24,0-1,23 1,-23-1</inkml:trace>
  <inkml:trace contextRef="#ctx0" brushRef="#br0" timeOffset="124142.4091">19403 5644,'0'24,"23"-1,-23 1,0-1,0 1,0-1,0 1,0-1,0 1,0-1,0 1,-23-24</inkml:trace>
  <inkml:trace contextRef="#ctx0" brushRef="#br0" timeOffset="126000.3317">19332 5762,'0'-24,"0"1,0-1,24 1,-1 23,1 0,-1 0,-23 23,24-23,-24 24,23-1,-23 1,0-1,0 1,0-1,-23-23,23 24,-24-24,24 23,0 1,-23-1,-1-23,24 24,-23-24,23 23,-24-23,24 24,0-1,24-23,-1 0,1 0,-1-23,24 23,-23-24,23 24,0-23,-24 23,1-24,23 24,-23 0,23-23,-24 23</inkml:trace>
  <inkml:trace contextRef="#ctx0" brushRef="#br0" timeOffset="128643.4261">8984 6985,'0'0,"0"-24,-23 1,23-1,-47 24,23-23,0 23,1 0,-24 0,23 0,-70 0,71 23,-1-23,-46 24,23 23,-24-24,48 1,-24 23,23 0,-46 0,46 0,0 23,-23-23,24 0,-24 24,23-47,1 23,23 0,0-24,0 24,23-23,1-1,23 1,-24-24,24 0,24 0,70-24,-70 1,23-1,-24 24,-23-23,0 23,0-24,-23 24</inkml:trace>
  <inkml:trace contextRef="#ctx0" brushRef="#br0" timeOffset="129110.5629">8255 7243,'0'-23,"-24"46,24 24,0-23,0-1,0 24,0-23,0 23,0-23,0 46,0-23,0-23,0-1,0 1</inkml:trace>
  <inkml:trace contextRef="#ctx0" brushRef="#br0" timeOffset="130482.9708">9055 6867,'0'-23,"23"23,1 0,-1 0,-23 23,0 1,24-1,-1 1,-23-1,24-46,-1-1,1 1,-24-1,23 24,-23-23,24 23,-1 0,1 0,-24 23,0 1,23-24,-23 23,0 1,24-24,-24 23</inkml:trace>
  <inkml:trace contextRef="#ctx0" brushRef="#br0" timeOffset="132072.173">4633 4280,'0'0,"24"-23,-24-1,0 0,0 1,0-1,0 1,0-1,0 1,-24-1,48 48,-24-1,0 1,23-1,-23 24,24-23,-1 23,-23-23,0 23,24-24,-24 1,23 23,-23-24,24-23,-1 24,-23-48,24 24,-1-47,-23 24,24-1,-24-23,0 0,0 0,23 23,-23-23,24 24,-24-1,0 1,0-1,0 1</inkml:trace>
  <inkml:trace contextRef="#ctx0" brushRef="#br0" timeOffset="132303.9728">5174 4398,'0'0,"0"23,0 1,0-1,-23 1,23-1,0 1,0-1,-24 1</inkml:trace>
  <inkml:trace contextRef="#ctx0" brushRef="#br0" timeOffset="132704.8066">5503 4398,'0'23,"0"1,0-1,0 1,-23-1,-1 1</inkml:trace>
  <inkml:trace contextRef="#ctx0" brushRef="#br0" timeOffset="133152.767">5644 4139,'0'-24,"0"1,0 46,0 1,0 23,24-24,-24 1,0 23,47 0,-47 0,24-23,-1-1,1 1,-24-1,23-23,1 24,-24-1,23-23,1-23,-24-1,0 1,0-1,23 1,-23-24,0 23,24-23,-24 0,23 23,-23-23,0 24,24-1,-24 1,0-1,23 1</inkml:trace>
  <inkml:trace contextRef="#ctx0" brushRef="#br0" timeOffset="133620.7171">6115 4445,'0'0,"0"-24,0 1,0-1,23 1,-23-1,24 24,-1 0,1 0,-1 0,-23 24,0-1,0 1,0-1,0 24,0 0,-23-23,23-1,-24-23,24 24,0-1,24-23,-1-23,1 23,-1-24,24 24,1-23,-25-1,24 1</inkml:trace>
  <inkml:trace contextRef="#ctx0" brushRef="#br0" timeOffset="134108.4412">7361 4139,'0'-24,"-23"24,-1 0,1 0,-1 0,-23 0,24 0,-1 24,-23-24,24 23,-24 1,0-1,23 1,-23 23,23-23,1-1,23 1,-24-1,24 1,24-24,-24 23,47-23,-24 24,25-24,-1 0,23 0,-23-24,0 24,0 0,-23-23,23 23,-24-24</inkml:trace>
  <inkml:trace contextRef="#ctx0" brushRef="#br0" timeOffset="134340.2311">6914 4304,'-23'0,"46"0,-23 0,24 0,23-24,-23 24,23 0,0-23,0 23</inkml:trace>
  <inkml:trace contextRef="#ctx0" brushRef="#br0" timeOffset="135743.4727">4374 7196,'0'-23,"0"-1,0 48,0-1,24 1,-24-1,0 24,0 0,23 0,1 1,-24-1,24 0,-1-24,1 24,-1-23,1-1,-1 1,1-1,-24 1,23-24,1 0,-24-24,23 1,-23-1,0 1,0-24,24 23,-24-23,23 0,-23-24,0 48,24-48,-24 48,23-24,-23 23,0 1,0-1</inkml:trace>
  <inkml:trace contextRef="#ctx0" brushRef="#br0" timeOffset="136041.177">4892 7573,'23'23,"1"1,-24-1,0 1,0-1,0 1,0-1,-24 1</inkml:trace>
  <inkml:trace contextRef="#ctx0" brushRef="#br0" timeOffset="136699.1734">5409 7549,'24'0,"-48"0,48 24,-48-1,24 1,-23-1,-1 1,1-1,23 1</inkml:trace>
  <inkml:trace contextRef="#ctx0" brushRef="#br0" timeOffset="137184.9144">5503 7196,'0'24,"0"-1,24 1,-24-1,23 24,-23 0,24-23,-1 23,1-23,-24 23,23-24,1 24,-24-23,23-1,1 1,-24-1,24-23,-24-23,23-1,-23 1,24-1,-24-23,0 0,0 0,23 0,1 23,-24-23,0 0,23 0,1 24,-24-1,0 1</inkml:trace>
  <inkml:trace contextRef="#ctx0" brushRef="#br0" timeOffset="137701.5188">5903 7573,'0'-24,"24"1,-1 23,-23-24,24 24,-1 0,-23 24,24-1,-24 1,0-1,0 1,0-1,0 1,-24-1,24 1,-23-1,-1 1,24-1,0 1,-23-24,23 23,23-23,24 0,0 0,-23-23,46 23,-46 0,-1-24</inkml:trace>
  <inkml:trace contextRef="#ctx0" brushRef="#br0" timeOffset="138234.1494">7056 7267,'0'0,"0"-24,-24 1,1 23,-1 0,0 0,1 0,-1 23,1-23,-1 24,1-1,-24 24,23 0,-23-23,24 23,-1-23,24 23,0-24,0 24,24-23,-1-1,1-23,-1 24,1-24,23 23,0-23,-24 0,1 0,23-23,-23 23,23 0,-24-24,1 24,-1 0</inkml:trace>
  <inkml:trace contextRef="#ctx0" brushRef="#br0" timeOffset="138450.3183">6750 7479,'-24'0,"48"0,-24 0,23-24,24 24,0 0,-23 0,23-23,24 23,-24-24</inkml:trace>
  <inkml:trace contextRef="#ctx0" brushRef="#br0" timeOffset="142349.3617">12747 7996,'0'23,"0"1,-23-24,-25 24,1-1,24 1,-1-1,-23 1,24-1,-24 1,0-1,0 1,23-24,1 23,-1 1,1-24,-1 0,1 23,-1-23,24 24,24-24,-24 23,47-23,-24 24,24-24,0 0,0 23,0-23,0 24,0-24,0 23,0-23,1 0,-25 24,1-24,-1 0,1 0,-1 0</inkml:trace>
  <inkml:trace contextRef="#ctx0" brushRef="#br0" timeOffset="143004.0835">13288 7972,'0'0,"0"24,23-1,-23 1,0 0,24 23,-24 0,24 0,-1 23,1-46,-1 46,1-46,-1-1,1 1,-24-1,23-23,-23-23,0-1,0 1,0-1,24 1,-24-1,0-23,0 0,23 0,-23 0,0 0,0 24,0-25,0 25,24-24,-24 23,0 1</inkml:trace>
  <inkml:trace contextRef="#ctx0" brushRef="#br0" timeOffset="143351.7704">13805 8372,'0'0,"0"24,0-1,0 1,0-1,0 1,-23-1</inkml:trace>
  <inkml:trace contextRef="#ctx0" brushRef="#br0" timeOffset="143737.0683">14299 8490,'0'23,"-23"1,-1-1,-23 1,24-1</inkml:trace>
  <inkml:trace contextRef="#ctx0" brushRef="#br0" timeOffset="144207.1693">14440 8067,'0'0,"24"-24,-24 0,23 1,1 23,-24 23,0 1,0 0,0 23,0 0,23-24,-23 24,0 0,0-23,24-1,-1 24,-23-23,24-24,-24 23,24 1,-24-1,23-46,-23-1,24 1,-1-48,-23 48,24-24,-1 0,-23 0,0 23,24-23,-24 24,0-1,0 0</inkml:trace>
  <inkml:trace contextRef="#ctx0" brushRef="#br0" timeOffset="144688.1941">14934 8372,'0'0,"-23"0,23-23,0-1,23 24,1 0,-1 0,-23 24,0-1,0 1,0-1,0 1,0-1,-47 1,47-1,-23 1,23-1,23-23,1 0,-1 0,1 0,23 0,-24 0,1-23,-1 23,1-24</inkml:trace>
  <inkml:trace contextRef="#ctx0" brushRef="#br0" timeOffset="145171.9161">15311 8067,'0'0,"23"0,1 23,23 1,-24-24,1 23,-1-23,24 24,-23-24,23 23,0 1,-24-24,1 23,23-23,-24 24,1-24,-1 0,-23 23,24-23,-24 24,0-1,-24-23,24 24,-47-1,47 1,-47-24,24 23,-24 1,23-1,1 1,-24-24,23 23</inkml:trace>
  <inkml:trace contextRef="#ctx0" brushRef="#br0" timeOffset="145526.2751">16369 8208,'0'-24,"23"24,1 0,-1 0,1 0,-1-23,1 23,0 0,23 0,-24 0</inkml:trace>
  <inkml:trace contextRef="#ctx0" brushRef="#br0" timeOffset="145726.5417">16463 8325,'0'0,"-47"24,23-24,1 0,23 23,23-23,1 0,23-23,-24 23,25 0,-25 0,1 0,-1 0,24-24</inkml:trace>
  <inkml:trace contextRef="#ctx0" brushRef="#br0" timeOffset="147732.454">17521 7808,'0'-24,"0"48,24-24,-1 0,1 47,-24-24,0 1,47-1,-47 24,23 0,1-23,-24 23,23 0,-23-23,24 23,-24-24,23 1,-23-1,0 1,0-1,0 1,24-1,0-23,-1 0,1 0,-1-23,-23-1,0 1,0-1,0 1,0-1,24-70,-24 71,23-1,-23 1,0-25,0 25,0-1,0 1,24-24,-24 23,0 1,23-1</inkml:trace>
  <inkml:trace contextRef="#ctx0" brushRef="#br0" timeOffset="148265.0589">18156 8372,'0'24,"0"-1,0 1,0-1,0 1,0-1,0 1,0-1</inkml:trace>
  <inkml:trace contextRef="#ctx0" brushRef="#br0" timeOffset="149221.0084">18462 7220,'0'-24,"0"1,0 46,-23 1,23-1,0 1,0 23,0-24,0 24,-24 1,24-25,0 24,0 0,0 0,0 0,0-23,0 23,0-24,0 24,0-23,0-1,-24 1,24-1,-23 1</inkml:trace>
  <inkml:trace contextRef="#ctx0" brushRef="#br0" timeOffset="149681.8325">18297 7432,'0'-24,"24"24,-1-24,1 24,23 0,-23 0,23 0,-24-23,1 23,23 0,-24 0,24 0</inkml:trace>
  <inkml:trace contextRef="#ctx0" brushRef="#br0" timeOffset="150870.4804">18885 7808,'0'23,"24"-23,-24 24,0-1,23 1,-23 23,0-24,0 1,24 23,-24-23,23 23,1 0,-24 0,23-24,-23 1,0-1,24-23,0 0,-24-23,23-1,-23 1,0-1,24-23,-1-23,-23 22,24 1,-1 24,-23-24,24 23,-24 1,0-1,0 1,23-1,-23 1</inkml:trace>
  <inkml:trace contextRef="#ctx0" brushRef="#br0" timeOffset="151518.5979">19332 8302,'24'-24,"-24"1,23 23,-23-24,24 24,-1 0,1 24,-1-1,-23 1,0-1,0 1,0-1,0 1,0-1,0 1,-23-1,-1-23,24 24,-23-1,23 1,23-24,1 0,46 0,-23-24,-23 24</inkml:trace>
  <inkml:trace contextRef="#ctx0" brushRef="#br0" timeOffset="166318.3114">5574 9807,'23'0,"1"0,-1 0,1 0,-1 0,25-24,-1 24,0 0,0-23,23 23,-23 0,0 0,0-24,0 24,0 0,0 0</inkml:trace>
  <inkml:trace contextRef="#ctx0" brushRef="#br0" timeOffset="166619.3239">5950 9783,'0'24,"-23"-1,23 1,0-1,-24 1,24-1,0 1,0 0,0 23,0 0,0-24,0 1,0 23,0-24,0 24</inkml:trace>
  <inkml:trace contextRef="#ctx0" brushRef="#br0" timeOffset="167004.6119">6397 9783,'0'-23,"0"46,0 1,0-1,0 1,0-1,0 24,-23-23,-1 0,24 23,-24-24,24 1,0-1,0 1,0-1,0 1,0-1,-23-23</inkml:trace>
  <inkml:trace contextRef="#ctx0" brushRef="#br0" timeOffset="167405.7345">6279 9995,'0'0,"0"-23,-23-1,23 0,0-23,0 24,0-1,0 1,23-1,-23 1,24-1,-1 1,1 23,0 0,23 0,-24 0,1 0,23 0,-47 23,23-23,1 24,-24-1,-24 24,1-23,-1-24,1 23,-24 1,23-24,24 23,-23-23,23 24,23-24,-23 24,24-24,-1 23,1-23,-1 24,1-24,-1 0,1 23,-1-23,1 24,-24-1,23 1</inkml:trace>
  <inkml:trace contextRef="#ctx0" brushRef="#br0" timeOffset="168023.0022">6914 9713,'24'0,"-24"23,0 1,-24-1,24 1,-23 23,23-24,0 1,-24 23,24-23,0 23,0-24,-23 1,23-1,0 1,0-1,0-46,0-1,0 1,0-1,0-23,0 24,23-25,-23 1,24 24,-24-1,23-23,1 24,-24-1,23 24,-23-23,24 23,0 0,-1 23,-23 1,24-1,-24 48,0-48,0 24,23-23,-23 0,0 23,24-24,-24 1,0-1,23 1,-23-1</inkml:trace>
  <inkml:trace contextRef="#ctx0" brushRef="#br0" timeOffset="168239.1697">6938 9995,'0'0,"0"-23,0-1,23 24,1 0,0 0,-24-24,47 24,-24 0,1-23</inkml:trace>
  <inkml:trace contextRef="#ctx0" brushRef="#br0" timeOffset="168539.9919">7455 9854,'0'-24,"0"1,0-1,0 1,-23 23,-1 0,1 0,-1 0,1 23,-24 1,23-1,-23 1,24 23,-1-24,1 1,-1 23,24-23,0-1,0 1,0-1,24 1,-1-24,24 0,-23 0,23 0,-24 0,1 0,23 0</inkml:trace>
  <inkml:trace contextRef="#ctx0" brushRef="#br0" timeOffset="168840.6906">7502 9807,'0'-24,"0"48,0-1,0 1,0-1,0 24,0-23,0 0,0 23,0-24,0 24,0-23,0-1,0 1,0-1,0 1,0-1</inkml:trace>
  <inkml:trace contextRef="#ctx0" brushRef="#br0" timeOffset="169072.4906">7502 9830,'0'0,"0"-47,0 24,24 23,-24-47,23 47,-23-24,24 1,-1-1,1 24,0 0,-1 0,1 0,-1 0,1 0,-24 24,23-24</inkml:trace>
  <inkml:trace contextRef="#ctx0" brushRef="#br0" timeOffset="169257.4156">7479 9972,'0'0,"23"0,1-24,23 24,0-24,0 1,0 23,-23 0</inkml:trace>
  <inkml:trace contextRef="#ctx0" brushRef="#br0" timeOffset="169473.6102">7432 10230,'-24'0,"24"24,24-24,-1 0,1-24,-1 24,24-23,-23 23,23-24,-23 24,23 0,0-23,-24 23,1-24,23 24</inkml:trace>
  <inkml:trace contextRef="#ctx0" brushRef="#br0" timeOffset="172551.031">14229 9548,'0'0,"0"-23,0 46,0 1,-24-1,24 24,-23-23,23-1,0 24,-24-23,24 23,-23 0,23 0,-24 0,1-23,23 23,0-24,-24 1,24-1,-23 1,23-1,-24-23,24-23,0-1,0 1,24-24,-24 23,23-23,1 23,-24 1,23-24,1 23,-24 1,0-24,23 47,1-47,-24 23,0 1,0-1,23 1,-23-1,24 24,-24-23,23 23,-23 23,24-23,-1 24,-23-1,24 1,-1-1,-23 1,47 23,-23 0,-24 0,23-24,1 24,-24-23,0 0,0-1,0 1,0-1,0 1</inkml:trace>
  <inkml:trace contextRef="#ctx0" brushRef="#br0" timeOffset="172735.639">14182 9972,'0'0,"-24"-24,48 24,23-24,-24 24,1 0,-1-23</inkml:trace>
  <inkml:trace contextRef="#ctx0" brushRef="#br0" timeOffset="173205.7314">14770 10042,'0'0,"0"24,0-1,-24 1,24-1,-23-23,-1 24,24-1</inkml:trace>
  <inkml:trace contextRef="#ctx0" brushRef="#br0" timeOffset="173622.3341">15593 9666,'0'23,"0"1,0-1,-24 1,24-1,-23 1,23-1,0 1,0-1,0 1,0-1,0 1,0 0,0-1,0 1</inkml:trace>
  <inkml:trace contextRef="#ctx0" brushRef="#br0" timeOffset="174123.2856">15522 9783,'0'-23,"0"-1,0 1,0-1,24 24,-24-23,23-1,1 1,-1-1,1 24,-1 0,1 0,-24 24,23-1,1 1,-24-1,0 1,0-1,-24 1,1-1,23 1,-24-1,1-23,70 0,-24 24,24-24,-23 0,-1 0,-23 23,47-23,-47 24,0-1,24-23,-24 24,0 0,-24-1,24 1,-23-24,-1 0,1 23,-1-23,1 24,-24-24,23 0,1 0,-1 0,1 0,-1 0</inkml:trace>
  <inkml:trace contextRef="#ctx0" brushRef="#br0" timeOffset="174624.6354">16769 9689,'0'0,"0"-23,0-1,0 1,0-1,-24 24,1 0,-1 0,1 0,-1 0,-23 47,0-23,0-1,0 24,23-23,1-1,-24 24,47-23,-24-1,24 24,0-23,24 0,-24-1,23-23,1 24,23-24,0 0,-23 0,23 0,23 0,-46-24,23 24,-24-23</inkml:trace>
  <inkml:trace contextRef="#ctx0" brushRef="#br0" timeOffset="174824.9834">16322 9924,'0'0,"23"0,1 0,23-23,-24 23,1 0,70-24,-47 24,0-23,-23 23</inkml:trace>
  <inkml:trace contextRef="#ctx0" brushRef="#br0" timeOffset="175558.1493">18274 9454,'0'-23,"-24"23,1 0,-1 0,1 0,-1 0,-46 0,46 0,-23 23,0 1,0-1,0 1,0 23,24-24,-25 24,25 0,-1-23,1 23,-1-24,24 1,0 23,0-24,24 1,-1-1,24 1,-23 0,23-24,24 23,-1-23,1 0,-24 0,23-23,1-1,-1 24</inkml:trace>
  <inkml:trace contextRef="#ctx0" brushRef="#br0" timeOffset="175974.6246">17874 9689,'0'0,"0"-23,-23 23,23-24,-24 24,1 0,23 24,0-1,0 24,0-23,0-1,23 1,1 23,-24-24,23 1,-23 23,0-23,0-1</inkml:trace>
  <inkml:trace contextRef="#ctx0" brushRef="#br0" timeOffset="176776.3017">18533 9337,'0'-24,"23"0,1 24,-24-23,23 46,-23 1,24-24,-1 24,-23-1,0 1,0-1,0 1,0-48,24 1,-24-1,23 1,-23-1,24 24,-1 0,1 24,-1-1,1 1,-24-1,0 1,23-24,1 23,-24 1</inkml:trace>
  <inkml:trace contextRef="#ctx0" brushRef="#br0" timeOffset="177108.3561">19450 9242,'0'24,"-24"-24,24 23,-47-23,47 24,-23 0,-24-24,47 23,-47 1,0 23,0-24,23 1,24-1,-23-23</inkml:trace>
  <inkml:trace contextRef="#ctx0" brushRef="#br0" timeOffset="177331.0464">19168 9289,'0'0,"0"-23,23 23,1 0,-1 23,1 1,-24 0,23-1,1 1,-1-1,24 1,0-1</inkml:trace>
  <inkml:trace contextRef="#ctx0" brushRef="#br0" timeOffset="177763.0276">19685 9337,'0'-24,"24"0,-24 48,0 0,23-24,-23 23,0 1,0-1,0 1,24-24,-1 0,1-24,-24 1,23-1,-23 1,24 23,-1-24,-23 0,47 24,-23 0,-1 0,1 0,-24 24,0 0,23-24,1 23,-24 1,0-1,0 1,0-1</inkml:trace>
  <inkml:trace contextRef="#ctx0" brushRef="#br0" timeOffset="179769.0508">13476 11312,'24'0,"-48"0,24 24,-47-1,24 1,-1-1,1 1,-25 23,25-24,-24 1,0-1,23 24,-23-23,24-1,-1 1,-23-1,24 1,-1-24,1 0,23 23,23 1,1-1,-1-23,24 24,0-1,-23 1,46 0,-46-1,23-23,-24 0,25 0,-25 24,1-24,-1 23,1-23,-1 0</inkml:trace>
  <inkml:trace contextRef="#ctx0" brushRef="#br0" timeOffset="180624.5601">13970 11312,'0'24,"0"-1,-47 71,47-47,-24 0,1 0,23 0,-24 0,24-23,-23-1,23 24,0-23,0-1,-24-23,24 24,0-48,0 1,24-24,-1 23,-23 1,0-24,24 0,-1 0,1 23,-24-23,23 24,1-24,0 23,-24 1,23-1,-23 1,24 23,-24 23,47 1,-47 23,23 23,-23-23,24 47,-24-47,23 0,-23-23,0-1,0 1,24-1,-24 25,0-25</inkml:trace>
  <inkml:trace contextRef="#ctx0" brushRef="#br0" timeOffset="180824.7907">13923 11712,'0'0,"23"0,1 0,0 0,-1 0,1 0,-1-24</inkml:trace>
  <inkml:trace contextRef="#ctx0" brushRef="#br0" timeOffset="181103.4547">14464 11829,'0'0,"0"24,0 0,-24-24,1 23,-1 1,1-1,-1-23,1 24</inkml:trace>
  <inkml:trace contextRef="#ctx0" brushRef="#br0" timeOffset="181504.55">15028 11383,'0'23,"0"1,0-1,-23 1,23-1,0 1,-24 23,24-24,0 24,0-23,0-1,-23 24,23-23,0-1,-24 1,24-1</inkml:trace>
  <inkml:trace contextRef="#ctx0" brushRef="#br0" timeOffset="182021.0989">15005 11453,'0'0,"0"-23,0-1,0 1,23-1,-23 1,24-1,-1 1,1 23,-1-24,1 24,-1 0,1 0,-24 24,23-1,1-23,-24 71,0-48,0 1,0 23,-47-24,47 1,-24-1,1 1,23-1,-47 1,23-24,24-24,24 24,-1-23,1 23,-1 0,1 0,-1 23,1-23,0 24,-1-1,1-23,-24 24,0-1,23 1,-23-1,0 1,0-1,-23 1,23-1,-24 1,1-24,-1 24,-23-1,0-23,23 0,1 0,-1-23</inkml:trace>
  <inkml:trace contextRef="#ctx0" brushRef="#br0" timeOffset="182591.5914">15640 11359,'23'0,"1"24,-1-24,1 0,-1 23,24-23,-47 24,47-24,-47 23,48-23,-25 24,1-24,-1 0,1 0,-1 0,1 0,-24 23,23-23,-23 24,24-24,-24 23,-24 1,1-1,23 24,-71 0,48-23,-24-1,-1 1,25-1,-24 1,23-1,-23 1</inkml:trace>
  <inkml:trace contextRef="#ctx0" brushRef="#br0" timeOffset="183947.8773">17074 11383,'-23'0,"46"0,1 0,-1 0,1 0,23 0,-23 0,-1 0</inkml:trace>
  <inkml:trace contextRef="#ctx0" brushRef="#br0" timeOffset="184164.0625">17027 11594,'0'0,"24"0,-1 0,1 0,23-23,0 23,-23-24</inkml:trace>
  <inkml:trace contextRef="#ctx0" brushRef="#br0" timeOffset="184812.5815">17804 11171,'23'0,"1"0,-1 0,24-24,-23 24,23 0,0 0,0-23,23 23,-23 0,0 0,24 0,-24 0,0 0,0-24,-23 24,-1 0,1 0</inkml:trace>
  <inkml:trace contextRef="#ctx0" brushRef="#br0" timeOffset="185097.7903">18203 11147,'0'24,"0"-1,0 1,-23 0,23-1,-24 48,24-48,0 1,0 23,0 0,0-24,0 1,-23-1,23 24,0-23,0-1,0 1,0-1</inkml:trace>
  <inkml:trace contextRef="#ctx0" brushRef="#br0" timeOffset="185899.5903">18415 11594,'0'24,"0"-1,24-23,-1 0,1 0,-1 0,1-23,-1-1,1 24,-24-23,0-1,23 24,1-23,-24-1,0-23,0 24,0-1,-24 1,1 23,-1 0,1 0,46 0,1 0,23 0,-24 0,1 0,-1 0,24 0,-23 0,-1 0,1 0,-24 23,23 1,-23-1,0 1,0-1,0 1,0-1,0 1,0-1,0 1,24-24,-24 23,23-23,1 0</inkml:trace>
  <inkml:trace contextRef="#ctx0" brushRef="#br0" timeOffset="186470.0223">19262 11453,'0'-23,"0"-1,0 1,-24 23,1 0,-1 23,-23 1,24-1,-1 1,24-1,-23-23,23 24,0-1,23 1,1-24,-1 0,1 0,-1 0,1-24,-1 24,1 0,-24-23,23-1,1 24,-24-23,0 46,0 1,0-1,0 1,23-24,-23 23</inkml:trace>
  <inkml:trace contextRef="#ctx0" brushRef="#br0" timeOffset="187002.4962">19732 11453,'0'-23,"0"-1,-23 24,-25 0,25 24,-1-1,1 1,-1-1,1 1,23-1,0 1,0-1,0 1,0-1,23-23,1 24,-1-24,1 0,-1 0,25 0,-1-24,-24 24,24-23,-47-1,24 1,-1-1,1 1,-24-1,0 1,23-1,-23 1,-23 23,-1 0,24 23,-23 1,23-1,-24 1,24-1,0 1,0-1,24 1,-1-1</inkml:trace>
  <inkml:trace contextRef="#ctx0" brushRef="#br0" timeOffset="188937.9977">20602 10795,'0'0,"0"23,-23 24,-24-23,47 23,-24 0,1 0,-24 47,47-47,0 0,0-23,0 23,0 0,0 0,0-24,23 24,1-23,-24-1,47 1,-24-1,71 24,-47-47,0 24,0-24,0 0</inkml:trace>
  <inkml:trace contextRef="#ctx0" brushRef="#br0" timeOffset="189608.6755">21237 10983,'0'-24,"-23"71,23-23,0-1,-24 24,1 0,-1 0,24-23,-23 23,-1 0,24-23,-23-1,-1 1,24-1,0 1,0-48,0 1,0-1,0 1,0-1,0-23,24 0,-1 23,-23-23,47 0,-47 0,47 0,-23 0,23 24,-47-24,47 23,-24 1,1-1,-1 24,1 0,-1 24,-23-1,24 24,-1 0,1-23,-24 23,0 0,0 0,0-24,0 24,0 1,0-1,0-24,0 1,0-1,0 1</inkml:trace>
  <inkml:trace contextRef="#ctx0" brushRef="#br0" timeOffset="189809.3076">21167 11194,'0'0,"0"-23,23 23,1 0,-1 0,1-24,23 24,-24 0,24-23,-23 23,-1 0</inkml:trace>
  <inkml:trace contextRef="#ctx0" brushRef="#br0" timeOffset="190248.1386">21825 10677,'24'0,"-1"-23,1 23,-1 0,1-24,23 24,-24 0,24 0,0 0,-23 0</inkml:trace>
  <inkml:trace contextRef="#ctx0" brushRef="#br0" timeOffset="190448.6743">21919 10654,'0'23,"0"-46,0 70,0-24,0 1,0-1,0 1,0-1,-23 1,23-1,-24 1,24-1,0 1,0-1,-23 1</inkml:trace>
  <inkml:trace contextRef="#ctx0" brushRef="#br0" timeOffset="190927.5716">22931 10959,'0'24,"-24"-1,1 1,23-1,-24-23,24 24,-24-1,1 1,-1-1,1 1,-1-1,1-23</inkml:trace>
  <inkml:trace contextRef="#ctx0" brushRef="#br0" timeOffset="191149.8727">22766 11030,'0'-24,"0"1,23 23,-23-24,24 24,-24 24,23-1,-23 1,0-1,0 1,24-1,-24 1,24-24,-24 70,0-46</inkml:trace>
  <inkml:trace contextRef="#ctx0" brushRef="#br0" timeOffset="191350.4089">22719 11124,'-24'0,"24"-24,24 24,23 0,-24 0,1 0,23 0,-23 0,23-23,-24 23,24 0</inkml:trace>
  <inkml:trace contextRef="#ctx0" brushRef="#br0" timeOffset="192114.4355">23613 10865,'0'24,"-24"-1,24 1,-23-1,-1 24,24-23,0-1,0 1,0 23,0 0,0-24,-23 1,23 0,0-1,0 1,0-1,0-46,0-1,0 1,0-1,0 0,0 1,0-24,0 0,0 23,0 1,0-24,0 23,0 1,23-1,-23 1,24-1,-1 24,1 0,-1 0,1 0,-1 0,1 0,-1 0,1 24,-24-1,0 1,0-1,-24 1,1-1,23 1,-24-24,1 23,23 1,47-1,-24 1,24-24,-47 23,47-23,-47 24,24-1,-1-23,-23 24,0 0,0-1,-47 1,24-1,-1-23,1 24,-24-24,23 23,1-23,-1 0,1 0,-1 0,1 0</inkml:trace>
  <inkml:trace contextRef="#ctx0" brushRef="#br0" timeOffset="192530.7906">23989 10771,'23'0,"1"0,-24 24,0-1,23 24,-23-23,0 23,24-24,-24 48,23-48,-23 24,24 0,-24 0,24 24,-24-47,0-1,0 1,0 23,0 0,-24-24,0 1,-23-24,24 23</inkml:trace>
  <inkml:trace contextRef="#ctx0" brushRef="#br0" timeOffset="204124.5535">25165 11242,'0'0,"23"0,1 0,-1 0,24 0,-23 0,-1 0,24 0,24 0,-24 0,24 0,-24 0,23 0,24 0,-23 0,23 0,-24 0,25 0,22 0,-46 0,23 0,23-24,72 24,-95 0,70 0,-93 0,-24-24</inkml:trace>
  <inkml:trace contextRef="#ctx0" brushRef="#br0" timeOffset="204691.5983">28199 10865,'0'24,"0"-1,-24 1,24-1,0 1,0-1,0 1,0-1,0 1,0-1,0 1,0-1,0 1,0-1,0 1</inkml:trace>
  <inkml:trace contextRef="#ctx0" brushRef="#br0" timeOffset="205188.9106">28105 10959,'0'-23,"23"-1,-23 1,24-1,-1 1,-23-1,24 24,-1-23,24-1,-23 24,-1 0,1 0,23 0,0 24,-24-24,1 23,-1-23,-23 24,24-1,-1 1,-23-1,0 1,-23-1,-1 1,1-24,-1 0,-23 0,24 0,-1 23,1-23,23 24,23-24,1 23,-24 1,23-24,1 23,-1 1,1-1,-1 24,24-23,-23-24,23 24,-23-1,23 1,0-1,0-23,-24 0,1 0</inkml:trace>
  <inkml:trace contextRef="#ctx0" brushRef="#br0" timeOffset="205589.99">29234 10865,'0'0,"0"24,0-1,0 1,0-1,0 1,0-1,0 1,0-1,0 1,0-1,0 1,23-1,-23 1,0-1</inkml:trace>
  <inkml:trace contextRef="#ctx0" brushRef="#br0" timeOffset="205859.1297">29234 10936,'0'0,"0"-24,23 1,-23-1,24 24,-24-23,23-1,1 1,-1 23,-23-24,24 24,-1-23,1-1,-1 24,1 0,-1 0,1 0,-24 24</inkml:trace>
  <inkml:trace contextRef="#ctx0" brushRef="#br0" timeOffset="207215.5848">29069 10795,'23'0,"1"0,-24 23,23 1,1-1,-1 24,1-23,0-1,-24 1,47 23,-47-24,23 1,1-1,-1 1,-23-1,0 1,24-1,-1 1,-23 0,24-1,-24 1,23-24,-23 23,24-23,-1 24,1-24,-1-24,1 1,-24-1,0 1,23-1,1 0,-24-23,0 24,23-1,1-23,-24 24,23-1,-23-23,24 0,-24 24,23-1,-23 1,0-1,0 1</inkml:trace>
  <inkml:trace contextRef="#ctx0" brushRef="#br0" timeOffset="207463.0091">30010 11289,'0'0,"23"0</inkml:trace>
  <inkml:trace contextRef="#ctx0" brushRef="#br0" timeOffset="207964.1814">30739 10889,'0'-24,"-47"24,23 0,1 0,-1 0,-23 0,0 0,24 0,-25 0,1 24,24-1,-24 1,47-1,-24 1,1-1,23 1,0-1,23 1,1-1,-1 1,24-1,0-23,-23 24,23-1,0 1,0-24,0 0,-23 24,23-1,0 1,-47-1,23-23,-46 24,23-1,-47-23,0 0,23 24,1-24,-1 0,-23 0,24 0,-24 0</inkml:trace>
  <inkml:trace contextRef="#ctx0" brushRef="#br0" timeOffset="208117.8347">30621 11406,'0'0,"24"0,-1 0</inkml:trace>
  <inkml:trace contextRef="#ctx0" brushRef="#br0" timeOffset="209082.4723">25329 12700,'0'0,"47"0,-23 0,23 0,0 0,24 0,-1 0,118 0,-117 0,23-24,0 24,0 0,0 0,0 0,-23 0,-1 0,-23 0,24 0,-24 0</inkml:trace>
  <inkml:trace contextRef="#ctx0" brushRef="#br0" timeOffset="209552.5023">28363 12464,'0'0,"0"-23,-23 23,-24 0,23 0,-23 0,0 0,-23 0,23 0,-24 0,0 23,24 1,-23-24,23 24,0-1,23 24,-23-23,24 23,23 23,0-46,0-1,0 24,23-23,24-1,-23 1,-1-1,24 1,0-24,71 0,-71 0</inkml:trace>
  <inkml:trace contextRef="#ctx0" brushRef="#br0" timeOffset="210238.5471">28834 12512,'0'23,"0"1,0-1,23 1,-23-1,24 24,-1 0,-23-23,0 23,0-24,24 1,-1 23,-23-24,0 1,24-24,-24 23,23-23,-23-23,24-1,-24 1,23-24,-23 23,24 1,-24-24,23 23,1-23,-1 24,1-1,-24-23,23 24,1-1,-24 1,24 23,-24-24</inkml:trace>
  <inkml:trace contextRef="#ctx0" brushRef="#br0" timeOffset="210470.3415">29563 12864,'0'0,"0"24</inkml:trace>
  <inkml:trace contextRef="#ctx0" brushRef="#br0" timeOffset="210924.413">30127 12606,'0'0,"24"-24,-1 24,1 0,-1-23,-23-1,0 1,-47 23,0 0,0 0,0 0,0 0,24 0,-48 0,24 47,0-47,23 47,24-24,0 1,24-1,-1 24,1-23,23-1,0 1,-23-1,23 1,0-1,23 24,-46-23,-1-1,24 1,-47-1,24-23,-1 24,-23-1,-23 1,-1-24,1 23,-48-23,24 0</inkml:trace>
  <inkml:trace contextRef="#ctx0" brushRef="#br0" timeOffset="211202.9683">28316 13005,'-23'0</inkml:trace>
  <inkml:trace contextRef="#ctx0" brushRef="#br0" timeOffset="212829.327">14370 12935,'0'-24,"23"24,-23-23,-23 46,-1-23,24 24,-47-1,24 1,-1-1,-23-23,24 47,-24-23,0-1,23-23,-23 24,24 0,-1-1,-23-23,23 24,1-24,-1 0,1 23,-1-23,1 0,23 24,23-1,24 1,-23-24,23 23,-24 1,25-1,-1-23,0 0,0 24,0-1,0 1,-24-24,24 23,-23 1</inkml:trace>
  <inkml:trace contextRef="#ctx0" brushRef="#br0" timeOffset="213609.3383">14981 12794,'0'23,"0"1,0 23,-23 0,23-24,-24 24,1 0,23 0,-47 1,47-25,-24 24,1 0,-1 0,24-23,0-1,-23-23,23-23,0-1,0 1,0-1,0 1,23-24,-23 23,24-23,-1 0,1 0,-24 0,23 0,1 23,-24 1,23-24,1 23,-24 1,23 23,1 23,-1 1,1 23,-1 0,-23-24,24 24,-1-23,1 23,-24-24,23 1,-23 23,0-23,0-1,0 1,0-1,0 1,-23-1</inkml:trace>
  <inkml:trace contextRef="#ctx0" brushRef="#br0" timeOffset="213786.6662">14840 13170,'0'0,"24"0,23 0,0 0,-24 0,1-23,-1 23</inkml:trace>
  <inkml:trace contextRef="#ctx0" brushRef="#br0" timeOffset="215513.5461">17639 9901,'0'-24,"23"24,-23 24,0-1,0 1,0 23,0-23,0 23,0-24,0 1,0 23,0-24,0 24,0-23,0 23,0-24,0 1,0-1,0 1,0-1</inkml:trace>
  <inkml:trace contextRef="#ctx0" brushRef="#br0" timeOffset="216183.9248">17945 9642,'0'0,"23"-23,-23-1,0 1,0-1,24 1,-1-1,-23 1,24-1,-24 1,23 23,1 0,-24-24,47 24,-24 0,1 0,-1 0,24 24,-23 23,-1-24,1 24,-24 0,0-23,0 46,0-46,0 23,-24 0,1 0,-1 0,1 0,-1-23,-23 23,24-24,-24 1,23-1,1 1,-24-24,23 0,-23 23,24-23,-1 0,1 0,-1-23,1 23,23-24,-24 1,48 23,-24 23,23-23,24 24,-23-24,-1 23,24-23,0 24,0-1,0-23,0 24,0-1,0 1,0-1,-23 1,23-24,-24 23,1 1,0-1,-1-23,-23 24,0-1</inkml:trace>
  <inkml:trace contextRef="#ctx0" brushRef="#br0" timeOffset="220125.1454">3857 13029,'24'0,"-24"23,0 1,0-1,23 1,1 23,-24-23,23 23,-23 0,0-24,24 24,-24 0,23-23,-23 23,24-24,-1 1,-23-1,24-23,-1 0,1 0,-24-23,23-1,-23-23,0 24,24-24,-24 23,0-23,0 0,23 0,1 0,-24-24,0 24,0 0,0 24,0-24,0 23,0 1,0-24</inkml:trace>
  <inkml:trace contextRef="#ctx0" brushRef="#br0" timeOffset="221832.6883">3951 13099,'-23'0,"46"0,-46-23,46-1,-23 1,24 23,-24-24,23 24,-23 24,-23-1,-1 24,24-23,-23 23,-1-23,1 23,-1-24,1 1,23 23,0-24,0 1,23-24,1 0,-1 0,1 0,-1 0,24-24,-23 24,-1-23,24-1,-23 24,-1 0,-46 0,23 24,-24-1,-23 1,47-1,-23 1,-1-24,24 23,0 1,0-1,0 1,0-1,0 1</inkml:trace>
  <inkml:trace contextRef="#ctx0" brushRef="#br0" timeOffset="222452.9536">4845 13005,'23'0,"-23"24,0-1,-23 1,23-1,-24 25,24-1,0 0,-23-24,-1 24,1 24,23-24,-24-24,24 1,0-48,0 1,0-1,0 1,0-1,0-23,24 0,-24 0,23 0,-23 0,24 0,-1 23,-23-23,0 24,24-1,-24 1,23 23,1 0,-1 23,1 24,-24-23,0 23,23 0,1 0,-1 0,-23 0,0-23,0 23,0-24,0 24,0-23,0 23,0-24</inkml:trace>
  <inkml:trace contextRef="#ctx0" brushRef="#br0" timeOffset="222631.3664">4845 13358,'0'0,"-24"0,24-23,0-1,24 24,-1 0</inkml:trace>
  <inkml:trace contextRef="#ctx0" brushRef="#br0" timeOffset="222805.0062">5127 13429,'0'0,"24"0,-24 23,0 1,0-1,0 1,-24-1,1 1</inkml:trace>
  <inkml:trace contextRef="#ctx0" brushRef="#br0" timeOffset="223655.9716">5386 13099,'0'0,"0"24,0 0,0-1,0 24,0 0,0-23,0 23,0-24,0 1,0 23,0-24,0 1,0-1,0 1,-24-24,24-24,0 1,0-1,0 1,0-24,0 23,0-23,0 24,0-1,0-23,0 24,0-24,24 23,-24 0,0 1,0-1,23 1,1-1,-1 24,1 0,-1 0,-23 24,0-1,0 24,0-23,0 23,0-23,0-1,0 1,0-1,-23-23,-1 0,48 24,-1-24,-23 23,24-23,-1 24,1-1,-1 1,1-1,-24 1,0-1,0 1,0-1,0 1,-47 23,23-47,24 23,-23 1,-1-24,1 0,-1 23,1-23,-1 0,1 0,23-23</inkml:trace>
  <inkml:trace contextRef="#ctx0" brushRef="#br0" timeOffset="224156.7053">6256 13052,'0'0,"0"-23,0-1,-24 24,1 0,-1 0,1 0,-1 0,1 0,-1 47,1-23,-24-1,23 25,-23-25,47 24,-23 0,-1-23,24 23,0-24,0 1,0-1,24 1,-1-1,1 1,-1-24,1 23,23-23,-24 0,1 0,-1 0,1 0,23 0,-24-23,1-1,-1 24,-23-23,24 23</inkml:trace>
  <inkml:trace contextRef="#ctx0" brushRef="#br0" timeOffset="224356.8652">5950 13264,'24'0,"-1"0,1 0,23 0,0-23,-24 23,1-24,-1 24,1 0</inkml:trace>
  <inkml:trace contextRef="#ctx0" brushRef="#br0" timeOffset="225257.9746">7573 12911,'0'0,"0"-23,0-24,0 0,0 23,0 1,0-1,-24 24,1 0,-1 0,1 0,-1 24,-23-1,0 1,24 23,-24 0,-24 0,48 0,-24 0,0 47,23-47,1 0,23 0,0 0,23 0,1 0,-1-23,1-1,23 1,-24-1,48-23,-24 24,-24-24,24 0,0 0,-23-24,-1 1,24-1</inkml:trace>
  <inkml:trace contextRef="#ctx0" brushRef="#br0" timeOffset="225558.9285">7056 13099,'23'0,"1"0,-1 0,-23 24,0 0,0-1,0 1,0 93,0-93,0-1,0 24</inkml:trace>
  <inkml:trace contextRef="#ctx0" brushRef="#br0" timeOffset="226407.7283">7667 12629,'0'-23,"24"23,-1 0,1 23,-24 1,0-1,0 24,0-23,0-1,0 1,0-1,0 1,0-48,23 24,-23-23,24-24,-24 23,23 1,1-1,-24 1,23 23,1 0,-1 0,1 23,-1-23,-23 24,0-1,0 1,0-1,0 1,0-1,0 1</inkml:trace>
  <inkml:trace contextRef="#ctx0" brushRef="#br0" timeOffset="226739.7691">8279 12582,'0'24,"-24"-1,0 1,1-1,-1 1,24-1,0 1,-23-24,-1 23,1 1</inkml:trace>
  <inkml:trace contextRef="#ctx0" brushRef="#br0" timeOffset="226962.2911">8090 12559,'24'0,"-71"211,70-422,24 211,-47 23,24-23,-24 24,0-1,23 24,-23 0,24-23,-1-1,-23 1</inkml:trace>
  <inkml:trace contextRef="#ctx0" brushRef="#br0" timeOffset="227410.2747">8396 12653,'0'0,"0"-24,24 24,-1 0,-23 24,0-1,24-23,-24 24,0-1,0 1,23-24,-23-24,24 1,-24-1,23 24,1 0,-1 0,1 0,-1 0,-23 24,0-1,24-23,-24 24,23-1</inkml:trace>
  <inkml:trace contextRef="#ctx0" brushRef="#br0" timeOffset="228444.4714">15569 13217,'0'24,"-23"-24,-1 23,24 1,-47-1</inkml:trace>
  <inkml:trace contextRef="#ctx0" brushRef="#br0" timeOffset="228745.3029">15804 12911,'0'24,"0"-1,0 1,0-1,0 1,0 23,0-24,0 25,0-25,-23 24,23 0,-24-47,24 47</inkml:trace>
  <inkml:trace contextRef="#ctx0" brushRef="#br0" timeOffset="229215.3906">15781 13005,'23'-23,"-46"46,46-70,1 24,-1 23,-23-24,24 24,0 0,-1 0,-23 24,0-1,0 1,0-1,0 24,0-23,-23-1,-1 1,0 0,24-1,-23-23,-1 0,1 0,46 0,1 0,-1 0,1 0,0 24,-1-24,1 23,-1 1,1-1,-24 1,0-1,0 1,-24-1,1 1,-1-1,1 1,-1-24,0 0</inkml:trace>
  <inkml:trace contextRef="#ctx0" brushRef="#br0" timeOffset="229786.5101">16110 12958,'24'0,"-24"24,23-24,1 23,-1-23,1 24,-1-24,24 23,-23 1,23-24,-24 23,1-23,23 24,-24 0,25-24,-25 23,1-23,-1 0,1 0,-24 24,0-1,0 1,-24-24,1 23,23 1,-47-1,47 1,-48-1,25 1,-24-1,0 1,23-24,-23 23</inkml:trace>
  <inkml:trace contextRef="#ctx0" brushRef="#br0" timeOffset="230133.4106">17286 13052,'0'0,"24"0,-24-23,23 23,1-24,-1 24,24 0,0 0</inkml:trace>
  <inkml:trace contextRef="#ctx0" brushRef="#br0" timeOffset="230302.6983">17333 13194,'-23'23,"46"-46,-46 70,46-47,1 0,-1 0,24-24,-23 24,-1-23</inkml:trace>
  <inkml:trace contextRef="#ctx0" brushRef="#br0" timeOffset="230935.6275">18203 12794,'0'-24,"47"24,0 0,0-23,-23 23,23 0,24 0,-24 0,0 0,0 0,-24 0,24 0,-23 0,23 0,-47-24,23 24</inkml:trace>
  <inkml:trace contextRef="#ctx0" brushRef="#br0" timeOffset="231136.1698">18415 12817,'0'24,"0"-48,0 71,0-23,0-1,0 1,0-1,0 1,0 46,0-46,0-1,0 25,0-25,0 1,0-1,0 24,0-23</inkml:trace>
  <inkml:trace contextRef="#ctx0" brushRef="#br0" timeOffset="231796.1334">18768 13288,'0'23,"0"1,0-1,23-23,1 0,-1-23,1 23,-24-24,23 1,1-1,-1 1,-23-1,24 1,-24-1,0 1,0-1,0 0,0 1,0-1,-24 1,1-1,-1 24,1 0,-1 0,1 0,23 24,0-1,23-23,1 0,-1 0,24 0,0 0,-23 0,-1 0,48 24,-47-24,-1 23,1 1,-1 0,-23-1,0 1,0-1,0 1,0-1,0 1,0-1,0 1,0-1,0 1,24-24</inkml:trace>
  <inkml:trace contextRef="#ctx0" brushRef="#br0" timeOffset="232254.2131">19567 13147,'-23'0,"46"0,-46-24,-1 24,1 0,-1 0,1 0,23 24,-24-1,24 1,-23-1,23 1,0-1,0 1,0-1,23-23,1 0,-1 0,1-23,-1 23,1-24,-24 1,23 23,-23-24,0 48,0-1,24 1,-24-1,0 1,23-24,1 0</inkml:trace>
  <inkml:trace contextRef="#ctx0" brushRef="#br0" timeOffset="232708.7081">20014 13194,'24'-24,"-306"165,540-258,-234 70,-24 23,0 0,-24 24,1 0,23 24,-24 0,-23-24,47 23,-23 1,-1-1,24 1,0-1,0 1,0-1,0 1,0-1,24-23,-1 24,1-24,23 23,-24-23,1 0,-1 0,1-23,-1-1,24 24,-23-23,-1-1,-23 1,0-1,0 1,-23 23,-1 0,24 23,-23-23,23 24,-24-1,24 1,0-1,0 1,24-24,-1 23</inkml:trace>
  <inkml:trace contextRef="#ctx0" brushRef="#br0" timeOffset="233178.4043">20814 12559,'0'0,"0"23,0 24,-24 0,24-23,-23 23,23 0,0 0,-24 23,24-23,0 0,0 0,24 0,-24 1,47-25,-24 24,24 0,0-23,1 23,22-24,-23-23,24 24,-1-24,1 0</inkml:trace>
  <inkml:trace contextRef="#ctx0" brushRef="#br0" timeOffset="234027.1292">21425 12676,'0'0,"0"-23,24-1,-24 1,0 46,-24 1,24-1,0 24,0 0,0 0,0 0,0 0,0 0,0 0,0-23,0 23,0-24,-23 1,23 0,-24-1,24 1,0-1,-23-23,23-23,0-1,0-23,0 23,23-23,-23 0,0 0,24 24,-1-48,-23 48,24-71,-1 47,1 0,-24 23,23-23,1 47,-1 0,1 0,0 0,-1 47,1-23,-24-1,0 24,23 0,-23 0,0-23,24 46,-24-46,0 23,0 0,0-24,0 24,0 1,23-48,-23 23,0 1</inkml:trace>
  <inkml:trace contextRef="#ctx0" brushRef="#br0" timeOffset="234227.4033">21378 12982,'0'0,"0"-24,24 24,-1-23,1 23,23-24,0 1</inkml:trace>
  <inkml:trace contextRef="#ctx0" brushRef="#br0" timeOffset="234929.0366">22013 11877,'0'23,"0"1,0 23,0-24,0 24,-23-23,23 23,0 47,0-47,0 23,0-23,0-23,0-1,0 24,0-23,0 0,0-1,0 1,0-1</inkml:trace>
  <inkml:trace contextRef="#ctx0" brushRef="#br0" timeOffset="235261.0948">21802 12229,'-24'-23,"24"-1,24 24,-1-23,1 23,-1 0,1 0,23 0,-24 0,24 0,-23 0,46 0,-46 0,23 0,-24 0,25 0,-25 0,1 0,-1 0,1 0</inkml:trace>
  <inkml:trace contextRef="#ctx0" brushRef="#br0" timeOffset="236933.5815">22813 12841,'0'0,"23"-24,-23 1,24-1,-24 1,0-1,0 48,0-1,-24 24,1-23,-1-1,1 24,23-23,-24-1,1 24,-1 0,1-23,23-1,-24-23,24 24,-23-24,-1 0</inkml:trace>
  <inkml:trace contextRef="#ctx0" brushRef="#br0" timeOffset="237165.2904">22625 12841,'0'0,"0"-24,23 24,-23 24,24-24,-24 23,23 1,-23-1,24 1,-24-1,23 1,1-1,-24 1,0-1,23 1,1-1</inkml:trace>
  <inkml:trace contextRef="#ctx0" brushRef="#br0" timeOffset="237387.9648">22601 13005,'0'0,"24"-23,-1 23,24 0,-23-24,23 24,-24 0,1 0,23 0,-23-23,23 23,0 0,-24 0</inkml:trace>
  <inkml:trace contextRef="#ctx0" brushRef="#br0" timeOffset="237878.9132">23424 12606,'24'23,"-24"1,0-1,0 1,0 23,-24-24,24 24,-23-23,23 23,-24 0,24-24,0 1,0-1,0 24,0-23,0-1,-23-23,23 24</inkml:trace>
  <inkml:trace contextRef="#ctx0" brushRef="#br0" timeOffset="238405.4068">23377 12723,'0'-23,"0"46,24-70,-1 24,1 23,-1-24,1 24,0-23,-1 23,1 0,-1 0,1 23,-1 1,1-1,-24 1,0 23,-24-47,1 47,-1-24,1 1,-48-1,71 1,-47-24,23 0,1 0,46 0,1 0,-1 0,1 0,0 23,23 1,-24-1,1 1,-24-1,23-23,1 24,-24-1,0 1,0-1,-24 1,1 0,-1-1,1-23,-1 0,-23 24,0-24,0 0,23 0</inkml:trace>
  <inkml:trace contextRef="#ctx0" brushRef="#br0" timeOffset="238768.7176">23777 12559,'0'-24,"24"24,-1 0,-23 24,0-1,24 1,-1-1,-23 24,0 0,0 0,0 0,24 0,-24 0,23 0,-23 0,0 0,0-23,0 23,0-23,-23-1,-1 1,1-1,-1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</inkml:traceFormat>
        <inkml:channelProperties>
          <inkml:channelProperty channel="X" name="resolution" value="37.79528" units="1/cm"/>
          <inkml:channelProperty channel="Y" name="resolution" value="37.81512" units="1/cm"/>
        </inkml:channelProperties>
      </inkml:inkSource>
      <inkml:timestamp xml:id="ts0" timeString="2022-02-17T07:02:30.1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3716 470,'0'24,"0"-1,0 1,0 23,23-24,-23 1,0 23,0 0,0-24,24 24,-24-23,0 23,0-24,0 24,0-23,0-1,0 1</inkml:trace>
  <inkml:trace contextRef="#ctx0" brushRef="#br0" timeOffset="570.3729">3645 470,'0'0,"-23"-23,46 23,1 0,-24 23,23-23,1 24,-1-1,1 1,-1-1,25 1,-25 23,1-24,23 1,-24 23,1-24,-1 24,24-23,-47-1,47 1,-23-1,-1 1,1-1,-24 1,23-24,-23-24,0 1,0-48,0 24,0 24,24-24,-24 0,0 0,0 23,0-23,0 24,-24-24,24 23,0 1,0-1,-23 0,23 1</inkml:trace>
  <inkml:trace contextRef="#ctx0" brushRef="#br0" timeOffset="1287.5948">4610 282,'-24'0,"1"0,-24 0,23 23,1-23,-1 24,0 23,1-24,-1 25,-23-25,24 71,-1-47,24 0,0 0,24 0,-24 0,23-23,1 23,23-24,-24 1,1-1,23-23,0 0,-23 0,23 0,0-23,-24-1,24 1,-47-1,24-23,-1 24,1-24,-24 23,23-23,-23 0,0 24,-23-24,23 23,-24-23,24 24,-23-1,-1 0,-23 1,24-1</inkml:trace>
  <inkml:trace contextRef="#ctx0" brushRef="#br0" timeOffset="1835.8059">5104 399,'0'0,"0"-23,-24 23,24 23,-24 1,24 0,0-1,0 1,0 23,0-24,0 24,0-23,0 23,24 0,-24-24,0 1,0-1,0 1,0-1,24-23,-24 24</inkml:trace>
  <inkml:trace contextRef="#ctx0" brushRef="#br0" timeOffset="2274.41">5009 470,'0'0,"0"-47,0 23,0-23,24 24,-1-1,-23 1,48-1,-48 1,47-1,-24 24,1 0,-1 0,1 24,-1-1,-23 1,0 23,0-24,0 1,0 23,0-23,-23-1,-1-23,24 24,-23-1,-1-23,1 24,-1-24,1 0,46 0,1 0,-1 23,1-23,-1 24,1-1,-1 1,24-1,-23 1,-1-1,1 1,-1 23,1-24,-1-23,-23 24</inkml:trace>
  <inkml:trace contextRef="#ctx0" brushRef="#br0" timeOffset="3054.021">5621 352,'0'0,"0"24,0-1,0 1,23 0,-23-1,24 24,-24-23,0-1,0 1,0 23,0-24,0 1,0-1,-24 1,24-48,-23 1,23-1,0 1,0-1,0 1,-24-1,24-23,-23 24,23-1,23-23,-23 0,24 23,-24 1,23-1,-23 1,24 23,-24-24,23 24,1 0,0 24,-1-24,1 23,-24 24,0-23,23-24,-23 23,24 1,-24 0,0-1,23-46,-23-1,24 24,-24-47,23 23,-23-23,24 24,-1 23,-23-24,0 1,24-1,-1 24,1 24,-1-1,-23 1,24 46,-24-46,0 23,0-23,0-1,0 24,0-23,0 23,0-24,0 1,0 23,0-24,0 1</inkml:trace>
  <inkml:trace contextRef="#ctx0" brushRef="#br0" timeOffset="3778.2613">3504 1293,'24'0,"-1"0,24 0,-23 0,23 0,-24 0,24-23,-23 23,47 0,-24 0,23 0,-23 0,0 0,24-24,-1 24,1 0,-1 0,24-23,-23 23,23 0,0 0,0-24,24 24,-24 0,0 0,0 0,0 0,24 0,-48 0,24 0,24 0,-24 0,-23 0,46 0,-46-23,23 23,-24 0,24-24,-47 24,24 0</inkml:trace>
  <inkml:trace contextRef="#ctx0" brushRef="#br0" timeOffset="8792.33">11524 1669,'24'0,"-24"24,0 0,23-1,-23 1,0-1,0 24,0-23,24-1,-24 1,23 23,-23 0,0-24,0 48,0-48,0 24,0 0,0 0,0 0,0 1,0-1,0-24,0 24,-23-23,23-1,0 1,0-1,-24-23,24 24</inkml:trace>
  <inkml:trace contextRef="#ctx0" brushRef="#br0" timeOffset="9315.8877">11712 1717,'0'-24,"0"0,24 24,-24 24,0 0,0-1,0 1,23-1,-23 24,0-23,24 23,-24 0,0 0,23-24,-23 24,0 0,0 0,24-23,-24 23,0 0,23 0,-23-23,0 23,0-24,0 24,-23-23,23-1,0 1</inkml:trace>
  <inkml:trace contextRef="#ctx0" brushRef="#br0" timeOffset="10202.7999">13805 1693,'0'24,"0"-1,0 1,0-1,0 24,0-23,0-1,0 24,0-23,0 23,0-24,0 24,0-23,0-1,0 24,0-23,0 23,0-24,0 1,0-1,24 25,-24-25,0 1,0-1,0 1,23-1</inkml:trace>
  <inkml:trace contextRef="#ctx0" brushRef="#br0" timeOffset="10666.3848">13970 1646,'0'23,"0"1,24 0,-24-1,0 24,0 0,0 0,0-23,0 23,23 0,-23 0,0 0,0-24,0 24,0 0,0-23,0-1,0 48,0-47,0-1,0 1</inkml:trace>
  <inkml:trace contextRef="#ctx0" brushRef="#br0" timeOffset="15115.7598">14981 1928,'0'24</inkml:trace>
  <inkml:trace contextRef="#ctx0" brushRef="#br0" timeOffset="15331.9424">15028 2352</inkml:trace>
  <inkml:trace contextRef="#ctx0" brushRef="#br0" timeOffset="22064.1722">15969 1552,'0'23,"0"1,0-1,24 24,-1-23,-23 0,24 23,-24 0,0-24,23 24,-23 0,24 0,-24-23,0 23,23-24,-23 1,24-1,-24 1,0-1,23-23,-23-23,0-1,24 1,-24-1,23-23,-23 0,47-47,-47 47,24-23,-1 23,-23-1,24 25,-24-24,23 23,-23 1,24-1,-24 1</inkml:trace>
  <inkml:trace contextRef="#ctx0" brushRef="#br0" timeOffset="24470.3561">15899 1599,'23'0,"-23"23,0 1,0-1,24 1,-24 0,23-1,-23 1,24-1,-24 1,23-1,1 1,-24-1,23 1,1-1,-24 1,0-1,23-23,1 24,-24-1,0 1,0-1,0 1</inkml:trace>
  <inkml:trace contextRef="#ctx0" brushRef="#br0" timeOffset="25735.6532">16534 1999,'23'0,"1"0,-24-24,23 24,24 0,0 0,0 0,0 0,-23 0,23 0,0 0,23 0,-23 0,24 0,0 0,-1-23,1 23,-24 0,23-24,-23 24,0 0,24 0,-24-23,0 23,-24 0,24 0,1 0,-25 0,24 0,-23 0,-1-24,1 24,-1 0,1 0,-1 0,-23-23,24 23,-24-24,0 1,0-1,0 1,-24-1,1 24,-1-23,1 23,23-24,-24 24,24 24,24-1,-1 1,-23-1,24 1,-24-1,23-23,1 24,-24-1,0 1,0-1,0 1,-24-1,1-23,-1 24,1-24,-1 23,1 1,-1-1</inkml:trace>
  <inkml:trace contextRef="#ctx0" brushRef="#br0" timeOffset="31349.2963">18721 1693,'0'-24,"0"48,0 0,0-1,0 24,0-23,0-1,0 24,0-23,0 23,0-24,0 1,23-1</inkml:trace>
  <inkml:trace contextRef="#ctx0" brushRef="#br0" timeOffset="31687.7703">18932 1740,'-23'0,"23"24,0-1,0 24,-24-47,24 47,0-23,0-1,0 1,0-1,0 1,0-1,0 1,0-1,0 1</inkml:trace>
  <inkml:trace contextRef="#ctx0" brushRef="#br0" timeOffset="32173.2748">18815 1764,'0'0,"0"-24,0 1,23-25,1 25,-1-1,24 1,-23-1,-1 1,1-1,-1 1,25 23,-25 0,1 0,-1 0,-23 23,24 1,-24-1,0 1,-24-1,24 24,-23-47,-1 48,-23-25,23-23,1 24,-1-24,-23 23,0-23,24 0,-1 0,48 0,-24 24,23-1,24 1,0 23,0-47,48 70,-72-46,48-24,-48 47,24-24,-23 1,23-24,-24 23,-23 1</inkml:trace>
  <inkml:trace contextRef="#ctx0" brushRef="#br0" timeOffset="39423.688">13406 4209,'0'24,"23"-24,1 0,-24-24,23 24,1-23,-1-1,1 1,-1 23,-23-47,24 47,-24-24,0 1,0 46,0 1,0-1,0 1,0-1,23 1,-23-1,24-23,-24 24,23 0,1-24,-1 0</inkml:trace>
  <inkml:trace contextRef="#ctx0" brushRef="#br0" timeOffset="39608.2745">13641 3857,'-24'0,"1"0,-1 0</inkml:trace>
  <inkml:trace contextRef="#ctx0" brushRef="#br0" timeOffset="40125.2291">13970 4233,'0'24,"24"-24,-1 0,1 0,-1 0,1 0,-24-24,23 24,1-24,-1 24,1-23,-1 23,1-24,-1 1,-23-1,0 1,0-1,0 1,-23-1,-1 24,1 0,23 24,-24-24,1 0,23 23,-24 1,24-1,0 1,0-1,24-23,-24 24,23-1,1-23,46 24,-46-24,-1 0,1 0,-1 24,1-24,23 0</inkml:trace>
  <inkml:trace contextRef="#ctx0" brushRef="#br0" timeOffset="40372.3447">13899 4327,'-23'0,"46"0</inkml:trace>
  <inkml:trace contextRef="#ctx0" brushRef="#br0" timeOffset="40556.7561">14417 4257,'0'23</inkml:trace>
  <inkml:trace contextRef="#ctx0" brushRef="#br0" timeOffset="41289.932">15311 3669,'0'23,"0"1,0-1,0 1,0-1,0 1,23 23,-23-24,0 24,0-23,0 23,0 0,0-24,0 1,0-1,24 1,-24-1,0 1,0-1</inkml:trace>
  <inkml:trace contextRef="#ctx0" brushRef="#br0" timeOffset="41644.1239">15475 3716,'0'-24,"0"48,0-1,0 24,0-23,0-1,0 24,0-23,0 23,24-24,-24 24,0-23,23-1,-23 1,0-1,0 1,0-1,24-23</inkml:trace>
  <inkml:trace contextRef="#ctx0" brushRef="#br0" timeOffset="42114.2251">15710 3739,'0'0,"0"-23,24 23,-24 23,23 1,-23-1,0 1,0-1,24 24,-24-23,23-1,1 1,-1-1,-23 1,24 23,0-47,-1 23,-23 1,24-24,-24 23,23-23,-23-23,0-1,24 1,-1-1,1-23,-24 24,23-1,1-23,-24 24,0-1,0 1,0-1,0 1,0-1</inkml:trace>
  <inkml:trace contextRef="#ctx0" brushRef="#br0" timeOffset="42646.485">16392 3574,'0'24,"0"0,0-1,0 1,-23-1,23 24,0-23,0 23,0 0,0-24,0 24,0-23,0 23,0-24,0 1,0-1,0 1,0-1,0 1</inkml:trace>
  <inkml:trace contextRef="#ctx0" brushRef="#br0" timeOffset="42962.9212">16557 3669,'0'0,"24"-24,-24 1,0 46,0 1,0-1,0 1,0 23,0-24,23 1,-23 23,0 0,0-24,0 1,0 23,0-24,0 1,-23-1,23 1</inkml:trace>
  <inkml:trace contextRef="#ctx0" brushRef="#br0" timeOffset="43448.424">17169 3786,'0'-23,"23"23,1 0,-1 0,1 0,-1 0,1 0,-1 0,1 0</inkml:trace>
  <inkml:trace contextRef="#ctx0" brushRef="#br0" timeOffset="43601.8306">17192 3927,'-23'24,"46"-48,-23 48,47-24,-23 0,23 0</inkml:trace>
  <inkml:trace contextRef="#ctx0" brushRef="#br0" timeOffset="46324.2378">18697 3410,'0'-24,"0"48,0-1,0 1,0 23,0-24,0 24,0 1,0-1,0 0,0 0,0 47,-23-47,23 0,0-24,0 24,0-23,-24 23,24 0,-23-24,-1-23,1 0,-1 0,1 0,23-23,-47 23,23-24,1 1,-1-1,-23 1,23-1,1 1,-24-1,23 1</inkml:trace>
  <inkml:trace contextRef="#ctx0" brushRef="#br0" timeOffset="46809.955">18697 3386,'-23'0,"46"0,-70 0,71 0,-1-23,24 23,-23 0,23-24,0 24,23 0,1-23,0 23,-1 0,24 0,-23 0,23 0,0 0,0 0,24 0,-24 0,23 0,1 0,23 0,0-24,-23 24,23 0,-24 0,24 0,1-23,-1 23,0 0,-24 0,24 0,1 0,-48 0,23-24,-23 24,0 0,-23 0</inkml:trace>
  <inkml:trace contextRef="#ctx0" brushRef="#br0" timeOffset="47658.0749">19544 3622,'23'0,"1"-24,-24 48,-24-1,1 1,-24-1,23 1,-23 23,0-24,-23 1,23 23,23-24,-23-23,0 24,47-1,-23 1,-1-24,24 23,0 1,24-24,-1 23,1-23,23 24,-24-24,1 23,23-23,23 24,-23-1,0-23,0 24,0-24,0 23,-23 1,-1-24,25 0</inkml:trace>
  <inkml:trace contextRef="#ctx0" brushRef="#br0" timeOffset="48660.808">20038 3622,'0'-24,"0"48,0-1,0 1,23-1,-23 1,24 23,-24-24,23 24,1 0,-1-23,1-1,-1 1,1 23,23-24,-47 1,23-24,1 23,0-23,-1-23,-23-24,0 23,24 1,-1-24,1 23,-24-23,0 24,0-1,23 1,-23-24,0 23,0 1,0-1,-23 24,23-23</inkml:trace>
  <inkml:trace contextRef="#ctx0" brushRef="#br0" timeOffset="49171.576">19944 3763,'0'-24,"0"1,23 23,1 0,-24 23,0 1,23-1,1 1,-24-1,23 24,1-23,23-1,-24 1,1 23,-1-24,24 1,-23-1,-1 1,1-1,0 1,-1-24</inkml:trace>
  <inkml:trace contextRef="#ctx0" brushRef="#br0" timeOffset="49509.6286">20673 4068,'0'0,"0"24,-24-1,24 1,-23-24,-1 23,1-23</inkml:trace>
  <inkml:trace contextRef="#ctx0" brushRef="#br0" timeOffset="50581.1979">20955 3669,'24'23,"-24"1,23-1,-23 1,24-1,-1 48,1-48,-1 1,-23 23,24-47,-1 47,-23-24,0 1,24-24,-1 23,1-23,-24 24,23-48,1 1,-24-1,23-23,1 24,-1-24,-23 23,24-23,-1 0,1-23,-1 46,-23 1,0-1,0 1</inkml:trace>
  <inkml:trace contextRef="#ctx0" brushRef="#br0" timeOffset="51066.9152">20884 3716,'0'23,"24"1,-1-1,-23 1,24-1,0 24,-1-23,1-1,-1 1,24-1,-47 1,24 23,-1-47,1 23,-1 1,1-1,-24 1,23-24,1 0</inkml:trace>
  <inkml:trace contextRef="#ctx0" brushRef="#br0" timeOffset="52338.8983">21684 3645,'0'24,"24"-24,-24 23,23-23,1 24,23-24,-24 0,24 23,24-23,-24 24,0-24,0 0,0 23,-24-23,24 0,-23 24,0-24,-1 0,-23 23,0 1,0-1,-23-23,-1 24,0-1,1 1,-1-24,1 23,-24 1,0-1,23 1,1-24,-24 23,23 1,-23-1,0 1,24-24,-1 0,1 23,-1-23</inkml:trace>
  <inkml:trace contextRef="#ctx0" brushRef="#br0" timeOffset="62580.7806">4398 5597,'0'-23,"0"46,0 1,23-1,-23 1,0-1,0 1,24 23,-24 0,0-24,0 1,0 23,0-24,0 1</inkml:trace>
  <inkml:trace contextRef="#ctx0" brushRef="#br0" timeOffset="62981.9216">4116 5574,'-24'0,"1"0,-1 0,24 23,-23 1,23-1,-24 1,24-1,0 24,0-23,0 23,0-24,0 24,0 0,47 24,-23-48,-1 1,1-1,23 1,-24-24</inkml:trace>
  <inkml:trace contextRef="#ctx0" brushRef="#br0" timeOffset="63298.0511">4657 5503,'0'-24,"23"24,-23 24,24-24,-1 24,-23 23,24-47,-1 47,-23-24,24 24,-24-23,23 23,-23 0,0-24,-23 24,23 0,-24-23,-23 46,47-46,-47 23,24-47</inkml:trace>
  <inkml:trace contextRef="#ctx0" brushRef="#br0" timeOffset="65418.5058">7738 5244,'0'24,"0"-1,0 1,0-1,0 1,0-1,0 1,0 23,0 0,0-23,0 23,0 0,0-24,-24 1,24 23,0-24,0 1,-23-1,23 1,0-1,-24-23</inkml:trace>
  <inkml:trace contextRef="#ctx0" brushRef="#br0" timeOffset="65940.0484">7667 5338,'0'0,"0"-23,0-1,0 1,24 23,-1-24,1 24,-24 24,23-1,1 1,-24-1,23 1,1 23,-1-47,1 47,-1-24,1 1,-1 0,1-1,-1 1,1-1,-1 1,1-1,-24 1,23-24,1 23,-24-46,-24-1,24-23,-23 24,23-1,0-23,0 0,0 23,0-46,0 46,0 1,0-1</inkml:trace>
  <inkml:trace contextRef="#ctx0" brushRef="#br0" timeOffset="66705.9931">8420 5244,'-24'0,"1"0,-1 0,24 24,-23-1,-1 1,1-1,23 24,0-23,0 23,-24 0,24-23,0 23,0-24,24 1,-24-1,0 1,47-24,0 23,-24-23,1 0,-1-23,1 23,23-24,-47 1,47-1,-47 1,23-1,1 1,-24-1,0-23,0 23,-24 1,1-24,23 23,-24 24,-46-47,46 47,-23 0,24 0</inkml:trace>
  <inkml:trace contextRef="#ctx0" brushRef="#br0" timeOffset="67724.0045">8796 5197,'-24'0,"24"24,0-1,0 1,0 23,0-24,24 1,-24 23,0-24,0 1,0 23,0-23,0 23,0-24,0 1,0-1,0 1,0-1,0 1,0-1,0-46,0-1,0 1,0-1,0 1,0-24,0 0,0 23,0-23,0 0,0 0,0 23,0 1,0-1,0 1,0-1,23 24,-23 24,24-1,-24 1,23-1,1 1,-24-1,24 1,23-1,-47 24,23-23,1 0,-1-1,1 1,-1-1,1 1,-24-1,23-23,-23 24,0-48,0 1,0-1,0 1,0-1,0-23,0 23,-23-23,23 24,0-48,0 24,0 24,0-1,0 1,0-1,-24 24</inkml:trace>
  <inkml:trace contextRef="#ctx0" brushRef="#br0" timeOffset="68441.2491">9690 5174,'0'23,"0"1,23-1,-23 1,0 23,0-24,0 24,0-23,0-1,0 24,0-23,-23 0,23-1,0 1,0-1</inkml:trace>
  <inkml:trace contextRef="#ctx0" brushRef="#br0" timeOffset="68795.0752">9596 5150,'0'0,"23"0,-23-23,24 23,23 0,-47 23,47-23,-24 47,1 0,-1-23,24 23,-47 0,47-24,-47 24,24-23,-1 23,-23-23,24-1,-24 1,-24-1,24 24,-47-23,24-24,-24 23,0 1,0-24,23 23,-23-23,0 0,24 0</inkml:trace>
  <inkml:trace contextRef="#ctx0" brushRef="#br0" timeOffset="69311.3894">10089 5197,'0'0,"0"-23,24 23,-24 23,0 1,0-1,0 24,0 0,0-23,0-1,0 1,0 23,0-24,0 1,0 0,0-1,0 1</inkml:trace>
  <inkml:trace contextRef="#ctx0" brushRef="#br0" timeOffset="69527.5567">10089 5268,'0'0,"0"-24,0-23,24 24,-24-1,23 1,1-1,0 1,-1 23,1-24,-1 24,1 0,-1 0,-23 24,47-24,-23 0,-1 23</inkml:trace>
  <inkml:trace contextRef="#ctx0" brushRef="#br0" timeOffset="69759.348">10066 5479,'0'0,"23"0,1 0,-1 0,1 0,0-23,23 23,-24 0,1 0,-1 0,1 0,-1 0</inkml:trace>
  <inkml:trace contextRef="#ctx0" brushRef="#br0" timeOffset="69928.6367">10136 5691,'0'0,"24"0,0 0,23 0,-24-23,24 23,-23-24,23 24,-24 0,24-23,-23 23</inkml:trace>
  <inkml:trace contextRef="#ctx0" brushRef="#br0" timeOffset="71275.6098">10983 5127,'0'0,"0"-24,0 1,-23 23,-1-24,1 24,-24 24,23-24,1 23,-1 1,-23-1,47 24,-47 0,23 0,24 0,-23-23,-1 23,24-24,0 1,0-1,24 1,-1 0,1-24,-1 23,1-23,-1 0,1 0,0 0,-1 0,1 0,-1-23,1 23,-24-24,-24 24,1 0,-1 0,1 0,-1-24,0 1,48-1,-24 1,47-1,-47 1,47 23,-23 0,-1 0,1 0,-1 0,1 0,-24 23,0 1,0-1,0 24,0-23,0 0,0-1,0 1,0-1,0 1</inkml:trace>
  <inkml:trace contextRef="#ctx0" brushRef="#br0" timeOffset="71585.5697">11265 5127,'0'23,"-23"24,23-23,0-1,0 1,0 23,0-24,0 24,0-23,0-1,0 1,0-1,0 1,0 0,0-1</inkml:trace>
  <inkml:trace contextRef="#ctx0" brushRef="#br0" timeOffset="71779.5995">11242 5244,'0'0,"0"-47,0 24,0-1,0 1,23-1,1 1,23-1,-24 24,24-23,-23 23,0 0,-1 0,1 0,-1 0</inkml:trace>
  <inkml:trace contextRef="#ctx0" brushRef="#br0" timeOffset="71980.1515">11242 5291,'0'24,"23"-24,1 0,-1 0,1 0,-1-24,1 24,-1 0,1 0</inkml:trace>
  <inkml:trace contextRef="#ctx0" brushRef="#br0" timeOffset="72171.6058">11195 5527,'0'0,"0"23,23-23,1 24,-1-24,48 0,-48-24,1 24,-1 0,25-23,-1-1</inkml:trace>
  <inkml:trace contextRef="#ctx0" brushRef="#br0" timeOffset="73405.6523">11783 5103,'0'0,"23"0,-23-23,0 46,0 1,0-1,0 1,0 23,0-24,0 1,0 23,0-24,0 1,0-1,0 1,0-1,0 1,0-1,0 1,-23-48,23 1,0-24,0 23,0 1,0-1,0-23,0 0,0 24,0-24,0 23,0 1,0-24,0 23,23 1,-23-1,24 1,-1 23,-23-24,24 24,-1 0,24 0,-23 0,-24 24,23-1,-23 1,0-1,-23 1,23-1,-24 1,1-24,-1 23,24 1,-47-1,24 1,23-1,23-23,-23 24,47-24,-47 23,47-23,-23 24,23-1,0 1,-47-1,47 1,-23-24,-24 23,0 1</inkml:trace>
  <inkml:trace contextRef="#ctx0" brushRef="#br0" timeOffset="73938.1468">12418 5033,'0'0,"0"-24,0 48,0-1,0 1,0-1,0 24,-24-23,24 23,-23-24,-1 24,24 0,0-23,-23-1,23 1,-24-1,24 1,0-1,0-46,0-1,24 1,-24-24,0 23,23-23,-23 0,24 0,-1 0,1 0,-24 0,23 24,1-24,-1 23,-23 1,24 23,-24 23,23 1,1-24,-24 23,0 24,23-23,-23-1,0 24,0-23,0 23,0-24,0 1,0-1,0 1,0-1,0 1</inkml:trace>
  <inkml:trace contextRef="#ctx0" brushRef="#br0" timeOffset="74107.4388">12418 5338,'0'-23,"0"-1,23 1,24-1,-23 24,-1 0,1 0</inkml:trace>
  <inkml:trace contextRef="#ctx0" brushRef="#br0" timeOffset="74592.7694">12794 4986,'-23'0,"46"0,1 0,-1 0,1-24,23 24,0 0,0-23,-24 23,24 0,0 0,0 0,-23-24</inkml:trace>
  <inkml:trace contextRef="#ctx0" brushRef="#br0" timeOffset="74824.5778">12959 4986,'0'0,"0"23,0 1,0-1,0 1,0-1,0 1,0-1,0 1,0-1,0 24,0 0,0-23,23-1,-23 1</inkml:trace>
  <inkml:trace contextRef="#ctx0" brushRef="#br0" timeOffset="75172.2506">13429 5056,'0'24,"-23"-24,23 23,0 1,0-1,0 1,-24-1,24 24,0-23,0-1,0 1,0-1,0 1,0-1,0 1,0-1</inkml:trace>
  <inkml:trace contextRef="#ctx0" brushRef="#br0" timeOffset="76043.1349">13382 5033,'24'0,"-24"-24,23 24,1 0,-1-23,24 23,0 0,-23 0,23 0,0 0,-24 0,1 0</inkml:trace>
  <inkml:trace contextRef="#ctx0" brushRef="#br0" timeOffset="76443.9114">13406 5268,'0'0,"0"-24,47 24,-24 0,24-23,-23 23,-1-24,24 24,-23 0,-1 0,1-23</inkml:trace>
  <inkml:trace contextRef="#ctx0" brushRef="#br0" timeOffset="76691.3331">13476 5409,'0'23,"47"-23,-23 0,-1 0,24-23,-23 23,23 0,-24 0</inkml:trace>
  <inkml:trace contextRef="#ctx0" brushRef="#br0" timeOffset="81687.4276">12629 5973,'0'24,"0"-1,0 1,0-1,0 1,0-1,0 25,0-25,0 24,0 0,0-23,0 23,0 0,-23 0,23 0,0-24,-24 24,24 0,0-23,0-1,0 24,0-23,0-1,0 1</inkml:trace>
  <inkml:trace contextRef="#ctx0" brushRef="#br0" timeOffset="82126.2917">12794 6091,'0'0,"0"-24,0 1,24 23,-24-24,23 48,-23-1,0 1,24-24,-24 47,0 0,0-23,0 23,0-24,0 24,0-23,0 23,0 0,0-24,0 24,-24-47,24 47,0-23,-23-1,23 1</inkml:trace>
  <inkml:trace contextRef="#ctx0" brushRef="#br0" timeOffset="82690.1468">13053 6114,'0'-23,"23"23,-23 23,0 1,24 0,-24-1,23-23,-23 47,0-23,24-1,-1 1,1 23,-24-24,0 1,23-1,1 1,-24-1,0 24,23-47,-23 24,0-1,24-23,-24-23,23-1,-23 1,24-1,0 1,-24-24,0 23,23-23,-23 24,24-24,-24 0,23 23,-23 1</inkml:trace>
  <inkml:trace contextRef="#ctx0" brushRef="#br0" timeOffset="83113.272">13688 6067,'0'-23,"0"46,23 1,-23-1,0 1,0 23,0-23,0 23,0-24,0 24,-23-23,23 23,0-24,0 1,0-1,0 24,0-23,23-1</inkml:trace>
  <inkml:trace contextRef="#ctx0" brushRef="#br0" timeOffset="83413.9074">13876 6114,'23'-23,"-46"46,46-70,-23 24,0 46,0 1,-23 23,23-23,0-1,-24 24,24-23,0 23,0 0,0-24,0 24,0-23,0-1,0 24,0-23,0-1,0 1</inkml:trace>
  <inkml:trace contextRef="#ctx0" brushRef="#br0" timeOffset="84316.3503">14323 6114,'23'0,"1"24,-1-24,1 0,-1 0,1 24,23-24,0 23,-24-23,25 0,22 24,-23-24,0 0,-23 23,23-23,-24 24,1-24,-1 0,1 0,-1 23,1 1,-24-1,0 1,0-1,-24 1,24-1,-47 1,0-1,0 1,0-1,0 1,-23-1,-1 24,24-23,-24-1,24 1,24-1,-24-23</inkml:trace>
  <inkml:trace contextRef="#ctx0" brushRef="#br0" timeOffset="85019.7218">15475 6067,'0'0,"-23"0,-1 24,1-24,23 23,-24 1,1 0,23-1,-24 24,1 0,23 0,0-23,0-1,0 1,23-1,1 1,-24-1,47-23,-24 24,1-24,-1 0,24 0,-23 0,23 0,-24-24,1 24,-1-23,1 23,-24-24,23 1,-23-1,0 1,0-1,0 1,0-1,0 1,-23-1,23 1,-24-1,1 24,-24-23,23 23,-23-24</inkml:trace>
  <inkml:trace contextRef="#ctx0" brushRef="#br0" timeOffset="87141.542">21378 6044,'0'0,"0"23,0 1,0-1,0 48,0-47,0-1,0 1,0 23,0 0,0-24,0 1,0 23,0-24,-23 1,23-1,-24 1</inkml:trace>
  <inkml:trace contextRef="#ctx0" brushRef="#br0" timeOffset="87473.5504">21472 6114,'24'0,"-24"24,0 0,0-1,23-23,-23 24,0 23,24 0,-24-24,0 1,0-1,0 1,0-1,0 1,23-1,-23 1</inkml:trace>
  <inkml:trace contextRef="#ctx0" brushRef="#br0" timeOffset="87874.3813">21708 6091,'0'-24,"0"48,0-1,0 1,23 0,-23-1,24 1,-24 23,0-24,23 1,1 23,-1 0,-23-24,24 1,-1-24,1-24,-1 1,1-24,-24 0,23 23,-23 1,24-1,-24-23,0 24,0-1</inkml:trace>
  <inkml:trace contextRef="#ctx0" brushRef="#br0" timeOffset="88222.1686">22201 6067,'0'24,"0"-1,0 1,0 0,0-1,0 1,0-1,0 1,0 23,0-24,0 1,0-1,0 1,0-1,0 1</inkml:trace>
  <inkml:trace contextRef="#ctx0" brushRef="#br0" timeOffset="88460.5748">22343 6067,'0'0,"-24"0,24 24,0-1,0 25,0-25,0 1,0 23,0-24,0 1,0 23,0-24,0 1,0 23</inkml:trace>
  <inkml:trace contextRef="#ctx0" brushRef="#br0" timeOffset="89093.5944">22742 6209,'0'-24,"24"24,-1 0,1 0,-1 0,1-23,0 23,-1 0,1 0,-1 0,1 0,-1 0,1 0</inkml:trace>
  <inkml:trace contextRef="#ctx0" brushRef="#br0" timeOffset="89309.2831">22742 6350,'24'0,"23"0,-24 0,25 0,-1-24,-24 24,24 0,0-23,-23 23,-1 0</inkml:trace>
  <inkml:trace contextRef="#ctx0" brushRef="#br0" timeOffset="89880.073">23660 6091,'-24'-24,"1"1,23-1,-24 24,1 0,-1 0,24 24,-23-1,-1 1,-23-24,0 71,23-48,-23 24,47-23,-23 23,23-24,0 1,23 23,-23-24,47 1,24 23,-48-24,1-23,0 0,-1 0,1 0,23 0,-47-23,23 23,1-24,-24 1,0-24,0 23,0 1,0-1,0-23,0 0,0 24,0-1,0 1</inkml:trace>
  <inkml:trace contextRef="#ctx0" brushRef="#br0" timeOffset="92001.6346">25447 6232,'0'24,"24"-24,-1 0,1 0,-24-24,23 24,1-23,-24-1,0 48,0-1,0 1,0-1,0 1,0-1,0 1,23-24,1 23,-1-23,1 0,-1 0,1 0,-1 0,1-23,-1 23,1-24,-1 24,-23-23,0-1,24 1,-1-1,1 1,-24-1,23 1,-23-25,24-46,-1 71,-23-24,24 0,-24 23,0-23,0 24,0-24,23 47,-23-24,0 1,0-1,0 48,0-1,-23 1,23-1,0 1,0 46,-24-23,24-23,0 23,0 0,0 0,0-24,-23 48,23-47,0 23,0 0,0 0,-24 0,24 0,0-24,0 24,0-23,-23 23,23-24,0 24,0-23,0-1,0 1,0-1,0 1,0 0,0-1,0 1,0-1,23-23,1 0,-1 0,1-23,-24-1,0 1,23-1,-23 0,0-23,0 24,0-24,0 23,-23 1,-1-1,1 1,-1-1,1 24,-1-23,24-1,-23 24,23-23,23-1,1 24,-1-23,1 23,-1 0,1-24,-1 24,25-23,-1 23,-47-24,70 1,-46 23,-1-24,1 1,-1-1,-23 1,24-1,-1 1,-23-1,24-23,-24 23,0 1,0-1,0-23,23 24,-23-1,0-23,0 24,24-1,-24 1,-24 46,24 1,-23-1,23 24,0-23,-24 23,24 0,0 0,0 0,0 0,0-23,0 23,0 0,0 0,0 0,0 0,0-24,0 24,0-23,0-1,0 1,0-1,0 1,0-1,0 1,24-24,-1-24,-23 1,0-1,0 1,0-1,-23 1,23-1,0 1,-24 23,1-24,23 1,0-1,23 24,1-23,-1 23,1-24,23 24,0-23,-24 23,24-24,-23 24,23-23</inkml:trace>
  <inkml:trace contextRef="#ctx0" brushRef="#br0" timeOffset="92440.7228">25588 6020,'0'24</inkml:trace>
  <inkml:trace contextRef="#ctx0" brushRef="#br0" timeOffset="93721.4471">27376 5832,'23'24,"-23"-1,0 1,0-1,24 24,-24 0,23-23,-23 23,0-24,24 25,-1-25,-23 24,0-23,24-1,-1 1,1-1,-24 1,0-1,0 1,23-24,1-24,-24 1,0-1,23 1,24-48,-47 24,24 24,-1-48,-23 47,24-70,-1 47,-23 24,0-24,0 23,24 1</inkml:trace>
  <inkml:trace contextRef="#ctx0" brushRef="#br0" timeOffset="94075.4357">28152 6067,'23'0,"1"0,-24-23,23 23,1 0,-1 0,1 0</inkml:trace>
  <inkml:trace contextRef="#ctx0" brushRef="#br0" timeOffset="94271.8842">28105 6232,'0'0,"23"0,1 0,-1 0,1 0,-1 0,24 0,-23 0</inkml:trace>
  <inkml:trace contextRef="#ctx0" brushRef="#br0" timeOffset="94724.0427">28810 5903,'0'-24,"0"1,0-1,-23 24,23 24,-47-24,47 23,-24 24,-23-23,47 23,-47-24,47 24,0-23,-23 23,23-23,23-1,-23 1,24-1,-1 1,1-24,-1 0,1 0,-1 0,1 0,-1 0,1 0,-1-24,1 24,-1-23,-23-1,24 1,-1-25,-23 25,0-1,0-23,0 24,0-1,0-23,-23 24,-1-1,24 1,-47-1,24 24</inkml:trace>
  <inkml:trace contextRef="#ctx0" brushRef="#br0" timeOffset="101370.872">4398 8019,'0'-23,"23"23,1-24,-24 1,24 23,-1-24,-23 1,24 23,-1 0,1 0,-1 23,1-23,-24 24,23-1,-23 1,24-1,-24 1,0 0,0 23,0-24,-24 24,1-23,-1-1,1 24,-1-23,-23-1,24 1,-1-1,24 1,47-24,-23-24,23 24,-24-23,24 23,0-24,0 24,-23 0,-1 0,1 0,-1 0</inkml:trace>
  <inkml:trace contextRef="#ctx0" brushRef="#br0" timeOffset="101809.7377">3834 8019,'0'-23,"0"46,0-70,0 71,0-1,-24 25,0-25,24 24,-23 0,23 0,0 0,0 24,0-24,0 23,0-23,0 0,0 24,23-48,25 25,-25-1,1-24,23 1</inkml:trace>
  <inkml:trace contextRef="#ctx0" brushRef="#br0" timeOffset="102195.1153">4845 7855,'23'0,"-23"23,24-23,-24 24,0-1,23 24,1-23,-24 47,47-48,-24 24,-23 0,24 0,-1 0,-23 0,-23 0,-1 0,-23 24,24-48</inkml:trace>
  <inkml:trace contextRef="#ctx0" brushRef="#br0" timeOffset="181984.5426">10560 7855,'0'-24,"0"48,0-24,0 23,0 1,23 23,-23-24,24 24,-1 1,-23-1,24-24,-1 24,-23 0,24-23,-1-1,1 1,-24-1,23 1,1-24,-24 23,0-46,24-1,-1 24,-23-47,0 24,24-24,-1 0,-23 0,24 0,-24-24,0 47,23-23,-23 0,0 24,0-1,0 1</inkml:trace>
  <inkml:trace contextRef="#ctx0" brushRef="#br0" timeOffset="182222.8433">11077 8255,'24'0,"-1"0,-23 23,0 1,-23-1,-1-23,24 47,-23-23,-24-24,47 23</inkml:trace>
  <inkml:trace contextRef="#ctx0" brushRef="#br0" timeOffset="183094.4958">11595 7878,'0'24,"23"-1,-23 24,0-23,0-1,0 25,0-25,24 24,-24-23,23 23,1-24,-24 1,0-1,47 24,-47-23,0-48,23-23,-23 24,0-24,0 0,24 0,-24 0,23 23,-23-23,0 23,0-23,0 24,0-1,24 48,-24-1,0 1,23 23,-23 0,0 0,0 0,24-23,-1 23,-23-24,0 24,24-23,-1-1,1 1,-24-1,23-23,1 0,-1-23,-23-1,24 1,-24-24,24 23,-24-23,23 0,-23 0,24 0,-24 0,0 23,0-23,0 0,0 24,0-1,0 1,0-1</inkml:trace>
  <inkml:trace contextRef="#ctx0" brushRef="#br0" timeOffset="184828.331">13994 7878,'0'-23,"0"-1,-24 1,0-1,1 24,-1 0,-23 0,0 0,24 24,-24-24,-24 23,24 24,0-23,0 23,0-24,24 48,-24-47,47 46,-24-23,1 0,23-23,23 23,1-24,-1 1,24-1,0 1,0-24,24 0,-24 0,0 0,23 0,-23-24,0 24,0-23,-23-1,23 24,-23-23</inkml:trace>
  <inkml:trace contextRef="#ctx0" brushRef="#br0" timeOffset="185060.163">13359 8137,'0'0,"0"-23,23 23,1 0,-1 0,24 0,-23 0,23 0,-24 0,48 0,-24 0,0 0,0 0,0 0</inkml:trace>
  <inkml:trace contextRef="#ctx0" brushRef="#br0" timeOffset="185677.5483">15405 7714,'0'-24,"0"48,23-71,-23 23,0 1,-23-1,-1 1,1 23,-24 0,23 0,-23 23,-24 1,1-1,23 24,-24 0,1 0,23 0,0 24,0-1,23-23,1 1,-1 22,24-46,0 23,24 0,-1-24,1 1,23-1,0-23,0 0,23 0,1 0,-24 0,23-23,-23 23,1-24,-1 1,0-1</inkml:trace>
  <inkml:trace contextRef="#ctx0" brushRef="#br0" timeOffset="186008.9903">14864 7737,'0'24,"0"23,0-24,0 1,0 23,0 23,0-46,0 47,23-24,-23-24,0 24,0 0,24-23,-24-1,0 1,0-1</inkml:trace>
  <inkml:trace contextRef="#ctx0" brushRef="#br0" timeOffset="186732.5412">15710 7502,'24'24,"-1"-1,-23 1,0-1,24 1,-24-1,23-23,-23 24,0-1,0 1,0-48,0 1,0-1,24 24,-24-47,23 24,-23-1,24 1,0-1,-1 24,-23-23,24 23,-1 0,-23 23,24 1,-24-1,23-23,-23 24,24-1,-24 1,0-1,23 1,1-1</inkml:trace>
  <inkml:trace contextRef="#ctx0" brushRef="#br0" timeOffset="190336.069">13782 9195,'0'0,"23"0,-23-23,0 46,0 1,0-1,0 1,0 23,0-23,0 46,24-23,-24 0,0 24,0-24,0 0,0 0,0 0,0 0,0-24,0 1,-24 23,24-24,0 1</inkml:trace>
  <inkml:trace contextRef="#ctx0" brushRef="#br0" timeOffset="190705.7024">13876 9242,'0'0,"23"-23,-23 46,0 1,0-1,0 25,0-1,0 0,24 0,-24 0,0 0,0 0,0 23,0-46,0 23,0-24,0 24,0-23,0-1,0 24,0-23</inkml:trace>
  <inkml:trace contextRef="#ctx0" brushRef="#br0" timeOffset="191175.3227">14064 9313,'0'-24,"24"24,-24 24,0 0,23-1,1 1,-24 23,23 0,1 0,-24 0,23-24,1 24,-24 0,23-23,-23 23,24-24,-24 1,0-1,23-23,-23-23,0-1,0 1,24-1,-24-23,23 0,-23 0,24-23,-1 23,-23 0,24 0,-24 0,0 23,0 0,23 1,-23-1</inkml:trace>
  <inkml:trace contextRef="#ctx0" brushRef="#br0" timeOffset="191776.3322">14770 9501,'23'0,"1"0,23 0,0 0,-47-23,94 23,-47 0,0-24,0 24,0 0,0 0,-23 0,-1 0,1-23</inkml:trace>
  <inkml:trace contextRef="#ctx0" brushRef="#br0" timeOffset="192023.7387">15028 9360,'0'24,"-23"-1,23 1,0-1,0 1,0-1,-24 1,24-1,0 1,0-1,0 1,0-1,24 1</inkml:trace>
  <inkml:trace contextRef="#ctx0" brushRef="#br0" timeOffset="193079.8034">15757 9289,'0'24,"0"0,24-1,-24 1,23-1,-23 1,0 23,24-24,-1 1,-23 23,0-24,24 1,-24-1,24 1,-24-1,23-23,1 0,-24-23,23-1,-23 1,0-1,24-23,-24 24,0-1,23-23,-23 24,0-1,0 1,0-1,24 24,-24 24,0-1,0 1,23-1,-23 24,24-23,-24-1,0 1,0-1,23 1,1 23,-1-47,-23-24,24 1,-24-1,0-23,0 24,0-1,0 1,0-1,0 1,0-24,0 23,0 1,0-25,0 25,0-1</inkml:trace>
  <inkml:trace contextRef="#ctx0" brushRef="#br0" timeOffset="193681.1808">16534 9125,'0'-24,"0"48,-24-24,24 23,0 1,-24 23,24-24,0 24,0 1,0-25,0 24,0 0,0-23,0 23,0-24,-23 24,23-23,0-1,0 24,0-23,0-1</inkml:trace>
  <inkml:trace contextRef="#ctx0" brushRef="#br0" timeOffset="193996.0249">16651 9125,'0'0,"0"23,0 1,0 23,0-24,0 1,0 23,0-23,0 23,0 0,0-24,0 24,0-23,0 23,24-24,-24 1,0 23,0-24,23-23</inkml:trace>
  <inkml:trace contextRef="#ctx0" brushRef="#br0" timeOffset="194652.4186">17592 9125,'0'0,"-24"23,1-23,-1 24,-23-24,24 23,-1 1,-23-1,0 1,24-1,-24-23,-24 48,48-48,-1 0,24 23,-24-23,48 0,0 24,-1-24,48 23,-48-23,1 0,23 0,0 24,0-24,-24 0,71 0,-70 0,23 23,-24-23,1 0,-1 24,-23-1</inkml:trace>
  <inkml:trace contextRef="#ctx0" brushRef="#br0" timeOffset="194930.9889">17098 9689,'23'0,"1"24,0-24,-1 0,24 0,-23 0,23 0,0 0,0 0,23 0,-23 0,0 0,0 0,-23 0,-1 0,24 0</inkml:trace>
  <inkml:trace contextRef="#ctx0" brushRef="#br0" timeOffset="195918.0326">18415 8960,'0'24,"0"-1,0 1,0 23,0-24,0 24,24 0,-24 0,0 0,0 1,0 22,0-23,0 0,0 47,0-47,0 0,-24-23,24-1,0 1,0-1</inkml:trace>
  <inkml:trace contextRef="#ctx0" brushRef="#br0" timeOffset="196442.5199">18697 9007,'0'-23,"-23"23,23 23,-24-23,24 24,0 23,0-24,0 24,0 0,0 0,0 0,0 1,0-1,0 0,0 0,0-24,0 24,0 0,-23-23,23 23,-24-24,1 1,23-1</inkml:trace>
  <inkml:trace contextRef="#ctx0" brushRef="#br0" timeOffset="197036.0084">18932 9101,'0'0,"0"-23,0 46,0 1,0 23,0-24,0 24,0-23,0 70,24-47,-24 0,23 0,-23-23,0 23,24-24,-24 24,0-23,0-1,23-23,-23 24,24-24,0-24,-1 1,-23-1,24-23,-1 0,-23 0,24 0,23 0,-47 0,23 0,-23 0,24 23,-24-23,0 24,0-1,0 1,0-1</inkml:trace>
  <inkml:trace contextRef="#ctx0" brushRef="#br0" timeOffset="197552.3844">19567 8960,'0'24,"0"-1,0 1,-23-1,23 1,0 23,0 0,0 0,-24 0,24 0,0 0,-23 0,23 0,-24 0,24-23,0-1,0 24,0-23,0-1,0 1</inkml:trace>
  <inkml:trace contextRef="#ctx0" brushRef="#br0" timeOffset="197842.6349">19709 9007,'0'0,"23"0,1-23,-24 46,0 1,0 23,0 0,0 0,-24 0,1 0,23 0,-24 0,0 0,24 0,-23 0,23 0,0-23,0-1,0 24,0-23</inkml:trace>
  <inkml:trace contextRef="#ctx0" brushRef="#br0" timeOffset="198249.7854">19920 9337,'24'0,"-1"0,1 0,23 0,-24 0,1-24,23 24,-24 0,24 0,-23-24,23 24,-24 0,1 0,23 0,0 0,-23 0,-1-23,1 23</inkml:trace>
  <inkml:trace contextRef="#ctx0" brushRef="#br0" timeOffset="198449.8158">20273 9219,'0'0,"-24"0,1 0,23 23,-24-23,24 24,0-1,0 1,0 0,0-1,0 24,0-23,0-1</inkml:trace>
  <inkml:trace contextRef="#ctx0" brushRef="#br0" timeOffset="198936.1569">21261 8937,'0'23,"0"1,0-1,0 1,-24 23,24-24,0 24,-23-23,23 23,0 0,0-24,0 25,0-25,0 24,0-23,0-1,23 24,-23-23,0-1</inkml:trace>
  <inkml:trace contextRef="#ctx0" brushRef="#br0" timeOffset="199237.0014">21449 8984,'0'23,"-24"1,24-1,0 1,-23 23,-1 0,24 0,-23-24,-1 24,24 1,0-1,0 0,0-24,0 24,0-23,0-1,0 1,0-1</inkml:trace>
  <inkml:trace contextRef="#ctx0" brushRef="#br0" timeOffset="199985.0749">21543 9031,'0'23,"0"1,23-24,-23 47,24-24,-24 1,0 23,0-24,24 24,-24-23,23 0,1-1,-24 1,0-1,23-23,-23 24,24-24,-1 0,-23-24,24 1,-24-1,0 1,23-1,-23 0,24-23,-1 0,-23 24,0-1,0 1,0-1,24 48,-24-1,23 24,-23-23,0-1,0 1,24 23,-24-23,23-1,-23 1,24-1,-24 1,0-1,23-23,-23 24,24-24,-1 0,-23-24,0 1,24 23,-24-24,0 1,0-24,0 23,0-23,23 23,-23 1,0-24,24 23,-24 1,0-1,0 1,0-1,-24 24</inkml:trace>
  <inkml:trace contextRef="#ctx0" brushRef="#br0" timeOffset="200423.9782">22296 8960,'0'-23,"23"23,-23 23,0 1,0-1,0 1,0 23,0-24,-23 24,23-23,-24 23,24-24,0 24,0 1,0-25,0 1,0-1,0 1,0-1,0 1,0-1</inkml:trace>
  <inkml:trace contextRef="#ctx0" brushRef="#br0" timeOffset="200686.7497">22437 9031,'0'0,"0"-24,0 48,0-1,0 1,0 23,0 0,-24 0,24 23,0-22,0-1,0 0,0-24,0 24</inkml:trace>
  <inkml:trace contextRef="#ctx0" brushRef="#br0" timeOffset="205249.2843">4516 11383,'0'-24,"23"24,1-23,-1 23,1-24,-1 24,1 0,-1 24,1-24,-24 23,23-23,-23 24,0-1,0 1,0-1,0 1,-23-24,-1 23,1 1,-1-24,48 0,-1 0,1 0,-24 23,23-23,-23 24,24-1,-24 1,23-1,-23 1,0-1,0 1,0-1,0 1,-23-24,-1 23,1-23,-1 0,1 0,-24 0,0 0,23 0,-23 0</inkml:trace>
  <inkml:trace contextRef="#ctx0" brushRef="#br0" timeOffset="205681.3877">4257 11265,'-24'24,"1"-24,23 23,0 1,-24-1,24 1,-23 23,23 0,0 0,0 0,0 0,0 0,0 0,23-24,1 24,-24-23,23 23,24-23,-23-1,-1-23,24 24</inkml:trace>
  <inkml:trace contextRef="#ctx0" brushRef="#br0" timeOffset="206051.2468">4845 11289,'0'-24,"0"48,23-24,1 23,-24 24,0-23,23-24,-23 47,24-24,-24 1,0 23,0-24,0 24,0-23,0-1,0 24,0 0,0-23,0-1,-24 1,1 23,23-23</inkml:trace>
  <inkml:trace contextRef="#ctx0" brushRef="#br0" timeOffset="207456.3464">10184 11006,'0'-23,"-24"23,0 0,1 0,-1 0,1 0,-1 0,1 0,-1 0,1 23,23 1,-24-24,24 23,0 24,0-23,0-1,0 24,0-23,24-24,-1 24,1-1,-1 1,1-1,23-23,-24 24,25-24,-48 23,47-23,-47 24,23-24,-23 23,0 1,-23-24,23 23,-47-23,23 24,-23-24,23 0,-23 0,-47 0,71 0,-1 0,-23 0,-23 0,23-24</inkml:trace>
  <inkml:trace contextRef="#ctx0" brushRef="#br0" timeOffset="208573.6667">10395 11030,'0'23,"0"1,24-1,-24 1,0-1,0 1,0 23,0-23,0-1,0 1,0-1,0 1,0-1,0 1,0-1,0-46,0-1,0 1,0-1,0 1,0-24,0 23,0 0,0 1,0-1,0 1,0-1,0 1,0-1,0 1,0-1,0 1,23 23,-23-24,24 24,-24 24,23-24,1 23,-24 1,0-1,23 1,1-1,-24 1,0-1,0 1,23-24,1 0,-1-24,-23 1,24 23,-1-24,-23 1,0-1,24 24,-1-23,1-1,-24 1,23 23,1 0,-24 23,24 1,-24-1,0 1,23-1,-23 1,0-1,0 1,0-1,0 1,0 0,0-1,0 1,0-1,-23-23,23 24,-24-1</inkml:trace>
  <inkml:trace contextRef="#ctx0" brushRef="#br0" timeOffset="208874.4839">10348 11500,'0'24</inkml:trace>
  <inkml:trace contextRef="#ctx0" brushRef="#br0" timeOffset="209121.8848">10960 11453,'0'0</inkml:trace>
  <inkml:trace contextRef="#ctx0" brushRef="#br0" timeOffset="213371.9411">13382 11524,'0'23,"0"24,0-23,0 23,0 0,0 0,0 0,0 24,0-24,0 0,0 0,24 0,-24 0,0 0,0 0,23 0,-23-24,0 24,24-23,-24 23,0-24,0 1,0-1</inkml:trace>
  <inkml:trace contextRef="#ctx0" brushRef="#br0" timeOffset="213772.8561">13570 11594,'0'-23,"0"46,0 48,24-24,-24-24,0 24,0 0,23 24,-23-24,0 0,0 0,0 0,0 0,0-23,0 23,0 0,0-24,0 24,0-23,0-1</inkml:trace>
  <inkml:trace contextRef="#ctx0" brushRef="#br0" timeOffset="214318.011">14229 11900,'23'0,"-23"-23,0-1,-23 24,23-24,-24 24,1 0,-1 0,1 24,-24 0,47-1,-47 1,23 23,24-24,0 24,-23-23,23-1,0 1,23-1,-23 1,0-1,47-23,-23 24,23-24,-24 0,1 0,23-24</inkml:trace>
  <inkml:trace contextRef="#ctx0" brushRef="#br0" timeOffset="215592.6532">15146 11782,'-24'24,"1"-1,-1 1,24 0,-23-1,23 1,-24-24,24 23,-23 1,-1-1,24 1,-23-1,-1-23</inkml:trace>
  <inkml:trace contextRef="#ctx0" brushRef="#br0" timeOffset="215879.8964">14934 11806,'0'0,"24"0,-1 0,1 23,-24 1,23-24,-23 24,0-1,47 1,-47-1,24 1,-1-24,1 23,-1-23,1 24,-1-24,1 23</inkml:trace>
  <inkml:trace contextRef="#ctx0" brushRef="#br0" timeOffset="216642.1976">15687 11618,'0'-24,"23"24,1 24,-24-1,23 1,-23-1,0 1,0-1,0 1,24 23,-1 0,-23-23,0-1,24 1,-24-1,23 1,-23-1,0 1,0-1,24-23,0-23,-1-1,-23 1,0-1,24 1,-1-1,-23 1,0-25,24 25,-24-1,23-23,-23 24,24-24,-24 23,0 1</inkml:trace>
  <inkml:trace contextRef="#ctx0" brushRef="#br0" timeOffset="217814.026">16439 11453,'0'-23,"0"46,0 1,0-1,-23 1,23 23,0-24,0 24,0 0,0 0,0-23,0 23,0 24,0-48,0 24,0-23,0-1,-24 1,24-1,0 1,0-1,0 1</inkml:trace>
  <inkml:trace contextRef="#ctx0" brushRef="#br0" timeOffset="218183.8451">16581 11477,'0'0,"0"-24,23 24,-23 24,0-1,0 24,0-23,0 23,0 0,0 0,0-24,0 24,0-23,0 23,0 0,0 0,0-23,0-1,-23 1,23-1</inkml:trace>
  <inkml:trace contextRef="#ctx0" brushRef="#br0" timeOffset="220150.792">24789 11336,'0'-24,"0"48,0-71,-24 23,0 24,1 0,-1 0,1 0,-24 24,23-1,-23 1,0-1,-23 24,23 0,0 0,0 0,23 0,-23 0,47 0,0-23,0-1,0 24,24-23,-1-24,1 0,-1 23,48-23,-48 0,24 0,0-23,0 23,0 0,0-24</inkml:trace>
  <inkml:trace contextRef="#ctx0" brushRef="#br0" timeOffset="220736.407">26388 11289,'0'-24,"0"1,-24-1,1 24,-1 0,-23 0,24 0,-1 0,-23 0,-23 24,23 23,-24-24,24 1,-24 23,1-24,23 24,23-23,-23 23,24-24,-1 24,1-23,23-1,0 1,23-1,1 1,-1-1,24-23,0 0,0 0,24 0,-1 0,1-23,0 23,-1-24,1 24,-1-23,-23-1,0 24,-23 0,-1-23,1 23</inkml:trace>
  <inkml:trace contextRef="#ctx0" brushRef="#br0" timeOffset="220952.5782">25823 11500,'24'0,"-1"0,1 0,-1 0,1 0,23 0,0 0,-23-23,23 23,23 0,-46 0,23 0,-24-24,48 24</inkml:trace>
  <inkml:trace contextRef="#ctx0" brushRef="#br0" timeOffset="221592.0175">27893 11077,'0'0,"0"-24,23 24,-23-23,0-1,0 1,-23 23,23-24,-24 24,1-23,-24 23,23 0,-23 0,-47 0,24 0,23 23,-24-23,24 24,-47 23,23-24,1 24,23 0,-24 0,1 1,23 22,0-23,0 0,47 0,0 0,0 0,0-23,47 23,-24-24,48 1,-1-1,1-23,-1 0,24 0,1 0,140-47,-141 47</inkml:trace>
  <inkml:trace contextRef="#ctx0" brushRef="#br0" timeOffset="222278.2914">27046 11242,'0'23,"0"1,0-1,0 1,0-1,0 1,0 70,0-71,0 24,0-23,0 23,0-24,0 1,0-1</inkml:trace>
  <inkml:trace contextRef="#ctx0" brushRef="#br0" timeOffset="225735.5159">17451 11665,'23'0,"1"0,-1 0,-23-24,71 24,-24 0,-24 0,24 0</inkml:trace>
  <inkml:trace contextRef="#ctx0" brushRef="#br0" timeOffset="225951.6764">17498 11782,'23'0,"1"0,23 0,-24 0,1 0,-1 0,24 0,-23 0,-1 0,1 0</inkml:trace>
  <inkml:trace contextRef="#ctx0" brushRef="#br0" timeOffset="226551.6388">18156 11312,'0'-23,"0"-1,0 48,0-1,0 24,0-23,0 23,0 0,0-24,0 24,0 0,0 0,0 0,0-23,0 23,0-24,0 1,0-1,0 1,0 0,0-1,0 1,0-1</inkml:trace>
  <inkml:trace contextRef="#ctx0" brushRef="#br0" timeOffset="226938.0234">18321 11336,'0'0,"23"-24,1 1,-24-1,0 1,0 46,0 1,0-1,-24 24,24 0,0 0,-23 0,23 0,0 0,0 0,0 0,0 0,0 0,0-23,0-1,0 1,0 0,0-1</inkml:trace>
  <inkml:trace contextRef="#ctx0" brushRef="#br0" timeOffset="227455.0023">18744 11547,'0'-23,"0"-1,-23 24,-1 0,1 0,-1 24,1-1,-24 1,47-1,-47 24,47-23,-24-1,24 24,0-23,0-1,0 1,24-24,23 23,-24-23,24 0,0 0,-23 0,23 0,0-23</inkml:trace>
  <inkml:trace contextRef="#ctx0" brushRef="#br0" timeOffset="227894.1626">19026 11265,'0'24,"0"-1,0 24,0-23,0-1,0 24,0 0,0 0,0 0,0 0,0-23,0 23,0-24,0 1,0 23,0-24,0 1,0 0,0-1</inkml:trace>
  <inkml:trace contextRef="#ctx0" brushRef="#br0" timeOffset="228210.6226">19262 11312,'0'0,"0"-23,0 46,-24 1,24 23,-23-24,23 24,0 0,0 0,0 0,0 0,0 0,0 0,0-23,0 23,0-24,0 1,0 0,0-1</inkml:trace>
  <inkml:trace contextRef="#ctx0" brushRef="#br0" timeOffset="228959.027">20085 11406,'23'0,"-46"24,23-1,-24 1,1-1,23 1,-47-1,47 24,-24 0,1-47,-1 47,24-23,-23-1,-1-23</inkml:trace>
  <inkml:trace contextRef="#ctx0" brushRef="#br0" timeOffset="229244.2182">19873 11524,'0'0,"0"-24,0 1,0-1,0 1,0 46,24-23,-24 24,23-1,-23 1,47-1,-23 1,23-1,-24 24,1-47,-1 24,24-1,-47 1,24-1,-1-23</inkml:trace>
  <inkml:trace contextRef="#ctx0" brushRef="#br0" timeOffset="229876.5312">20696 11194,'0'24,"0"0,0-1,0 24,0 24,0-48,0 24,0 0,0 0,0-23,0 23,0-24,0 24,0-23,0-1,0 1,0-1</inkml:trace>
  <inkml:trace contextRef="#ctx0" brushRef="#br0" timeOffset="230231.0565">20861 11218,'0'0,"0"-24,0 48,-24-24,24 47,-23-23,23-1,0 24,0 0,0 0,0 0,0 24,23-24,-23 0,24 23,-24-46,0 23</inkml:trace>
  <inkml:trace contextRef="#ctx0" brushRef="#br0" timeOffset="230947.543">21120 11265,'0'0,"0"-23,0 46,23 1,-23-1,0 24,0-23,24-1,-1 24,1-23,-24 23,23-24,1 1,-24-1,23 1,1-1,-1 1,-23-1,24-23,-24-23,0-1,23 1,-23-1,0-23,24 24,-24-48,23 24,-23 0,0 0,0 0,0 24,0-1,0 0</inkml:trace>
  <inkml:trace contextRef="#ctx0" brushRef="#br0" timeOffset="231401.7183">21708 11194,'-24'0,"24"24,-23 23,23-23,0-1,0 48,0-24,0 0,-24-24,24 24,0-23,-23 46,23-46,0-1,0 1,0-1</inkml:trace>
  <inkml:trace contextRef="#ctx0" brushRef="#br0" timeOffset="231664.4467">21849 11265,'0'0,"0"24,0-1,-24 24,24-23,0-1,-23 24,23-23,0 23,0-24,-24 24,24-23,0-1,0 1,0-1</inkml:trace>
  <inkml:trace contextRef="#ctx0" brushRef="#br0" timeOffset="246754.9662">2093 12958,'0'24,"24"-24,-1 0,1 0,-1 0,1 0,-1 0,24 0,-23 0,-1-24,1 24,-1 0,24 0,-23 0,-1 0,1 0,23 0,0 0,0 0,0 0,0 0,0 24,24-24,-1 0,1 0,-1 0,24 0,-23 0,47 0,-48 0,24 0,118 23,-94-23,-24 0,117 0,-93 0,-1 0,1 0,0 0,23 0,0 0,-24-23,25-1,-1 24,23-23,-23-1,1 1,-1-1,23 1,-23-1,165-23,-165 24,0-1,24 1,-47-1,23 1,0-1,0 1,0-1,-23 1,-1 23,1-24,-1 1,1-1,0 24,-24-24,23 1,-23 23,0-24,0 24,-23-23,0 23,-1-24,-23 24</inkml:trace>
  <inkml:trace contextRef="#ctx0" brushRef="#br0" timeOffset="249710.8731">3669 13382,'23'0,"-23"-24,24 24,-24 24,0-1,0 1,0-1,0 1,0-1,0 1,0-1,0 24,0-23,0-1,0 1</inkml:trace>
  <inkml:trace contextRef="#ctx0" brushRef="#br0" timeOffset="250180.7351">3504 13382,'0'0,"0"-24,0 1,24-1,-1 1,-23-1,24 24,-1 0,24 0,-23 0,23 0,-24 0,1 24,23-1,-23 1,23-1,0 24,-24-23,1-1,-1 24,1-23,-1-1,1 1,-24-1,0 1,0 23,-24-24,1 1,-48 23,24-23,0-24,0 23,0-23,0 0,23 0,-23 0,0 0,47-23,-47 23,24-24</inkml:trace>
  <inkml:trace contextRef="#ctx0" brushRef="#br0" timeOffset="250682.1104">4163 13335,'23'0,"1"-24,-1 24,1 0,-1 0,1 0,-1 0</inkml:trace>
  <inkml:trace contextRef="#ctx0" brushRef="#br0" timeOffset="250929.5245">4280 13335,'0'23,"0"1,0-1,0 1,0-1,0 24,0-23,0-1,0 1,0-1,0 1,0-1,0 1,0-1,0 1</inkml:trace>
  <inkml:trace contextRef="#ctx0" brushRef="#br0" timeOffset="251114.4356">4210 13758,'0'0,"23"0,1 0,-1 0,1 0,-1 0,24 0</inkml:trace>
  <inkml:trace contextRef="#ctx0" brushRef="#br0" timeOffset="251684.8313">4751 13358,'0'0,"0"-23,-24-1,24 1,-23 23,-1 0,1 0,-1 0,1 0,-1 0,1 0,-1 23,24 1,0-1,0 1,24 23,-24-24,47 24,-47-23,47-1,-47 1,23-24,24 23,-47 1,0-1,24-23,-24 24,0-1,0 1,0-1,-24-23,1 0,-1 0,1 0,-24 0,23 0,1 0,-1 0</inkml:trace>
  <inkml:trace contextRef="#ctx0" brushRef="#br0" timeOffset="252317.601">4939 13358,'23'0,"1"0,-1 0,1 0,-1-23,25 23,-25 0,24 0,-23 0,-1 0,1 0,-1 0,1-24,-1 24</inkml:trace>
  <inkml:trace contextRef="#ctx0" brushRef="#br0" timeOffset="252587.0835">5127 13335,'0'0,"0"23,0 1,0-1,0 1,0-1,0 1,0 23,-23-24,23 1,0-1,0 1,0-1,0 24,0-23,0-1,0 1</inkml:trace>
  <inkml:trace contextRef="#ctx0" brushRef="#br0" timeOffset="255311.5919">7220 235,'24'0,"-24"23,0 1,0-1,0 24,0-23,0-1,0 1,0 23,0-23,0 23,0 0,0-24,0 1,0-1,0 1</inkml:trace>
  <inkml:trace contextRef="#ctx0" brushRef="#br0" timeOffset="255612.1074">7173 305,'0'0,"0"-23,0-1,24 1,-1-1,1 24,-1-23,1 23,-1 0,1 0,23 0,0 0,-24 0,24 0</inkml:trace>
  <inkml:trace contextRef="#ctx0" brushRef="#br0" timeOffset="255812.6473">7220 423,'0'0,"24"0,-1 0,1 0,23 0,0 0,-24 0,1-24,-1 24</inkml:trace>
  <inkml:trace contextRef="#ctx0" brushRef="#br0" timeOffset="256429.9048">7714 211,'-23'0,"-1"24,24-1,0 1,0-1,0 1,0-1,24 1,-24-1,23 1,1 0,-24-1,23-23,1 24,-24-1,23-23,1 24,-1-24,1 0,-1 0,1 0,-1 0,1-24,-1 24,1-23,-1-1,1 24,-24-23,0-1,23 0,-23 1,0-1,0 1,0-24,-23 23,23 1,0-1,0 1</inkml:trace>
  <inkml:trace contextRef="#ctx0" brushRef="#br0" timeOffset="257416.1288">8279 188,'0'23,"0"1,0-1,0 1,0-1,0 1,0-1,0 1,0-1,0 1,0 0,0-1,0 1,0-1,0-46,0-1,0 1,0-1,0 0,0 1,0-1,0 1,0-1,0 1,0-1,0 1,0-1,0 1,23 23,1 23,-1 1,-23 23,24-47,-1 23,1 48,-1-71,-23 23,47 1,-23 0,-1-24,1 23,-1 1,1-24,-1 0,-23-24,24 24,-24-23,0-1,0 0,0 1,0-1,0 1,0-24,0 23,0 1,0-1,-24 1,24-1,0 1</inkml:trace>
  <inkml:trace contextRef="#ctx0" brushRef="#br0" timeOffset="258001.9111">9172 117,'0'-23,"-23"23,-1 0,1 0,-1 0,1 23,-1-23,1 24,-1-1,1 1,23-1,-24 24,1-23,23-1,-24 1,24 23,0-24,0 1,0 0,0-1,24 1,-1-24,1 23,-1-23,1 0,23 0,-24 0,24 0,0-23,-23 23</inkml:trace>
  <inkml:trace contextRef="#ctx0" brushRef="#br0" timeOffset="258518.9023">9407 141,'24'0,"-1"0,1 0,23 0,0 0,-23 0,-1 0,48 0,-48 0,1 0,-1-24</inkml:trace>
  <inkml:trace contextRef="#ctx0" brushRef="#br0" timeOffset="258766.0682">9619 164,'0'24,"0"-1,0 1,0-1,-23 1,23-1,0 1,0-1,0 1,0-1,0 1,0 0,0-1</inkml:trace>
  <inkml:trace contextRef="#ctx0" brushRef="#br0" timeOffset="259267.4118">9948 141,'0'23,"24"-23,-1 0,1 0,-1 0,1 0,-1-23,1 23,-1 0,25 0</inkml:trace>
  <inkml:trace contextRef="#ctx0" brushRef="#br0" timeOffset="259505.7189">10089 188,'0'0,"-23"0,23 23,0 1,0-1,0 1,0-1,0 1,0-1,-24 1,24-1,0 1,0 0,0-1</inkml:trace>
  <inkml:trace contextRef="#ctx0" brushRef="#br0" timeOffset="259690.213">9925 541,'23'0,"1"0,23 0,0 0,-24 0,1-24,-1 24</inkml:trace>
  <inkml:trace contextRef="#ctx0" brushRef="#br0" timeOffset="260185.0501">10536 164,'-23'0,"46"0,-70 24,24-1,23 1,-24-1,24 1,-23-1,-1 1,24-1,0 1,0-1,0 1,0 0,0-1,24-23,-1 0,1 0,-1 0,1 0,23 0,-47-23,23-1,1 24,-24-24,23 1,-23-1,0 1,0-1,-23 1,-1 23,1-24,-1 1,1 23,-1 0</inkml:trace>
  <inkml:trace contextRef="#ctx0" brushRef="#br0" timeOffset="261087.4882">10819 188,'-24'0,"24"-24,0 48,0-1,0 24,0-23,0-1,0 1,-24-1,24 1,0-1,0 1,0 0,0-1,0 1,0-1,0 1,0-48,0 1,0-1,0 1,0-1,24 0,-24 1,0-24,0 23,0 1,0-1,0 1,0-1,0 48,0-1,24 1,-24-1,23 24,1-23,-1-1,1 1,-24 0,23-1,1-23,-24 24,23-24,1 0,-24-24,0 1,0-1,0 0,0 1,0-1,0 1,-24-1,24 1,0-1,0 1,0-1,-23 1,23-1</inkml:trace>
  <inkml:trace contextRef="#ctx0" brushRef="#br0" timeOffset="271703.5775">5503 13358,'0'24,"0"-1,0 1,-23 46,-1-46,24 23,0 0,0-24,-23 1,23-1,-24 24,24-23,-23 0,23-1,0 1,0-48,0 1,0-25,0 25,0-1,23-23,-23 24,24-24,-24 23,0 1,0-24,0 23,23 1,-23-1,0-23,24 24,-1-1,24 24,-47 24,24-24,-1 23,1 24,-24-23,0-1,0 24,0-23,0 23,23 0,-23-24,0 1,0-1,24 1,-24-1,0 1,0 0,0-1</inkml:trace>
  <inkml:trace contextRef="#ctx0" brushRef="#br0" timeOffset="271888.5031">5456 13687,'0'0,"0"-23,0-1,24 24,-1-23,24 23,-23 0,-1 0</inkml:trace>
  <inkml:trace contextRef="#ctx0" brushRef="#br0" timeOffset="272806.2868">5880 13382,'0'-24,"0"48,0-1,0 1,0-1,0 1,0 23,0-24,0 1,0 23,23 0,-23-24,0 1,0-1,0 1,0-48,0 1,0-1,0 1,0-1,0 1,0-1,0-23,0 24,0-1,0 1,0-1,-23 1,23-1,0 1,23 23,1 23,-1-23,-23 24,24-1,-1 1,-23 23,24-24,-1 1,1-1,-24 1,23-1,1 1,-1 23,1-24,-1-23,1 0,-1 0,-23-23,0-1,0 1,0-24,0 0,0-24,0 48,0-24,0 23,0 1,0-1,0 1</inkml:trace>
  <inkml:trace contextRef="#ctx0" brushRef="#br0" timeOffset="273292.0358">6679 13335,'0'-24,"-23"24,-1-23,1 23,-1 0,1 0,-24 23,23 1,-23-1,47 1,-47-1,47 1,-23 23,23-24,0 24,0-23,0 23,23 0,1-24,-1-23,1 0,23 24,-24-24,1 0,23 0,-24 0,24-24,-23 24,-1 0,1-23</inkml:trace>
  <inkml:trace contextRef="#ctx0" brushRef="#br0" timeOffset="273746.5568">6938 13311,'0'24,"0"-1,0 1,0-1,0 1,0-1,0 1,0 23,0 0,0-24,0 1,0-1,0 1</inkml:trace>
  <inkml:trace contextRef="#ctx0" brushRef="#br0" timeOffset="273978.3947">6914 13358,'0'-23,"0"46,0-70,24 24,-24-1,23 1,1-1,0 24,-1-23,1 23,-24-24,47 24,-24 0,24 0,-23 24,-1-24</inkml:trace>
  <inkml:trace contextRef="#ctx0" brushRef="#br0" timeOffset="274225.8204">6938 13452,'0'0,"23"0,1 0,0 0,-1 0,1 0,23 0,-24 0,1 0,-1 0,-23 24</inkml:trace>
  <inkml:trace contextRef="#ctx0" brushRef="#br0" timeOffset="274426.3716">6938 13711,'23'0,"1"0,0 0,-1 0,1 0,-1 0,1 0,-1 0,1 0,-1 0,1 0,-1 0,1 0</inkml:trace>
  <inkml:trace contextRef="#ctx0" brushRef="#br0" timeOffset="291981.4597">3434 14087,'23'0,"1"0,-1 0,1 0,-1 0,1 0,-1 0,24 0,-23 0,23 0,-24 0,24 0,1 0,-25 0,1 0,23 0,-24 0,1 0,-1 0,24 0,-23 0,23 0,-24 0,1 0,23 0,0 0,0 0,-24 0,48 0,-48 0,25 0,-1 0,0 0,0 0,0 0,0 0,0 0,0 0,0 0,23-23,-23 23,95 0,-95 0,23 0,-23 0,24-24,-24 24,23 0,-23 0,0-23,24 23,-1 0,1-24,0 24,-24 0,23 0,-23 0,24-23,-24 23,23 0,-23 0,24 0,-24 0,0-24,0 24,71 0,-71 0,0 0,0 0,-24 0,24 0,0 24,0-24,-23 0,23 0,-24 0,25 0,-25 0,1 0,23 0,-24 0,1 0,-1 0,1 0,-24-24</inkml:trace>
  <inkml:trace contextRef="#ctx0" brushRef="#br0" timeOffset="304787.8543">9219 13264,'24'0,"-24"24,0-1,0 1,0-1,0 1,0 23,23-24,-23 1,0-1,0 1,0-1,0 1,-23 23</inkml:trace>
  <inkml:trace contextRef="#ctx0" brushRef="#br0" timeOffset="305019.6685">9243 13405,'0'0,"0"-23,0-1,0 1,0-1,0 1,0-1,0 1,23 23,1-24,23 24,0 0,-24 0,1 0,-1 0,1 0</inkml:trace>
  <inkml:trace contextRef="#ctx0" brushRef="#br0" timeOffset="305220.2086">9219 13429,'24'0,"-1"0,1 0,-1 0,1-24,23 24,-24 0,1 0,-1-23</inkml:trace>
  <inkml:trace contextRef="#ctx0" brushRef="#br0" timeOffset="305621.2983">9690 13241,'0'-24,"0"48,0-1,0 1,0 23,0-24,0 1,0 23,0 0,23-24,1 1,-1-1,1-23,-1 0,1 0,-24-23,23 23,-23-24,24-23,-24 24,23-1,-23 1,0-1,0 1,0-1,0 1,0-1,0 1</inkml:trace>
  <inkml:trace contextRef="#ctx0" brushRef="#br0" timeOffset="306253.9445">10301 13194,'0'-24,"0"48,-23-1,-1 1,1-1,23 1,0 23,-24-24,1 24,23-23,0-1,0 1,0 23,0-24,0 1,0-48,0 1,0-24,0 23,0-23,0 24,23-24,-23 23,0-23,0 24,0-1,0 1,24-1,-24 48,0-1,0 1,23-1,-23 1,24 23,-1-24,-23 24,24-23,-1 23,1-24,-1 1,-23-1,47 1,-23-24,-1 0,1-24,-24 1,23-48,-23 48,24-1,-24-23,0 24,0-1,0-23,0 24,0-1,0 1,0-1,0 1</inkml:trace>
  <inkml:trace contextRef="#ctx0" brushRef="#br0" timeOffset="306639.3138">11171 13099,'0'0,"0"-23,0-1,-47 24,24 24,-1-1,-46 1,23 0,0-1,23 24,-23 0,24-23,-1 23,24-24,0 24,0-23,0-1,0 1,24-1,-1 1,24-24,-23 23,23-23,-24 0,1 0,23 0,-24-23,24 23,-47-24,47 1</inkml:trace>
  <inkml:trace contextRef="#ctx0" brushRef="#br0" timeOffset="306924.598">11336 13170,'0'-23,"23"23,-23-24,24 24,-1-24,1 24,0 0,23 0,-24 0,24 0,-23 0,-1-23,48 23,-48 0,1 0,-1 0,24-24</inkml:trace>
  <inkml:trace contextRef="#ctx0" brushRef="#br0" timeOffset="307140.5074">11642 13099,'-24'0,"48"0,-48 24,24 0,0-1,0 1,0-1,0 24,-23-23,23-1,0 1,0-1,0 1,0 23,0-24,0 1,0-1</inkml:trace>
  <inkml:trace contextRef="#ctx0" brushRef="#br0" timeOffset="307441.4967">11947 13194,'0'-24,"0"1,24 23,-1-24,1 24,-1 0,1 0,0 0,23-24,0 24,0 0</inkml:trace>
  <inkml:trace contextRef="#ctx0" brushRef="#br0" timeOffset="307626.4139">12136 13123,'-24'47,"165"-141,-258 141,93 24,24-48,0 1,-23-1,23 1,0-1,0 1,-24-1,24 1,0-1</inkml:trace>
  <inkml:trace contextRef="#ctx0" brushRef="#br0" timeOffset="307811.1731">11924 13476,'23'0,"1"0,-1 0,1 0,-1 0,1-24,23 24,-23 0,23-23,0 23,-24-24</inkml:trace>
  <inkml:trace contextRef="#ctx0" brushRef="#br0" timeOffset="308212.3075">12629 13170,'0'0,"0"-23,0-1,0 0,-23 24,-1 0,-23 0,24 0,-1 24,1 0,-24-1,47 1,-24-1,1 24,-1-47,24 47,0-23,24-1,-1 1,1-1,-24 1,23-24,1 0,-1 0,1 0,-1 0,24 0,-23-24,-1 1,1-24,-24 0,0 23,0 1,0-1,0 1,0-1,-24 24,24-23,-23-1</inkml:trace>
  <inkml:trace contextRef="#ctx0" brushRef="#br0" timeOffset="308898.5788">12771 13076,'0'23,"-24"1,24 0,0-1,0 24,0 0,0-23,0-1,0 1,0-1,0 1,0-1,0-46,0-1,0 1,0-1,0 1,0-1,0-23,0 24,0-1,0 1,0-25,0 25,24 46,-24 1,23 0,-23-1,0 24,24-23,-1-1,1 24,-24-23,23-1,1 1,-1-1,1 1,-1-1,1-23,-1 0,1-23,-1 23,-23-24,0 1,24-1,-24 1,23-1,-23-23,0 24,0-1,0 1,0-1,0 1,0-25</inkml:trace>
  <inkml:trace contextRef="#ctx0" brushRef="#br0" timeOffset="309747.1299">9454 13805,'0'24,"24"-24,-1 0,1 0,23 0,-23 0,-1 0,48 0,-48 0,1 0,23 0,23-24,-46 24,23 0,23 0,1 0,-24 0,24 0,-1 0,24-23,-23 23,23 0,0 0,-24-24,48 0,-24 24,118-47,-95 47,1-23,-24-1,24 24,-1-23,-23 23,24-24,-24 24,24 0,-24 0,23 0,-23 0,94 0,-94 0,-23-23,23 23,-23 0,-1 0,1-24,-1 24,-23-23,0 23,0 0,-23-24</inkml:trace>
  <inkml:trace contextRef="#ctx0" brushRef="#br0" timeOffset="311504.6249">15028 14722,'0'-23,"0"-1,-23 24,-1-23,-23-1,24 24,-1 0,1 0,-1 0,-23 0,24 0,-1 0,-23 24,0-1,24 1,-1-1,0 24,1-23,23-1,-24 1,24-1,0 1,24-1,-1 1,1-1,23-23,-23 0,-1-23,1 23,-1-24,1 1,-1-1,1-23,-1 24,1-24,-1 0,1 0,-24 0,47-24,-24 24,-23 0,0 0,0 0,24 23,-24 1,0-1,0 1,-24 23,24 47,-23 0,-1 0,1 0,23 0,0 24,0-24,0 0,0 0,0 0,23 0,1 0,-1-24,1 1</inkml:trace>
  <inkml:trace contextRef="#ctx0" brushRef="#br0" timeOffset="311921.193">15640 14205,'-24'0,"1"0,23 23,-24 24,1-23,-1 23,1 0,23 24,-24-24,24-24,0 48,24-48,-1 24,48 0,-48 0,24-23,-23-24,46 0,-23 23</inkml:trace>
  <inkml:trace contextRef="#ctx0" brushRef="#br0" timeOffset="313023.9515">18650 14111,'0'23,"24"1,-1-1,-23 1,47 23,-23 0,-1-24,1 24,-1-23,1 23,-1-23,1-1,-1 24,-23-23,-23-1,-24 1,23-1</inkml:trace>
  <inkml:trace contextRef="#ctx0" brushRef="#br0" timeOffset="313471.4248">17263 14769,'23'0,"-23"24,-23-24,23 23,-24 1,1-1,-1 1</inkml:trace>
  <inkml:trace contextRef="#ctx0" brushRef="#br0" timeOffset="314897.412">20179 14087,'23'0,"-46"0</inkml:trace>
  <inkml:trace contextRef="#ctx0" brushRef="#br0" timeOffset="315113.3022">20155 14393,'47'0,"-94"0,94 24</inkml:trace>
  <inkml:trace contextRef="#ctx0" brushRef="#br0" timeOffset="315830.8039">21002 14040,'24'0,"-1"24,-23 23,24-47,-1 47,-23-24,24 1,-1-1,-23 24,47-23,-23-1,-24 1,23-1,1 1,-24 0,0-1,23 1,-23-1,24-23,-1 0,-23-23,0-1,0 1,24-1,-24 0,23-23,-23 24,24-24,-24 0,23 23,-23-23,24 24,-24-1,23-23,-23 24,0-1</inkml:trace>
  <inkml:trace contextRef="#ctx0" brushRef="#br0" timeOffset="316347.6613">20931 14134,'24'24,"-24"-1,24 1,-24-1,23 1,1-1,-1 1,1-1,-1 24,1-23,-1 0,-23-1,24 1,-1-1,-23 1,24-1</inkml:trace>
  <inkml:trace contextRef="#ctx0" brushRef="#br0" timeOffset="316833.3424">22249 14087,'0'0,"23"-23,1 23,-1 0,-23 23,-23-23,23 24,-24-1,24 1,-23-1,-1 1,0-1,1 24,-1-23,1-24,-1 23,1 1,-1-1</inkml:trace>
  <inkml:trace contextRef="#ctx0" brushRef="#br0" timeOffset="317118.5445">21990 14158,'0'-24,"0"48,23-48,1 24,-24 24,23-24,1 23,-1 1,-23-1,24 1,-1-1,1 1,-1-1,25 1,-25-1,24-23,-23 24,23-24,-24 24,1-24,-1 23,1-23</inkml:trace>
  <inkml:trace contextRef="#ctx0" brushRef="#br0" timeOffset="317719.885">23048 13970,'0'0,"0"-24,0 48,24-1,-24 1,23-1,-23 1,0-1,24 1,-1 23,1-24,-24 1,23-1,1 48,-1-48,1 1,-24-1,23-23,-23 24,24-24,-1 0,-23-24,24 1,-1-24,-23 23,0 1,24-24,-1 23,1-23,-24 24,0-1,23-23,1 24,-24-1,0 1,24-1,-1 1</inkml:trace>
  <inkml:trace contextRef="#ctx0" brushRef="#br0" timeOffset="318205.2178">22931 14017,'0'0,"23"0,-23 23,24 1,-1-1,1 24,-1-23,1 46,-1-46,-23 23,24-24,23 24,-47-23,0 0,0-1</inkml:trace>
  <inkml:trace contextRef="#ctx0" brushRef="#br0" timeOffset="319270.2447">23871 14205,'0'0,"24"0,-1 0,1 0,-1 0,1 0,46 0,-23 0,24 0,0 0,-1 0,48 0,-48 0,24 0,24 0,-24 0,0 0,0 0,24-24,-48 24,24 0,-47 0,24 0,-24-23,0 23,-23 0,-1 0,1-24,-24 1,-24-1,1 24,-1 0,24-23,-23 23,-1 0,24-24,-23 24,23 24,23-1,1 1,-1-1,-23 1,0-1,0 1,0-1,-23-23,-1 24,-23-1,23-23</inkml:trace>
  <inkml:trace contextRef="#ctx0" brushRef="#br0" timeOffset="320045.9099">26106 13876,'0'23,"0"1,-24-1,24 1,0-1,0 24,-23-23,23 23,0-24,0 24,0-23,0 23,0 0,0-24,0 1,0-1,-24-23</inkml:trace>
  <inkml:trace contextRef="#ctx0" brushRef="#br0" timeOffset="320372.9527">26176 13946,'24'0,"-24"24,0-1,0 1,0-1,0 1,0 23,-24-24,24 1,0 23,0-24,-23 1,23-1,0 1,-24-1,24 1,0-1,-23-23</inkml:trace>
  <inkml:trace contextRef="#ctx0" brushRef="#br0" timeOffset="320827.1255">26153 13970,'0'0,"23"-24,-23 1,24-1,-1 1,-23-1,47 1,-23-1,-1 1,1 23,23 0,-24 0,1 0,-1 0,1 0,-24 47,23-24,-23 1,0 23,-23-24,-1 1,1 23,23-24,-47 1,23-1,1-23,-24 24,23-24,-23 0,24 0,-1 0,1 0,-1 0,48 23,-1-23,1 24,-1-1,24-23,0 24,24-1,-24 1,0 23,70 23,-70-46,1 0,-25-1,48 1,-48-1</inkml:trace>
  <inkml:trace contextRef="#ctx0" brushRef="#br0" timeOffset="327376.763">13570 16133,'0'-23,"0"-1,-23 1,-1 23,24-24,-23 24,-1-23,1 23,-24 0,23 0,1 23,-1-23,-23 24,47-1,-47 1,23 23,24-24,-23 1,23 23,0-24,0 1,23 0,-23-1,24-23,-24 24,23-24,1 23,-1-23,1 0,0 0,-1 0,1-23,-24-1,23 24,1-23,-24-25,23 25,-23-1,24-46,-1 23,-23-24,0 24,0 24,0-24,0 23,0 1,0-24,0 23,0 1,0-1,0 48,0-1,0 1,0 23,0 0,0 23,0-23,0 0,0 24,0-24,24 0,-1 0,-23-23,0-1,24 1,23-1,-47 1,23-24,1 0</inkml:trace>
  <inkml:trace contextRef="#ctx0" brushRef="#br0" timeOffset="328047.5235">14017 15710,'0'24,"0"-1,0 1,0-1,0 1,0 23,0 0,0 0,0-24,24 24,-1-23,-23-1,24 24,-24-23,47-24,-47 23,23 1,1-24,46 23,-46-23,-1 0</inkml:trace>
  <inkml:trace contextRef="#ctx0" brushRef="#br0" timeOffset="328649.2026">14629 15781,'0'-24,"0"1,0 46,0 1,0-1,0 1,23-1,1 24,-24-23,23 23,1-24,-1 1,-23 23,24-24,-1 1,1-1,-1-23,1 24,-1-24,1 0,-24-24,0 1,0-1,0 1,0-24,0 23,0-46,23 23,-23 0,0 23,0 1,0-1,0 1,24 23</inkml:trace>
  <inkml:trace contextRef="#ctx0" brushRef="#br0" timeOffset="329049.8771">15240 16039,'0'24,"0"-1,0 1,0-1,0 1,0-1,0 1</inkml:trace>
  <inkml:trace contextRef="#ctx0" brushRef="#br0" timeOffset="329335.3679">15640 16063,'0'0,"23"0,-23 23,0 1,-23-24,23 23,0 1,-24-24</inkml:trace>
  <inkml:trace contextRef="#ctx0" brushRef="#br0" timeOffset="329899.2192">16040 15687,'0'0,"0"23,0 1,0-1,0 24,23-23,-23-1,24 1,-24 23,0-24,0 1,23-1,1 1,-24-1,0 1,23-1,1-23,-24-23,0-1,23 1,-23-1,0 1,0-1,0 1,0-24,0 23,0 1,0-1,0-23,0 24,24-1,-24 1,0-1,23 24,-23-24</inkml:trace>
  <inkml:trace contextRef="#ctx0" brushRef="#br0" timeOffset="330416.2077">16463 15922,'0'-24,"0"1,23 23,1 0,0 0,-24 23,0 1,0-1,0 1,-24-1,0 1,1-1,23 1,-24-1,48-23,-1 0,25 0,-25 0,1 0,-1 0,24-23,0 23,-47-24,24 24</inkml:trace>
  <inkml:trace contextRef="#ctx0" brushRef="#br0" timeOffset="330939.7494">16980 15475,'24'0,"-1"23,-23 1,0-1,24 1,-1 23,1 0,-1-23,1 23,-24-24,24 1,-24 23,0-24,0 24,0-23,-24-1,24 24,-47-23,47-1,-47 1,23-1</inkml:trace>
  <inkml:trace contextRef="#ctx0" brushRef="#br0" timeOffset="332591.085">17709 15710,'24'0,"-24"-23,23 23,1 0,0 0,23 0,-24 0,1 0,-1 0,1 0,-1 0,1 0</inkml:trace>
  <inkml:trace contextRef="#ctx0" brushRef="#br0" timeOffset="332775.7731">17804 15804,'-24'24,"48"-48,-24 48,23-24,1 0,-1 0,1 0,-1 0</inkml:trace>
  <inkml:trace contextRef="#ctx0" brushRef="#br0" timeOffset="359849.3761">18932 15357,'0'-23,"0"-1,0 48,0 23,0-24,0 48,0-24,0 0,0-24,0 24,-23-23,23 0,0 23,0-24,0 1,-24-1,24 1</inkml:trace>
  <inkml:trace contextRef="#ctx0" brushRef="#br0" timeOffset="360198.5726">19026 15404,'24'-23,"-24"-1,0 1,0 46,0 1,0-1,0 1,0-1,0 1,0-1,0 24,0-23,0 23,0 0,0-23,0-1,0 1,0-1,0 1,0-1,-24-23</inkml:trace>
  <inkml:trace contextRef="#ctx0" brushRef="#br0" timeOffset="360662.1327">19215 15334,'23'0,"-23"23,24 1,-24-1,0 24,0-23,23 23,1 0,-24-24,47 24,-24-23,1 23,-1-23,1-1,-1 1,-23-1,47 1,-23-24,-1 0,1 0,-24-24,0 1,23-1,1 1,-24-24,0 23,23-47,1 1,-24 23,0 0,0 23,0 1,0-1,0 1,0-1</inkml:trace>
  <inkml:trace contextRef="#ctx0" brushRef="#br0" timeOffset="361032.0245">19944 15734,'0'23,"0"1,0-1,0 24,0-23,0-1,0 1,0-1,23-23</inkml:trace>
  <inkml:trace contextRef="#ctx0" brushRef="#br0" timeOffset="361370.5915">20367 15522,'24'0,"-1"0,1 0,23 0,-24 0,1 0,23 0,-24 0,24 0,-23 0,-1 0,24 0,-23 0</inkml:trace>
  <inkml:trace contextRef="#ctx0" brushRef="#br0" timeOffset="361902.785">21167 15310,'0'0,"0"24,0 23,0-24,0 1,23 23,-23-24,24 24,-24-23,23-1,-23 24,24-23,-24 0,23-24,1 23,-1 1,1-24,-1 0,-23-24,24 1,-1-1,-23 0,0-23,0 24,0-1,24-23,-24 24,0-1,0-23,0 24,0-1,0 1,0-1</inkml:trace>
  <inkml:trace contextRef="#ctx0" brushRef="#br0" timeOffset="362404.4742">21708 15592,'0'-23,"23"23,1 0,-24 23,0 1,0-1,0 1,0 0,-24-24,24 23,-23 1,-1-1,1-23,23 24,23-24,1 0,-1 0,1 0,23 0,-24 0,48 0,-24 0,-24 0,1-24</inkml:trace>
  <inkml:trace contextRef="#ctx0" brushRef="#br0" timeOffset="362856.0512">22296 15193,'0'0,"0"23,0 1,-24-1,24 24,0-23,0-1,0 24,0 0,0-23,0 23,0 0,24 0,-24 0,0 0,0-23,23-1,-23-46</inkml:trace>
  <inkml:trace contextRef="#ctx0" brushRef="#br0" timeOffset="363137.7411">22460 15287,'0'0,"0"23,0 1,-23 23,23-24,0 24,-24-23,24 23,0 0,-23-24,23 24,0-23,0 0,0-1,0 1</inkml:trace>
  <inkml:trace contextRef="#ctx0" brushRef="#br0" timeOffset="367065.0706">18250 16933,'-23'0,"46"0,1 0,-1 0,1 0,-1 0,1 0,-1 0,1 0</inkml:trace>
  <inkml:trace contextRef="#ctx0" brushRef="#br0" timeOffset="367249.9938">18274 17051,'23'0,"1"0,-1 0,1 0,-1 0,1 0,0 0</inkml:trace>
  <inkml:trace contextRef="#ctx0" brushRef="#br0" timeOffset="373250.9258">19591 16439,'0'24,"0"23,0-24,0 24,0 0,0 0,0 24,0-1,0 1,0 23,0-23,0-1,23 1,-23-1,24 1,-24-48,0 24,0 0,0-23,0-1,-24-23,1 0,-24 0,47-23,-47 23,0-24,23 24,-93-23,70-1,0 24,-24 0,24-23,-24-1</inkml:trace>
  <inkml:trace contextRef="#ctx0" brushRef="#br0" timeOffset="374284.8321">19591 16345,'0'24,"23"-24,1 0,-1 0,1 0,0 0,-1-24,24 24,0 0,0 0,0 0,24 0,-24-23,23 23,24 0,0 0,-23 0,47 0,-1-24,-23 24,47 0,1-24,-25 24,48-23,-48 23,24-24,1 24,-1-23,0 23,23-24,-22 24,-1 0,23 0,1-23,0 23,-1 0,1 0,-1 0,1-24,0 24,23-23,-24 23,1 0,23-24,-23 24,-1 0,1 0,0 0,-1-23,1 23,0 0,23 0,-24-24,1 24,0 0,-1-23,1 23,0 0,-1 0,-23 0,24 0,0 0,-24 0,23 0,-46 0,23 0,-23 0,23 0,-47 0,23 0,-23 0,1 0,-25 0</inkml:trace>
  <inkml:trace contextRef="#ctx0" brushRef="#br0" timeOffset="376444.7355">20979 16674,'23'0,"-46"0,70 0,-24 0,-23 24,-23-1,-24 1,47-1,-48 1,1-1,24 1,-24 23,0-24,0 1,23 0,-23-1,24 1,-1-1,-23-23,24 24,-1-24,1 0,23 23,23 1,1-24,-1 0,24 23,-23-23,-1 24,24-1,0 1,0-24,0 23,0 1,0-24,-23 23,0 1,23-24,-24 23,1-23,-1 0</inkml:trace>
  <inkml:trace contextRef="#ctx0" brushRef="#br0" timeOffset="377262.3868">21449 16533,'0'0,"0"-23,0 46,23-23,-23 24,24 23,-24-24,23 24,1-23,-24 23,23 0,1 0,0-24,-1 24,1 1,-1-25,1 24,-1-23,1-1,-24 1,23-24,1-24,-1 1,-23-1,0 1,0-1,0-23,0 23,0-23,24 24,-24-1,0-23,0 24,0-24,0 23,0 1,0-1,0 1</inkml:trace>
  <inkml:trace contextRef="#ctx0" brushRef="#br0" timeOffset="377616.5804">22154 16933,'0'24,"0"-1,0 1,0-1,0 1,0-1,0 1,0-1,0 1,-23-24,23 23</inkml:trace>
  <inkml:trace contextRef="#ctx0" brushRef="#br0" timeOffset="378079.5742">22554 16933,'24'0,"-1"0,-23 24,0-1,0 1,-23-24,23 23,-24 1,24-1,-23-23</inkml:trace>
  <inkml:trace contextRef="#ctx0" brushRef="#br0" timeOffset="379266.1278">22201 16768,'24'0,"0"0,-1 0,1 0,-1 0,1 0,-1 0,1 0,23 0,0 0,0 0</inkml:trace>
  <inkml:trace contextRef="#ctx0" brushRef="#br0" timeOffset="379820.7517">22578 16463,'-24'0,"24"-24,0 48,0-1,0 1,0-1,0 1,24 23,-24-24,23 24,-23 0,0-23,0 23,24-24,-24 1,0 46,23-46,-23 23,0-23,0-1,0 1,0-1,24-23,-1 0,1-23,-24-1,23 24,1-23,-24-1,23 1,1-1,-24 0,23-23,1 24,0-24,-24 23,47-70,-24 47,1 0,-1 0,-23 24,24-24,-1 23,-23 1,0-1</inkml:trace>
  <inkml:trace contextRef="#ctx0" brushRef="#br0" timeOffset="380369.0091">23072 16909,'0'-23,"23"23,-23-24,24 24,-1 0,-23 24,0-1,0 1,-23-24,23 24,-24-1,24 1,-23-1,-1-23,24 24,0-1,24-23,-1 0,1 0,-1 0,1 0,-1 0,1 0,23 0,-47-23,47 23</inkml:trace>
  <inkml:trace contextRef="#ctx0" brushRef="#br0" timeOffset="380923.6836">23660 16533,'0'-23,"-24"23,1 0</inkml:trace>
  <inkml:trace contextRef="#ctx0" brushRef="#br0" timeOffset="381371.6324">23730 17027,'24'0,"-24"24,0-1,-24-23,1 24,23-1,-47 1,47-1</inkml:trace>
  <inkml:trace contextRef="#ctx0" brushRef="#br0" timeOffset="382759.2525">24295 16486,'23'-23,"-23"-1,0 1,0 46,0 1,0-1,0 1,24-1,-24 24,23-23,1 23,-24-24,23 24,1 0,-1-23,1 23,-1-47,-23 47,24-24,-1 1,1-24,-1 0,-23-24,0 1,0-1,24 1,-24-1,23 1,1-24,-24 23,0-23,23 24,1-24,-24 23,0 1,0-24,0 23,0 1</inkml:trace>
  <inkml:trace contextRef="#ctx0" brushRef="#br0" timeOffset="383081.094">24953 16792,'0'0,"0"23,0 1,0-1,0 1,0-1,0 1,-23 0,23-1,0 1</inkml:trace>
  <inkml:trace contextRef="#ctx0" brushRef="#br0" timeOffset="383815.8395">25282 16674,'24'0,"-1"0,24 0,1 0,-25 0,24 0,-23 0,23 0</inkml:trace>
  <inkml:trace contextRef="#ctx0" brushRef="#br0" timeOffset="384263.6733">25964 16392,'0'0,"0"-23,-23 46,23 1,0-1,0 24,0-23,0 23,0 0,0 0,23-24,1 24,-24-23,0-1,23 24,1-23,0-24,-24 23,23-23,1 0,-24-23,23-1,-23 1,24-1,-1-23,-23 0,24 24,-1-24,1 23,-24-23,23 24,-23-1,0 1,0-24,24 23</inkml:trace>
  <inkml:trace contextRef="#ctx0" brushRef="#br0" timeOffset="384733.8092">26411 16745,'0'-24,"24"24,-24-23,0 46,0 1,0-1,0 1,0-1,0 1,-24-24,1 23,23 1,0-1,23-23,1 0,-1 0,24 0,-23 0,23 0,0 0,-24 0,25 0,-25-23,24 23</inkml:trace>
  <inkml:trace contextRef="#ctx0" brushRef="#br0" timeOffset="385216.4261">26929 16416,'23'23,"1"1,-1-24,1 23,-1-23,1 24,-1-24,1 0,-24 23,47-23,-47 24,23-24,24 23,-23 1,-1-24,-23 23,0 1,-23-24,23 23,-24 1,24-1,-23 1,-1-1,1-23,-24 47,47-23,-47-1,23 1</inkml:trace>
  <inkml:trace contextRef="#ctx0" brushRef="#br0" timeOffset="386954.6376">23730 16533,'-23'0,"23"-23,-24 23,1 0,-1 0,48 0,-24-24,23 24,-23-23,24 23,-24-24,23 24,-23-23,24 23,-1 0,-46 0,-1 0,24 23,-23-23,46 0,24-23,-47-1,47 1</inkml:trace>
  <inkml:trace contextRef="#ctx0" brushRef="#br0" timeOffset="388289.7357">23895 16416,'-24'0,"1"0,-1 0,1 23,46-23,-23-23,0-1,0 1,0-1,-23 24,-1 0,1 0,-1 24,24-1,-23 1,23-1,0 1,0-1,0 1,0-1,23-23,1 0,-1-23,1-1,-24 1,23 23,-23-24,0 1,-23 23,-1 0,24 23,-23 1,-1-24,24 23,-23 1,46-24,1 0,-1 0,1 0,-1 0,-23-24</inkml:trace>
  <inkml:trace contextRef="#ctx0" brushRef="#br0" timeOffset="410328.7642">588 14605,'23'0,"1"0,0 0,-1 0,24 0,0 0,0 0,-23 0,-1 0,24 0,-23 0,-1 0,24 0,-23 0,23 0,0 0,-24 0,48 0,-24 0,0 0,24 0,-24 0,0 0,23 0,-23 0,0 0,24 0,-24 23,23-23,1 0,-24 0,24 0,-1 0,1 0,-1 0,1 0,-1 0,1 0,23 0,-23 0,-1 0,24 0,-23-23,-1 23,1 0,-1 0,24 0,71 0,-94 0,23 0,-24 0,24 0,-23 0,47 0,-48 0,24 0,24 0,-24 0,0 0,23 0,-22 0,22 0,1 0,-24 0,23 0,1-24,-24 24,24 0,93-23,-93 23,0 0,23-24,-24 24,118 0,-117 0,23-23,-23 23,-1 0,24-24,1 24,-25 0,24 0,-23-23,23 23,0 0,-23 0,23 0,0 0,-24 0,1 0,23 0,-23 0,-1 0,24 0,-23 0,0 0,-1 0,118 0,-117 0,0 0,-1 0,24 0,-23 0,-24 0,24 0,-1 0,1 0,-24-24,23 24,-23 0,1 0,-1-23,0 23,-24 0,24 0,-23 0,-1 0,-23 0,24 0,0 0,-24 0,0 0,0 0,0 0,-24 0,1 0,-1 0,1 0,-1 23,1-23,-24 24,23-24,-23 23,24 1,-24-1,23-23,-23 24,0-1,24 1,-24-1,0 1,0-1,0 1,0-1,0 1,0 23,-24-24,1 48,23-24,-24 47,24-47,-23 24,23-24,-24 0,24 23,0-23,0 24,-23-1,23 1,0-1,-24 1,24 23,0-23,0-1,-23 24,23-23,-24 23,1-24,23 25,-24-1,1-24,23 24,0-23,-24 23,1 0,23-23,0 23,0-24,0 1,-24 23,24-24,0 1,-23-1,23 1,-24 0,24-1,-23 1,-1-24,1 23</inkml:trace>
  <inkml:trace contextRef="#ctx0" brushRef="#br0" timeOffset="412297.1488">588 14887,'0'23,"0"1,0-1,0 1,0-1,0 1,0 0,0-1,0 1,0-1,0 1</inkml:trace>
  <inkml:trace contextRef="#ctx0" brushRef="#br0" timeOffset="412651.3532">376 14840,'0'-24,"0"48,-23-48,-1 24,1 0,-1 0,1 24,23-1,-24 1,1-24,23 47,0-24,0 1,0 23,0-23,0-1,0 24,0-23,0-1,23 1,1-1,-24 1,23-24,1 0</inkml:trace>
  <inkml:trace contextRef="#ctx0" brushRef="#br0" timeOffset="412951.8097">753 14887,'0'0,"23"0,-23 23,24 1,-24-1,23 1,-23-1,0 1,0 0,24 23,-1-24,-23 1,0-1,0 48,0-48</inkml:trace>
  <inkml:trace contextRef="#ctx0" brushRef="#br0" timeOffset="413985.4284">1388 14863,'0'24,"0"-1,0 1,0 23,0 0,0-23,0-1,0 1,0-1,0 1,0-1,0 1,0-48,0 1,0-1,0 1,0-1,0 1,0-1,0 0,0 1,0-1,0 1,0-1,0 1,0-1,0 48,23-24,1 0,-24 23,0 1,23-1,1 1,-24-1,23 1,1 0,-1-1,-23 1,24-1,-1 1,-23-1,24-23,-1 24,-23-48,0 1,0-1,0 1,0-1,0 1,0-1,0 0,-23 1,23-1,-24 1,24-1,0 1</inkml:trace>
  <inkml:trace contextRef="#ctx0" brushRef="#br0" timeOffset="414471.0493">1929 14910,'0'-23,"0"-1,-24 24,0 0,1 0,-1 24,1 23,-1-24,24 1,0-1,0 1,0 0,0-1,24 1,-1-1,-23 1,24-24,-1 0,1 0,0 0,-24-24,23 1,-23-1,0 1,0-1,0 0,0 1,0-1,-23 1,23-1,-24 24,0-23</inkml:trace>
  <inkml:trace contextRef="#ctx0" brushRef="#br0" timeOffset="415342.0281">2187 14957,'0'-23,"-23"46,23 1,0-1,0 1,0 0,0-1,0 1,0-1,0 1,0-1,0 1,0-48,0 1,0-1,0 1,0-1,0 1,0-1,0 0,0 1,0-1,0 1,0-1,0 1,0 46,23-23,1 24,-24-1,0 1,23-1,24 25,-47-1,0-24,24 1,-1-24,-23 23,24 1,-1-24,1 0,-1 0,1 0,-24-24,0 1,0-1,0 1,0-1,0 1,0-1,-24 0,1 1,23-1,-24 1,24-1</inkml:trace>
  <inkml:trace contextRef="#ctx0" brushRef="#br0" timeOffset="416075.2844">3010 14934,'0'-24,"-23"1,-1 23,24-24,-23 24,-1 0,1 0,-1 0,1 0,-1 0,24 24,-23-24,-1 23,24 1,-23-1,23 1,-24-1,24 1,0 0,0-1,0 1,0-1,24 1,-1-24,-23 23,24-23,-1 0,1 0,-24-23,0-1,0 1,-24 23,24-24,24 24,-1 0,1 0,23 0,0 0,-24 0,1 0,-1 0,-23 24,0-1,0 1,0-1</inkml:trace>
  <inkml:trace contextRef="#ctx0" brushRef="#br0" timeOffset="416445.1028">3293 14934,'0'23,"0"1,-24-24,24 23,0 1,0 0,0-1,0 1,0-1,0 1,0-1,0 1</inkml:trace>
  <inkml:trace contextRef="#ctx0" brushRef="#br0" timeOffset="416645.6425">3316 15099,'47'-212,"-117"471,93-306,48-165,-71 188,23 24,1 0,-1 0,1 0</inkml:trace>
  <inkml:trace contextRef="#ctx0" brushRef="#br0" timeOffset="416846.1717">3340 15004,'0'0,"23"0,1 0,-1 0,1 0</inkml:trace>
  <inkml:trace contextRef="#ctx0" brushRef="#br0" timeOffset="417046.6425">3316 15169,'0'0,"24"0,-1 0,1 0,-1 0,1 0,-1 0,1 0,-24-23</inkml:trace>
  <inkml:trace contextRef="#ctx0" brushRef="#br0" timeOffset="418080.0491">3904 14863,'0'0,"0"-23,0-1,0 1,-23 23,-1 0,1 23,-1 1,0-1,24 1,-23-24,23 23,0 24,-24-23,24-1,0 1,0 0,0-1,0 1,24-1,-1-23,1 0,0 0,-24-23,0-1,-24 24,24-23,-24 23,48 0,0 0,-1 0,1 0,-1 23,1 1,-24-1,23-23,-23 24</inkml:trace>
  <inkml:trace contextRef="#ctx0" brushRef="#br0" timeOffset="418380.8576">4139 14887,'0'23,"0"1,0-1,0 1,0-1,0 1,0 0,0-1,0 1,0-1,0 1</inkml:trace>
  <inkml:trace contextRef="#ctx0" brushRef="#br0" timeOffset="421319.3706">2728 14793,'0'23,"0"1,0-1,0 1,0-1,24 1,-24-1,0 1,0-1,23 25,-23-25,0 1,0-1,0 1</inkml:trace>
  <inkml:trace contextRef="#ctx0" brushRef="#br0" timeOffset="421858.6231">2540 14863,'0'0,"0"-23,24-1,-24 1,23 23,1 0,-24-24,23 1,1 23,23 0,0 0,0 23,-24 1,48-24,-48 23,1-23,23 24,-24-1,1 1,-1-24,-23 23,24 1,-24-1,0 1,0-1,0 1,0 0,-24-1,24 1,0-1,-23 1,-1-24,1 0,-1 23,-23-23,24 0,-1 0,-23 0,24 0,-1 0,-23 0,24 0,-24 0,0-23</inkml:trace>
  <inkml:trace contextRef="#ctx0" brushRef="#br0" timeOffset="423793.839">4280 14887</inkml:trace>
  <inkml:trace contextRef="#ctx0" brushRef="#br0" timeOffset="424063.3335">4092 14887,'118'-24,"-236"48,142-24,-1 0,1-24,-1 24,1 0,23 0,-24 0,1 0,-1-23,1 23,-1 0,1 0,-1 0,1 0</inkml:trace>
  <inkml:trace contextRef="#ctx0" brushRef="#br0" timeOffset="424295.1567">4163 14981,'23'0,"1"0,-1 0,1 0,-1 0,1 0,-1 0</inkml:trace>
  <inkml:trace contextRef="#ctx0" brushRef="#br0" timeOffset="424511.315">4116 15146,'23'0,"1"0,23 0,0 0,-24 0,1 0,-1-24</inkml:trace>
  <inkml:trace contextRef="#ctx0" brushRef="#br0" timeOffset="425466.9928">4727 14863,'0'24,"0"-1,-23 1,23-1,0 1,-24-1,24 1,0 23,0-23,0-1,-23-23,23-23,0-1,0 1,0-1,0 0,0 1,0-1,0 1,23-24,-23 23,24 24,-24-23,23 23,-23 23,24 1,-1-24,-23 23,24 24,-1-23,1-24,-1 23,1 1,-24 0,23-24,1 0,-24 23,23-23,1 0,-24-23,23 23,-23-24,0 0,0 1,0-24,0 23,0 1,-23-1,23 1,0-1,0 1</inkml:trace>
  <inkml:trace contextRef="#ctx0" brushRef="#br0" timeOffset="425767.7949">5221 14816,'0'24,"0"-1,0 1,0-1,0 1,0-1,0 1,0-1,0 1,0 23,0-23,0-1,0 1</inkml:trace>
  <inkml:trace contextRef="#ctx0" brushRef="#br0" timeOffset="425984.0338">5221 14887,'0'-24,"0"1,0 282,0-471,0 141,0 48,24-1,-1 1,1 23,-1 0,1 0,-1 0,1 0,-24-24</inkml:trace>
  <inkml:trace contextRef="#ctx0" brushRef="#br0" timeOffset="426200.1944">5198 14934,'23'0,"1"0,-1 0,24 0,-23 0,-1 0,1 0</inkml:trace>
  <inkml:trace contextRef="#ctx0" brushRef="#br0" timeOffset="426400.7318">5245 15075,'-24'47,"189"-212,-306 283,141-71,23-47,1 0,23 0,-47-23,47 23,0-24,-24 24</inkml:trace>
  <inkml:trace contextRef="#ctx0" brushRef="#br0" timeOffset="427233.6708">5644 14816,'0'24,"0"-1,0 1,0 23,0-24,0 1,0 23,0-23,0-1,0 1,0-1,-23-23,23-23,0-1,0 1,0-1,0 0,0 1,0-1,0-23,0 24,0-1,0-23,23 24,1-1,-24 1,23-1,1 24,-24-23,24-1,-1 24,1 0,-1 0,1 24,-24-1,0 1,0-1,0 1,-24-24,1 23,-1 1,1-1,-1-23,0 24,1-24,23 23,23 1,1-24,0 23,23-23,0 24,-24-1,1-23,-1 24,24 0,-23-24,-1 23,1 1</inkml:trace>
  <inkml:trace contextRef="#ctx0" brushRef="#br0" timeOffset="427946.7211">6397 14746,'0'23,"0"1,-23-24,23 23,-24 1,0-1,24 1,0 23,-23-24,-1 1,24-1,-23 1,23 0,-24-24,24-24,0 0,0 1,24-1,-1 1,-23-24,24 23,-1 1,-23-24,0 23,24 1,0-1,-1 1,-23-1,24 1,-1 23,1 0,-1 0,1 0,-1 23,1 24,-24 0,0-23,0-1,0 24,0-23,0-1,0 1,0-1,0 1,0-1,0 1</inkml:trace>
  <inkml:trace contextRef="#ctx0" brushRef="#br0" timeOffset="428135.6366">6326 14934,'0'-24,"236"95,-472-118,260 23,0 24,-1-23,1 23,-1 0,1 0,-1-24,1 24</inkml:trace>
  <inkml:trace contextRef="#ctx0" brushRef="#br0" timeOffset="428505.4807">6726 14746,'0'-24,"24"24,-1 0,1 0,-1 0,1 0,23 0,-24 0,1 0,-1 0,25 0,-25 0,1 0,-1 0,1 0,-24-23</inkml:trace>
  <inkml:trace contextRef="#ctx0" brushRef="#br0" timeOffset="428752.8967">6891 14746,'0'23,"0"-46,0 70,0-24,0 1,-24-1,24 1,-23-1,23 1,0-1,0 1,0-1,0 1,0 0,23-24</inkml:trace>
  <inkml:trace contextRef="#ctx0" brushRef="#br0" timeOffset="429122.839">7361 14769,'0'24,"-23"-24,23 23,0 1,0-1,-24 1,24-1,-23 1,23-1,0 1,0-1,0 1,0 0,0-1</inkml:trace>
  <inkml:trace contextRef="#ctx0" brushRef="#br0" timeOffset="429376.7655">7385 14722,'0'0,"23"0,1-23,-1 23,-23-24,24 24,-1 0,-23-23,24 23,-1 0,1 0,-1 0,1 0,0 0</inkml:trace>
  <inkml:trace contextRef="#ctx0" brushRef="#br0" timeOffset="429623.9727">7338 14887,'23'0,"1"0,-1 0,24 0,0 0,-23-24,23 24,-24 0,1 0</inkml:trace>
  <inkml:trace contextRef="#ctx0" brushRef="#br0" timeOffset="429840.1401">7385 15052,'235'-165,"-470"330,258-165,1 0,-1 0,1 0,-1 0,24 0,-23 0,-1 0,1 0,0 0,-1 0,24 0</inkml:trace>
  <inkml:trace contextRef="#ctx0" brushRef="#br0" timeOffset="446177.021">2822 15922,'0'-24,"0"1,-23 23,-1 0,1 0,-1 0,1 0,-1 0,1 23,23 1,-24-24,1 23,23 1,-24-1,24 1,0-1,0 1,0-1,24-23,-24 24,23-1,1-23,-1 0,1 0,-1-23,-23-1,24 24,-24-23,23-1,-23-23,0 24,0-1,0-23,24 0,-1 0,-23 0,0 24,0-48,24 47,-24-23,0 24,0-1,0 1,23 23,-23 23,0 1,0 23,0 0,0 0,0 0,0 24,0 23,0-47,0 0,24-24,-1 24,1-23,23-1,-47 1,47-24,-24 0,24 0,-47-24,47 1</inkml:trace>
  <inkml:trace contextRef="#ctx0" brushRef="#br0" timeOffset="446631.5082">3316 15522,'-23'0,"-1"0,24 23,0 1,0 23,0 0,0-23,0 23,0 0,0 0,0 0,24-24,-1 1,1 23,-1-24,1-23,23 47,0-47,-24 0,24 0,-23 0,-1 0,48-23</inkml:trace>
  <inkml:trace contextRef="#ctx0" brushRef="#br0" timeOffset="447121.6128">3810 15639,'-24'0,"24"-23,0-1,0 1,-23 23,23 23,0 24,23-23,-23 0,24 23,-24-24,24 24,-24-23,0-1,23 24,1-23,-24-1,0 1,23-1,1-46,-24-1,23 24,-23-23,0-1,0 1,24-24,-24 23,23 1,-23-24,0 23,0 1,0-1,0 0,0 1,0-1</inkml:trace>
  <inkml:trace contextRef="#ctx0" brushRef="#br0" timeOffset="447380.1599">4210 15922,'0'23,"0"1,-24-1,1-23,23 24,0-1,-24-23,1 24,23-1</inkml:trace>
  <inkml:trace contextRef="#ctx0" brushRef="#br0" timeOffset="448097.7402">4398 15569,'0'23,"0"1,23 23,-23-23,24-1,-24 1,0 23,24-24,-24 1,23 23,-23-24,24 1,-1-1,1-23,-1-23,1-1,-24 1,0-1,0 1,0-1,0 1,0-1,0 1,23 23,-23 23,0 1,0-1,24 1,-24-1,0 1,0-1,0 1,23-1,-23 1,47-1,-23-23,-1 0,-23-23,24-1,-24 1,0-1,23 1,-23-24,0 23,0 1,0-24,0 23,24 1,-24-1</inkml:trace>
  <inkml:trace contextRef="#ctx0" brushRef="#br0" timeOffset="448483.2051">5009 15310,'0'24,"0"-1,24 1,-1-24,-23 23,48 1,-1 46,-24-46,1 23,-1 0,1 0,-1 0,1-23,-1 23,1 0,-24-24,0 24,0-23,0-1,-24 48,1-48,-48 1,48-1,-1-23</inkml:trace>
  <inkml:trace contextRef="#ctx0" brushRef="#br0" timeOffset="449037.7409">5574 15639,'0'0,"0"-23,-24 23,24-24,24 48,23-24,-24 23,1 1,23-24,0 0,0 24,0-1,-23-23,46 24,-46-24,-1 0,24 23,-23-23,-1 24,1-24,-24 23,0 1,0-1,-24 1,1-1,23 1,-47-24,23 23,-23 1,0-24,24 23,-24-23,0 24,23-24,1 23,-1-23,0 0,1 0</inkml:trace>
  <inkml:trace contextRef="#ctx0" brushRef="#br0" timeOffset="449523.0771">6609 15639,'0'-23,"-24"23,1 23,-1 1,-23 23,24-23,-1-1,1 24,-1-23,24-1,-23 1,-1 23,24-24,0 1,24-1,-1-23,-23 24,24-24,-1 0,1 0,23 0,-24 0,1 0,-1-24,1 24,-1-23,1-1,-1 1,-23-1,0 1,0-1,0 1,0-1,-47-23,24 24,-1-1,1 1,-24-1</inkml:trace>
  <inkml:trace contextRef="#ctx0" brushRef="#br0" timeOffset="451890.3676">8725 15592,'24'0,"-1"0,1 0,-1 0,1 0</inkml:trace>
  <inkml:trace contextRef="#ctx0" brushRef="#br0" timeOffset="452090.8327">8678 15710,'0'24,"0"-48,24 48,-1-24,1 0,-1 0,1 0,-1 0,1-24</inkml:trace>
  <inkml:trace contextRef="#ctx0" brushRef="#br0" timeOffset="452491.5082">9243 15451,'-24'0,"1"0,-1 0,1 0,-1 24,1-1,-1 1,1 46,23-46,0-1,0 1,0 23,0-23,23-24,1 23,-1-23,1 24,-1-24,1 0,23-24,-47 1,23-1,-23-23,0 0,0 23,0 1,0-1,0 1,-23-1,-1 1</inkml:trace>
  <inkml:trace contextRef="#ctx0" brushRef="#br0" timeOffset="454148.7275">9737 15592,'0'24,"23"-24,1 0,-24-24,23 24,-23-23,24 23,-24 23,0 1,23-24,-23 23,24 1,-1-24,1 0,-1 0,1 0,-1 0,1-24,-1 1,1 23,-24-24,23 1,1-1,-24 1,23-1,1 1,-24-24,24 23,-24 1,0-24,0 23,0 1,0-1,0 1,0-1,0 48,0-1,0 24,0-23,0 23,0-24,0 48,0-48,0 48,0-48,0 48,0-47,0 23,0 0,0-24,0 1,0 23,0-24,0 1,0 23,0-24,0 1,0-1,0 1,23-48,1 1,-24-1,23 1,-23-24,24 47,-1-47,-23 23,0 1,24-24,-24 0,23 23,-23-23,0 23,0-23,0 0,0 24,0-24,0 23,0-23,0 0,0 24,0-1,0 1,0-1,0 1,0 46,-23-23,23 24,0-1,0 24,-24 0,24-23,0 23,0 0,0 0,0 0,0 0,0 0,0 0,-23 0,23-23,0-1,0 1,0-1,0 1,0-1,0 1,23-48,-23 1,0-1,0 1,24-1,-24 1,23 23,-23-24,47-23,-23 24,23 23,-24 0,1-24,-1 24,1-23,-1 23</inkml:trace>
  <inkml:trace contextRef="#ctx0" brushRef="#br0" timeOffset="454433.8994">9901 15475,'0'-24,"-23"24,-1 0</inkml:trace>
  <inkml:trace contextRef="#ctx0" brushRef="#br0" timeOffset="455082.2475">10560 15310,'23'0,"1"0,-24 24,0-1,0 1,23-1,-23 24,0-23,0 23,24-24,-1 1,-23-1,0 1,24-1,-24 1,23-24,1 0,-24-24,0 1,23-1,-23 1,24 23,-24-47,0 23,0 1,24-24,-24 23,23 1,-23-1,0 1,0-1</inkml:trace>
  <inkml:trace contextRef="#ctx0" brushRef="#br0" timeOffset="455329.6631">10913 15522,'0'0,"23"0,1 0,-1 0,1 0,-24-24,23 24,1 0,-24-23,23 23</inkml:trace>
  <inkml:trace contextRef="#ctx0" brushRef="#br0" timeOffset="455514.5915">10913 15592,'23'24,"-46"-48,70 48,-24-24,1 0,-1-24</inkml:trace>
  <inkml:trace contextRef="#ctx0" brushRef="#br0" timeOffset="456153.7416">11359 15334,'-23'0,"23"-24,-24 24,1 0,-1 24,24-1,0 1,-23-1,23 1,0-1,0 1,0-1,0 1,0-1,23 1,1-1,-24 1,23-24,1-24,-24 1,23 23,-23-24,0 1,24-1,-24 1,23 23,-23-24,0 48,0-1,0 1,0-1,0 1,0-1,0 1,0-1,24 1,0-24,-1 0,1 0,-1-24,-23 1,0-1,24 1,-1-1,-23-23,24 24,-1-1,-23-23,0 24,24-1,-24-23</inkml:trace>
  <inkml:trace contextRef="#ctx0" brushRef="#br0" timeOffset="459327.4153">282 16698,'0'-24,"0"1,24 23,-1 0,1 0,-1 0,-23 23,24-23,-1 24,-23-1,24-23,-24 24,0-1,0 1,0-1,-24-23,24 24,-23-24,-1 23,1 1,23-1,23-23,24 0,0 0,-23 0,-1 0,1 0,-1 0,1 0,-1 0,1 0,0 0,-1 24</inkml:trace>
  <inkml:trace contextRef="#ctx0" brushRef="#br0" timeOffset="459781.8191">94 16604,'0'0,"0"-24,0 48,0-1,0 24,0 0,0-23,0-1,0 24,0-23,0-1,0 24,0-23,0 0,24-1,-1 1,1-1</inkml:trace>
  <inkml:trace contextRef="#ctx0" brushRef="#br0" timeOffset="460113.1773">776 16580,'-23'0,"23"24,0-1,0 24,0-23,0-1,0 24,23-23,-23 23,0-24,0 1,0 23,0-23,0-1,0 1</inkml:trace>
  <inkml:trace contextRef="#ctx0" brushRef="#br0" timeOffset="467375.349">1435 17286,'0'-24,"0"1,-24-1,1 24,23-23,-24 23,1 0,-1 0,1 0,-1 0,0 23,1-23,23 47,-24-23,1-1,23 24,-24-47,24 47,0-23,0-1,24 1,-24-1,23 1,1-24,-24 23,23-23,1 0,0-23,-24-1,23 24,-23-23,24-1,-24 1,23-1,-23 1,24-24,-24 23,0-46,0 46,0-23,0 24,0-24,0 23,0-23,0 24,0 46,-24 1,24-1,0 1,0-1,0 24,0 0,0 0,0-23,24-1,-24 24,0-23,23-1,1 1,-24-1,23-23,1 0,-1 24,1-24,-1 0,1 0,-1-24</inkml:trace>
  <inkml:trace contextRef="#ctx0" brushRef="#br0" timeOffset="491834.2293">18909 7855,'-24'0,"48"0,-1 0,1-24,-1 24,24 0,1 0,-1 0,23 0,-23 0,0 0,24-23,-48 23,24 0</inkml:trace>
  <inkml:trace contextRef="#ctx0" brushRef="#br0" timeOffset="492088.1455">19215 7855,'0'0,"0"23,0 1,0-1,0 1,0-1,0 24,0-23,0 0,0-1,0 24,0-23,0-1,0 1,0-1,0 1</inkml:trace>
  <inkml:trace contextRef="#ctx0" brushRef="#br0" timeOffset="492445.6651">19544 7855,'0'0,"0"23,0 1,0-1,-24 1,24-1,0 1,0-1,0 25,0-25,0 1,-23-1,23 1,-24-24</inkml:trace>
  <inkml:trace contextRef="#ctx0" brushRef="#br0" timeOffset="492874.8862">19497 7949,'94'-235,"-212"635,142-565,93-70,-93 235,-1 23,1-23,0 24,-24-1,0 1,0-1,0 24,-24 0,0-47,1 24,-1-1,1-23,-1 0,1 0,46 0,1 0,-1 0,1 24,-1-24,1 23,0 1,-24 0,23-24,1 23,-24 1,0-1,23-23,-23 24,24-1,-24 1,23-24</inkml:trace>
  <inkml:trace contextRef="#ctx0" brushRef="#br0" timeOffset="493269.4069">19944 7878,'23'-23,"1"-1,-24 1,23 23,1 0,-1 0,1 0,-1 0,1 0,-1 0,1 0,-1 0</inkml:trace>
  <inkml:trace contextRef="#ctx0" brushRef="#br0" timeOffset="493454.3212">20132 7808,'0'117,"70"-258,-140 306,70-306,0 305,0-140,0-1,0 1,0 0,0-1,0 1</inkml:trace>
  <inkml:trace contextRef="#ctx0" brushRef="#br0" timeOffset="493654.877">20014 8208,'94'0,"-141"-24,141 48,-235-24,329-24,-141 24,-23 0,-24-23,47 23</inkml:trace>
  <inkml:trace contextRef="#ctx0" brushRef="#br0" timeOffset="494278.2724">20626 7878,'0'0,"-24"24,24-1,0 1,-23-1,23 1,-24-1,24 1,-23 0,23-1,0 1,-24-1,1-23,23-23,23-1,1 1,-24-1,23-23,1 23,-1-23,1 24,-1-1,-23 1,24-1,-1 24,-23-23,24 23,-24 23,23 1,-23-1,24 24,-24-23,0-1,0 1,0 47,23-71,-23 23,0 1,0-1,24-23</inkml:trace>
  <inkml:trace contextRef="#ctx0" brushRef="#br0" timeOffset="494478.8195">20602 8090,'47'-71,"71"166,-283-119,236-47,-48 48,1 23,-1 0,1 0,23 0,-47-24,47 24</inkml:trace>
  <inkml:trace contextRef="#ctx0" brushRef="#br0" timeOffset="495211.8299">21049 7878,'0'-23,"24"23,-24-24,0 48,0-1,0 24,0-23,0-1,23 1,-23-1,0 25,0-25,0 1,0-1,0 1,-23-24,23-24,0 1,0-24,0 23,23 0,-23-23,0 24,0-1,0-23,0 24,24 23,-24-24,23 48,-23-1,0 1,24-1,-24 24,23-23,1-1,-1 1,1 0,-1-1,1 1,-1-1,1-23,-1 24,1-24,-1 0,-23-24,24 1,-24-24,0 23,0 0,0-23,0 24,0-1,0 1,0-1,-24 24,24-23,0-1</inkml:trace>
  <inkml:trace contextRef="#ctx0" brushRef="#br0" timeOffset="495998.0919">22037 7902,'0'-24,"23"1,-23-1,0 1,0-1,0 1,-23 23,-24 0,23 0,1 23,-24 1,23-1,-23 1,24-1,-1 24,1 0,-1-23,24 23,-23-23,23 23,0-24,23 1,1-1,-24 1,23-1,24-23,-47 24,47-24,24 0,-24-24,-24 24,1-23,-24-1,0 1,-24 23,1-24,-24 24,23 0,-23 0,24 0,-1 0,48-23,-1 23,48-24,-48 24,24 0,0 0,0 0,0 0,0 0,-23 24,23-24,-47 23,24 1,-24-1,-24 1,24-1,0 1,-23-1,-1 1,0-24,24 23,-23-23,23 24</inkml:trace>
  <inkml:trace contextRef="#ctx0" brushRef="#br0" timeOffset="496646.5601">22390 7831,'0'24,"0"-1,0 1,0 23,0-24,0 1,0 23,0-23,0 23,0-24,23 1,-23-1,0 1,0-1,24 1,-24-1,23-23,1 0,-1 0,24 0,0 0,-23 0,-1-23,24 23,-23 0,-1 0</inkml:trace>
  <inkml:trace contextRef="#ctx0" brushRef="#br0" timeOffset="497263.6515">23048 7808,'0'23,"0"1,0-1,0 1,0-1,0 24,0-23,0-1,0 1,0 0,0-1,0 24,0-23,0-1,0 1,0-1</inkml:trace>
  <inkml:trace contextRef="#ctx0" brushRef="#br0" timeOffset="497486.3272">23048 7949,'47'-165,"-70"518,-1-541,95 0,-48 164,1 24,-24-23,47 23,-24-24,24 24,0 0,0-23,-23 23,23 0,-24 0</inkml:trace>
  <inkml:trace contextRef="#ctx0" brushRef="#br0" timeOffset="497718.1269">23119 7925,'23'0,"1"0,23 0,0 0,-24 0,24 0,0 0</inkml:trace>
  <inkml:trace contextRef="#ctx0" brushRef="#br0" timeOffset="497934.2966">23166 8208,'0'0,"23"0,1 0,23 0,-24 0,48-24,-48 24,24-23,-23 23</inkml:trace>
  <inkml:trace contextRef="#ctx0" brushRef="#br0" timeOffset="498735.2566">24789 7784,'23'0,"1"-23,23 23,0 0,-24 0,24 0,-23 0,-1 0,24 0,-23 0,-1 0,1 0</inkml:trace>
  <inkml:trace contextRef="#ctx0" brushRef="#br0" timeOffset="498988.9347">24953 7808,'0'0,"-23"0,23 23,0 1,0-1,0 1,0-1,0 1,0-1,0 1,23-1,-23 1,0 0,0-1,0 24,0-23</inkml:trace>
  <inkml:trace contextRef="#ctx0" brushRef="#br0" timeOffset="499204.9842">24789 8231,'70'0,"-140"0,164 0,-47 0,-24-23,24 23,0 0,0-24,-23 24,23-23,0 23</inkml:trace>
  <inkml:trace contextRef="#ctx0" brushRef="#br0" timeOffset="500339.0233">25588 7784,'0'24,"0"-1,0 1,0-1,0 24,-23-23,23-1,0 1,0-1,0 25,0-25,0 1,0-1,0 1,0-48,0 1,23-24,-23-1,0 25,0-1,0 1,0-1,0 1,0-1,0 1,0-1,24 24,-1 24,1-1,23 1,-24 23,1-24,-1 1,1-1,-1 25,24-25,-23 1,-24-1,23 1,1-24,-24-24,0 1,23-1,-23 1,0-25,0 1,0 24,0-1,0 1,-23 23,23-24,0 1</inkml:trace>
  <inkml:trace contextRef="#ctx0" brushRef="#br0" timeOffset="501325.8291">26341 7761,'0'23,"0"1,0-1,0 24,0-23,0 23,0-24,0 24,0-23,0 0,0-1</inkml:trace>
  <inkml:trace contextRef="#ctx0" brushRef="#br0" timeOffset="501595.3797">26270 7761,'0'0,"24"-24,-1 1,1 23,-1-24,1 24,23-23,0-1,-24 24,24 0,-23 0,23 0,-24 0,1 0,0 0,-1 0,-23 24</inkml:trace>
  <inkml:trace contextRef="#ctx0" brushRef="#br0" timeOffset="501848.8445">26388 7878,'0'0,"23"0,1 0,-1 0,1 0,-1 0,24 0,-23 0,-1 0,1 0,-1 0</inkml:trace>
  <inkml:trace contextRef="#ctx0" brushRef="#br0" timeOffset="502056.1027">26388 8137,'23'0,"1"0,46 0,-23 0,0 0,0-23,1 23,-1-24,0 24,-24-23</inkml:trace>
  <inkml:trace contextRef="#ctx0" brushRef="#br0" timeOffset="502675.8732">27399 7643,'-23'0,"46"0,-70 0,24 0,-1 0,0 0,1 0,-1 0,1 0,-1 24,1-1,23 1,-24-1,1 1,23 23,-24-24,1 48,23-48,0 1,23-1,1 1,-24-1,23 1,1 0,23-24,-24 0,24 0,-23 0,0 0,23-24,-24 24,24-24,-23 1,-1-1,1 1,23-1,-47-23,23 47,1-47,-24 24,0-24,-24 23,1 24,-1-23,-23 23,0 0</inkml:trace>
  <inkml:trace contextRef="#ctx0" brushRef="#br0" timeOffset="502913.4701">27187 7831,'94'47,"-188"-94,212 94,-94-23,-24-1,23-23,1 24,-1-1,-23 1,47-1,-47 1,24 0,-1-24,24 47,-23-47,-1 23</inkml:trace>
  <inkml:trace contextRef="#ctx0" brushRef="#br0" timeOffset="503446.098">27940 7761,'0'-24,"0"48,-24-1,24 24,0-23,0-1,0 1,0-1,24 24,-24 0,24-47,-1 24,1 0,-1-1,1-23,-1 0,1 0,-1 0,24-23,0 23,-47-24,24 0,-1 1,1-1,-24 1,0-24,0 23,0 1,0-1,0 1,-24 23</inkml:trace>
  <inkml:trace contextRef="#ctx0" brushRef="#br0" timeOffset="504231.7366">28834 7737,'0'24,"-24"-1,1-23,23 24,-24-1,1 1,23-1,0 1,-24-1,1 1,23-1,-24 1,24-1,0 1,0 0,0-48,0 0,0 1,0-1,24-23,-1 24,1-1,-24 1,0-24,23 47,1-47,-1 23,1 1,-1 23,1 0,-1 0,1 23,-1 48,-23-24,24-24,-1 1,-23-1,0 1,0-1,24 1,-24-1,23 1,-23 0</inkml:trace>
  <inkml:trace contextRef="#ctx0" brushRef="#br0" timeOffset="504416.652">28834 7925,'47'-47,"94"188,-329-235,258 47,-46 47,-1 0</inkml:trace>
  <inkml:trace contextRef="#ctx0" brushRef="#br0" timeOffset="504864.6095">29304 7737,'0'-23,"0"46,0 1,0-1,-23 1,23-1,0 1,0-1,0 24,0-23,0-1,0 1,0-1,0 1,0 0,23-24,-23 23,47-23,0 0,0 0,24 0,-48 0,24 0</inkml:trace>
  <inkml:trace contextRef="#ctx0" brushRef="#br0" timeOffset="505355.2709">29916 7737,'23'0,"1"0,-1 0,1 0,-24-23,47 23,-24 0,1 0,-1 0</inkml:trace>
  <inkml:trace contextRef="#ctx0" brushRef="#br0" timeOffset="505603.705">30104 7737,'-47'71,"94"-142,-94 165,47-70,0-1,0 1,0-1,0 1,0-1,0 1,0-1,0 1,0 0,0-1,0 1</inkml:trace>
  <inkml:trace contextRef="#ctx0" brushRef="#br0" timeOffset="505782.1135">29963 8161,'117'0,"-187"0,187 0,-281 0,375 0,-187 0,23 0</inkml:trace>
  <inkml:trace contextRef="#ctx0" brushRef="#br0" timeOffset="506182.8856">30551 7784,'0'0,"23"0,1 0,-1 0,24-23,-23 23,23 0,0 0,-24 0,24 0,0-24,0 24</inkml:trace>
  <inkml:trace contextRef="#ctx0" brushRef="#br0" timeOffset="506452.446">30715 7784,'-23'24,"328"-95,-587 118,235 0,47-23,0-1,0 1,0-1,0 24,0 0,0-23,0 0,0-1,0 1,0-1,24 1,-1-1</inkml:trace>
  <inkml:trace contextRef="#ctx0" brushRef="#br0" timeOffset="506922.3585">31585 7808,'-23'0,"23"23,-24 1,1-1,-1 1,1 23,-1-24,1 1,-1-1,1 25,-1-48,1 23,-1 1,24-1,-23 1,23-1,-24 1</inkml:trace>
  <inkml:trace contextRef="#ctx0" brushRef="#br0" timeOffset="507238.7553">31233 7808,'23'0,"-23"23,0 1,24-1,-24 1,0 23,23-24,1-23</inkml:trace>
  <inkml:trace contextRef="#ctx0" brushRef="#br0" timeOffset="510031.1284">2446 16580,'0'-23,"-24"23,24-24,-23 24,23-23,-24 23,48 0,23 0,0 0,0 0,-23 0,23 0,-24 0,1 0,23-24,-24 24</inkml:trace>
  <inkml:trace contextRef="#ctx0" brushRef="#br0" timeOffset="510331.6264">2564 16510,'-24'0,"24"23,0 1,0-1,0 1,0-1,0 24,0-23,0-1,0 24,0-23,0-1,0 1,0-1,0 1,0-1</inkml:trace>
  <inkml:trace contextRef="#ctx0" brushRef="#br0" timeOffset="510694.926">2775 16627,'0'0,"0"24,0-1,0 1,0-1,24 1,-24-1,0 1,0-1,23 1,-23-1,0 1,0-1,0 1</inkml:trace>
  <inkml:trace contextRef="#ctx0" brushRef="#br0" timeOffset="511148.971">2822 16651,'71'-141,"-142"493,71-563,94 70,-70 141,-1 0,1 0,-24 23,0 1,0-1,0 1,0-1,-24 1,1-1,-1 1,1-24,23 23,-24-23,1 0,-1 0,24 24,24-1,-1-23,1 0,-1 0,1 24,23-1,-24 1,1-24,23 47,-24-47,-23 23,47-23,-47 24,24-24,0 0,-1 0</inkml:trace>
  <inkml:trace contextRef="#ctx0" brushRef="#br0" timeOffset="511449.6838">3316 16580,'0'-23,"24"23,-24-24,23 1,1 23,-1 0,1 0,-1-24</inkml:trace>
  <inkml:trace contextRef="#ctx0" brushRef="#br0" timeOffset="511697.1031">3434 16533,'0'94,"0"-188,0 212,0-95,0 1,0-1,0 1,0-1,0 1,0-1,0 1</inkml:trace>
  <inkml:trace contextRef="#ctx0" brushRef="#br0" timeOffset="511882.0137">3363 16862,'118'-23,"-236"46,259-46,-117 23,-1 0,1-24</inkml:trace>
  <inkml:trace contextRef="#ctx0" brushRef="#br0" timeOffset="512652.8901">3786 16486,'-23'0,"23"24,0-1,-24 1,24 23,-23-47,23 47,0-24,0 1,0-1,0 24,0-23,0-1,0 1,0-48,0 1,0-1,0 1,0-1,0-23,0 24,0-1,23-23,1 0,-24 24,0-1,0 1,23-1,1 24,0 0,-24 24,23 23,1-47,-24 47,23-24,-23 1,24 23,-1-24,-23 1,24-1,-24 1,23-1,-23 1,0-1</inkml:trace>
  <inkml:trace contextRef="#ctx0" brushRef="#br0" timeOffset="512822.1963">3786 16721,'48'0,"93"47,-330-94,260 24,-47 23,-1 0</inkml:trace>
  <inkml:trace contextRef="#ctx0" brushRef="#br0" timeOffset="523392.8931">4092 16439,'0'24,"0"-1,0 1,0-1,24 1,-24-1,0 1,0-1,0 1,23-24,-23 23,0 1,0-1,24 1,-48-24,24-24,0 1,0-1,-23 24,23-23,0-1,0 1,0-1,0 1,0-1,0 1,0-1,0 1,0-1,0 1,0-1,0 48,23-24,-23 47,24-24,-24 1,47-1,-24 48,1-48,-1 1,1-1,-1-23,1 24,-1-1,1-23,-1 24,1-24,-24-24,0 1,0-1,0 1,0-1,0 1,0-1,0 1,-24-1,24 1,0-1,-23 1,23-1,0 1,0-1,-24 1</inkml:trace>
  <inkml:trace contextRef="#ctx0" brushRef="#br0" timeOffset="526812.0412">4892 16416,'0'-24,"0"1,0-1,0 1,0-1,-24 24,1-24,-1 24,1 0,-1 24,1-24,-1 24,1-1,-1 24,1-23,-1 23,1 0,-1 47,1-71,23 24,0-23,0 23,0-24,23-23,1 47,-24-23,23-24,1 0,-1 0,1 0,-1-24,-23 1,24 23,-1-24,-23 1,0-1,0 1,0-1,-23 24,-1 0,24-23,24 23,-1 0,1 0,-1 0,1 23,-1-23,1 0,-24 24,0-1,23-23,-23 24,0-1,0 1</inkml:trace>
  <inkml:trace contextRef="#ctx0" brushRef="#br0" timeOffset="527286.6582">5151 16416,'-24'0,"1"0,23 23,0 1,0-1,0 24,0-23,0 23,0-24,0 24,0-23,0-1,-24 1,24-1,0 1,0-1,0 1,24-24,-1 0,1 0,-1 0,1 0,-1 0,24 0,-23 0</inkml:trace>
  <inkml:trace contextRef="#ctx0" brushRef="#br0" timeOffset="527687.7446">5503 16510,'0'23,"0"1,0-1,0 1,0-1,0 24,0-23,0-1,0 1,0-1,0 1,0-1,24 1</inkml:trace>
  <inkml:trace contextRef="#ctx0" brushRef="#br0" timeOffset="527903.6365">5550 16533,'165'-188,"-330"564,165-564,212 0,-188 188,-1 0,1 0,23 0</inkml:trace>
  <inkml:trace contextRef="#ctx0" brushRef="#br0" timeOffset="528156.8597">5550 16674,'24'0,"-1"0,1 0,-1 0,1 0,-1 0,1 0</inkml:trace>
  <inkml:trace contextRef="#ctx0" brushRef="#br0" timeOffset="528358.9339">5480 16862,'70'0,"-140"0,187 0,-93 0,-1 0,1 0,-1 0,1 0,0-23,23 23</inkml:trace>
  <inkml:trace contextRef="#ctx0" brushRef="#br0" timeOffset="529021.3726">6585 16392,'24'-23,"-1"23,1 0,-1 0,1 0,-1 0,1 0,-1 0,1 0,-1 0,24-24</inkml:trace>
  <inkml:trace contextRef="#ctx0" brushRef="#br0" timeOffset="529252.8429">6773 16416,'0'70,"0"-140,0 164,0-71,0 1,0-1,0 1,0 23,0-24,0 1,0-1</inkml:trace>
  <inkml:trace contextRef="#ctx0" brushRef="#br0" timeOffset="529437.7616">6632 16768,'141'0,"-188"-23,-47 46,259-23,-142 0,1-23</inkml:trace>
  <inkml:trace contextRef="#ctx0" brushRef="#br0" timeOffset="530108.5244">7150 16463,'0'0,"-24"0,24-24,0 48,-23-1,23 1,0-1,0 1,-24-1,24 1,0-1,-23 1,23-1,0 1,0-1,0-46,0-1,0 1,0-1,0 1,23-1,-23-23,0 24,0-1,0-23,24 24,-24-1,0 1,23 23,-23 23,0 1,24-1,-24 1,23 23,-23-24,0 1,24 23,-1-24,-23 1,0-1,47 24,-23-23,-24-1,23-23,-23-23,24-1,-24 1,0-1,0 1,0-1,0 1,0-24,0 23,0 1,0-24,0 23,0 1</inkml:trace>
  <inkml:trace contextRef="#ctx0" brushRef="#br0" timeOffset="530662.9713">7502 16416,'0'23,"0"24,0-23,0-1,0 24,0-23,0-1,24 1,-24-1,0 1,0-1,0 1,0-1</inkml:trace>
  <inkml:trace contextRef="#ctx0" brushRef="#br0" timeOffset="530910.0165">7549 16416,'47'-94,"-117"493,93-704,48 187,-71 94,47 24,-23 0,-1 0,24 0,-23 0,-24 24,23-24</inkml:trace>
  <inkml:trace contextRef="#ctx0" brushRef="#br0" timeOffset="531163.6358">7502 16580,'24'0,"-48"0,71 0,-23 0,-1-23,1 23,0 0,-1 0,1 0,-1 0</inkml:trace>
  <inkml:trace contextRef="#ctx0" brushRef="#br0" timeOffset="531364.1858">7502 16768,'212'0,"-424"0,448 0,-213 0,1-23,-1 23</inkml:trace>
  <inkml:trace contextRef="#ctx0" brushRef="#br0" timeOffset="531896.8401">8114 16274,'-24'0,"1"0,-1 0,1 0,-1 0,24 24,-47 0,47-1,-23 1,-1 23,24 0,-23-24,23 24,0-23,0 23,23 0,1-47,-1 23,1-23,-1 0,24 0,0 0,-23 0,23 0,-24 0,1 0,-1-23,-23-1,24 1,0 23,-24-47,0 23,0 1,0-24,0 23,-24 1,0-24,24 23,-47-23,24 23,-24 1,23 23</inkml:trace>
  <inkml:trace contextRef="#ctx0" brushRef="#br0" timeOffset="532197.5672">7902 16486,'71'0,"-142"0,165 0,-94 24,24-24,-1 0,1 23,-24 1,23-1,1-23,-24 24,23-1,24 1,-47-1,24-23,-1 24,-23-1,24-23,-24 24,24-1,-1-23</inkml:trace>
  <inkml:trace contextRef="#ctx0" brushRef="#br0" timeOffset="532629.9084">8443 16322,'-23'0,"23"-24,-24 24,24 24,0-1,0 1,0-1,0 24,0-23,0 23,0-24,24 24,-24-23,23-1,-23 1,24-1,-1-23,1 24,-1-24,1 0,23 0,-24 0,1 0,-1-24,1 1,-1-1,-23 1,0-1,0 1,0-24,0 23,0 1,0-24,0 23</inkml:trace>
  <inkml:trace contextRef="#ctx0" brushRef="#br0" timeOffset="533246.5418">9008 16251,'0'23,"0"1,0 0,0-1,0 1,0-1,0 24,0-23,-24 23,1-24,23 24,0-23,0-1,-24 1,24-1,-23-23,46-23,-23-1,24 1,-24-1,0-23,23 24,1-24,-1-24,1 24,-24 24,23-25,1 25,-24-1,23 24,-23-23,24 23,-1 23,-23 1,0 47,0-48,0 24,0 0,24-23,-24 23,0-24,0 24,0-23,0-1,0 1,0-1</inkml:trace>
  <inkml:trace contextRef="#ctx0" brushRef="#br0" timeOffset="533500.3607">8937 16510,'24'0,"187"94,-446-188,282 70,-23 24,-1 0,1 0,-1 0,1 0,-1 0,-23-23,24 23</inkml:trace>
  <inkml:trace contextRef="#ctx0" brushRef="#br0" timeOffset="533901.4382">9337 16274,'0'-23,"0"46,0 1,0 23,0-23,0-1,0 1,0 23,0-24,0 1,0 23,0-24,0 1,0-1,0 1,23-24,1 0,-1 0,1 0,-1 0,1 0,-1-24,1 24,0-23</inkml:trace>
  <inkml:trace contextRef="#ctx0" brushRef="#br0" timeOffset="534286.5926">9737 16251,'0'-24,"23"24,1 0,-1 0,1 0,-1 0,-23-23,24 23,-1 0,-23-24</inkml:trace>
  <inkml:trace contextRef="#ctx0" brushRef="#br0" timeOffset="534518.3764">9831 16227,'0'283,"23"-589,-46 329,23 283,0-282,0-1,-24-23,24 24</inkml:trace>
  <inkml:trace contextRef="#ctx0" brushRef="#br0" timeOffset="534734.1889">9737 16627,'329'-94,"-635"165,283-48,375-117,-328 94,-1-23,25 23</inkml:trace>
  <inkml:trace contextRef="#ctx0" brushRef="#br0" timeOffset="535117.9802">10231 16227,'0'-23,"23"23,1 0,-1 0,-23-24,47 24,0 0,0 0,-23 0,-1 0,1 0,-1 0,1-23,-1 23</inkml:trace>
  <inkml:trace contextRef="#ctx0" brushRef="#br0" timeOffset="535351.2841">10513 16180,'-71'189,"142"-378,-142 425,71-213,0 1,0-1,-23 1,23-1,0 1,0-1,0 1,0-1</inkml:trace>
  <inkml:trace contextRef="#ctx0" brushRef="#br0" timeOffset="535790.1312">11054 16133,'0'0,"23"0,-23 24,-23-24,-1 23,1 24,23-23,-24-1,1 25,-1-25,1 24,-1-23,1-1,-1 24,24-23,-23-24,-1 23,24 1,-24-1,1-23</inkml:trace>
  <inkml:trace contextRef="#ctx0" brushRef="#br0" timeOffset="536133.2106">10701 16133,'-24'0,"24"24,0-1,47 24,-47-23,24-1,-24 1,23 0,-23-1,24 1,-24-1</inkml:trace>
  <inkml:trace contextRef="#ctx0" brushRef="#br0" timeOffset="538412.958">1388 17333,'-24'0,"1"-24,-1 24,1 0,-1 0,24 24,0-1,0 1,-24-1,1 1,23-1,0 1,0-1,0 1,0-48,0 1,23-1,-23 1,0-1,-23 24,23 24,-24-24,24 23</inkml:trace>
  <inkml:trace contextRef="#ctx0" brushRef="#br0" timeOffset="539430.2068">2375 17686,'0'-24,"0"1,0-1,-23 24,-1 0,1 0,-1 0,1 0,-24 0,47 24,-24-24,1 23,23 1,-24-1,24 1,0 23,0 0,0-24,0 1,24-24,-1 23,1-23,-1 0,1 0,-1 0,-23-23,24-1,-24 1,0-1,23 1,-23-24,0 23,0 1,0-24,0 23,0-23,0 0,0 23,0-23,0 24,0-24,0 23,0-46,0 46,0 48,0-1,0 1,0 23,0 0,0 0,0 23,0 1,0-24,0 0,0 24,24-48,-1 24,-23-23,24-1,-1 1</inkml:trace>
  <inkml:trace contextRef="#ctx0" brushRef="#br0" timeOffset="540172.7892">2681 17309,'0'-23,"-23"23,23 23,0 1,-24-1,24 24,0 0,0-23,0 46,0-22,0-1,0 0,24-24,-24 24,23-23,1 23,-1-24,24 1</inkml:trace>
  <inkml:trace contextRef="#ctx0" brushRef="#br0" timeOffset="541804.7606">3034 17403,'0'-23,"0"-1,23 24,-23 24,0-1,24 1,-1-1,-23 1,24 23,-1-24,-23 1,24 23,0-47,-1 24,-23-1,24 1,-1-1,1-23,-1 0,1-23,-24-1,0-23,0 24,23-25,-23 25,24-1,-24-23,0 24,23-24,-23 23,24 1,-24-24</inkml:trace>
  <inkml:trace contextRef="#ctx0" brushRef="#br0" timeOffset="542336.7182">3551 17662,'0'24,"0"-1,0 1,0-1,-23 1,-1-24,24 23</inkml:trace>
  <inkml:trace contextRef="#ctx0" brushRef="#br0" timeOffset="543339.0139">3786 17356,'0'24,"24"-1,-24 24,24-47,-24 24,0 23,23-24,1-23,-24 24,0 0,23-1,1-23,-1 24,-23-48,24 24,-24-23,0-1,0 0,0 1,23-1,-23 1,0-1,0 1,24 23,-24 23,0 1,23-24,-23 23,0 1,24-1,-24 1,23 0,-23-1,24-23,-24 24,23-24,-23-24,24 1,-24-1,0 0,0 1,0-1,0 1,0-1,0 1,0-1,0 1,23-1</inkml:trace>
  <inkml:trace contextRef="#ctx0" brushRef="#br0" timeOffset="543793.4962">4327 17121,'0'24,"24"-1,-1 1,1-24,-24 47,23-24,1 1,-24 23,47-24,-47 24,24 0,-1-23,1 46,-24-46,0 23,0-23,0 23,0-24,0 1,-24 23,1-47,-1 47,-23-24,23 1</inkml:trace>
  <inkml:trace contextRef="#ctx0" brushRef="#br0" timeOffset="544256.4939">4939 17474,'23'0,"1"0,-1 0,1 0,-1 0,1 0</inkml:trace>
  <inkml:trace contextRef="#ctx0" brushRef="#br0" timeOffset="544441.0244">4892 17592,'141'0,"-282"0,305-24,-140 24</inkml:trace>
  <inkml:trace contextRef="#ctx0" brushRef="#br0" timeOffset="547451.8266">5339 17262,'0'-23,"-24"46,1-23,-1 0,24 24,-23-24,-1 23,-23-23,24 24,-24-24,23 23,0-23,-23 0,24 24,-1-24,1 0,-1 0,1 0,23 23,-24-23,48 24,-1-1,1-23,-1 0,1 24,-1-24,1 0,-1 0,25 0,-48 23,47-23,-24 24,1-24,-1 23</inkml:trace>
  <inkml:trace contextRef="#ctx0" brushRef="#br0" timeOffset="547783.8789">4774 17592,'0'0,"0"23,24-23,-1 0,1 0,23 24,-24-24,1 0,23 23,-24-23,24 0,1 0,-25 24,24-24,-23 0,-1 23,1-23,-1 0,1 0</inkml:trace>
  <inkml:trace contextRef="#ctx0" brushRef="#br0" timeOffset="550128.5812">5880 17497,'0'0,"0"-23,0-1,0 1,0-1,-24 24,1 0,-24 0,47 24,-47-24,23 23,0 1,1-1,-24 1,47-1,-24 1,1 0,23-1,0 1,0-1,23 1,1-24,-1 0,1 0,-1 0,1 0,-24-24,24 1,-1 23,1-24,-24 1,23-1,1 0,-24 1,23-24,-23 23,24-23,-24 0,0 24,23-24,-23 0,0 0,0 23,0-23,0 24,0-1,0 1,0-1,0 71,0-23,-23 23,23 0,0 23,0-23,0 24,0-24,23 0,1 0,-1-24,1 25,-1-25,1 1</inkml:trace>
  <inkml:trace contextRef="#ctx0" brushRef="#br0" timeOffset="556978.0717">6279 17004,'0'-24,"-23"24,-1 0,24 24,0-1,-23 1,-1-1,24 1,-23 23,23 0,-24 0,24 0,0-24,0 24,0-23,0 23,24-24,-24 1,23 23,24-24,-47 1,24 0,-1-24,1 23,-1-23,1 24,0-24,-1 23</inkml:trace>
  <inkml:trace contextRef="#ctx0" brushRef="#br0" timeOffset="557864.2517">6515 17262,'0'-23,"0"-1,0 1,0-1,0 48,23-24,-23 23,0 24,0-23,24-1,-24 24,0-23,23-1,-23 1,24-1,-24 1,23-1,1 1,-1-24,-23 23,24-23,-1 0,1 0,-1 0,-23-23,0-1,24 1,-1-1,1-23,-24 24,23-1,-23-23,24 24,-24-24,0 0,23 23,-23 1,0-1,0 1,0-1</inkml:trace>
  <inkml:trace contextRef="#ctx0" brushRef="#br0" timeOffset="558190.1862">7056 17521,'0'23,"0"1,0 0,-24-24,24 23,-23-23,23 24,-24-24,0 0</inkml:trace>
  <inkml:trace contextRef="#ctx0" brushRef="#br0" timeOffset="558797.5922">7314 17215,'0'-23,"0"46,0 1,24-1,-24 1,0-1,0 1,23-1,-23 1,24-1,-24 1,0-1,23 1,1-1,-1 1,-23-1,24-23,-1 0,-23-23,24-1,-24 1,-24 23</inkml:trace>
  <inkml:trace contextRef="#ctx0" brushRef="#br0" timeOffset="559483.0728">7338 17192,'0'23,"0"1,0 23,0 0,0-24,0 1,0-1,0 1,23-1,1-23,-24 24,23-1,1 1,-1-1,1-23,-1 0,-23 24,24-24,-1 0,1 0,-1 24,1-24,0 0,-1 0,1 0,-1 0,1-24,-1 24,1-24,-24 1,47 23,-47-71,23 71,-23-47,0 0,0 0,24 24,-24-1,0 1,0-1,0 1,0-1,-24 1,1-1</inkml:trace>
  <inkml:trace contextRef="#ctx0" brushRef="#br0" timeOffset="560253.7613">8114 16980,'0'-23,"0"46,0 1,0-1,23 24,1-23,-1 46,1-46,-1 23,-23 0,24 0,0-24,-1 71,-23-70,0 23,0-24,-23 1,23 23,-24-47,0 24,1-1,-1 1,1-1</inkml:trace>
  <inkml:trace contextRef="#ctx0" brushRef="#br0" timeOffset="560732.9536">8467 17450,'23'0,"-23"-23,24 23,-1 0,1 0,23 0,-24 0,1 0,-1 0,24 0,-47 23,71-23,-24 0</inkml:trace>
  <inkml:trace contextRef="#ctx0" brushRef="#br0" timeOffset="560955.649">8725 17286,'0'94,"0"-188,0 211,0-93,0-1,0 1,0-1,0 1,0-1,0 1</inkml:trace>
  <inkml:trace contextRef="#ctx0" brushRef="#br0" timeOffset="561573.5137">9266 17450,'0'-23,"-23"-1,-1 24,1 0,-1 0,1 0,-1 0,1 24,-1-1,1 1,23-1,0 1,0-1,0 1,23-24,1 0,-1 0,1 0,-1 0,-23-24,24 24,-1-23,1-24,-24 23,0 1,23-1,1-23,-24 24,0-24,0 0,0 0,0 23,0-23,0 0,0 24,0-1,-24 24,24 24,-23-1,23 1,0 23,0 47,0-47,0 0,0 0,23 0,1-24,-24 24,23-23,1-1</inkml:trace>
  <inkml:trace contextRef="#ctx0" brushRef="#br0" timeOffset="562043.6184">9619 16886,'0'0,"0"-24,-23 24,23 24,-24 23,24-23,0 23,-23 0,-1 0,0 23,24-23,0 24,0-24,0-24,24 48,0-48,-1 24,-23 0,47-23,-23 0,23-1,0-23</inkml:trace>
  <inkml:trace contextRef="#ctx0" brushRef="#br0" timeOffset="567333.2586">9690 17168,'0'-23,"0"46,0 1,0-1,0 1,23-1,-23 1,24-1,-24 1,0-1,0 1,23-1,1 1,-24-1,23-23,-23 24,24-24,-1 0,1 23,-1-23,1 0,-1 0,1 0,-1-23,1 23,-24-24,23 1,1-1,-24 1,0-1,23 24,-23-23,0-1,0 1,0-1,24 1,-24-1,0 1,0-1,0 1,0-1,0 48,0-1,0-46,0-1,0 1,-24 23,24-24</inkml:trace>
  <inkml:trace contextRef="#ctx0" brushRef="#br0" timeOffset="567803.376">10278 17427,'23'0,"-23"23,0 1,-23-24,23 23,-24 1,1-1,-24 1,47 0</inkml:trace>
  <inkml:trace contextRef="#ctx0" brushRef="#br0" timeOffset="569241.5908">10560 17168,'0'24,"0"-1,0 1,0-1,0 1,23-1,-23 24,24-47,-1 24,-23 23,0-24,24-23,-1 24,-23-1,24-23,-1 0,1 0,-24-23,0-1,23 24,-23-23,0-1,24 1,-24-1,0 1,0-1,0 1,0-1,24 1,-24-1,0 48,23-1,-23 1,0-1,0 24,0-23,0-1,24 1,-1-1,-23 1,24-1,-1-23,1 0,-24-23,0-1,23 1,1-1,-24-23,0 24,23-1,-23-23,24 0,-1-23,1 23,-1 0</inkml:trace>
  <inkml:trace contextRef="#ctx0" brushRef="#br0" timeOffset="571410.8939">11124 16815,'0'24,"24"-1,-24 1,23-1,-23 25,0-25,24 24,-1 0,1 0,-24 0,0 0,0 47,0-47,0 0,0 0,-24-23,1 23</inkml:trace>
  <inkml:trace contextRef="#ctx0" brushRef="#br0" timeOffset="589717.1074">7032 18109,'24'-24,"-1"24,1 0,-1 24,1-1,-24 1,0-1,-24-23,24 24,-23-24,-1 0,48 0,-1 0,-23 24,24-24,-1 0,-23 23,0 1,0-1,0 1,0-1,-23 1,23-1,-24-23,1 24,-1-24,1 0,-1 0,1 0</inkml:trace>
  <inkml:trace contextRef="#ctx0" brushRef="#br0" timeOffset="590086.9447">6773 18156,'0'0,"-23"23,-1 25,24-25,0 1,-23 23,23 0,0 0,0 0,0 0,0-24,23 48,-23-48,47-23,-23 0</inkml:trace>
  <inkml:trace contextRef="#ctx0" brushRef="#br0" timeOffset="590372.1481">7455 18132,'-47'47,"94"-94,-70 142,46-72,1 24,-1-23,-23 23,47-24,-23 24,-24-23,23-1,1 24,-24-23,0-1,0 1,-24-1,1 1,-24-1</inkml:trace>
  <inkml:trace contextRef="#ctx0" brushRef="#br0" timeOffset="591242.4824">8467 18368,'-24'0,"24"-24,-23 24,-1-23,24-1,-23 24,-1 0,1 0,-1 0,1 0,-1 24,0-1,24 24,-23-47,23 24,0 23,0 0,0-24,23-23,-23 24,24-24,0 23,-1-23,1 0,-1 0,-23-23,24 23,-1-24,-23 1,0-1,24 1,-24-1,0-23,0 24,0-24,23 23,-23 1,0-24,0 23,0-23,0 23,0-23,0 0,-23 47,23-23,0-1,0 1,0 46,0 24,0 0,0 0,0 0,0 1,0 22,0-23,0 0,23 0,-23-23,24 23,-1-24,1 1,-24-1,23 1,1-1,-1-23</inkml:trace>
  <inkml:trace contextRef="#ctx0" brushRef="#br0" timeOffset="591759.4802">8843 18038,'0'0,"0"24,-24 23,24-24,-23 24,23 1,0-1,0 0,0 0,23-24,1 24,-24 0,47-23,-47-1,47 1,-23-1,23 1,-24-24,1 0,23 0</inkml:trace>
  <inkml:trace contextRef="#ctx0" brushRef="#br0" timeOffset="592661.7241">9290 18062,'23'0,"-23"23,24-23,-24 24,0-1,23 1,1-1,-1 25,-23-25,24 24,-1-23,-23-1,24 24,-1-23,-23-1,24 1,0-24,-24 23,23-23,-23-23,24-1,-24 1,23-1,-23 1,0-24,24 23,-1 1,1-24,-24 23,23 0,1-23,-24 0,23 24,-23-1</inkml:trace>
  <inkml:trace contextRef="#ctx0" brushRef="#br0" timeOffset="592977.8249">9831 18462,'0'23,"0"1,0-1,0 1,-24-24,1 23,-1-23</inkml:trace>
  <inkml:trace contextRef="#ctx0" brushRef="#br0" timeOffset="593648.649">10066 18156,'-24'0,"24"23,0 1,0 0,24-24,-24 47,23-24,-23 1,24-1,-24 1,23-1,1 1,0-24,-24 23,0 1,23-24,1 0,-24-24,0 1,0-1,0 1,0-1,0 1,23-1,1 24,-1 0,-23 24,0-1,0 1,24-1,-24 1,0-1,23 1,-23-1,0 1,24-24,-24 23,23-23,-23-23,0-1,0 1,24-1,-24-23,23 47,-23-47,0 24,24-1,-24 1,0-1,23 1,-23-1,0 0,0 1</inkml:trace>
  <inkml:trace contextRef="#ctx0" brushRef="#br0" timeOffset="594043.7434">10677 17874,'24'23,"-1"1,1-1,-1 1,48 46,-71-23,47 0,-23-23,-24 23,23 0,1 0,-24-23,0 23,-24-24,1 1,23 23,-47-24,23 1,-23-1,0 1</inkml:trace>
  <inkml:trace contextRef="#ctx0" brushRef="#br0" timeOffset="594682.9391">11289 18250,'0'-23,"23"23,1 0,-1 0,1 0,-1 0,1 0,0 0,-1 0,24 0,-47-24,47 24,-23 0,-1 0</inkml:trace>
  <inkml:trace contextRef="#ctx0" brushRef="#br0" timeOffset="594883.608">11265 18344,'259'24,"-518"-48,565 24</inkml:trace>
  <inkml:trace contextRef="#ctx0" brushRef="#br0" timeOffset="595531.4393">12112 18274,'0'0,"-23"0,23-24,-24 24,0 0,1 24,-1-24,1 23,23 1,-47-1,23 1,24-1,-23 1,23-1,0 1,0-1,0 1,0-1,23-23,1 0,-1-23,1-1,-24 1,0-1,23 1,-23-1,0 1,24-24,-24 23,0 1,0-24,0 23,0 0,0-23,0 24,0-1,0 1,0 46,0 1,0-1,0 1,0 23,0-23,0-1,0 24,0-23,0-1,0 24,47-47,-47 24,24-1,23 1,-24-24,48 0</inkml:trace>
  <inkml:trace contextRef="#ctx0" brushRef="#br0" timeOffset="595985.8281">12512 17850,'0'24,"-24"-24,24 23,-23 1,23 23,0-24,0 24,-24 0,24 0,0 0,0 1,24-1,-24 0,23 0,1-24,23 1,-24 23,24-47,0 23,-23-23,23 0,0 0,0 0</inkml:trace>
  <inkml:trace contextRef="#ctx0" brushRef="#br0" timeOffset="596834.7316">12818 18038,'0'24,"23"-24,-23 23,24 1,-24-1,23 48,1-47,-24-1,0 1,23-1,1 1,-24-1,0 1,0-1,23-23,-23-23,24-1,-1 1,-23-1,0 1,24-1,-1 1,1 46,-24 1,0-1,23 1,-23-1,0 1,24-1,-1-23,-23 24,24-24,-24-24,23 1,1-24,-24 23,0 1,0-1,23 1,-23-25,24 25,-24-1,0 1,0-1,0 1</inkml:trace>
  <inkml:trace contextRef="#ctx0" brushRef="#br0" timeOffset="597088.676">13476 18415,'0'0,"0"23,0 1,-23-24,-1 23,1 1,23-1,-24-23,1 24</inkml:trace>
  <inkml:trace contextRef="#ctx0" brushRef="#br0" timeOffset="597558.8415">13688 18015,'-282'376,"564"-752,-282 399,0 24,0-23,0-1,0 1,23 23,-23-23,0-1,24 24,-24-23,23-1,1 1,-24-1,23-23,-23 24,24-24,-1 0,-23-24,24 1,-24-1,23 1,-23-1,24 1,-24-24,0 23,0 0,23 1,-23-1,24 1,-24-1,0-23</inkml:trace>
  <inkml:trace contextRef="#ctx0" brushRef="#br0" timeOffset="598022.4589">14252 17756,'0'24,"24"-1,-1 1,-23 23,24-24,-1 48,-23-24,47 0,-23 23,-24 1,0-24,0 0,-24 24,1-24,-24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29D9-86B4-4C38-AB87-F286079E8991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53308-5624-4071-BFAA-E015E16E6D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83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29D9-86B4-4C38-AB87-F286079E8991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53308-5624-4071-BFAA-E015E16E6D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2305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29D9-86B4-4C38-AB87-F286079E8991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53308-5624-4071-BFAA-E015E16E6D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0561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29D9-86B4-4C38-AB87-F286079E8991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53308-5624-4071-BFAA-E015E16E6D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554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29D9-86B4-4C38-AB87-F286079E8991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53308-5624-4071-BFAA-E015E16E6D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2314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29D9-86B4-4C38-AB87-F286079E8991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53308-5624-4071-BFAA-E015E16E6D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4788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29D9-86B4-4C38-AB87-F286079E8991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53308-5624-4071-BFAA-E015E16E6D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821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29D9-86B4-4C38-AB87-F286079E8991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53308-5624-4071-BFAA-E015E16E6D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038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29D9-86B4-4C38-AB87-F286079E8991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53308-5624-4071-BFAA-E015E16E6D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422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29D9-86B4-4C38-AB87-F286079E8991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53308-5624-4071-BFAA-E015E16E6D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2729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29D9-86B4-4C38-AB87-F286079E8991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53308-5624-4071-BFAA-E015E16E6D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999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029D9-86B4-4C38-AB87-F286079E8991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53308-5624-4071-BFAA-E015E16E6D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711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customXml" Target="../ink/ink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emf"/><Relationship Id="rId4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customXml" Target="../ink/ink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Change of Bases, Inner Product space, Hilbert Spaces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53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626400" y="16920"/>
              <a:ext cx="11379600" cy="65534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7040" y="7560"/>
                <a:ext cx="11398320" cy="657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36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57200" y="33840"/>
              <a:ext cx="11210400" cy="25570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7840" y="24480"/>
                <a:ext cx="11229120" cy="257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5486400" y="66600"/>
              <a:ext cx="162360" cy="2671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77040" y="57240"/>
                <a:ext cx="181080" cy="28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42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583280" y="8280"/>
              <a:ext cx="10219680" cy="61048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73920" y="-1080"/>
                <a:ext cx="10238400" cy="612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3826800" y="2751480"/>
              <a:ext cx="2608200" cy="75384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17440" y="2742120"/>
                <a:ext cx="2626920" cy="77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537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84280" y="-50760"/>
              <a:ext cx="11464200" cy="68922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4920" y="-60120"/>
                <a:ext cx="11482920" cy="691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840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201400" y="-42480"/>
              <a:ext cx="9965520" cy="67230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2040" y="-51840"/>
                <a:ext cx="9984240" cy="674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598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44000" y="-8640"/>
              <a:ext cx="11743560" cy="67651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4640" y="-18000"/>
                <a:ext cx="11762280" cy="678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10744200" y="4876560"/>
              <a:ext cx="423720" cy="3391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34840" y="4867200"/>
                <a:ext cx="442440" cy="35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072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03040" y="8280"/>
              <a:ext cx="11675880" cy="65113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3680" y="-1080"/>
                <a:ext cx="11694600" cy="653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585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380240" y="16920"/>
              <a:ext cx="9711360" cy="48938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70880" y="7560"/>
                <a:ext cx="9730080" cy="491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439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3840" y="33840"/>
              <a:ext cx="11337120" cy="66888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480" y="24480"/>
                <a:ext cx="11355840" cy="670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13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89520" y="33840"/>
              <a:ext cx="11726640" cy="67820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0160" y="24480"/>
                <a:ext cx="11745360" cy="680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828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1546</TotalTime>
  <Words>10</Words>
  <Application>Microsoft Office PowerPoint</Application>
  <PresentationFormat>Widescreen</PresentationFormat>
  <Paragraphs>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Change of Bases, Inner Product space, Hilbert Spaces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Hilbert Spaces</dc:title>
  <dc:creator>akanksha sharma</dc:creator>
  <cp:lastModifiedBy>akanksha sharma</cp:lastModifiedBy>
  <cp:revision>5</cp:revision>
  <dcterms:created xsi:type="dcterms:W3CDTF">2022-02-17T07:40:29Z</dcterms:created>
  <dcterms:modified xsi:type="dcterms:W3CDTF">2022-02-19T07:55:57Z</dcterms:modified>
</cp:coreProperties>
</file>