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8T11:41:01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8914 376,'-24'0,"0"23,1 1,-1-24,1 24,23-1,-47 1,23 23,24-24,-23 24,-1-23,24 23,-23 0,23-24,0 24,0-23,0 23,23 0,-23 0,24-24,-1 1,24 23,-23-47,23 24,-24-1,25-23,-1 0,0-23,0-1,-24 24,24-24,-23-23,-1 24,1-1,-1-23,-23 24,0-24,0 23,0-23,-23 0,23 24,-24-24,24 23,-23 1,-1-24,1 23,23 1,-24 23,1-24</inkml:trace>
  <inkml:trace contextRef="#ctx0" brushRef="#br0" timeOffset="617.2114">9407 352,'0'24,"0"-1,0 1,0 23,0-23,0-1,0 24,0 0,0-23,0 23,0 0,0-24,0 24,0-23,0 23,0-24,0 1</inkml:trace>
  <inkml:trace contextRef="#ctx0" brushRef="#br0" timeOffset="933.6969">9407 611,'0'0,"0"-47,0 0,0 0,0 24,0-25,24 1,-1 24,-23-1,0 1,24 23,-1 0,1 0,0 23,-1 1,-23-1,47 1,-47-1,0 25,24-25,-1 1,-23-1,0 1,-23-1,23 1,-24 23,1-47,-1 23,-23 1,23-24,-23 23,24-23,-1 0,1 0</inkml:trace>
  <inkml:trace contextRef="#ctx0" brushRef="#br0" timeOffset="1334.4698">9925 352,'0'24,"0"-1,0 1,0 47,0-24,-24-24,24 24,0-23,0 23,0 0,0 0,0-24,0 1,0-1,0 1,0-1</inkml:trace>
  <inkml:trace contextRef="#ctx0" brushRef="#br0" timeOffset="1557.1489">9925 470,'0'-23,"0"46,0-70,0 0,23 23,-23 1,0-1,24 24,-1-23,1 23,-1 0,1 0,23 0,0 0,-23 0,23 0,-24 0,1 0</inkml:trace>
  <inkml:trace contextRef="#ctx0" brushRef="#br0" timeOffset="1773.3114">9948 635,'24'0,"-1"0,1 0,23 0,0 0,-24 0</inkml:trace>
  <inkml:trace contextRef="#ctx0" brushRef="#br0" timeOffset="1958.2075">9948 893,'0'0,"24"0,23 0,-47-23,47 23,-24 0,1-24,23 24</inkml:trace>
  <inkml:trace contextRef="#ctx0" brushRef="#br0" timeOffset="2337.0191">10630 376,'0'23,"0"1,0 0,0-1,-23 24,23-23,0 23,0 0,0-24,0 24,0-23,0 23,0-24,23 1</inkml:trace>
  <inkml:trace contextRef="#ctx0" brushRef="#br0" timeOffset="2760.2231">10560 541,'0'0,"0"-24,0-23,0 24,0-25,0 25,23-24,-23 23,24 1,-1-1,1 24,-1-23,1 23,-1 0,1 23,-1 1,1-1,-24 1,0-1,0 1,0 23,0-23,-24-1,1 1,23-1,-24 1,1-24,-1 0,24 23,-23-23,-1 0,48 0,-1 24,1-24,-1 23,1 1,23-1,-47 1,47-24,-23 23,-1 1,1-1</inkml:trace>
  <inkml:trace contextRef="#ctx0" brushRef="#br0" timeOffset="3339.3233">11195 258,'0'0,"0"24,0-1,0 1,0 23,-24-24,24 25,0-25,-23 24,23 0,-24 0,24 0,0-23,0 23,-23-24,23 24,-24-47,24 24,0-1,0-46,0-1,0-23,24 24,-24-24,23 0,-23 0,0 0,0-24,24 24,-1 0,-23 23,24-23,-1 24,1-1,-1 48,1 23,-24-24,0 1,23 23,-23 0,24-23,-1 23,-23-24,0 24,24-23,-1-1,-23 24,0-23,24-1,0-23,-24 24</inkml:trace>
  <inkml:trace contextRef="#ctx0" brushRef="#br0" timeOffset="3508.611">11218 635,'0'0,"-23"0,-1 0,24-24,24 24,-1-23,1 23,-1 0,1 0</inkml:trace>
  <inkml:trace contextRef="#ctx0" brushRef="#br0" timeOffset="3909.5714">11524 282,'24'0,"-1"0,-23-24,24 24,-1 0,1 0,23 0,-24 0,1-23,23 23,-24 0,24 0,-23 0,-1-24,1 24</inkml:trace>
  <inkml:trace contextRef="#ctx0" brushRef="#br0" timeOffset="4156.9785">11806 282,'0'0,"0"23,0 1,0-1,0 1,0-1,0 1,0 0,0-1,-23 24,23-23,0 46,0-46,0 23,-24-24</inkml:trace>
  <inkml:trace contextRef="#ctx0" brushRef="#br0" timeOffset="4680.2427">12230 282,'0'0,"-24"0,1 0,23 23,-24 1,24-1,-23 1,23-1,-24 25,24-25,-23 24,23 0,0 24,0-24,0-24,23 1,1-1,-24 1,23-1,1-23,-1 0,1 0,-24-23,23-1,1 1,-1-24,-23 23,0-23,0 0,0 24,0-24,0 0,-23-1,-1 25,1-1,23 1,-24-1,1 24</inkml:trace>
  <inkml:trace contextRef="#ctx0" brushRef="#br0" timeOffset="5081.3086">12747 211,'0'0,"0"24,0-1,0 1,-23-24,23 47,0 0,-24-24,24 25,0-25,-24 24,24 0,0-23,0 23,0-24,0 1,0 23,0-24</inkml:trace>
  <inkml:trace contextRef="#ctx0" brushRef="#br0" timeOffset="5497.9297">12629 305,'0'-23,"0"46,24-93,-1 46,-23 1,24-24,0 23,-1 24,1-23,-1 23,1 0,-1 0,1 23,-1 1,-23 23,24-24,-48 24,24-23,-23 23,23-24,-47 1,23-1,1 1,-1 0,1-1,-1-23,0 0,48 24,0-24,-1 0,1 23,-1-23,1 24,-1-24,1 0,-1 23,1 1,-24-1,47 1,-24-1,1-23</inkml:trace>
  <inkml:trace contextRef="#ctx0" brushRef="#br0" timeOffset="6115.1711">13311 211,'0'0,"-23"0,23-23,-24 23,1 0,23 23,0 1,0-1,0 1,0-1,0 1,23-1,-23 1,24-24,-24 23,23 1,1 0,0-1,-24 1,0-1,0 1,0-1,-24-23,0 24,1-1,-24-23,23 24,1-24,-24 23</inkml:trace>
  <inkml:trace contextRef="#ctx0" brushRef="#br0" timeOffset="7194.5589">8608 1270,'23'0,"-23"23,24-23,-1 0,24-23,-23 23,23 0,-24 0,24 0,-23 0,47 0,-24 0,0 0,23 0,-23 0,24-24,23 24,-24 0,24 0,-23 0,47 0,-48 0,24 0,24 0,-24-23,24 23,-1 0,-23 0,24 0,-1 0,1 0,-24 0,24 0,-1 0,1 0,-1 0,1-24,0 24,-1 0,1 0,-1 0,1 0,0 0,23 0,0 0,0-23,-24 23,25 0,-1 0,-24 0,1-24,-24 24,24 0,-24 0,-24 0,1 24,-1-24</inkml:trace>
  <inkml:trace contextRef="#ctx0" brushRef="#br0" timeOffset="45343.78">14958 682,'23'23,"1"-23,-1 24,24-24,0 0,24 0,-24 0,24 0</inkml:trace>
  <inkml:trace contextRef="#ctx0" brushRef="#br0" timeOffset="46330.7368">16816 329,'0'23,"0"1,0-1,0 1,0 23,0-23,0-1,0 24,0-23,0 23,0-24,0 24,0-23,-24-1</inkml:trace>
  <inkml:trace contextRef="#ctx0" brushRef="#br0" timeOffset="46778.7128">16745 588,'0'-47,"0"94,0-141,0 70,0-23,0 0,0 23,0 1,24-1,-24 1,23-1,1 24,-24-23,23 23,1 0,-24 23,23-23,1 24,-1 23,1-24,-24 1,0-1,0 1,0 0,-24-1,1-23,23 24,-24-24,1 0,-1 0,1 0,-1 0,24-24,-23 24,46 24,1-24,-24 23,23-23,1 24,-24-1,47 1,-47-1,23 1,24-1,-47 1,24-1,-1 1,-23-1</inkml:trace>
  <inkml:trace contextRef="#ctx0" brushRef="#br0" timeOffset="48482.959">16816 235,'-24'23,"1"-23,-1 24,48-1,-24 1,23-24,1 0,-24 23,23-23,1 0,-1 24,1-24,-48 23,1 1,23 0,-24-1,1-23,23 24,0-1,23 1,1-24,-1 0,1 0,-1 23,1 1,-24-1,0 1,0 23,-24-24,24 1</inkml:trace>
  <inkml:trace contextRef="#ctx0" brushRef="#br0" timeOffset="49122.3411">10889 1646,'0'23,"24"-23,-1 0,1 0,-1 0,1 0,-1 0,1 0,-1 0,24 0</inkml:trace>
  <inkml:trace contextRef="#ctx0" brushRef="#br0" timeOffset="49369.772">11030 1693,'0'24,"0"-1,-23 1,23-1,0 24,0 0,23-23,-23-1,0 1,0-1,0 1,0-1,24 1,-24-1</inkml:trace>
  <inkml:trace contextRef="#ctx0" brushRef="#br0" timeOffset="49554.6985">10983 2093,'-23'0,"46"0,1 0,-1 0,1 0,-1 0,24 0</inkml:trace>
  <inkml:trace contextRef="#ctx0" brushRef="#br0" timeOffset="49824.2543">11383 1669,'-24'0,"48"0,-1 0,1 0,0 0,23 0,-24 0,24 0,-23 0,-1 0</inkml:trace>
  <inkml:trace contextRef="#ctx0" brushRef="#br0" timeOffset="50040.4161">11618 1669,'-23'24,"23"0,0-1,0 1,-24-1,24 1,0-1,0 24,0-23,0-1,0 1,0 23,0-24,0 1</inkml:trace>
  <inkml:trace contextRef="#ctx0" brushRef="#br0" timeOffset="50456.6765">13029 1717,'24'0,"-1"0,1 0,-1 0,1 0,23 0,-24 0,1 0</inkml:trace>
  <inkml:trace contextRef="#ctx0" brushRef="#br0" timeOffset="50672.8389">13194 1717,'0'0,"0"23,0 1,0-1,0 1,0-1,23 1,-23 23,24 0,-24-24,0 1</inkml:trace>
  <inkml:trace contextRef="#ctx0" brushRef="#br0" timeOffset="50842.0197">13123 2116,'0'-23,"0"-1,24 24,-1 0,1-23,-1 23,1 0,23 0</inkml:trace>
  <inkml:trace contextRef="#ctx0" brushRef="#br0" timeOffset="51311.7269">13876 1693,'0'0,"-24"-24,1 24,-1-23,24-1,-23 1,-1-1,1 24,23 24,0-1,-24 1,24-1,0 1,24 0,-24-1,0 24,23-23,1-1,-1 1,-23 23,24-47,-1 47,-23-24,24 1,-24-1,-24-23,24 24,-47-24,24 0,-1 0,1 0,-24 0,23 0,1 0,-1-24</inkml:trace>
  <inkml:trace contextRef="#ctx0" brushRef="#br0" timeOffset="52013.6128">15593 1575,'0'24,"0"-1,0 24,-24-23,1 23,-1-23,24 23,-23-24,-1 1,24 23,0-24,-23 1,23-1,0 1,-24-24,24 23,0-46,24-1,-24-23,0 24,23-24,-23 23,0-23,24 0,-1 0,-23 23,24-23,-1 24,1-1,-1 1,1 23,-24 23,23 1,1-1,-24 1,23 23,-23 0,24-23,-1 23,-23-24,0 24,0-23,24 23,-24-24,23 1,-23-1,0 1,0-1</inkml:trace>
  <inkml:trace contextRef="#ctx0" brushRef="#br0" timeOffset="52176.3775">15640 1905,'-24'0,"48"0,-71 0,47-24,23 24,1 0</inkml:trace>
  <inkml:trace contextRef="#ctx0" brushRef="#br0" timeOffset="52599.2672">16886 1669,'0'0,"0"-23,0 46,0 1,0 23,0-23,0-1,0 24,0-23,0-1,0 1,0-1,-23 1,23-1,0 1</inkml:trace>
  <inkml:trace contextRef="#ctx0" brushRef="#br0" timeOffset="52978.1952">16839 1764,'0'0,"-23"-47,23-1,0 1,23 24,-23-24,24 23,-24-23,23 24,1 23,-24-24,23 48,1-24,23 70,-24-46,-23-1,0 24,0 0,-23 1,23-25,-24 1,24-1,-23-23,-1 0,1 0,46 0,1 0,-1 24,1-24,-1 23,1 1,-1-24,1 23,-1 1,1-1,0 1</inkml:trace>
  <inkml:trace contextRef="#ctx0" brushRef="#br0" timeOffset="53417.0243">17451 1528,'0'0,"0"-23,-24 46,24 24,0-23,0-1,0 24,0 1,0-25,0 24,0 0,47-23,-47 23,24-47,-1 23,1 1,-1-24,1 0,-1 0,1 0,-24-24,23 24,1-23,-1-24,-23 23,0 1,24-24,-24 0,0-1,23 25,-23-24,0 23,0 1</inkml:trace>
  <inkml:trace contextRef="#ctx0" brushRef="#br0" timeOffset="53934.0029">18086 1481,'0'24,"0"-1,0 1,0-1,0 1,-24 23,24-24,0 25,0-25,0 48,0-48,0 1,0-1,24 1,-24-1,23-23,24 0,-23 0,23 0,0 0,0-23,0 23,0 0,24-24</inkml:trace>
  <inkml:trace contextRef="#ctx0" brushRef="#br0" timeOffset="54350.6124">18932 1458,'0'23,"0"1,-23 23,23-24,0 1,0 23,-24-24,24 25,0-25,0 1,0 23,0-24,0 1,24-1,-1 1</inkml:trace>
  <inkml:trace contextRef="#ctx0" brushRef="#br0" timeOffset="54551.148">18932 1528,'0'-23,"0"46,0-70,24 24,-1-1,-23 1,24 23,-1 0,1-24,23 24,-23 0,-1 0,24 0,-23 0,-1 0,1 24</inkml:trace>
  <inkml:trace contextRef="#ctx0" brushRef="#br0" timeOffset="54751.6766">18932 1693,'0'24,"24"-24,-1 0,1 0,-1 0,25-24,-25 24,24 0,0 0,-23 24,-1-24,1 0</inkml:trace>
  <inkml:trace contextRef="#ctx0" brushRef="#br0" timeOffset="54905.3252">18979 1952,'0'23,"24"-23,-1 0,25 0,-25 0,24 0,24 0</inkml:trace>
  <inkml:trace contextRef="#ctx0" brushRef="#br0" timeOffset="56039.343">12418 3692,'0'24,"23"-24,-23 23,0 1,24 23,-24 0,0-24,0 48,0-48,23 48,1-48,-24 48,0-48,23 24,-23 1,47-25,-47 1,24 23,-1-47,-23 23,24 1,-1-24,1-24,0 1,-1-24,-23 23,24-23,-1 0,-23 0,47-24,-23 24,-24-23,47 23,-47 0,23 0,1 0,-24 23,0 1</inkml:trace>
  <inkml:trace contextRef="#ctx0" brushRef="#br0" timeOffset="57295.6665">13570 4233,'0'-24,"24"24,-1 0,1-23,23-1,-24 1,1-1,46 1,-23-1,0 1,24-24,0 0,-1 23,24-23,0 0,24 0,-24 24,24-24,23 23,0-23,-24 24,48-1,0 0,-24 1,23-1,-23 1,24 23,0-24,-1 1,1 23,23 0,-47 0,24 0,-1 0,-22 23,22 1,-23-24,0 23,-23-23,0 24,-1 23,-23-23,0-24,-23 47,-24-24,0 1,0-24,-23 23,-1 1,1-1,-24 1,-24-48</inkml:trace>
  <inkml:trace contextRef="#ctx0" brushRef="#br0" timeOffset="57774.7366">18415 3551,'-24'0,"48"23,-24 1,0 0,24-1,-24 1,23-1,1 1,-24-1,0 1,0-1,0 1,0-1,-24 1,-23-24,23 0,1 23,-24-23,0 0,23 0,-23 0</inkml:trace>
  <inkml:trace contextRef="#ctx0" brushRef="#br0" timeOffset="59162.9375">19050 3598,'0'0,"0"24,0 23,0-24,0 1,0 23,24-24,-24 71,23-47,-23-23,0-1,0 24,24-23,-1-1,-23 1,24-1,-1-46,-23-1,24 1,-24-24,0 0,23 23,-23-23,24 24,-24-24,0 23,23 24,1-23,-24-1,23 48,1-1,-1-23,-23 47,0-23,24-1,-1 1,-23 23,0-24,24 1,-1-1,-23 1,24-1,-1-23,-23-23,24 23,-24-24,0 1,0-1,23-23,1 0,-24 0,23 0,1 0,-24 24,23-24,1 0,0 23,-24-23,0 23,0 1,23-1</inkml:trace>
  <inkml:trace contextRef="#ctx0" brushRef="#br0" timeOffset="61085.0561">25188 3598,'24'47,"-24"0,23-23,1 23,-1-24,24 48,-47-48,47-23,-47 24,24-24,0 0,-24-24,23 1,-23-1,0 1,24-24,-1 0,-23 0,24 0,23-1,-47 1,23 0,1 24,-24-24,0 23,23 1,1-1,-24 1</inkml:trace>
  <inkml:trace contextRef="#ctx0" brushRef="#br0" timeOffset="61401.3129">25847 3810,'0'23,"0"1,0-1,-24 1,1 23,-1-24,1 1</inkml:trace>
  <inkml:trace contextRef="#ctx0" brushRef="#br0" timeOffset="62225.53">26435 3363,'0'23,"0"1,0-1,0 1,0 23,0-24,0 1,0 23,0-23,23 23,-23 0,24-24,-1 1,-23-1,24 24,-1-23,-23-1,24-23,-1-23,-23-1,24 1,-24-1,23-23,1 24,-24-24,24 0,-1 23,-23-23,24 23,-24 1,23-1,-23 1,24 46,-24 1,0-1,0 24,0-23,0 0,0 23,23 0,-23-24,24 1,-24-1,0 1,0-1,23-23,-23 24,24-24,-1-24,1 1,-1-1,-23-23,24 24,-1-24,-23 0,0 23,0-23,24 23,-24-23,23 24,-23-1,0-23,0 24</inkml:trace>
  <inkml:trace contextRef="#ctx0" brushRef="#br0" timeOffset="62688.8544">28152 3386,'0'0,"0"-23,0-1,0 1,-24 23,1 0,-1 23,1 1,-24-24,23 47,-23 0,0-24,-47 71,70-46,1-1,-1 0,24-24,24 24,-1-23,1 23,23-24,0-23,0 24,24-24,-24 0,23 0,1-24,-1 24,1-23,-24-1</inkml:trace>
  <inkml:trace contextRef="#ctx0" brushRef="#br0" timeOffset="62920.6373">27775 3645,'0'0,"0"24,24-24,-1 0,1 0,-1 0,1-24,23 24,0 0,-23-23,46 23,-23-24,24 24,-1-24</inkml:trace>
  <inkml:trace contextRef="#ctx0" brushRef="#br0" timeOffset="63406.0633">29798 3151,'0'-23,"0"46,0-70,0 24,0-1,-24 24,1-23,-1 23,24 23,-47-23,24 24,-24 23,0 0,0 0,0 0,0 0,-24 23,24-23,0 24,24-24,-25 0,25 0,23 0,0 0,0 0,23-23,1-1,23 24,0-47,0 24,24-24,-1 0,1 0,-1 0,24-24,-23 24,-24-23,0-1</inkml:trace>
  <inkml:trace contextRef="#ctx0" brushRef="#br0" timeOffset="63728.9979">29328 3457,'0'-24,"0"48,0-1,0 1,0-1,0 1,0 23,23-23,-23-1,0 24,0-23,24 23,-24-24,23 1,-23-1,0 1</inkml:trace>
  <inkml:trace contextRef="#ctx0" brushRef="#br0" timeOffset="64461.811">29963 2822,'0'0,"0"-24,23 24,1 0,-24 24,0-1,0 1,0-1,23 1,-23-1,0 1,0 0,0-1,0 1,0-1,-23-23,23-23,23-1,1 1,-24-1,23 0,1 24,-1-23,-23-1,24 24,-1 24,-23-1,0 1,0 0,0-1,24 1,-24-1,23 1,-23-1,24 1,23 23</inkml:trace>
  <inkml:trace contextRef="#ctx0" brushRef="#br0" timeOffset="67152.4936">14299 2775,'0'-24,"-23"24,-1 24,24-1,-23 24,-1-23,1 23,23 0,0 0,-24 0,24 0,24-23,-24 23,0-24,23 1,24-1,0 1,0-48,-23 1,-1-1,1 1,-24-24,0 23,0-46,-24 46,1-23,-1 23,24 1,0-1,-23 1,-1 23,24-24</inkml:trace>
  <inkml:trace contextRef="#ctx0" brushRef="#br0" timeOffset="67584.5486">14558 2775,'0'0,"0"23,0 1,0-1,0 1,0 23,0-24,0 1,0 23,0-23,0 23,23-24,-23 1,0-1,0 1,0-1</inkml:trace>
  <inkml:trace contextRef="#ctx0" brushRef="#br0" timeOffset="67831.9464">14558 3034,'0'0,"-24"-47,24-1,0 25,0-24,0 23,0 1,0-24,0 23,0 1,24 23,-1 0,1 0,0 23,-1 1,1-1,-1 1,-23-1,0 1,0-1,0 1,-23-24</inkml:trace>
  <inkml:trace contextRef="#ctx0" brushRef="#br0" timeOffset="68132.6393">14864 2775,'0'23,"0"1,0-1,0 1,0-1,0 24,0-23,0 0,0 23</inkml:trace>
  <inkml:trace contextRef="#ctx0" brushRef="#br0" timeOffset="68355.3358">14864 2869,'0'0,"0"-24,0 1,0-1,23 1,1-1,-24 1,23 23,1-24,-1 24,1 0,-1 0,1 0,-1 0,1 0</inkml:trace>
  <inkml:trace contextRef="#ctx0" brushRef="#br0" timeOffset="68555.8744">14934 2892,'0'0,"24"0,-1 0,1 0,-1 0,1 0,-1 0</inkml:trace>
  <inkml:trace contextRef="#ctx0" brushRef="#br0" timeOffset="68772.0457">14934 3104,'0'0,"24"0,-1 0,1 0,46-23,-46 23,23 0,-24-24,1 24,-1 0</inkml:trace>
  <inkml:trace contextRef="#ctx0" brushRef="#br0" timeOffset="69072.8441">15358 2728,'0'0,"0"23,0 1,0-1,0 24,0-23,0-1,0 24,0-23,0 0,0 23,0-24,0 1,0-1</inkml:trace>
  <inkml:trace contextRef="#ctx0" brushRef="#br0" timeOffset="69457.9911">15311 2798,'0'-47,"0"94,0-117,0 23,23 47,-23-47,24 47,-24-24,23 1,1 23,-1 0,24 23,-47 1,24-1,-24 1,0-1,0 1,-24-1,24 1,-23-24,-24 23,47 1,-47-24,47 23,-24-23,24 24,24-24,-1 23,1-23,-1 0,24 24,-23-24,-1 0,1 23,23-23,0 24</inkml:trace>
  <inkml:trace contextRef="#ctx0" brushRef="#br0" timeOffset="70006.1164">15993 2681,'0'0,"-24"0,24 23,0 1,-23-1,23 1,-24 23,24-24,-23 24,-1 0,24-23,-24 0,24 23,0-24,0 1,0-48,0 1,0-1,0-23,0 0,24 0,0 23,-1-23,-23 0,0 24,24-24,-1 47,-23-24,0 1,24 23,-1 0,1 23,-24 1,23 23,1-24,-24 1,0 23,0-24,23 24,-23-23,24-1,-24 25,0-25,23 1</inkml:trace>
  <inkml:trace contextRef="#ctx0" brushRef="#br0" timeOffset="70159.7785">15969 2939,'0'0,"0"-23,24 23,-1-24,1 24,-1 0,1-23</inkml:trace>
  <inkml:trace contextRef="#ctx0" brushRef="#br0" timeOffset="70544.779">16322 2634,'0'-24,"23"24,1 0,-24-23,23 23,1 0,-1 0,1 0,-1 0,25 0,-25 0,1 0,23 0,-24 0,1 0</inkml:trace>
  <inkml:trace contextRef="#ctx0" brushRef="#br0" timeOffset="70776.5827">16534 2634,'0'0,"-24"0,24 23,0 1,0-1,0 1,0-1,0 1,-24-1,24 1,0-1,0 24,0-23,0-1,0 1</inkml:trace>
  <inkml:trace contextRef="#ctx0" brushRef="#br0" timeOffset="71293.586">16980 2681,'0'-24,"0"48,-23-24,-1 23,1 24,23-23,0-1,-24 1,24 23,0-24,0 1,0-1,0 25,24-48,-24 23,23 1,1-24,-1 0,24-24,-23 1,-1-25,1 48,-24-47,0 0,0 24,0-24,0 23,0 1,0-24,-24 47,1-24,-1 1,24-1,-23 24</inkml:trace>
  <inkml:trace contextRef="#ctx0" brushRef="#br0" timeOffset="72064.4031">17357 2610,'0'24,"0"-1,-24 1,24-1,-23 1,23 23,0-24,-24 1,24-1,-23 1,23 23,0-24,0 1,0 0,-24-1,24 1,0-48,0-23,0 23,24 1,-24-1,0-23,0 0,0 24,0-24,0 23,0 1,23-24,-23 23,24 1,-24-1,23 24,-23-23,24 23,23 0,-24 23,1 1,-1-1,-23 1,0-1,0 1,0-1,-23 1,-1-1,24 1,-47-24,24 0,23 23,-24-23,1 24,46-24,1 23,-1-23,1 0,-1 24,1-24,-1 23,1 1,-1-1,1 1,-1 0</inkml:trace>
  <inkml:trace contextRef="#ctx0" brushRef="#br0" timeOffset="100850.1639">12018 5762,'0'23,"0"1,0-1,0 1,0-1,0 24,0-23,-24 23,24 0,-23 0,23-24,0 25,0-25,-24 24,24-23,-23-1,23 1,-24 23,24-24,0 1,0-1,0-46,0-1,0 1,0-1,0 1,0-24,0 23,0-23,24 24,-24-25,23 25,-23-48,24 48,-24-24,0 0,0 23,0-23,23 24,-23-1,0 1,24-1,-24 1,0-1,0 48,23-24,-23 23,24 1,-24-1,24 1,-24-1,23 24,1 0,-24-23,0 23,23 0,1-24,-24 24,0-23,23 23,-23-23,24 23,-24 0,23-24,1 1,-24-1,23 1,-23-1,0 1</inkml:trace>
  <inkml:trace contextRef="#ctx0" brushRef="#br0" timeOffset="101081.9411">11947 6256,'0'-24,"24"24,-24-23,23 23,1 0,23-24</inkml:trace>
  <inkml:trace contextRef="#ctx0" brushRef="#br0" timeOffset="102755.0007">11853 5597,'24'-23,"-1"23,-23-24,0 1,24-1,-1 24,-23-24,24 1,-1-1,1 1,-1-1,1 24,0 0,-1 0,-23 24,24-24,-24 23,0 1,23-24,-23 23,24 1</inkml:trace>
  <inkml:trace contextRef="#ctx0" brushRef="#br0" timeOffset="107767.3171">12724 5973,'23'47,"-23"0,0 0,0 1,0-1,0 0,0 0,0 23,0-23,0 0,0 24,0-24,0 0,0 0,0 0,0-24,0 1,0 0</inkml:trace>
  <inkml:trace contextRef="#ctx0" brushRef="#br0" timeOffset="108425.6094">12724 5503,'0'24,"0"-1,0 1,23-1,-23 24,0-23,0 23,0-24,0 24,0 0,0-23,0 46,0-46,0 23,0 0,0-24,0 1</inkml:trace>
  <inkml:trace contextRef="#ctx0" brushRef="#br0" timeOffset="109255.2942">13288 5574,'-24'0,"24"23,0 1,0 23,0-24,-23 1,23 23,0 0,0-24,0 24,23 0,-23 0,24 0,-24-23,23-1,25 1,-25-1,1-23,23 0,-24 0,24 0,-23 0,23-23,0-1,-24 1,1-1,23-23,-47 0,23 24,1-24,-1 0,-23 0,0 0,0 0,0 23,0-23,0 24,0-24,0 23,0 0</inkml:trace>
  <inkml:trace contextRef="#ctx0" brushRef="#br0" timeOffset="109671.9806">13547 5644,'0'24,"0"-1,0 1,0 23,0-24,0 24,0-23,0 46,0-46,0 46,0-46,0 70,0-70,0 23,0-24,0 1,0-1,0 1</inkml:trace>
  <inkml:trace contextRef="#ctx0" brushRef="#br0" timeOffset="110373.7627">14041 5644,'0'24,"23"-24,1 0,-24 23,23-23,1 24,-1-1,1-23,23 24,-24-24,1 23,-1-23,1 24,-1-1,24-23,-23 24,23-1,-47 1,23-24,1 23,-24 1,-24-24,24 23,-23-23,-1 24,1-1,-1-23,-23 24,24 23,-1-47,-23 47,0-23,24-1,-1 1,1-1</inkml:trace>
  <inkml:trace contextRef="#ctx0" brushRef="#br0" timeOffset="111708.2714">15028 5785,'24'0,"-1"0,1 0,23 0,0 0,-24 0,1 0,23 0,-23 0,23 0</inkml:trace>
  <inkml:trace contextRef="#ctx0" brushRef="#br0" timeOffset="111961.8209">15028 6044,'0'0,"-23"0,46 0,1 0,-1-24,1 24,23 0,-24 0,24-23,-23 23,47-24,-24 24</inkml:trace>
  <inkml:trace contextRef="#ctx0" brushRef="#br0" timeOffset="114895.3464">16534 5385,'0'24,"0"-1,0 1,23-1,-23 1,0 0,0 23,0-24,0 24,0-23,0 46,0-46,0 46,24-23,-24 0,0 0,0 0,0 0,0 0,23 1,-23-25,0 1,24 23,-24-24</inkml:trace>
  <inkml:trace contextRef="#ctx0" brushRef="#br0" timeOffset="116303.1565">17380 5503,'-23'-24,"-1"24,1 0,-1 0,1 0,-1 24,-23-24,47 24,-23-24,-1 23,-23 24,47-23,-24-1,1 1,-1 23,24-24,-23 1,23 23,-24-24,24 24,0 0,24-23,-24 23,23-24,-23 1,47-1,-23 1,23-24,-23 23,23-23,0 24,0-24,0 0,0-24,-24 24,24-23,0-1,-23 1,-1-1,1 1,-1-1,1-23,-24 24,0-24,0 23,0-23,0 24,0-24,0 0,-24 23,1-23,23 24,-47-1,23 1,1-1,-1 24,1-24,-1 24,1 0,-24 24</inkml:trace>
  <inkml:trace contextRef="#ctx0" brushRef="#br0" timeOffset="116766.3205">17427 5103,'0'24,"-23"-24,23 23,-47 24,47 0,0-23,-24 23,24 0,-23 0,23 0,0 0,0 24,0-24,-24 0,24 23,0 1,-23-24,23 23,0-23,0 0,0 24,-24-24,24 0,-23-23,23-1,-24 1,24-1</inkml:trace>
  <inkml:trace contextRef="#ctx0" brushRef="#br0" timeOffset="117408.7253">17804 5456,'23'23,"1"-23,-1 24,1-24,-1 24,1-24,-1 23,1 1,23-24,-24 0,1 23,23 1,-24-24,1 23,-1 1,24-24,0 23,-23-23,-24 24,23-24,1 23,-24 1,0-1,-24 1,1-24,23 23,-47 1,23 23,-23-24,24 24,-24 0,0-23,0 23,0-24,23 25,-23-25</inkml:trace>
  <inkml:trace contextRef="#ctx0" brushRef="#br0" timeOffset="170429.2094">12065 5503,'24'0,"-1"24,1-24,-24 23,23-23,1 24,-1-1,1-23</inkml:trace>
  <inkml:trace contextRef="#ctx0" brushRef="#br0" timeOffset="185538.7412">12700 7690,'-24'0,"1"24,-1-24,1 23,-1 1,-46 23,46-24,-23 1,0-1,0 24,0 0,0-23,0-1,24 1,-1 0,1-24,23 23,0 1,0-1,23 1,1-24,-24 23,47 1,-24-1,24-23,-23 24,-1-1,48 1,-48-1,24-23,-23 24,46-1,-46 1,-1-24,1 23,-1-23,-23 24</inkml:trace>
  <inkml:trace contextRef="#ctx0" brushRef="#br0" timeOffset="186423.047">13241 7620,'0'-24,"0"48,0-1,0 1,0 46,0-46,0 23,0 0,0 0,0 0,23 0,1-24,-24 25,23-25,25 1,-25-1,1-23,23 0,-24 0,24 0,0-23,-23-1,23 1,0-1,-24-23,1 23,-1 1,1-24,-1 23,-23 1,0-24,0 23,0-23,0 24,0-1,0 1,-23-1,23 1,-24-1,1 24</inkml:trace>
  <inkml:trace contextRef="#ctx0" brushRef="#br0" timeOffset="186908.6667">13523 7761,'0'-24,"0"48,0 23,0 0,0-24,24 24,-24 0,0 0,0 1,0 22,0-23,0 0,0 0,0 0,0-23,-24 23,24 23,0-46,-23-1,23 1</inkml:trace>
  <inkml:trace contextRef="#ctx0" brushRef="#br0" timeOffset="187779.6851">14017 7479,'0'23,"0"1,0-1,0 1,0 23,24-24,-24 24,0 0,23 0,-23 24,0-24,0 23,0-23,0 1,0 22,0-23,0 0,0 0,0 0,-23 0,23-23,-24 23,24 0,0-24,-23 24,-1-47</inkml:trace>
  <inkml:trace contextRef="#ctx0" brushRef="#br0" timeOffset="188844.7938">14629 7690,'-24'24,"0"23,24 0,0-24,0 24,-23 0,-1 0,24 24,-23-24,-1 0,1-23,23 23,0-24,-24 1,24-1,0-46,0-1,0-23,24 24,-24-24,0 0,23-1,1 1,-1 0,-23 0,24 24,-1-24,-23 23,24-23,0 24,-24-1,23 1,1 23,-24 23,23-23,-23 24,0-1,0 24,24-23,-1 23,-23 0,0 0,0 0,24 0,-24 0,23-23,-23 23,0-24,0 24,24-47,-24 24,0-1,0 1,0-1,23-23</inkml:trace>
  <inkml:trace contextRef="#ctx0" brushRef="#br0" timeOffset="189060.9497">14417 8114,'0'0,"23"-24,1 24,-1 0,1 0,-1-23,24 23,-23 0,0 0,23 0</inkml:trace>
  <inkml:trace contextRef="#ctx0" brushRef="#br0" timeOffset="189800.6492">14393 7643,'0'0,"0"-23,0-1,24 24,-24-23,23-1,1 24,-1-23,1-1,-1-23,1 47,-1-47,1 23,0 1,-24-1,23 24,1-23,-1 23,-23 23,0 1,0-1,24 1,-24 0,23-1,-23 1,24-24,-1 23,-23 1</inkml:trace>
  <inkml:trace contextRef="#ctx0" brushRef="#br0" timeOffset="190364.497">15405 7878,'-24'0,"48"0,23-23,-24 23,24 0,0-24,0 24,0 0,24 0,-24-23,23 23,-22 0,-25 0</inkml:trace>
  <inkml:trace contextRef="#ctx0" brushRef="#br0" timeOffset="190586.9529">15428 8090,'0'0,"0"24,24-24,-1-24,24 24,-23-23,23 23,-24 0,1 0,23-24,0 24,-24 0</inkml:trace>
  <inkml:trace contextRef="#ctx0" brushRef="#br0" timeOffset="191636.4833">17145 7667,'-24'23,"1"1,-24-1,23 24,-23-23,0-1,24 24,-24-23,0 46,0-70,23 24,24-1,-23-23,-1 24,24 0,0-1,24-23,-1 24,1-1,23-23,-24 0,1 24,23-24,-24 23,24 1,-23-24,-1 23,24-23,-23 24</inkml:trace>
  <inkml:trace contextRef="#ctx0" brushRef="#br0" timeOffset="192354.1072">17474 7737,'0'0,"0"-23,0 46,0 1,0-1,0 1,0-1,0 24,0-23,24 23,-24-24,23 1,-23-1,24 25,-1-48,1 23,-1 1,1-24,-1 0,1 0,-1-24,-23 1,24-1,-24 0,0 1,0-1,0 1,0-1,0 1,0-1,-24 1,24-1,24 24,-1-23,25 23,-25 0,24 0,0-24,0 24,24 0</inkml:trace>
  <inkml:trace contextRef="#ctx0" brushRef="#br0" timeOffset="193008.9301">18391 7620,'-23'0,"46"0,-46-24,46 48,1-24,23 23,-23-23,23 0,-24 24,24-24,0 23,-23-23,-1 0,24 24,-23-24,23 0,-47 23,23-23,-23 24,24-24,-24 23,0 1,-24-1,24 1,-23-1,-1 1,1 23,-24-24,23 1,-23-1,24 25,-24-48,0 47,23-24,-23-23</inkml:trace>
  <inkml:trace contextRef="#ctx0" brushRef="#br0" timeOffset="194912.7192">18533 7831,'0'-23,"0"-1,-24 24,24-23,-23 23,23 23,-24-23,1 0,23-23,23 23,1-24,-1 1,1 23,-1 0,1 0,-48 23,1-23,-1 24,1-1,-1-23,1 0,-1 24,48-24,23 0,0-24,-24 24,24-23,0 23,-23 0,-1 0,1 0,-1 0,-23 23,-23-23,-1 24,1-24,-1 23,-23 1,24-1,-1-23,1 0,23 24,23-24,1 0,-1-24,24 24,0 0,-47-23,24 23,-1 0,1 0,-24 23,-24-23,-23 47,47 0,-47-47,24 47,-1-23,1 0,23-1,0 1,0-1,23-23,24 0,-23-23,-1 23,1-24,-1 1,1 23,-1-24,-46 48,-1-1,1 1,-1-1,1 1,-1-1,24 1</inkml:trace>
  <inkml:trace contextRef="#ctx0" brushRef="#br0" timeOffset="195445.3277">18039 7408,'0'0,"0"-24,23 48,-23 0,0-1,24 24,-24 0,0-23,0 46,0-23,0 24,0-24,0 23,0 1,0-1,0 1,0 0,0-1,0-23,0 0,0 24,0-48,0 24,23-23</inkml:trace>
  <inkml:trace contextRef="#ctx0" brushRef="#br0" timeOffset="221993.1657">5480 9501,'0'-23,"0"-1,0 1,0-1,0 1,0-1,0 48,0-1,0 1,0-1,0 24,0 0,0 0,-24-23,24 23,0-24,-23 24,-1 0,1-23,23 23,0-24,0 1,-24-1,24 1,0-48,24 1,-24-1,0 1,0-1,0-23,0 24,23-1,-23-23,0 24,0-24,0 23,0-23,0 24,24-24,-24 23,23 1,-23-1,0 1,24 23,-24-24,23 24,1 0,-1 24,-23-1,24 1,-24 23,23-24,1 24,-24 0,0 0,0-23,0 23,23-24,-23 1,24-1,-24 1,0-1,0 1</inkml:trace>
  <inkml:trace contextRef="#ctx0" brushRef="#br0" timeOffset="222178.0628">5456 9807,'0'0,"-23"0,-1 0,1-24,23 1,23-1,1 24,-1-23,1 23,-1 0,24-24,0 24,-23 0</inkml:trace>
  <inkml:trace contextRef="#ctx0" brushRef="#br0" timeOffset="222874.8852">5833 9478,'0'0,"-24"-24,24 1,0 46,0 1,0-1,0 24,0 0,0-23,0 23,-23-24,23 1,0 23,0-24,0 1,0-1,0 1,0-1,0-46,0-1,0-23,0 24,0-1,-24-23,24 0,0 0,0 24,0-24,24 23,-24 1,0-1,23 24,1 0,-24 24,23-1,1 1,-1 23,1-24,-1 24,-23-23,47-1,-47 24,24-23,23-24,-47 23,23 1,1-1,-1 1,1-24,-24-24,0 1,0-1,0 1,0-1,0-23,0 24,0-24,0 23,0-23,0 24,0-1,0 1,0-1,0 1,-24 23</inkml:trace>
  <inkml:trace contextRef="#ctx0" brushRef="#br0" timeOffset="223559.6502">7785 9525,'0'0,"-24"-24,1 1,23-1,-24 24,1 0,-1 0,24 24,-23-1,-1 24,24-23,0-1,0 24,0 0,0-23,0-1,0 1,0-1,0 1,24-1,-1 1,1-24,23 0,0 0,-24 0,1-24,-1 1,24-1,-47 1,0-1,24 1,-24-1,0-23,-24 0,24 24,-47-24,24 23,-1 1,1-1,-24 1,0-1,23 24</inkml:trace>
  <inkml:trace contextRef="#ctx0" brushRef="#br0" timeOffset="224198.9984">8161 9431,'0'23,"0"1,0 23,0 0,0-24,0 24,0-23,0-1,0 24,0-23,0-1,0 1,23-24,-23-24,0 1,-23 23,23-24,-24-23,24 24,-23-24,23 0,0 0,0 23,0-23,0 24,0-24,0 23,0 1,23-1,1 24,-1 0,1 0,-1 0,-23 24,24-24,0 23,-24 24,0-23,0-1,0 24,0-23,-24-1,24 1,-24-1,24 1,-47-24,47 23,-23 1,-1-24</inkml:trace>
  <inkml:trace contextRef="#ctx0" brushRef="#br0" timeOffset="224609.844">8443 9384,'0'0,"0"-24,0 48,0-1,0 1,0-1,0 24,0-23,0 23,0-24,0 24,0-23,0-1,0 1,0-1,0 1</inkml:trace>
  <inkml:trace contextRef="#ctx0" brushRef="#br0" timeOffset="224815.8889">8467 9431,'0'0,"0"-24,0 1,0-1,0 1,0-1,23-23,1 23,-1 24,1-23,-1 23,1-24,-1 24,24 0,-23 0,-1 0,1 24,-1-24,1 23</inkml:trace>
  <inkml:trace contextRef="#ctx0" brushRef="#br0" timeOffset="225016.4387">8467 9525,'0'23,"0"-46,23 46,1-23,-1-23,1 23,-1 0,24 0,0 0,-23 0,-1 0,1 0</inkml:trace>
  <inkml:trace contextRef="#ctx0" brushRef="#br0" timeOffset="225216.9757">8537 9760,'0'0,"-23"23,23 1,23-24,1 0,23-24,-24 24,24-23,0 23,-23 0,23 0,-24-24,1 24</inkml:trace>
  <inkml:trace contextRef="#ctx0" brushRef="#br0" timeOffset="225517.8066">8984 9289,'0'0,"24"0,-24 24,0 0,0 23,0 0,0-24,0 24,0 0,0-23,0 23,0-24,0 1,0-1,0 1,0-1</inkml:trace>
  <inkml:trace contextRef="#ctx0" brushRef="#br0" timeOffset="225902.8839">8984 9548,'0'0,"0"-47,-23 24,23-24,0 23,0-23,0 24,23-1,1 0,-24 1,23-1,1 24,-1 0,24 0,0 0,-23 24,-1-1,-23 25,0-25,-23 1,-1 23,1 0,-1-24,-23-23,24 24,23-1,-24-23,1 0,23 24,23-24,1 0,23 23,-24-23,1 0,-1 24,1-24,23 23,-47 1,23-24,1 23,-1-23,1 24,-24-1</inkml:trace>
  <inkml:trace contextRef="#ctx0" brushRef="#br0" timeOffset="226435.4125">9572 9337,'0'0,"0"-24,0 48,0-1,0 24,0-23,0 23,0 0,0 0,-23-24,23 1,0 23,-24-24,24 1,0-1,0-46,0-1,0 1,0-24,24 0,-24 0,0 0,23 0,-23 23,0-23,24 24,-24-25,23 25,-23-1,24 24,-1 24,1-1,-24 1,0 0,0 23,23 0,-23 0,24-24,-24 24,0 0,0-23,0 23,0-24,23-23,-23 24,0-1</inkml:trace>
  <inkml:trace contextRef="#ctx0" brushRef="#br0" timeOffset="226612.7444">9572 9619,'-23'-24,"46"48,-46-71,46 47,1 0,-1 0,1 0,-1 0</inkml:trace>
  <inkml:trace contextRef="#ctx0" brushRef="#br0" timeOffset="226956.6118">9901 9289,'0'0,"0"-23,0-1,24 24,-1 0,24-23,-23 23,23-24,-24 24,24 0,1 0,-25 0,1 0,23 0,-24 0</inkml:trace>
  <inkml:trace contextRef="#ctx0" brushRef="#br0" timeOffset="227190.4059">10113 9242,'0'0,"0"24,0-1,0 1,-24 0,24 23,0-24,0 1,0-1,0 24,-23-23,23 23,0-24,0 24</inkml:trace>
  <inkml:trace contextRef="#ctx0" brushRef="#br0" timeOffset="227646.9741">10466 9289,'0'0,"0"-23,0-1,-24 48,1-1,-1 1,24 0,-23 23,-1 0,24 0,-23-24,23 24,0 0,0-23,23-1,-23 24,24-47,-1 24,1-24,-1 0,1 0,-1 0,1-24,-1 24,1-23,-1-1,-23-23,24 24,-24-1,0-23,-24 24,24-24,-23 23,23 1,-24-1,1 1,23-1,-47 24,47-24,-24 24</inkml:trace>
  <inkml:trace contextRef="#ctx0" brushRef="#br0" timeOffset="228070.6781">10748 9242,'0'-23,"0"46,0 1,0-1,0 1,0 0,0 23,0 0,0-24,0 24,0-23,0 23,0-24,0 1,0-1,0 1,0-1</inkml:trace>
  <inkml:trace contextRef="#ctx0" brushRef="#br0" timeOffset="228456.1546">10748 9501,'0'-47,"-24"24,1-24,23 0,0 23,0 0,23-23,1 24,-24-1,23 1,1-1,23 1,-23 23,-1 0,1 0,-1 0,1 23,-24 1,0-1,0 1,0-1,-24 1,1 23,23-23,-47-24,23 23,1 1,-1-24,24 23,-24 1,48-24,0 23,-1-23,1 24,23-24,-24 23,1-23,-1 24,1-1,23 1,-24-1,1-23,-1 24,-23-1,24 1,-24-1,23 1</inkml:trace>
  <inkml:trace contextRef="#ctx0" brushRef="#br0" timeOffset="229132.5795">12559 9172,'-24'0,"48"0,-1 0,1 0,-1 0,1 0,-1 0,25 0,-25 0,24 0,0 0,-23-24,23 24</inkml:trace>
  <inkml:trace contextRef="#ctx0" brushRef="#br0" timeOffset="229342.7375">12724 9172,'-24'0,"24"23,0 1,0-1,0 1,0-1,0 1,0 0,0-1,0 24,0-23,0-1,0 1</inkml:trace>
  <inkml:trace contextRef="#ctx0" brushRef="#br0" timeOffset="229527.658">12582 9572,'0'0,"24"0,-1 0,24 0,-23-24,23 24,-23-23,-1 23,24 0,-23-24,23 24</inkml:trace>
  <inkml:trace contextRef="#ctx0" brushRef="#br0" timeOffset="230013.4333">13359 9172,'0'-24,"0"48,0-71,0 23,-24 24,0-23,1 23,-24 0,23 0,1 23,-1 1,1-1,-1 1,24-1,0 1,0-1,0 1,47-1,-23 25,-1-48,1 23,23 1,-24 23,25-47,-48 23,23 1,1-1,-24 1,0-1,0 1,-24-1,1-23,-25 24,25-24,-24 0,23 0,1 0,-1 0</inkml:trace>
  <inkml:trace contextRef="#ctx0" brushRef="#br0" timeOffset="230637.5274">14840 9172,'0'23,"0"1,0-1,0 1,0-1,0 48,0-24,0-23,0 23,0-24,0 1,0-1,0 1,0-1,24-23,-24 24,47-24,-24-24,24 24,0 0,0-23,0-1,0 24</inkml:trace>
  <inkml:trace contextRef="#ctx0" brushRef="#br0" timeOffset="231030.3281">15216 9172,'0'-24,"24"1,0 23,-1 0,1-24,-1 24,1 0,23 0,-24 0,24 0,0 0</inkml:trace>
  <inkml:trace contextRef="#ctx0" brushRef="#br0" timeOffset="231246.9924">15475 9125,'0'23,"0"1,0-1,0 1,0-1,0 1,0 23,0-23,0-1,0 1,0 23,0-24</inkml:trace>
  <inkml:trace contextRef="#ctx0" brushRef="#br0" timeOffset="231400.5935">15358 9595,'23'0,"1"0,-1-23,1 23,-1 0,24 0,0-24,-23 24</inkml:trace>
  <inkml:trace contextRef="#ctx0" brushRef="#br0" timeOffset="232080.3006">15804 9219,'0'0,"0"23,0 1,0-1,0 25,0-25,0 1,0-1,0 1,0-1,0-46,0-24,0 23,0 1,0-1,0 0,0-23,0 24,0-1,0 1,24 23,-1 23,-23 1,24-1,0 1,-1-1,-23 25,47-25,-47 1,47-1,-23 1,-24-1,47 1,-47-1,23-23,1 0,-24-23,0-1,0 1,0-1,0 1,0-1,0 1,0-1,0 0,0 1,0-1,0 1,0-1,0 1</inkml:trace>
  <inkml:trace contextRef="#ctx0" brushRef="#br0" timeOffset="232450.0269">16463 9148,'0'-23,"0"46,0 1,0-1,0 24,0 0,0-23,0 0,0 23,0-24,0 1,0-1,0 1,0-1</inkml:trace>
  <inkml:trace contextRef="#ctx0" brushRef="#br0" timeOffset="232640.3687">16463 9313,'0'-47,"0"94,0-118,0 48,0-24,0 23,23 1,1-1,0 1,-1-1,1 24,23-23,-24 23,1-24,-1 24,1 0,-1 0,1 0,-1 0,1 0</inkml:trace>
  <inkml:trace contextRef="#ctx0" brushRef="#br0" timeOffset="232866.6424">16557 9242,'-23'0,"70"0,0 0,-24 0,24 0,-23 0,-1 0,1 0,23 0,-24 24</inkml:trace>
  <inkml:trace contextRef="#ctx0" brushRef="#br0" timeOffset="233051.5498">16534 9548,'0'24,"0"-48,23 48,1-24,-1 0,1 0,-1-24,24 24,-23-23,-1-1,24 24,0 0</inkml:trace>
  <inkml:trace contextRef="#ctx0" brushRef="#br0" timeOffset="233405.7367">17192 9078,'0'0,"0"23,0 1,0-1,-23 1,23 23,-24-24,24 24,0 1,0-25,-24 24,24-23,-23-1,23 24,0-23,0-1</inkml:trace>
  <inkml:trace contextRef="#ctx0" brushRef="#br0" timeOffset="233674.5659">17098 9360,'0'-23,"0"211,0-353,0 94,23 24,1 24,-24-24,24 23,-1 1,-23-1,24 1,-1-1,1 24,-24-23,23 46,1-23,-24 24,0-1,0 1,23 23,1-24,-24 1,0-1,0 24,23-23,-23 0,24-1,-24 24,0-23,23-1,-23 1</inkml:trace>
  <inkml:trace contextRef="#ctx0" brushRef="#br0" timeOffset="233837.7875">17192 9384,'0'0,"0"-24,24 24,-1-23,1 23,-1 0,1-24,23 24,-24 0,24-24</inkml:trace>
  <inkml:trace contextRef="#ctx0" brushRef="#br0" timeOffset="234185.4639">17662 9078,'0'23,"0"1,0-1,0 1,0-1,0 24,0-23,0-1,0 1,0 0,0 23,0-24,0 1,0-1,0 1</inkml:trace>
  <inkml:trace contextRef="#ctx0" brushRef="#br0" timeOffset="234626.3133">17592 9172,'0'0,"0"-24,0 1,23-24,1 47,-24-24,23 1,24-1,-23 1,-1 23,1 0,0 0,23 0,-24 23,1-23,-24 24,0-1,-24 1,24-1,-23 1,-1-24,1 23,-1-23,0 24,1-24,23 23,0 1,23-24,-23 23,24-23,0 24,-24-1,47 1,-24-24,1 24,-1-1,24 1,-23-1,-1 1,1-24,-1 23,1 1,-1-1</inkml:trace>
  <inkml:trace contextRef="#ctx0" brushRef="#br0" timeOffset="235410.721">19944 9007,'0'-23,"23"23,1 0,-24-24,23 24,1 0,-1 0,1 0,23 0,-24 0,24 0,-23 0,23 0,-24 0</inkml:trace>
  <inkml:trace contextRef="#ctx0" brushRef="#br0" timeOffset="235630.017">20132 9031,'-24'0,"48"0,-71 23,47 1,0-1,0 1,0-1,0 1,0-1,0 1,0-1,0 1,0-1,0 25,0-25</inkml:trace>
  <inkml:trace contextRef="#ctx0" brushRef="#br0" timeOffset="235804.9091">20014 9501,'24'0,"-1"0,1 0,-1 0,48-23,-48-1</inkml:trace>
  <inkml:trace contextRef="#ctx0" brushRef="#br0" timeOffset="236143.4843">20649 9007,'0'24,"-23"-24,23 23,-24 1,24 23,0-24,0 1,0 23,0-24,0 24,0-23,0 0,0-1</inkml:trace>
  <inkml:trace contextRef="#ctx0" brushRef="#br0" timeOffset="236359.6498">20649 9054,'0'-23,"0"46,0-70,24 47,-1-23,1-1,23 1,-24 23,1-24,23 24,0 0,-24 0,25 0</inkml:trace>
  <inkml:trace contextRef="#ctx0" brushRef="#br0" timeOffset="236556.5825">20626 9242,'23'0,"1"0,-1 0,24 0,-23-23,23 23,0 0,0 0,-24-24</inkml:trace>
  <inkml:trace contextRef="#ctx0" brushRef="#br0" timeOffset="237314.5843">22648 8819,'24'-23,"-1"23,1-24,-1 24,1 0,-1-23,1 23,23 0,-23 0,23 0,-24 0,24 0,0 0,-23 0,-1 0,1 0,-1 0,1 0,-48 0,1 0,-1 0,24 47,0-24,0 1,-23 23,23-24,0 24,0-23,-24 23,24-24,0 24,0-23,0 23,0-24,0 1,0-1,0 1,0-1,0 1,0 0,0-1,0 1,-23-24,-1 0,-23 0,24 23,-24-23,-24 0,24 0,0 0,23 0</inkml:trace>
  <inkml:trace contextRef="#ctx0" brushRef="#br0" timeOffset="237561.9913">22648 9125,'24'-24,"-1"24,1-23,23 23,-24 0,24 0,1 0,22 0,-23 0,0 0</inkml:trace>
  <inkml:trace contextRef="#ctx0" brushRef="#br0" timeOffset="239450.4943">24600 8725,'0'24,"0"-1,0 1,-23-1,23 1,-24-1,24 24,-47-23,47-1,-47 24,24-47,-24 47,0-23,0-24,23 23,-23 1,-23-1,46-23,-23 24,23-24,1 0,-24 0,47-24,-24 24,24-23,0-1,0 1,0-1,24-23,-24 24,47-24,-24 23,24 1,-23-1,0 24,46-23,-23 46,0-23,-47 24,47-1,-23 1,-1-1,1 24,-1 0,-23-23,24-1,-1 24,-23-23,24-1,-1 1</inkml:trace>
  <inkml:trace contextRef="#ctx0" brushRef="#br0" timeOffset="239782.2574">24906 9078,'0'23,"0"1,-23-1,23 1,-24-24,1 47,-1-24,-23 1</inkml:trace>
  <inkml:trace contextRef="#ctx0" brushRef="#br0" timeOffset="240352.6217">25494 8749,'-23'23,"23"1,-24-1,24 1,0 23,0-24,-23 24,-1-23,24 23,-24-24,24 24,0-23,-23 23,-1-24,24 1,-23-1,-1 1,24-1</inkml:trace>
  <inkml:trace contextRef="#ctx0" brushRef="#br0" timeOffset="240869.4332">25329 8796,'24'-47,"-48"94,71-118,-23 48,0-1,-1 0,24 24,-23-23,23 23,0 0,-47 23,23-23,1 24,-24 23,23-23,-23-1,0 1,0-1,-23 1,23-1,-24 24,1-47,-24 24,47-1,-47-23,23 24,1-24,-1 0,48 0,-1 0,1 0,-1 0,1 0,-1 23,1-23,-1 24,1-1,-24 1,0-1,0 1,0-1,-24-23,1 24,-1-24,1 0,-24 0,0 0,23 0</inkml:trace>
  <inkml:trace contextRef="#ctx0" brushRef="#br0" timeOffset="241439.4513">26599 8819,'0'-23,"-23"-1,-1 24,1 0,-24 0,0 24,0-1,23-23,-23 24,0 23,0-24,0 1,0 23,24-24,-1 24,1-23,23-1,0 24,23-23,1-24,23 23,0 1,0-24,23 0,1 0,-24 0,23 0,-23 0,0 0,0 0</inkml:trace>
  <inkml:trace contextRef="#ctx0" brushRef="#br0" timeOffset="241657.1807">26270 9031,'-23'0,"23"-24,23 24,24 0,0 0,-23 0,23-23,0 23,0 0,0 0,0 0,0-24</inkml:trace>
  <inkml:trace contextRef="#ctx0" brushRef="#br0" timeOffset="242141.3953">27893 8537,'-24'-24,"1"24,-24 0,23 0,-23 0,24 0,-1 0,-46 0,23 24,0-1,-24 1,24 23,-23 0,22 0,-22 0,23 24,0-24,23 0,-23 23,47-46,0 23,0 0,47 0,-23-24,-1 1,24-1,0-23,24 24,-24-24,24 0,-1 0,-23 0,24 0,-24-24,0 24</inkml:trace>
  <inkml:trace contextRef="#ctx0" brushRef="#br0" timeOffset="242489.0622">27258 8819,'0'0,"-24"0,24-23,0-1,0 48,0-1,0 1,0-1,0 24,0-23,0-1,0 24,24-23,-1 23,-23-24,24 1,0-1</inkml:trace>
  <inkml:trace contextRef="#ctx0" brushRef="#br0" timeOffset="244108.4063">28998 8913,'0'-23,"0"-1,0 1,-23 23,-1 0,24 23,-23-23,-1 24,24-1,-23-23,23 24,-24-1,1 1,23-1,0 1,0-1,23 1,1-24,-1 0,-23-24,24 24,-1-23,-23-1,24 24,-1-23,-23-1,0 1,0 46,0 1,0-1,0 1,0-1,24-23,-24 24,23-24,1 23,-1-23,1 0,-1-23,1-1,-24 1,23 23,1-24,0 24,-24-23,47 23,-47-24,23 24,1 0,-1 24,-23-1,0 1,0-1,0 1,0-1,0 1,0-48,0 1,24 23,-1-24,-23 1,24-1,-1 24,-23-23,24-1,-1 24,1 24,-24-1,0 1,23-1,-23 1,24-24,-24 23</inkml:trace>
  <inkml:trace contextRef="#ctx0" brushRef="#br0" timeOffset="244594.1061">29939 8960,'-23'-23,"-1"23,1 0,-1 0,0 23,1 1,23-1,-24 1,24-1,0 1,0-1,0 1,24-1,-1 1,1-24,0-24,-1 1,-23-1,0 1,24-1,-24 1,0-24,0 23,23-23,-23 0,0 0,0 24,24-24,-24 23,0 1,0-1,0 0,0 48,0 23,0-23,23 23,1-24,-24 24,23 0,1 0,-24 0,23-23</inkml:trace>
  <inkml:trace contextRef="#ctx0" brushRef="#br0" timeOffset="247438.5811">22554 10324,'0'24,"0"-1,-23 1,-1 23,24-24,0 24,0-23,0-1,24 1,-1 23,1-23,-1-1,48 1,-24-24,0 0,0 0,-24 0,25 0,-25 0,1 0,-24-24,23 1,1 23,-24-24,0 1,0-25,0 25,0-1,0 1,0-1,0 1,-24-24,24 23,-23 1,23-1,0 1</inkml:trace>
  <inkml:trace contextRef="#ctx0" brushRef="#br0" timeOffset="247771.1307">22789 10465,'0'24,"0"-1,0 1,0 23,0-23,0-1,0 24,0-23,0 23,0 0,0-24,0 24,0-23,0-1,0 1,0-1</inkml:trace>
  <inkml:trace contextRef="#ctx0" brushRef="#br0" timeOffset="248256.3638">23072 10795,'0'23,"0"1,0-1,0 1,0-1,0 1,0-1</inkml:trace>
  <inkml:trace contextRef="#ctx0" brushRef="#br0" timeOffset="250657.8383">24106 10536,'-23'-24,"-1"24,1 0,-1 0,1 24,23-1,-24-23,24 24,-23 0,23-1,0 1,0-1,0 1,23-24,1 0,-1 0,1-24,-1 24,-23-23,24 23,-1-24,-23 1,0-1,0 48,0-1,0 1,0-1,0 1,24-24,0 0,-1 0,1 0,-1 0,-23-24,24 24,-1-23,1-1,-1 1,-23-1,24 24,-1 0,1 0,-24 24,23-1,1-23,-24 24,0-1,0 1,0-48,0 1,23-1,1 1,-1-1,1 24,-1 0,1 24,-24-1,23-23,-23 24,0-1,0 1,24-24,-1 0,1 23</inkml:trace>
  <inkml:trace contextRef="#ctx0" brushRef="#br0" timeOffset="251163.7266">25047 10559,'0'0,"-23"0,-1 0,-23 0,24 0,-1 0,1 0,-24 24,47 0,-47-24,23 23,24 1,0-1,0 1,0-1,24 1,-1-24,1 0,-1 0,1 0,-24-24,23 24,1-23,-24-1,0 1,23-1,-23 1,0-25,0 25,0-24,0 0,0 0,24 23,-24-23,23 0,-23 24,0-1,0 1,0-1,0 48,0-1,0 24,0-23,0 46,0-46,0 23,0 0,0 0,24-24,-1 25,-23-25</inkml:trace>
  <inkml:trace contextRef="#ctx0" brushRef="#br0" timeOffset="251827.687">25941 10183,'-24'0,"1"24,23-1,0 24,0-23,0 23,0-24,0 24,0-23,23 23,-23-24,24 1,-1-1,1 1,-1 0,1-24,0 0,-1 0,1 0,-1 0,24 0,-47-24,24 0,-1 1,-23-1,24 1,-1-24,-23 23,24-23,-24 0,0 24,0-24,0 23,0 1,0-1,-24 1</inkml:trace>
  <inkml:trace contextRef="#ctx0" brushRef="#br0" timeOffset="252181.879">26106 10348,'0'23,"0"1,0-1,0 1,0 23,0-24,0 1,0 23,0-23,0-1,0 24,23-23,-23-1,0 1,0-1,0 1</inkml:trace>
  <inkml:trace contextRef="#ctx0" brushRef="#br0" timeOffset="252693.6016">26341 10630,'0'-23,"0"-1,0 0,23 24,1 0,-1 0,1 0,-1 24,1 0,-24-1,0 1,0-1,-24 1,1-1,23 24,-24-23,1-24,23 23,0 1,23-24,1 0,-1 0,24 0,-23-24,-1 24,48-23,-48 23</inkml:trace>
  <inkml:trace contextRef="#ctx0" brushRef="#br0" timeOffset="253299.373">27728 10207,'0'-24,"0"1,-23-1,-1 24,-23 0,24 0,-24 24,0-1,23-23,-23 24,0 23,-23-24,22 24,1 0,24-23,-24 23,23-24,1 1,23 23,0 0,0-23,23-24,1 23,46-23,-46 24,47-24,-24 0,23 0,-23 0,24 0,-1-24,1 24</inkml:trace>
  <inkml:trace contextRef="#ctx0" brushRef="#br0" timeOffset="253568.9194">27187 10442,'-23'0,"46"0,1 0,-1 0,24 0,1 0,-1 0,0 0,0 0,23 0,-23-24,0 24</inkml:trace>
  <inkml:trace contextRef="#ctx0" brushRef="#br0" timeOffset="254169.5913">29069 10042,'0'0,"23"0,1-23,-24-1,0-23,-24 23,1 1,-24 23,23 0,1 0,-24 0,23 23,-46 1,23 0,0 23,-24-24,1 24,22 0,-22 0,23 0,0 0,0-23,47 23,-24-24,24 24,0-23,24-1,-24 1,47-1,-24 1,48-24,-24 23,47-23,-47 0,47 0,-23 0,-1 0,24 0,-23 0,-24 0</inkml:trace>
  <inkml:trace contextRef="#ctx0" brushRef="#br0" timeOffset="254533.0767">28457 10136,'24'24,"-1"-1,-23 1,0 23,0-24,0 1,0 23,24-24,-24 1,23 23,-23-24,0 1,24-1,-24 1</inkml:trace>
  <inkml:trace contextRef="#ctx0" brushRef="#br0" timeOffset="255320.1387">29281 9830,'0'-23,"0"-1,23 24,1 0,-1 0,-23 24,0-1,24 1,-24-1,0 1,23-1,-23 1,0-48,0 1,24-1,-1 24,-23-23,24-1,-1 24,1 0,-24 24,23-1,-23 1,24-1,-24 1,23-24,1 24</inkml:trace>
  <inkml:trace contextRef="#ctx0" brushRef="#br0" timeOffset="258866.5499">8961 12041,'0'24,"0"-1,0 24,-24-23,24 23,-23 0,-1 0,24 23,-24-23,1 0,23 1,-24-1,1 0,23-24,-24 24,24-23,-23-1,-1 1,24-1,0 1,0-48</inkml:trace>
  <inkml:trace contextRef="#ctx0" brushRef="#br0" timeOffset="259261.147">8843 12112,'23'0,"-23"-24,24 24,0 24,-24-1,23 1,1-1,-24 24,23-23,1 23,-24 0,0 0,23-24,1 24,-24 1,0-1,0-24,0 1,0 23,0-24,0 1,0-1,0 1,0-1</inkml:trace>
  <inkml:trace contextRef="#ctx0" brushRef="#br0" timeOffset="259468.219">8772 12606,'0'-24,"24"24,-1-23,1 23,-1 0,1-24</inkml:trace>
  <inkml:trace contextRef="#ctx0" brushRef="#br0" timeOffset="260677.557">8725 11971,'0'-24,"47"1,-47-1,24 24,-24-23,23 23,1-24,-24 0,23 24,1 0,0 0,-1 24,-23 0,0-1,24 1,-24-1</inkml:trace>
  <inkml:trace contextRef="#ctx0" brushRef="#br0" timeOffset="262636.8476">9619 11618,'-23'0,"-1"23,24 24,-23-23,-1 23,0 0,24 24,-23-1,-1 1,24 23,-23-24,-1 1,24-1,0 24,0-47,0 24,0-24,24 24,-1-24,-23 0,24-24,-1 24,1-23,23-1,-23 1</inkml:trace>
  <inkml:trace contextRef="#ctx0" brushRef="#br0" timeOffset="263454.2985">10254 11971,'24'0,"-24"23,0 1,0-1,0 1,0 23,-24-24,1 24,23 0,-24-23,1 46,-25-46,1 23,24-24,-24 24,0-23,23 0,-23-1,0-23,24 24,-24-24,23 0,1-24,23 1,0-1,0-23,0 23,23-23,1 0,-1 0,1 24,-1-24,24 23,0 1,-23 23,23 0,-24 0,1 23,23 1,-47-1,47 1,-23 23,-24 0,23 0,1-24,-24 24,23-23,-23 23,24-23,-1-1</inkml:trace>
  <inkml:trace contextRef="#ctx0" brushRef="#br0" timeOffset="264277.8656">10654 11759,'0'23,"0"1,0 23,0 0,0 0,0 0,0 24,0-24,0 23,0 1,0-24,0 0,0 23,0-23,0-23,0 23,0 0,0-23,0-1,0 1,0-1</inkml:trace>
  <inkml:trace contextRef="#ctx0" brushRef="#br0" timeOffset="265119.0016">10960 11853,'-24'0,"24"24,0-1,-23-23,23 47,0-23,0-1,0 24,0 0,0 0,0-23,0 23,23 0,1-24,-24 1,23-1,1-23,23 24,-24-24,24 0,-23 0,-1-24,24 24,-23-23,23-1,-24 1,24-1,-23-23,-1 24,-23-24,24 0,-24 23,0-23,0 24,0-1,0-23,0 24,0-1,0 0,-24 1</inkml:trace>
  <inkml:trace contextRef="#ctx0" brushRef="#br0" timeOffset="265511.5978">11124 12065,'0'23,"0"1,0-1,0 1,0 23,0 0,0-24,0 24,0-23,0 23,0-24,0 1,0 23,0-23,0-1,0 1</inkml:trace>
  <inkml:trace contextRef="#ctx0" brushRef="#br0" timeOffset="265874.0639">11454 12323,'0'24,"0"-1,0 1,0-1,0 1,0-1,0 1,0 0,0-1,0 1</inkml:trace>
  <inkml:trace contextRef="#ctx0" brushRef="#br0" timeOffset="267031.1386">11712 11877,'24'23,"23"-23,-24 24,1-24,-1 23,1-23,23 24,0-24,-24 23,1-23,23 24,-23-24,-1 23,1-23,-1 24,1-24,-1 0,-23 23,0 1,0-1,0 1,-23-24,23 23,-47 1,47-1,-47 1,-1 23,25-24,-24 1,0 23,0-24,23 1</inkml:trace>
  <inkml:trace contextRef="#ctx0" brushRef="#br0" timeOffset="267964.0456">12794 12088,'24'0,"-1"0,1 0,-1 0,1 0,23 0,0 0,-24 0,24 0,0 0,0 0,0-23,0 23,-23 0,23 0,-23 0</inkml:trace>
  <inkml:trace contextRef="#ctx0" brushRef="#br0" timeOffset="268230.5084">13194 11924,'0'0,"-24"23,1 1,23-1,-24 24,24-23,0-1,0 1,0 23,0-24,0 1,0-1,0 1,0-1</inkml:trace>
  <inkml:trace contextRef="#ctx0" brushRef="#br0" timeOffset="269050.5891">13994 11712,'0'23,"0"1,-24-1,24 1,0 23,0 0,-24-23,24 23,-23-24,23 24,0 0,-24 0,1-23,23-1,-24 24,24-23,-23-1</inkml:trace>
  <inkml:trace contextRef="#ctx0" brushRef="#br0" timeOffset="269712.2647">13899 11782,'24'-23,"-24"-1,0 1,23-24,1 23,-24 1,24-1,-1 1,-23-1,24 24,-1-23,1 23,23 23,-24 1,1 23,-24-24,23 1,-23-1,0 1,-23-1,23 1,-24-1,1 1,-1-1,1 1,-1-24,1 0,-1 0,48 0,-1 0,1 0,-1 0,1 24,-1-24,1 23,-1-23,1 0,-1 24,-23-1,0 1,0-1,0 1,0-1,-23-23,-1 24,-23-1,24 1,-1-24,1 23,-1-23,-23 0,24 0,-1 0,0 0</inkml:trace>
  <inkml:trace contextRef="#ctx0" brushRef="#br0" timeOffset="270823.2855">14652 11383,'0'-24,"0"48,0-1,0 1,0 23,0 0,0 0,0 0,0 0,0 23,0-23,0 24,0-24,0 0,0 0,0 24,0-24,0 0,-23-24,23 24,0-23,0-1,0 1</inkml:trace>
  <inkml:trace contextRef="#ctx0" brushRef="#br0" timeOffset="271625.4309">15028 11524,'0'23,"0"24,-23-23,23-1,0 24,0 0,0-23,23 23,-23-24,0 25,24-25,-1-23,1 24,-1-1,48 1,-24-24,-23-24,23 24,-47-23,47-1,-24 24,1-23,-24-1,23 0,1 1,-1-48,-23 48,0-24,0 23,0 1,0-1,0 1,0-1,-23 24</inkml:trace>
  <inkml:trace contextRef="#ctx0" brushRef="#br0" timeOffset="271995.2927">15240 11735,'0'-23,"0"46,0-23,0 47,0-23,0-1,0 1,0 23,0-23,-24 23,24-24,-23 1,23 23,0-24,0 1,-24-1</inkml:trace>
  <inkml:trace contextRef="#ctx0" brushRef="#br0" timeOffset="272474.4887">15405 11947,'23'-23,"1"23,-1-24,1 24,-1 24,-23-1,0 1,0-1,0 1,0-1,-23 1,-1-1,24 1,-23-1,-1 1,1-24,23 23,0 1,23-24,1 0,-1 0,1-24,-1 24,1 0,-1 0,1 0,-24-23</inkml:trace>
  <inkml:trace contextRef="#ctx0" brushRef="#br0" timeOffset="273593.1821">15851 11500,'0'24,"24"-24,0 0,-1 23,1-23,-1 24,1-1,23 1,0-1,-24 1,1-24,-1 23,1-23,-1 0,-23 24,24-24,-24 23,23-23,-23 24,0-1,0 1,-23-1,-1 1,24 0,-47-1,24 1,-1-1,1 1,-1-1,1 1,-1-1,-23 1,47-1</inkml:trace>
  <inkml:trace contextRef="#ctx0" brushRef="#br0" timeOffset="274231.7856">16369 11265,'23'0,"1"24,-24-1,23 1,1 23,-1-24,1 24,0-23,-1 23,1 0,-1 0,24 0,-47 0,24-24,-1 48,-23-48,0 25,-23-1,-1 0,24 0,-47 0,0 0,0 0</inkml:trace>
  <inkml:trace contextRef="#ctx0" brushRef="#br0" timeOffset="275835.0866">8231 14087,'0'-23,"24"23,0 0,-1 0,1 0,-1 0,24 0,-23 0,-1 0,24 0,-23 0,23 0,-24 0</inkml:trace>
  <inkml:trace contextRef="#ctx0" brushRef="#br0" timeOffset="276050.2973">8349 14252,'0'0,"0"23,24-23,-1 0,1 0,-1 0,24 0,-23 0,-1 0</inkml:trace>
  <inkml:trace contextRef="#ctx0" brushRef="#br0" timeOffset="278957.266">9360 13664,'0'23,"0"24,0-23,0 0,0 23,-23-24,23 24,0 0,-24-23,24 23,-23-24,23 24,-24-23,1 23,23-24,0 1,-24-1,1 24,23-23,-24-24,24 23,-23-23,-1 0</inkml:trace>
  <inkml:trace contextRef="#ctx0" brushRef="#br0" timeOffset="279289.3343">9360 13664,'24'-24,"-48"48,71-71,-23 47,-1 0,-23 23,0 1,24-1,-1 24,-23 1,0-1,24-24,0 24,-24 0,23 0,-23-23,0-1,24 24,-24-23,23-1,-23 1,0-1,0 1,0-1</inkml:trace>
  <inkml:trace contextRef="#ctx0" brushRef="#br0" timeOffset="279489.8726">9337 14111,'-24'0,"48"0,-48-24,48 1,-1-1,24 24,0 0</inkml:trace>
  <inkml:trace contextRef="#ctx0" brushRef="#br0" timeOffset="280090.7555">9078 13711,'24'0,"-1"-24,-23 1,0-1,24 24,-24-23,23-1,-23 1,24-1,-1 1,1-1,-1-23,1 24,-1-1,1-23,-1 47,1-23,-1-1,1 24,-1 0,1 24,-24-1,23 1,-23-1,0 1,24-1,-24 24,24-23,-24-1,23 1,-23-1</inkml:trace>
  <inkml:trace contextRef="#ctx0" brushRef="#br0" timeOffset="280661.0881">9831 13241,'0'23,"0"1,0-1,0 24,-24 0,24 24,0-24,-23 23,23 1,0-24,0 24,0-24,0 0,0 23,0-46,23 23,1 0,-1-24,1 1,-1 23,24-24,24-23</inkml:trace>
  <inkml:trace contextRef="#ctx0" brushRef="#br0" timeOffset="281431.766">10677 13523,'0'-24,"0"1,0 46,0 1,0 23,0 23,-23-23,-1 0,24 1,-47-1,24 0,23 0,-47-24,23 1,1-1,-1 1,-23-1,24-23,-1 24,1-24,-1 0,1 0,-24-24,23 1,24-1,-23 1,23-1,0 1,23-1,-23-23,24 24,-24-1,47 1,-24-1,1 0,-1 24,24 0,-23 0,23 24,-24 0,1-1,23 1,0-1,-24 1,1 23,-1-24,1 1,-1-1,1 1,-24-1,0 1,23-1</inkml:trace>
  <inkml:trace contextRef="#ctx0" brushRef="#br0" timeOffset="284683.9124">11054 13217,'0'-23,"0"46,0 1,0-1,0 1,23 23,-23-24,0 48,0-24,0 0,0 0,0 23,0-23,0 0,0 1,0-1,0 0,0 0,0 0,0-24,0 24,0-23,0-1,0 1,0-1</inkml:trace>
  <inkml:trace contextRef="#ctx0" brushRef="#br0" timeOffset="285222.5136">11359 13335,'0'0,"0"23,0 1,0 23,0-24,0 24,24 0,-24 0,23 0,-23 0,0-23,24-1,0 1,-1 0,1-1,-1-23,1 24,-1-24,1 0,-1 0,1-24,23 24,-47-23,47 23,-47-24,23 0,1-23,-1 47,-23-47,0 24,24-24,-24 23,0-23,0 0,0 24,0-1,0-23,0 24,-24-1</inkml:trace>
  <inkml:trace contextRef="#ctx0" brushRef="#br0" timeOffset="285623.6094">11642 13523,'0'23,"0"1,0-1,0 1,-24 23,24-24,0 24,0 1,0-25,-23 24,23-23,0 23,0-24,-24 1,24-1,0 1,0-1,0 1</inkml:trace>
  <inkml:trace contextRef="#ctx0" brushRef="#br0" timeOffset="285987.0424">11830 13946,'23'0,"-23"24,0-1,0 1,0-1,-23 1,23-1,-24 24,24-23,0-1</inkml:trace>
  <inkml:trace contextRef="#ctx0" brushRef="#br0" timeOffset="286488.3678">11924 13194,'0'23,"23"-23,-23 24,24-1,-24 1,23-1,1 24,-1 0,1 0,-24 0,47 0,-23 24,-24-24,23 23,1-22,-1 46,-23-24,0-46,0 23,-23 0,23 0,-24-24,1 24,-24 0,23-23,0 23</inkml:trace>
  <inkml:trace contextRef="#ctx0" brushRef="#br0" timeOffset="287227.6614">12818 13829,'0'-24,"23"24,1 0,-1 0,1 0,-1 0,1 0,23 0,0 0,-24 0,24 0,0 0,-23 0,23 0,-24 0,1-23,-1 23</inkml:trace>
  <inkml:trace contextRef="#ctx0" brushRef="#br0" timeOffset="287475.0798">13123 13640,'-23'0,"23"24,-24-24,24 23,0 1,0-1,0 1,-23 0,23-1,0 24,-24 0,24-23,0-1</inkml:trace>
  <inkml:trace contextRef="#ctx0" brushRef="#br0" timeOffset="288261.2833">13829 13405,'0'24,"-24"-1,24 24,0-23,0 23,0 0,-23-24,-1 24,24 0,-23-23,23 23,0-23,-24-1,24 1,-23-1,23 1,0-1,-24-23,24-23,0-1,0-23,0 24,24-48,-24 0,23 48,1-24,-24 0,23 0,1 0,-1-24,1 24,-1 24,-23-1,0 48,24-1,-24 1,23 23,1-24,-24 24,0 0,23 0,-23-23,24 23,-24 0,0-24,0 25,24-25,-24 1,0-1,0 1,23-1,-23 1,0-1,0 1</inkml:trace>
  <inkml:trace contextRef="#ctx0" brushRef="#br0" timeOffset="288492.9504">13735 13734,'0'-23,"23"23,1 0,-1 0,24 0,-23-24,23 24</inkml:trace>
  <inkml:trace contextRef="#ctx0" brushRef="#br0" timeOffset="289009.5841">13758 13311,'0'-23,"0"-1,24 24,-24-23,23 23,-23-24,0 1,24-1,-1 1,-23-1,0 0,24 24,-1 0,-23 24,24-24,-24 24,0-1,23 1,1-1,-24 24</inkml:trace>
  <inkml:trace contextRef="#ctx0" brushRef="#br0" timeOffset="290967.9251">14440 13029,'-23'0,"23"23,0 1,-24-1,24 1,-23 23,-1-23,24 46,-23-23,-1 24,24-1,-23 1,23-1,-24 48,24-47,0-24,24 0,-24 0,23-24,-23 24,47 0,-23-23,23-1,0 1,0-24</inkml:trace>
  <inkml:trace contextRef="#ctx0" brushRef="#br0" timeOffset="291484.8932">15075 13241,'0'23,"-23"1,23 23,-24-24,24 24,-23 24,-1-24,1 23,-1-23,1 0,23 24,0-24,0 0,-24-23,24 23,0-24,0 1,-23-1,23 1,0-1,23-23</inkml:trace>
  <inkml:trace contextRef="#ctx0" brushRef="#br0" timeOffset="292070.7526">14864 13405,'0'-23,"0"46,0-70,0 24,0-1,0 1,0-1,0 1,23-1,1 1,-1-1,1 24,-1-23,1 23,-1-24,1 24,-1-24,24 24,-23 0,23 0,-24 0,1 0,0 0,-1 24,1 0,-24-1,0 24,0-23,-24-1,-23 24,23 0,1-23,-24-1,47 1,-47-1,23 1,1-24,-1 23,48-23,-1 24,1-24,-1 23,1 1,-1-1,1 1,-1-1,-23 1,24-1,-24 1,0 23,0-23,-24-1,1 1,-1-1,1-23,-1 0,-23 0,24 0,-1 0</inkml:trace>
  <inkml:trace contextRef="#ctx0" brushRef="#br0" timeOffset="292603.3626">15640 13147,'0'-24,"0"48,0-1,0 24,0-23,0 23,0 0,0 0,0 0,0 23,0-23,0 0,-24 0,24 0,0 0,-23 1,23-25,0 1,0-1,0 1,-24-1</inkml:trace>
  <inkml:trace contextRef="#ctx0" brushRef="#br0" timeOffset="293342.7343">16016 13099,'0'0,"0"24,0 0,0-1,0 1,0-1,0 24,0 0,0 0,0-23,0 23,0 0,24-24,-24 24,23-23,1 23,-1-24,1 1,-1-24,24 0,0 0,-23 0,-1 0,1 0,23-24,-24 1,1 23,-1-47,1 23,-24 1,47-24,-23 0,-24 0,0 0,0 0,0 0,0 0,0 0,0-1,0 25,0-1,0 1,0-1,0 48</inkml:trace>
  <inkml:trace contextRef="#ctx0" brushRef="#br0" timeOffset="293736.8563">16251 13241,'0'0,"0"23,0 1,0-1,0 24,0 0,0-23,0 46,0-23,0 0,-23 0,23 0,0 0,-24 1,24-1,0-24,0 1,0 23,0-24</inkml:trace>
  <inkml:trace contextRef="#ctx0" brushRef="#br0" timeOffset="294207.0657">16510 13805,'0'-23,"0"-1,24 0,-1 1,1 23,-1 23,1 1,-1 0,-23-1,0 1,0-1,0 1,-23 23,-1-24,1-23,23 47,-24-47,1 24,23-1,-24-23,0 0,24 24,24-24,0 0,-1 0,1-24,-1 24,24 0,-23-23,-1 23,1-24</inkml:trace>
  <inkml:trace contextRef="#ctx0" brushRef="#br0" timeOffset="294733.0091">16980 13264,'24'24,"-1"-24,1 23,-1-23,1 24,23-24,-23 23,-1-23,24 24,0-24,-23 23,23-23,0 24,-24-24,24 0,0 23,-23 1,-1-1,-23 1,-23 23,-1-24,1 1,-1 23,-23-24,-23 24,46-23,-23 0,24 23,-24-24,23-23</inkml:trace>
  <inkml:trace contextRef="#ctx0" brushRef="#br0" timeOffset="295347.5608">17945 12935,'23'0,"1"23,-1 1,1-1,-24 24,23 0,1 1,-24-1,23 23,1-23,-24 0,23 0,-23 0,0 0,0 0,0 24,0-48,0 24,-23 0,-24 1,47-25,-47 24,23-23,-23 23</inkml:trace>
  <inkml:trace contextRef="#ctx0" brushRef="#br0" timeOffset="296328.0008">8725 15122,'-23'0,"46"0,1 0,-1 0,1-23,-1 23,1 0,23 0,-23-24,23 24,-24 0,1 0</inkml:trace>
  <inkml:trace contextRef="#ctx0" brushRef="#br0" timeOffset="296528.4405">8678 15287,'0'0,"24"0,-1 0,1 0,23 0,0 0,-24 0,1 0,0 0</inkml:trace>
  <inkml:trace contextRef="#ctx0" brushRef="#br0" timeOffset="298016.7978">9901 15028,'0'24,"0"-1,0 24,0-23,0-1,-23 24,-1-23,1 23,-24-24,23 24,1-23,-24-1,23 24,-23-23,24-24,-1 23,-23 1,23-24,1 23,-1-23,1 0,-1-23,24-1,0 1,0-1,0 1,24-1,-1-23,1 24,-1-1,1 24,23-23,-47-1,47 24,-23 0,23 24,-24-24,1 23,23 1,-47-1,47 1,-24-1,-23 24,24-23,-1-1,-23 24,24-23,-24-1,23 1</inkml:trace>
  <inkml:trace contextRef="#ctx0" brushRef="#br0" timeOffset="299721.497">10654 14887,'0'23,"-24"24,24-23,-23 23,-1 0,1 0,23 0,-24 0,1 0,23 0,-24-23,1 23,23-24,-24 1,24-1,-23 1,-1-1,24-46,24-1,-1 1,1-1,-24-23,23 0,1 24,-24-24,47 0,-47 0,23 0,24 0,-47 23,24-23,-1 23,1 1,-1-1,1 1,-24 46,23-23,-23 24,24 23,-24-24,24 25,-24-25,23 24,-23-23,0 23,0 0,0-24,24 1,-24-1,0 24,0-23,0-1,0 1,0-1</inkml:trace>
  <inkml:trace contextRef="#ctx0" brushRef="#br0" timeOffset="299937.6116">10513 15287,'23'-24,"1"24,23-23,-24 23,24 0,-23-24,23 1,-24 23,1-24</inkml:trace>
  <inkml:trace contextRef="#ctx0" brushRef="#br0" timeOffset="300461.1197">10583 14863,'0'-23,"-23"-1,23 1,0-1,0 1,23-1,1 1,-1-1,-23 1,24 23,-1 0,1 0,-1 23,1-23,-24 24,0-1,23-23,-23 24,24-24,-24 23,0 1</inkml:trace>
  <inkml:trace contextRef="#ctx0" brushRef="#br0" timeOffset="301657.3773">11265 14675,'0'24,"0"-1,24 24,-24-23,0-1,0 24,0 0,0 0,0 0,0 1,0-1,-24 0,24 0,0 0,-23 0,23 0,0 0,0 0,0-24,0 1,0 23,0-24,0 1,0-1,-24-23</inkml:trace>
  <inkml:trace contextRef="#ctx0" brushRef="#br0" timeOffset="302227.7176">11501 14816,'0'-23,"-24"46,24 1,-23-1,23 1,0 23,0 0,0-24,0 25,0-1,0-24,23 1,1 23,-1-24,-23 1,47-24,-47 23,47-23,0 0,-23 0,-1-23,1 23,-1-24,24 1,-47-1,24 1,-1-1,1 1,-1-24,-23 23,24 0,-24 1,23-24,-23 23,0 1,0-1</inkml:trace>
  <inkml:trace contextRef="#ctx0" brushRef="#br0" timeOffset="302597.571">11689 14981,'23'0,"-23"23,0 1,0 0,0-1,0 1,0 23,0-24,0 24,-23-23,23 23,0-24,0 1,0-1,0 1,0-1,0 1,0-1</inkml:trace>
  <inkml:trace contextRef="#ctx0" brushRef="#br0" timeOffset="302913.9672">11877 15310,'0'24,"0"-1,0 1,0-1,0 1,0-1,0 1,0-1,0 1</inkml:trace>
  <inkml:trace contextRef="#ctx0" brushRef="#br0" timeOffset="303584.6506">12159 14840,'24'0,"-24"23,23-23,1 24,-1-24,24 23,0 1,-23-1,23 1,-24-24,1 0,23 23,-24-23,24 24,-47 0,47-24,-23 23,-24 1,0-1,-24 1,-23-1,47 1,-47 23,24-47,-1 23,1 1,-24-1,23 1,-23-1,24 1</inkml:trace>
  <inkml:trace contextRef="#ctx0" brushRef="#br0" timeOffset="304228.214">13123 15169,'24'0,"-1"0,1-23,23 23,-24 0,1 0,47 0,-48 0,1 0,23 0,-24 0,24 0,0 0,-23 0,-1 0</inkml:trace>
  <inkml:trace contextRef="#ctx0" brushRef="#br0" timeOffset="304517.8955">13406 14981,'0'0,"0"23,0 1,0 0,-24-24,24 47,-23-24,23 1,0-1,0 24,0-23,0-1,0 1,-24-1</inkml:trace>
  <inkml:trace contextRef="#ctx0" brushRef="#br0" timeOffset="305172.6763">14417 14840,'0'-24,"0"48,-24-1,24 1,-23-1,23 24,-24 0,24-23,0 23,-23 0,-1-23,24 23,0-24,-23 1,23 23,-24-24,24 1,-23-1,23 24,-24-47,1 24,23-1,0 1</inkml:trace>
  <inkml:trace contextRef="#ctx0" brushRef="#br0" timeOffset="305763.0343">14252 14957,'0'-23,"0"46,24-70,-24 24,23-24,-23 23,24 1,-1-24,1 23,23 1,-47-1,47 1,-24-1,24 24,-23 0,-1 0,1 0,0 24,-24-1,0 24,0-23,0-1,0 24,0-23,0 23,-48-24,48 1,-47-1,24 1,-24-24,23 0,1 23,-1-23,1 0,-1 0,48 0,23 24,-24-24,1 0,23 24,-24-24,1 0,-1 23,25 1,-25-1,1-23,-24 24,0-1,-24-23,24 24,-23-24,-1 23,0-23,1 24,-1-24,1 0,-24 0,23 0</inkml:trace>
  <inkml:trace contextRef="#ctx0" brushRef="#br0" timeOffset="306607.451">15311 14652,'23'0,"-23"-24,0 48,0-1,0 1,-23 46,23-46,-24 23,24 0,-23-24,23 24,-24-23,24 47,0-24,-24-24,24 1,-23-24,23 23,0 1,0-48,0 1,0-1,0 1,0-24,23 23,1-23,-24 0,0 0,24 23,-1-23,-23 0,24 24,-24-1,0-23,0 24,23 23,-23-24,24 24,-1 24,1-24,-24 47,23-24,1 1,-1 23,1-24,-1 24,-23-23,0-1,24 24,-24-23,23-1,-23 1,0 0,24-1,-24 1,0-1,0 1</inkml:trace>
  <inkml:trace contextRef="#ctx0" brushRef="#br0" timeOffset="306807.5505">15240 14957,'0'-23,"24"23,23-24,0 24,-47-23,23 23</inkml:trace>
  <inkml:trace contextRef="#ctx0" brushRef="#br0" timeOffset="307271.1113">15193 14652,'0'0,"23"-24,1 1,-24-1,0 1,0-1,24 1,-1-1,1 1,-24-1,23 1,-23-1,24 0,-1 24,-23 24,0 0,0 23,24-24,-24 1,0-1,0 1,23-1,1 1</inkml:trace>
  <inkml:trace contextRef="#ctx0" brushRef="#br0" timeOffset="307694.0606">16063 14534,'0'-23,"0"-1,0 1,24-1</inkml:trace>
  <inkml:trace contextRef="#ctx0" brushRef="#br0" timeOffset="308373.5637">16087 14440,'0'-23,"0"46,0 1,0-1,0 24,0-23,0 23,0 0,0 0,0 0,0 0,0 0,23 0,-23-24,0 24,0-23,0-1,0 1,0 0,0-1,0 1,24-24,-24 23</inkml:trace>
  <inkml:trace contextRef="#ctx0" brushRef="#br0" timeOffset="308896.7138">16392 14464,'0'23,"-23"1,23-1,0 24,0-23,-24 23,24 0,0-24,0 24,24-23,-24-1,23 1,1-1,-1 1,1-24,-1 0,25 0,-25 0,1 0,-1 0,24 0,-47-24,24 1,-1 23,1-24,-1 1,-23-1,24 1,-1-1,-23 1,24-24,-24 23,0 1,0-1,0 1</inkml:trace>
  <inkml:trace contextRef="#ctx0" brushRef="#br0" timeOffset="309213.2498">16651 14628,'0'24,"0"-1,-23 48,-1-48,24 24,-23-23,23 23,0-24,0 1,-24 23,24-24,0 1,0 0</inkml:trace>
  <inkml:trace contextRef="#ctx0" brushRef="#br0" timeOffset="309661.187">16745 14863,'24'-23,"-1"-1,1 1,-1 23,1 0,-1 0,-23 23,0 1,0-1,0 1,0-1,0 1,-23-1,23 1,0-1,-24-23,1 24,23 0,0-1,47-23,-24 0,1 0,23-23,-24 23,24 0,-23-24</inkml:trace>
  <inkml:trace contextRef="#ctx0" brushRef="#br0" timeOffset="310061.9388">17192 14628,'0'0,"0"-23,-23 23,23-24,-24 24,48 0,-1 24,24-1,-23-23,-1 24,1-24,23 23,-24 1,24-24,-47 23,47-23,-47 24,47-1,-47 1,0-1,0 1,0-1,0 1,-23-1,-1 1,-23-1,24 1,-48-1,48-23</inkml:trace>
  <inkml:trace contextRef="#ctx0" brushRef="#br0" timeOffset="314699.0562">494 2493,'0'23,"23"-23,1 24,-1-24,1 0,23 0,-23 0,-1 0,1-24,23 24,-24 0,24-23,-23-24,-1 23,24 1,0-24,-23 23,23-23,-24 0,24 0,0 0,-23 0,-1 0,1 0,-1 0,-23 0,24 0,-24 0,0 0,0 23,0 1,0-25,0 25,0-1,0 1,0-1,0 48,0-1,0 1,0-1,0 25,0-25,0 48,0-24,0 23,0 1,0-1,0 1,-24 23,24 47,-23-47,23 47,0-70,-24-1,24-23,0 24,0-24,0-24,0 25,24-25,-24 1,0-1,0 1,23-48,-23 1,0-1,0 1,24-25,-24 25,0-48,0 48,0-24,0 0,0 0,0 0,0 0,0 0,-24 0,1 23,23-23,-47 47,23-23,24-1,-23 24,23-23,-24 23,48 0,-1-24,1 24,23-24,0 1,-23-1</inkml:trace>
  <inkml:trace contextRef="#ctx0" brushRef="#br0" timeOffset="315516.6726">1929 1317,'0'0,"-24"-24,0 24,24 24,-23-1,-1 1,24 23,0 0,-23 23,-1 1,1-1,23 25,0-25,-24 24,24 0,0-23,0-1,0 24,24-23,-24-24,23 24,24-24,-23 0,-1 0,1 0,0 0,46-47</inkml:trace>
  <inkml:trace contextRef="#ctx0" brushRef="#br0" timeOffset="316550.7009">2705 1669,'0'24,"0"0,0-1,0 1,0-1,0 24,0-23,-24 23,1 0,-24 0,47-24,-71 24,47 0,1-23,-24-1,23 1,1-1,-1-23,24 24,-23-24,-1 0,24-24,-23 1,-1-1,1-23,23 24,0-1,0-23,0 24,0-1,23-23,-23 24,24-1,-1 24,1-23,-1 23,24 0,-23 23,23 1,-24-24,1 47,0-24,23 24,-47 0,47-23,-47 23,47 0,-24-24,1 24</inkml:trace>
  <inkml:trace contextRef="#ctx0" brushRef="#br0" timeOffset="318308.4514">3057 1905,'0'-24,"0"1,0-1,24 24,-1 0,-23-23,24 23,-1-24,25 24,-25 0,-23 24,24-24,-1 23,1 1,-1-1,-23 1,0 23,0-24,-23 1,-1-1,24 1,-23 23,-1-24,24 1,-23-1,-1 1,0-24,24 23,0-46,0-1,24 1,0-1,-1 1,24-48,-47 48,47-24,-23 0,-1 23,1 1,-24-1,23 1,1 23,-24-24,0 1,0 46,0 24,0 0,0-23,-24 23,24-24,0 1,0 23,0-24,24 1,-24-1,0 1,23-24,24 0</inkml:trace>
  <inkml:trace contextRef="#ctx0" brushRef="#br0" timeOffset="318640.6143">3763 1387,'0'0,"0"24,0-1,0 1,23-1,-23 24,24 0,0 0,-24 0,23 1,-23-1,24 0,-24 0,0 0,23 0,-23 0,0-24,0 24,0 0</inkml:trace>
  <inkml:trace contextRef="#ctx0" brushRef="#br0" timeOffset="321046.8505">2375 3222,'0'0,"24"0,-1 0,1 0,23 0,-24 0,1-24,23 24,0 0,-23 0,23-23,0 23,-24-24</inkml:trace>
  <inkml:trace contextRef="#ctx0" brushRef="#br0" timeOffset="321231.8286">2540 3410,'-24'0,"48"0,0 0,-1-24,1 24,-1 0,1-23,23 23</inkml:trace>
  <inkml:trace contextRef="#ctx0" brushRef="#br0" timeOffset="321833.6576">3551 2892,'0'0,"0"24,0-1,0 1,0 23,-23-23,-1 46,24-46,-23 46,-24-46,23 23,1 0,-24 0,0-24,23 1,-23-1,47 1,-47-24,23 0,1-24,-1 1,24-1,0 1,-23-1,23 1,-24-1,24 1,0-24,24 23,-24 1,23-1,-23 1,47 23,-23 0,23 0,-23 23,-1 1,48-1,-48 1,1 23,-1-24,1 24,23-23,-24 23,-23-24</inkml:trace>
  <inkml:trace contextRef="#ctx0" brushRef="#br0" timeOffset="322666.8892">3951 3198,'0'0,"0"24,0-1,24-23,-24 24,23-24,1 0,-1-24,1 1,-1 23,1-24,-1 1,1-1,-1-23,1 24,-24-1,0 1,23-24,-23-1,0 25,24-1,-24-23,0 24,0-1,0 1,0 46,0 24,0-23,23 23,-23 0,0 24,0-24,0 23,0-23,0 24,0-1,-23-23,23 24,0-24,-24 0,1 24,23-24,0 0,0-24,-24 24,1-23,23-48,0 1,0-24,0 23,0 1,0-24,0-48,0 72,0-24,23 23,1-23,-1 24,24-1,-23-23</inkml:trace>
  <inkml:trace contextRef="#ctx0" brushRef="#br0" timeOffset="323137.0304">4727 2587,'0'0,"0"23,-23 1,23 23,-24 0,1 23,23 1,-24-1,1 1,23 23,0-23,0-24,0 0,0 23,23-46,1 23,-24-24,47 1,0-24,-24 0,24 0</inkml:trace>
  <inkml:trace contextRef="#ctx0" brushRef="#br0" timeOffset="323784.8754">4986 2963,'0'0,"0"-24,0 1,0-1,23 24,1 0,-1 0,1 24,0-24,-24 23,23-23,1 24,-1 0,-23-1,0 1,0-1,-23 1,23-1,-24 1,1-1,23 1,-24-24,24 23,0-46,0-1,0 1,24-1,-1-23,1 24,-1-1,-23 1,24-1,-24 0,23 24,-23-23,0 46,0 25,0-25,0 1,0-1,0 48,0-48,0 1,24-1,-1-23,1 24</inkml:trace>
  <inkml:trace contextRef="#ctx0" brushRef="#br0" timeOffset="324055.0445">5480 2563,'0'0,"23"0,-23 24,0-1,0 24,24-23,-24 46,23-23,-23 0,0 24,0-24,0 24,0-1,0 1,-23-1</inkml:trace>
  <inkml:trace contextRef="#ctx0" brushRef="#br0" timeOffset="346940.565">14770 9783,'-24'0,"48"0,-1 24,1-24,-1 0,1 0,23 0,23 0,-23-24,24 24,23 0,-47-23,47 23,0 0,0 0,0 0,0 0,0 0,24 0,-24 0,0 0,24 0,-24-24,23 24,-22-23,22 23,-23-24,24 24,-1 0,-23-23,1 23,-1 0,0 0,-24 0,1 0,-24 0,0 0,0 23,23-23</inkml:trace>
  <inkml:trace contextRef="#ctx0" brushRef="#br0" timeOffset="372734.319">22672 11994,'0'0,"0"-23,0-1,-24 24,1 0,-1 0,1 0,-1 0,1 24,-1-24,24 23,0 1,0-1,0 1,24-1,-1 24,1-23,-1-1,24 1,-23 23,23-24,0 1,-24-1,1 1,-24-1,23 1,1-1,-24 1,-24-1,1-23,-1 0,1 24,-24-24,23 0,-23 0,0 0,0 0,24 0,-24 0,0 0</inkml:trace>
  <inkml:trace contextRef="#ctx0" brushRef="#br0" timeOffset="374075.3802">21214 11806,'0'23,"0"1,0 0,0-1,0 24,0 0,0 24,0-1,0 1,0-1,0 24,23 24,-23-24,24 47,-24-23,0 23,23 24,-23-24,0 23,0 1,-23 23,23-23,0-1,-24 24,1 1,23-25,-47 1,23 23,24-23,-47-1,47 1,-23-24,-1 0,24-23,-23-1,23-23</inkml:trace>
  <inkml:trace contextRef="#ctx0" brushRef="#br0" timeOffset="374792.8433">20720 11665,'23'0,"1"-24,-1 24,1 0,23 0,-24 0,24 0,1 0,22 0,-23 0,24 24,23-24,-24 0,24 0,24 0,0 0,-24 0,23 0,24-24,0 24,1 0,-1-23,23 23,1-24,0 1,-1-1,1 24,23-23,24-1,-48 1,48 23,-24-24,24 1,-1-1,-22 1,22 23,24-24,-46 1,22 23,1-24,0 24,23-23,-24 23,25-24,-25 1,24 23,-23-24,23 24,24 0,-24-24,-23 24,23-23,-23 23,23 0,-23-24,23 24,-24 0,-22 0,22 0,-46 0,23 0,-23 0,-24-23</inkml:trace>
  <inkml:trace contextRef="#ctx0" brushRef="#br0" timeOffset="375541.1779">23119 11947,'23'0,"1"0,-1-23,1 23,-1 0,1 0,-1 0,1 0,-1 0</inkml:trace>
  <inkml:trace contextRef="#ctx0" brushRef="#br0" timeOffset="375694.8491">23260 11924,'-47'188,"94"-376,-94 399,47-187,0-1,0 1,0 23</inkml:trace>
  <inkml:trace contextRef="#ctx0" brushRef="#br0" timeOffset="375857.6156">23142 12323,'24'0,"-48"0,71 0,-23 0,-1 0,1 0,23 0,-24 0,1 0</inkml:trace>
  <inkml:trace contextRef="#ctx0" brushRef="#br0" timeOffset="376527.4959">23613 11994,'0'24,"0"-1,-24 1,24-1,-23 1,23 23,-24-47,24 47,0-24,0 1,0-1,0 1,-23-24,23-24,0 1,0-1,0 1,23-1,-23 1,0-24,0 23,24 1,-24-1,0 1,23-1,-23 1,24 23,-24 23,23-23,-23 24,24-1,-24 1,0-1,0 1,0-1,23-23,1 0,-24-23,23-1,1 1,-1-1,-23 1,24-1,-1 1,-23-1,24 24,-1 0,1 0,-1 0,-23 24,0-1,0 1,0-1,0 1,0-1,0 1,0-1,0 1,0-1,0 1,0-1</inkml:trace>
  <inkml:trace contextRef="#ctx0" brushRef="#br0" timeOffset="377075.4842">24224 11947,'0'24,"-23"-1,23 1,-24-1,24 1,-23-1,23 24,0-23,-24-1,24 1,-24-1,24 1,0-1,0-46,0-1,24 1,-24-24,0 23,24 1,-24-24,0 23,0 1,23-1,-23-23,24 24,-24-1,23 24,-23-23,24 23,-1 0,1 0,-1 0,-23 23,0 1,0-1,0 1,0-1,0 1,0-1,0 1,-23-24,-1 23,1-23</inkml:trace>
  <inkml:trace contextRef="#ctx0" brushRef="#br0" timeOffset="377545.5969">24506 11971,'0'23,"-23"1,23-1,0 1,-24 23,24-24,-23 1,23-1,0 1,0-1,0 1,-24-1,24 1,0-1,24-23,-24-23,23 23,1 0,-1 0,1-24,-1 24,1 0,-1-23</inkml:trace>
  <inkml:trace contextRef="#ctx0" brushRef="#br0" timeOffset="377928.7068">24789 11947,'0'24,"0"-1,0 1,0-1,0 1,0 23,-24-24,24 1,0-1,0 1,0-1,0 1,0-1</inkml:trace>
  <inkml:trace contextRef="#ctx0" brushRef="#br0" timeOffset="378116.1259">24812 12018,'24'-24,"-95"283,142-541,-95 329,71-118,-23 48,-24-1,47 24,-47-23,23 23,1 0,-1-24,1 24,-1 0</inkml:trace>
  <inkml:trace contextRef="#ctx0" brushRef="#br0" timeOffset="378347.9121">24812 12065,'24'0,"-1"0,1 0,-1 0,1 0,-1 0,1 0,-1 0,1 23,-1-23</inkml:trace>
  <inkml:trace contextRef="#ctx0" brushRef="#br0" timeOffset="378532.8342">24789 12300,'0'0,"23"0,1 0,23 0,0 0,-47-24,47 24,-24-23,24 23,0-24</inkml:trace>
  <inkml:trace contextRef="#ctx0" brushRef="#br0" timeOffset="378946.6136">25494 11971,'0'0,"0"-24,0 1,-23-1,-1 24,24-23,-47 23,23 0,1 0,-1 0,-23 0,0 0,24 23,-1 1,1-1,23 1,0-1,23-23,1 24,-24-1,47 1,-24-1,1 1,-1-1,24 1,-23-24,23 23,-47 1,24-24,-1 23,-23 1,0-1,-23 1,-1-24,1 23,-25-23,25 0,-1 0,1 0,-1 0</inkml:trace>
  <inkml:trace contextRef="#ctx0" brushRef="#br0" timeOffset="379319.3566">25823 11924,'24'0,"-1"0,1-24,-1 24,1 0,23 0,-24 0,25 0,-25-23,1 23,23 0,-24 0,1 0,-1 0</inkml:trace>
  <inkml:trace contextRef="#ctx0" brushRef="#br0" timeOffset="379519.8884">25941 11924,'0'23,"329"-93,-658 164,329-141,0 117,0-46,0-1,0 1,-24 23,24-24,0 1,-23-1,23 1</inkml:trace>
  <inkml:trace contextRef="#ctx0" brushRef="#br0" timeOffset="380221.5865">27493 11900,'0'0,"0"-23,-23 23,-1 0,1 0,-1 0,1 0,-24 23,-1 24,25-23,-1-1,24 24,-23-23,23 23,0-24,0 1,23-1,-23 1,24-1,-1-23,25 0,-1 0,-24 0,24 0,-47-23,47-1,-47 1,24 23,-1-24,-23-23,0 24,0-1,0 1,0-1,0 1,-23-1,23 1,-24 23,24-24,-23 24</inkml:trace>
  <inkml:trace contextRef="#ctx0" brushRef="#br0" timeOffset="380823.2023">27728 11853,'0'0,"0"24,0-1,-23-23,23 24,-24-1,24 24,-23-23,23 23,0-24,0 1,-24-1,24 1,-23-24,23-24,0 1,0-1,0 1,0-1,0-23,23 47,1-94,-1 71,-23-1,0 0,0 1,24-1,-1 1,-23-1,24 24,-1 0,1 0,-1 0,1 24,-1-1,-23 1,0-1,0 1,0 0,-23-1,-24 1,23-24,24 23,-23-23,-1 24,1-24</inkml:trace>
  <inkml:trace contextRef="#ctx0" brushRef="#br0" timeOffset="381224.7871">28011 11806,'0'23,"0"1,0 0,-24-1,24 1,-23 23,-1-24,24 1,0 23,0-24,0 1,0-1,0 1,-24-1,24 1</inkml:trace>
  <inkml:trace contextRef="#ctx0" brushRef="#br0" timeOffset="381456.3039">27940 11994,'71'-188,"-142"541,165-730,-188 589,212-447,-95 211,1 24,-1-23,24 23,-23 0,-1 0,24 0,-23 0,23 0,-24 0,1 23,-1-23,-23 24</inkml:trace>
  <inkml:trace contextRef="#ctx0" brushRef="#br0" timeOffset="381656.4377">28011 11971,'0'0,"23"0,1 0,-1 0,1 0,23 0,-24 0,1 0,-1 0,24 0,-23 23</inkml:trace>
  <inkml:trace contextRef="#ctx0" brushRef="#br0" timeOffset="381857.1386">27940 12206,'24'0,"-48"0,71 23,-23-23,23 0,-24 0,1 0,46 0,-46 0,-1 0,24-23,-23 23,23 0</inkml:trace>
  <inkml:trace contextRef="#ctx0" brushRef="#br0" timeOffset="382141.7406">28693 11971,'0'-24,"0"1,0-1,-24 48,24-1,-23 1,23-1,-24 24,24-23,0-1,-23 1,23-1,0 1,0-1</inkml:trace>
  <inkml:trace contextRef="#ctx0" brushRef="#br0" timeOffset="382526.6855">28575 12041,'235'-329,"-470"776,494-894,-518 776,541-635,-258 306,-24 24,0 23,0-24,0 1,-24 0,1-1,23 1,-24-1,1-23,-1 24,1-24,-1 0,1 0,-1 0,48 0,-1 0,1 23,-1-23,1 0,-1 24,1-24,23 23,-24 1,24-1,-47 1,24-1,-24 1,23-24,-23 23</inkml:trace>
  <inkml:trace contextRef="#ctx0" brushRef="#br0" timeOffset="383059.3141">29351 11829,'-23'24,"-1"0,24-1,-23 1,23-1,-24 24,1-23,23-1,-24 1,24-1,-24 1,24-1,-23-23,23 24,0-48,0 1,0-1,0 1,0-1,23-46,1 46,0-23,-1 24,1-1,-1-23,1 47,-1-24,1 24,-1 0,1 24,-24-1,0 1,0 0,0-1,0 24,0-23,0-1,0 1,0 23,0-24,0 1,0-1</inkml:trace>
  <inkml:trace contextRef="#ctx0" brushRef="#br0" timeOffset="383212.7516">29257 12065,'24'-24,"117"95,-306-118,212 0,0 47,-47-24,24 24,-1 0</inkml:trace>
  <inkml:trace contextRef="#ctx0" brushRef="#br0" timeOffset="383598.0786">29680 11806,'24'0,"-1"0,1-24,23 24,-24 0,1 0,23 0,0 0,-23 0,23 0,0 0</inkml:trace>
  <inkml:trace contextRef="#ctx0" brushRef="#br0" timeOffset="383814.2426">29798 11806,'0'23,"0"1,0 0,0-1,0 1,0-1,-24 1,24-1,-23 1,-1-1,24 1,0-1,0 1</inkml:trace>
  <inkml:trace contextRef="#ctx0" brushRef="#br0" timeOffset="384246.8786">30292 11853,'0'0,"0"-24,-24 24,1 0,-1 0,24 24,-23 0,-1-1,1 1,-1 23,24-24,-23 1,23-1,0 1,0-1,23 1,-23-1,24-23,-1 0,1 0,-1 0,1 0,23-23,-24 23,1-24,-1 1,1 23,-1-24,-23 1,0-1,0 1,0-1,0 1,0-1,-23 24,-1 0,1-23</inkml:trace>
  <inkml:trace contextRef="#ctx0" brushRef="#br0" timeOffset="384600.7986">30645 11782,'0'0,"23"-23,-23 46,0 1,-23-1,-1 25,24-25,-23 24,-1-23,24 23,0 0,-23-24,-1 1,24 23,0-24,0 1,0-1,24-23,-24-23</inkml:trace>
  <inkml:trace contextRef="#ctx0" brushRef="#br0" timeOffset="384958.3792">30598 11994,'211'-282,"-422"564,446-541,-212 259,1 24,-24-1,0 1,-24-1,1 1,-1 0,1-24,-24 23,23-23,1 0,-1 0,1 0,-1 0,24 24,0-1,24 1,-1-1,1-23,23 24,-24-1,1 1,46-1,-46 1,-1-1,24 1,0-1,-23 1,-1-1,1 1,-1-1</inkml:trace>
  <inkml:trace contextRef="#ctx0" brushRef="#br0" timeOffset="387499.8819">22695 13382,'24'0,"-24"-24,23 24,1 0,-1 0,1 0,-1 0,25 0,-1-23,-24 23,24 0,0 0,-23 0,-1-24</inkml:trace>
  <inkml:trace contextRef="#ctx0" brushRef="#br0" timeOffset="387769.2131">23048 13335,'0'23,"-23"-23,23 24,0-1,-24 1,24 23,0-24,-23 1,23 23,-24 0,24-24,0 24,0-23,0-1,0 1,0 0,0-1,-23 1</inkml:trace>
  <inkml:trace contextRef="#ctx0" brushRef="#br0" timeOffset="387994.0742">22860 13899,'0'0,"24"0,23 0,-24 0,1 0,-1 0,24 0,0 0,-23-23,23 23,-24 0,1 0,23-24</inkml:trace>
  <inkml:trace contextRef="#ctx0" brushRef="#br0" timeOffset="388587.277">22813 13264,'23'0,"-23"-23,24 23,0-24,-1 1,1-1,-1 24,1-23,-1 23,-23-24,24 24,-1 0,1 0,-24 24,23-24,-23 23,24 1,-1-1,1 1,-24-1</inkml:trace>
  <inkml:trace contextRef="#ctx0" brushRef="#br0" timeOffset="389573.1431">23001 13382,'24'0,"-1"0,1 0,-1 0,1 0,-1 0,1 0,23-24,-24 24,1 0,-1 0</inkml:trace>
  <inkml:trace contextRef="#ctx0" brushRef="#br0" timeOffset="391107.6092">23542 13052,'0'24,"0"-1,0 25,0-25,0 1,0 23,0-24,0 24,0 0,-23 0,23 0,0 24,0-24,0 0,0 23,0-23,0 24,0-24,0 24,0-24,0 0,23 0,-23 0,0 0,0 0,24 0,-24 0,23-47,-23 23,24 1</inkml:trace>
  <inkml:trace contextRef="#ctx0" brushRef="#br0" timeOffset="393942.8566">23942 13311,'0'24,"-24"-1,24 1,0-1,0 1,0-1,0 24,0-23,0 23,0 0,0-24,24 1,-24-1,0 1,23-1,1 1,-24 0,47-24,-24 0,1 0,-1 0,1 0,0-24,-1 24,24-24,-47 1,47-1,-23-23,-1 0,1 24,-1-24,1 23,-24 1,23-1,-23 1,0-1,0 1</inkml:trace>
  <inkml:trace contextRef="#ctx0" brushRef="#br0" timeOffset="394368.5466">24154 13476,'0'23,"0"1,0-1,0 1,0 23,0-24,0 24,0-23,0 23,0-23,0 23,0-24,-24 24,24-23,-24-1,24 24,0-23,0-1,-23-23,23 24</inkml:trace>
  <inkml:trace contextRef="#ctx0" brushRef="#br0" timeOffset="394960.2068">24624 13382,'0'0,"-24"0,48 0,-1 0,1 23,23-23,-24 0,1 24,23-24,-23 0,23 0,-24 0,24 0,0 0,-23 0,-1 23,1-23,-1 24,1-24,-1 0,-23 23,24 1,-24-1,0 1,-24-1,1 1,-1-1,-23 1,47-1,-47 24,24-23,-24 0,23-1,1 24,-24-47,47 24</inkml:trace>
  <inkml:trace contextRef="#ctx0" brushRef="#br0" timeOffset="395618.8134">25729 13476,'24'0,"-1"-24,24 24,0 0,-23 0,-1 0,1 0,23 0,-24 0,25 0</inkml:trace>
  <inkml:trace contextRef="#ctx0" brushRef="#br0" timeOffset="395841.6446">25706 13687,'23'0,"1"0,-1 0,24 0,-23 0,23 0,-24 0,24 0,-23-23,23 23,-23 0,23 0</inkml:trace>
  <inkml:trace contextRef="#ctx0" brushRef="#br0" timeOffset="398809.3639">26623 13194,'23'23,"-23"1,0-1,0 1,0 23,0-24,0 24,0-23,0 23,24 0,-24 0,0 0,0-24,0 24,0-23,0-1,0 25,0-25,0 1,0-1,0 1</inkml:trace>
  <inkml:trace contextRef="#ctx0" brushRef="#br0" timeOffset="399447.7244">27023 13217,'0'24,"-24"-24,24 23,0 24,0-23,0-1,0 1,0 23,24-24,-1 1,-23-1,0 1,24-1,-1 1,1-24,-1 23,1-23,-1 0,24 0,-23 0,-1 0,1-23,0-1,-24 1,23 23,24-47,-47 23,0 1,24-24,-1 23,-23 1,0-24,0 23,0 1,0-1,0 1,0-1</inkml:trace>
  <inkml:trace contextRef="#ctx0" brushRef="#br0" timeOffset="399879.9492">27305 13382,'-24'0,"24"-24,0 48,0-1,0 1,0-1,0 24,0-23,0-1,-23 24,23-23,-24 23,24-24,0 1,0-1,0 1,0 0,-23-1,23 1,0-1,0 1</inkml:trace>
  <inkml:trace contextRef="#ctx0" brushRef="#br0" timeOffset="400434.5097">27634 13358,'24'0,"-1"0,1 0,-1 24,24-24,-23 0,23 23,-24-23,24 24,-23-24,23 0,-23 0,23 0,-24 23,1-23,-1 24,1-24,-1 0,-23 23,0 1,-23-1,-1-23,1 47,23-23,-47-24,23 47,1-24,-24 1,23-1,-23 1,23 0,1-1,-1 1,-23-1,0-23</inkml:trace>
  <inkml:trace contextRef="#ctx0" brushRef="#br0" timeOffset="411581.9013">22907 14205,'0'23,"-23"-23,23 24,0 23,0-24,0 1,-24 23,24 0,0-23,0 23,0 0,0 0,24-24,-24 24,23-23,1-1,-24 24,47-23,-24-24,24 23,0 1,0-1,0-23,-23 0,23 0,0 0,0 0,-24 0,1 0,-1 0,1 0,-1-23,-23-1,-23 1,-1 23,1-24,-1 24,48 0,-1 24,1-1,-24 1,0-1,0 1,0-1,-24 1,1-1,-1-23,24 24,-47-1,24-23</inkml:trace>
  <inkml:trace contextRef="#ctx0" brushRef="#br0" timeOffset="412067.6347">23754 14746,'0'-24,"23"24,1 0,-1 0,1-23,-1 23,1 0,23 0,-24-24,1 24,-1 0,1 0,-1 0,1 0</inkml:trace>
  <inkml:trace contextRef="#ctx0" brushRef="#br0" timeOffset="412314.9486">24012 14675,'-23'47,"46"-94,-46 118,23-48,0 1,0 23,0-24,0 1,-24-24,24 23,0 1,-23-1,23 1,0-1</inkml:trace>
  <inkml:trace contextRef="#ctx0" brushRef="#br0" timeOffset="412468.6014">23824 15028,'165'-24,"-330"48,353-48,-164 1,-1 23,1 0</inkml:trace>
  <inkml:trace contextRef="#ctx0" brushRef="#br0" timeOffset="412769.4004">24365 14722,'0'24,"0"-1,0 1,0-1,0 1,0-1,0 1,0-1,0 1,-23-1,23 1</inkml:trace>
  <inkml:trace contextRef="#ctx0" brushRef="#br0" timeOffset="413070.0406">24271 14722,'47'-70,"-47"352,-47-494,118 142,-48 46,1 24,23 0,23 24,-23-1,-23 1,-1-1,1 24,23-23,-47-1,0 1,23-1,-23 1,0-1,-23 1,23-1,0 1,-47-1,23-23,1 24,-1 0,1-24,-1 0,1 0</inkml:trace>
  <inkml:trace contextRef="#ctx0" brushRef="#br0" timeOffset="413471.105">24906 14699,'0'23,"0"24,0-23,0-1,0 1,0-1,0 1,0-1,0 1,0-1,-23 1</inkml:trace>
  <inkml:trace contextRef="#ctx0" brushRef="#br0" timeOffset="413687.2732">24883 14699,'47'-47,"-94"94,94-118,0 71,-24 0,24-23,0 23,-23 0,-1 0,1 0,-1 23,1-23</inkml:trace>
  <inkml:trace contextRef="#ctx0" brushRef="#br0" timeOffset="413919.091">24930 14816,'23'0,"1"0,-1 0,1 0,-1 0,1 0,-1 0,1 0,-24 24,23-1</inkml:trace>
  <inkml:trace contextRef="#ctx0" brushRef="#br0" timeOffset="414119.2032">24906 15004,'118'0,"-236"0,259-23,-94 23,-23 0,-1 0,1 0,-1-24,1 24,-1 0</inkml:trace>
  <inkml:trace contextRef="#ctx0" brushRef="#br0" timeOffset="414705.2002">25494 14699,'0'0,"0"-24,0 48,-23 23,23 0,-24-47,24 47,0-24,0 1,0-1,0 1,-23-1,23-46,0-1,0 1,23-1,-23-23,0 24,24-1,-24 1,23-1,-23 1,0-1,24 1,-24-1,23 24,-23 24,24-24,-24 23,0 24,23-47,1 47,-24-23,0-1,23 1,1-1,-24 1,23-24,1 23,-1-23,1 0,-24-23,23 23,-23-24,0 1,24-1,-24 1,0-1,0 1,0-1,0-23,0 24,0-1,0 1</inkml:trace>
  <inkml:trace contextRef="#ctx0" brushRef="#br0" timeOffset="415121.4905">26059 14581,'23'0,"1"0,-1 0,1 0,-1 0,1 0,-1 0,24 0,-23-23,23 23,-24 0,1-24,23 24,-24 0,1 0,-1 0</inkml:trace>
  <inkml:trace contextRef="#ctx0" brushRef="#br0" timeOffset="415337.7051">26341 14558,'0'70,"0"-140,0 164,0-71,0 1,0-1,-24 1,24-1,-23 1,-1-1,24 24,0-23,-23-24</inkml:trace>
  <inkml:trace contextRef="#ctx0" brushRef="#br0" timeOffset="415723.1772">26717 14605,'-23'0,"23"-24,23 24,-23-23,24 23,23 0,0-24,-24 24,1 0,-1 0,1 0,-1 0</inkml:trace>
  <inkml:trace contextRef="#ctx0" brushRef="#br0" timeOffset="415939.3359">26858 14534,'-23'71,"46"-142,-46 165,23-70,0-1,0 1,0-1,-24 1,24-1,0 1,0-1,-23 1,23-1</inkml:trace>
  <inkml:trace contextRef="#ctx0" brushRef="#br0" timeOffset="416155.3266">26670 14887,'47'0,"0"-24,-141 48,165-24,-48 0,1 0,-1 0,1-24,-1 24,1 0,23-23,-24 23</inkml:trace>
  <inkml:trace contextRef="#ctx0" brushRef="#br0" timeOffset="416455.8893">27164 14558,'0'-24,"23"24,1 0,-1 0,24 0,-23-23,0 23,23 0,0 0,-24-24,24 24,0 0,-23 0,23-23,-24 23</inkml:trace>
  <inkml:trace contextRef="#ctx0" brushRef="#br0" timeOffset="416694.2174">27493 14487,'-23'24,"46"-48,-46 71,-1-47,24 24,0-1,-23 1,23-1,-24 1,24-1,0 1,0-1,-23 1,23-1,-24 1,24-1,0 1,0-1,-23-23</inkml:trace>
  <inkml:trace contextRef="#ctx0" brushRef="#br0" timeOffset="417094.8794">27964 14487,'0'0,"0"24,0-1,-24-23,24 47,-24-23,1-1,-1 1,1 23,23-24,-24 1,-23-1,47 1,-23-1,-1 1,24-1,0 1,-23-24</inkml:trace>
  <inkml:trace contextRef="#ctx0" brushRef="#br0" timeOffset="417342.2884">27728 14534,'0'0,"0"24,0-1,24 1,-1-1,-23 1,0-1,24-23</inkml:trace>
  <inkml:trace contextRef="#ctx0" brushRef="#br0" timeOffset="417981.5785">29257 14440,'-23'0,"-1"0,0 24,1-1,23 1,-24-1,1 1,-1 23,1-24,23 1,0-1,0 24,0-23,0 23,23-47,1 0,-1 0,1 0,-1 0,1 0,0-24,-1 1,1-1,-24 1,0-1,0 1,0-1,0 1,0-1,0-23,-24 24,1-1,23 1</inkml:trace>
  <inkml:trace contextRef="#ctx0" brushRef="#br0" timeOffset="418376.1576">29445 14464,'24'0,"-24"-24,0 48,-24-1,24 24,0-23,-23-1,23 24,-24-23,24-1,0 24,0-23,0-1,0 1,0-1,0 1</inkml:trace>
  <inkml:trace contextRef="#ctx0" brushRef="#br0" timeOffset="418630.1308">29398 14534,'94'-165,"-188"589,94-683,118 94,-95 189,1 0,-1-1,1 1,-24-1,0 1,0-1,-24-23,24 24,-23-24,23 23,-24-23,1 0,-1 24</inkml:trace>
  <inkml:trace contextRef="#ctx0" brushRef="#br0" timeOffset="419046.7382">29798 14464,'0'23,"0"1,-24-1,24 1,0-1,-23 24,-1 0,24-23,0-1,0 1,0-1</inkml:trace>
  <inkml:trace contextRef="#ctx0" brushRef="#br0" timeOffset="419300.5661">29774 14558,'71'-189,"-142"378,142-401,-47 188,-1 1,1 23,-1 0,1 0,23 0,0 0,0 0,-24 0,1 23,-1-23</inkml:trace>
  <inkml:trace contextRef="#ctx0" brushRef="#br0" timeOffset="419501.1103">29963 14464,'-24'47,"212"-189,-352 237,164-48,47-47,-24 0,1 23,23-23,-24 0,24 0</inkml:trace>
  <inkml:trace contextRef="#ctx0" brushRef="#br0" timeOffset="419717.2713">29798 14769,'47'0,"282"-164,-705 328,470-164,-70 0,23 0,-24 0,1 0,23 0,-24-23,24 23,-23 0,-1 0,1 0,-1-24</inkml:trace>
  <inkml:trace contextRef="#ctx0" brushRef="#br0" timeOffset="420002.411">30574 14487,'0'-23,"0"46,-23-46,-1 23,24 23,-23 1,23-1,0 1,-24-1,24 24,-24-47,24 24,0-1,0 1,0-1,0 1</inkml:trace>
  <inkml:trace contextRef="#ctx0" brushRef="#br0" timeOffset="420381.3404">30456 14628,'259'-282,"-518"611,542-635,-566 565,566-470,-283 234,0 1,0-1,-24 1,-23-1,24 1,-1-24,-23 23,24-23,-1 24,1-24,-1 0,0 0,48 23,0-23,-1 0,24 24,-23-24,-1 23,24-23,-23 24,23-24,-24 23,1-23,23 24,-24-24,1 0,-1 23</inkml:trace>
  <inkml:trace contextRef="#ctx0" brushRef="#br0" timeOffset="420967.7284">31186 14440,'0'-23,"0"46,0 1,-24-1,1 24,-1-47,24 47,-47-23,47-1,0 1,-24-1,1 1,23-1,0 1,-24-24,24-24,24 24,-24-23,0-24,23 23,1 1,-24-1,47-23,-47 24,24-1,-1 1,1-1,-24 1,23-1,1 24,-1 24,1-1,-24 1,0-1,0 1,0-1,0 1,0-1,0 1,0-1,0 1,0-1,0 1,0-1,0 1</inkml:trace>
  <inkml:trace contextRef="#ctx0" brushRef="#br0" timeOffset="421136.6864">31115 14652,'94'-24,"-47"95,-188-118,259 23,-95 24,1 0,-1 0,1 0,-1 0,-23-23</inkml:trace>
  <inkml:trace contextRef="#ctx0" brushRef="#br0" timeOffset="421406.2548">31468 14440,'0'0,"0"-23,23 23,1 0,-24-24,23 24,1 0,23 0,-24 0,1 0,-1-24,1 24,-1 0</inkml:trace>
  <inkml:trace contextRef="#ctx0" brushRef="#br0" timeOffset="421622.3064">31679 14346,'-47'118,"165"-260,-189 166,1 117,70-117,-24-1,1 1,23-1,0 24,-24-47,24 24,-23-1,23 1,0-1</inkml:trace>
  <inkml:trace contextRef="#ctx0" brushRef="#br0" timeOffset="422007.5996">32009 14464,'0'0,"23"0,-46 0,-1 23,1-23,-24 47,23-23,1-1,-1 1,24-1,0 1,0-1,0 1,0-1,24 1,-1-24,1 0,-1-24,1 24,-1-23,1 23,-24-24,23 1,-23-1,24 1,-24-1,0 1,0-1,0 1</inkml:trace>
  <inkml:trace contextRef="#ctx0" brushRef="#br0" timeOffset="422740.6631">32244 14440,'23'-23,"1"23,-24 23,0 1,0-1,0 24,-24-23,24-1,0 1,0-1,0 1,-23-1,23 1,0-1,0-46,0-1,23 1,-23-1,0 1,24-1,-24 1,0-1,23 1,-23-24,24 47,-24-24,0 1,23 23,1-24,-24 0,24 24,-1 0,1 0,-1 0,1 0,-1 0,-23 24,24-24,-1 24,-23-1,0 1,-23-24,-1 0,24 23,-23-23,-1 0,24 24,-23-24,-1 23,24 1,0-1,24 1,-24-1,23 1,24-1,-23 1,-1-1,1-23,-1 24,-23-1,24 1</inkml:trace>
  <inkml:trace contextRef="#ctx0" brushRef="#br0" timeOffset="427304.2833">21990 15804,'0'-23,"0"-1,23 24,1 0,-1 0,24 0,-23 0,-1 0,24 0,-23 0,23 0,0 0,-23 24,-1-24,-23 23,0 1,-23-1,-1 1,1-1,-1 1,-23-1,23 24,-23-23,24-1,-1 1,1-1,-1-23,1 24,23-1,23-23,1 0,-1 0,24-23,-23 23,-1 0,25 0,-25 0,24-24,-23 24,-1 0,1 0,-1 0</inkml:trace>
  <inkml:trace contextRef="#ctx0" brushRef="#br0" timeOffset="427651.6206">22766 15804,'0'0,"0"24,-24-24,24 23,-23 1,23 23,0 0,0-24,0 1,0-1,0 1,0-1</inkml:trace>
  <inkml:trace contextRef="#ctx0" brushRef="#br0" timeOffset="427883.4541">22719 15875,'47'-118,"-94"236,141-259,-47 117,-23 24,-1 0,1 0,-1 0,24 0,0 0,0 0</inkml:trace>
  <inkml:trace contextRef="#ctx0" brushRef="#br0" timeOffset="428099.5086">22884 15898,'-24'24,"236"-165,-400 258,188-93,23-24,1 0,-1 0,24 0,-23 0</inkml:trace>
  <inkml:trace contextRef="#ctx0" brushRef="#br0" timeOffset="428306.1608">22695 16133,'71'0,"-142"0,165 0,-70 0,23 0,-23-23,-1 23,1 0,23 0,-24 0,1 0,-1 0,1 0,-1 0</inkml:trace>
  <inkml:trace contextRef="#ctx0" brushRef="#br0" timeOffset="429038.7965">23471 15781,'-23'0,"23"23,0 1,0-1,0 48,-24-48,24 1,-23-1,23 1,-24-1,24 1,0-1,0 1,0-48,0 1,0-1,0 1,0-1,0 1,0-1,0 1,24-24,-24 0,23 23,1 1,-24-1,23 1,1-1,0 24,-1 0,1 0,23 0,-24 24,1-24,-24 23,0 1,0-1,-24 1,1-24,23 23,-47 1,23-1,1-23,-1 0,24 24,24-1,-1-23,1 24,-1-24,1 23,-1-23,1 24,-24-1,23 1,1-24,-1 23</inkml:trace>
  <inkml:trace contextRef="#ctx0" brushRef="#br0" timeOffset="429486.6534">24224 15804,'0'-23,"0"46,0-70,-23 24,-1 23,1 0,23 23,-24 1,0-1,24 1,-23 23,23 0,-24-24,24 24,0-23,0-1,0 1,24-1,-1-23,-23 24,48-24,-1 0,-24 0,24 0,-23-24,-1 1,-23-1,24-23,-24 24,0-24,0 0,-24 23,24 1,-47-1</inkml:trace>
  <inkml:trace contextRef="#ctx0" brushRef="#br0" timeOffset="430342.061">25894 15734,'0'-24,"0"1,-24 23,24 23,-23 1,-1-24,24 47,-23-24,-1 1,24 23,0-24,0 1,0 23,0-24,0 1,24-1,-1-23,1 0,-1 0,1 0,-1 0,1-23,-1-1,1 1,-24-1,0 1,0-24,0 23,0 1,0-1,-24 1,1-1,-1 24</inkml:trace>
  <inkml:trace contextRef="#ctx0" brushRef="#br0" timeOffset="430758.75">26200 15687,'0'23,"0"1,0-1,0 1,0 23,0 0,0-24,0 1,0-1,0 24,0-23,0-1,0 1,23-24</inkml:trace>
  <inkml:trace contextRef="#ctx0" brushRef="#br0" timeOffset="431012.5964">26223 15804,'47'-235,"-94"611,94-729,-94 565,118-400,-48 211,-23 1,24 0,-24-1,0 1,0-1,0 1,0-1,0 1,-24-24,1 0,-1 23,-23-23</inkml:trace>
  <inkml:trace contextRef="#ctx0" brushRef="#br0" timeOffset="431360.2765">26623 15734,'-24'0,"24"23,0 1,0-1,0 1,0-1,0 1,-23-1,23 1,0-1,0 1,0-1,0 1,-24-1,24 1</inkml:trace>
  <inkml:trace contextRef="#ctx0" brushRef="#br0" timeOffset="431592.0556">26552 15757,'71'-118,"-142"236,165-259,-70 117,0 24,-1 0,1 0,23 0,0 0,0 0,-24 0</inkml:trace>
  <inkml:trace contextRef="#ctx0" brushRef="#br0" timeOffset="431814.7239">26670 15828,'329'-212,"-658"424,353-212,-1 0,1 0,-1 0,1 0,-1 23,1-23,-1 0</inkml:trace>
  <inkml:trace contextRef="#ctx0" brushRef="#br0" timeOffset="432031.1639">26670 16086,'71'0,"-142"0,165 0,-70 0,23 0,-24 0,1 0,-1 0,24 0,-23 0,-1-23,24 23,-23 0</inkml:trace>
  <inkml:trace contextRef="#ctx0" brushRef="#br0" timeOffset="432378.8343">27234 15663,'0'24,"0"-1,0 1,0-1,0 1,0 23,-23-47,23 47,0-24,0 1,0-1,0 1,0-1,0 1,-24-24</inkml:trace>
  <inkml:trace contextRef="#ctx0" brushRef="#br0" timeOffset="432679.5294">27164 15922,'0'-24,"94"-211,-188 494,188-494,-94 258,0 1,0-1,0 1,-24-24,24 23,-23 1,-1-24,24 23,0 1,24-24,-1 23,1 1,-1-24,1 0,0 23,-1-23,24 24</inkml:trace>
  <inkml:trace contextRef="#ctx0" brushRef="#br0" timeOffset="433080.6191">27540 16086,'24'0,"-1"0,1-23,23 23,-24-24,24 24,0-23,24 23,-24-24,47 24,-23-23,46 23,-23-24,24 24,-24-23,24 23,-1 0,-23-24,24 24,-24 0</inkml:trace>
  <inkml:trace contextRef="#ctx0" brushRef="#br0" timeOffset="434615.8869">22554 16815,'0'-23,"-23"23,-1 0,1 23,-1 1,1-1,23 24,-24-23,1 23,-1 24,1-24,-1 23,24-23,-23 24,23-24,0-24,0 24,23-23,-23-1,47 1,-23-24,-1 0,1-24,23 24,0-23,-24-1,24 1,-47-1,47 1,-47-24,24 23,-1-23,1 24,-24-24,0 0,0 23,0-23,-24 24,24-24,-23 23,23 0,-24 1,24-1,0 1,-23 23</inkml:trace>
  <inkml:trace contextRef="#ctx0" brushRef="#br0" timeOffset="435185.7599">22437 16674,'0'24,"0"-48,23 1,1 23,-24-24,23 1,24 23,-47-24,24 1,-1 23,1-24,-1 24,1 0,-1 24,1-24,-24 23,0 1,0-1,23 1</inkml:trace>
  <inkml:trace contextRef="#ctx0" brushRef="#br0" timeOffset="435771.7874">23119 16604,'23'23,"-23"1,0-1,24 24,-24 0,0 0,0 0,0 24,0-24,0 0,0 24,0-1,0-23,0 0,0 0,0 0,0 0,0 0,0-23,0-1,0 24,0-23,-24-24</inkml:trace>
  <inkml:trace contextRef="#ctx0" brushRef="#br0" timeOffset="436689.5573">23542 16627,'-23'24,"23"-1,-24 1,24-1,0 24,0-23,0 23,0 0,0 0,0 0,24 0,-1 0,-23-23,24 23,23-24,-47 1,47-24,-47 23,47-23,0 0,-24 0,1-23,-1-1,-23 1,24-1,-1 1,-23-24,24 23,-1 1,-23-24,24-1,-24 25,0-24,0 23,0-23,23 0</inkml:trace>
  <inkml:trace contextRef="#ctx0" brushRef="#br0" timeOffset="437168.1372">23707 16839,'0'23,"0"1,0 23,0-23,0 46,0-23,0 0,0 24,0-24,-24 0,24 0,0 0,-23 0,23 0,0 23,-24-46,24 0,0-1</inkml:trace>
  <inkml:trace contextRef="#ctx0" brushRef="#br0" timeOffset="437892.6595">24271 16768,'24'0,"-1"0,1 24,-1-24,1 23,-1 1,1-24,23 0,-24 23,24 1,0-24,-23 0,23 23,0-23,-24 0,1 0,0 24,-1-24,1 0,-24 24,0-1,0 1,-24-1,1 1,-1-1,0 1,1-1,-1 24,1-23,-24-1,0 1,23 23,1-47,-1 23,-23 1,24-1,-1 1,1-1</inkml:trace>
  <inkml:trace contextRef="#ctx0" brushRef="#br0" timeOffset="438725.8967">25282 16980,'0'-23,"24"23,-1 0,1 0,-1 0,25 0,-25 0,1 0,-1 0,24 0,-23 0,-1 0,1 0,-1 0,1 0</inkml:trace>
  <inkml:trace contextRef="#ctx0" brushRef="#br0" timeOffset="438979.7761">25400 17215,'-24'24,"330"-259,-588 446,282-187,94-24,-70 0,23 0,0 0,0 0,-24-24,24 24</inkml:trace>
  <inkml:trace contextRef="#ctx0" brushRef="#br0" timeOffset="440335.7135">26788 16721,'0'-23,"-24"23,24-24,-23 24,-1 0,24-23,-23 23,-1 23,0-23,1 0,-1 24,1-1,-1 24,24-23,-23 23,-1-24,24 24,-23 1,-1 22,24-23,0 0,0 0,0 0,0 0,24-23,-1 23,-23-24,47 1,-47-1,24-23,23 0,-47 24,47-24,0 0,-23-24,23 1,-47-1,47 24,-47-47,23 24,1-1,-24-23,23 0,1 0,-1 0,-23 0,0 24,0-24,0-1,0 25,0-24,0 23,-23 1,-1-1,1 24,23-23,-47 23,23 0,1 0,-24 0,23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1T10:05:34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11007 1082,'0'-24,"0"0,23 24,-23-23,0-1,24 24,-48 24,24 23,-23 0,23-23,0-1,0 24,0-23,-24 23,24 0,0-24,-23 24,23 0,0 0,-24-23,1 23,23-24,0 1,-24-1,24 1,-23-1,23 1,23-48,-23 1,24-1,-24 1,0-1,0-23,23 0,-23 24,24-24,-24 23,0-23,23 0,-23 0,24 24,-24-24,0 23,0-23,23 0,-23 23,24 1,-24-1,23 24,-23-23,0 46,24-23,-24 24,23 23,-23 0,24-23,-1-1,-23 24,47 0,-23-23,-24 23,0 0,23-24,1 24,-24 0,0-23,0 23,23-24,-23 1,24-1,-24 24,23-23</inkml:trace>
  <inkml:trace contextRef="#ctx0" brushRef="#br0" timeOffset="215.9876">10983 1481,'0'0,"24"-23,-24-1,23 24,-23-23,24 23,-1 0,24-24,0 1</inkml:trace>
  <inkml:trace contextRef="#ctx0" brushRef="#br0" timeOffset="719.9544">10960 799,'-24'0,"48"0,-24-23,0-1,0 1,23 23,1-24,-24 1,0-1,23 1,1-1,-1 1,-23-1,0 1,24 23,-1 0,1 0,-1 0,-23 23,0 1,24-1,-24 1,23-1,-23 1,24-1,-24 1,23-24</inkml:trace>
  <inkml:trace contextRef="#ctx0" brushRef="#br0" timeOffset="1159.9265">11994 1176,'-23'0,"46"0,1 0,-24-24,23 24,1 0,0 0,23 0,-24 0,1 0,23 0,0 0,-24 0,24 0</inkml:trace>
  <inkml:trace contextRef="#ctx0" brushRef="#br0" timeOffset="1335.9202">12018 1364,'0'0,"47"0,-23-24,23 24,0-23,-24 23,24-24,0 24,0-23,-23 23</inkml:trace>
  <inkml:trace contextRef="#ctx0" brushRef="#br0" timeOffset="2255.856">13805 588,'0'-24,"0"48,24-48,-1 1,-46 23,-1 0,-23 0,0 23,24-23,-1 24,1-24,-1 0,1 23,-1-23,1 24,46-1,-23 1,0-1,0 1,0 46,0-23,24 24,-24-1,0 1,23 23,-23-23,0 46,0-23,0 24,0-1,0 1,-23 23,-1 0,24-23,-47 23,47-23,-47 23,47 0,-47-24,24 1,23 0,-24-24,24 0,24-24,-1-23,24 0,0-23,0-1,24 1,-1-24,24-24,0 1,-23 23,47-47,-24 23,23 1,1-48,-1 48</inkml:trace>
  <inkml:trace contextRef="#ctx0" brushRef="#br0" timeOffset="3183.7987">14746 682,'0'0,"24"-24,-1 24,-46 0,-1 24,1 23,-1-24,-46 24,22 0,1-23,24-1,-48 48,48-71,-1 23,1 1,-1-1,24 1,0 0,0-1,24 1,-1-24,1 23,23-23,0 24,-24-24,1 23,-1-23,25 24,-25-24,24 0,0 23,-23-23,-1 0</inkml:trace>
  <inkml:trace contextRef="#ctx0" brushRef="#br0" timeOffset="3679.767">15334 682,'0'0,"-23"0,-24 0,23 23,0 1,1-24,-1 47,-23 0,24 0,-1-24,24 1,0 23,0-24,0 24,0-23,24-24,-1 24,1-1,46 1,-46-24,47-24,-24 24,0-23,-24-1,24 24,0-24,-47-23,47 24,-23-1,-24 1,0-1,0 1,0-1,-24 1,24-1,-23 1,-1-1,24 1,-23 23,-1 0</inkml:trace>
  <inkml:trace contextRef="#ctx0" brushRef="#br0" timeOffset="4151.7392">15851 447,'0'0,"0"-24,0 0,24 24,-24 24,0 0,-24-1,24 1,0 23,0-24,0 24,0 0,24 24,-24 23,24-24,-24 1,0-24,0 0,0 0,0 0</inkml:trace>
  <inkml:trace contextRef="#ctx0" brushRef="#br0" timeOffset="5127.6754">16534 541,'0'-24,"23"1,-23 46,-23 1,23-1,0 1,0 23,0-24,-24 24,24-23,-24 23,1-24,23 24,0 0,0-23,-24-1,24 1,-23-1,23 1,0-1,0-46,0-1,0 1,0-24,23 23,1 1,-24-24,23-24,1 48,0-24,-24 23,0 1,23-1,1 1,-24-24,23 47,24-24,-47 1,24 23,-1 23,1 1,-24-1,23 1,-23-1,0 24,0-23,24 23,-24-24,0 24,23 0,-23-23,0-1,0 1,0-1,0 1</inkml:trace>
  <inkml:trace contextRef="#ctx0" brushRef="#br0" timeOffset="5311.6624">16463 846,'0'-23,"0"46,0-70,23 24,1-1,0 1,-1 23,1 0,-1-24,1 24,46-23,-70-1</inkml:trace>
  <inkml:trace contextRef="#ctx0" brushRef="#br0" timeOffset="5759.6345">16557 235,'-23'23,"23"1,23-24,1-24,-1 1,1-1,-1 24,-23-23,24 23,-1-24,-23 1,24-1,-1 24,-23 24,0-1,0 1,0-1,24-23,-24 24,23-1,-23 1,24-24</inkml:trace>
  <inkml:trace contextRef="#ctx0" brushRef="#br0" timeOffset="6279.6032">17239 682,'0'-24,"0"1,-23 46,-1 1,24 23,-23 0,-1-24,24 24,0-23,-24-1,24 48,24-71,-24 23,24-23,-1 0,1-23,-1 23,1-24,-1 1,24-24,-47 23,24 1,-24-1,0 1,0-24,-24 23,1 1,23-1</inkml:trace>
  <inkml:trace contextRef="#ctx0" brushRef="#br0" timeOffset="6855.5688">16980 258,'0'-23,"24"23,-24-24,0 48,23-24,-23 23,0 1,0 23,0 0,0 0,0 0,0 0,0 0,0 71,0-71,0 23,0-23,0 0,0 24,0-24,0 0,0-23,0 23,-23 0,23-24,-24 1</inkml:trace>
  <inkml:trace contextRef="#ctx0" brushRef="#br0" timeOffset="7375.5341">17451 541,'-24'0,"48"0,-24 0,23 0,1 0,-1 0,24 0,0 23,-23-23,46 0,-46 24,23-24,-23 23,23 1,-24-24,1 0,-1 23,1-23,-24 24,23-24,-23 23,-23-23,23 24,-24-1,24 1,-23-1,-1-23,-23 47,24-23,-25-1,1 24,24-23,-24-1,23 24</inkml:trace>
  <inkml:trace contextRef="#ctx0" brushRef="#br0" timeOffset="8391.4687">20202 494,'0'-24,"0"48,24-48,23 24,-24 0,-23 24,-23-1,23 1,-47-1,23 1,-23 23,0-24,0 1,0 23,24-24,-48 24,48-47,-1 47,-23-23,24-24,-1 23,24 1,0-1,24-23,-1 24,1-1,-1 1,24-24,-23 23,23 1,-24 0,24-1,-23 1,-1-1,24-23,-47 24,47-1,-23 1,-1-24</inkml:trace>
  <inkml:trace contextRef="#ctx0" brushRef="#br0" timeOffset="8911.4365">20743 611,'-23'0,"46"0,-46-23,-1 23,24-24,-23 24,-1 0,24 24,-47-1,47 1,-23-1,-24 1,47 23,-24-24,24 24,-23-23,23 23,0 0,23-24,1 1,-24-1,23 1,24-1,-23-23,-1 0,1 0,-1 0,24-23,-23-1,23 1,-24-1,1 1,-1-1,-23 1,0-1,0 1,-23-1,-1 1,1-1,-1 1,1 23,-24-24,23 24</inkml:trace>
  <inkml:trace contextRef="#ctx0" brushRef="#br0" timeOffset="9423.4067">21331 211,'0'0,"-23"0,23 24,0 23,0-24,0 24,0 48,0-72,23 48,-23-24,0 23,0 1,0-24,0 23,0 1,0-24,0 0,0 0,0 24,0-48,0 24,0-23</inkml:trace>
  <inkml:trace contextRef="#ctx0" brushRef="#br0" timeOffset="10039.3704">21943 494,'-24'0,"48"0,-48 23,1-23,-1 24,24-1,0 1,-23 23,-1-24,24 24,-23-23,-1 23,1-24,23 24,0 0,-24-47,1 24,23-1,0 1,23-48,-23 1,24-1,-24 1,0-24,23 23,1-23,-1 0,-23 0,24 24,-1-24,1 0,-1 23,1 1,-24-1,23 1,1 23,-24-24,23 24,1 24,-24-1,23 24,1-23,-24 23,23 0,-23-24,0 24,24-23,-24 23,23-24,-23 24,0-23,0-1,0 1,24 23</inkml:trace>
  <inkml:trace contextRef="#ctx0" brushRef="#br0" timeOffset="10223.3558">21825 729,'24'0,"-1"-24,1 24,23-23,0-1,-24 24,1-23</inkml:trace>
  <inkml:trace contextRef="#ctx0" brushRef="#br0" timeOffset="10695.3315">21872 305,'0'-23,"24"23,-1 0,-23-24,24 24,-24-23,23-1,1 24,-24-23,23-24,1 23,-1 24,-23-23,24 23,-1-24,1 48,-24-1,23 1,-23-1,0 24,0-23,24-1,-1 24,-23-23,24 23,0-47</inkml:trace>
  <inkml:trace contextRef="#ctx0" brushRef="#br0" timeOffset="11223.2963">22648 211,'0'24,"0"-1,0 1,0 23,0-24,0 24,0 1,0-25,0 24,0 0,0 24,0-48,0 48,24-24,-24 0,0 23,0-23,0 0,0 0,0 1,0-1,0-24,-24 1,24 23,0-24</inkml:trace>
  <inkml:trace contextRef="#ctx0" brushRef="#br0" timeOffset="11825.6414">23119 470,'23'0,"-23"24,0-1,0 1,0-1,0 1,0 23,0-24,0 24,0-23,0 23,0 0,-23-24,23 24,0-23,0-1,0 1,0-1</inkml:trace>
  <inkml:trace contextRef="#ctx0" brushRef="#br0" timeOffset="12249.6143">23424 423,'0'-24,"24"24,-1 24,1-24,0 0,-1 24,1-24,23 23,-24-23,1 0,23 24,0-24,-24 23,24-23,0 24,-23-24,23 0,-47 23,23 1,1-24,-24 23,0 1,0-1,0 1,-47 23,0 0,23-24,-23 1,24-1,-1 24,-23-47,24 47,-24-23</inkml:trace>
  <inkml:trace contextRef="#ctx0" brushRef="#br0" timeOffset="13289.5474">14840 2163,'24'0,"-48"0,24 24,-23-1,-1 1,-23-1,24 1,-24-1,0 25,-1-25,25 1,-24-1,0 24,0-23,47-1,-47-23,23 24,24-1,0 1,-23-24,23 23,23-23,1 24,23-24,0 23,0-23,-24 0,24 24,1-24,-1 23,0-23,0 24,-24-1,24 1,-23-24,23 23,-47 1,23-24,-23 23</inkml:trace>
  <inkml:trace contextRef="#ctx0" brushRef="#br0" timeOffset="13673.5217">15311 2257,'0'0,"0"24,0-1,0 1,0 23,0-23,0 23,0 0,0-24,0 24,0 0,0-23,-24 23,24-24,0 1,0-1</inkml:trace>
  <inkml:trace contextRef="#ctx0" brushRef="#br0" timeOffset="14217.4854">15851 1975,'0'24,"0"-1,0 24,0-23,0 23,0 0,0 0,0 0,0 24,0-24,0 0,0 23,0-23,0 0,0 24,0-24,0 0,0 0,0 0,-23 0,23-24</inkml:trace>
  <inkml:trace contextRef="#ctx0" brushRef="#br0" timeOffset="14753.4567">16275 2281,'-24'0,"24"23,0 1,0 0,0-1,0 24,0 0,-23 0,-1 0,24-23,-23 23,-1 0,24-24,-23 1,23-1,-24-23,48-23,-24-1,0 1,23-24,1 0,-1 0,-23 0,47 0,-47 0,24 0,-1 23,-23 0,24 1,-1-1,1 24,-1 0,1 24,-24-1,0 25,23-25,1 24,-24 0,0 0,0-23,0 23,0-24,0 1,0 23,0-24,0 1,0-1,-24-23</inkml:trace>
  <inkml:trace contextRef="#ctx0" brushRef="#br0" timeOffset="15153.4308">16134 2634,'23'0,"1"0,-1 0,1 0,-1-24,1 24,-1 0</inkml:trace>
  <inkml:trace contextRef="#ctx0" brushRef="#br0" timeOffset="16385.3528">16228 2069,'-24'0,"24"-23,-23 23,23-24,0 1,23 23,-23-24,47 1,-23-1,-1 1,1 23,-24-24,23 24,1 0,-1 0,-23 24,24-24,-24 23,0 1,23-1,1-23,-24 24,23-1,1 1,0-1,-24 1</inkml:trace>
  <inkml:trace contextRef="#ctx0" brushRef="#br0" timeOffset="16809.7354">16910 1999,'0'0,"0"-24,0 1,0 46,0 1,0-1,0 24,23 0,-23 0,24 0,-24 0,0 24,23 0,-23-24,0 23,0 1,24-24,-24 23,23 1,-23-24,24 0,-1 0,1 0,-1-23,1 23</inkml:trace>
  <inkml:trace contextRef="#ctx0" brushRef="#br0" timeOffset="17257.7101">17592 2328,'-24'0,"-23"0,47 24,-23-24,-1 23,1 24,-1-23,1 46,-1-23,24-23,0-1,24 24,-1-23,1-1,-1 1,1-24,-1 0,24 0,-23 0,-1-24,1 24,-24-23,23-1,-23 1,0-24,-23 23,23 1,0-24,-24 0,1 23,23-23,-24 24,1-25,23 25</inkml:trace>
  <inkml:trace contextRef="#ctx0" brushRef="#br0" timeOffset="17609.685">17709 2257,'0'-23,"0"-1,0 1,24 23,-1 0,1 0,0 0,23 0,0 0,-24 23,24 1,0-1,-23-23,23 24,-24-1,24 1,-23 0,-1-1,1 24,-1-47,-23 47,0-23,-23-1,-1 24,24-23,-47-1,24 24,-24-23,0 23,0-24</inkml:trace>
  <inkml:trace contextRef="#ctx0" brushRef="#br0" timeOffset="18281.6413">20696 2022,'0'0,"0"24,-23-1,-1 1,-23-24,24 23,-24 24,0-23,0-1,-24 24,24-23,23 23,-23 0,0-23,0 23,24-24,-24 1,47-1,0 1,0-1,0 1,47-24,-24 23,1-23,23 0,0 0,-24 0,25 24,-1-24,0 0,0 0,0 0,0 23,0-23</inkml:trace>
  <inkml:trace contextRef="#ctx0" brushRef="#br0" timeOffset="18577.6283">21073 1975,'0'24,"0"-1,0 24,0-23,0 23,0-24,0 24,23 0,-23-23,0 23,0 0,0-23</inkml:trace>
  <inkml:trace contextRef="#ctx0" brushRef="#br0" timeOffset="19201.5835">21519 1717,'0'23,"0"24,0-23,0 23,0 0,0 0,0 0,0 23,0 1,0-1,0-23,0 24,0 0,0-1,0-23,0 24,0-24,0 0,0 0,0 0,0-24</inkml:trace>
  <inkml:trace contextRef="#ctx0" brushRef="#br0" timeOffset="19705.5513">22037 2069,'0'-23,"0"46,23-70,-46 47,23 24,-24-1,1 1,23 23,-24-24,1 24,23 0,-24 24,1-47,-1 46,24-46,0 23,-23-24,23 24,0-23,0-1,23-23,1-23,-24-1,23-23,1 0,-24 0,23-23,1 22,-1 1,1-23,-1-1,24 24,-47 0,47 24,-47-24,47 23,-23 24,23 0,-47 24,0-1,24 1,-1 23,-23 0,0-24,0 24,0 24,24-48,-24 48,0-24,23 0,-23-23,0 23,0-24,0 1</inkml:trace>
  <inkml:trace contextRef="#ctx0" brushRef="#br0" timeOffset="19889.5423">22013 2304,'24'-23,"-48"46,95-70,-48 47,1-23,-1 23,24-24,-23 24,23 0,0-23,-23-1</inkml:trace>
  <inkml:trace contextRef="#ctx0" brushRef="#br0" timeOffset="20273.5171">21943 1764,'0'0,"0"-24,-24 24,48-23,-24-1,47 0,0 1,-24-1,24 1,-47-1,47 24,0-23,-23 23,0 0,-1 0,-23 23,24-23,-1 0,-23 24,0-1,24 1,-1-1,-23 1,24 0,-1-1,1-23</inkml:trace>
  <inkml:trace contextRef="#ctx0" brushRef="#br0" timeOffset="20561.5047">22766 1669,'0'-23,"0"46,23-46,-23-1,0 48,0-1,0 1,0 23,0 0,-23 0,23 24,0-1,0 1,-24-1,1 1,23 23,0 0,0-23,0-1,0 1,0 23,0-47</inkml:trace>
  <inkml:trace contextRef="#ctx0" brushRef="#br0" timeOffset="20857.4781">23095 1905,'0'23,"0"1,0 23,0-24,0 24,0-23,0 23,0 0,0 0,24-24,-1 48,-23-47,24 23</inkml:trace>
  <inkml:trace contextRef="#ctx0" brushRef="#br0" timeOffset="21233.4553">23401 1905,'0'0,"0"-24,23 24,1 0,-1 0,1 24,0-24,-1 23,48 1,-24 23,0-47,23 47,-23-24,0 1,0-1,0 1,-23-1,23 1,-24-1,1 1,-24-1,0 1,0-1,-24 1,24 0,-23-1,-24 24,0-23,0 23,0 0,0-24</inkml:trace>
  <inkml:trace contextRef="#ctx0" brushRef="#br0" timeOffset="26082.8551">24436 164,'0'0,"0"-23,23 23,1 0,-1 0,1 0,-1 0,24 0,-23 0,23 0,0 0,0 0,24 0,-24 0,0 0,23 0,-46 0,-1 0,48 0,-48 0,-23 23,0 1,0-1,-23-23,23 47,0-23,0-1,0 1,0 23,0-24,0 25,23-1,-23 0,0 23,24 1,-24-1,0 1,0 23,23-24,-23 25,24-1,-24 0,0 0,23 23,-23-23,24 0,-24 24,23 0,-23 211,0-235,0 0,0 94,0-94,0 0,0-23,0-1,0 1,0-24,0 24,-23-24,23-24,-24 24,24-23,0-1,-23 1,23-1,-24 1,1-24,-1 0,1 0,-1 0,-23 0,0 0,-23 0,-1 0,-23 23</inkml:trace>
  <inkml:trace contextRef="#ctx0" brushRef="#br0" timeOffset="7.5177E7">12832 5768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6:48:44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3151 4774,'0'0,"0"23,24-23,0 0,-1 0,1 0,-1 24,24-24,-23 0,23 0,-24 0,24 0,0 0,24 23,-1-23,1 0,-1 0,25 0,-1 0,0 0,141 0,-94 0,-23-23,-1 23,24 0,0 0,1 0,22 0,1 0,-1 0,1 0,23 0,-23 0,23 0,24 0,-48 0,48 0,-24 0,24-24,-1 24,25 0,-25 0,24 0,-23 0,23 0,0 0,1 0,-1 0,0 0,24 0,-24 0,0 0,0 0,24 0,-24 0,24 0,258 0,-258 0,23 0,0 0,1-23,-25 23,1 0,23 0,-23 0,23 0,0 0,1 0,305 0,-306 0,0 0,0-24,1 24,-1-23,0 23,24 0,-24-24,0 24,24-23,0-1,-1 24,1-23,-24-1,330-23,-330 47,24-23,0 23,-24-24,47 24,-47-23,0 23,1 0,-1 0,24 0,-24 0,0 0,283 23,-283-23,0 24,0-24,0 23,1-23,-25 0,1 0,0 24,23-24,-47 23,24-23,23 0,-47 24,24-24,0 23,-24-23,0 24,24-24,-24 23,-23 1</inkml:trace>
  <inkml:trace contextRef="#ctx0" brushRef="#br0" timeOffset="1983.9073">5668 5785,'0'-23,"0"46,-24-46,1 23,-24 0,23 0,1 0,-1 0,1 0,-1 23,1 1,-1-24,1 23,-1-23,1 24,23-1,0 1,23-1,1-23,-1 24,1-1,-1 1,24-1,0 1,-23-1,-1 1,1-24,-24 23,0 1,0 0,0-1,-24 1,-23-24,47 23,-47 1,0-24,24 23,-24-23,0 0,23 0,-23 0,24 0,-1 0,1 0</inkml:trace>
  <inkml:trace contextRef="#ctx0" brushRef="#br0" timeOffset="2460.2136">5786 5809,'0'0,"0"-24,-24 24,1 0,23 24,0-1,0 1,-24-1,24 24,0-23,0-1,0 24,0-23,24-1,-24 1,23-1,1-23,-24 24,47-24,0 0,-24 0,1 0,-1-24,1 1,-1 23,-23-24,0 1,24-1,-24 1,0-1,0-23,0 24,0-1,0 1</inkml:trace>
  <inkml:trace contextRef="#ctx0" brushRef="#br0" timeOffset="3059.4158">6232 5762,'0'23,"0"1,0-1,0 1,0-1,0 24,0-23,0 23,0-24,0 1,0-1,0 1,0-1,0 1,0 0,-23-24,23-24,0 0,0 1,0-1,0-23,-24 24,24-24,0 23,0-23,0 0,24 24,-24-24,23 0,1 47,-1-24,24 24,-23 0,0 0,-1 24,-23-1,0 1,0-1,0 1,0-1,-23-23,-1 24,0-1,24 1,-23-24</inkml:trace>
  <inkml:trace contextRef="#ctx0" brushRef="#br0" timeOffset="3377.9262">6609 5691,'23'0,"-46"0,46 24,-23-1,0 1,0-1,0 1,0-1,-23 24,23-23,0-1,0 24,0-23,0-1,-24 1,24-1,0 1,0-1,-23 1,23 0</inkml:trace>
  <inkml:trace contextRef="#ctx0" brushRef="#br0" timeOffset="3637.9125">6562 6067,'0'-23,"0"46,0-93,-24 46,24-23,0 0,0 0,0 0,24 24,-24-24,23 23,1 1,-24-24,70 23,-46 24,-1 0,1 24,-24-1,23 1,-23-1,0 1,0 23,-23-24,23 1,-24-1,24 1,-23-1,-1 1,1-1</inkml:trace>
  <inkml:trace contextRef="#ctx0" brushRef="#br0" timeOffset="4160.8869">7009 5691,'0'0,"-24"0,0 0,1 24,-1-24,1 47,23-24,-24 1,1 23,23 0,0-24,-24 24,24-23,0-1,24 24,-24-23,23-24,1 23,-1-23,1 0,-1 0,25-23,-25 23,1-24,23 1,-24-1,1 1,-1-24,-23 23,0 1,0-24,0 0,-23 23,-1 1,1-1,-1 1,1 23,-1-24,1 24,-1 0</inkml:trace>
  <inkml:trace contextRef="#ctx0" brushRef="#br0" timeOffset="4708.9811">7573 5785,'0'-23,"0"46,-24-46,1-1,-1 24,1 0,-1 0,1 0,-1 0,1 24,-1-1,1 1,23-1,0 24,23-23,1-1,-24 1,23-1,24 1,-47-1,47 1,-47-1,24 1,-1-1,-23 1,-23-24,-1 24,24-1,-23-23,-1 24,1-24,-24 0,23 23,1-23,-24 0,23 0,1-23,-1 23,1-24</inkml:trace>
  <inkml:trace contextRef="#ctx0" brushRef="#br0" timeOffset="5093.3269">7761 5738,'0'-23,"0"46,0 1,0-1,0 24,0-23,0 23,0-24,0 24,0 0,0 0,0-23,0-1,-23-23,23 24</inkml:trace>
  <inkml:trace contextRef="#ctx0" brushRef="#br0" timeOffset="5273.4401">7738 5832,'0'0,"0"-47,23 24,1-1,23-23,-24 24,24-1,-23 1,46-1,-46 24,23 0</inkml:trace>
  <inkml:trace contextRef="#ctx0" brushRef="#br0" timeOffset="5479.4446">7785 5950,'23'0,"1"0,23 0,-24-24,1 24,-1 0,24 0,-23 0</inkml:trace>
  <inkml:trace contextRef="#ctx0" brushRef="#br0" timeOffset="5682.9662">7785 6209,'0'0,"23"23,1-23,23 0,0-23,-24 23,24-24,0 24,0 0,-23 0,23-23,0 23</inkml:trace>
  <inkml:trace contextRef="#ctx0" brushRef="#br0" timeOffset="6199.3935">9901 5644,'-23'0,"46"0,1 0,-1 0,24-23,0 23,-23 0,94-24,-95 24,1 0,23 0,-24 0</inkml:trace>
  <inkml:trace contextRef="#ctx0" brushRef="#br0" timeOffset="6449.4325">10136 5644,'0'0,"0"24,-23-24,23 23,0 1,0-1,0 1,-24-1,24 1,0-1,0 1,0 23,0-24,0 1,0 23,0-24,24-23</inkml:trace>
  <inkml:trace contextRef="#ctx0" brushRef="#br0" timeOffset="6819.6399">10489 5621,'0'23,"0"1,0-1,0 1,0 23,0-24,0 1,0-1,0 24,0-23,0-1,0 1,0-1</inkml:trace>
  <inkml:trace contextRef="#ctx0" brushRef="#br0" timeOffset="7201.4532">10513 5832,'23'0,"1"0,-1 0,1 0,-1 0,1 0,-1 0,1-23,-1 23,1-24,-24 1,23-1,-23 1,24-24,-24 23,0 1,0 46,0 1,-24-24,24 47,0-24,-23 1,23 23,0-24,0 24,0 0,0 0,0-23,0-1</inkml:trace>
  <inkml:trace contextRef="#ctx0" brushRef="#br0" timeOffset="7797.4278">11124 5574,'0'23,"0"1,-23-1,23 1,-24-1,24 1,-23 23,-1-24,1 24,23-23,0-1,-24 24,24-23,-23-1,23 1,0-48,23 1,-23-1,0 1,24-1,-24-23,0 0,0 24,23-71,1 70,-1 1,-23-1,24 1,-1-1,-23 48,47-1,-47 24,0-23,24-1,-24 24,23-23,-23-1,0 24,24 0,-24-23,0-1</inkml:trace>
  <inkml:trace contextRef="#ctx0" brushRef="#br0" timeOffset="7970.0563">11007 5856,'23'-24,"1"24,-1 0,24-23,-23 23,-1-24</inkml:trace>
  <inkml:trace contextRef="#ctx0" brushRef="#br0" timeOffset="8373.1048">11383 5574,'23'0,"1"-24,0 24,23 0,0 0,-24 0,95 0,-95 0,24 0,0 0</inkml:trace>
  <inkml:trace contextRef="#ctx0" brushRef="#br0" timeOffset="8604.2738">11642 5597,'0'0,"0"24,-24-24,24 23,0 1,0-1,0 1,0-1,-23 1,23-1,0 1,0-1,0 24,0-23</inkml:trace>
  <inkml:trace contextRef="#ctx0" brushRef="#br0" timeOffset="9532.4367">13029 5691,'-23'-23,"46"46,-46-70,23 71,0-1,23 1,-23-1,0 1,0-1,24 1,-1-1,-23 1,0-1,24 1,-1-24,-23 23,24-23,-1-23,-23-1,24 24,-24-23,0-1,23 1,1-1,-24 1,0-1,0 1,0-1,23 24,-23 24,0-1,0 1,24-1,-24 1,0-1,0 1,0-1,0 1,23-24,1 0,0-24,-1 1,1-1,-1 1,1-1,-1 1,-23-1,0 1,24-1,-24 1,0-1</inkml:trace>
  <inkml:trace contextRef="#ctx0" brushRef="#br0" timeOffset="9935.2424">13829 5527,'0'0,"0"23,-24 1,24-1,0 24,-23-23,23-1,-24 1,24 23,0-24,0 24,-23-23</inkml:trace>
  <inkml:trace contextRef="#ctx0" brushRef="#br0" timeOffset="10143.2341">13805 5597,'24'-47,"-24"0,23 47,-23-24,47 1,-23 23,-1 0,1 0,0 0,-1 0,24 0</inkml:trace>
  <inkml:trace contextRef="#ctx0" brushRef="#br0" timeOffset="10356.2178">13805 5691,'24'0,"-1"0,1 0,-1 0,1 0,-1 0,1 0</inkml:trace>
  <inkml:trace contextRef="#ctx0" brushRef="#br0" timeOffset="10557.2027">13758 5950,'24'0,"-48"0,71 23,-23-23,-1 0,1 0,23 0,0 0,0 0,-23-23</inkml:trace>
  <inkml:trace contextRef="#ctx0" brushRef="#br0" timeOffset="11404.6242">15593 5550,'-47'47,"23"-23,24-1,-23 1,-1 23,24 0,-23-24,-1 1,1-1,23 1,0-1,-24 24,48-70,-24-1,0 1,23-1,-23 1,24-1,-1-23,-23 24,24-24,-1 23,-23 1,24-24,-1 23,1 24,-1 24,1-24,-24 23,0 24,23-23,-23-1,24 48,-24-1,23-70,-23 24,0-1</inkml:trace>
  <inkml:trace contextRef="#ctx0" brushRef="#br0" timeOffset="11580.789">15381 5809,'24'0,"-48"0,48-24,-1 24,24-23,-23 23,-1 0,24 0,-23-24,23 24</inkml:trace>
  <inkml:trace contextRef="#ctx0" brushRef="#br0" timeOffset="11943.2842">16228 5503,'-24'24,"48"-48,-48 71,1-23,-1-1,1 24,23-23,0-1,-24 24,24-23,-23-1,23 24,0-23,0-1,0 1,0-1,0-46,0-1</inkml:trace>
  <inkml:trace contextRef="#ctx0" brushRef="#br0" timeOffset="12277.1416">16087 5762,'0'-47,"0"0,0 23,0-23,23 24,1-1,-24 1,23-1,1 24,-1-24,24 24,0 0,-23 24,-1 0,1-1,-24 1,-24-24,1 47,-1-24,1 1,-1-24,1 23,-1-23,1 0,-1 24,48-1,-1-23,1 24,-1-24,24 23,-47 1,47-24,-23 23,-1-23</inkml:trace>
  <inkml:trace contextRef="#ctx0" brushRef="#br0" timeOffset="12621.6364">17004 5550,'0'0,"-24"0,24 24,0-1,0 1,0-1,0 1,0 23,0 0,0-24,0 1,0-1,0 1,-23-1,23 1</inkml:trace>
  <inkml:trace contextRef="#ctx0" brushRef="#br0" timeOffset="12813.4615">16886 5644,'0'-47,"0"94,24-117,-24 46,23 1,1-1,-1 0,1 24,-1-23,24-1,0 24,-23 0,0 0,-1 0</inkml:trace>
  <inkml:trace contextRef="#ctx0" brushRef="#br0" timeOffset="13006.4447">16980 5668,'24'0,"-1"0,24 0,-23 0,-1 0,1 0,0 0,-1 0</inkml:trace>
  <inkml:trace contextRef="#ctx0" brushRef="#br0" timeOffset="13188.805">16980 5973,'0'0,"47"0,-23 0,23 0,0 0,-23 0,23 0,0-23</inkml:trace>
  <inkml:trace contextRef="#ctx0" brushRef="#br0" timeOffset="13729.0763">19168 5503,'23'0,"1"-24,-1 24,1 0,-1-23,1 23,46-24,-23 24,24-23,-24 23,0 0,0 0,-24 0,1 0</inkml:trace>
  <inkml:trace contextRef="#ctx0" brushRef="#br0" timeOffset="13940.0635">19544 5432,'0'24,"-24"-24,24 23,0 1,-23-24,23 47,-24-23,24-1,0 24,0-23,-23-1,23 24,-24-23,24-1,0 1</inkml:trace>
  <inkml:trace contextRef="#ctx0" brushRef="#br0" timeOffset="14516.4428">19920 5432,'0'24,"0"-1,0 1,-23 0,-1-1,24 1,0 23,-23-24,23 1,-24-1,24 1,0-1,-23 1,23-1,-24 1,1-24,23-24,0 1,23-1,1-23,-1 24,-23-24,47 0,-47 0,24 23,-1-23,1 23,-24 1,23 23,1 0,-1 0,-23 23,24 1,-24 23,0 0,0-23,23-1,-23 24,0-23,0-1,0 1,0-1</inkml:trace>
  <inkml:trace contextRef="#ctx0" brushRef="#br0" timeOffset="14696.4223">19826 5668,'24'0,"-1"0,1 0,-1 0,1 0,23-24</inkml:trace>
  <inkml:trace contextRef="#ctx0" brushRef="#br0" timeOffset="15014.3052">20273 5362,'0'0,"0"23,0 1,0-1,0 24,0-23,0 0,0 23,0-24,0 1,0 46,0-46,0-1,0 1</inkml:trace>
  <inkml:trace contextRef="#ctx0" brushRef="#br0" timeOffset="15415.5103">20532 5362,'0'0,"23"0,-46 23,23 1,-47-24,47 23,-47 24,0-23,23-24,1 24,-1-1,0-23,1 24,23-1,23-23,-23 24,24-24,-24 23,24-23,-1 24,1-24,-1 23,1 1,-1-24,1 23,-24 1,47-24,-47 23,23-23</inkml:trace>
  <inkml:trace contextRef="#ctx0" brushRef="#br0" timeOffset="15730.4968">20696 5409,'0'0,"24"0,-1-24,1 24,-24-23,47-1,0 24,-24 0,24 0,-23 0,0 24,-1-24</inkml:trace>
  <inkml:trace contextRef="#ctx0" brushRef="#br0" timeOffset="15931.8745">20931 5409,'-23'0,"23"23,0 1,0-1,0 1,-24 0,24 23,0-24,0 1,0 23,0-24,0 1</inkml:trace>
  <inkml:trace contextRef="#ctx0" brushRef="#br0" timeOffset="16119.4508">20720 5832,'23'0,"1"0,-1 0,1 0,-1 0,1 0,-1 0,-23-23,47 23</inkml:trace>
  <inkml:trace contextRef="#ctx0" brushRef="#br0" timeOffset="16901.3364">21261 5409,'0'23,"-24"1,24-1,0 1,0 0,-23-1,23 1,0-1,0 1,0-1,0 1,0-1,0-46,0-1,0 1,0-1,23 1,-23-1,0-23,0 23,24 1,-24-1,0 1,0 46,23 1,1-1,-1 1,-23 0,0-1,47 24,-47-23,24-1,-1 1,-23-1,0 1,24-24,-24-24,0 1,23-1,-23 1,0-1,24 1,-24-1,0-23,0 23,0 1,0-1</inkml:trace>
  <inkml:trace contextRef="#ctx0" brushRef="#br0" timeOffset="17525.6447">21896 5268,'0'-24,"-24"24,24-23,-23 23,-1 23,1 24,-24-23,0 46,0 1,47-24,-24-23,1 23,23-24,23 1,1-1,-1 1,1-24,23 0,-24 0,1 0,-1-24,-23 1,0-1,0 1,-23 23,-1-24,1 1,46-1,1 24,-1 0,1 0,-1 0,48 0,-48 0,1 24,-24-1,0 1,0-1,0 24,0-23,0-1,0 1</inkml:trace>
  <inkml:trace contextRef="#ctx0" brushRef="#br0" timeOffset="18171.1904">24177 5432,'0'-23,"0"46,0-70,0 24,-23 23,23-24,-24 24,0 0,1 0,-1 0,1 0,-24 0,23 0,1 24,-1-1,1 1,23-1,0 1,23-1,-23 1,24-24,-1 24,1-1,23 1,-24-1,24 1,-23-1,0 1,-1-24,1 47,-24-24,-24-23,1 0,-1 24,-23-24,23 0,-46 0,23 0,-24 0,24 0,0 0</inkml:trace>
  <inkml:trace contextRef="#ctx0" brushRef="#br0" timeOffset="18713.4405">24271 5456,'24'0,"-1"0,1 0,-1 0,1 0,-1 0,1 0,-1 0,24 0,-23 0,23 0,-24-24,48 24</inkml:trace>
  <inkml:trace contextRef="#ctx0" brushRef="#br0" timeOffset="18961.3978">24530 5479,'0'24,"0"0,-24-1,24 1,0-1,0 1,0 23,-23-47,23 47,0-24,-24 1,24-1</inkml:trace>
  <inkml:trace contextRef="#ctx0" brushRef="#br0" timeOffset="19479.2758">25047 5432,'0'0,"0"24,0-1,0 1,-23 0,-1-1,24 1,-23 23,-1-24,1 1,23 23,-24-24,24 1,-23-24,23 23,0 1,0-48,0 1,0-1,23 1,1-1,-1-46,1 23,-1 23,-23 1,24-1,-1 0,-23 1,24-1,-24 1,23 23,1 0,-24 23,0 1,23-1,1 1,-24 0,0 23,0-24,0 1,0-1,0 1,23-1,-23 1,0-1</inkml:trace>
  <inkml:trace contextRef="#ctx0" brushRef="#br0" timeOffset="19654.263">24953 5691,'-23'0,"46"0,-46-23,46 23,1 0,-1 0,24 0</inkml:trace>
  <inkml:trace contextRef="#ctx0" brushRef="#br0" timeOffset="20547.4352">25494 5503,'0'24,"-23"-24,23 23,-24 1,24-1,0 1,0-1,0 1,0-1,0 1,0-1,0-46,0-1,0 1,0-24,24 23,-24-23,23 24,-23-1,0 0,0 1,24 23,-24 23,23 1,-23 0,24-1,-24 1,0 23,23-24,1 1,-24-1,23-23,1 24,-24-1,23-23,1 24,-1-24,-23-24,0 1,0-1,0 1,0-1,0 1,0-1,-23 1,23-1,0 1</inkml:trace>
  <inkml:trace contextRef="#ctx0" brushRef="#br0" timeOffset="20825.9994">26059 5456,'0'0,"0"23,0 1,0 0,0-1,-24 1,24-1,-24 1,24-1,0 1,0-1</inkml:trace>
  <inkml:trace contextRef="#ctx0" brushRef="#br0" timeOffset="21165.0124">25894 5432,'23'-23,"-46"46,46-70,1 0,-1 24,1 23,-1 0,25 0,-1 23,-24 1,24-1,-23 1,-1-1,24 48,0-24,-23-23,-1 23,-23-24,0 1,-23-1,-1 1,1-1,-1 1,-23-24,0 23,24-23,-24 24,0-24</inkml:trace>
  <inkml:trace contextRef="#ctx0" brushRef="#br0" timeOffset="21870.4276">26741 5409,'23'0,"-46"0,23 23,-24 1,24-1,-23 1,-1 0,24 23,-24 0,1-24,23 1,-24-1,1 1,23-1,0-46,23 23,-23-24,24 1,-24-1,0-23,23 24,1-1,-24-23,24 23,-1-23,-23 24,24-1,-1 24,1-23,-1 46,1-23,-24 24,23-1,-23 24,24 1,-24-1,0-24,0 1,0 23,0-24,0 1,0-1</inkml:trace>
  <inkml:trace contextRef="#ctx0" brushRef="#br0" timeOffset="22047.4158">26623 5621,'0'-24,"0"1,23 23,1 0,0 0,-1 0,1 0,23 0</inkml:trace>
  <inkml:trace contextRef="#ctx0" brushRef="#br0" timeOffset="22322.8632">27164 5409,'0'23,"-24"1,24-1,0 1,-23 0,23-1,0 1,0-1,0 1,0-1,0 1,-24-24,24 23,0 1,-23-24</inkml:trace>
  <inkml:trace contextRef="#ctx0" brushRef="#br0" timeOffset="22733.8837">27046 5479,'0'0,"0"-23,24-1,-1 1,1-1,23 1,-24 23,24 0,-23 0,-1 0,1 0,0 23,-24 1,0-1,-24 1,0-1,1 1,-1-24,1 24,-24-1,23-23,1 24,-1-24,48 0,-1 23,1-23,-24 24,47-1,-24 1,1-1,-1 1,1-1,0 1,23-1,-24-23</inkml:trace>
  <inkml:trace contextRef="#ctx0" brushRef="#br0" timeOffset="22982.9365">27611 5479,'0'-23,"0"46,0-70,0 71,0-1,23 1,-23 0,0-1,0 1,0 46,0-46,0-1,24 1,-24-1,0 1</inkml:trace>
  <inkml:trace contextRef="#ctx0" brushRef="#br0" timeOffset="23314.9172">27470 5338,'23'-23,"-46"46,46-70,1 24,-1-1,1 24,23 0,-24 0,24 0,0 24,-23 23,23-24,0 1,-24 23,1-24,-1 24,1-23,-24 23,24-23,-1 23,-23-24,0 1,-23-1,-1 1,24-1,-47 1,23-1,1 1,-24-1,23-23,-23 24,24-24,-48 23</inkml:trace>
  <inkml:trace contextRef="#ctx0" brushRef="#br0" timeOffset="23829.395">29375 5456,'0'0,"0"23,0 1,-24 0,24 23,0-24,-23 48,-1-48,24 1,-23 23,23-24,0 1,0-1</inkml:trace>
  <inkml:trace contextRef="#ctx0" brushRef="#br0" timeOffset="24347.3653">29304 5527,'47'-48,"-47"25,24-24,-1 47,24-24,-47 1,47-1,-23 24,-1 0,1 0,-1 0,1 24,-24-1,0 1,0-1,0 1,0-1,0 1,0 23,0-23,-47-1,47 1,-47-1,23-23,-23 24,24-24,-1 0,-23 0,24 0,23-24,23 24,1 0,-1 0,24 0,-23 0,23 24,-24-24,1 23,-1 1,1-1,-1 1,1-24,-1 23,-23 1,0-1,0 1,0-1,-23 1,-1-24,1 23,-24-23,23 0,1 0,-48 0,48 0,-1 0,-23 0,24 0</inkml:trace>
  <inkml:trace contextRef="#ctx0" brushRef="#br0" timeOffset="24674.3442">30010 5432,'0'0,"0"24,-47-1,0 72,23-48,24 0,-23-24,-1 24,24-23,0 23,-24-24,1 1,23-1,0 1,0-1,-24-23</inkml:trace>
  <inkml:trace contextRef="#ctx0" brushRef="#br0" timeOffset="24926.3264">29845 5762,'71'-188,"-189"517,259-705,-235 611,212-494,-95 212,1 23,-1 1,1-1,-1 1,1 23,-1 0,1 0,-1 23,-23 48,24-24,-24 24,0-24,0 0,0-24,0 24,0-23,0-1,0 1,0-1,0 1,0-1</inkml:trace>
  <inkml:trace contextRef="#ctx0" brushRef="#br0" timeOffset="25111.3147">29963 5738,'-47'0,"23"-23,24-1,24 1,-1 23,1 0,23 0,0 0,0 0,-24 0</inkml:trace>
  <inkml:trace contextRef="#ctx0" brushRef="#br0" timeOffset="25563.2857">30786 5550,'0'-23,"0"46,-24-70,1 23,23 1,-24-1,-23 24,47-23,-47 23,0-24,0 24,24 0,-25 24,25-24,-1 23,1 1,-1-1,24 1,0 0,0-1,47 1,-47 23,47-24,1 1,-25-1,24 1,-23-1,-1 1,24-1,-47 1,24-1,-1 1,-23-1,-23-23,-1 0,-23 0,24 0,-1 0,-23 0,24 0,-25 0,1-23,24 23,-24 0</inkml:trace>
  <inkml:trace contextRef="#ctx0" brushRef="#br0" timeOffset="25977.2616">30950 5503,'24'-24,"23"24,0 0,-24 0,1 0,23 0,-23 0</inkml:trace>
  <inkml:trace contextRef="#ctx0" brushRef="#br0" timeOffset="26166.9696">31044 5527,'0'23,"0"-46,-23 70,23-24,0 1,-24 23,24-24,-23 1,23-1,-24 1,24 23,0-24</inkml:trace>
  <inkml:trace contextRef="#ctx0" brushRef="#br0" timeOffset="26388.9546">30833 5879,'0'24,"23"-24,1 0,-1 0,1 0,-1 0,1 0,23 0,-24-24,1 24,23 0,-23 0</inkml:trace>
  <inkml:trace contextRef="#ctx0" brushRef="#br0" timeOffset="26792.8321">31656 5597,'0'-23,"0"-1,-24 1,24-1,-23 0,-1 24,1 0,-24 0,47 24,-47-24,23 47,1-47,-1 24,24-1,0 1,0-1,24 1,23-1,-47 1,47-1,-24 1,1-24,-1 23,24 1,-47-1,47-23,-47 24,24-1,-24 1,23-24,-23 23,-23-23,-1 24,1-1,-1-23,-23 0,24 24,-24-24,0 0</inkml:trace>
  <inkml:trace contextRef="#ctx0" brushRef="#br0" timeOffset="28437.5618">7526 7361,'0'0,"-24"-24,1 1,-1 23,1 0,-1 0,1 0,-1 0,1 0,23 23,0 1,-47 23,47-23,0-1,0 1,0-1,0 24,23-47,24 47,-23-23,-1-1,24-23,-47 24,24-1,-1 1,-23-1,0 1,0-1,-23 1,-1-24,-23 23,24 1,-24-24,0 23,0-23,0 0,0 24,23-24,-23 23,24-23</inkml:trace>
  <inkml:trace contextRef="#ctx0" brushRef="#br0" timeOffset="28742.5394">7738 7620,'0'23,"23"-23,1 0,-1 0,1 0,-1-23,24 23</inkml:trace>
  <inkml:trace contextRef="#ctx0" brushRef="#br0" timeOffset="28905.5307">7761 7761,'0'23,"0"-46,24 46,23-23,-24 0</inkml:trace>
  <inkml:trace contextRef="#ctx0" brushRef="#br0" timeOffset="30130.4558">9313 6914,'0'0,"0"-23,-23 23,-1 0,1 0,-1 0,1 0,-1 0,1 0,-1 0,24 23,-23 1,-1-24,1 23,-1 1,1-1,23 1,0-1,0 1,0-1,0 1,23-24,1 23,-1 1,24-24,-23 23,-1 1,1-1,23 1,-47-1,47 24,-47-23,0-1,-24 1,1 0,23-1,-24-23,-23 0,24 24,-1-24,-23 0,24 0,-24 0,23 0,1 0,46 0,1 0,-1 0,1 0,-1 23,24 1,-47-1,24 71,-24-47,0 24,-24-1,24 1,-23-1,-24 142,23-141,24-24,0 0,0 0,0 23,24-46,46-24,-23 0,0 0,118-94</inkml:trace>
  <inkml:trace contextRef="#ctx0" brushRef="#br0" timeOffset="31030.2443">10771 7055,'0'0,"0"-23,0-1,-23 24,-1 0,1 0,-1 0,-23 0,47 24,-23-24,-1 0,1 0,-1 0,1 0,23 23,0 1,0-1,23 1,-23-1,0 24,0-23,0 46,0-23,0 24,-23-24,23 118,-24-95,1-23,23 47,-24-23,24-1,-23 1,23 0,0-24,0 23,0-46,0 23,0-24,23 1,1-1,-24 1,23-24,1 0,23-24,0 1</inkml:trace>
  <inkml:trace contextRef="#ctx0" brushRef="#br0" timeOffset="33022.6386">27352 6632,'0'23,"24"-23,-1 0,1 0,-1-23,1 23,-1-24,1 1,-24-1,-24 24,24 24,0-1,-23-23,23 24,0-1,0 1,0-1,23 1,1-24,23 0,-24-24,1 24,-1 0,1-23,-1 23,-23-24,24 24,-1 0,-23 24,0-1,0 1,0-1,0 1,-23-24,-1 24,24-48,24 0,-1 1,-23-1,47 24,-47-23,71-24,-48 47,1-24,-1 24,1 0,-24 24,24-1,-24 1,23-24,-23 23,0 1,0-1,0 1,24-24</inkml:trace>
  <inkml:trace contextRef="#ctx0" brushRef="#br0" timeOffset="33240.1832">27611 6397,'0'0,"-24"0,1 0,-1 0,1 0</inkml:trace>
  <inkml:trace contextRef="#ctx0" brushRef="#br0" timeOffset="33757.8328">29727 6326,'0'-23,"-23"23,-1-24,1 1,-1 23,1 0,-1 0,1 23,-24-23,0 24,-24 23,24-24,-23 24,23 0,-24 0,24 24,0-24,23 23,-23-23,24 1,23 46,0-71,23 24,24-47,0 24,0-1,24-23,0 0,-1 0,24-23</inkml:trace>
  <inkml:trace contextRef="#ctx0" brushRef="#br0" timeOffset="34131.9965">29257 6514,'-23'0,"23"24,0-1,0 1,-24-1,24 24,-24 0,24-23,0 47,0-48,0 24,0-23</inkml:trace>
  <inkml:trace contextRef="#ctx0" brushRef="#br0" timeOffset="34661.9629">29845 6256,'0'0,"0"-24,24 1,-1 23,1 0,-1 0,1 23,-1 1,1-24,-24 23,-24 1,1-1,23 1,-24-1,1 1,-1-1,1 1,23-1,0 1,23-1,1-23,23 0,0 0</inkml:trace>
  <inkml:trace contextRef="#ctx0" brushRef="#br0" timeOffset="36755.4623">11454 7079,'0'23,"0"1,0-1,0 1,0-1,0 1,-24-1</inkml:trace>
  <inkml:trace contextRef="#ctx0" brushRef="#br0" timeOffset="37342.8897">11477 7831,'-23'0,"-1"0,0 0,24 24,-23-1,-1 1,24-1,-23 1,23-1,-24 24,24-23,0 0,24-1,-1 1,1-24,-1 0,1 0,0-24,-24 1,23 23,1-24,-1 0,-23 1,0-1,-23 24,-1-23,1-1,23 1,-24 23</inkml:trace>
  <inkml:trace contextRef="#ctx0" brushRef="#br0" timeOffset="37986.5386">11759 7126,'0'0,"0"-24,24 24,-1 0,-23-23,24 23,-1 0,1 0,-1 0,1 23,23-23,-24 0,1 24,-1-24,-23 23,0 1,0-1,-23 24,23-23,0 23,0 0,0-24,-24 48,24-47,0 46,-23-23,23 0,0 0,0 0,0 71,0-71,0 0,0 47,23-47,-23 0,0-23,0-1,24 1,-24-1,-24-23,1 24,-1-24,1 0,-1 0,-23 0,0 0,0-24</inkml:trace>
  <inkml:trace contextRef="#ctx0" brushRef="#br0" timeOffset="38481.9229">12629 7690,'0'24,"-23"-24,-1 23,24 1,-47-24,24 23</inkml:trace>
  <inkml:trace contextRef="#ctx0" brushRef="#br0" timeOffset="39057.5928">13359 7032,'-24'0,"-23"0,23 23,1-23,-1 0,1 0,-1 24,-23-24,24 0,-1 0,24 23,-23-23,23 24,0-1,0 1,0 46,0-23,0 47,23-46,-23 22,0 48,0-71,-23 47,-1-47,24 0,0 0,0 0,0-24,0 24,0-23,0 0,0 23,0-24,24-23,-1 24,1-1,-1-23,24-23,-23 23</inkml:trace>
  <inkml:trace contextRef="#ctx0" brushRef="#br0" timeOffset="39559.2265">13899 7032,'-23'0,"-1"23,24 1,-23-1,-1 1,24 23,-23-24,23 1,0-1,0 1,23-1,24-23,-47-23,47-1,-23 24,23-47,-47 24,24-1,-24 1,0-1,-24 1,0-1</inkml:trace>
  <inkml:trace contextRef="#ctx0" brushRef="#br0" timeOffset="39969.1462">13735 7714,'0'23,"0"1,0-1,0 1,0-1,0 24,0-23,0-1,0 1,0-1,0 1,0-1</inkml:trace>
  <inkml:trace contextRef="#ctx0" brushRef="#br0" timeOffset="40565.5386">14229 7008,'0'-23,"23"23,-23-24,24 24,-1 0,1 0,-1 0,1 0,23 0,0 0,-24 0,1 0,-1 24,-23-1,0 1,0-1,0 1,0 23,0-24,0 24,0 0,0 0,-23 24,23-24,-24 94,24-94,-23 0,23 24,0-48,0 24,0 0,0 0,0-23,0 23,0-24,0 1,0-1,0 25,-47-25,23 1,-70-1</inkml:trace>
  <inkml:trace contextRef="#ctx0" brushRef="#br0" timeOffset="41853.763">10466 8772,'0'24,"0"-1,0 1,23 23,-23-24,0 24,0 0,0 24,0-48,0 1,0 23,0-24,0 1,0-1,0 1,0-1,0 1,0 0</inkml:trace>
  <inkml:trace contextRef="#ctx0" brushRef="#br0" timeOffset="42853.4705">10795 8937,'0'-24,"0"48,-24-24,24 23,0 1,-23-1,23 1,0-1,0 1,0-1,0 1,0-1,0 1,23-24,1 0,-24 23,24 1,-1-24,1 0,-1 0,1-24,-1 1,1 23,-1-24,1 24,-24-23,0-1,23 1,1-1,-24 1,0-1,0 1,0-1,0 48,0-1,0 1,0 23,0 0,0-24,0 1,23-1,-23 1,24-1,-1-23</inkml:trace>
  <inkml:trace contextRef="#ctx0" brushRef="#br0" timeOffset="43694.0701">11289 9195,'0'24,"0"-1,0 1,0-1,-24 1,24 0</inkml:trace>
  <inkml:trace contextRef="#ctx0" brushRef="#br0" timeOffset="44735.4649">11454 8937,'-24'0,"48"23,-1 1,1-24,-1 0,-23 23,47-23,-23 0,-1 0,1 0,23 0,-24 0,1 0,-1 0,1 0,-1 24,-23-1,0 1,0-1,-23 1,-1-24,1 23,23 1,-24-1,1 1,23-1,-47 1,23-1,1-23</inkml:trace>
  <inkml:trace contextRef="#ctx0" brushRef="#br0" timeOffset="45842.5289">10089 9125,'0'0,"-23"0,-1 0,-23 0,24 0,-1 0,1 0,23-24,-24 24,24-23,-23 23,23-24,-24 1,24-1,0 1,0-1,0-23,24 24,-1-24,1 23,-1 1,1-24,-1 47,1-24,23 1,-24 23,1-24,23 24,-23 0,-24-24,23 24,1 0,-48 0,1 0,-1-23,0 23,1 0,-1 0,48 0,-1 0,1 0,0 0,-1 23,1-23,-1 0,1 0,-1 24,-23 0,24-24,-24 23,0 1,0-1</inkml:trace>
  <inkml:trace contextRef="#ctx0" brushRef="#br0" timeOffset="47034.2095">13453 8772,'0'-23,"0"46,0 1,0-1,0 1,0 46,0-23,0 0,0-23,0-1,0 1,0 23,-24 0,24-24,0 1,0-1</inkml:trace>
  <inkml:trace contextRef="#ctx0" brushRef="#br0" timeOffset="47755.4926">13688 8890,'0'23,"-24"-23,24 47,0-23,-23-1,23 24,0-23,23-1,1 1,-1-24,1 0,-1 0,1 0,-1 0,1-24,-1 24,1-23,23 23,-47-24,23 1,1-1,-24 1,0-1,0 1,0-1,0 48,0-1,0 1,0-1,0 1,0 23,0-24,0 1,0-1,24 1,-24-1,23 1</inkml:trace>
  <inkml:trace contextRef="#ctx0" brushRef="#br0" timeOffset="48795.4436">14958 6820,'23'-23,"-46"46,46-70,24 23,-47 1,24-1,-1 24,1 0,-1-23,1 23,-1 0,1 0,23 23,-23-23,-1 24,1-1,-24 1,23 23,-23-23,0 23,-23 0,23-24,-24 48,-23-48,47 24,-47 0,0 0,23 0,-23 0,24-23,-1 23,1-24,-1 1,24 0,0-1,0 1,0-1,24-23,-1 0,1 0,-1 0,1-23,23 23,-24-24,1 24,-1 0,-46 0,23 24,-24-1,1 24,-48 0,48 0,-1-23,1 23,-1-24,24 24,0-23,0 23,0-24,0 1,0 23,24 0,-1-24,-23 25,24-25,-1 24,1 0,-1-23,-23-1,24 24,-24-23,0-1,-24 1,1-1,-1 1,-23-24</inkml:trace>
  <inkml:trace contextRef="#ctx0" brushRef="#br0" timeOffset="49922.0501">14111 8960,'-23'-23,"46"46,-23-46,24 46,-1-23,1 0,-24 24,47-24,-24 0,1 0,-1 0,1 23,46-23,-46 0,-1 0,1 0,-24 24,0-1,0 1,-24-1,1 1,-1-1,-23 1,0-1,47 1,-23-1,-1-23</inkml:trace>
  <inkml:trace contextRef="#ctx0" brushRef="#br0" timeOffset="50466.8777">13994 9360,'0'0,"23"-23,1 23,-1 0,1 0,-1 0,-23 23,0 1,0-1,0 1,-23-1,23 1,-24-1,1 1,-1-1,24 1,0-1,-23 1,23-1,23-23,1 0,-1 0,1-23,-1 23,1-24</inkml:trace>
  <inkml:trace contextRef="#ctx0" brushRef="#br0" timeOffset="51663.6653">13217 8984,'-23'0,"-1"0,1 0,-1 0,24-24,-23 1,-1 23,24-24,-23 24,23-23,-24-1,24 1,0-1,0-23,0 24,24-1,-24 1,23-1,-23 0,24 24,-1-23,1-1,-1 1,1 23,-1-24,1 24,-1-23,1 23,-1 0,1-24,0 24,-1 0,1-23,-48 23,1 0,23-24,-24 24,0 0,1 0,-1 0,1 0,-1 0,1 0,46 0,1 0,-1 0,1 0,-1 0,25 0,-25 0,1 24,23-24,-47 23,23-23,-23 24,0-1,0 1,0-1,0 1</inkml:trace>
  <inkml:trace contextRef="#ctx0" brushRef="#br0" timeOffset="57180.9506">8067 10442,'23'0,"1"0,-1 0,1 0,-1 0,1 0,-1 0,25 0,-1 0,-24 0,24 0,0 0,-23 0,23 0,-24 0</inkml:trace>
  <inkml:trace contextRef="#ctx0" brushRef="#br0" timeOffset="57512.3725">8231 10489,'0'23,"0"1,0-1,0 25,0-25,0 1,0 23,0-24,0 24,-23-23,23-1,0 1,0-1</inkml:trace>
  <inkml:trace contextRef="#ctx0" brushRef="#br0" timeOffset="57786.4017">8067 10959,'23'0,"1"0,23 0,-24 0,24 0,1 0,-1-23,0 23,-24-24,24 24,0 0,-23-23</inkml:trace>
  <inkml:trace contextRef="#ctx0" brushRef="#br0" timeOffset="58725.4761">8020 10277,'23'0,"1"0,-24-23,23-1,1 1,-24-1,23 24,1 0,-1 0,1 0,-1 0,-23 24,0-1,0 1,24-1,-24 1</inkml:trace>
  <inkml:trace contextRef="#ctx0" brushRef="#br0" timeOffset="59837.3204">9337 10701,'23'0,"1"0,-24-24,23 24,1 0,-1-23,24 23,1-24,-25 24</inkml:trace>
  <inkml:trace contextRef="#ctx0" brushRef="#br0" timeOffset="60083.1059">9337 10818,'0'0,"23"0,1 0,-1 0,24 0,-23 0,-1 0,1 0</inkml:trace>
  <inkml:trace contextRef="#ctx0" brushRef="#br0" timeOffset="61263.1655">10395 10277,'0'24,"24"-24,-1 0,1 0,23 0,-24 0,24 0,0 0,0 0,24-24,0 24,-1 0,95-23,-95-1,1 24,23-23,-24 23,1-24,0 24,-1 0,-23-23,0 23</inkml:trace>
  <inkml:trace contextRef="#ctx0" brushRef="#br0" timeOffset="62277.7954">10466 10418,'23'0,"1"0,-24 24,23-24,1 0,-1 0,24 0,-23 23,23-23,0 24,-24-24,25 0,-25 23,24-23,0 24,0-24,-47 23,0 1,0 0,-23-24,23 23,0 1,-47-24,47 23,-24 1,-23-24,24 23,-1 1,-23-1,0 1,23-1,-23 1,47-1,-47-23,24 24,-1-1,1-23,-24 24,47-1,-47-23,23 24,1-1,-1 1,1-1,-1-23,24 24,0-1,24-23,-1 0,24 0,-23 0,23 0,0 0,0 0,23 0,-23 0,24 0,-24 0,47-23,-23 23,-1 0,24 0,0 0,71 0,-94 0,-1 0,1 0,-24 0,0 0,0 0,0 0</inkml:trace>
  <inkml:trace contextRef="#ctx0" brushRef="#br0" timeOffset="62969.1133">10677 11383,'24'0,"-1"0,1 0,-1 0,1-24,-24 1,0 46,0 1,0-1,24 1,-24-1,0 1,23-24</inkml:trace>
  <inkml:trace contextRef="#ctx0" brushRef="#br0" timeOffset="63167.6845">10889 11171,'-23'0,"46"0,-70 0,24 0</inkml:trace>
  <inkml:trace contextRef="#ctx0" brushRef="#br0" timeOffset="63416.7009">11054 11218,'23'0,"1"0,-1 0,1 0</inkml:trace>
  <inkml:trace contextRef="#ctx0" brushRef="#br0" timeOffset="63606.2199">11054 11406,'23'0,"1"0,-1 0,1 0</inkml:trace>
  <inkml:trace contextRef="#ctx0" brushRef="#br0" timeOffset="63825.603">11430 11242,'0'23,"0"1,-24-1,24 1,0-1,0 1,0-1</inkml:trace>
  <inkml:trace contextRef="#ctx0" brushRef="#br0" timeOffset="64818.6618">10795 10042,'0'-23,"24"23,-24 23,23-23,-23 24,0-1,24 1,-24-1,0 1,0-1,0-46,0-1,23 1,1 23,-24-24,0 1,23-1,1 1,-1-1,1 48,-24-1,23-23,-23 24,0-1,0 1,24-24,-24 23,23 1</inkml:trace>
  <inkml:trace contextRef="#ctx0" brushRef="#br0" timeOffset="65757.4809">12230 10207,'-24'0,"1"23,23 1,0-1,0 24,0 0,0 0,0-23,0 23,0 94,0-94,0-23,0 23,0 0,0-24,0 24,23-23,-23 23,0-24</inkml:trace>
  <inkml:trace contextRef="#ctx0" brushRef="#br0" timeOffset="66527.9587">12629 10371,'-23'0,"-1"0,24 24,0-1,0 1,0 23,0-24,0 1,0-1,24 25,-24-25,23-23,-23 24,24-1,-1-23,25 0,-25 0,1 0,-1-23,1-1,23 24,-47-23,23-1,1 0,-24 1,23 23,-23-24,24 1,-24-1,0 1,0 46,0 1,0-1,0 1,0-1,0 1,0 0,23-1,-23 1,24-24</inkml:trace>
  <inkml:trace contextRef="#ctx0" brushRef="#br0" timeOffset="67527.9374">13194 10818,'0'24,"23"-24,-23-24,24 24,-24-23,23-1,1 1,-24-1,0 1,0 46,0 1,0-1,0 1,0-1,0 1,0-1</inkml:trace>
  <inkml:trace contextRef="#ctx0" brushRef="#br0" timeOffset="67746.3241">13311 10583,'0'0,"-23"0</inkml:trace>
  <inkml:trace contextRef="#ctx0" brushRef="#br0" timeOffset="68329.4899">13523 10371,'24'0,"-1"24,1-24,-1 23,1-23,-1 24,1-24,23 0,-24 23,24-23,-47 24,47-24,-47 23,24-23,-1 0,1 24,-1-1,-23 1,-23 0,23-1,-47 1,23-24,1 23,-1 1,1-1,-24 1,23-1</inkml:trace>
  <inkml:trace contextRef="#ctx0" brushRef="#br0" timeOffset="69357.4941">14652 10324,'0'0,"-23"0,23 24,-48-1,1 1,24-1,-24 1,0-24,23 23,-23 1,47-1,-47 1,24-24,-1 0,24 23,0 1,0 0,24-24,-1 0,-23 23,24-23,-1 0,1 0,23 24,-24-24,1 23,23-23,-24 24,24-24,-23 0,0 0,-1 23,1-23</inkml:trace>
  <inkml:trace contextRef="#ctx0" brushRef="#br0" timeOffset="70136.4693">15028 10277,'0'0,"-23"0,-1 24,24-1,-23 1,23-1,-24 24,24-23,0-1,0 1,0-1,24 1,-1-1,-23 1,24-24,-1 24,24-24,0 0,-23 0,-1 0,1 0,-1 0,1-24,-24 0,24 1,-1 23,1-24,-24 1,0-1,23 1,-23-1,0 1,0-1,0 48,0-1,0 1,0-1,0 1,0-1,0 1,0-1,24 1,-24 0,23-24,1 23</inkml:trace>
  <inkml:trace contextRef="#ctx0" brushRef="#br0" timeOffset="70664.4928">15828 10677,'-24'0,"48"-23,-1 23,-23-24,24 24,-24-23,0 46,0 1,0-1,0 1,0-1,0 1,24-24</inkml:trace>
  <inkml:trace contextRef="#ctx0" brushRef="#br0" timeOffset="70870.5061">15922 10465,'0'0,"-23"0,-1 0</inkml:trace>
  <inkml:trace contextRef="#ctx0" brushRef="#br0" timeOffset="72225.495">16134 10183</inkml:trace>
  <inkml:trace contextRef="#ctx0" brushRef="#br0" timeOffset="72598.9044">16134 10042,'0'-23,"0"-1,0 1,0 46,0 1,0 23,0-24,0 24,0 0,0 0,0 0,0 0,0 0,0 0,0-23,0 23,0 0,0-24,0 25,0-25,0 24,0-23,-24-1,24 1,-23 23,23-24</inkml:trace>
  <inkml:trace contextRef="#ctx0" brushRef="#br0" timeOffset="74613.2743">19591 6867,'0'24,"0"-1,0 24,0-23,23 23,-23 47,0-24,0-23,24 0,-24 0,0 0,0-23,0 23,0-23</inkml:trace>
  <inkml:trace contextRef="#ctx0" brushRef="#br0" timeOffset="75144.4966">19920 6985,'0'0,"0"-24,0 48,0-1,0 1,0-1,0 1,0 23,0-24,0 1,0-1,0 1,0-1,24-23,-1 24,1-24,-1 0,1 0,-1-24,1 1,23-1,-24 1,1-1,-1 1,1-1,-1-23,1 24,-24-1,0 1,0-1,0 48,0-1,0 1,0-1,0 1,0-1,0 1,0 23,0-24,23 1,-23-1,24-23,-24 24</inkml:trace>
  <inkml:trace contextRef="#ctx0" brushRef="#br0" timeOffset="75654.5024">20649 7173,'0'23,"0"1,0-1,0 1,0-1,0 1,0-1,0 1</inkml:trace>
  <inkml:trace contextRef="#ctx0" brushRef="#br0" timeOffset="76144.4883">20884 6914,'0'-23,"0"46,24-23,-1 0,1 24,0-24,-1 23,24-23,0 0,0 24,-23-24,-1 23,1-23,23 0,-47 24,23-24,1 0,-1 0,1 0,-24 23,0 1,0-1,-24-23,24 24,-47-1,24 1,-24-1,23 24,-23-23,24-1,-1 1</inkml:trace>
  <inkml:trace contextRef="#ctx0" brushRef="#br0" timeOffset="76645.4855">21990 7008,'23'0,"1"0,23-23,-24 23,1 0,-1 0,1 0</inkml:trace>
  <inkml:trace contextRef="#ctx0" brushRef="#br0" timeOffset="76848.4687">21990 7173,'23'0,"1"0,23 0,-24 0,1 0,-1 0,24-24,1 1</inkml:trace>
  <inkml:trace contextRef="#ctx0" brushRef="#br0" timeOffset="77366.8183">23001 6608,'0'-23,"-23"23,-24 0,0 0,23 0,0 0,1 0,-1 0,1 0,-24 0,23 23,1-23,-1 0,1 0,23 24,0 23,0-24,0 24,0 1,-24-1,24 0,0 23,0-23,0 0,0 0,0 0,0 0,24 0,-1 0,-23 24,0-24,0 0,0 0,24 0,-24 0,23 0,-23-23,24 23,-1-24,1 1,-1-24,24 23,1-23,-1-23</inkml:trace>
  <inkml:trace contextRef="#ctx0" brushRef="#br0" timeOffset="77750.3846">23330 6608,'0'0,"0"24,-23-1,23 1,-24 23,24-24,0 25,-23-25,23 1</inkml:trace>
  <inkml:trace contextRef="#ctx0" brushRef="#br0" timeOffset="78281.5054">23260 7361,'0'-24,"-24"24,1 24,23-1,0 1,-24 23,24-23,0-1,0 1,0-1,24-23,-1 0,1 0,23-23,-24 23,1-24,-1 24,-23-23,0-1,24 24,-24-23,0-1,-24 0,24 1,-23-1</inkml:trace>
  <inkml:trace contextRef="#ctx0" brushRef="#br0" timeOffset="79003.4917">23942 6514,'23'0,"1"0,-24-23,47 23,-24 0,1-24,-1 24,25 0,-25 0,1 0,-1 0,1 0,-1 0,-23 24,0-1,0 1,0 23,0-24,0 24,0 0,0 0,0-23,24 47,-24-48,23 48,-23-24,0 0,0 0,0 0,0 0,0-24,0 48,0-48,0 24,0 0,0-23,-23 23,-1-23,24-1,-47 1,-23-1,22-23,1 0,-23 0,23 0</inkml:trace>
  <inkml:trace contextRef="#ctx0" brushRef="#br0" timeOffset="80139.5125">20320 8372,'0'24,"-24"-24,1 23,-1 1,-23 23,24-24,-24 1,0-1,0 1,23 23,1-24,-24-23,23 24,24 0,-23-24,-1 23,24 1,24-24,-1 23,24-23,-23 24,-1-24,1 0,23 23,-24-23,24 0,-47 24,47-24,-23 0</inkml:trace>
  <inkml:trace contextRef="#ctx0" brushRef="#br0" timeOffset="80684.3624">20508 8396,'0'23,"-23"1,23 23,0 0,0-24,0 1,0-1,0 1,0-1,23 1,1-24,-1 0,24 0,0 0,-47-24,24 24,-1-23,1-1,-1 1,1-1,-24 1,0-1,0 1,0 46,0 1,0-1,0 1,0-1,23 1,1-1</inkml:trace>
  <inkml:trace contextRef="#ctx0" brushRef="#br0" timeOffset="81075.421">21143 8584,'0'23,"0"1,0-1,0 1,0 0,0-1,0 1,0-1,0 1,-23-24,23 23</inkml:trace>
  <inkml:trace contextRef="#ctx0" brushRef="#br0" timeOffset="81434.1577">21355 8208,'0'0,"23"-24,-23 1,0 46,0 1,0-1,0 1,0 23,0 0,0 0,0-24,0 24,0 0,0 0,0-23,0 23,0-24,0 25,0-1,0-24</inkml:trace>
  <inkml:trace contextRef="#ctx0" brushRef="#br0" timeOffset="81822.307">21802 8537,'0'0,"23"0,1 0,-1 0,1 0,-1 0,1-24,-1 24,1 0</inkml:trace>
  <inkml:trace contextRef="#ctx0" brushRef="#br0" timeOffset="82007.883">21849 8725,'23'0,"1"0,46 0,-46-23,-1 23,1 0,-1-24</inkml:trace>
  <inkml:trace contextRef="#ctx0" brushRef="#br0" timeOffset="82625.5009">22907 8278,'0'0,"-23"0,-1 0,24-23,-24 23,1 0,-1 0,1 0,-24 0,47 23,-47-23,23 24,-23-24,24 23,-1-23,1 0,-1 24,1-24,23 23,0 1,23-1,-23 1,24-1,-1 1,-23 23,0-24,24 24,-24 0,23 1,-23 22,0-23,0-23,0 46,24-46,-24-1,23 1,-23-1,24-23,-1 24,1-24,-1 0,1 0,23 0,-24-24,25 1,-1-1</inkml:trace>
  <inkml:trace contextRef="#ctx0" brushRef="#br0" timeOffset="82944.2311">23330 8349,'0'23,"0"1,0-1,0 1,0-1,0 1,0-1,0 1,0-1,0 1,0-1</inkml:trace>
  <inkml:trace contextRef="#ctx0" brushRef="#br0" timeOffset="83453.1342">24765 8372,'0'0,"-24"0,1 24,-1-1,1 1,-1-1,1 1,-1-1,1 1,23-1,-24-23,24 24,0-1,24 1,-1-24,1 0,23 0,-47-24,47 24,-47-23,23 23,1-24,0 1,-24-1,23 1,-23-1,-23 1,23-1,-24 1</inkml:trace>
  <inkml:trace contextRef="#ctx0" brushRef="#br0" timeOffset="83962.1664">25071 8184,'0'0,"23"0,1 0,-1 0,1 0,-1-23,1 23,23 0,-24 0,1 0,-1 0,1 0,-1 0,1 0,0 0,-1 23,-23 1,0-1,0 1,-23-1,23 1,-24 23,24-24,0 1,0 23,0 0,0-24,0 24,0-23,0-1,0 24,0-23,0 23,0-23,0-1,0 1,-24-1,24 1,0-1,-47 1,47-1,-47-23,0 0,0 0</inkml:trace>
  <inkml:trace contextRef="#ctx0" brushRef="#br0" timeOffset="85572.1803">19991 9619,'0'23,"0"1,0-1,0 24,0 0,0 0,-24 0,24 0,0 1,0-1,0 0,0 0,0 0,0-24,0 24,0-23,24-1</inkml:trace>
  <inkml:trace contextRef="#ctx0" brushRef="#br0" timeOffset="86081.0257">20367 9713,'0'0,"0"23,0 1,-23-24,23 23,-24 24,24-23,0-1,0 1,0 23,0-23,0-1,24 1,-1-24,1 0,23 0,-24 0,1-24,-1 1,1-1,-1 24,24-47,-47 23,24 1,-1-24,-23 23,0 1,0 46,0 1,0-1,0 1,0-1,0 1,0-1,0 1,0 0,0-1,24 1</inkml:trace>
  <inkml:trace contextRef="#ctx0" brushRef="#br0" timeOffset="86544.5079">21002 9948,'0'-24,"24"1,-1 23,1 0,-1 23,-23 1,0 0,0-1,0 1,-23-1,-1 1,24 23,-23-47,-1 23,1 1,23-1,-24 1,24-1,24-23,-1 0,1 0,-1 0,1 0,-1-23,1 23</inkml:trace>
  <inkml:trace contextRef="#ctx0" brushRef="#br0" timeOffset="87051.1611">21378 9689,'0'24,"24"-24,-1 23,1-23,-1 24,1-24,-1 0,1 23,-1-23,1 0,-24 24,47-24,-23 0,-24 23,23-23,1 0,-24 24,23-24,-23 23,0 1,-23-24,23 23,0 1,-47-24,47 24,-24-1,-23 1,0-1,47 1</inkml:trace>
  <inkml:trace contextRef="#ctx0" brushRef="#br0" timeOffset="87370.1771">22249 9783,'23'0,"1"0,-1 0,24-23,-23 23</inkml:trace>
  <inkml:trace contextRef="#ctx0" brushRef="#br0" timeOffset="87547.5044">22201 9972,'24'0,"-48"0,72 0,-25 0,-23-24,47 24,0 0</inkml:trace>
  <inkml:trace contextRef="#ctx0" brushRef="#br0" timeOffset="88112.4994">23189 9454,'-23'0,"46"0,-70 0,47-23,-23 23,-1 0,1 0,-1 0,24 23,-23-23,-1 0,1 24,-1-24,1 0,23 23,0 1,0-1,0 1,0-1,0 24,0 0,0-23,0 23,0 0,-24 0,1 23,23-22,0-1,-24 23,0-23,24 0,0 0,0 0,0 0,0 0,24-23,0 23,23-24,-47 1,47-24,-24 23,24-23,0 0,-23 0,23 0,0-23,0-1</inkml:trace>
  <inkml:trace contextRef="#ctx0" brushRef="#br0" timeOffset="88545.3441">23613 9572,'0'0,"-24"0,1 23,-1 1,24-1,0 1,-23-1,23 1,0-1,0 1,23-24,1 0,-1 0,1 0,-1 0,1 0,-24-24,0 1,0-1,0 1,0-1,0 1,0-1</inkml:trace>
  <inkml:trace contextRef="#ctx0" brushRef="#br0" timeOffset="88956.1299">23377 10230,'0'0,"0"24,24-24,-24 23,0 1,0-1,0 1,0-1,0 1,0-1,0 1</inkml:trace>
  <inkml:trace contextRef="#ctx0" brushRef="#br0" timeOffset="89537.2147">23989 9454,'23'0,"24"0,-23 0,-1 0,25 0,22 0,-46 0,23 0,-24 0,24 0,-23 0,-1 0,1 0,-24 24,0-1,0 1,-24 23,1 0,23 0,0-24,-24 24,1 0,23 24,-24-24,24 0,0 24,0-24,0 0,0 23,0-23,0 0,0 0,0-23,0-1,0 24,0-23,-23-1,-1 1,1-24,-1 23,-23-23</inkml:trace>
  <inkml:trace contextRef="#ctx0" brushRef="#br0" timeOffset="91006.5096">26388 9689,'-47'0,"47"24,-47-1,-24 1,48-1,-71 24,47-23,23-1,-23 1,23-1,1 1,23 0,23-24,1 23,47 1,-48-24,48 23,-48-23,24 24,-23-24,-1 0,24 23,-23-23,-24 24</inkml:trace>
  <inkml:trace contextRef="#ctx0" brushRef="#br0" timeOffset="91676.5077">26717 9642,'0'24,"0"-1,0 1,0-1,0 1,0-1,0 1,0 23,0-24,0 1,0-1,0 1,24 0,-24-1,23 1,1-24,-24 23,23-23,1 0,-1 0,1-23,-1-1,1 1,-1-1,1 0,-1 1,-23-1,0 1,24-1,-1 1,-23-1,0 1,0 46,0 1,-23-1,23 1,0 23,0-24,0 1,0 0,23-1,-23 1,24-1</inkml:trace>
  <inkml:trace contextRef="#ctx0" brushRef="#br0" timeOffset="92193.5126">27329 9972,'0'0,"23"-24,1 24,-1-24,-23 48,24 0,-24-1,0 1,0-1,-24 1,24-1,0 1,-23-24,-1 23,1 1,23-1,-24-23,24 24,24-24,-1 0,1 0,-1 0,1 0,-1-24</inkml:trace>
  <inkml:trace contextRef="#ctx0" brushRef="#br0" timeOffset="92539.5119">27775 9525,'0'-24,"0"48,0-71,0 70,0 1,0 23,0 0,0 0,-23 0,23 0,-24 0,24 70,0-69,0-1,0 0,0 0,0-24,0 24,0-23,0-1</inkml:trace>
  <inkml:trace contextRef="#ctx0" brushRef="#br0" timeOffset="92842.455">28152 9830,'23'0,"1"-23,-1 23,1 0,-1 0,1 0</inkml:trace>
  <inkml:trace contextRef="#ctx0" brushRef="#br0" timeOffset="93012.3646">28058 9995,'23'0,"1"0,-1 0,1 0,-1 0,24-23</inkml:trace>
  <inkml:trace contextRef="#ctx0" brushRef="#br0" timeOffset="93585.5014">29234 9407,'-24'0,"0"0,1 0,-1 0,1 0,-1 0,1 0,-24 0,23 24,-23-24,24 0,-1 0,24 23,-23-23,23 24,0-1,0 1,0-1,0 24,0 0,0 0,-24 0,24 0,0 0,0 0,0 24,0-24,0 47,0-70,0 23,0-24,0 1,24-1,-1-23,-23 24,47-24,-23 0,-1-24,48 24,-24-23,0-1</inkml:trace>
  <inkml:trace contextRef="#ctx0" brushRef="#br0" timeOffset="93990.7748">29845 9642,'-24'0,"1"0,23 24,-24-1,1-23,-1 24,1-1,-1 1,24-1,-23 1,-1-1,24 1,24-24,-1 0,1 0,-1 0,1 0,23 0,0 0,-23 0,23-24,-24 1,1 23,-24-24,0 1,0-1,0 1,-24 23</inkml:trace>
  <inkml:trace contextRef="#ctx0" brushRef="#br0" timeOffset="94451.2711">30927 9501,'0'0,"0"24,0-1,0 24,0-23,-24-1,24 24,0 0,0-23,0-1,0 1,0 23,0-24</inkml:trace>
  <inkml:trace contextRef="#ctx0" brushRef="#br0" timeOffset="95105.5774">31256 9360,'0'-23,"24"23,-1 0,1 0,-1 0,1 0,-1 0,1 0,-1 0,1 0,-1 0,1 0,-24 23,0 1,0-1,0 1,0-1,0 1,0-1,0 24,0 0,-24-23,24 23,-23 0,23-24,0 24,-24-23,24 23,-23-24,23 24,-24-23,24 0,0 23,0-24,0 1,0-1,0 1,0-1,-23 1,23-1,-24-23,24 24,-23-24,-1 23,1-23,-24 24,-24-1,0-23,1 0,-1 0,-23 24,24-24</inkml:trace>
  <inkml:trace contextRef="#ctx0" brushRef="#br0" timeOffset="96606.7997">9690 12323,'-24'0,"1"0,-1 0,48 0,-1 0,1 0,-1 0,1-23,23 23</inkml:trace>
  <inkml:trace contextRef="#ctx0" brushRef="#br0" timeOffset="96831.5144">9572 12535,'0'24,"24"-24,-1 0,1 0,-1-24,1 24,-24-23,47 23</inkml:trace>
  <inkml:trace contextRef="#ctx0" brushRef="#br0" timeOffset="103345.3121">10560 11994,'0'24,"0"23,0-24,0 24,0-23,0 46,0-23,0 0,0 24,23-24,-23 0,0 47,0-23,0-24,24 0,-24 0,0 23,0-23,0-23</inkml:trace>
  <inkml:trace contextRef="#ctx0" brushRef="#br0" timeOffset="103959.5361">10866 12253,'-24'0,"1"23,23 1,0-1,0 1,0-1,0 1,0-1,23 1,-23-1,0 1,24-24,-1 24,1-1,-1-23,1 0,-1 0,1 0,-24-23,23-1,1 24,-24-24,23 1,-23-1,0 1,0-1,0 1,0-1,24 24,-24-23,0 46,0 1,0-1,0 1,0 23,23-24,-23 1,0 0,0-1,0 1</inkml:trace>
  <inkml:trace contextRef="#ctx0" brushRef="#br0" timeOffset="104467.5257">11359 12512,'0'23,"0"1,0-1,0 1,0-1,0 1,0-1</inkml:trace>
  <inkml:trace contextRef="#ctx0" brushRef="#br0" timeOffset="105109.5147">11595 12182,'23'0,"-23"24,24-24,23 23,-24-23,1 24,23-24,0 0,-24 23,24-23,-23 24,23-24,-24 0,24 23,-23-23,0 24,-24-1,-24 1,24-1,-47 1,47-1,-47 1,47 0,-47-1,23 1,1-1,-1-23,1 24</inkml:trace>
  <inkml:trace contextRef="#ctx0" brushRef="#br0" timeOffset="105729.4984">12794 12088,'0'0,"0"24,-23-1,-1 1,1-24,-1 23,0 1,-23-1,24 1,-1-24,-23 23,24 1,-1-1,1-23,-24 24,47-1,-47 1,23-24,24 23,24-23,-1 0,1 24,-1-24,1 23,23-23,-24 0,24 24,-23-24,-1 0,24 0,-23 24,23-24,-47 23</inkml:trace>
  <inkml:trace contextRef="#ctx0" brushRef="#br0" timeOffset="106963.3395">13100 12182,'0'-23,"0"46,-24-46,24 46,0 1,-23-1,23 48,0-48,0 1,0-1,23 1,-23-1,24 1,-1-24,1 23,-1-23,24 0,-23 0,-1 0,1-23,-1-1,25 1,-1-48,-47 48,47-24,-47 23,0 1,0-1,0 1,0 46,0 24,0-23,0-1,0 1,0-1,0 24,0-23,23-1</inkml:trace>
  <inkml:trace contextRef="#ctx0" brushRef="#br0" timeOffset="107297.3212">13711 12370,'24'0,"-24"24,0-1,0 1,0-1,0 1,0 0,0-1</inkml:trace>
  <inkml:trace contextRef="#ctx0" brushRef="#br0" timeOffset="107847.5667">13994 11877,'0'-24,"0"48,0-24,0 23,0 24,-24 0,24 0,0-23,0 46,0-23,0 24,0-24,0-24,0 48,24-48,-24 24,23 1,-23-1,0-24,0 48,0-48,0 1,0-1</inkml:trace>
  <inkml:trace contextRef="#ctx0" brushRef="#br0" timeOffset="108896.5421">14417 12417,'0'-23,"23"23,1 0,-1-24,1 24,-1 0,1 0,70 0,-47 0,-23 0,-1 0,1 0,-1-23</inkml:trace>
  <inkml:trace contextRef="#ctx0" brushRef="#br0" timeOffset="109145.5307">14676 12253,'0'0,"0"23,0 1,0-1,0 24,0-23,0-1,-24 24,24-23</inkml:trace>
  <inkml:trace contextRef="#ctx0" brushRef="#br0" timeOffset="112214.5244">15264 11806,'0'23,"23"25,-23-25,0 1,0 23,24-24,-24 1,0 23,0-24,0 24,0-23,0 23,0-24,0 1,0-1</inkml:trace>
  <inkml:trace contextRef="#ctx0" brushRef="#br0" timeOffset="112758.4964">15640 11924,'0'0,"0"23,-24 24,1 0,23-23,0-1,0 24,23-23,1-1,-24 1,47-1,0-23,-24 0,1 0,-1 0,1-23,-1-1,1 1,23-1,-23 1,-1-1,1 1,23-24,-47 23,0 1,0-1,0 48,0-1,0 1,-24-1,24 24,0 0,0-23,24-1</inkml:trace>
  <inkml:trace contextRef="#ctx0" brushRef="#br0" timeOffset="113217.4607">16298 12112,'0'-24,"0"1,24 23,-1 0,1 0,-1 0,-23 23,0 1,0 23,-23 0,23-24,0 1,-24-24,1 23,-1 1,24-1,24-23,23 0,0 0,0-23,-24 23</inkml:trace>
  <inkml:trace contextRef="#ctx0" brushRef="#br0" timeOffset="113723.4324">16745 11806,'0'0,"-23"0,46 0,1 0,-1 23,1-23,-1 24,1 0,23-24,-47 23,47-23,-24 24,24-1,-23 1,-24-1,23-23,-23 24,0-1,-23 1,23-1,-24 1,1-1,-1 1,1-1,-24 1,47-1,-47 1,23-24</inkml:trace>
  <inkml:trace contextRef="#ctx0" brushRef="#br0" timeOffset="114400.3839">17780 11735,'0'24,"-24"-24,24 23,-47 1,0-1,24 1,-71 23,70-47,1 24,-1-24,24 23,-23-23,23 24,23-24,-23 23,24-23,-1 0,48 24,-48-1,1 1,46-24,-46 0,23 23,-23-23,23 0</inkml:trace>
  <inkml:trace contextRef="#ctx0" brushRef="#br0" timeOffset="114986.3481">18180 11759,'0'-24,"0"48,-24-1,24 1,0-1,-23 1,23 23,0-23,23 23,1-24,-1-23,1 0,-1 0,24 0,-23 0,-1-23,1-1,-1 1,1-1,-24 1,24-1,-24-23,0 23,0 48,0-1,0 1,0 0,0-1,0 1,0-1,23 1,1-1</inkml:trace>
  <inkml:trace contextRef="#ctx0" brushRef="#br0" timeOffset="115516.3131">18744 11971,'0'-24,"0"48,-23-71,23 23,0 1,23 23,1 0,-1 0,1 23,-24 1,23-1,-23 1,0-1,-23 1,23-1,0 1,-24-24,1 23,-1 24,1-23,-1-24,48 0,-1 0,1 0,23 0,-24 0,24-24,0 1,-23 23,-1-24,24 1</inkml:trace>
  <inkml:trace contextRef="#ctx0" brushRef="#br0" timeOffset="116010.2818">19262 11430,'0'23,"0"1,23 46,-23-23,0 0,0 24,0-24,0 0,0 24,-23-24,23 0,0 0,0 0,-24-24,24 24,-23-23,23 23,0-24</inkml:trace>
  <inkml:trace contextRef="#ctx0" brushRef="#br0" timeOffset="118057.1581">9737 14228,'23'0,"1"0,-1 0,1 0,-1 0,1 0,-1 0</inkml:trace>
  <inkml:trace contextRef="#ctx0" brushRef="#br0" timeOffset="118254.1438">9737 14417,'0'0,"23"0,1 0,23 0,-24 0,24 0</inkml:trace>
  <inkml:trace contextRef="#ctx0" brushRef="#br0" timeOffset="121500.1239">11124 13593,'-23'0,"-1"0,-46 0,-1 0,48 0,-1 24,-23-24,24 0,-1 0,24 23,0 1,0-1,24 1,-24-1,23 1,-23 0,0 23,0-24,0 24,0 0,0 0,-23 71,23-48,-24 1,24-1,0-23,0 24,0 0,-24-24,24 0,0 0,0-24,0 24,0-23,0-1,24-23,-24 24,24-24,-1 0,24-24,-23 24,23-23,-24-1,1 1,23-1,-24-23</inkml:trace>
  <inkml:trace contextRef="#ctx0" brushRef="#br0" timeOffset="121895.7018">11312 13640,'0'24,"0"-1,0 1,0-1,0 25,-23-1,23-24</inkml:trace>
  <inkml:trace contextRef="#ctx0" brushRef="#br0" timeOffset="122381.5244">11289 14252,'0'23,"-24"-23,24 24,-23-24,23 47,0-24,-24 1,24 0,0-1,0 1,24-1,-1-23,1 0,-1 0,1-23,-1-1,-23 1,0-1,0 0,0 1,0-1,0 1</inkml:trace>
  <inkml:trace contextRef="#ctx0" brushRef="#br0" timeOffset="123030.4818">11689 13523,'23'0,"1"0,-1 0,1 0,-1 0,1 0,-1 0,1 0,-1 0,1 0,-1 0,1 23,-24 1,0 23,0-24,0 24,0 0,0 1,0-1,0 0,0 0,-24 0,24 23,-23-23,23-23,-24 46,24-23,0 0,0-23,0 23,0 0,0 0,0-23,-23-1,23 24,0-23,-24 23,24-24,-23 1,-1-24,-23 0,24 0</inkml:trace>
  <inkml:trace contextRef="#ctx0" brushRef="#br0" timeOffset="123915.7029">12465 13499,'23'0,"1"0,-48 0,1 0,-1 0,1 0,-1 0,1 0,-1 0,24 24,-23-24,-1 0,24 23,0 1,0-1,0 1,0-1,0 1,0-1,0 24,0-23,0 23,0 0,0 0,0 0,0 0,0 0,0 0,0-23,0 23,0 0,0-24,0 1,0-1,0 1,24-24,-1 23,24-23,-23 0,23 0,-24-23,1 23</inkml:trace>
  <inkml:trace contextRef="#ctx0" brushRef="#br0" timeOffset="126667.5434">12818 13640,'0'-23,"23"23,-23 23,0 1,0-1,0 1,0 23,0-23,0-1,0 1,0-1,24-23,-24 24,0-1,0 1</inkml:trace>
  <inkml:trace contextRef="#ctx0" brushRef="#br0" timeOffset="127203.5278">13664 13617,'-23'0,"23"23,-24 1,24-1,-23 1,23-1,0 1,0 0,0-1,0 1,23-24,1 0,-24 23,23-23,1 0,-1 0,1-23,-24-1,0 1,0-1,0 0,0 1,0-1,-24 1,1-1</inkml:trace>
  <inkml:trace contextRef="#ctx0" brushRef="#br0" timeOffset="127857.2591">14017 13429,'24'0,"-1"0,1 0,-1 0,1-24,-1 24,1 0,-1-23,24 23,-23 0,-1 0,-23 23,0 1,24-1,-24 1,0 23,0 0,0 0,-24 23,24-46,0 23,0 0,0 0,0-23,0-1,24 1,-24-1,0 1,23 23,-23-24,0 1,0 23,0-24,0 1,0-1,-23-23,-1 24,1-24,-1 0</inkml:trace>
  <inkml:trace contextRef="#ctx0" brushRef="#br0" timeOffset="128839.0027">15193 14017,'23'0,"-23"-24,24 24,0 0,-1 0,1 0,23 0,-24 24,1-24,-1 0,24 0,-23 0</inkml:trace>
  <inkml:trace contextRef="#ctx0" brushRef="#br0" timeOffset="129072.5414">15311 13923,'0'23,"0"1,0-1,0 1,0-1,0 24,0-23</inkml:trace>
  <inkml:trace contextRef="#ctx0" brushRef="#br0" timeOffset="130023.5447">16204 13499,'0'-23,"0"-1,-23 24,23-23,-24 23,1 0,-1 0,1 0,-1 0,1 0,-1 0,24 23,0 1,0-1,24 1,-24 23,0 0,23 0,-23-24,24 95,-24-71,0 0,0 0,0 24,0-24,0 0,0 23,0-23,-24 71,24-71,0 0,0 0,0-23,0-1,24 1,-24-1,23-23,1 0,-1 0,1-23,-1 23,24-24,0 1</inkml:trace>
  <inkml:trace contextRef="#ctx0" brushRef="#br0" timeOffset="130511.551">16604 13499,'0'24,"-23"-24,-1 23,1 1,23-1,-24 1,24 23,0-24,0 1,24-1,-1 1,1-24,-1 0,1 0,-1 0,1-24,-1 24,-23-23,0-24,24 23,-24 1,0-1,0 1,0-1,0 1,0-1,-24 1</inkml:trace>
  <inkml:trace contextRef="#ctx0" brushRef="#br0" timeOffset="130897.5467">16698 14158,'0'23,"0"1,0-1,0 1,0-1,0 1,0-1,0 1,-23-1,23 1,0 0,0-1,0 1</inkml:trace>
  <inkml:trace contextRef="#ctx0" brushRef="#br0" timeOffset="131534.5313">16933 13405,'24'0,"-1"0,1 0,-1 0,1-23,-1 23,1-24,23 24,-23 0,-1 0,24-23,-23 23,23 0,-24 0,1 0,-1 0,1 0,-1 0,-23 23,0 1,0 23,0-24,0 24,0-23,0 46,0-23,-23 0,23 71,0-71,-24 71,24-71,0 47,-23-24,23-46,0 46,0-46,0 23,0 0,23-23,-23 23,0-24,0 1,0-1,-23-23,23 24,-24-24,1 0,-1 0,1 0</inkml:trace>
  <inkml:trace contextRef="#ctx0" brushRef="#br0" timeOffset="132368.5452">18321 13264,'-24'0,"1"0,-1 0,1 0,-1 0,1 0,-1 24,1-24,-1 0,1 0,-1 0,1 0,23 23,0 1,0-1,0 1,0-1,0 1,0 23,0 0,0-24,0 24,0 0,0 0,0-23,0 23,0-23,0 23,0-24,0 1,0 23,0-24,0 1,23-24,1 23,-1-23,1 0,-1 0,1 0,-1 0</inkml:trace>
  <inkml:trace contextRef="#ctx0" brushRef="#br0" timeOffset="132878.5485">18697 13429,'0'-24,"-23"48,-1-24,1 47,-1 0,1-24,23 1,0-1,0 1,0-1,23-23,1 24,-1-24,1 0,-1 0,-23-24,24 1,-24-1,23 1,-23-1,0 1,0-1,0 1,0-1,-23 1</inkml:trace>
  <inkml:trace contextRef="#ctx0" brushRef="#br0" timeOffset="133252.544">19709 13382,'-24'0,"24"23,-24 1,24-1,0 24,-23-23,23-1,0 1,0-1,0 1,0-1</inkml:trace>
  <inkml:trace contextRef="#ctx0" brushRef="#br0" timeOffset="133886.2074">20085 13170,'23'0,"1"0,-1 0,24 0,-23 0,-1 0,1 0,-1 0,1 0,-24 24,0-1,0 1,0-1,0 1,0 23,0-24,0 24,0-23,0 23,0 0,0-24,0 24,0-23,0 23,0 0,0-24,0 25,0-25,24 1,-24-1,23 24,-23-23,0-1,0 1,0-1,0 1,0-1,0 1,-23-24,-1 0,-23 0,0 0,0 0</inkml:trace>
  <inkml:trace contextRef="#ctx0" brushRef="#br0" timeOffset="135193.1372">10113 15804,'-24'0,"48"0,-1 0,1 0,0 0,-1 0</inkml:trace>
  <inkml:trace contextRef="#ctx0" brushRef="#br0" timeOffset="135400.1223">10136 15945,'0'0,"0"24,24-24,0 0,-1 0,1 0,-24-24,47 24,-24 0,-23-23</inkml:trace>
  <inkml:trace contextRef="#ctx0" brushRef="#br0" timeOffset="136200.5483">11124 15381,'-23'0,"-1"0,1 23,-1-23,1 0,-1 0,1 0,-1 0,1 0,-1 0,1 0,-1 0,24 24,0-1,0 1,0-1,0 24,0-23,0 23,0 0,24-23,-24 23,0 23,0-23,23 24,-23-24,0 23,0-23,0 24,0-1,0-23,0 24,0 23,0-47,0-23,0 46,0-46,24-1,-1-23,1 0,-1 0,1 0,-24-23,47 23,-24 0,24-47</inkml:trace>
  <inkml:trace contextRef="#ctx0" brushRef="#br0" timeOffset="136653.2081">11595 15310,'0'47,"0"-23,0-1,0 1,0-1,0 1,0-1,0 1,0-1,0 1</inkml:trace>
  <inkml:trace contextRef="#ctx0" brushRef="#br0" timeOffset="137202.2681">12959 15263,'-24'0,"24"24,0-1,-23 1,23-1,0 1,0-1,0 1,23-24,-23 23,24-23,-1 0,1 0,-1-23,1 23,-1-24,1 1,-1 23,-23-24,0 1,0-1,0 1,0-1,0 1,-23 23</inkml:trace>
  <inkml:trace contextRef="#ctx0" brushRef="#br0" timeOffset="137824.538">11642 16157,'0'-24,"-24"24,24 24,-23-24,-1 23,24 24,-23-23,-1 23,24-23,0-1,0 24,0-23,0-1,24-23,-1 0,24-23,-23-1,-1 1,1-1,-24 1,0-1,23 0,-23 1,0-1,0 1,0-1,0 1,0-1</inkml:trace>
  <inkml:trace contextRef="#ctx0" brushRef="#br0" timeOffset="138357.5404">12747 16110,'0'-24,"-23"24,-1 24,0-1,24 1,0-1,-23 1,23-1,0 1,0-1,0 25,0-25,23-23,-23 24,24-24,0 0,-1 0,1 0,-1 0,-23-24,24 24,-1-23,-23-1,24 0,-24 1,0-1,0 1,0-1,-24 1,1-1,-1 1</inkml:trace>
  <inkml:trace contextRef="#ctx0" brushRef="#br0" timeOffset="139163.8152">13359 15052,'0'-24,"23"24,1 0,-1-24,24 24,-23-23,-1 23,1 0,-1 0,1 0,-1 0,1 0,-1 0,-23 23,0 1,0 0,0 23,0-24,0 24,-23 0,23-23,0 23,0 0,-24 23,24-23,-23 0,23 24,0-24,-24 0,24 24,0-1,0-23,0 24,0-24,0 70,0-46,0-24,0-24,0 1,0 23,-23-23,23-1,-24-23,24 24,-23-24,-1 23,-23-23,24 0,-1 0,1-23,-48 23</inkml:trace>
  <inkml:trace contextRef="#ctx0" brushRef="#br0" timeOffset="140159.313">14981 15710,'24'0,"-1"0,1 0,-1 0,1 0,-1 0,1 0,-1 0,1 0,-1 0</inkml:trace>
  <inkml:trace contextRef="#ctx0" brushRef="#br0" timeOffset="140404.5593">15193 15569,'-24'0,"24"23,0 1,0-1,0 1,-23 0,23 23,0 0,0-24,0 1</inkml:trace>
  <inkml:trace contextRef="#ctx0" brushRef="#br0" timeOffset="141066.5792">15969 15240,'-23'0,"-1"0,1-24,-1 24,0 0,1 0,-1 0,1 0,-24 0,23 0,1-23,-1 23,24 23,0 1,0 23,0-24,0 48,0-24,0 0,0 0,0 0,0 23,0 1,0-24,0 24,0-1,0-23,0 0,-23 24,23-24,0 0,0-24,0 24,0-23,23-1,1-23,-1 0,24-23,0-1,-23 24,-1-23</inkml:trace>
  <inkml:trace contextRef="#ctx0" brushRef="#br0" timeOffset="141664.7027">16486 15169,'-23'0,"23"24,0-1,-24 1,1 23,23-24,0 1,0-1,0 24,0-23,23-24,-23 23,24-23,-1 0,1-23,0 23,-24-24,23 1,1-1,-24 1,0-1,0 1,0-1,0 1</inkml:trace>
  <inkml:trace contextRef="#ctx0" brushRef="#br0" timeOffset="142228.2443">17427 15169,'0'24,"-23"-1,-1 1,1-1,23 1,0-1,0 1,0-1,23-23,1 0,-1 0,1-23,-1-1,1 24,-1-23,-23-1,0 1,24 23,-24-24,0 1,0-1</inkml:trace>
  <inkml:trace contextRef="#ctx0" brushRef="#br0" timeOffset="142739.5784">16534 15922,'0'0,"0"-24,-24 24,0 0,1 0,23 24,-24-1,24 24,-23-23,23-1,0 1,0-1,0 1,0-1,0 1,23-24,1 0,-24-24,23 1,1-1,0 24,-24-23,23-1,-23 1,0-1,0 1,0-1,0 1</inkml:trace>
  <inkml:trace contextRef="#ctx0" brushRef="#br0" timeOffset="143084.4018">17404 15757,'0'24,"0"-1,0 1,0-1,0 1,0-1,0 1,0 46,0-46,-24-1,24 1</inkml:trace>
  <inkml:trace contextRef="#ctx0" brushRef="#br0" timeOffset="143733.5416">17874 14910,'47'0,"-23"0,-1 0,24 0,-23 0,23 0,-24 0,24 0,-23 0,-1 0,1 0,-1 0,1 0,-24 24,0-1,0 1,0 23,0-23,-24 23,24 0,0 0,0 0,-23 23,23-23,-24 0,24 24,0-24,0 0,-23 23,23 1,0 47,0-71,0 0,0 0,-24 0,24 0,0-24,0 1,-23 23,-1-24,1 1,23-1,-47 1,23-24,-23 0,0 23,24-23</inkml:trace>
  <inkml:trace contextRef="#ctx0" brushRef="#br0" timeOffset="146403.5588">19756 15404,'23'-23,"24"23,-23-24,-1 1,1 23,-1-24,24 24,-23 0,-1 0,1 0</inkml:trace>
  <inkml:trace contextRef="#ctx0" brushRef="#br0" timeOffset="146642.5515">19756 15569,'23'0,"1"0,-1-24,1 24,-1 0,1-23,-1 23,1 0,-1 0,1 0,-1-24</inkml:trace>
  <inkml:trace contextRef="#ctx0" brushRef="#br0" timeOffset="147650.5499">21543 14840,'-24'0,"1"0,-1 0,-23 0,24 0,-1 0,-23 0,0 0,24 0,23 23,-24-23,1 0,23 24,0-1,0 1,0 23,0-24,0 25,0 22,0-23,0 0,0 24,-24-1,24-23,-23 24,23-1,-24 48,24-47,-23-24,-1 0,24 0,0 0,0 0,0-24,0 1,24-24,-1 0,24 0,-23 0,23 0,-24-24,24 24,0 0,-23-23,23 23,0-24</inkml:trace>
  <inkml:trace contextRef="#ctx0" brushRef="#br0" timeOffset="148029.5551">22107 14816,'0'24,"0"-1,0 1,0-1,0 1,0-1,0 1,0-1</inkml:trace>
  <inkml:trace contextRef="#ctx0" brushRef="#br0" timeOffset="148483.5553">23377 14910,'0'-23,"-23"23,-1 23,1 1,-1-1,24 1,-23-1,23 1,0 0,23-1,1-23,-1 24,1-24,-1 0,1-24,-1 24,1-23,-1-1,-23 0,24 1,-24-1,0 1,0-1,0 1</inkml:trace>
  <inkml:trace contextRef="#ctx0" brushRef="#br0" timeOffset="148985.5543">22013 15663,'0'-24,"0"48,24-48,-24 1,0 46,-24 1,1 0,23 23,0 0,0-24,0 1,23-1,1-23,-1 0,1 0,-1-23,1-1,-24 1,23-1,-23 1,0-24,0 23,0 0,0 1,0-1</inkml:trace>
  <inkml:trace contextRef="#ctx0" brushRef="#br0" timeOffset="149435.1839">23495 15522,'0'23,"0"1,0-1,0 1,0-1,-24 1,1 47,23-48,0 1,-24-1,1 24</inkml:trace>
  <inkml:trace contextRef="#ctx0" brushRef="#br0" timeOffset="150094.9063">23707 14934,'0'-24,"0"1,0-1,23 24,1-23,-1-1,1 24,-1 0,1 0,-1-23,24 23,-23 0,23 0,-24 0,24 0,-23 0,23 0,-23 0,-24 23,0 1,0-1,0 1,0 23,0 0,0-24,0 72,0-48,0 0,0 23,0 24,0-47,0 24,0-24,0 0,0 23,0-46,0 23,0 0,0-23,0 23,0 0,0 0,-24-24,0 1,24-1,-23-23,-1 0,1 24,-1-24,1 0,-24 23,0-23</inkml:trace>
  <inkml:trace contextRef="#ctx0" brushRef="#br0" timeOffset="800337.8706">26247 1364,'-24'0,"24"23,0 1,0-1,0 1,0-1,24 1,-24-1,23 1,-23-1,24-23,23-23,-47-1,47 1,-24-1,24-23,0 24,0-24,0 0,-23 23,23-23,0 24,0-1,-23-23,23 24,-24-1,1 1,-1 23,1-24,-1 24</inkml:trace>
  <inkml:trace contextRef="#ctx0" brushRef="#br0" timeOffset="800853.4405">26223 1528,'0'24,"0"-1,0 1,0-1,0 1,0-1,0 1,0 0,0-1,24 1,-1-24,1 0,23 0,-47-24,47 1,0-1,0 0,0-46,0 46,0-46,0 46,24-23,-24 0,0 0,0 24,-24-1,24 1,-23-24,-1 47,1-24,-1 24,-23-23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6:52:51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8326 1223,'23'0,"-23"-24,-23 48,23 23,-24-24,24 1,-23 23,23 0,0 0,-24 0,0 23,24-23,0 0,-23 1,-1-25,24 24,0-23,0-1,-23 1,23 23</inkml:trace>
  <inkml:trace contextRef="#ctx0" brushRef="#br0" timeOffset="333.3968">8279 1293,'0'-23,"0"46,0-70,0 24,23 23,1 0,-1 0,-23 47,24-24,-1 1,-23 23,24 47,-1-47,-23 0,0 0,24 0,-24-24,23 25,-23-25,24 48,-24-48,0 1,0-1</inkml:trace>
  <inkml:trace contextRef="#ctx0" brushRef="#br0" timeOffset="550.9945">8184 1575,'0'-23,"24"23,-1 0,1 0,0 0,23 0,-24 0</inkml:trace>
  <inkml:trace contextRef="#ctx0" brushRef="#br0" timeOffset="1067.8835">8114 1176,'0'-24,"0"1,23-1,-23 1,24-1,-1 0,-23 1,0-1,24 1,-1-1,-23 1,0-1,24 24,0 0,-24 24,0-1,0 1,23-24,1 23,-24 1,23-1,-23 1</inkml:trace>
  <inkml:trace contextRef="#ctx0" brushRef="#br0" timeOffset="1590.8862">9102 1458,'23'-24,"1"24,-1 0,1 0,-1-23,1 23,23 0,-24 0,1 0,23 0,-47 23,23-23</inkml:trace>
  <inkml:trace contextRef="#ctx0" brushRef="#br0" timeOffset="1757.6519">9243 1599,'23'0,"1"-24,-1 24,1 0,-1 0,24-23</inkml:trace>
  <inkml:trace contextRef="#ctx0" brushRef="#br0" timeOffset="2481.8035">10513 1058,'23'0,"1"0,-1 24,24-24,-23 0,23 0,0 0,24-24,-1 24,1 0,-1 0,1 0,-24 0,23 0,-23 0,0 0,0 0,-23 0,-1 0,1 24,0-24,-24 23,0 1</inkml:trace>
  <inkml:trace contextRef="#ctx0" brushRef="#br0" timeOffset="3214.9889">10560 1058,'0'24,"0"-1,23 1,1-1,-1-23,1 0,-1 0,1 24,23-24,0 23,0-23,-23 0,23 24,0-24,-24 23,1-23,23 24,-24-1,1-23,-1 24,-23-1,0 1,0-1,-23 1,-1-24,1 0,-1 23,1-23,-24 24,23-1,-23-23,0 24,0-1,0 1,23-1,-23 1,0-24,47 23,-47 1,24-1,23 1,0 0,0-1,23-23,1 0,-1 0,1 0,23 0,0 0,0 0,0 0,0 0,24 0,-24 0,23-23,1 23,-1 0,71 0,-94 0</inkml:trace>
  <inkml:trace contextRef="#ctx0" brushRef="#br0" timeOffset="4169.9796">10607 2163,'0'24,"23"-24,1 0,-1 0,-23-24,24 24,-1 0,1-23,-24-1,0 1,0 46,0 1,0-1,0 1,0-1,0 1,23-24,-23 23,24-23</inkml:trace>
  <inkml:trace contextRef="#ctx0" brushRef="#br0" timeOffset="4361.4229">10795 1905,'0'23</inkml:trace>
  <inkml:trace contextRef="#ctx0" brushRef="#br0" timeOffset="4648.994">10983 2069,'24'0,"-1"0,1 0,-1 0</inkml:trace>
  <inkml:trace contextRef="#ctx0" brushRef="#br0" timeOffset="4838.0192">10960 2187,'23'0,"1"0,-1 0,1 0,-1-24</inkml:trace>
  <inkml:trace contextRef="#ctx0" brushRef="#br0" timeOffset="5048.0009">11242 2022,'0'24,"0"-1,0 1,0-1,0 1,0-1,0 24,0-23,0-1</inkml:trace>
  <inkml:trace contextRef="#ctx0" brushRef="#br0" timeOffset="5975.0068">10771 705,'0'-23,"24"23,-24 23,0 1,0-1,0 1,0-1,0 1,0-1,0 1,0-1,0-46,24-1,-24 1,23-1,-23 1,24-1,-1 24,1-23,-1 23,1 0,-24 23,23 1,-23-1,0 1,24-1,-24 1,0-1,23 1</inkml:trace>
  <inkml:trace contextRef="#ctx0" brushRef="#br0" timeOffset="6541.4392">11759 1011,'24'23,"-1"-23,1 0,-1 0,1 0,23 0,0 24,0-24,0 0,24 0,-24 0,0 0,-24 0,24 0,0 0</inkml:trace>
  <inkml:trace contextRef="#ctx0" brushRef="#br0" timeOffset="7306.1922">11783 1082,'0'0,"23"23,-23 1,24-1,-1-23,-23 24,24-24,-1 23,1 1,-1-24,1 23,-1 1,-23-1,0 1,-23-24,23 23,-24-23,-23 24,0-1,24 1,-1-24,1 23,-1-23,1 24,23-1,0 1,0-1,23 1,1-24,-1 23,1-23,-1 0,1 0,23 0,0 0,0 0,0 0,0 0,-23-23,23 23,0 0,-24 0,24 0</inkml:trace>
  <inkml:trace contextRef="#ctx0" brushRef="#br0" timeOffset="7983.7633">11900 1952,'0'0,"0"23,24-23,-1-23,1 23,-24-24,23 24,-23 24,24-1,-24 1,0-1,0 1,0 23,0-24,0 24,0-23,0 23,-24-24,24 24,-23-23,23 0,-24-1,1 1,23-1,-24-23,1 0,23-23,0-24</inkml:trace>
  <inkml:trace contextRef="#ctx0" brushRef="#br0" timeOffset="8144.0211">11994 1787,'0'0,"0"24</inkml:trace>
  <inkml:trace contextRef="#ctx0" brushRef="#br0" timeOffset="8382.3505">12112 1905,'24'0,"-1"0,1 0,-1 0,1 0</inkml:trace>
  <inkml:trace contextRef="#ctx0" brushRef="#br0" timeOffset="8573.0777">12112 2069,'24'0,"-1"0,1 0,-1 0,1 0,-1-23</inkml:trace>
  <inkml:trace contextRef="#ctx0" brushRef="#br0" timeOffset="8762.9939">12418 1881,'0'24,"0"-1,0 1,0 23,0 0,0-24,0 1,0-1,0 1</inkml:trace>
  <inkml:trace contextRef="#ctx0" brushRef="#br0" timeOffset="9678.5227">11900 776,'24'-24,"-1"1,1 23,-24-24,23 24,1 24,-24-1,0 1,0-1,0 1,0-1,0 1,0-1,0-46,23-1,-23 1,24-1,0 1,-1-1,1 24,-24 24,23-1,1 1,-24 23,0-24,23 1</inkml:trace>
  <inkml:trace contextRef="#ctx0" brushRef="#br0" timeOffset="10797.5226">10630 2516,'-23'0,"-1"24,24-1,-23 1,23-1,0 1,0-1,0 1,0-1,23 1,-23-1,0 1,24-24,-24 23,23-23,-23 24,24-24,-1 0,1 0,-1 0,1 0,23 0,-23 0,23 0,0 0,0-24,0 24,23 0,-23-23,24 23,-1 0,1 0,-1 0,1 0,70 0,-47 0,-23 0,-1-24,1 24,-1 0,-23 0,24-23,-24 23,-23 0,23-24,-24 1,1 23,-1 0,-23-24,0 1,-23-1,23 1</inkml:trace>
  <inkml:trace contextRef="#ctx0" brushRef="#br0" timeOffset="11834.187">11124 2892,'0'24,"0"-1,0 1,-23 0,23-1,-24 1,24-1,-23 1,23-1,-24-23,1 24,23-1,-24 1,-23-1,24-23,-1 24,-23-1,0 1,0-24,0 0,0 23,0 1,0-24,0 23,0-23,-24 24,24-24,-23 0,23 0,0 0,-24 0,24 0,0 23,0-23,0 0,0 0,23 0,-23 0,24 0,-24 0,23 0,1 0,-1 0,1 0,-1 0,48 0,-1-23,1 23,-24-24,23 24,-23-23,-23 23,-1 23,1 1,-1-24,24 23,0 1,-23-24,23 23,0 1,23-1,1-23,-1 0,1 0,-24 24</inkml:trace>
  <inkml:trace contextRef="#ctx0" brushRef="#br0" timeOffset="12745.7818">7691 3410,'23'23,"1"-23,-1 0,1 0,-24 24,47-24,-24 0,24 0,0-24,0 24,24 0,-24-23,23 23,1-24,-24 24,0 0,0 0,-23 0,23 0</inkml:trace>
  <inkml:trace contextRef="#ctx0" brushRef="#br0" timeOffset="13555.7124">7620 3457,'0'23,"24"-23,-1 24,24-24,-23 23,-1-23,1 0,23 24,-24-24,24 23,47 1,-70-24,23 24,0-24,-47 23,47-23,-24 24,-23-1,24-23,-24 24,-24-24,24 23,-23 1,-1-1,1-23,-1 24,1-1,-24 1,0-1,23 1,-23-1,0 1,0-1,24 1,-24 23,23-47,-23 23,47 1,-23-24,-1 23,24 1,-24-24,24 23,0 1,24-24,0 0,-1 0,24 0,0 0,0 0,24 0,-1-24,-23 1,24 23,23 0,-24 0,-22 0,22 0,-23 0,-23 0,-1 0</inkml:trace>
  <inkml:trace contextRef="#ctx0" brushRef="#br0" timeOffset="14190.9265">7667 4562,'0'24,"0"-1,24-23,-1 0,1-23,-24-1,23 24,1-23,-24-1,0 1,0-1,0 48,0-1,23 1,-23-1,0 1,24-24,-24 23,0 1</inkml:trace>
  <inkml:trace contextRef="#ctx0" brushRef="#br0" timeOffset="14355.9167">7902 4351,'-23'0,"46"0,-70 0</inkml:trace>
  <inkml:trace contextRef="#ctx0" brushRef="#br0" timeOffset="14609.1001">8020 4562,'0'24,"0"-48,0 71,0-23,0-1,-24 1,24-1,-23 1,-1-1</inkml:trace>
  <inkml:trace contextRef="#ctx0" brushRef="#br0" timeOffset="15030.7909">8114 4656,'23'0,"1"-23,-1 23,-23-24,24 24,-24-23,23-1,-23 1,0 46,0 1,24-1,-24 1,0-1,0 1,0 23,0 0,0-24,0 24,-24-23,24 0,0-1,-23 1,-1-1</inkml:trace>
  <inkml:trace contextRef="#ctx0" brushRef="#br0" timeOffset="15225.001">8279 4351,'0'0,"0"-24</inkml:trace>
  <inkml:trace contextRef="#ctx0" brushRef="#br0" timeOffset="18077.9971">13758 987,'-23'0,"23"24,0-1,-47 1,23 23,1-23,-24-1,23 1,1-1,-1 1,-23-24,24 23,-24 1,47-1,-24-23,1 24,-1-24,0 0,1 0,46 23,1 1,0-24,-24 23,47-23,-24 24,24-1,-23-23,-1 24,24-1,-23-23,23 24,-47-1,47-23,-47 24,23-24</inkml:trace>
  <inkml:trace contextRef="#ctx0" brushRef="#br0" timeOffset="20619.6308">14158 1082,'0'-24,"0"0,-23 24,23 24,0 0,0 23,0-24,-24 24,24-23,0 23,0-24,24 1,-24 23,23 0,1-24,-1 1,1-24,-1 0,1-24,-1 24,-23-23,24-1,-1 1,-23-1,24 1,-1-1,-23 1,24-24,-24 23,0 1,0-1,0 1,0-1,23 24,-23-23,0 46,0 1,0-1,0 1,0 23,0-24,0 1,24-1,-24 1,0-1,23 1,1-1</inkml:trace>
  <inkml:trace contextRef="#ctx0" brushRef="#br0" timeOffset="21054.6041">14676 1458,'23'0,"1"-24,-1 24,-23-23,24-1,-1 24,-23-23,24-1,-24 48,-24-1,24 1,0-1,0 1,24-1,-24 1</inkml:trace>
  <inkml:trace contextRef="#ctx0" brushRef="#br0" timeOffset="21229.0089">14911 1199,'0'-23,"-24"23</inkml:trace>
  <inkml:trace contextRef="#ctx0" brushRef="#br0" timeOffset="21748.2265">15193 846,'0'24,"0"-1,0 1,0 23,0-24,0 48,0-47,23 46,-23-46,0 23,0 23,0-46,24 46,-24-23,0 0,0 0,0 0,0 0</inkml:trace>
  <inkml:trace contextRef="#ctx0" brushRef="#br0" timeOffset="22603.879">15828 964,'0'-24,"23"1,-46 46,23 1,-24 23,24-24,0 25,0-1,-23-24,-1 24,24 0,-23-23,-24 23,47-24,-24 24,1-23,23-1,0 1,0-1,0-46,0-1,0 1,23-24,-23 0,24 23,-24-23,23 0,1 0,-1 0,-23 0,24 23,-1-23,-23 24,0-1,24 1,-1-1,1 48,0 23,-1-24,-23 24,24 1,-24-1,23-24,-23 24,0 0,0 0,24-23,-24-1,0 24,23-23,-23-1,24 1</inkml:trace>
  <inkml:trace contextRef="#ctx0" brushRef="#br0" timeOffset="22792.8357">15804 1246,'0'0,"-23"0,23-23,23 23,1 0,-1 0,1 0</inkml:trace>
  <inkml:trace contextRef="#ctx0" brushRef="#br0" timeOffset="23424.954">15687 776,'0'-24,"23"24,-23-23,24 23,-1 0,-23-24,24 1,-1-1,1 1,-1 23,1-24,0 24,-1 24,-23-1,0 1,24-1,-1 1</inkml:trace>
  <inkml:trace contextRef="#ctx0" brushRef="#br0" timeOffset="24064.3646">16416 705,'0'24,"0"23,0-24,0 24,0 0,0 0,0 0,0 24,0-24,0 0,0 24,23-24,-23 0,0 0,0 47,-23-71,23 24,0-23</inkml:trace>
  <inkml:trace contextRef="#ctx0" brushRef="#br0" timeOffset="25101.6138">16745 1034,'0'-23,"-23"23,23 23,-24 1,24 0,0-1,0 1,0-1,0 1,0 23,0-24,24 1,-1-1,-23 1,24-24,-1 0,1 0,-1-24,1 24,-24-23,23-1,1 24,-24-23,0-1,23 1,-23-1,24-23,-24 24,0-1,0 0,0 1,0-1,0 48,0-1,23 1,-23 0,0-1,0 1,0-1,24 1,-24-1,23 1,1-1,-1-23</inkml:trace>
  <inkml:trace contextRef="#ctx0" brushRef="#br0" timeOffset="25565.0091">17263 1317,'23'0,"1"0,-24-24,23 24,1-23,-24-1,23 24,-23 24,0-1,0 1,0-1,0 1,0-1,0 1,-23-1,23 24,0 0,-24-23,1-1,23 1,0-1,-24 1,24-1,-23-23,46-23</inkml:trace>
  <inkml:trace contextRef="#ctx0" brushRef="#br0" timeOffset="25743.9571">17357 1105,'0'24</inkml:trace>
  <inkml:trace contextRef="#ctx0" brushRef="#br0" timeOffset="26969.3629">17592 893,'23'0,"1"0,-24 24,47-24,-24 23,1-23,-1 24,25-24,-25 0,24 23,-23-23,-1 24,1-24,-1 23,1 1,-1-24,1 24,-24-1,23 1,-23-1,0 1,-23-1,23 1,-24-24,1 23,-1 1,1-1,-1 1,1-1,-1 1,-23-1,24 1,-25-1,1 1</inkml:trace>
  <inkml:trace contextRef="#ctx0" brushRef="#br0" timeOffset="28017.1354">19191 940,'-23'24,"-1"-24,1 23,-1 1,-23-1,0 1,0 23,0-23,0-1,0-23,23 24,1-1,-1 1,1-24,-1 0,24 23,0 1,0-1,24-23,-1 24,1-24,-1 23,1-23,23 24,-24-24,71 23,-47 1,1-24,-25 0</inkml:trace>
  <inkml:trace contextRef="#ctx0" brushRef="#br0" timeOffset="31719.6318">19026 1011,'0'0,"-47"23,47 1,-23-24,-1 0,24 24,-23-1,23 1,23-24,1 0,-1 0,1 0,-1 0,-46 23,-1-23,1 0,-1 0,1 24,-1-24,1 0,23 23,0 1,23-24,1 0,-1 0,-46 0,-1 23,1-23,-24 24,47-1,-47-23,47 24,-24-24,1 23,46 1,1-24,23-24,-24 24,1 0,23 0,-24-23,1 23,-1 0</inkml:trace>
  <inkml:trace contextRef="#ctx0" brushRef="#br0" timeOffset="32310.0136">19732 752,'0'0,"0"24,0-1,-23-23,23 47,0 0,0 0,0-23,0 46,0-22,0-1,0-24,0 48,0-48,0 24,-24-23</inkml:trace>
  <inkml:trace contextRef="#ctx0" brushRef="#br0" timeOffset="33089.4829">20061 940,'0'0,"0"24,-23-1,23 1,0-1,0 1,0 0,0-1,-24 1,24-1,0 1,24-1,-24 1,23-1,1-23,-24 24,23-24,24 0,-23-24,-1 24,1-23,-1 23,1-24,-24 1,47-48,-47 48,0-1,0 48,0-1,0 1,0-1,0 1,0-1,0 1,24-24,-1 0</inkml:trace>
  <inkml:trace contextRef="#ctx0" brushRef="#br0" timeOffset="33863.0135">20649 1317,'0'-24,"24"24,-24-23,23 23,-23-24,0 48,0-1,0 1,0-1,24-23,-24 24</inkml:trace>
  <inkml:trace contextRef="#ctx0" brushRef="#br0" timeOffset="34070.0153">20790 1105,'0'0,"0"-23,-23 23,23-24,0 48,0-1</inkml:trace>
  <inkml:trace contextRef="#ctx0" brushRef="#br0" timeOffset="34844.0163">21096 893,'24'0,"-1"0,-23 24,24-24,23 0,-24 23,1-23,23 24,-24-24,1 0,-1 23,24-23,-23 24,-1-24,1 23,-24 1,0 0,0-1,-24 1,-23-1,0 1,24-24,-1 23,1 1,-24-24,47 23,-24-23,24 24</inkml:trace>
  <inkml:trace contextRef="#ctx0" brushRef="#br0" timeOffset="36507.0268">22601 705,'0'24,"-47"-24,47 23,-47 1,0-1,24 1,-48-1,24 24,0-47,-24 47,24-23,0-24,24 23,-24 1,47-1,-24 1,1-24,23 24,0-1,23 1,1-24,-1 23,24-23,-23 0,-1 24,24-24,1 23,-1-23,-24 0,48 0,-48 24</inkml:trace>
  <inkml:trace contextRef="#ctx0" brushRef="#br0" timeOffset="37284.7888">22954 823,'-23'23,"23"1,0-1,-24 1,24-1,0 1,0-1,0 1,0-1,24 1,-1 0,24-1,-23-23,-1 24,1-24,-1-24,1 1,-1-1,1 24,-24-24,23 1,-23-1,24 1,-24-1,0 1,0-1,0 48,0-1,0 1,0-1,0 1,0-1,0 1,23-24,-23 24,24-1,-1-23,24 24,-23-24</inkml:trace>
  <inkml:trace contextRef="#ctx0" brushRef="#br0" timeOffset="37837.9935">23589 1176,'24'0,"-24"-24,23 24,1 0,-24-23,23 23,-23 23,0 1,0-1,0 1,0-1,0 24,-23-23,23 23,0-24,-24 1,1-24,23 23,-24 1,1-1,-1-23,1 0</inkml:trace>
  <inkml:trace contextRef="#ctx0" brushRef="#br0" timeOffset="38024.5742">23660 987,'0'-23,"-24"23</inkml:trace>
  <inkml:trace contextRef="#ctx0" brushRef="#br0" timeOffset="38790.8086">23942 611,'0'-23,"0"46,0 1,0-1,23 24,-23-23,0 46,0-23,0 0,-23 71,23-71,0 24,0-24,0 0,0-24,0 24,-24-23</inkml:trace>
  <inkml:trace contextRef="#ctx0" brushRef="#br0" timeOffset="50327.043">20555 1669,'24'0,"-24"24,0 0,0-1,23 1,-23-1,0 24,0-23,0-1,0 48,0-48,0 1,0 23,0-24,-23 1,23 23,0-24,0 1,0-1,0 1,0-1,0 1</inkml:trace>
  <inkml:trace contextRef="#ctx0" brushRef="#br0" timeOffset="50670.0309">20485 2234,'-24'0,"24"23,0 1,0-1,0 1,24-24,-24 24,23-1,1-23,-1 0,1-23,-1 23,1-24,-1 24,1-24,-1 1</inkml:trace>
  <inkml:trace contextRef="#ctx0" brushRef="#br0" timeOffset="51614.0302">19991 2916,'0'-24,"23"24,1 0,-24 24,0-1,23-23,-23 24,24-24,-24 24,0-1,0 1,0-1,-24-23,24-23,0-1,24 24,-24-23,0-1,23 0,1 1,-1 23,1 0,-1 23,-23 1,0 0,24-1,-24 1,0-1</inkml:trace>
  <inkml:trace contextRef="#ctx0" brushRef="#br0" timeOffset="53704.2819">20579 2892,'0'24,"-24"-1,1-23,23 24,-24 0,1-1,23 1,-24-24,1 0,23 23</inkml:trace>
  <inkml:trace contextRef="#ctx0" brushRef="#br0" timeOffset="53920.5103">20438 2916,'0'-24,"0"48,23-48,-23 48,24-1,-24 1,0 0,0-1,23 1,1-24,-24 23,23-23,1 24</inkml:trace>
  <inkml:trace contextRef="#ctx0" brushRef="#br0" timeOffset="54168.7868">20720 2845,'0'0,"0"24,23-24,-23 23,0 1,0-1,0 1,24 0,-24-1,0 1,0-1</inkml:trace>
  <inkml:trace contextRef="#ctx0" brushRef="#br0" timeOffset="54936.6796">23189 1575,'0'24,"24"-1,-24 1,0-1,0 25,0-25,0 24,0-23,0 23,0-24,0 24,0-23,0 23,0-24,0 24,0-23,0 23,0 0,0-24,0 1</inkml:trace>
  <inkml:trace contextRef="#ctx0" brushRef="#br0" timeOffset="55250.7538">23166 2116,'0'24,"0"-1,0 1,0-1,0 1,23-24,1 0,23 0,0-24,-24 1,1 23,-1-24</inkml:trace>
  <inkml:trace contextRef="#ctx0" brushRef="#br0" timeOffset="55831.5679">23025 2587,'0'0,"0"23,23 1,-23 23,0-24,0 24,0-23,0-1,0 1,0-1,0 1,0-1,0 1</inkml:trace>
  <inkml:trace contextRef="#ctx0" brushRef="#br0" timeOffset="56083.0489">23448 2681,'0'0,"0"23,-24 1,24-1,-23 1,-1-24,1 23,-1-23,24 24,-23-24</inkml:trace>
  <inkml:trace contextRef="#ctx0" brushRef="#br0" timeOffset="56287.4713">23260 2728,'23'0,"-23"23,24-23,-1 24,-23-1,24 1,-1-1,-23 1,24-24,-24 23</inkml:trace>
  <inkml:trace contextRef="#ctx0" brushRef="#br0" timeOffset="56708.4976">23613 2775,'0'0,"0"-24,23 1,1 23,-24-24,0 1,0 46,0 1,23-1,-23 1,0-1,0 1,0-1,24-46,-24-1,0 1,23-1,1 1,-1 23,1-24,-1 24,1 24,-1-24,-23 23,0 1,0-1,0 1,0-1,24 1</inkml:trace>
  <inkml:trace contextRef="#ctx0" brushRef="#br0" timeOffset="57946.2343">20555 3339,'0'24,"0"-1,-23 1,23-1,0 1,0-1,0 1,0-1,0 1,0-1,0 1,0 0,0-1,0 1,0-1,23-23,24 0,0 0,-23 0,23 0,0-23,165-1,-142 24,1-23,-1 23,1 0,23-24,-24 24,24-24,1 24,-1-23,23 23,1 0,-24 0,23 0,1 0,-47 0,23 0,0 0,0 0,0 0,-47 0,47 0,-23 0,-1 0,-23-24,24 24,-24 0,0 0,0-23,0 23,-24-24,24 24,-47-23,24 23,-1-24,1 1,-24-24,0 23,23 1,-23-24,24 23,-24 1,0-1,0 1,0-1</inkml:trace>
  <inkml:trace contextRef="#ctx0" brushRef="#br0" timeOffset="59073.6367">20931 4468,'0'0,"0"-23,24 23,-24-24,24 24,-1 0,1 0,-1 24,1-1,-24 1,23-1,-23 1,0-1,0 1,0-1,0-46,0-1,0 1,24-1,-1 1,-23-1,24 24,-1-23,1 23,-1 0,1 23,-1-23,1 24,-24-1,23 1,-23-1,24-23,-1 0</inkml:trace>
  <inkml:trace contextRef="#ctx0" brushRef="#br0" timeOffset="59312.4791">21849 4327,'0'0,"0"24,0-1,-24 1,1-24,-1 23,1 1,-1-1,1 1,23-1,-24 1,1-1,-1 1</inkml:trace>
  <inkml:trace contextRef="#ctx0" brushRef="#br0" timeOffset="59537.4652">21590 4351,'0'0,"0"-24,24 1,-1 23,1 23,-24 1,23-1,-23 1,24-1,-24 1,23-1,1 1,-24-1,23 1,24-1</inkml:trace>
  <inkml:trace contextRef="#ctx0" brushRef="#br0" timeOffset="60015.0426">22013 4398,'0'0,"24"-24,-1 1,1-1,-1 1,1 23,-1 0,-23 23,24 1,-24-1,23 1,-23-1,0 1,0-1,0 1,0-1,0-46,0-1,24 1,-24-1,24 1,-1-1,-23 1,24 23,-1-24,24 48,-23-24,-24 23,23 1,1-24,-24 23,0 24,23-47,1 24,-24-1,0 1,23-24,1 0</inkml:trace>
  <inkml:trace contextRef="#ctx0" brushRef="#br0" timeOffset="69129.0474">13711 2140,'24'0,"-1"0,1 0,-1 0,1 0,-1 0,24 0,-23 0,23 0,-23 0,23 0,0 0,0 0,0 0,0 0,0 0,47 0,-24 0,1 0,-1 0,-22 0,22 0,24 0,-23 0,46-24,-23 24,24-23,0 23,-1 0,1-24,23 1,-24-1,1 24,0-23,-24-1,23 24,1-23,-24-1,0 24,0 0,0-23,-23 23,23 0,-24 0,24 0,-23 0,23 0,47 0,-47 0,-47 0,47 0,-23 0,-1 0,1 0,-24 0,0 0,0 23</inkml:trace>
  <inkml:trace contextRef="#ctx0" brushRef="#br0" timeOffset="72600.8706">15216 2728,'0'23,"0"1,-23 23,23-24,0 24,0 0,-24-23,1 23,23-23,0 23,0-24,0 24,-24 0,24-23,0 23,-23-47,23 47,-24-24,24 1</inkml:trace>
  <inkml:trace contextRef="#ctx0" brushRef="#br0" timeOffset="72952.2076">15240 2751,'24'-23,"-24"-1,0 48,23-1,1 1,-24-1,0 24,47-23,-47-1,23 24,1-23,-24 0,23 23,-23-24,24 1,-1-1,-23 24,0-23,0-1,0 1,24-1,-24 1,0-1</inkml:trace>
  <inkml:trace contextRef="#ctx0" brushRef="#br0" timeOffset="73152.0398">15264 3057,'0'-23,"23"23,1 0,-1 0,1 0,-1 0</inkml:trace>
  <inkml:trace contextRef="#ctx0" brushRef="#br0" timeOffset="73955.7773">15757 3386,'0'24,"24"-24,-1 0,1-24,-1 24,-23-23,24-1,0 1,-24 46,0 1,0-1,0 1,0-1,0 1,23-1,-23 1</inkml:trace>
  <inkml:trace contextRef="#ctx0" brushRef="#br0" timeOffset="74137.3317">15946 3128,'0'-24,"0"48,-24-48,24 48,-23-24</inkml:trace>
  <inkml:trace contextRef="#ctx0" brushRef="#br0" timeOffset="74912.0431">16134 3480,'0'-23,"23"23,1 0,-1-24,1 1,-24-1,23 24,-23 24,0-1,0 1,0-1,0 24,0-23,0-1,0 25,0-25,0 24,0-23,-23 23,23-24,-24 1,24-1,0 1,-23-1,23 1,-24-24,1 0,23-24,0 1,0-1,23-23,-23 0,24 24</inkml:trace>
  <inkml:trace contextRef="#ctx0" brushRef="#br0" timeOffset="75066.4981">16298 3269</inkml:trace>
  <inkml:trace contextRef="#ctx0" brushRef="#br0" timeOffset="77631.9197">14346 5832,'0'24,"24"-48,-1 24,1 0,-1-23,1 23,-24-24,23 24,-23-23,24 23,-24 23,0 1,0-1,0 1,0-1,0 1,0-1,0 1,23-1,1-23,-1 0</inkml:trace>
  <inkml:trace contextRef="#ctx0" brushRef="#br0" timeOffset="77795.0477">14581 5621,'0'0,"-23"-24,-1 24,24 24,-23-24</inkml:trace>
  <inkml:trace contextRef="#ctx0" brushRef="#br0" timeOffset="78123.7128">14770 5809,'23'0,"1"0,-1 0,1 0,-1-24,1 24</inkml:trace>
  <inkml:trace contextRef="#ctx0" brushRef="#br0" timeOffset="79148.0576">15287 5903,'0'0,"0"23,24-23,-1 0,1 0,23-23,-47-1,47 24,-24-23,1-1,-1 1,1-1,-1 1,1-24,-24 23,0-23,23 24,1-24,-24 23,0-23,0 23,0 1,0 46,0 1,-24 0,1 23,23 0,-24 23,24-23,0-23,0-1,24 1,-24-1,23-23,1 0,23 0,-24 0,1 0,-1 0,24 0,-47-23,47-1,-23 1,0-1,-1 1,-23-1,0 1,0-24,24 23,-24 1,23-24,-23 23,0 0,0 48,-23 0,-1-1,24 1,0 23,-23-24,-1 1,0 23,24-24,0 1,0-1,0 1,0-48,0 1,24 23,0 0,-1 0,1 0,-1 0,1 23,-1 1,1-24,-24 23,23-23,1 24,-24-1,23 1,1-1</inkml:trace>
  <inkml:trace contextRef="#ctx0" brushRef="#br0" timeOffset="79434.4666">15287 5668,'0'0,"24"0,-1 0,24 0,-23 0,46 0,-23 0,24 0,-24 0,23 0,-23 0,0-24</inkml:trace>
  <inkml:trace contextRef="#ctx0" brushRef="#br0" timeOffset="80077.6799">17098 5550,'0'-23,"0"46,0-23,0 24,0-1,0 24,0-23,0-1,0 1,0-1,0 1,0-1,0 1</inkml:trace>
  <inkml:trace contextRef="#ctx0" brushRef="#br0" timeOffset="80486.6542">17027 5644,'0'-23,"0"46,0-70,0 24,0-24,0 23,0 0,24 1,-24-1,23 1,1 23,-1 0,1 0,0 0,-1 0,1 0,-1 23,1 1,-24-1,0 1,0 0,-24-1,1 1,-1-24,24 23,-47-23,47 24,-47-24,23 0,1 0,-1 0,48 23,-1-23,1 0,-1 0,1 24,23-24,0 0,-23 0,46 47,-46-47,-1 23,1 1,-1-24,-23 23</inkml:trace>
  <inkml:trace contextRef="#ctx0" brushRef="#br0" timeOffset="80869.8999">17709 5456,'0'-24,"0"48,-23-48,-1 24,1 0,-1 24,1-1,23 1,-47 0,23-1,24 24,0-23,0 23,0-24,0 1,0-1,24 1,-1-24,1 23,-1-23,1 0,-1-23,24 23,-23 0,-1-24,-23 1,48-1,-48 1,0-1,0 1,-24-1,0 1,1-1</inkml:trace>
  <inkml:trace contextRef="#ctx0" brushRef="#br0" timeOffset="81619.9815">17945 5456,'23'0,"-23"23,0 1,24 0,-24-1,23 1,1-1,-24 1,0-1,23 1,-23-1,24 1,-24-1,23-23,1 0,-24-23,23-1,-23 1,24-1,-24-23,23 24,-23-1,0 1,0-1,0 48,24-1,-24 1,0-1,0 1,23-1,-23 1,0-1,24 1,-1-24,1 0,-24-24,23 1,1 23,-24-24,0 1,0-1,23 1,-23-1,24 1,-24-1</inkml:trace>
  <inkml:trace contextRef="#ctx0" brushRef="#br0" timeOffset="83009.623">20696 5715,'0'0,"0"23,0 1,-23-24,-1 0,1 0,-1 0,1-24,-24 24,23-23,-23-1,24 1,-95-48,71 48,23-48,-23 47,0-46,47 23,-23 0,-1-71,48 71,-24 24,23-24,1 23,-1 1,-23-1,24 24,-1 24,-23-1,0 1,-23 23,-1 23,-23-23,24 24,-24-1,0-23,23 0,1-23,-1 23,24-23,-23-1,46 1,1-24,23-24,0 1,23 23,-23-24,24 1,-24-1,24 0,-24 1,0-1,0 1</inkml:trace>
  <inkml:trace contextRef="#ctx0" brushRef="#br0" timeOffset="83845.8104">21755 5644,'0'0,"23"0,1 0,-1 0,1-23,-1 23,-23-24,24 1,23 23,-47-24,47-23,-24 23,1 1,-24 46,0 1,0 0,0-1,0 1,0 23,0 0,0 0,0-24,0 24,0-23,0 23,-24 0,1-24,23 1,-24-24,1 23,-1-23,1 0,-1 0,1-23,-1 23,24-24,0 1,0-1,24-23</inkml:trace>
  <inkml:trace contextRef="#ctx0" brushRef="#br0" timeOffset="84031.6411">22037 5338,'0'-23</inkml:trace>
  <inkml:trace contextRef="#ctx0" brushRef="#br0" timeOffset="84266.0567">22343 5479,'0'0,"23"0,1 0,-1 0,1 0,-1 0</inkml:trace>
  <inkml:trace contextRef="#ctx0" brushRef="#br0" timeOffset="85286.8474">22813 5574,'0'23,"23"-23,1 0,0 0,-1-23,1 23,-1-24,1 1,-1-1,1 0,-1 1,-23-24,24 0,-1 23,-23-23,0-23,0 46,0 1,0-1,0 48,0-1,-23 1,23-1,-24 24,24-23,0 46,0-46,0-1,0 1,24-1,-1 1,1-24,-1 24,1-24,-1 0,1 0,-1 0,1-24,-1 24,1 0,-1-24,1 1,-1-24,-23 0,24 23,-24-23,0 0,23 24,-23-1,0 1,0-1,-23 24,-1 24,24 23,0-24,-23 24,-1 0,24-23,0 23,-23-24,23 1,-24-1,24 1,0 0,0-1,24-23,-1-23,-23-1,24 0,-1 24,-23-23,0-1,24 24,-1 0,1 24,-24-1,23 1,1 0,0-1,-1 1,1-24,-1 0</inkml:trace>
  <inkml:trace contextRef="#ctx0" brushRef="#br0" timeOffset="85554.0634">23001 5338,'-23'0,"46"0,-70 0,71 0,-1-23,24 23,-23 0,23-24,0 24,0 0,0 0,23 0,-23 0,-23 0</inkml:trace>
  <inkml:trace contextRef="#ctx0" brushRef="#br0" timeOffset="86576.5885">25212 5362,'0'-24,"-24"24,1 24,-1-1,1 1,-1-1,1 1,-1-1,24 1,-23 0,23-1,0 1,0-1,23-23,-23 24,24-24,-1 0,1 0,23 0</inkml:trace>
  <inkml:trace contextRef="#ctx0" brushRef="#br0" timeOffset="87291.9918">25494 5409,'-23'0,"-1"23,1 1,-1 23,0-47,24 24,0-1,24 1,0-24,-1 0,1 0,-1 0,1 0,-1-24,1 24,-24-23,0-1,0 0,0 1,0-1,0 1,-24 23,1-24,-1 24,24 24,24-1,-1-23,1 0,-1 0,1 0,-1 0,1-23,-1 23,1-24,-1 1,-23-1,47-23,-47 0,24 24,-1-24,-23 23,24-23,-24 24,23-24,-23 0,24 0,-24 23,0 1,-24 46,1 1,-1 23,24-24,-47 48,24-24,-1 0,24 23,-23-23,23 0,0 0,0-23,0 23,23-24,-23 1,47-24,-47 24,47-24,0 0</inkml:trace>
  <inkml:trace contextRef="#ctx0" brushRef="#br0" timeOffset="89811.4419">26011 5362,'0'-24,"-23"24,23 24,0-1,-24 1,24-1,0 1,0-1,0 1,24-24,-24 24,23-24,1 0,0 0,-1 0,1 0,23 0,-24-24,1 24,-1-24,1 1,-1-1,-23 1,0-1,0 48,0-1,0 1,0-1,0 1,24 0,-1-24,1 23,-1-23,1 0</inkml:trace>
  <inkml:trace contextRef="#ctx0" brushRef="#br0" timeOffset="90597.0839">26623 5315,'0'-24,"23"48,1-1,-24 1,0-1,0 1,0-1,0 1,0-1,0-46,24 23,-1-24,-23 1,24-1,-1 1,1-1,-1 24,1 0,-24 24,23-1,-23 1,0-1,0 1,0-1,-23 1,23-48,23 1,1-1,-24 1,23-1,1 24,-1-23,1-1,-1 24,1 0,-1 0,-23 24,0-1,0 1,0-1,0 1,0-1</inkml:trace>
  <inkml:trace contextRef="#ctx0" brushRef="#br0" timeOffset="91206.041">27329 5291,'0'-23,"23"23,1-24,-1 24,1 0,-1 0,-23 24,0-1,0 1,0-1,0 1,0-1,0 1,0-1,0 1,-23-24,23 23,-24-23,24-23,24-1,-1 1,-23-1,47-46,0 46,-23 1,-1-1,1 24,-1 0,24 0,-23 24,-1-1,-23 1,0-1,0 1,0-1,0 1,0-1,0 1,24-24</inkml:trace>
  <inkml:trace contextRef="#ctx0" brushRef="#br0" timeOffset="91932.4659">28716 5197,'-23'24,"23"-1,0 1,0-1,0 1,23-1,1 1,-24-1,23 1,1-24,23 23,-24-23,1 0,-1 0,-23-23,0-1,0 1,24-1,-24-23,0 24,23-1,-23 1,0-24,0 23,0 1,24 23,-1 0,1 0,-1 0,1 0,23 0,0 0</inkml:trace>
  <inkml:trace contextRef="#ctx0" brushRef="#br0" timeOffset="93554.438">29375 5150,'0'-23,"-24"23,1 23,-24-23,23 24,1-1,-1 1,0-1,1-23,23 47,0-23,0-1,0 1,23-24,1 0,0 0,23 0,-47-24,47 24,-24-23,-23-1,24 1,-1-1,-23 1,0-1,0 1,0 46,-23-23,23 24,-24-1,24 1,0-1,0 1,0-1,24 1,-1-1,1-23,-1 0,1 0,-1-23,1 23,-24-24,47 1,-47-1,23 1,1-24,-1 23,1-23,-1 0,-23 24,24-24,-1 0,1-24,-1 48,-23-1,24 0,-24 1,0-1,-24 24,1 0,-1 24,1-1,-1 1,1 0,-24 70,47-71,0 24,0 0,0 0,0-23,23 23,-23 0,24-24,-1 24,1-47,-1 24,-23-1,47-23,-23 0,-1 0,25 0,-25-23,1-1,-1 1,1-1,-24 1,0-1,23 1,-23-1,24 1,-24-1,-24 48,24-1,-23-23,23 24,0-1,0 1,0-1,0 1,23-1,1 1,-1-1,1-23,-1 0,1 0,-1 0,-23-23,24-1,-1 24,-23-23,0-1,0 1,24-1,-24 1,23 23,-23-24,0 1,0 46,0 1,0-1,0 1,0-1,0 1,0-1,0 1,0-1,24 1,-1-24,1 0,-24 23,47-23,-24 0,1 0,-1 0,1-23,-1 23,1-24,0 1,-1-1,24-23,-47 0,24 24,-24-1,23 1,-23-1,0 1,-23 23,-1 23,24 1,0-1,-23 1,-1-1,1 1,23 23,0-24,0 1,23-1,1 1,-1-24,-23 23,24-23,-1 0,24 24</inkml:trace>
  <inkml:trace contextRef="#ctx0" brushRef="#br0" timeOffset="95036.5566">15358 6914,'23'0,"1"0,-1 0,24-23,-23 23,-1 0,24 0,0-24</inkml:trace>
  <inkml:trace contextRef="#ctx0" brushRef="#br0" timeOffset="95276.0599">15452 7032,'23'0,"1"0,-1 0,1 0,23 0,-24 0,1-24,23 24</inkml:trace>
  <inkml:trace contextRef="#ctx0" brushRef="#br0" timeOffset="97131.1346">16463 6561,'0'24,"0"-1,0 1,0-1,-24 24,24-23,-23 23,23-23,0 23,0-24,-24 24,1 0,23-23,0 23,-24-24,1 1,23-1,-24 1,24-1,0-46,0-1,0 1,0-1,0 1,0-1,0-23,24 24,-1-24,1 0,-24 0,0-1,47 1,-47 0,23 0,1 24,-24-24,0 23,23 24,-23-23,24 23,-24 23,24 24,-24 0,0-23,0 46,0-46,0 23,0 0,23 0,1-23,-24 23,0-24,0 1,23-1,-23 1,0-1,0 1,0-1</inkml:trace>
  <inkml:trace contextRef="#ctx0" brushRef="#br0" timeOffset="97330.0941">16322 6938,'0'-24,"23"24,1 0,-24-23,23 23,1 0,-1 0,1 0,23 0</inkml:trace>
  <inkml:trace contextRef="#ctx0" brushRef="#br0" timeOffset="98174.3931">16863 7126,'-24'0,"24"23,24-23,-1-23,1 23,-1-24,1 1,-1 23,-23 23,0 1,0-1,0 1,0-1,0 1</inkml:trace>
  <inkml:trace contextRef="#ctx0" brushRef="#br0" timeOffset="98337.0769">17027 7008,'0'-23,"0"46,0-70,0 24,-23 23,-1 0</inkml:trace>
  <inkml:trace contextRef="#ctx0" brushRef="#br0" timeOffset="98798.4157">17263 7149,'23'0,"-23"-23,24 23,-24-24,23 1,1 23,-24 23,0 1,-24 23,24-24,0 1,0 23,-23-24,23 1,0 23,0-24,-24 1,24 23,-23-47,-1 47,1-23,-1-1,24-46,0-1,0 1,0-1</inkml:trace>
  <inkml:trace contextRef="#ctx0" brushRef="#br0" timeOffset="98944.5212">17310 6961,'-24'0</inkml:trace>
  <inkml:trace contextRef="#ctx0" brushRef="#br0" timeOffset="99600.0441">18509 6797,'24'0,"-24"-24,23 24,1 0,-1 0,24 0,-23 0,-1 0,1 0,23 0,-24 0</inkml:trace>
  <inkml:trace contextRef="#ctx0" brushRef="#br0" timeOffset="99787.9334">18533 6961,'0'0,"23"0,1 0,-1 0,24 0,-23 0,-1 0,1 0,23-23,-24 23</inkml:trace>
  <inkml:trace contextRef="#ctx0" brushRef="#br0" timeOffset="100626.9675">19544 6467,'0'-23,"0"46,0 1,0-1,0 1,0 23,-24-24,1 24,-1 0,24 0,-23-23,-1 23,24 0,-23 0,-1-23,24-1,-23-23,46-23,-23-1,0 1,47-1,-47-23,24 0,-1 23,1-23,-1 0,1 0,-1 24,-23-24,24 23,-24 1,0-24,0 23,23 24,-23 24,0-1,0 1,0-1,0 24,0 0,24 0,-24 0,0-23,0 23,0-23,0-1,0 1,23-1,-23 1,0-1</inkml:trace>
  <inkml:trace contextRef="#ctx0" brushRef="#br0" timeOffset="100800.9877">19450 6773,'0'0,"23"0,1-24,-1 24,1 0,-1-23</inkml:trace>
  <inkml:trace contextRef="#ctx0" brushRef="#br0" timeOffset="101500.943">20179 6350,'0'-24,"-24"24,1 0,-1 0,1 0,-1 0,1 24,-1-24,1 0,23 23,-24-23,24 24,0-1,0 1,-23 46,23-23,0 0,0 0,0 0,23 0,-23-23,0 23,24 0,-24 0,0-23,0-1,23-23,-23 24,24-1,-24 1,23-24,1 0,-1 0,24-24,-23 24,-1-23,24-1</inkml:trace>
  <inkml:trace contextRef="#ctx0" brushRef="#br0" timeOffset="101892.9219">20438 6655,'0'24,"-24"-24,48 0,-1 0,1-24,-1 1,-23 46,-23 1,23-1,0 1,0-1,0 1,0 0,0-1</inkml:trace>
  <inkml:trace contextRef="#ctx0" brushRef="#br0" timeOffset="102061.913">20555 6491,'0'-24,"0"48,0-71,0 23,0 1,-23 23</inkml:trace>
  <inkml:trace contextRef="#ctx0" brushRef="#br0" timeOffset="102463.9781">20814 6820,'0'24,"0"-1,-24-23,1 24,23-1,-24 1,1-24,-1 23,24 1</inkml:trace>
  <inkml:trace contextRef="#ctx0" brushRef="#br0" timeOffset="102952.0572">21002 6844,'24'0,"-48"0,48-24,-1 24,-23-23,24 23,-24-24,23 0,-23 1,24 23,-1-24,-23-23,0 24,24 23,-24 23,0 1,0-1,0 1,0-1,-24 25,24-25,0 24,0 0,0 0,0-23,0 23,0 0,0-24,-23 24,-1-23,24-1,-47 48,24-48,-24 1,23-24,0 0,24-24,0 1,0-1,24-23,0 24</inkml:trace>
  <inkml:trace contextRef="#ctx0" brushRef="#br0" timeOffset="103163.0457">21143 6444</inkml:trace>
  <inkml:trace contextRef="#ctx0" brushRef="#br0" timeOffset="103665.9932">21378 6279,'0'-23,"24"23,-1 0,1-24,23 24,-24 0,1-23,23 23,-23-24,23 24,0 0,0 0,-24-23,24 23,-23 0,-1 0,1 0,-24 23,0 1,0 23,-24-24,24 24,0 0,0 0,0 0,-23 0,23 24,-24-24,24 23,0-23,-23-23,-1 23,1 0,23-23,0 23,-24-24,1 1,23-1,-24 1,1-1,-1 1,-23-1</inkml:trace>
  <inkml:trace contextRef="#ctx0" brushRef="#br0" timeOffset="124404.0933">8514 9054,'0'24,"0"-1,0 1,-24-1,24 24,-23 0,-1 0,24 1,-23 22,-1-23,24 24,-23-24,-1 23,24-23,-23 0,-1-23,1 23,23-24,0 1,0-1,0 1,-24-1,24 1,0-48</inkml:trace>
  <inkml:trace contextRef="#ctx0" brushRef="#br0" timeOffset="124765.7121">8443 9172,'0'0,"0"-24,0 48,24-24,-24 23,23 24,1-23,-24 23,23-23,1 23,-24 0,23 23,-23-23,24 0,-1 47,-23-70,0 23,0 0,0-24,0 1,0-1</inkml:trace>
  <inkml:trace contextRef="#ctx0" brushRef="#br0" timeOffset="124976.4493">8302 9736,'-23'0,"23"-23,23 23,1-24,-1 24,24 0</inkml:trace>
  <inkml:trace contextRef="#ctx0" brushRef="#br0" timeOffset="125803.9444">8279 9689,'0'0,"23"0,1 0,-24 24,23-24,1 0,-1 0,1 0,-1 0,24-24,-23 24,-1 0,1 0</inkml:trace>
  <inkml:trace contextRef="#ctx0" brushRef="#br0" timeOffset="126513.5048">8349 9007,'-23'0,"23"-23,23 23,-23-24,0 1,24-1,-1 1,-23-1,24 1,-1-1,-23 1,24 23,-1 23,1 1,-24-1,0 1,23-1,1-23,-24 24,23-1,1-23</inkml:trace>
  <inkml:trace contextRef="#ctx0" brushRef="#br0" timeOffset="127339.7524">8984 9407,'0'-23,"24"23,-1-24,1 24,-1 0,24-23,-23 23,-1 0,1 0,-1 0,1 0</inkml:trace>
  <inkml:trace contextRef="#ctx0" brushRef="#br0" timeOffset="127501.0388">9078 9525,'-23'0,"46"0,-46 23,46-23,1 0,-1 0,24-23,-23 23,23-24</inkml:trace>
  <inkml:trace contextRef="#ctx0" brushRef="#br0" timeOffset="128490.0731">9878 8654,'0'0,"-24"0,1 0,-1 0,1 0,-24 0,23 24,1-24,-1 0,1 0,23 24,0-1,0 1,0-1,0 24,0-23,0 46,0-46,0 46,23-23,-23 0,24 47,-24-47,0 0,0 71,0-47,0-24,0 23,0 24,0-23,0-1,0 1,0 0,0-1,0 1,0-1,0 24,0-23,0-1,0-23,0 24,0 0,0-24,0 94,0-94,0 0,0 23,0-23,0 0,0 24,0-24,23 0,1 24,-24-48,0 48,0-24,0 0,0 0,0 0,0 0,23 0,-23 0,0 0,0 0,0-24,0 72,0-48,0-24,0 24,0-23,0 23,24 0,-24-24,0 1,0 23,23-24,-23 1,24-1,-24 24,23-23,-23-1,0 1,24-1,-1 1,-23 0,24-1,-1-23,1 0,-1 0,1-23,23 23,-24-24</inkml:trace>
  <inkml:trace contextRef="#ctx0" brushRef="#br0" timeOffset="129607.1239">10419 8678,'0'-24,"-24"48,24 0,0-1,0 1,0-1,0 1,0-1,-23 24,23-23,0-1,-24 1,24 23,0-24,0 1,0-1,-23-23,23-23,0-1,23-23,-23 24,0-1,0-23,0 0,24 0,-1-23,-23 46,0 0,24 1,-1-1,1 24,-24 24,23-1,-23 1,24 0,-24 23,0-24,0 1,0-1,23 48,1-48,-24 1,0-1,23 1,-23-1</inkml:trace>
  <inkml:trace contextRef="#ctx0" brushRef="#br0" timeOffset="129789.1323">10442 8913,'-47'-23,"71"23,-1 0,1 0,-1 0,1 0</inkml:trace>
  <inkml:trace contextRef="#ctx0" brushRef="#br0" timeOffset="130013.0094">10701 8913,'23'24,"-23"-1,0 1,0-1,0 1,0-1</inkml:trace>
  <inkml:trace contextRef="#ctx0" brushRef="#br0" timeOffset="130233.0967">10913 8960,'0'0,"0"24,0-1,0 1,0-1,0 1</inkml:trace>
  <inkml:trace contextRef="#ctx0" brushRef="#br0" timeOffset="130985.0903">12465 8537,'0'23,"-24"-23,24 24,-23-1,23 1,0-1,-24 1,24 23,-23-23,23-1,-24 1,24-1,0 1,0-1,-23 1,-1-1,24-46,24-1,-24 1,0-1,23-23,-23 24,24-48,-24 24,23 23,-23 1,24-1,-24 1,23 23,1 0,-24 23,23-23,1 47,-24-23,0-1,0 1,23 23,-23-23,24-1,-24 1,0-1,23 1,-23-1,0 1</inkml:trace>
  <inkml:trace contextRef="#ctx0" brushRef="#br0" timeOffset="131157.0962">12371 8819,'0'-23,"0"46,23-46,1 23,-24-24,23 24,1 0,-1 0,1 0</inkml:trace>
  <inkml:trace contextRef="#ctx0" brushRef="#br0" timeOffset="131501.9388">12747 8796,'0'23,"0"1,0-1,0 1,0-1,0 1,0-1,24-23,-24 24</inkml:trace>
  <inkml:trace contextRef="#ctx0" brushRef="#br0" timeOffset="131851.4049">12912 8772,'0'0,"0"-23,23 23,1 0,-1 23,1-23,-24 24,0-1,0 1,0-1,-24 24,1-23,23-1,-24 1,24-1,-23 1,23-1,23-23,1 0,23 0,-24 0,24 0,0-23,-23 23</inkml:trace>
  <inkml:trace contextRef="#ctx0" brushRef="#br0" timeOffset="132714.6212">14346 8513,'0'0,"0"24,-23-1,23 1,0-1,-24 1,24-1,0 25,0-25,0 1,-23 23,23-24,-24 1,24-1,0 1,0-1,-23-23,23-23,0-1,0-23,23 24,-23-1,0 1,24-72,-1 72,-23-24,0 23,24 1,-1 23,-23-24,24 24,-1 24,1-1,-24 24,23-23,1-1,-24 25,0-1,23-24,-23 1,0-1,0 1,0-1,0 1,0-1</inkml:trace>
  <inkml:trace contextRef="#ctx0" brushRef="#br0" timeOffset="132895.9338">14229 8819,'23'0,"1"-23,-1 23,1 0,-1-24,1 24,23 0</inkml:trace>
  <inkml:trace contextRef="#ctx0" brushRef="#br0" timeOffset="133297.1017">14746 8796,'-23'23,"23"1,0-1,0 1,0-1,0 1,0-1,0 1,0-1</inkml:trace>
  <inkml:trace contextRef="#ctx0" brushRef="#br0" timeOffset="133786.0383">14887 8819,'24'0,"-24"-23,23-1,1 24,-1 0,-23 24,24-24,-24 23,0 1,0-1,0 1,-24-1,24 1,-23-1,46-23,1 24,-1-24,-23 23,24-23,-24 24,0-1,0 1,-24-24,1 23,-1 1,1-24,-1 23,1-23</inkml:trace>
  <inkml:trace contextRef="#ctx0" brushRef="#br0" timeOffset="134158.9539">15734 8866,'23'0</inkml:trace>
  <inkml:trace contextRef="#ctx0" brushRef="#br0" timeOffset="134356.6558">16134 8866,'23'0</inkml:trace>
  <inkml:trace contextRef="#ctx0" brushRef="#br0" timeOffset="134567.0839">16581 8843,'0'0</inkml:trace>
  <inkml:trace contextRef="#ctx0" brushRef="#br0" timeOffset="135268.6168">17357 8537,'0'0,"0"23,-24-23,1 47,23-23,-24-1,1 25,23-25,-24 1,24-1,-23 24,-1-47,24 24,0 23,-23-24,23-46,0-24,23 23,-23 1,24-48,-1 24,1 0,-1 23,1-23,-1 24,1-1,-1 48,-23-1,24 1,-24-1,23 24,-23-23,0 0,0 23,0-24,24 1,-24-1,0 1,0-1,0 1</inkml:trace>
  <inkml:trace contextRef="#ctx0" brushRef="#br0" timeOffset="135428.2424">17192 8772,'0'0,"24"0,-1-23,1 23,-1 0,1 0,-1 0</inkml:trace>
  <inkml:trace contextRef="#ctx0" brushRef="#br0" timeOffset="135832.0907">17639 8772,'0'24,"0"-1,0 1,0-1,0 24,0-23,0-1</inkml:trace>
  <inkml:trace contextRef="#ctx0" brushRef="#br0" timeOffset="136254.0925">17733 8843,'23'-47,"-93"164,117-187,0 23,-47 23,24 24,-1 24,-23-1,0 1,0-1,0 1,0-1,24-23,-1-23,-23-1,24 1,-1-1,1 1,-1 23,-23-24,24 24,-1 0,-23 24,24-24,-24 23,0 1,0-1,0 1,0-1,0 1,23-1</inkml:trace>
  <inkml:trace contextRef="#ctx0" brushRef="#br0" timeOffset="137714.4777">10466 9736,'0'24,"-24"23,24-24,-23 1,-1-1,24 24,0-23,-23 23,-1-23,24 23,0-24,0 1,0-1,0 1,-23-24,23 23,0-46,0-1,0 1,0-1,0-23,23 24,-23-1,24-47,-24 24,23 24,-23-1,24-23,-1 24,1 23,-24 23,23-23,1 24,-24 23,23 0,-23-24,24 1,-24 0,0-1,23 1,-23-1,24 1,-1-1,-23 1,0-1</inkml:trace>
  <inkml:trace contextRef="#ctx0" brushRef="#br0" timeOffset="137910.096">10372 10042,'-24'0,"48"0,-24 0,23 0,1-23,-1 23,1 0</inkml:trace>
  <inkml:trace contextRef="#ctx0" brushRef="#br0" timeOffset="139193.0993">10771 10183,'0'-23,"-23"23,23-24,23 24,1 0,-24-23,24 23,-1 0,1 0,-1 23,1-23,-1 24,-23-1,0 1,0-1,-23 1,23-1,-24 1,1-1,-1-23,24 24,-23-24,23 23,-24-23,48 0,-1 0,1 0,-1 0,1 0,-1 0</inkml:trace>
  <inkml:trace contextRef="#ctx0" brushRef="#br0" timeOffset="139408.5563">11124 10183,'0'24,"0"-1,0 1,0-1,0 1,-23-24,23 23</inkml:trace>
  <inkml:trace contextRef="#ctx0" brushRef="#br0" timeOffset="140215.9541">12582 9689,'0'24,"0"-1,-23 1,-1-1,24 1,-23 23,23-24,-24 24,1-23,23 0,0 23,-24-24,24 1,-23-1,23 1,0-1,0-46,0-1,0 1,0-24,23 23,1 1,-24-25,0 25,23-24,1 23,-24 1,23-24,1 47,-1-24,1 24,-1 0,-23 24,24-1,-1 1,-23 23,24 0,-24-24,0 1,24 0,-24-1,0 1,0-1,0 1,0-1,23-23,-23 24</inkml:trace>
  <inkml:trace contextRef="#ctx0" brushRef="#br0" timeOffset="140400.9741">12441 9972,'0'0,"24"0,-1 0,1-24,23 24,-24 0,24 0</inkml:trace>
  <inkml:trace contextRef="#ctx0" brushRef="#br0" timeOffset="140953.1015">12865 10113,'0'-24,"23"1,1-1,-24 1,23 23,1 0,-24 23,23 1,-23-1,0 1,0-1,0 1,-23-1,23 1,0-1,-24 1,1-1,23 1,23-48,1 24,-1 0,1 0,-1-23,1 23,-1 0,1-24,-1 24</inkml:trace>
  <inkml:trace contextRef="#ctx0" brushRef="#br0" timeOffset="141309.1558">13194 10019,'0'0,"47"0,-24 0,1 23,-24 1,0-1,0 1,-24-1,24 1,-23-1,23 1,0-1,0 1,0-1,23-23,1 0,23 0,-23 0,-1-23,1-1</inkml:trace>
  <inkml:trace contextRef="#ctx0" brushRef="#br0" timeOffset="142022.0939">14464 9760,'0'0,"0"23,0 1,-24-1,1 1,23-1,0 1,-24 23,1-23,-1-1,24 1,0-1,-23 1,23-1,-24 1,24-48,0 1,0-1,24 1,-1-1,-23-23,24 23,-1 1,1-24,-24 23,23-23,1 24,-24-1,0 1,23 23,1 23,-24 1,23-24,-23 23,0 1,0-1,24 1,-24-1,23 24,-23-23,0 23,0-23,24-24,-24 23,0 1,0-1</inkml:trace>
  <inkml:trace contextRef="#ctx0" brushRef="#br0" timeOffset="142208.1668">14346 9972,'24'0,"-1"-24,1 24,-1 0,1 0,23-24</inkml:trace>
  <inkml:trace contextRef="#ctx0" brushRef="#br0" timeOffset="142763.0473">14817 10066,'0'0,"-24"0,24-24,0 1,24 23,-1 0,1 0,-1 0,1 0,-1 0,1 23,-1 1,-23-1,0 1,-23-1,23 1,-47-1,23 1,1-1,-1 1,1-1,46-23,1 0,-1 0,1 0,-1-23,24 23,-23-24,-1 24,24-23</inkml:trace>
  <inkml:trace contextRef="#ctx0" brushRef="#br0" timeOffset="143264.1036">15146 10019,'23'0,"1"-24,-1 24,1 0,0 0,-1 0,-23 24,0-1,-23 1,-1-1,24 1,-24-24,1 0,46 23,1-23,-24 24,24-24,-1 0,-23 23,24-23,-24 24,0-1,0 1,0-1,-24 1,1-24,-1 23,24 1,-24-24,1 23,-1-23</inkml:trace>
  <inkml:trace contextRef="#ctx0" brushRef="#br0" timeOffset="146619.3313">15851 9995,'-23'0,"23"24,-24-24</inkml:trace>
  <inkml:trace contextRef="#ctx0" brushRef="#br0" timeOffset="146837.1177">16369 9948,'0'0,"23"0</inkml:trace>
  <inkml:trace contextRef="#ctx0" brushRef="#br0" timeOffset="147018.5989">16745 9924,'0'24</inkml:trace>
  <inkml:trace contextRef="#ctx0" brushRef="#br0" timeOffset="147753.5889">17427 9572,'0'0,"0"23,0 1,-23 23,-1-24,1 24,23-23,-24 23,1 0,23-24,-24 24,1-23,23 23,-24-23,24-1,-23 1,23-1,0-46,23-1,1 1,-24-1,0-23,23 23,1-23,-24 24,47-24,-47 0,23 0,1 0,-1 0,-23 23,24 1,-1-1,-23 1,24 23,-24 23,23 1,-23-1,0 1,24 23,-24-24,23 48,1-24,-24-24,0 1,0-1,0 1,0 23,23-23,-23-1</inkml:trace>
  <inkml:trace contextRef="#ctx0" brushRef="#br0" timeOffset="147950.5825">17427 9854,'0'-24,"24"24,-1 0,1 0,-1 0</inkml:trace>
  <inkml:trace contextRef="#ctx0" brushRef="#br0" timeOffset="148560.9553">17851 10066,'0'-24,"0"48,0-71,0 23,23 24,24 0,-47 24,24-24,-1 23,1 1,23 23,-47-24,0 1,0-1,0 1,-24-1,1-23,-1 24,24-1,-23-23,-1 0,24 24,-23-24,46 0,1 0,-1 0,24 0,-23-24,23 24</inkml:trace>
  <inkml:trace contextRef="#ctx0" brushRef="#br0" timeOffset="149086.1313">18227 10113,'0'-24,"23"24,-23 24,0-1,0 1,0-1,0 1,0-1,0 1,0-48,24 1,-24-1,23 24,1-23,-1-1,1 24,-1 0,1 0,-24 24,0-1,0 1,24-24,-24 23,23-23,-23 24,24-24</inkml:trace>
  <inkml:trace contextRef="#ctx0" brushRef="#br0" timeOffset="150862.1093">18815 8443,'-24'0,"48"0,-24-24,23 24,1 0,-1-23,1 23,-1 0,1 0,-1 0,1 0,-1 0,1 0,0 0,-24 23,23-23,-23 24,0-1,24 1,-1-1,-23 24,0-23,0-1,0 24,0-23,0 47,0-48,0 24,0 24,0-24,0 0,0 0,0 0,0 23,0 1,0-24,0 24,0-1,0 1,0-1,0 71,0-70,0-1,-23 1,23 0,0-1,0 1,0-1,0 95,0-95,0 1,0 70,0-70,0-1,0 1,0-1,0 1,0-1,0 1,0-1,0 1,23-24,-23 24,0-1,0-23,24 24,-24-1,23-23,-23 0,24 0,-24-23,0 23,0 0,0-23,0 23,23-24,-23 1,0-1,24 1,-24-1,0 1,0-1,0 1,0-1,0 1,0-1,0 1,0-1,0 1,0-1,-24-23,1 0,-1 0,1 0,-1 24,1-24,-1 0,1 0</inkml:trace>
  <inkml:trace contextRef="#ctx0" brushRef="#br0" timeOffset="151627.1395">10771 10771,'0'24</inkml:trace>
  <inkml:trace contextRef="#ctx0" brushRef="#br0" timeOffset="151870.9529">10748 11100,'0'24</inkml:trace>
  <inkml:trace contextRef="#ctx0" brushRef="#br0" timeOffset="152049.1118">10701 11359,'0'0,"0"24,-24-24</inkml:trace>
  <inkml:trace contextRef="#ctx0" brushRef="#br0" timeOffset="152763.1083">17756 10654,'0'23</inkml:trace>
  <inkml:trace contextRef="#ctx0" brushRef="#br0" timeOffset="152972.1125">17780 10959,'0'24,"-24"-24</inkml:trace>
  <inkml:trace contextRef="#ctx0" brushRef="#br0" timeOffset="153158.1008">17686 11194,'0'24</inkml:trace>
  <inkml:trace contextRef="#ctx0" brushRef="#br0" timeOffset="154452.1043">10395 11877,'0'23,"0"1,-23-1,23 24,-24-23,24 23,0-24,0 24,0-23,-23 23,23-24,-24 1,24 23,0-24,0 1,-23-1,23 1,-24-1,24-46,0-1,0-23,24 24,-24-1,23-23,-23-47,24 47,-1 0,-23 0,0 24,24-24,-24 23,0 1,23 23,-23 23,24 24,-24 0,23-23,1 23,-24-24,0 24,23-23,-23-1,24 24,-24-23,0-1,0 1</inkml:trace>
  <inkml:trace contextRef="#ctx0" brushRef="#br0" timeOffset="154672.7073">10231 12276,'23'0,"1"0,-1 0</inkml:trace>
  <inkml:trace contextRef="#ctx0" brushRef="#br0" timeOffset="155336.4772">10395 12229,'24'0,"-1"0,1-23,-1-1,1 24</inkml:trace>
  <inkml:trace contextRef="#ctx0" brushRef="#br0" timeOffset="156005.7683">10513 12417,'0'-23,"23"23,1 0,-24 23,0 1,0-1,0 1,0 0,0-1,23-23,-23-23,24 23,-24-24,23 0,-23 1,0-1,24 24,-1 0,1 24,-24-1,23-23,-23 24,0 0,24-24</inkml:trace>
  <inkml:trace contextRef="#ctx0" brushRef="#br0" timeOffset="156256.1132">10913 12370,'0'24,"0"-1,0 1,0-1,0 1,0 0,23-24</inkml:trace>
  <inkml:trace contextRef="#ctx0" brushRef="#br0" timeOffset="157261.1112">12371 11853,'0'24,"0"-1,-24 1,24 23,0-24,-23 24,23 0,-24-23,24 23,0 23,-23-46,-1-1,1 1,23-1,0-46,0-1,0 1,0-1,23-23,-23 24,47-71,-23 47,-1 0,-23 0,24 23,-1-23,1 23,-1 1,1 46,-24 1,23 0,-23-1,24 24,-24 0,0-23,0 23,0-24,0 24,23 24,-23-48,24 1,-24-1,23 1,-23-1</inkml:trace>
  <inkml:trace contextRef="#ctx0" brushRef="#br0" timeOffset="157457.3731">12300 12159,'24'0,"-1"0,1 0,-1-24,1 24,-1 0</inkml:trace>
  <inkml:trace contextRef="#ctx0" brushRef="#br0" timeOffset="158040.9309">12700 12300,'0'-24,"0"1,24 23,-1 0,-23 23,24-23,-24 24,0-1,0 1,0-1,0 1,-24-24,24-24,0 1,0-1,24 24,-24-23,23-1,-23 1,24 23,-1 0,1 0,-24 23,23-23,1 0,-24 24,0-1,23-23</inkml:trace>
  <inkml:trace contextRef="#ctx0" brushRef="#br0" timeOffset="158484.8002">12982 12229,'0'-23,"24"-1,-1 1,1 23,-1 0,-23 23,24 1,-1-1,-23 1,0-1,-23 24,-1-23,24-1,-23 1,23-1,-24-23,24 24,0-1,0 1,24-24,-1 0,1-24,-1 24,1-23,-1 23,1-24</inkml:trace>
  <inkml:trace contextRef="#ctx0" brushRef="#br0" timeOffset="159394.0508">14487 11688,'0'0,"0"24,0-1,-23 1,23-1,0 24,0 1,-24-25,1 24,23 0,-24 0,1 0,-1 0,24-23,-23-1,23 1,-24-1,24-46,0-1,0 1,0-24,24 23,-24 1,23-24,-23 0,24 0,-1 23,1-23,23-24,-24 48,1-1,-1 24,1 0,-1 0,-23 24,0-1,0 24,24-23,-24 23,0 0,0-23,24-1,-24 24,0-23,23-1,1 24,-24-23,23-24</inkml:trace>
  <inkml:trace contextRef="#ctx0" brushRef="#br0" timeOffset="159598.813">14417 12065,'0'0,"23"0,1 0,-1-24,1 24,-1 0,1 0,-1 0</inkml:trace>
  <inkml:trace contextRef="#ctx0" brushRef="#br0" timeOffset="160137.1188">14864 12159,'0'-24,"0"48,0-1,23 1,-23-1,0 1,0-1,-23-23,23 24,0-48,0 1,23-1,1 1,-24-1,23 1,1 23,-1 0,1 0,-1 0,-23 23,0 1,0-1,24 1</inkml:trace>
  <inkml:trace contextRef="#ctx0" brushRef="#br0" timeOffset="160643.6542">15193 12135,'0'-23,"0"-1,23 24,1 0,0 0,-24 24,0-1,0 1,-24-24,24 23,0 1,0-1,0 1,0-1,0 1,0-1,0 1,-24-1,1-23</inkml:trace>
  <inkml:trace contextRef="#ctx0" brushRef="#br0" timeOffset="161008.1315">15851 12182,'24'0</inkml:trace>
  <inkml:trace contextRef="#ctx0" brushRef="#br0" timeOffset="161217.1144">16345 12135,'24'0,"-48"0</inkml:trace>
  <inkml:trace contextRef="#ctx0" brushRef="#br0" timeOffset="161408.3329">16839 12135,'24'0,"-48"0,71 24</inkml:trace>
  <inkml:trace contextRef="#ctx0" brushRef="#br0" timeOffset="162048.1006">17851 11782,'0'24,"-24"-24,1 23,23 25,0-25,-24 1,0-1,24 1,-23-1,-1 1,24-1,-23 1,-1-1,1 1,23-48,0 1,23-1,1-23,-1 24,-23-1,47-46,1 22,-25 25,24-1,-23 1,-1-1,1 24,-1 0,-23 24,0-1,0 1,0-1,0 25,0-25,0 24,0-23,0-1,0 1,0 23,0-24,24 1</inkml:trace>
  <inkml:trace contextRef="#ctx0" brushRef="#br0" timeOffset="162238.1194">17756 11994,'0'-23,"24"23,0 0,23-24</inkml:trace>
  <inkml:trace contextRef="#ctx0" brushRef="#br0" timeOffset="162835.1679">18156 12041,'24'0,"-1"0,-23 24,0-1,0 1,0-1,0 1,0-1,-23-23,23-23,23-1,-23 1,24 23,-1-24,-23 1,24 23,-1 0,-23 23,24 1,-24-1,0 1,23-24,1 23,-1-23</inkml:trace>
  <inkml:trace contextRef="#ctx0" brushRef="#br0" timeOffset="163346.1233">18462 12065,'0'-24,"24"24,-1 0,1 24,-24-1,0 1,0-1,0 1,23-48,1 1,-24-1,23 24,1-23,-1 23,1 23,-24 1,0-1,23 1,-23-1</inkml:trace>
  <inkml:trace contextRef="#ctx0" brushRef="#br0" timeOffset="164117.7843">13382 10865,'24'0</inkml:trace>
  <inkml:trace contextRef="#ctx0" brushRef="#br0" timeOffset="164369.8788">14440 11100,'24'0,"-48"0</inkml:trace>
  <inkml:trace contextRef="#ctx0" brushRef="#br0" timeOffset="164611.9992">15287 11289,'24'23,"-48"-46</inkml:trace>
  <inkml:trace contextRef="#ctx0" brushRef="#br0" timeOffset="172285.9511">20038 10066,'0'0,"23"-24,1 24,-1 0,24-23,47 23,-70 0,-1-24</inkml:trace>
  <inkml:trace contextRef="#ctx0" brushRef="#br0" timeOffset="172480.9426">20085 10254,'47'0,"-94"0,117 0,-23-24,0 24,-23-23,23 23,-23-24</inkml:trace>
  <inkml:trace contextRef="#ctx0" brushRef="#br0" timeOffset="173582.7269">21614 8419,'-24'0,"0"0,1 0,-1 0,1 0,23 24,-24-24,1 0,-1 23,1-23,-1 0,1 24,-1-24,1 0,23 23,0 1,0-1,0 1,0 23,0 24,0-24,0 0,0 0,0 70,0 1,0-24,-24-24,1 95,23-71,0 71,0-71,-24 23,1 95,23-118,0 24,0-24,0 23,-24 1,24-24,0 0,0 24,0-24,0 0,24 0,-24 24,0-1,0-23,0 0,0 24,0-24,0 24,0-24,0 117,0-23,0-93,0-1,0-24,0 24,23-23,1-24,-24 23,0-23,23 0,1-23,-1 0,-23-1,47-23,0 0,0 0,24-47,-24 23,24 1,-24-24,47 23</inkml:trace>
  <inkml:trace contextRef="#ctx0" brushRef="#br0" timeOffset="175847.1239">32691 8560,'23'0,"1"0,-1 0,1 0,-1 0,1 0,-1 0,1 0,-1 0,1 0,-1 0,1 0,-1 0,1 0,0 0,-1 0,-23 24,24-24,-1 23,1 1,-24-1,23-23,1 24,-24 0,23-1,-23 1,0-1,0 1,24-1,-24 1,0-1,0 24,0-23,0 23,0-24,23 24,1-23,-24 23,0 0,0 0,0-24,23 24,-23 1,0 46,0-24,0-23,0 0,0 0,0 0,-23-23,23 23,0 0,-24 0,24 0,0 0,0-23,-23 23,23-24,0 24,0 24,0-48,0 24,0 0,0-23,0 23,0-24,0 1,0 23,-24 23,24-46,-23 23,23 0,0-23,-24 23,24-24,0 24,0 0,-23-23,23 23,0 23,0-23,0 0,0-23,0 23,0 23,0-22,0-1,0 23,0 24,0-70,0 46,0 24,0-47,0 0,0 0,0 0,0 1,0-1,0 0,0 0,0 0,0 0,0 0,0 47,0-24,0 24,0-70,0 23,0 0,0 0,0 24,0-48,0 48,0-24,0-24,0 1,0 23,0-24,0 1,0 23,0-24,0 24,0-23,0-1,0 1,0 0,0-1,0 1,0-1,0 1,0-1,0 1,0-1,0 1,0-1,-24-23,24 24,-23-24,-24 0,23 0,-70 0,47 0,-24 0,-23 0,0-24,-47 24</inkml:trace>
  <inkml:trace contextRef="#ctx0" brushRef="#br0" timeOffset="177047.1002">21872 8537,'0'0,"24"0,-48 0,24 23,-47 1,0-1,24 1,-1-1,1 1,-24 0,0-1,23 1,0-1,1 1,-1-1,1-23,23 24,0-1,23 1,1-1,-1-23,1 0,23 24,-23-24,23 23,0-23,0 24,-24-24,24 23,0-23,-23 0</inkml:trace>
  <inkml:trace contextRef="#ctx0" brushRef="#br0" timeOffset="177986.046">22037 8631,'0'23,"0"1,0 0,0-1,0 1,0-1,23 1,1-1,-1-23,1 24,-1-24,1 0,-1-24,1 24,0-23,-1-1,-23 1,24-1,-24 1,0-1,0 0,0 1,0 46,0 25,0-25,0 1,23-1,-23 1,0-1,24-23,-1 24,1-1</inkml:trace>
  <inkml:trace contextRef="#ctx0" brushRef="#br0" timeOffset="178293.0176">22554 8796,'0'23,"0"1,0-1,0 1,0-1,0 1,0-1</inkml:trace>
  <inkml:trace contextRef="#ctx0" brushRef="#br0" timeOffset="178863.0974">22742 8396,'0'23,"-23"24,23-23,0 23,0-24,0 24,0 0,0 1,0-1,0 0,0-24,0 24,0 0,0-23,0 23,0-24</inkml:trace>
  <inkml:trace contextRef="#ctx0" brushRef="#br0" timeOffset="179395.6843">23072 8513,'0'24,"-24"-1,24 1,0 23,0-24,-23 25,-1-25,24 1,-23 23,-24 0,47 0,-24-24,24-46,24-1,-24 1,23-1,1 1,-1-24,-23 23,24-23,-1 23,-23-23,0 24,24-1,-24 1,0-1,23 1,-23 46,0 1,0-1,24 1,-24 23,23-24,-23 25,0-25,0 24,0-23,0-1,0 24,0-23,0-1,0 1,0-1</inkml:trace>
  <inkml:trace contextRef="#ctx0" brushRef="#br0" timeOffset="179602.6708">22884 8819,'0'-23,"23"23,1 0,23 0,-24-24,1 24,-1 0,1-23</inkml:trace>
  <inkml:trace contextRef="#ctx0" brushRef="#br0" timeOffset="180000.8401">22954 8466,'0'-23,"24"-1,-1 24,-23-23,24-1,-1 1,-23-1,24 1,-1-1,-23 1,24 23,-1 23,1 1,-24-1,23 1,1-1,-24 1</inkml:trace>
  <inkml:trace contextRef="#ctx0" brushRef="#br0" timeOffset="180689.0968">23448 8396,'0'0,"0"-24,0 48,0-1,0 24,0-23,-24-1,24 24,0 0,0 0,-23-23,23 23,0-23,0-1,0 24,0-23,0 23,0-24,0 1,-24 46</inkml:trace>
  <inkml:trace contextRef="#ctx0" brushRef="#br0" timeOffset="181368.2619">23777 8607,'-23'-23,"-1"23,1 0,23 23,0 1,0-1,0 1,0 0,0-1,0 1,0-1,0 1,23-24,1 23,-1-23,1 0,-1 0,1-23,-1-1,24 24,-23-23,-24-1,23 1,1-1,-24 0,0 1,0 46,0 1,0 0,0-1,0 1,0-1,0 1</inkml:trace>
  <inkml:trace contextRef="#ctx0" brushRef="#br0" timeOffset="181591.2469">24248 8772,'0'24,"0"-1,-24-23,24 24,0-1,0 1,0-1</inkml:trace>
  <inkml:trace contextRef="#ctx0" brushRef="#br0" timeOffset="182066.1313">24365 8537,'-23'-24,"23"48,23-24,1 23,-1-23,1 24,-1-24,1 23,-1-23,1 24,-1-24,1 23,-1-23,1 0,-1 0,1 0,-24 24,0 0,0-1,-24 1,1-24,-1 23,24 1,-47-1,47 1,-47-1</inkml:trace>
  <inkml:trace contextRef="#ctx0" brushRef="#br0" timeOffset="182810.8713">25729 8537,'0'0,"0"23,-23-23,-1 24,1-1,-24 1,47-1,-47-23,23 24,1 0,-1-1,-23 1,24-1,-1-23,0 24,24-1,24-23,0 24,-1-24,1 23,-1-23,1 24,-1-1,1-23,23 0,-24 24,1-1,23-23,-24 24</inkml:trace>
  <inkml:trace contextRef="#ctx0" brushRef="#br0" timeOffset="183646.1343">26035 8631,'-24'0,"24"23,-23-23,23 48,0-25,0 1,0-1,0 1,0-1,0 1,23-1,1-23,-24 24,24-24,-1 0,1 0,-24-24,23 24,1-23,-1-1,1 1,-24-1,0 1,23 23,-23-24,0 1,0 46,0 1,0-1,0 1,0-1,24 1,-1-1,-23 1</inkml:trace>
  <inkml:trace contextRef="#ctx0" brushRef="#br0" timeOffset="183906.7439">26552 8796,'-23'0,"23"23,-24-23,24 24,0-1,0 1,0-1,0 1,0 23</inkml:trace>
  <inkml:trace contextRef="#ctx0" brushRef="#br0" timeOffset="184407.008">26835 8278,'0'24,"0"-1,0 1,0-1,-24 1,24 23,0 0,0-24,-23 71,23-47,0-23,0 47,-24-48,24 24,-23 24</inkml:trace>
  <inkml:trace contextRef="#ctx0" brushRef="#br0" timeOffset="184945.1312">27070 8537,'0'23,"0"1,-24 23,24-24,0 1,-23 0,-1-1,24 1,-23-1,23 1,-24-1,24 1,0-1,0-46,0-1,0 1,24-24,-1 23,-23 1,24-25,-1 25,-23-24,47 23,-23 1,-24-1,0 1,23 23,-23 23,24-23,-24 24,0-1,0 24,0-23,0-1,23 1,-23 23,0-23,24-1,-24 1,0-1,0 1,0-1,0 1</inkml:trace>
  <inkml:trace contextRef="#ctx0" brushRef="#br0" timeOffset="185126.1221">26929 8749,'23'0,"1"-24,-1 24,24 0,-47-23,47 23</inkml:trace>
  <inkml:trace contextRef="#ctx0" brushRef="#br0" timeOffset="185533.1309">27046 8396,'0'0,"-23"0,23-24,23 24,-23-23,24 23,-24-24,23 24,1-23,23-24,0 23,-24 1,1 23,-24 23,0 1,0-1,23 1,-23-1,0 1</inkml:trace>
  <inkml:trace contextRef="#ctx0" brushRef="#br0" timeOffset="186282.1569">27587 8302,'24'0,"-24"23,0 1,-24 23,24-24,-23 24,23-23,0 23,0 0,0 0,0 0,0 0,0 0,0 0,0 0,0-23,0 23,0-24,0 1,0-1</inkml:trace>
  <inkml:trace contextRef="#ctx0" brushRef="#br0" timeOffset="186768.0605">27705 8631,'0'-24,"0"48,0-71,0 70,0 1,0-1,0 25,0-25,23-23,-23 24,24-1,-1-23,1 0,-1 0,1 0,-1 0,1 0,-24-23,23 23,1-24,-24 1,24 23,-1-24,-23 0,24 24,-24-23,0 46,0 1,0 0,0-1,0 1,0-1,0 1</inkml:trace>
  <inkml:trace contextRef="#ctx0" brushRef="#br0" timeOffset="187152.7775">28175 8796,'0'-24,"24"1,-1 23,-23-24,0 1,24 23,-1 0,1 0,-24 23,0 1,0-1,0 1,0-1,-24 1,1-1,-1 1,24-1,0 1,-23-24,23 23,23-23,1 0,23 0,-24 0,1 0,-1-23,1 23</inkml:trace>
  <inkml:trace contextRef="#ctx0" brushRef="#br0" timeOffset="187715.0948">28481 8537,'0'0,"-24"0,48 0,-1 0,-23 23,47-23,-47 24,48-1,-25-23,1 24,-1-1,1-23,23 24,-24 0,-23-1,0 1,-23-24,-1 23,1 1,-1-1,-23-23,-24 24,71-1</inkml:trace>
  <inkml:trace contextRef="#ctx0" brushRef="#br0" timeOffset="188025.8977">29092 8890,'0'0</inkml:trace>
  <inkml:trace contextRef="#ctx0" brushRef="#br0" timeOffset="188234.6195">29398 8866</inkml:trace>
  <inkml:trace contextRef="#ctx0" brushRef="#br0" timeOffset="188420.9043">29680 8866,'0'0</inkml:trace>
  <inkml:trace contextRef="#ctx0" brushRef="#br0" timeOffset="188960.7589">30315 8631,'-23'0,"-24"0,23 23,1-23,-1 24,1-24,-1 24,24-1,-23-23,-1 24,1-24,23 23,0 1,23-1,1-23,-1 24,24-1,-23 1,-1-1,1-23,23 0</inkml:trace>
  <inkml:trace contextRef="#ctx0" brushRef="#br0" timeOffset="193481.141">30574 8725,'0'24,"-23"-24,23 23,0 1,0-1,0 1,0-1,23-23,1 24,-1-24,24 0,-23-24,-1 24,-23-23,24 23,-24-24,23 24,-23-23,0-1,0 48,0-1,24 1,-24-1,0 1</inkml:trace>
  <inkml:trace contextRef="#ctx0" brushRef="#br0" timeOffset="194082.146">30950 8866,'0'-23,"0"-1,24 48,-24-1,0 1,0-1,0 1,0-1,0-46,23-1,1 1,-1-1,1 24,-24 24,23-24,1 23,-24 1</inkml:trace>
  <inkml:trace contextRef="#ctx0" brushRef="#br0" timeOffset="194515.4363">31350 8490,'0'23,"0"1,24-1,-24 1,0-1,23 24,-23 24,0-47,0 23,0-24,0 24,0-23,0-1,0 24,0-23,-23-1</inkml:trace>
  <inkml:trace contextRef="#ctx0" brushRef="#br0" timeOffset="195064.5773">31585 8631,'0'-24,"0"48,-23-1,23 1,0 0,-24 23,24 0,-23-24,23 1,0-1,0 1,0-1,0-46,0-1,0 1,0-1,0 1,23-24,1 23,-24-23,0 23,23 24,1-23,-1-1,-23 1,24 23,-24 23,23-23,-23 24,0-1,24 1,-24 23,23-23,-23-1,0 1,0-1,0 1,0-1,0 1,0-1,0 1,-23-24</inkml:trace>
  <inkml:trace contextRef="#ctx0" brushRef="#br0" timeOffset="195221.569">31562 8796,'23'-24,"-46"48,70-48,-24 24,1-23,-1 23</inkml:trace>
  <inkml:trace contextRef="#ctx0" brushRef="#br0" timeOffset="195616.6408">31468 8560,'0'0,"-24"0,48 0,-24-23,23 23,1-24,-24 1,23-1,1 1,-24-1,23 24,1-23,-1 23,-23-24,24 24,-24 24,23-24,-23 23,0 1,0-1,0 1</inkml:trace>
  <inkml:trace contextRef="#ctx0" brushRef="#br0" timeOffset="196004.8789">31868 8419,'23'0,"-23"24,0-1,0 1,0-1,0 1,0 23,-23-24,23 72,0-48,0-24,0 24,0-23,0 23,0-24,23 1,-23 23,0-24,24 1,-24-1,0 1</inkml:trace>
  <inkml:trace contextRef="#ctx0" brushRef="#br0" timeOffset="196536.1441">32126 8654,'0'24,"0"0,0-1,0 1,0-1,0 1,0-1,24-23,-1 24,1-24,-1 0,-23-24,24 24,-24-23,23-1,1 1,-24 46,-24 1,24-1,0 1,0-1</inkml:trace>
  <inkml:trace contextRef="#ctx0" brushRef="#br0" timeOffset="198249.1526">31115 9007,'0'-23,"0"46,0 1,-24-1,24 1,0-1,-23 1,23-1,-24-23,24-23,0-1,24 1,-24-1,0 1,23-1,-23 1,0-1,0 1,0-1,-23 24,23 24,0-1,-24 1,1-24,23 23,0 1,0-1,0 1,0-1,0-46,23-1,-23 1,24 23,-24-24,0 1,0-1,23 1,-23-1,0 1,0 46,-23-23,23 24,0-1,0 1,-24-1,24 1,-23-1,23 1,0-48,0 1,23-1,-23 1,0-1,0 1,0-1,0 48,-23-24,23 23,0 1,0-1,0 1,23-48,-23 1,24-1,-24-23,0 0,0 24,0-1</inkml:trace>
  <inkml:trace contextRef="#ctx0" brushRef="#br0" timeOffset="199304.9799">32432 8913,'24'0,"-24"24,0-1,0 1,0-1,0 1,0-1,-24-23,24-23,24 23,-24-24,23 1,-23-1,24 1,-1-1,1 24,-1-23,24 23,-23 0,-24 23,23-23,1 24,-24-1,0 1,0-1,0 1,-24-1</inkml:trace>
  <inkml:trace contextRef="#ctx0" brushRef="#br0" timeOffset="199785.947">32785 8749,'23'0,"1"0,-1 0,1 23,-1-23,1 0,23 24,0-24,-23 23,-1-23,1 0,-1 0,-23 24,24-24,-24 23,0 1,0-1,0 1,0-1,-24 1,1-1,-1-23,1 24,-1-1,-23-23,23 24,-23-24,24 0,-1 23</inkml:trace>
  <inkml:trace contextRef="#ctx0" brushRef="#br0" timeOffset="206315.1393">21755 9548,'0'0,"0"24,-24-1,1-23,-1 47,1-23,-24-1,23-23,0 24,1-1,-24 1,47-1,-47 1,23-24,1 23,-1-23,24 24,0-1,0 1,24-24,-1 23,-23 1,47-24,-23 24,23-24,-24 23,1 1,47-24,-48 23,1 1,-1-1,1 1,-1-24</inkml:trace>
  <inkml:trace contextRef="#ctx0" brushRef="#br0" timeOffset="206969.9931">21966 9736,'0'0,"0"-23,-23 23,23 23,0 1,0-1,0 1,0 23,0-24,0 1,0-1,0 1,23 0,1-24,-1 0,1 0,-1 0,24 0,-47-24,24 24,-1-24,-23 1,24-1,-24 1,0-1,0 1,0-1,0 1,0 46,0 1,0-1,0 1,0-1,23 1,-23 23,24-23</inkml:trace>
  <inkml:trace contextRef="#ctx0" brushRef="#br0" timeOffset="207445.1572">22437 9948,'0'-24,"0"1,23 23,1-24,-1 24,-23 24,24-24,-24 23,0 25,0-25,0 1,-24-1,1 24,23-23,-24-24,24 23,-23-23,23 24,23-24,1 0,-1 0,24 0,-47-24,24 24</inkml:trace>
  <inkml:trace contextRef="#ctx0" brushRef="#br0" timeOffset="207820.7562">22648 9407,'0'-23,"0"46,0-70,0 71,0 23,0-24,0 24,0 24,0-24,0 23,24-23,-24 0,0 0,0 0,23 0,-23 1,0-1,0 0,0 0,0-24,0 1,0-1,0 1</inkml:trace>
  <inkml:trace contextRef="#ctx0" brushRef="#br0" timeOffset="208457.7542">23025 9666,'0'23,"0"1,-24-1,24 1,-23-1,-1 1,1 23,23-24,-24 1,24-1,-23 1,23 0,0-1,0-46,0-1,0 0,0-23,23 24,1-1,-24-23,23 24,1-1,-1-23,-23 24,0-1,24 24,-24-23,23 23,-23 23,0 1,24-1,-1 1,-23-1,0 1,0-1,24 1,-24-1,0 1,0-1,23 1,-23 23,0-23,0-1,0 1</inkml:trace>
  <inkml:trace contextRef="#ctx0" brushRef="#br0" timeOffset="208652.7455">22884 9877,'70'-23,"-140"46,164-46,-71 23,1 0,-1 0,-23-24,24 24</inkml:trace>
  <inkml:trace contextRef="#ctx0" brushRef="#br0" timeOffset="209078.1414">22907 9595,'-23'0,"46"0,-23 0,24 0,-24-23,23-1,1 24,-1-23,-23-1,24 24,-24-23,23-1,-23 1,24-1,-24 1,23 23,-23 23,24 1,-1-24,-23 23,24 1,-24-1</inkml:trace>
  <inkml:trace contextRef="#ctx0" brushRef="#br0" timeOffset="209561.1507">23377 9360,'0'24,"0"-1,0 1,0-1,0 24,0 0,24 0,-24 0,0 0,0-23,0 23,0 0,0 0,0-24,0 24,-24 1,24-1,-23-24,-1 24</inkml:trace>
  <inkml:trace contextRef="#ctx0" brushRef="#br0" timeOffset="210842.4826">23660 9713,'-24'0,"24"23,0 1,0-1,0 1,0-1,0 1,24-24,-24 23,23-23,1 0,-1 0,1-23,-1 23,1 0,-1-24,-23 1,24-1,-24 1,0-1,0 1,0 46,0 1,23-1,-23 1,24-1,-1-23</inkml:trace>
  <inkml:trace contextRef="#ctx0" brushRef="#br0" timeOffset="211110.9667">24201 9807,'-24'0,"1"23,23 1,0-1,0 1,0-1,0 1,0 0</inkml:trace>
  <inkml:trace contextRef="#ctx0" brushRef="#br0" timeOffset="211600.4581">24248 9595,'23'0,"1"0,-1 0,1 24,-1-24,1 0,-1 23,1-23,-1 24,1-24,-1 0,1 0,-1 23,1-23,-24 24,0-1,0 1,-24-24,24 23,-23-23,-1 24,1-1,-24 1,0-1</inkml:trace>
  <inkml:trace contextRef="#ctx0" brushRef="#br0" timeOffset="212228.7422">25706 9619,'0'23,"-24"1,1-24,-1 23,1-23,-24 24,23-1,-23 1,0-1,24-23,-1 24,0-24,24 23,0 1,0-1,24-23,0 24,-1-24,-23 23,47-23,0 0,-23 24,-1-24,1 0</inkml:trace>
  <inkml:trace contextRef="#ctx0" brushRef="#br0" timeOffset="212866.7346">25941 9760,'0'0,"0"23,0 1,0-1,0 1,0-1,0 24,0-23,23 0,1-24,-1 0,1 0,0 0,-1 0,1-24,-1 24,1-24,-1 1,-23-1,24 1,-24-1,0 1,0-1,-24 48,24-1,0 1,0-1,0 1,24-1</inkml:trace>
  <inkml:trace contextRef="#ctx0" brushRef="#br0" timeOffset="213384.1543">26435 9972,'0'-24,"23"24,-23-24,24 1,-1 23,1 0,-24 23,23-23,-23 24,0 0,0 23,0-24,0 1,-23-1,-1 1,1-1,-1-23,24 24,24-24,-1 0,1 0,-1 0,1 0,-1 0,1 0,-24-24,23 24</inkml:trace>
  <inkml:trace contextRef="#ctx0" brushRef="#br0" timeOffset="213889.1527">26929 9431,'0'23,"0"1,-24-1,1 48,23-48,0 71,0-70,0 23,0-24,0 24,23-23,-23 23,24 0,-24 24,0-24,23-47</inkml:trace>
  <inkml:trace contextRef="#ctx0" brushRef="#br0" timeOffset="214447.1232">27164 9595,'0'24,"0"-1,0 1,0-1,-24 1,24-1,-23 1,23-1,-24 24,24-23,-23-24,-1 23,24 1,0-1,-23-23,23-23,23 23,-23-24,0 1,24-1,-1-23,1 24,-1-24,1 23,-1 1,1-24,-1 23,1 24,-24 24,0-1,0 1,0-1,0 1,0-1,23 1,-23-1,0 1,0-1,0 1,24-24,0 23,-24 1,0-1,23-23</inkml:trace>
  <inkml:trace contextRef="#ctx0" brushRef="#br0" timeOffset="214638.1074">27070 9830,'329'94,"-658"-188,352 94,1-23,-1 23,1 0,-24-24</inkml:trace>
  <inkml:trace contextRef="#ctx0" brushRef="#br0" timeOffset="215015.0863">27117 9525,'0'-24,"0"1,0-1,23 1,1-1,-24 1,47-1,-24 1,1-1,-1 0,1 24,-24 24,0 0,0-1,0 1,0-1,0 1</inkml:trace>
  <inkml:trace contextRef="#ctx0" brushRef="#br0" timeOffset="215494.1531">27564 9384,'0'-24,"0"48,0 23,0-24,0 24,0 0,0 0,0 0,0 0,0-23,0 23,0 0,0-24,0 24,0-23,0 23,0-23,0 23,0-24,0 1</inkml:trace>
  <inkml:trace contextRef="#ctx0" brushRef="#br0" timeOffset="216093.1744">27752 9713,'0'0,"0"23,0 1,0-1,0 1,23-1,-23 1,24-24,-1 0,1 0,-1 0,1 0,-1 0,1 0,0-24,-1 1,1 23,-24-24,23 1,-23-1,0 48,0-1,0 1,0-1,0 1,0-1,0 1</inkml:trace>
  <inkml:trace contextRef="#ctx0" brushRef="#br0" timeOffset="216518.3012">28199 9854,'0'0,"0"-24,23 1,1 23,-1 0,1 0,-24 23,0 1,0-1,-24 1,1-1,23 1,-24-24,24 24,-23-1,23 1,23-24,1 0,-1 0,1 0,-1 0</inkml:trace>
  <inkml:trace contextRef="#ctx0" brushRef="#br0" timeOffset="216904.1532">28457 9689,'0'0,"24"24,-1-24,1 0,-1 0,1 23,0-23,-1 0,1 24,-1-24,1 23,-24 1,-24-1,1 1,-1-24,1 23,-1 1,0-24,1 23</inkml:trace>
  <inkml:trace contextRef="#ctx0" brushRef="#br0" timeOffset="217497.3283">29186 9948,'0'0,"0"24</inkml:trace>
  <inkml:trace contextRef="#ctx0" brushRef="#br0" timeOffset="217704.6649">29963 9948,'0'24</inkml:trace>
  <inkml:trace contextRef="#ctx0" brushRef="#br0" timeOffset="217922.3792">30786 9948,'23'0,"1"24</inkml:trace>
  <inkml:trace contextRef="#ctx0" brushRef="#br0" timeOffset="218820.1579">22648 10818,'0'24</inkml:trace>
  <inkml:trace contextRef="#ctx0" brushRef="#br0" timeOffset="219036.1588">22601 11477,'0'23,"24"-587,-48 1105,24-494,0-24,0 1</inkml:trace>
  <inkml:trace contextRef="#ctx0" brushRef="#br0" timeOffset="219230.144">22813 12253,'23'23,"-23"1,0-1</inkml:trace>
  <inkml:trace contextRef="#ctx0" brushRef="#br0" timeOffset="219649.5346">27070 10959,'0'0,"0"24</inkml:trace>
  <inkml:trace contextRef="#ctx0" brushRef="#br0" timeOffset="219864.1576">26929 11547,'0'24,"0"-1,-24-23</inkml:trace>
  <inkml:trace contextRef="#ctx0" brushRef="#br0" timeOffset="220519.8362">30409 10818,'0'24,"-23"-24</inkml:trace>
  <inkml:trace contextRef="#ctx0" brushRef="#br0" timeOffset="220746.9756">30339 11383,'0'23,"0"-46,23 70,-23-24,0 1</inkml:trace>
  <inkml:trace contextRef="#ctx0" brushRef="#br0" timeOffset="221003.1015">30645 12112,'0'0,"23"23,-23 1</inkml:trace>
  <inkml:trace contextRef="#ctx0" brushRef="#br0" timeOffset="222555.0322">32197 13734,'0'-23,"23"23,-23-24,24 24,-24-23,0-1,23 24,1-23,-1 23,1 0,-24 23,0 1,0-1,0 1,0 23,0-23,0-1,-24-23,24 24,0-48,0 1,24 23,-24-24,0 0,23 1,25 23,-48-24,23 24,1-23,-1 23,1 0,-1 0,1 23,-1-23,-23 24,24-1,-1-23,-23 48,24-25</inkml:trace>
  <inkml:trace contextRef="#ctx0" brushRef="#br0" timeOffset="222863.171">32996 13687,'-23'0,"46"0,-46 24,-1-1,1 1,-1 0,24-1,-23-23,-1 24,1-1,-1-23,1 0,-1 0,1 24</inkml:trace>
  <inkml:trace contextRef="#ctx0" brushRef="#br0" timeOffset="223090.8717">32761 13734,'71'-23,"-142"46,165-23,-70 24,-1-24,-23 24,24-24,-1 0,1 23,-1 1,1-24,-24 23</inkml:trace>
  <inkml:trace contextRef="#ctx0" brushRef="#br0" timeOffset="223594.563">33161 13758,'0'0,"0"-24,24 24,-1-23,1 23,-1 0,1 23,-1 1,-23 0,0-1,0 1,-23-1,23 1,-24-1,24 1,0-1,0-46,24-1,-1 1,-23-1,24 24,-1-23,1-1,-1 1,24 23,-23 0,-1 0,1 23,-24 1,23-1,24 1,-23-1,-1-23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6:59:35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8443 823,'0'-24,"-23"1,-1-1,1 24,-1 0,1 0,-1 0,1 0,-1 24,0-24,24 23,-23-23,-1 24,24-1,-23 1,23-1,0 1,0-1,23 1,-23-1,47 1,-47-1,48 1,-25-24,24 24,-23-1,-1-23,1 24,-1-1,-23 1,0-1,-23 1,-1-1,24 1,-23-24,-1 23,1 1,-24-24,23 23,0-23,48 0,-24 24,24-24,-24 23,0 1,0 23,0 0,0 0,0 0,0 23,0-22,-24-1,24 0,0 0,0 0,24-24,-24 24,0-23,47-24,-24 23,24-23,0 0,24 0</inkml:trace>
  <inkml:trace contextRef="#ctx0" brushRef="#br0" timeOffset="735.2207">8914 1058,'0'-24,"-24"24,24 24,0 0,0-1,0 24,24-23,-24 23,0-24,0 24,23 0,-23 0,0 0,0 0,0 0,24 24,-24-24,0 0,0-23,0-1</inkml:trace>
  <inkml:trace contextRef="#ctx0" brushRef="#br0" timeOffset="1276.1">9290 1199,'0'24,"0"-1,0 1,-24 23,24-24,0 1,0 23,0-24,0 1,24-1,-24 1,23-1,1-23,-1 24,1-24,-1-24,24 1,-47-1,24 1,-1-1,-23 1,24-24,-24 23,24 1,-24-24,0 23,0 1,0-1,23 24,-23 24,0-1,0 24,0-23,24-1,-24 24,23-23,-23-1,24 1,-1-1</inkml:trace>
  <inkml:trace contextRef="#ctx0" brushRef="#br0" timeOffset="3177.1297">9831 1646,'23'0,"1"-24,-1 24,-23-23,24-1,-1 24,-23-23,0-1,0 1,0 46,-23 1,23-1,-24 1,24-1,0 1,0-1,0 1,0 0,24-24,-24 23,23-23</inkml:trace>
  <inkml:trace contextRef="#ctx0" brushRef="#br0" timeOffset="3351.8398">9972 1364,'-24'0,"48"0</inkml:trace>
  <inkml:trace contextRef="#ctx0" brushRef="#br0" timeOffset="4252.1153">10231 1152,'-24'0,"48"0,-1 24,1-24,-1 0,24 23,-23-23,-1 0,24 0,-23 24,23-24,-24 0,1 23,23-23,-24 24,1-1,-1-23,-23 24,0-1,0 1,-23-1,-1 1,1-1,-24 1,0-1,23 24,-23 0,0-23,0 23,0-24</inkml:trace>
  <inkml:trace contextRef="#ctx0" brushRef="#br0" timeOffset="5985.1171">11007 658,'0'-23,"0"46,23-46,1-1,-1 24,-23-23,24 23,-1 0,1 0,-1 0,1 0,-1 23,1 1,-24-1,0 24,0-23,0-1,-24 24,1-23,-1 23,24 0,-70 0,46 0,24-24,-47 25,47-25,-23 1,46-1,1-23,-1 0,1 0,-1 0,1 0,-1 0,1 0,-1 0,-23-23,24 23,-48 0,1 23,-1-23,-23 24,47 23,-23 0,23 0,-24-24,48 24,-24-23,23 46,-23-46,24 46,-1-23,-23 0,0 48,0-48,0-24,0 1,-47-1,0 1,0-24,24-24</inkml:trace>
  <inkml:trace contextRef="#ctx0" brushRef="#br0" timeOffset="6496.118">11406 2022,'0'0,"24"-23,0 23,-1-24,1 24,-1-23,-23-1,0 1,0 46,-23-23,23 24,0-1,0 1,0-1,0 1,23-1</inkml:trace>
  <inkml:trace contextRef="#ctx0" brushRef="#br0" timeOffset="6663.1592">11571 1764,'0'-24,"-23"24</inkml:trace>
  <inkml:trace contextRef="#ctx0" brushRef="#br0" timeOffset="6900.1432">11830 1787,'0'24,"23"-24,1 0,-1 0,1 0,-1 0</inkml:trace>
  <inkml:trace contextRef="#ctx0" brushRef="#br0" timeOffset="7082.1226">11806 1975,'0'0,"24"0,-1 0,1 0,-1-23,1 23,-1 0</inkml:trace>
  <inkml:trace contextRef="#ctx0" brushRef="#br0" timeOffset="7309.1454">12136 1764,'0'23,"0"1,0-1,0 1,0-1,0 1,0-1,-24 24,24-23,0-1,0 1,-23-1,23 1</inkml:trace>
  <inkml:trace contextRef="#ctx0" brushRef="#br0" timeOffset="7523.1217">12394 1764,'0'0,"0"23,0 1</inkml:trace>
  <inkml:trace contextRef="#ctx0" brushRef="#br0" timeOffset="7687.7615">12347 2022,'0'24</inkml:trace>
  <inkml:trace contextRef="#ctx0" brushRef="#br0" timeOffset="8277.7162">12582 1834,'24'-23,"-1"23,1 0,-1 0,-23 23,0 1,0-1,0 1,0-1,-23-23,23 24,0-1,0-46,23 23,-23-24,24 1,0-1,-1 24,-23-23,47-1,-23 24,-1 0,1 0,-24 24,0-1,0 1,23-1,-23 1</inkml:trace>
  <inkml:trace contextRef="#ctx0" brushRef="#br0" timeOffset="9875.6803">17451 564,'0'-23,"0"46,23-46,-23-1,0 1,-23 23,-1-24,1 24,-1 0,1 0,-1 0,1 0,-1 24,1-1,-1 1,-23-24,47 23,-47 1,47-1,0 1,-24-24,24 23,0 1,24-1,-24 1,47-24,-47 23,47 24,-23-47,23 24,-24 46,1-70,-24 47,0-23,0-1,-24 1,1-1,-1 1,1 0,-24-24,23 23,1-23,-1 0,0 0,1-23,23-1,0 48,23-24,-23 23,24 24,-24 0,0-23,0 23,0 0,0 23,0-23,0 0,0 24,24-24,23 71,0-95,0 1,0 23,0-47,23 0</inkml:trace>
  <inkml:trace contextRef="#ctx0" brushRef="#br0" timeOffset="10758.144">17968 799,'0'24,"0"-1,0 1,0 23,-23 0,23 0,23 0,-23 0,0 0,0 0,0-23,24 23,-24 0,0 0,23-24,-23 1,0-1</inkml:trace>
  <inkml:trace contextRef="#ctx0" brushRef="#br0" timeOffset="11707.1421">18368 893,'0'0,"0"24,-24-1,24 1,0-1,0 24,0-23,0 23,0-23,24-1,-24 1,0-1,23 1,1-24,0 23,-1 1,1-24,-1 0,1-24,-24 1,23-1,-23 1,0-1,0 1,0-1,0 1,-23-1,23 0,0 1,0-24,0 23,23 24,1 0,-1 0,1-23,23 23,-24 0,24 0,0 0</inkml:trace>
  <inkml:trace contextRef="#ctx0" brushRef="#br0" timeOffset="12535.1662">18768 1340,'23'0,"1"0,-1-23,1 23,-1 0,1 0,-1-24,24 1,-47 46,0 1,0 23,0-24,0 1,-23 23,23 0,0 0,-24-24,24 71,0-70,0 0,-23-1,-1 1,1-1,23 1,-24-48,24 1,0-1</inkml:trace>
  <inkml:trace contextRef="#ctx0" brushRef="#br0" timeOffset="12727.9905">19026 1152,'-23'0</inkml:trace>
  <inkml:trace contextRef="#ctx0" brushRef="#br0" timeOffset="13616.119">19262 940,'-24'0,"48"0,-24 24,23-24,1 0,23 0,-24 23,24-23,0 24,-23-24,23 0,0 23,0-23,-24 0,25 24,-25-24,1 0,-1 0,1 24,-24-1,0 1,-24-1,1-23,-1 24,1-24,-25 23,25 1,-24-1,23 1,1-1,-24 1</inkml:trace>
  <inkml:trace contextRef="#ctx0" brushRef="#br0" timeOffset="14788.2253">20179 470,'23'-23,"1"-1,-1 24,1 0,-1 0,1 0,0 0,-1 0,-23 24,24-1,-1 1,-23-1,0 1,0-1,0 1,0 23,-23-24,-1 24,24-23,0-1,-23 1,-1-1,0 1,1-1,23 1,-24-24,1 0,46 0,1 23,-24 1,0-1,0 1,0-1,0 24,0-23,0 0,0-1,0 24,0-23,0-1,0 1,0-1,0 1,-24-1,24 1,-23-1,-1 1,24-1,-23 1,-1-24,1 0,-24 0</inkml:trace>
  <inkml:trace contextRef="#ctx0" brushRef="#br0" timeOffset="15355.1285">20320 1575,'24'-23,"-1"23,-23-24,24 1,-1 23,1-24,-1 24,-23-23,24 23,-24 23,-24-23,1 24,23-1,0 1,0-1,0 1,0-1,0 1,23-24</inkml:trace>
  <inkml:trace contextRef="#ctx0" brushRef="#br0" timeOffset="15516.067">20532 1317,'0'0,"-24"0</inkml:trace>
  <inkml:trace contextRef="#ctx0" brushRef="#br0" timeOffset="15765.6975">20743 1434,'0'0,"24"0,23 0,-24-23,24 23,-23 0,-1 0</inkml:trace>
  <inkml:trace contextRef="#ctx0" brushRef="#br0" timeOffset="15948.5812">20767 1575,'-24'0,"48"0,-24 0,23 0,1 0,23 0,-24 0,1 0,-1 0</inkml:trace>
  <inkml:trace contextRef="#ctx0" brushRef="#br0" timeOffset="16171.1603">21261 1340,'0'24,"0"-1,0 1,0-1,0 1,-24 23,24 0,0-24,-23 1,23 23,0-24</inkml:trace>
  <inkml:trace contextRef="#ctx0" brushRef="#br0" timeOffset="16436.1444">21449 1411</inkml:trace>
  <inkml:trace contextRef="#ctx0" brushRef="#br0" timeOffset="16593.5326">21425 1622,'0'0,"0"24</inkml:trace>
  <inkml:trace contextRef="#ctx0" brushRef="#br0" timeOffset="17092.1259">21661 1411,'0'0,"23"0,1 0,-24 23,0 1,0-1,0 1,0-1,0 1,0-1,-24 1,48-24,-24-24,0 1,23-1,1 1,-24-1,47 1,-24 23,-23-24,24 24,-1 0,1 0,-24 24,23-1,-23 1,24-24,-24 23,0 1,0-1,0 1</inkml:trace>
  <inkml:trace contextRef="#ctx0" brushRef="#br0" timeOffset="17649.1313">20273 799,'23'0,"1"0,23 0,-23 0,23 0,-24 0,1 0</inkml:trace>
  <inkml:trace contextRef="#ctx0" brushRef="#br0" timeOffset="20557.1228">7761 3669,'0'23,"0"1,0 23,0-24,-23 48,23-24,-47 0,23 23,1-23,-1 0,0 0,1 0,-1 1,1-1,-1-24,24 1,0-1,-23 1,23-48,23 1,-23-24,24 23,-1-47,1 48,-24-24,23-24,1 24,-24 0,0 0,24 0,-24 0,23 0,-23 24,0-1,0 1,24 23,-1 0,1 0,-24 23,0 24,23-23,1-1,-1 24,1-23,-24 23,23 0,24-24,-47 24,0 0,24-23,-1-1,-23 24,0-23,0 23,0-23,0-1</inkml:trace>
  <inkml:trace contextRef="#ctx0" brushRef="#br0" timeOffset="20768.1434">7573 4233,'23'-24,"1"24,23-23,-23 23,23 0,0-24,-24 24</inkml:trace>
  <inkml:trace contextRef="#ctx0" brushRef="#br0" timeOffset="21414.1224">7479 3622,'0'-24,"0"0,23 24,-23-23,0-1,24 1,23-1,-47 1,23-1,1 24,-24-23,24-1,-1 24,-23 24,24-24,-1 23,1 1,-1-1,1 1,-1-1,1-23,-24 24,23-1</inkml:trace>
  <inkml:trace contextRef="#ctx0" brushRef="#br0" timeOffset="22345.1423">8396 4068,'24'0,"-1"-23,24 23,-23 0,23 0,-24-24,24 24,0 0,-23 0</inkml:trace>
  <inkml:trace contextRef="#ctx0" brushRef="#br0" timeOffset="22532.1311">8514 4139,'0'23,"-24"-23,48 0,-1 0,1-23,46 23,-23 0,0 0,0-24</inkml:trace>
  <inkml:trace contextRef="#ctx0" brushRef="#br0" timeOffset="23399.1364">9690 3457,'23'0,"1"0,23 0,0 0,23 0,-23-24,24 24,23 0,-23-23,-1 23,1 0,-1-24,1 24,-24 0,0-23,23 23,-23 0,0 0,-23 0,23 0,-23 0,-1 0</inkml:trace>
  <inkml:trace contextRef="#ctx0" brushRef="#br0" timeOffset="24137.7968">9737 3527,'0'0,"0"24,-24-24,24 23,24-23,-1 0,1 0,46 0,-23 0,0 0,24 0,-24 0,23 0,-22 0,-1 0,23 0,-46 24,-1-24,24 0,-47 24,24-24,-1 0,-23 23,0 1,-23-1,-1 1,-23 23,24-24,-24 1,0-1,0 24,-24-23,24 23,0-24,-24 24,24 0,0-23,0 23,24-47,-24 23,23 1,1-1,23 1,47-24,-24 0,1 0,46-24,-23 24,24 0,-1 0,1-23,0 23,-24-24,47 24,-47 0,23 0,-23 0,24 0,-24-23,-24 23,24 0,0 0</inkml:trace>
  <inkml:trace contextRef="#ctx0" brushRef="#br0" timeOffset="24869.6188">9737 4656,'23'0,"1"0,-1 0,1-23,-24-1,23 24,-23-47,24 47,-24-23,0-1,0 1,0-1,0 48,0-1,0 1,0-1,0 1,0 23,0-24,23 1,-23-1,0 1,24-24,-1 0</inkml:trace>
  <inkml:trace contextRef="#ctx0" brushRef="#br0" timeOffset="25048.8518">9901 4374,'0'0,"-23"-23</inkml:trace>
  <inkml:trace contextRef="#ctx0" brushRef="#br0" timeOffset="25316.0805">10113 4680,'0'23,"0"1,0-1,-24 1,1-1</inkml:trace>
  <inkml:trace contextRef="#ctx0" brushRef="#br0" timeOffset="25824.1228">10348 4609,'24'0,"-1"0,-23-23,24 23,-1-24,1 24,-24-23,0-1,23 24,-23-23,24 46,-24 1,0-1,0 24,0-23,0 23,0 0,0-24,0 24,0-23,0 23,-24 47,1-70,23-1,-24 1,24-1,-23 1,-1-24,24-24,0 1</inkml:trace>
  <inkml:trace contextRef="#ctx0" brushRef="#br0" timeOffset="25978.1614">10442 4398,'24'-24,"-48"48,48-71</inkml:trace>
  <inkml:trace contextRef="#ctx0" brushRef="#br0" timeOffset="27950.1368">11806 3504,'24'-24,"-24"48,-24-24,24 23,-47 1,24-1,-24 1,0 0,0 23,0 0,0-24,0 1,-1-1,1 1,47-1,-47-23,24 24,23-1,23 1,24-24,-23 0,-1 23,25-23,22 0,-23 24,0-24,0 23,-23-23,23 24,0-1,-24 1,1-24</inkml:trace>
  <inkml:trace contextRef="#ctx0" brushRef="#br0" timeOffset="28719.9487">12065 3622,'0'23,"0"1,0-1,0 1,0-1,0 1,0-1,24 1,-1-24,-23 23,24-23,-24 24,23-24,1 0,-1-24,1 24,-24-23,23-1,1 24,-1-23,-23-1,24 1,-24-1,23 1,-23-1,0 1,0 46,0 1,0 23,0-24,0 1,0-1,0 1,24-24,-1 23,1-23</inkml:trace>
  <inkml:trace contextRef="#ctx0" brushRef="#br0" timeOffset="29232.8406">12676 3951,'24'0,"0"0,-1-24,1 1,-1-1,1 1,-1-1,-46 48,23-1,0 1,0-1,0 1,0-1,23 1</inkml:trace>
  <inkml:trace contextRef="#ctx0" brushRef="#br0" timeOffset="29404.1594">12865 3739,'0'0,"0"-23</inkml:trace>
  <inkml:trace contextRef="#ctx0" brushRef="#br0" timeOffset="30129.9418">13217 3269,'24'0,"-24"23,-24 24,24-23,0-1,0 24,0 0,0 0,24 0,-24 1,0-1,0 0,23 0,-23 0,0 23,0-23,0 0,0 0,-23 0,23-23,0 23,0-24,0 1</inkml:trace>
  <inkml:trace contextRef="#ctx0" brushRef="#br0" timeOffset="30713.1301">13688 3457,'0'23,"-24"1,24-1,-23 1,23 23,0-23,-24 23,1-24,-1 1,24 23,0-24,-23 1,23-1,-24-23,24 24,0-48,0 1,0-1,0 1,24-24,-1 23,-23-23,0 0,24 0,-1 0,1 23,-1 1,1-24,-24 23,23 24,1 0,-1 0,1 24,-1-1,-23 1,0 23,24-24,-1 24,-23 1,0-25,0 1,0 23,24-24,-24 1,0-1,23-23,-23 24</inkml:trace>
  <inkml:trace contextRef="#ctx0" brushRef="#br0" timeOffset="30908.1635">13594 3645,'0'-23,"0"46,47-46,0-1,-24 24,1 0,-1-24,24 24</inkml:trace>
  <inkml:trace contextRef="#ctx0" brushRef="#br0" timeOffset="31359.704">13570 3339,'0'0,"0"-23,0-1,24 24,-1-23,1-1,-24 1,23-1,1 24,-1-23,1-1,-24 1,23 23,1 23,-1 1,-23-1,24-23,-1 24,-23-1,0 1,24-24,-1 23,-23 1,24-1</inkml:trace>
  <inkml:trace contextRef="#ctx0" brushRef="#br0" timeOffset="31970.1368">14182 3269,'23'0,"-46"0,46-24,-23 48,-23-1,23 1,0 23,0 0,0 0,0 0,0-24,0 48,0-47,0 46,23-23,-23 0,0 0,0 0,0 0,0-23,0 23,0-24,0 1</inkml:trace>
  <inkml:trace contextRef="#ctx0" brushRef="#br0" timeOffset="32868.1406">14464 3504,'0'23,"0"1,23-1,-23 1,0 0,24-1,-1 1,-23-1,0 1,24-24,-1 23,-23 1,24-24,0 0,-1 0,1-24,-1 24,-23-23,0-1,0 1,0-1,0 1,0-1,0 0,0 1,-23-1,23 1,23-1,1 1,-1 23,24 0,-23 0,23-24,0 24,-24 0</inkml:trace>
  <inkml:trace contextRef="#ctx0" brushRef="#br0" timeOffset="33732.1372">14864 3904,'23'0,"-23"-24,24 24,-24-23,23 23,1-24,-24 1,23 23,-23-24,24 24,-24 24,0-1,23 24,-23-23,0-1,0 1,0 23,24 0,-24-24,0 24,0-23,0 23,-24-24,24 25,0-25,-47 1,47-1,-23-23,-1 24,1-24,-1-24,1 24,23-23,0-1,0 1,0-1,0 0,23-23</inkml:trace>
  <inkml:trace contextRef="#ctx0" brushRef="#br0" timeOffset="33944.1455">15028 3598,'0'24,"-23"-24,-1 0</inkml:trace>
  <inkml:trace contextRef="#ctx0" brushRef="#br0" timeOffset="34904.507">15405 3363,'23'23,"1"-23,-1 24,24-24,0 0,0 23,-23-23,23 0,23 24,-23-24,-23 0,23 23,0-23,-47 24,24-24,-1 23,-23 1,0-1,0 1,-23 0,-1-24,24 23,-47 1,23-1,-23 1,24-1,-1 1,-46-1,46 1,-23 23,0-24</inkml:trace>
  <inkml:trace contextRef="#ctx0" brushRef="#br0" timeOffset="35796.1428">17027 3410,'24'0,"-1"-24,1 24,-48 0,24 24,-23-24,-1 23,24 1,-23-24,-1 23,-23 1,24-1,-24-23,0 47,23-23,-23 0,47-1,-23-23,-1 24,48-24,-24-24,23 24,-23-23</inkml:trace>
  <inkml:trace contextRef="#ctx0" brushRef="#br0" timeOffset="37012.0824">16863 3292,'0'-23,"0"-1,0 1,0 46,0 1,0-1,0 24,0-23,0 23,0 0,0 0,0-24,0 48,0-47,0 46,0-23,-24 0,24 24,0-24,0 0,0-24,0 48,-23-48,23 1,0 23,0-24,0 1,0-1</inkml:trace>
  <inkml:trace contextRef="#ctx0" brushRef="#br0" timeOffset="37697.7678">16886 3457,'0'0,"0"23,-23-23,23 24,0-1,0 1,0 23,-24-23,24 23,0-24,0 1,0-1,0-46,24 23,-24-24,0 1,23-24,-23-1,0 25,24-1,-24 1,0-24,0 23,0 1,0-1,0 48,0-1,0 1,-24-24,24 23,-23 1,23-1,0 1,0-1,0-46,0-1,0 1,0-1,23 1,-23-1,24 1,-24-1,0 1,0 46</inkml:trace>
  <inkml:trace contextRef="#ctx0" brushRef="#br0" timeOffset="38579.1418">17357 3457,'0'23,"0"1,0-1,-24 1,24 23,0-23,0-1,0 24,0-23,0-1,24 1,-24-1,23-23,1 0,-1 0,1 0,-1 0,1-23,-1-1,1 1,-1-1,1-23,-24 24,23-1,1-23,-24 23,0 1,23-1,-23 1,0 46,0 1,0-1,0 1,0 23,0-23,0 23,0-24,24 1,-1-1,-23 1</inkml:trace>
  <inkml:trace contextRef="#ctx0" brushRef="#br0" timeOffset="39157.1881">17968 3810,'0'23,"24"-46,-1-1,1 24,-24-23,23-1,-23 48,0-1,-23-23,23 24,0-1,0 1,0-1,0 1,0-1</inkml:trace>
  <inkml:trace contextRef="#ctx0" brushRef="#br0" timeOffset="39338.1798">18086 3622,'-24'0</inkml:trace>
  <inkml:trace contextRef="#ctx0" brushRef="#br0" timeOffset="39829.136">18368 3410,'0'0,"0"-24,-24 24,48 0,-1 0,1 24,23-24,-23 23,23 1,0-24,-24 0,24 23,0 1,0-24,-23 23,46-23,-46 24,-1-24,1 23,-1-23,-23 24,0 0,-23-1,-1 1,1-1,-48 1,24 23,0-24,0 1,0-1,24 1</inkml:trace>
  <inkml:trace contextRef="#ctx0" brushRef="#br0" timeOffset="40900.1452">19873 3339,'24'0,"-1"0,-46 24,-1-24,1 23,-1 1,-23-1,24 1,-24-1,-1 1,1-1,0 1,24-1,-24 1,23-24,1 24,-1-24,24 23,0 1,24-1,-1-23,1 0,23 24,-24-24,1 0,23 0,0 0,0 0,-23 0,23 0</inkml:trace>
  <inkml:trace contextRef="#ctx0" brushRef="#br0" timeOffset="41879.1489">20155 3339,'0'-23,"-23"23,23 23,23 1,-23-1,0 1,0-1,24 1,-1-1,-23 1,24-1,-1 1,1-1,-1-23,1 24,-24 0,24-24,-1 0,1-24,-1 0,-23 1,0-1,0-23,0 24,-23-1,23 1,0-1,-24 1,24-1,0 1,0-1,24 1,-1 23,1 0,23 0,0 0,-24 0,24 0,0 0</inkml:trace>
  <inkml:trace contextRef="#ctx0" brushRef="#br0" timeOffset="42602.1539">20626 3669,'0'0,"23"0,-23-24,24 24,-1-23,1 23,-1 0,1-24,-1 24,1-24,-24 1,23 23,-23 23,0 1,0 0,0-1,0 24,0-23,0-1,0 24,0-23,-23 23,23 0,0-24,-24 1,1 23,-1-24,1 1,-1-1,1-23,-1 0,24-23,24-1,-1-23,-23 24,24-24</inkml:trace>
  <inkml:trace contextRef="#ctx0" brushRef="#br0" timeOffset="42815.42">20767 3433,'0'24</inkml:trace>
  <inkml:trace contextRef="#ctx0" brushRef="#br0" timeOffset="43642.1618">21261 3010,'0'-23,"0"46,0 1,0 23,0-24,0 24,0 0,0 0,-24 0,24 24,0-24,0 0,0 0,0 23,-23-22,23 22,0-23,0 0,-24 0,1 0,23 0</inkml:trace>
  <inkml:trace contextRef="#ctx0" brushRef="#br0" timeOffset="51800.6576">8584 7337,'0'-23,"24"23,-1 0,24 0,-47-24,47 24,-23 0,23 0,0 0</inkml:trace>
  <inkml:trace contextRef="#ctx0" brushRef="#br0" timeOffset="52004.3563">8631 7549,'0'0,"24"0,-1 0,24-23,-23 23,23-24,-24 24,24-23</inkml:trace>
  <inkml:trace contextRef="#ctx0" brushRef="#br0" timeOffset="53423.0072">10184 6608,'0'-23,"-24"23,0 23,1-23,-1 0,1 0,-1 0,1 0,-1 0,1 0,-1 24,1-24,-1 23,1-23,-1 24,1-1,-1-23,1 24,23-1,0 1,0 0,0-1,0 1,23-1,-23 1,0-1,24 24,-24-23,0 23,23-24,-23 24,0-23,0 46,0-46,-23 46,23-23,0 24,-24-24,24 24,0-24,0 23,0-23,0 24,-23-1,23 1,0-1,0 25,0-25,0 24,0 0,-24 0,24 0,0 0,0 1,-23 22,23-23,0 0,0 24,0 94,0-118,0 0,0 23,0-23,0 0,0 0,0 1,-24-25,24 24,0-23,0 23,0-24,0-23,0 24,0 0,0-1,0-23,-23 24,23-24,0 23,0-23,0 71,-24-71,1 71,23-48,-24-23,24 24,0-24,0 23,0-23,0 0,-23 24,23-24,0 0,0 0,-24 0,24 24,0-24,0 0,-23 23,23-23,-24 0,24 0,0 0,0 0,0 0,-24-23,24-1,0 1,0 0,0-1,24 1,-24-1,24 1,-1-24,-23 23,24-23,-1 0,1 0,23 0,-24-23,48-1,-1 1,-23-1</inkml:trace>
  <inkml:trace contextRef="#ctx0" brushRef="#br0" timeOffset="55194.1649">26576 6585,'23'0,"1"0,-1-24,1 24,0 0,-1 0,1 0,-1 0,1 24,-1-24,1 0,-1 0,1 23,-1 1,-23-1,24 1,-24-1,23-23,-23 24,0-1,0 1,0 0,24-1,-24 24,0 0,0-23,0-1,0 24,0 0,0 0,-24-23,24 46,0-23,0 24,-23-1,23 1,-24 0,24 23,-23-24,23 24,0 0,-24 0,1 1,23-1,0 23,-47 95,47-118,0 0,-24 24,24-24,-23 117,23-117,-24 24,24 0,0-24,0 23,0 71,0-70,0-24,0 0,0 0,24 94,-24-117,0 23,0-23,23 23,-23-24,0 1,0-1,0 24,24 47,-24-70,0 0,0-1,23 24,-23-23,24-1,-24 1,0-1,0-23,0 95,23-95,-23 23,0 1,0-24,24 0,-24 23,0-23,0 0,0 0,0 1,0 22,0-46,0 46,0-46,0 23,0 0,0 0,0-24,0 24,0-23,0 23,0-24,0 1,0 23,0-24,0 1,0 0,0-1,0 1,0-1,0 1,-24-1,1-23,-24 0,23 0,-23 0</inkml:trace>
  <inkml:trace contextRef="#ctx0" brushRef="#br0" timeOffset="58163.4423">10701 6702,'-24'0,"24"24,-23-24,-1 23,1 1,-24 0,23-1,1 1,-1-1,1 1,-24-1,23 1,24-1,-23-23,-1 0,24 24,0-1,24-23,-1 24,24-24,-23 23,23-23,-24 24,1-1,46-23,-46 24,-1-24,1 23,23 1</inkml:trace>
  <inkml:trace contextRef="#ctx0" brushRef="#br0" timeOffset="58865.1481">10842 6820,'-23'0,"23"24,-24-24,24 23,0 1,0-1,24 1,-1-1,1-23,-1 0,1 24,-1-24,1-24,-1 1,1 23,-24-24,0 1,0-1,23 24,-23-23,0-1,0 1,0 46,0 1,0-1,24-23,-1 24,-23-1,0 1,24-24,-1 23</inkml:trace>
  <inkml:trace contextRef="#ctx0" brushRef="#br0" timeOffset="59132.1621">11242 6914,'0'24,"23"-24,-23 23,0 1,0-1,0 1,0-1,0 1</inkml:trace>
  <inkml:trace contextRef="#ctx0" brushRef="#br0" timeOffset="59765.3509">11524 6491,'0'23,"0"1,0 23,0-24,0 24,0 0,0 0,0 1,0-1,0-24,0 24,0 0,0-23,0-1,0 1,0-1</inkml:trace>
  <inkml:trace contextRef="#ctx0" brushRef="#br0" timeOffset="60323.0723">11806 6655,'0'-23,"0"46,0 1,0-1,0 24,0-23,-23 23,23-23,-24-1,1 24,23-23,0-1,-24 1,24-1,0-46,24 23,-24-24,0 1,23-24,-23 23,24-23,-1 24,-23-25,0 25,24-1,-1 1,-23-1,0 1,24 23,-1 0,-23 23,0 1,24-1,-24 1,0-1,0 1,23 0,-23-1,0 24,0-23,0-1,0 1,0-1</inkml:trace>
  <inkml:trace contextRef="#ctx0" brushRef="#br0" timeOffset="60518.179">11736 6914,'0'0,"23"-23,1 23,-1-24,1 24,-1 0</inkml:trace>
  <inkml:trace contextRef="#ctx0" brushRef="#br0" timeOffset="60972.222">11689 6608,'0'-23,"23"23,1-24,-24 1,23-1,1 1,-1-1,-23 1,24-1,-1 1,-23-1,47 1,-47 46,0 24,0-23,0-1,0 1,24-1,-24 1,23-24</inkml:trace>
  <inkml:trace contextRef="#ctx0" brushRef="#br0" timeOffset="61806.1445">12230 6444,'0'0,"-24"0,1 0,23 23,0 1,0-1,0 24,0 0,0 0,0 0,0-23,0 23,0 0,0 0,0-23,0 23,0-24,0 1,0 23</inkml:trace>
  <inkml:trace contextRef="#ctx0" brushRef="#br0" timeOffset="62769.7025">12465 6655,'0'-23,"0"46,0 1,0-1,0 24,0-23,23 0,1-1,-24 1,0-1,47-23,-24 0,-23 24,24-24,-1 0,1 0,-1 0,-23-24,0 1,0-1,0 1,-23-1,23 0,-24 1,24-1,0 1,0-1,0 1,24 23,-1-24,1 24,23 0,-23 0,-1 0,1 0</inkml:trace>
  <inkml:trace contextRef="#ctx0" brushRef="#br0" timeOffset="63271.1402">12912 6844,'0'23,"0"1,0-1,0 1,0-1,0 1</inkml:trace>
  <inkml:trace contextRef="#ctx0" brushRef="#br0" timeOffset="63790.1598">13123 6608,'24'0,"-1"0,1 24,-1-24,1 23,23-23,-47 24,23-24,25 23,-25-23,1 24,-24-1,-24 1,1-24,23 24,-48 23,25-24,-1 1,1-1,-1 1,1-1</inkml:trace>
  <inkml:trace contextRef="#ctx0" brushRef="#br0" timeOffset="64600.1641">14487 6608,'0'0,"24"0,-24 24,-24-24,1 23,23 1,-47-1,23 1,1-1,-1 1,-23 0,24-24,-1 23,1 1,-1-1,24 1,24-24,-1 0,-23 23,24-23,-1 0,24 24,-23-24,23 23,-24-23,1 24,46-24,-70 23,47-23</inkml:trace>
  <inkml:trace contextRef="#ctx0" brushRef="#br0" timeOffset="65492.7018">14793 6702,'0'-23,"-23"23,-1 23,24 1,0-1,0 1,0 0,0-1,24 1,-1-1,1-23,-1 24,1-24,-1 0,1 0,-1 0,1-24,-1 24,-23-23,0-1,24 1,-1-1,-23 0,24 1,-1-1,-23 1,0-1,0 48,-23-1,23 1,0 23,0-23,0 23,23-24,-23 1,24-24</inkml:trace>
  <inkml:trace contextRef="#ctx0" brushRef="#br0" timeOffset="66169.1502">15358 6867,'0'24,"0"-1,-24 1,24-1,0 1,0-1,0 1</inkml:trace>
  <inkml:trace contextRef="#ctx0" brushRef="#br0" timeOffset="66821.1583">15640 6397,'0'-24,"0"48,0-1,0 1,0-1,0 48,0-48,0 24,0 0,0 0,0-23,0 23,0-23,0 23,0-24,0 24,0-23,0-1,0 1,-24-1</inkml:trace>
  <inkml:trace contextRef="#ctx0" brushRef="#br0" timeOffset="67381.1637">15969 6491,'24'0,"-48"0,48 23,-24 1,0 23,-24-24,24 1,0 23,-23-24,23 24,-24-23,24 23,-23-23,-1-1,24 1,-24-24,24 23,0 1,0-48,0 1,0-1,24 1,0-24,-1 23,-23-23,24 0,-1 23,-23-23,24 24,-1-24,1 23,-24 1,23-1,1 1,-24 46,23-23,1 24,-24-1,0 24,0-23,0-1,23 24,-23 0,0-23,0-1,0 1,0 23,0-23,0-1,0 1</inkml:trace>
  <inkml:trace contextRef="#ctx0" brushRef="#br0" timeOffset="67563.1521">15946 6797,'0'-24,"0"48,23-48,1 24,23-24,-24 24,1-23</inkml:trace>
  <inkml:trace contextRef="#ctx0" brushRef="#br0" timeOffset="67981.1661">15922 6444,'0'-24,"24"1,-1-1,1 1,23-1,-47 1,23-1,1 1,-1-1,1 1,-24 46,0 1,23-24,1 23,-1 1</inkml:trace>
  <inkml:trace contextRef="#ctx0" brushRef="#br0" timeOffset="68437.9601">16439 6373,'0'-23,"0"46,0 1,-23 23,23-24,0 24,0-23,0 23,23 0,-23 0,24 0,-24 0,0-23,0 23,0-24,0 24,0-23,0-1</inkml:trace>
  <inkml:trace contextRef="#ctx0" brushRef="#br0" timeOffset="69091.1643">16722 6514,'0'-23,"0"46,0 1,0-1,0 1,0-1,0 24,23-23,-23-1,0 1,0-1,24 1,-1-24,1 24,-1-24,1-24,-24 0,23 1,-23-1,0 1,0-1,0-23,-23 47,23-23,0-1,0 1,0-1,0 1,0-1,23 24,1-23,23 23,-24-24,24 24,-23 0</inkml:trace>
  <inkml:trace contextRef="#ctx0" brushRef="#br0" timeOffset="69591.6451">17074 6773,'24'0,"-24"-24,0 1,0-1,23 24,1 0,-24 24,24-24,-24 23,0 1,0 0,0 23,-24-24,24 1,-24-24,1 23,23 1,-24-1,48-23,-1 0,1 0,0 0,-1 0,1 0,23 0</inkml:trace>
  <inkml:trace contextRef="#ctx0" brushRef="#br0" timeOffset="70084.1783">17427 6491,'24'0,"-24"-24,23 24,1 0,-1 24,24-1,-23-23,23 0,0 24,0-24,-24 23,25-23,-25 24,1-24,-1 23,1 1,-24-1,-24-23,24 24,-23-1,-48 1,47 23,-23-47,47 24,-47-1,24 1,-24-1</inkml:trace>
  <inkml:trace contextRef="#ctx0" brushRef="#br0" timeOffset="71046.0989">18650 6820,'24'0</inkml:trace>
  <inkml:trace contextRef="#ctx0" brushRef="#br0" timeOffset="71268.0815">19309 6844,'0'0,"23"0,1 0</inkml:trace>
  <inkml:trace contextRef="#ctx0" brushRef="#br0" timeOffset="71523.4518">19897 6844,'0'0</inkml:trace>
  <inkml:trace contextRef="#ctx0" brushRef="#br0" timeOffset="71744.6471">20649 6797,'0'0</inkml:trace>
  <inkml:trace contextRef="#ctx0" brushRef="#br0" timeOffset="71975.104">20767 6867,'0'0</inkml:trace>
  <inkml:trace contextRef="#ctx0" brushRef="#br0" timeOffset="72862.3658">22413 6514,'-23'0,"23"24,-24-1,1-23,-1 24,-23-1,24 1,-25-1,1 1,0-1,24 1,-71 23,70-47,1 24,-1-1,1-23,23 24,47-24,-47 23,47-23,-24 0,1 24,46-24,-46 23,23 1,-24-1,48-23,-47 24,-1-1,24-23</inkml:trace>
  <inkml:trace contextRef="#ctx0" brushRef="#br0" timeOffset="74094.3441">22789 6632,'24'0,"-48"0,24 23,-23 1,23-1,0 1,-24-1,24 1,0 0,0-1,0 1,0-1,0 1,24-24,-24 23,0 1,23-24,1 0,-1 0,1 0,0-24,-1 1,1-1,-1 24,1-47,-1 24,-23-1,24 0,-1-23,-23 24,0-1,0 1,0 46,0 1,0-1,0 1,0-1,0 1,0 0,0-1,24 1,-1-1</inkml:trace>
  <inkml:trace contextRef="#ctx0" brushRef="#br0" timeOffset="75155.1765">23330 6914,'-23'-23,"23"-1,23 24,-23-23,24 23,-1 23,-23 1,0-1,0 1,0-1,-23-23,-1-23,24-1,0 1,0-1,0 1,0 46,0 1,0-1,0 1,0-1,0 1,0-1,0 1,0-1,0 1</inkml:trace>
  <inkml:trace contextRef="#ctx0" brushRef="#br0" timeOffset="75928.9574">23707 6256,'-24'0,"24"23,-23 24,23-23,0 23,0 0,0 0,-24 0,24 0,0 23,0 24,0-46,-23 22,23-23,0-23,0-1,0 1,-24-1,24 1</inkml:trace>
  <inkml:trace contextRef="#ctx0" brushRef="#br0" timeOffset="76476.1717">23942 6444,'0'23,"0"1,0-1,0 1,0 23,-24-24,24 24,-23-23,-1-1,24 24,0-23,-23-24,23 24,-24-1,24 1,0-48,0-23,0 0,24 23,-1-23,-23 0,24 0,23 0,-24 24,1-24,-1 47,1-24,-1-23,1 47,-1 24,-23-1,0 1,0-1,0 24,0 0,0-23,0 23,0-24,0 24,0-23,0 23,0 0,0-23,0-1</inkml:trace>
  <inkml:trace contextRef="#ctx0" brushRef="#br0" timeOffset="76682.3526">23871 6679,'0'-24,"0"48,24-48,-1 24,1-23,23 23,0 0,-24-24</inkml:trace>
  <inkml:trace contextRef="#ctx0" brushRef="#br0" timeOffset="77085.1361">23871 6326,'0'0,"24"0,-24-23,23 23,-23-24,24 24,-24-23,23 23,1-24,-1-23,1 47,-1-23,-23-1,24 24,-24-24,23 24,-23 24,0 0,24-1,0 1,-24-1,0 1,23-24</inkml:trace>
  <inkml:trace contextRef="#ctx0" brushRef="#br0" timeOffset="77554.9201">24506 6256,'0'0,"0"23,0 24,-23-23,23 23,-24 0,24 0,-23 0,23 23,0-23,0 0,0 0,0 1,0-1,0-24,0 24,0 0,0-23,0-1</inkml:trace>
  <inkml:trace contextRef="#ctx0" brushRef="#br0" timeOffset="79709.1732">24741 6632,'0'23,"-23"1,23-1,0 1,0-1,23 1,1 0,-24-1,24 1,-1-24,1 23,-1-23,-23 24,24-24,-24-24,0 1,0-1,0 1,0-1,23 24,-23-24,0 1,24-1,-24 1,0-1,23 24,1-23,-1 23,1 0,-1 0,1-24,23 24</inkml:trace>
  <inkml:trace contextRef="#ctx0" brushRef="#br0" timeOffset="80558.1765">25165 6891,'0'-24,"0"1,23 23,1 0,-24 23,0 1,0-1,0 1,0-1,0 1,23-48,1 24,-1-23,-23-1,24 1,-1-1,1 1,-1 23,1 0,-24 23,24-23,-24 24,23-1,-23 1,0-1,0 1</inkml:trace>
  <inkml:trace contextRef="#ctx0" brushRef="#br0" timeOffset="81013.2937">25729 6585,'0'0,"-23"0,-1 0,24-24,24 48,-1-24,1 23,-1-23,24 0,-23 24,23-1,0-23,-24 24,1-24,23 23,-23-23,-1 0,1 24,-24-1,0 1,0 0,0-1,-24 1,1-1,-1-23,-23 24,23-1,-23 1</inkml:trace>
  <inkml:trace contextRef="#ctx0" brushRef="#br0" timeOffset="82921.1927">12935 8137,'0'-23</inkml:trace>
  <inkml:trace contextRef="#ctx0" brushRef="#br0" timeOffset="83142.2441">12841 8678,'0'24,"-23"-24</inkml:trace>
  <inkml:trace contextRef="#ctx0" brushRef="#br0" timeOffset="83440.8927">12865 9783,'0'0</inkml:trace>
  <inkml:trace contextRef="#ctx0" brushRef="#br0" timeOffset="83665.1956">12724 10654,'-24'47,"48"-94,-48 117,24-46,-24-1,24 1</inkml:trace>
  <inkml:trace contextRef="#ctx0" brushRef="#br0" timeOffset="84350.1954">18838 8043,'0'-24,"-23"24,-1 0,24 24,-23-24,23 24</inkml:trace>
  <inkml:trace contextRef="#ctx0" brushRef="#br0" timeOffset="84548.1127">18650 9031,'0'23,"0"1,0-1,-23 1,23-1</inkml:trace>
  <inkml:trace contextRef="#ctx0" brushRef="#br0" timeOffset="85250.3262">23848 7855,'-24'0,"1"0,-1 0</inkml:trace>
  <inkml:trace contextRef="#ctx0" brushRef="#br0" timeOffset="85446.0758">23730 8702,'0'23,"0"-46,0 70,0-24,24 1</inkml:trace>
  <inkml:trace contextRef="#ctx0" brushRef="#br0" timeOffset="85663.6741">23613 9666,'23'47,"-46"-94,46 141,1-71,-24 24,0-23</inkml:trace>
  <inkml:trace contextRef="#ctx0" brushRef="#br0" timeOffset="85883.9659">23542 10559,'0'48</inkml:trace>
  <inkml:trace contextRef="#ctx0" brushRef="#br0" timeOffset="87409.181">12629 14299,'0'0,"0"23,-23-23,-1 24,1-1,-24 1,23 23,1-23,-24 23,0-24,0 1,0 23,0-24,23-23,1 24,-1-1,1-23,-1 0,24 24,-23-24,46 23,1-23,-1 0,1 24,23-1,-24 1,24-24,0 23,-23 1,23-1,0 1,-24-24,1 23,46 1,1 23,-24-47,0 23,0-23,24 0,-48 0,1 0,23 0,-24 0</inkml:trace>
  <inkml:trace contextRef="#ctx0" brushRef="#br0" timeOffset="88511.3664">13241 14440,'0'24,"0"-1,0 1,0-1,0 1,0 23,0-24,0 48,0-48,23 1,1-1,-24 1,23-24,1 0,0 0,-1-24,1 1,-1-1,1 1,-1-1,-23 1,24-1,-1-23,-23 24,0-1,0 1,0 46,0 24,0-23,0-1,0 1,0 23,0-24,24 1,-24-1,23 1,-23-1,24-23</inkml:trace>
  <inkml:trace contextRef="#ctx0" brushRef="#br0" timeOffset="89197.6934">13805 14887,'24'0,"-24"-24,23 24,-23-23,0 46,0 1,24-1,-24 1,23-1,-23 1,24-24</inkml:trace>
  <inkml:trace contextRef="#ctx0" brushRef="#br0" timeOffset="89390.1998">13899 14769,'0'-23,"-23"23,-1 0</inkml:trace>
  <inkml:trace contextRef="#ctx0" brushRef="#br0" timeOffset="89989.0763">14182 14158,'0'-24,"0"48,0-71,0 70,0 24,0-23,-24 46,24-23,0 0,0 24,0-24,0 0,0 24,0-24,0 23,-23-23,23 0,0 24,0-24,-24 0,24 0,-23 0,23-23,0 23</inkml:trace>
  <inkml:trace contextRef="#ctx0" brushRef="#br0" timeOffset="90842.1739">14723 14322,'0'0,"0"24,0-1,0 25,-24-1,24-24,-23 24,-1 0,1 0,23-23,0 23,-24-24,24 1,-24-1,24 1,0-48,0 1,24-1,-24 1,24-24,-24 23,23-23,1 0,-1 0,24-47,-47 70,24-23,-1 0,1 47,-1 0,-23 24,24-1,-24 1,0 23,0 0,0 0,0 0,0 0,0 0,0-23,0 23,23-24,-23 1,0 23,0-24,0 1,24-24</inkml:trace>
  <inkml:trace contextRef="#ctx0" brushRef="#br0" timeOffset="91097.2164">14652 14652,'0'0,"24"0,-24-24,23 24,1 0,-1 0,1 0,-1 0,1-23,-1 23,1 0</inkml:trace>
  <inkml:trace contextRef="#ctx0" brushRef="#br0" timeOffset="91872.1953">14652 14228,'0'-23,"24"23,-1-24,-23 1,24-1,-1 1,1-1,-1 1,-23-1,24 24,-1 0,1 0,-24 24,0-1,0 1,23-24,-23 23,24 1</inkml:trace>
  <inkml:trace contextRef="#ctx0" brushRef="#br0" timeOffset="92330.1797">15334 14064,'0'23,"0"1,0-1,-23 1,23 23,0 0,-24 0,24 0,-23 0,-1 24,24-24,0 23,-24-23,24 24,-23-1,23-23,0 24,-24-1,24-23,-23 1,23 22,0-46,0 23,0 0,23-47</inkml:trace>
  <inkml:trace contextRef="#ctx0" brushRef="#br0" timeOffset="93061.1764">15569 14464,'0'-24,"0"48,-23-48,23 48,-24-1,24 1,0-1,0 24,0-23,0-1,24 1,-1-1,1 1,-1-1,1-23,-1 0,1 0,-1-23,1 23,-1-24,-23 1,47-1,-47 1,24-1,-1-23,-23 24,24-1,-24 1,24 23,-24-24,0 48,-24-1,0 1,24-1,0 1,0 23,0-24,0 1,0-1,24 1,-24-1</inkml:trace>
  <inkml:trace contextRef="#ctx0" brushRef="#br0" timeOffset="93614.1795">16087 14840,'0'0,"23"-24,1 1,-1-1,1 24,-1-23,1 23,-1 0,-23 23,0 1,0-1,0 1,0-1,0 1,-23-1,23 24,-24-23,24-1,-23 25,-1-48,24 23,-23 1,23-1,0 1,0-48,0 1,0-1,23 1,1-1,-1 0,1 1</inkml:trace>
  <inkml:trace contextRef="#ctx0" brushRef="#br0" timeOffset="93843.1899">16251 14628,'-23'-23</inkml:trace>
  <inkml:trace contextRef="#ctx0" brushRef="#br0" timeOffset="95782.5953">16510 14417,'0'23,"24"1,23-24,0 23,-24-23,24 0,-23 0,-1 24,1-24,23 0,0 23,0-23,-24 0,1 0,-1 0,1 0,-1 0,1 0,-1 0,-23 24,0-1,-23-23,-1 24,24-1,-47-23,47 24,-47-1,24 24,-24-47,47 24,-47 23,23-47,-23 23,24 1,-1-1,1 1,-1-24,24 23</inkml:trace>
  <inkml:trace contextRef="#ctx0" brushRef="#br0" timeOffset="96665.8852">18039 14558,'0'0,"-24"0,24-24,24 24,23 0,-24 0,24 0,0 0,0 0,0 0,0 0,24 0,-24 0,0 0,0 0,0 0,0 0,0-23,0 23,-23 0,-24 23</inkml:trace>
  <inkml:trace contextRef="#ctx0" brushRef="#br0" timeOffset="96975.191">18062 14769,'-23'0,"46"0,-23 0,24 0,23 0,-24 0,24 0,0-23,24 23,-1 0,-22-24,93 24,-94 0,23 0,-23 0,0 0,0 0,-23 0,23 0,-24 0,1-23</inkml:trace>
  <inkml:trace contextRef="#ctx0" brushRef="#br0" timeOffset="97417.4761">18486 14322,'0'-23,"0"46,23-46,-23-1,0 48,-23-1,23 1,-24 23,1 0,-1 0,24 0,-47 24,47-24,-47 0,47 0,-24 0,1 0,-1 0,1 0,-1 0,1-24,-1 1,24 0,-23-24</inkml:trace>
  <inkml:trace contextRef="#ctx0" brushRef="#br0" timeOffset="100192.4216">20085 14252,'23'0,"-46"0,23 23,-24-23,1 24,-1-24,1 23,-1 1,-23-1,24-23,-1 24,-23 0,24-24,-24 23,47 1,-47-24,47 23,-24-23,0 0,1 0,23 24,0-1,0 1,47-24,-23 23,-1-23,1 24,46-1,-23 1,-23-24,-1 23,24 1,-23-24,23 23,-24-23,-23 24,24-24</inkml:trace>
  <inkml:trace contextRef="#ctx0" brushRef="#br0" timeOffset="104307.1763">12747 15569,'0'23,"0"1,0-1,0 1,0 0,0-1,0 1,0-1,0 1,0-1,24-23,-24 24,23-24,-23 23,0 1,24-24,-24 23,23-23,1 0,-24 24,23-24,1 0,-1 0,1 0,23 0,-24 0,24 0,0 0,24 0,-1 0,1 0,0 23,-1-23,24 0,-23 0,23 0,0 0,0 0,94 0,-70 0,-24 0,23-23,1 23,0 0,-1 0,1-24,-1 24,142-23,-141 23,-1 0,1 0,-1-24,-23 24,24 0,0-23,-24 23,-24 0,48 0,-48 0,25 0,-25 0,1 0,-1 0,1-24,-24 24,-24 0,24 0,0-23,-23 23,-1-24,-23 1,0-1,0-23,0 0,0 0,0 23,0 1,0-24,0 23,-23 1,23-1,-24 1,24-1</inkml:trace>
  <inkml:trace contextRef="#ctx0" brushRef="#br0" timeOffset="107379.9751">15193 15992,'-24'0,"24"-23,-23 23,23 23,0 1,0-1,0 24,0-23,0 23,0-24,0 1,0-1,0 1,23-1,-23 1,0-48,0 1</inkml:trace>
  <inkml:trace contextRef="#ctx0" brushRef="#br0" timeOffset="107767.2009">14981 16227,'24'24,"-1"-24,-23 23,0 1,24-24,-1 24,1-1,-1-23,1 0,-1 0,1-23,-1-1,1 0,0 1,-1-1,1 1,-1-24,1 47</inkml:trace>
  <inkml:trace contextRef="#ctx0" brushRef="#br0" timeOffset="108477.2199">14252 16674,'0'-23,"-23"-1,-1 24,1 0,23-23,-24 23,1 0,-1 0,1 23,-1-23,1 24,-1-1,1 1,23-1,0 1,23-1,1 1,-1-1,1 1,-1-24,1 0,-1 23,1 1,-1-24,-23 23,24 1,-24 0,-24-1,24 1,-23-1,-1-23,1 24,-24-24,47 23,-24-23,1 0,-1 0,1 0,23-23</inkml:trace>
  <inkml:trace contextRef="#ctx0" brushRef="#br0" timeOffset="108890.6906">14558 16768,'0'-23,"-24"23,24-24,-23 24,-1 0,1 0,-1 24,1-1,23 1,-24-1,1 1,-1 23,24 0,0-23,-23-1,23 24,23-23,-23-1,47-23,-23 0,-1 0</inkml:trace>
  <inkml:trace contextRef="#ctx0" brushRef="#br0" timeOffset="109441.2004">14887 16745,'0'23,"-23"-23,23 47,0-23,-24-1,1 24,-1 1,24-25,-23 24,23-23,-24-1,24 1,0-48,0 1,0-1,24 1,-24-24,23 23,-23-23,0 23,24-23,-1 0,1 24,-1-24,1 23,-1-23,24 24,-23 23,-1 0,1 47,-24-24,0 1,0 23,0 0,-24 0,24-24,0 24,0-23,0 0,0-1,0 1,0-1</inkml:trace>
  <inkml:trace contextRef="#ctx0" brushRef="#br0" timeOffset="109654.2064">14840 16909,'24'-23,"23"23,-47-24,47 24,-24 0,1 0,-1 0</inkml:trace>
  <inkml:trace contextRef="#ctx0" brushRef="#br0" timeOffset="110060.7447">15311 16651,'0'-24,"0"48,0-1,0 24,0 0,0-23,0 23,0-24,0 24,0-23,0 0,0-1,0 1,0-1,23-23,1 0,23 0,-47-23,47 23,-24-24,1 24,-1 0</inkml:trace>
  <inkml:trace contextRef="#ctx0" brushRef="#br0" timeOffset="110666.2051">15851 16651,'0'-24,"0"48,0-1,-23 1,23-1,-24 24,24 24,-23-48,23 24,-24-23,24 0,0-1,0 1,-23-24,23 23,0-46,0-1,0 1,23-1,-23 0,0 1,0-24,24 0,-24 23,23-23,-23 0,24 24,-1-24,-23 23,0 1,24-1,0 24,-1 0,-23 24,24-1,-1 1,-23 23,0-24,0 24,0 0,0-23,24 23,-24-24,0 1,23-1,-23 1,0 0,24-1,-24 1,0-1</inkml:trace>
  <inkml:trace contextRef="#ctx0" brushRef="#br0" timeOffset="110860.1991">15804 16886,'212'141,"-424"-282,212 117,0 1,24 23,-1 0,25 0,-25 0</inkml:trace>
  <inkml:trace contextRef="#ctx0" brushRef="#br0" timeOffset="111532.7647">16204 16604,'0'23,"0"1,0-1,0 1,0-1,-23 24,23-23,0-1,0 1,0 23,0-24,0 1,-24 0,24-1,0 1,0-48,0 1,0-1,0 0,0-23,0 24,0-24,0 23,24-23,-24 0,23-23,1 46,-1-23,-23 24,24-1,23 1,-24-1,1 24,-24 24,23-24,-23 23,0 1,0-1,0 1,-23-1,23 1,-24 23,1-24,-1 1,24-1,-47 1,47-1,-23-23,46 0,24 0,0 0,-23 24,-1-24,1 23,-1 1,1-24,-1 23,25 1</inkml:trace>
  <inkml:trace contextRef="#ctx0" brushRef="#br0" timeOffset="113017.8118">20438 14393,'-24'0,"24"-24,-23 24,-1 0,1 24,23 0,-24-1,24 1,0 23,0-24,0 1,0-1,0 24,24-23,23 23,0-47,-24 0,1 0,23-24,-24 1,1-1,-1 1,1-1,-1-23,-23 24,0-1,0 1,24 23,-24-24,0 48,23-1,-23 1,0-1,0 1,24-1,-24 1,23-1,1 1</inkml:trace>
  <inkml:trace contextRef="#ctx0" brushRef="#br0" timeOffset="113496.1907">20979 14746,'23'-24,"1"24,-1-23,-23-1,0 1,0 46,0 1,0-1,0 1,24-1,-24 1,23-24</inkml:trace>
  <inkml:trace contextRef="#ctx0" brushRef="#br0" timeOffset="113679.3022">21073 14558,'0'0,"-24"0,24-24</inkml:trace>
  <inkml:trace contextRef="#ctx0" brushRef="#br0" timeOffset="114544.1267">21425 14111,'-23'0,"23"23,0 1,0 23,0-24,-24 24,24 0,0 0,0 24,0-24,0 0,0 0,0 0,0 0,0 0,0-23,0 23,0-24,0 24,0-23,0-1,0 1</inkml:trace>
  <inkml:trace contextRef="#ctx0" brushRef="#br0" timeOffset="115410.2042">22154 14158,'24'-24,"-24"48,-24-1,24 1,-23 23,-1 23,1-23,-24 1,47-1,-24 0,1 23,-1-23,1-23,23-1,0 1,-24-1,24-46,24-24,-24 23,23 1,1-24,-1 0,1 0,-1 0,1-1,-1 1,24 24,-23-24,-1 0,1 47,0-47,-1 47,-23-24,24 24,-24 24,23-1,-23 1,0 23,0 0,0 23,0-22,0-1,0 0,0-24,0 24,24 0,-24-23,0-1,0 1,23-1</inkml:trace>
  <inkml:trace contextRef="#ctx0" brushRef="#br0" timeOffset="115654.2059">22037 14534,'0'-23,"23"23,1 0,-1-24,24 24,0 0,-23-23,23 23,-23 0,-1 0</inkml:trace>
  <inkml:trace contextRef="#ctx0" brushRef="#br0" timeOffset="116091.2094">22154 14134,'0'-23,"24"-1,-1 1,-23-1,24 1,23-24,-23 23,-1 24,-23-23,24 23,-1 0,1 0,-24 23,0 1,0-1,0 1,0-1,23-23</inkml:trace>
  <inkml:trace contextRef="#ctx0" brushRef="#br0" timeOffset="116624.2056">22766 13993,'0'24,"0"-1,-24 24,1-23,23 46,0-46,0 46,0-23,0 24,0 0,0-24,0 0,0 23,0-23,0 0,23-23,-23 23,24-24,-24 24,0-23</inkml:trace>
  <inkml:trace contextRef="#ctx0" brushRef="#br0" timeOffset="117596.2063">23048 14299,'0'0,"0"-24,0 1,0 46,0 1,0-1,0 24,24-23,-24 23,23-23,-23 23,24-24,-1 1,1 23,-1-24,1-23,-1 24,1-1,23-23,-24 0,-23-23,24 23,-1-24,-23 1,24-1,-1 1,1-1,-24 1,0-24,0 23,0-23,0 23,0 1,0-1,0 1,-24 23,24-24,0 1,24 23,-1 0,1 0,23 0,0 0,0 0,47-24,-47 24,0-23,0 23</inkml:trace>
  <inkml:trace contextRef="#ctx0" brushRef="#br0" timeOffset="118387.2421">23707 14652,'23'-24,"1"24,-1 0,1 0,-1 24,-23-1,47 1,-47-1,24 1,-1-1,1 24,-24-23,0-1,0 1,-24-1,1 1,23-1,-24 1,24-1,-23 1,-1-24,24 24,-23-24,-1 0,24-24,0 0,24 1,-24-1,23 1,-23-1,47 1,-23-24,23 23</inkml:trace>
  <inkml:trace contextRef="#ctx0" brushRef="#br0" timeOffset="118680.8947">23730 14511,'0'0,"-23"0</inkml:trace>
  <inkml:trace contextRef="#ctx0" brushRef="#br0" timeOffset="119373.6919">24295 14158,'-24'0,"48"23,-1-23,1 24,-1-24,48 23,-1 1,-23-1,0 1,0-24,0 0,0 23,-23 1,47-24,-48 23,1-23,-1 0,1 24,-24 0,23-24,-23 23,-23 1,-1-1,1 1,-24-1,0 1,-1-1,1 1,0-1,-23 1,-1 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7:02:42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9690 729,'0'-24,"0"1,0 46,0 1,0-1,0 24,0-23,0 23,0 0,-24 0,24-24,0 24,0 1,-23-25,23 24,0-23,0-1,0 1,0-48,-24 1,24-1,0 1,0-24,0 23,0-70,0 47,24 0,-24 0,0-24,23 24,-23 24,24-1,-24 1,23 23,1 0,-24 23,23 1,1-1,-24 1,0 23,23-24,-23 24,0 0,0 0,24-23,-24-1,23-46,-23-24,0 23,24-23,-1 0,1-23,-1 46,1-23,23 0,-24 47,1-23,-1 46,1-23,-24 24,0 46,0-23,0 0,0-23,0 23,0 0,0 0,-24 0,1 0,23-23,-24 46,24-46</inkml:trace>
  <inkml:trace contextRef="#ctx0" brushRef="#br0" timeOffset="604.1594">10513 658,'0'24,"0"-1,-24 1,24 23,-23-24,23 24,-24 0,1 0,-1-23,24 70,-23-94,-1 24,24-1,0 1,0-48,24-23,-1 0,-23 0,47-47,-23 23,-1 1,1 23,-1 0,1 0,-24 23,23 24,1 0,-1 24,-23-1,0 1,0 23,0 0,0 0,0 0,0 0,0 0,0 0,0-24,0 24,0-23,24 0,-24-1,0 1,23-48</inkml:trace>
  <inkml:trace contextRef="#ctx0" brushRef="#br0" timeOffset="754.5875">10513 1011,'0'0,"-24"0,1-24,46 1,1 23,-24-24,47 24,-47-23,47-1,-24 24</inkml:trace>
  <inkml:trace contextRef="#ctx0" brushRef="#br0" timeOffset="1428.2351">11054 635,'0'-24,"0"48,-24-24,24 47,-23-24,23 1,0 23,0-24,0 24,-24 0,24-23,0 23,0 0,0-24,-23 1,23-48,0 1,0-1,0 1,0-24,0 23,0-23,0 0,23 0,-23 0,24 0,-24 0,0 0,23 24,24-24,-47 23,24 24,-1-23,24 23,0 23,-23 1,-24-1,23 48,-23-24,-23 0,23 0,-47 0,23 0,1-24,-1 1,-23-24,47-24,-23 1,46 23,1 0,-1 23,1-23,-1 47,1-47,23 47,-47-23,23-1</inkml:trace>
  <inkml:trace contextRef="#ctx0" brushRef="#br0" timeOffset="2207.9748">11618 517,'24'0,"-1"0,1 0,-1 0,1 0,-1 0,1 0,-1 0,1 0,-1 0,1-23</inkml:trace>
  <inkml:trace contextRef="#ctx0" brushRef="#br0" timeOffset="2405.962">11783 517,'0'24</inkml:trace>
  <inkml:trace contextRef="#ctx0" brushRef="#br0" timeOffset="3053.9233">10654 494,'0'-24,"23"1,1 23,-1 0,1 0,23 0,0 0,-23 0,-1 0</inkml:trace>
  <inkml:trace contextRef="#ctx0" brushRef="#br0" timeOffset="3307.9046">10842 470,'0'0,"-23"0,23 24,0-1,-24 24,24-23,0-1,0 1,0 23,0 0,0-24,0 24,0 0,0 0,0-23,0 23,-24 0,24-24,-23 1,23 0,0-1</inkml:trace>
  <inkml:trace contextRef="#ctx0" brushRef="#br0" timeOffset="3955.8653">11736 517,'0'24,"0"-1,0 1,23-1,-23 1,0-1,0 24,0-23,0-1,0 24,-23-47,23 24,0-1,0 1</inkml:trace>
  <inkml:trace contextRef="#ctx0" brushRef="#br0" timeOffset="4138.8531">11571 940,'0'0,"0"24,24-24,-1 0,1 0,-1 0,1 0,23 0,-24-24,24 24</inkml:trace>
  <inkml:trace contextRef="#ctx0" brushRef="#br0" timeOffset="4457.8318">12465 470,'0'24,"-24"-1,1 1,-1-1,-23 24,47-23,-70 70,46-71,1 1,-1-1,1 1,-1-1</inkml:trace>
  <inkml:trace contextRef="#ctx0" brushRef="#br0" timeOffset="4690.8176">12136 541,'23'-24,"-46"48,46-71,1 23,-1 24,1 0,-1 0,1 71,-1-48,-23 1,24 23,-1-24,-23 24,24-23,-1-1,-23 1,24-1</inkml:trace>
  <inkml:trace contextRef="#ctx0" brushRef="#br0" timeOffset="5189.7896">14346 470,'0'0,"24"0,-24-23,0 46,-24-23,24 47,0-23,0-1,0 24,-23-23,23 23,-24-24,24 1,0 23,0-24,0 1,0-1,0 1</inkml:trace>
  <inkml:trace contextRef="#ctx0" brushRef="#br0" timeOffset="5392.7806">14299 517,'0'-23,"0"46,0-70,47 24,-47-1,47 0,24 1,-24 23,-24 0,24 0,-23 0,0 23</inkml:trace>
  <inkml:trace contextRef="#ctx0" brushRef="#br0" timeOffset="5574.7656">14299 635,'0'23,"0"-46,0 23,24 0,-1 0,1 0,23-24,0 24,0 0,-24-23,24 23,1 0</inkml:trace>
  <inkml:trace contextRef="#ctx0" brushRef="#br0" timeOffset="5942.7386">15028 470,'-23'0,"23"-23,-24 23,-23 23,24-23,-24 47,23-23,1 23,-1 0,1-24,-1 48,24-24,0-24,24 1,-1-1,1 1,23-24,-24-24,1 24,-1-23,24-1,0-23,-47 24,0-1,0 1,0-24,0 0,0 23,-23 1,-1 23,1-24</inkml:trace>
  <inkml:trace contextRef="#ctx0" brushRef="#br0" timeOffset="6351.1239">15522 447,'0'23,"-23"1,23-1,-24 1,24 23,0-24,0 1,0 23,0-24,-23 1,23 23,0-24,-24-23,24 24</inkml:trace>
  <inkml:trace contextRef="#ctx0" brushRef="#br0" timeOffset="6733.0187">15405 541,'0'-47,"0"94,23-118,24 24,-23 0,-1 0,48 23,-48 1,1 23,23 0,0 23,-24 1,-23-1,0 24,0-23,0 23,-47-23,24 23,-1-24,1 1,-24-1,23-23,1 24,-1-24,1 0,-1-24,24 1,24 23,-1 23,1-23,-1 24,1-1,46 24,-46-23,-1 23,24-24,-47 1,24-1,-1 24</inkml:trace>
  <inkml:trace contextRef="#ctx0" brushRef="#br0" timeOffset="7311.9801">17192 376,'0'0,"24"-24,-1 24,1 0,23 0,-24 0,1 0,23 0,-24 0,24 0,0 0,-23 0,23 0,-24 0,1 0</inkml:trace>
  <inkml:trace contextRef="#ctx0" brushRef="#br0" timeOffset="7522.9659">17474 329,'-23'23,"-1"1,24-1,0 1,0 0,-23-1,23 24,-24-23,24-1,-23 1,23 23,0-24,0 1,0 23</inkml:trace>
  <inkml:trace contextRef="#ctx0" brushRef="#br0" timeOffset="7720.9512">17145 823,'24'0,"-48"0,48 23,-1-23,1 0,23 0,-24 0,1 0,23 0,-24 0,24 0,-23 0,-1 0</inkml:trace>
  <inkml:trace contextRef="#ctx0" brushRef="#br0" timeOffset="8693.8938">19709 470,'0'0,"0"-23,0-1,-24 0,0 24,1 0,-1 24,1 0,23-1,-24 1,1-1,-1 1,1 70,-1-71,24 1,0-1,0 1,24-1,-24 1,47-24,-47 23,23-23,1-23,23 23,-47-24,47 1,-23 23,-1-24,-23-23,24 24,-24-24,0 23,0 1,0-1,0 1,-24 23,1-24</inkml:trace>
  <inkml:trace contextRef="#ctx0" brushRef="#br0" timeOffset="8992.8684">19967 399,'0'0,"0"24,-23 23,23-23,-24 23,24-24,0 1,0-1,0 1,0-1,0 24,0-23,-23-1</inkml:trace>
  <inkml:trace contextRef="#ctx0" brushRef="#br0" timeOffset="9251.8557">19897 494,'0'-24,"0"48,23-71,-23 23,0-23,24 47,23-47,-24 47,1-24,-1 24,1 24,-1-24,1 23,-1 1,-23-1,0 1,0 0,-23-1,-1 1,1-24,23 23,-24 1,1-24</inkml:trace>
  <inkml:trace contextRef="#ctx0" brushRef="#br0" timeOffset="9670.8352">20273 399,'0'24,"0"0,0-1,0 24,0-23,0-1,0 1,0 23,0-24,0 1,0-1</inkml:trace>
  <inkml:trace contextRef="#ctx0" brushRef="#br0" timeOffset="9881.8128">20226 494,'0'0,"23"-24,-23 1,24-1,-24 0,23 1,1-1,0 24,-1-23,1 23,23 0,-24 0,1 0,-1 0</inkml:trace>
  <inkml:trace contextRef="#ctx0" brushRef="#br0" timeOffset="10093.8048">20249 564,'-23'0,"46"0,-46 24,46-24,1 0,23 0,-23 0,-1 0,24 0,-23 23,-1-23</inkml:trace>
  <inkml:trace contextRef="#ctx0" brushRef="#br0" timeOffset="10270.7886">20273 799,'0'0,"0"24,23-24,1 0,23-24,-23 24,70 0,-71 0</inkml:trace>
  <inkml:trace contextRef="#ctx0" brushRef="#br0" timeOffset="10534.7755">20837 447,'0'-24,"-23"24,23-24,0 48,0 0,0-1,0 1,0 23,-24-24,24 1,0 23,-23-47,23 47,0-24,0 1,0-1</inkml:trace>
  <inkml:trace contextRef="#ctx0" brushRef="#br0" timeOffset="10901.7552">20767 635,'0'-47,"0"94,0-141,0 70,0-23,0 24,23-1,1-23,-1 23,1 24,23-23,-24 23,-23 23,24-23,0 24,-24-1,0 1,0 0,0-1,-24 1,0-24,1 23,-1 1,-23-24,24 0,-1 0,24 23,24-23,-24 24,23-24,1 0,-1 23,1 1,-1-24,1 23,0-23</inkml:trace>
  <inkml:trace contextRef="#ctx0" brushRef="#br0" timeOffset="11495.7146">21425 423,'0'-24,"0"48,0-24,0 24,0-1,0 1,-23 23,-1 0,24-24,-23 1,-1-1,1 24,-1-23,1-24,23 23,-24 1,24-48,24 1,-24-1,0 1,0-1,0 1,23-24,1 0,-1 23,1-23,-1 24,-23-25,24 25,-1 23,1-24,-1 24,1 24,-24-1,23 1,-23 0,0-1,24 24,-24-23,0-1,0 1,0 23,0-24,0 1,0-1</inkml:trace>
  <inkml:trace contextRef="#ctx0" brushRef="#br0" timeOffset="11669.7014">21355 635,'0'0,"0"-24,23 24,1-23,-1 23,1 0,-1 0,24-24</inkml:trace>
  <inkml:trace contextRef="#ctx0" brushRef="#br0" timeOffset="12042.6785">21755 399,'23'0,"1"0,-1-23,24 23,-23 0,23 0,23 0,-46 0,23 0,0-24</inkml:trace>
  <inkml:trace contextRef="#ctx0" brushRef="#br0" timeOffset="12254.6645">21966 376,'0'0,"0"23,-23 1,23 0,0-1,0 1,0-1,-24 1,24-1,0 1,-23 23</inkml:trace>
  <inkml:trace contextRef="#ctx0" brushRef="#br0" timeOffset="12937.7301">22484 329,'-24'0,"1"0,-1 0,1 23,-24 1,23-1,24 1,-23 23,-1-47,24 47,0-23,-23-1,23 1,0-1,23 1,-23-1,24-23,-1 0,1 0,-1 0,1 0,-1-23,1 23,-24-24,23 1,-23-1,24 1,-24-1,0 1,0-1,0 1,-24-1,24 0,-23 24,23-23</inkml:trace>
  <inkml:trace contextRef="#ctx0" brushRef="#br0" timeOffset="13527.0115">22789 376,'0'0,"-23"0,23 23,0 1,0 0,0-1,0 24,-24-23,1-1,23 1,0-1,-24 1,24-1,-23 24,23-23,-24-24</inkml:trace>
  <inkml:trace contextRef="#ctx0" brushRef="#br0" timeOffset="13874.0132">22695 564,'0'-23,"24"-24,-24 23,23-23,1 0,-1 23,1 1,-1-24,25 47,-48-24,47 24,-24 0,1 24,-1-24,-23 23,0 24,0-23,-47 23,24-23,23-1,-24-23,1 0,23 24,-24-24,0 0,24 23,-23-23,23 24,23-24,1 23,0 1,-24-1,47 1,-24-24,24 23,0 1,-23-1,-1-23</inkml:trace>
  <inkml:trace contextRef="#ctx0" brushRef="#br0" timeOffset="14543.0067">17169 1176,'0'0,"0"-24,-24 24,24 24,0-1,-24 1,1-1,23 1,-24 23,-23-24,24 24,-1-23,-46 46,70-46,-47 23,47-24,-24-23,1 0,23 24,-24-24</inkml:trace>
  <inkml:trace contextRef="#ctx0" brushRef="#br0" timeOffset="14740.8123">16792 1458,'0'0,"0"-24,-23 48,23-1,0 1,0 23,0-24,0 1,23-1,-23 1,24-24,23 0,-24 0</inkml:trace>
  <inkml:trace contextRef="#ctx0" brushRef="#br0" timeOffset="16364.6607">16016 2093,'-23'0,"23"23,-24 1,24-1,-23 24,23-23,0-1,0 1,23-1,-23 1,24-24,-1 0,-23-24,24 24,-24-23,0-1,23 24,-23-23,0-1,0 1,0-1,-23 24,-1 0,1 0,-1 24,24-1,24 1,-1-24,1 0,-1 0,1 0,-1-24,1 1,-1-1,24 24,-47-23,24-1,-1 1,-23-1,0 1,0-1,0 1,0-1,-23 24,23-23,-24 23,1 0,-1 0,1 0,23 23,0 1,23-24,1 0,-1 0,24 0,-23 23,46-23,-46 24,-1-24,1 23,-24 1,23-24,1 23,-24 24,0-23,-24-1,24 1,0-1,24 1,-24-1,23-23</inkml:trace>
  <inkml:trace contextRef="#ctx0" brushRef="#br0" timeOffset="16982.26">17192 1975,'-23'0,"-1"24,0-1,1 1,23-1,-24 1,1-1,23 24,-24-47,24 47,24-23,-1-1,1-23,-1 0,1 0,23 0,-47-23,24 23,-1-24,1 1,-24-1,0 1,-24-1,1 1,-1 23,24-24,-47 1,47-1,-24 24,48 0,0 0,23 0,0 0,0 0,0 0,0 0,0 0,0 0</inkml:trace>
  <inkml:trace contextRef="#ctx0" brushRef="#br0" timeOffset="17490.0443">17498 2210,'-24'0,"24"24,0-1,-23-23,-1 24,24-1,0 1,-23-24,23 24,0-1,23-23,1 0,-1-23,1 23,-1 0,-23-24,24 24,-24-24,0 1,-24 23,24-24,-23 24</inkml:trace>
  <inkml:trace contextRef="#ctx0" brushRef="#br0" timeOffset="20171.9751">10113 3974,'-24'0,"48"0,-1 0,1 0,0-23,23 23,-24 0,24 0,-23 0,-1-24,24 24,-23 0,23 0,-24 0,1 0</inkml:trace>
  <inkml:trace contextRef="#ctx0" brushRef="#br0" timeOffset="20465.7338">10325 3998,'-24'0,"24"23,0 1,0-1,0 1,24 23,-24 0,0-24,0 1,0 0,0 23,-24-24,24 1</inkml:trace>
  <inkml:trace contextRef="#ctx0" brushRef="#br0" timeOffset="20686.0224">10184 4468,'-24'0,"24"24,24-24,-1 0,1 0,23 0,-24-24,24 24,0 0,0 0,-23-23,23 23,-24-24,1 24</inkml:trace>
  <inkml:trace contextRef="#ctx0" brushRef="#br0" timeOffset="21191.335">10113 3857,'0'-24,"23"24,-23-23,24 23,-24-24,24 24,-1-23,1 23,-24-24,23 1,1 23,-1 0,-23 23,24-23,-24 24,0-1,23-23,-23 24</inkml:trace>
  <inkml:trace contextRef="#ctx0" brushRef="#br0" timeOffset="21634.8762">11077 4115,'0'-23,"24"23,-1 0,1 0,-1 0,1 0,-1 0,1 0</inkml:trace>
  <inkml:trace contextRef="#ctx0" brushRef="#br0" timeOffset="21808.1643">11124 4209,'24'0,"-1"0,24 0,-23 0,-1-23,1 23,46 0</inkml:trace>
  <inkml:trace contextRef="#ctx0" brushRef="#br0" timeOffset="22665.0194">12065 3669,'24'0,"-48"0,48-24,-1 24,-23-23,-23 23,-1 0,0 0,1 0,-1 0,1 0,-1 0,1 0,-1 0,1 0,23 23,0 1,0-1,23 1,-23-1,0 24,0-23,0 23,0 0,0 0,0-24,0 48,0-24,0 0,-23 0,23 0,-24 24,24-1,-23 1,23-1,-24 24,24-23,0 23,0-24,0 25,0-1,0 0,0 94,0-94,0 0,24-23,-24 23,23-24,-23 1,0-1,0-23,47 71,-47-71,0 0,71 24,-71-48,23 1,1-24,23-24,-23 24,23-23,-24-1,24 24,-23 0,23-23</inkml:trace>
  <inkml:trace contextRef="#ctx0" brushRef="#br0" timeOffset="23907.6018">13029 3763,'24'-24,"-48"48,24-24,0 23,-23-23,-1 24,1-1,-1 24,1-47,-24 47,-24-23,24-1,47 1,-23-24,-1 0,0 23,24 1,24-1,0-23,-1 24,1-24,-1 23,24-23,-23 24,23-24,0 0,23 23</inkml:trace>
  <inkml:trace contextRef="#ctx0" brushRef="#br0" timeOffset="24370.0083">13476 3739,'0'0,"-23"0,-1 0,1 0,-1 24,1-24,-25 47,25 0,23-24,0 1,-24 23,24-24,0 24,0-23,24-1,23 1,-23-24,-1 0,1-24,-1 24,24-23,-23 23,-1-24,-23 1,0-1,0 1,0-1,0 1,-23-1,-1 1,24-1,-23 24</inkml:trace>
  <inkml:trace contextRef="#ctx0" brushRef="#br0" timeOffset="24919.0182">13899 3504,'0'0,"0"-24,-23 24,23 24,0-1,-24-23,24 47,0 1,0-25,0 24,0 0,0 0,0 0,0 0,0 0,0 0,0 0,0 0,0 0,0-23,0 23</inkml:trace>
  <inkml:trace contextRef="#ctx0" brushRef="#br0" timeOffset="25917.92">14182 3669,'23'0,"24"0,0 0,-23 0,-1 0,24 0,-23 0,23-24,0 24</inkml:trace>
  <inkml:trace contextRef="#ctx0" brushRef="#br0" timeOffset="26152.0159">14393 3645,'0'24,"-23"-24,23 23,-24 1,24-1,0 1,0-1,-23-23,23 47,0-23,0-1,0 1,0-1,0 1,0-1,0 1</inkml:trace>
  <inkml:trace contextRef="#ctx0" brushRef="#br0" timeOffset="26340.0434">14229 4092,'-24'0,"48"0,-24 0,23 0,1 0,-1 0,24 0,-23 0,23-24,0 24,-24 0,24 0</inkml:trace>
  <inkml:trace contextRef="#ctx0" brushRef="#br0" timeOffset="26768.9345">14182 3574,'23'0,"1"-23,-1 23,-23-24,47 1,-23-1,-1 1,1 23,-1 0,1 0,-24 23,0 1,0-1,0 1,0-1</inkml:trace>
  <inkml:trace contextRef="#ctx0" brushRef="#br0" timeOffset="27274.9575">14746 3504,'0'-24,"0"48,0-71,0 70,0 1,0-1,0 1,0 23,0-23,0 46,0-46,0 46,0-23,0 0,0 0,0 0,0 0,-23-23,23 23,0 0,-24-47,24 47</inkml:trace>
  <inkml:trace contextRef="#ctx0" brushRef="#br0" timeOffset="27962.0301">15169 3645,'-23'0,"-1"0,1 24,-1-1,24 1,-47-1,47 24,-23-23,-1 23,24-24,0 24,0-23,0-1,24 1,-1-1,24-23,-23 0,23-23,0-1,-24 24,1-23,-24-1,0 1,0-1,0 1,0-1,0 1,-24-1,1 1,-1-1,24 1</inkml:trace>
  <inkml:trace contextRef="#ctx0" brushRef="#br0" timeOffset="28419.0239">15475 3598,'-23'0,"-1"0,48 0,-1 24,24-24,-23 0,23 23,0 1,-24-24,1 0,23 23,-24-23,24 24,-23-24,-1 23,1 1,-24-1,0 1,-24-24,24 23,-23 1,-1-1,-23 1,24 23,-24-24,0 1,0-1,-24 1</inkml:trace>
  <inkml:trace contextRef="#ctx0" brushRef="#br0" timeOffset="29435.1494">18556 3574,'47'-23,"-94"46,118-70,-48 47,-46 0,-1 0,1 24,23-1,-47 1,23 0,1-24,-24 23,-24 24,24-23,23-1,-23 1,24-1,-1-23,-23 24,24-1,-24 1,47-1,0 1,23-1,1-23,-1 24,1-24,-1 23,24-23,0 24,0-1,-23-23,23 24,47-24,-70 23,23-23</inkml:trace>
  <inkml:trace contextRef="#ctx0" brushRef="#br0" timeOffset="30172.0527">19426 3645,'0'0,"0"-23,-47 23,0 0,24 23,-24 1,0 23,0-24,23 24,1-23,-1-1,24 1,0-1,0 1,0-1,47 1,0-1,-23-23,23 0,0-23,23 23,-46-24,23 1,-24-1,1 1,23-1,-47 1,0-1,0-23,0 24,-24-1,1 1,-1-1,-23 24,47-23</inkml:trace>
  <inkml:trace contextRef="#ctx0" brushRef="#br0" timeOffset="30683.0241">19920 3292,'0'-23,"0"46,0-70,0 71,0-1,-23 24,23-23,-24 23,24 0,0 0,0 0,-23 24,23-24,0 0,-24 23,24-23,0 24,-23 46,23-70,-24 0,24 0,-23 0,23 1,0-25</inkml:trace>
  <inkml:trace contextRef="#ctx0" brushRef="#br0" timeOffset="31290.0259">20391 3480,'23'0,"1"0,-1 0,1 0,-1 0,1 0,-1 0,24 0,-47-23</inkml:trace>
  <inkml:trace contextRef="#ctx0" brushRef="#br0" timeOffset="31492.0139">20532 3480,'0'0,"-24"0,24 24,0-1,-23 1,23-1,0 1,0 0,-24-1,24 1,-23 23,23-24,0 24</inkml:trace>
  <inkml:trace contextRef="#ctx0" brushRef="#br0" timeOffset="31670.9998">20320 3998,'-24'0,"48"23,0-23,-1 0,1 0,-1 0,1 0,23 0</inkml:trace>
  <inkml:trace contextRef="#ctx0" brushRef="#br0" timeOffset="32244.0438">20414 3457,'0'-24,"0"1,0-1,24 24,-24-23,23 23,-23-24,24 1,-24-1,23 1,1-1,-24 1,23-1,-23 48,0-1,0 1,24-1,-24 1,23-1</inkml:trace>
  <inkml:trace contextRef="#ctx0" brushRef="#br0" timeOffset="32866.9427">20461 3880,'0'0,"0"-23,0-1,-23 24,23-23,0 46,0 1,0-1,-24 1,24-1,0 1,-23-1,-1 1,24-1</inkml:trace>
  <inkml:trace contextRef="#ctx0" brushRef="#br0" timeOffset="33833.85">20931 3316,'0'23,"24"-23,-24 24,0-1,0 1,0-1,0 1,0-1,0 24,0 0,0 1,-24-1,24 0,0 23,0-23,0 0,0 0,0 0,0 0,0-23,0 23,0-24,0 1,0-1,-23 1</inkml:trace>
  <inkml:trace contextRef="#ctx0" brushRef="#br0" timeOffset="34583.0289">21331 3551,'0'23,"0"1,-23 0,23 23,0-24,0 1,0-1,0 1,0-1,0 1,0-1,0 1</inkml:trace>
  <inkml:trace contextRef="#ctx0" brushRef="#br0" timeOffset="35052.0245">21590 3527,'0'0,"-24"0,48 0,0 0,23 24,0-1,-24-23,1 0,46 24,-46-24,23 0,0 0,-24 24,1-24,23 0,-47 23,23-23,1 24,-1-24,-23 23,0 1,-23-24,23 47,-47-24,47 1,-47-1,23 1,1-1,-48 24,48-23,-48 23</inkml:trace>
  <inkml:trace contextRef="#ctx0" brushRef="#br0" timeOffset="35968.8065">13123 5197,'0'0,"-23"24,-1-1,1 1,-1-1,1 24,-24-23,-47 23,47 0,0-24,23 1,-47-24,48 24,-1-1,-23 1,24-24,23 23,23-23,-23 24,47-24,-23 23,-1-23,25 24,-1-24,0 0,0 23,0-23,0 24,0-24,-24 0,24 23,-23-23</inkml:trace>
  <inkml:trace contextRef="#ctx0" brushRef="#br0" timeOffset="36549.7048">13453 5268,'0'23,"0"1,0 23,0 0,0-24,0 24,0-23,23 23,-23-23,0-1,0 24,0-23,0-1,0 1,0-1,24-23</inkml:trace>
  <inkml:trace contextRef="#ctx0" brushRef="#br0" timeOffset="37160.4943">13899 4962,'0'-47,"0"94,0-117,0 93,-23 1,23-1,0 1,0-1,0 1,0-1,0 24,0-23,0 23,0 0,0 0,0 0,0 47,0-24,0-22,0-1,0 23,0-23,0 24,0-24,0 70,-24-70,24 0,0-23,0 23,0-24,24 1</inkml:trace>
  <inkml:trace contextRef="#ctx0" brushRef="#br0" timeOffset="37612.8928">14299 5244,'0'-23,"24"23,-1 0,1 0,-1 0,1 0,23 0,0 0,0 0,-24 0,25 0,-1-24,-24 24</inkml:trace>
  <inkml:trace contextRef="#ctx0" brushRef="#br0" timeOffset="37868.3995">14581 5244,'0'0,"-23"0,-1 0,24 24,0-1,-23 24,23 0,23-23,-23-1,0 1,0 23,0-23,0-1,-23 24,-1-23</inkml:trace>
  <inkml:trace contextRef="#ctx0" brushRef="#br0" timeOffset="38040.8209">14346 5738,'47'0,"24"0,-48 0,24 0,-23-23,-1 23,25 0</inkml:trace>
  <inkml:trace contextRef="#ctx0" brushRef="#br0" timeOffset="38544.512">14299 5150,'0'0,"0"-23,0-1,24 1,-1 23,-23-24,24 1,23-1,-47 1,47 23,-47-24,23 1,1 23,-1 0,-23-24,24 24,-1 0,-23 24,0-1,24-23,-24 24,24-24,-24 23,0 24,23-23</inkml:trace>
  <inkml:trace contextRef="#ctx0" brushRef="#br0" timeOffset="39052.8112">14911 4986,'0'0,"0"-24,0 48,0-1,0 1,23 23,-23-24,24 24,-24 24,0-24,0 23,0-23,0 0,0 0,-24 1,24-1,-23 23,23-23,0 24,0-24,-24-24,24 48</inkml:trace>
  <inkml:trace contextRef="#ctx0" brushRef="#br0" timeOffset="39702.2657">15428 5268,'0'-24,"-23"24,-1 24,1-1,-1 24,1-23,23 23,-24-24,1 24,23 1,0-25,23 1,-23-1,24 1,23-1,0-23,-47-23,47-1,-24 1,1 23,-1-24,-23 1,24-1,-24-47,0 48,-24-24,24 23,-23 24,-1-23,1-1</inkml:trace>
  <inkml:trace contextRef="#ctx0" brushRef="#br0" timeOffset="40120.0433">15757 5150,'0'24,"24"-1,-1 1,1-24,-1 23,1-23,23 24,-23-24,-1 23,24-23,-23 24,-1-24,1 23,23-23,-24 24,1-24,-1 23,-23 1,0-1,0 1,-23-1,-24 1,47 0,-47-1,23 1,-23-1,0 1,24-1</inkml:trace>
  <inkml:trace contextRef="#ctx0" brushRef="#br0" timeOffset="40844.8551">18768 4986,'0'0,"-24"23,1 1,-1-1,-23 1,24-1,-24 24,0-23,0 23,0-24,-24 48,24-48,0 1,23-1,1 1,-1-24,1 23,-1-23,24 24,0-1,47-23,-47 24,47-24,-23 0,23 24,0-24,0 0,24 23,-24-23,0 0,23 24,-23-24,-23 0,23 0</inkml:trace>
  <inkml:trace contextRef="#ctx0" brushRef="#br0" timeOffset="41290.0348">19262 5103,'0'24,"0"-48,0 71,0-23,0 23,-24-24,24 24,-23 0,23-23,0 23,0-24,-24 24,24-23,0 0,0-1,0 1</inkml:trace>
  <inkml:trace contextRef="#ctx0" brushRef="#br0" timeOffset="41849.9489">19826 4844,'0'24,"0"0,-23-1,23 24,-24-23,1 46,23-46,-24 46,1-23,23 71,0-71,-24 0,24 71,-24-71,24 0,0 23,-23-23,23 24,0 46,0-70,0 0</inkml:trace>
  <inkml:trace contextRef="#ctx0" brushRef="#br0" timeOffset="42299.2314">20179 5080,'0'0,"23"0,1 0,-1 0,1 0,23 0,-23 0,23 0,0 0,0 0,-24 0,24-24,0 24,-23 0,-1 0,1 0,-1 0</inkml:trace>
  <inkml:trace contextRef="#ctx0" brushRef="#br0" timeOffset="42543.6435">20461 5080,'0'0,"-23"23,23 1,0-1,0 1,-24-1,24 1,-23-1,23 24,0-23,0-1,0 24,0-23,0-1,0 1,-24-1</inkml:trace>
  <inkml:trace contextRef="#ctx0" brushRef="#br0" timeOffset="42735.6082">20202 5597,'47'0,"-23"0,-1 0,1 0,23 0,24-23,-24 23,23 0,-23-24,0 24,0 0</inkml:trace>
  <inkml:trace contextRef="#ctx0" brushRef="#br0" timeOffset="43266.8452">20273 4868,'23'0,"1"0,0-24,-1 24,-23-23,24 23,-1 0,1-24,-1 1,1-1,-1 1,1 23,-24-24,23 24,-23 24,0-1,0 1,0-1,24 1,-24-1,23 1</inkml:trace>
  <inkml:trace contextRef="#ctx0" brushRef="#br0" timeOffset="43771.0283">20931 4774,'0'23,"0"1,0-1,0 25,0-25,0 24,0 24,0-24,0 0,-23 0,23 0,-24 0,24 23,-23-23,-1 0,1 0,23 1,0 22,0-23,0 24,0-24,23 0,1 0,-1 0,1-24,-1 24</inkml:trace>
  <inkml:trace contextRef="#ctx0" brushRef="#br0" timeOffset="44252.5222">21261 5150,'0'0,"23"0,1 0,-24-23,23 23,-23 23,0 1,0-1,0 24,0-23,0-1,0 24,0-23,0-1,0 1,-23 23,23-24,0 1</inkml:trace>
  <inkml:trace contextRef="#ctx0" brushRef="#br0" timeOffset="44687.051">21566 5127,'0'-24,"0"1,24 23,0-24,-1 24,1 0,-1 0,1 0,-1 24,1-24,-1 0,24 23,-23 1,-1-24,24 23,0-23,24 47,-48-47,24 24,-47-1,24-23,-24 24,0-1,-24 1,24-1,-47 1,24-1,-1 1,-23-1,24 1</inkml:trace>
  <inkml:trace contextRef="#ctx0" brushRef="#br0" timeOffset="45589.2535">22884 3645,'0'-23,"23"23,1 0,-1 0,1-24,-1 24,24 0,-23 0,-1 0,48 0,-48 0,24 0,-23 0,23 0,-24 0,1 0,-1 0,1 0,-1 0,-23 24,0-1,0 1,-23-1,23 1,0-1,-24 1,24 23,0 0,0-24,-23 48,-1-48,24 48,0-24,-23 23,23 1,0 0,-24 23,24 0,0 0,-23 23,23 1,0 0,0-1,-24 1,1-1,23 1,-24 0,1-1,-24 71,23-94,1 0,-1-23,1 23,-1-47,1 24,-1-24,1-24,23 24,-24-23,1-1,-25-23,25 0,-24-23</inkml:trace>
  <inkml:trace contextRef="#ctx0" brushRef="#br0" timeOffset="46350.0415">10936 8043,'0'0,"24"0,-1 0,1 0,-1 0,24-24,0 24</inkml:trace>
  <inkml:trace contextRef="#ctx0" brushRef="#br0" timeOffset="46523.042">10983 8208,'0'0,"24"0,-1 0,1 0,-1-24,1 24,-1 0</inkml:trace>
  <inkml:trace contextRef="#ctx0" brushRef="#br0" timeOffset="47436.0395">12512 7479,'0'-24,"0"48,-24-48,1 24,-1 0,1 0,-1 0,1 0,-1 0,1 0,-1 0,1 0,-1 0,24 24,-23-24,23 23,0 1,0-1,0 1,0-1,0 24,0-23,23 23,-23-24,0 24,0 0,0 0,0 0,0 0,0 24,0-24,0 0,0 24,0-24,0 23,0 1,0-24,0 23,0 1,0-1,0 25,0-25,24 118,-24-117,0 23,0-24,0 25,0-1,0 0,0-24,0 95,0-95,0 1,0 0,23-1,-23-23,0 24,0-24,0 0,24-24,-24 24,0-23,0-1,0 1,0-1,23-23,1 0,-1-23,1-1,23 1,-24-1,1 1,46-1</inkml:trace>
  <inkml:trace contextRef="#ctx0" brushRef="#br0" timeOffset="48865.7766">22978 7526,'23'0,"1"0,-1 0,1 0,23 0,-24 0,1 0,-1 0,1 0,-1 0,1 0,-24 23,0 1,0-1,0 1,0-1,0 1,-24-1,24 1,0 23,0-24,0 24,0 0,0-23,0 46,0-46,0 47,24-24,-24 70,0-70,0 24,0-24,0 23,0-23,0 24,0-1,23 1,-23 0,0-1,0 1,0-1,24 1,-24-1,0-23,0 24,23 0,-23 23,0-24,0-23,0 24,0-24,0 23,0-23,0 0,0 0,0 0,0 1,24-1,-24-24,23 24,-23-23,0 46,0-46,0-1,0 1,0-1,0 1,0-1,0 1,0-1,24-23,-24 24,0-1,-24-23,24 24,-23-24,-1 0,-23 0,24 0</inkml:trace>
  <inkml:trace contextRef="#ctx0" brushRef="#br0" timeOffset="51008.5349">26435 3551,'-24'-24,"48"24,23 0,-24 0,24 0,-23 0,23 0,-24 0,25 0,-25-23,24 23,-23 0,-1 0</inkml:trace>
  <inkml:trace contextRef="#ctx0" brushRef="#br0" timeOffset="51245.3151">26646 3527,'-23'0,"46"0,-46 24,23-1,-24 1,1 0,-1 23,24-24,0 1,0-1,-23 24,23-23,0 23,-24-24,24 24,0-23,0-1,0 1</inkml:trace>
  <inkml:trace contextRef="#ctx0" brushRef="#br0" timeOffset="51409.0468">26388 4115,'47'0,"-24"0,24 0,-23 0,23-23,0 23,0 0</inkml:trace>
  <inkml:trace contextRef="#ctx0" brushRef="#br0" timeOffset="51958.0519">26270 3410,'0'-24,"24"24,-1-23,1 23,-24-24,23 24,1-23,-1-1,1 1,23 23,-24-24,1 1,-1 23,-23-24,24 24,-1 0,1 0,-24 24,23-1,-23 1,0-1,0 1,24-24</inkml:trace>
  <inkml:trace contextRef="#ctx0" brushRef="#br0" timeOffset="53391.0689">27164 3081,'0'23,"0"1,0-1,0 24,-24-23,24 23,-23 0,23 0,0 47,0-24,0-23,0 24,0 0,0-1,0 1,0-24,23 23,-23 1,0-24,0 23,0-23,0 1,0-1,0-24</inkml:trace>
  <inkml:trace contextRef="#ctx0" brushRef="#br0" timeOffset="54272.0495">27658 3645,'0'0,"-24"0,1 0,-24 24,47-1,-24 1,-23-1,47 24,-23-23,-1-1,1 24,23-23,-24 23,24 0,24-24,-1 1,24-1,0-23,-23 0,-1 0,1-23,23 23,-24 0,-23-24,47 1,-47-1,0 1,0-1,0-23,0 24,0-1,0-23,-23 47,23-47,-24 24,1-1</inkml:trace>
  <inkml:trace contextRef="#ctx0" brushRef="#br0" timeOffset="54671.0433">27846 3645,'23'24,"1"-24,-1 23,1-23,-24 24,24-24,23 0,-24 0,1 23,-1-23,1 0,23 0,-24 24,1-24,-1 0,1 0,-1 23,1-23,-24 24,0-1,0 1,-47-1,23 1,1-1,-1 1,-23-1,0 1,24-1,-24 1,-24-24</inkml:trace>
  <inkml:trace contextRef="#ctx0" brushRef="#br0" timeOffset="55074.0676">28834 3716,'23'0,"1"0,-1 0,1 0,-1 0,1 0,-1 0,24 0,-23 0,23 0</inkml:trace>
  <inkml:trace contextRef="#ctx0" brushRef="#br0" timeOffset="55271.0599">28834 3904,'0'23,"23"-23,1 0,-1 0,1 0,-1 0,24 0,0-23,-23 23,23 0,0-24</inkml:trace>
  <inkml:trace contextRef="#ctx0" brushRef="#br0" timeOffset="55923.0296">29869 3386,'0'0,"0"24,-24-1,24 1,0-1,0 24,0 48,0-72,0 24,-24 0,1 47,23-47,0-23,-24 23,24-24,-23 1,-1 23</inkml:trace>
  <inkml:trace contextRef="#ctx0" brushRef="#br0" timeOffset="56357.0342">30151 3622,'0'-24,"-24"24,1 24,-1-24,1 23,23 24,-47-23,47-1,-24 24,1-23,23-1,0 1,0-1,0 1,0-1,23-23,1 0,23 0,0 0,-24 0,24-23,-47-1,24 24,-1-23,1-24,-24 23,0 1,0-1,0 1,-24 23,24-24,0 1,-23 23,23-24</inkml:trace>
  <inkml:trace contextRef="#ctx0" brushRef="#br0" timeOffset="56769.6649">30409 3598,'24'0,"-1"0,1 0,0 24,23-24,-24 0,1 23,-1-23,1 24,-1-24,24 23,-23-23,-24 24,23-24,1 0,-24 23,23-23,-23 24,0-1,-23-23,23 24,-47-1,47 1,-47-1,23 1,-23-1,0 1,24-24</inkml:trace>
  <inkml:trace contextRef="#ctx0" brushRef="#br0" timeOffset="57435.0492">26599 4750,'-23'0,"46"0,1 0,-1 0,1 0,23 0,-23 0,23 0,-24 0,1 0,-1 0</inkml:trace>
  <inkml:trace contextRef="#ctx0" brushRef="#br0" timeOffset="57665.0615">26741 4774,'-24'23,"24"1,0-1,-23 1,23 0,-24-1,24 1,0 23,0 0,0-24,0 1,-24-1,24 24</inkml:trace>
  <inkml:trace contextRef="#ctx0" brushRef="#br0" timeOffset="57815.562">26552 5268,'0'0,"-23"0,46 0,24 0,-23 0,-1 0,1-24,23 24,-23 0</inkml:trace>
  <inkml:trace contextRef="#ctx0" brushRef="#br0" timeOffset="58362.05">26505 4633,'0'-24,"0"1,24 23,-1-24,1 24,-1-23,1 23,-24-24,23 24,1-23,0 23,-1 0,-23-24,24 24,-1 0,1 0,-24 24,0-1,23-23,-23 24,0-1,24-23</inkml:trace>
  <inkml:trace contextRef="#ctx0" brushRef="#br0" timeOffset="58741.0428">27117 4609,'0'0,"0"24,0-1,0 1,0-1,-24 1,24 23,-23-24,23 24,0-23,-24 23,24 0,0-23,0 23,0 0,0-24,-23 24,23 0,-24-23,24-1,0 1</inkml:trace>
  <inkml:trace contextRef="#ctx0" brushRef="#br0" timeOffset="59358.0644">27470 4774,'0'0,"0"23,0 1,0-1,-24 1,24 0,0-1,0 1,0-1,0 1,0-1,0 1,0-1</inkml:trace>
  <inkml:trace contextRef="#ctx0" brushRef="#br0" timeOffset="59782.0457">27681 4703,'0'-23,"0"46,24-46,-1 46,1 1,-1-24,1 23,23-23,-47 24,47-24,-24 23,25-23,-1 0,-24 24,1-24,-1 0,1 0,-1 23,1-23,-1 24,-23 0,0-1,-23-23,-24 24,47-1,-47 1,23-1,1 1,-48-1,47 1,1-24,-24 23</inkml:trace>
  <inkml:trace contextRef="#ctx0" brushRef="#br0" timeOffset="60145.5405">28551 4892,'24'0,"0"0,-1 0,1 0,-1 0,24 0,-23 0,-1 0,1-24</inkml:trace>
  <inkml:trace contextRef="#ctx0" brushRef="#br0" timeOffset="60342.545">28551 5009,'0'0,"-23"24,46-24,1 0,0 0,-1 0,24 0,-23 0,-1 0,1 0,23 0</inkml:trace>
  <inkml:trace contextRef="#ctx0" brushRef="#br0" timeOffset="62074.1844">29727 4703,'0'24,"0"-1,0 1,0-1,0 24,0 1,0-25,0 1,0 23,0-24,-23 1,23 23,0-24,-24 1,24-1,-23 1,23-1,-24-23,24 24</inkml:trace>
  <inkml:trace contextRef="#ctx0" brushRef="#br0" timeOffset="62463.0474">30010 4821,'0'23,"0"1,0 0,23 23,-23-24,0 1,0-1,0 1,0-1,0 1,-23-24,23 23,0 1</inkml:trace>
  <inkml:trace contextRef="#ctx0" brushRef="#br0" timeOffset="62878.8908">30292 4797,'23'0,"1"0,-24 24,23-24,24 0,-47 23,47-23,-23 24,0-24,23 24,-24-24,24 23,-23 1,-1-24,1 23,-1-23,1 24,-1-1,-23 1,-23-1,-1 1,-23-24,24 23,-1 1,-23-24,-47 23</inkml:trace>
  <inkml:trace contextRef="#ctx0" brushRef="#br0" timeOffset="71788.0547">13641 7384,'0'0,"0"24,-24-24,1 24,-1-1,-23 1,47-1,-47 24,24-23,-24-1,23 1,1-1,-25 1,25-1,23 1,-24-24,24 23,-23 1,23-1,0 1,23-24,1 23,-1 1,25-1,-25-23,1 24,46-1,24 1,-47-1,-23-23,23 24,0-1,-24-23,1 24,-1-24,-23 24</inkml:trace>
  <inkml:trace contextRef="#ctx0" brushRef="#br0" timeOffset="72726.0534">14346 7432,'-23'-24,"-1"24,24 24,-23-24,-1 23,1 1,-1 23,1-24,23 1,-24 23,1-24,23 24,0-23,0-1,0 24,0-23,23-1,1-23,-1 24,1-24,-1 0,24-24,0 1,-23 23,-1-24,1 1,-24-1,0 1,0-1,-24 1,24-1,-23 1,-1-1,24 1,-23-1,-1 24,24-23,0-1</inkml:trace>
  <inkml:trace contextRef="#ctx0" brushRef="#br0" timeOffset="73191.3947">14699 7220,'0'0,"-23"0,23-24,0 1,0 46,-24-23,24 24,0 23,0 0,0 0,-23 0,23 0,0 24,0-24,0 23,0-23,0 0,0 24,0-24,-24 23,24-23,0 0,0 1,0-1,0 0,0-24,0 1,0-1</inkml:trace>
  <inkml:trace contextRef="#ctx0" brushRef="#br0" timeOffset="73666.0686">15052 7479,'0'0,"-24"-24,1 24,-1 24,24-1,-23 24,-24-23,47 23,-24-24,24 24,-23-23,23 23,0-24,0 1,23-1,1 1,-1-24,1 0,-1 0,1 0,-1-24,1 24,-1-23,1-1,-1 1,1 23,-24-24,0 1,-24-1,1 1,-1-1,1 1,-1-1,1 1</inkml:trace>
  <inkml:trace contextRef="#ctx0" brushRef="#br0" timeOffset="74242.4919">15358 7455,'23'0,"1"0,-1 0,24 0,-23 0,-1 24,1-24,23 23,0-23,-47 24,47-24,-47 23,23-23,1 0,-24 24,0-1,0 1,-24-1,1 1,-1-1,1 1,-1-1,1 1,-48-1,48 1,-1 23,-46-24,46 1,1-1,-24 1</inkml:trace>
  <inkml:trace contextRef="#ctx0" brushRef="#br0" timeOffset="75078.5394">19191 7432,'-23'0,"-1"23,1-23,-1 47,1-23,-25-1,1 1,24-1,-24 24,0-23,0-1,0 1,0-1,0 1,23-1,-23 1,24-24,23 23,-24 1,24-1,24-23,-1 24,1-24,-1 23,24-23,0 24,-23-24,23 23,0-23,23 0,-23 0,0 0,1 0</inkml:trace>
  <inkml:trace contextRef="#ctx0" brushRef="#br0" timeOffset="75903.9334">19920 7643,'0'-23,"-23"46,-1-23,-23 47,24-23,-24-1,23 24,1-23,-1-1,24 24,-24-23,24-1,24 1,0-1,-1-23,48 0,-48 0,24 0,-23 0,23-23,0-1,-47 1,23-1,1 24,-24-23,0-1,0 1,0-1,-24 1,1-1,23 1,-24 23,1 0</inkml:trace>
  <inkml:trace contextRef="#ctx0" brushRef="#br0" timeOffset="76347.5931">20414 7267,'0'23,"0"1,0 23,-23-24,23 25,0-1,0 23,0-46,0 46,-24-23,24 0,0 0,0 0,0 0,0 0,-23 0,23-23,-24-1,24 25,0-25</inkml:trace>
  <inkml:trace contextRef="#ctx0" brushRef="#br0" timeOffset="76855.8231">21026 7620,'0'-24,"0"48,0-1,-24 1,24-1,-23 1,23-1,0 1,0-1,0 1,0-1,0 1,0-1</inkml:trace>
  <inkml:trace contextRef="#ctx0" brushRef="#br0" timeOffset="77309.0808">21425 7549,'-23'-23,"46"23,1 23,-1-23,1 0,23 24,-24-24,25 0,-1 23,-24-23,1 0,23 0,23 24,-46-1,-1-23,1 24,-24-1,0 1,-24-1,24 1,-23-1,-1 1,-23-1,24 1,-24-1,0 1,0 23,-1-24,1 24,-23-23,23 0</inkml:trace>
  <inkml:trace contextRef="#ctx0" brushRef="#br0" timeOffset="78269.0821">13852 9125,'0'0,"0"23,-23 1,-1-1,1 1,-24-1,0 24,23-23,1 0,-48 23,48-24,-48 24,48-23,-24-1,47 1,0-1,23-23,24 24,-23-24,-1 0,24 23,-23-23,23 0,-24 24,1-24,23 23,-24-23,1 24,-1-24,1 23</inkml:trace>
  <inkml:trace contextRef="#ctx0" brushRef="#br0" timeOffset="78747.0745">14182 9195,'0'24,"0"-1,23-23,-23 24,0 23,24-23,-24 23,0-24,0 24,0-23,0 23,0-24,0 24,0-23,0-1</inkml:trace>
  <inkml:trace contextRef="#ctx0" brushRef="#br0" timeOffset="79202.0713">14605 8960,'0'0,"0"-23,0-1,0 71,24-23,-24-1,0 71,0-23,0-24,-24 0,24 0,0 0,0 24,0-24,-24 0,24 47,0-24,0-46,0 23,0 0,0 0,0 0,0-24</inkml:trace>
  <inkml:trace contextRef="#ctx0" brushRef="#br0" timeOffset="79791.8621">15099 9266,'0'-24,"-24"24,1 0,-1 0,1 24,-1-1,-23 25,24-25,-1 24,1-23,23 23,-24 0,24-24,24 24,-24-23,47-1,0-23,-24 0,1 0,-1-23,1 23,-1-24,-23 1,24-1,-1 1,-23-1,24 24,-24-47,0 24,0-1,0 1,-24-1,1 1,-1 23,24-24,-23 24</inkml:trace>
  <inkml:trace contextRef="#ctx0" brushRef="#br0" timeOffset="80352.3933">15405 9219,'0'23,"23"-23,1 0,-1 24,24-1,0 1,-23-24,23 24,0-24,-24 0,24 23,-23-23,-1 24,1-1,-1-23,-23 24,0-1,-23 1,-1-1,1 1,-1-1,1 1,-24-1,23 24,1-23,-24-1,0 1,0 23,23-24,-23 1,24-1</inkml:trace>
  <inkml:trace contextRef="#ctx0" brushRef="#br0" timeOffset="81242.0643">19991 9031,'-24'23,"1"1,-1-24,24 23,-47 1,0-1,47 1,-47-24,0 23,24-23,-1 24,-23-24,23 0,1 0,23 23,-24-23,24 24,24-1,-24 1,47 0,0-1,-23 1,23-1,0 1,-24-24,24 23,-23 1,-1-1,1-23,-1 24,1-24,-24 23</inkml:trace>
  <inkml:trace contextRef="#ctx0" brushRef="#br0" timeOffset="81657.9451">20273 9078,'0'23,"23"-23,-23 24,0-1,0 1,0-1,0 1,0-1,0 1,0-1,0 1,0 0,0-1,0 1,0-1,0 1</inkml:trace>
  <inkml:trace contextRef="#ctx0" brushRef="#br0" timeOffset="82318.0751">20908 8772,'0'0,"0"-23,0 46,0 24,0-23,0-1,0 24,0 0,0 0,-24 24,24-24,0 0,-23 23,-1-23,1 24,23 0,0-24,-24 0,24 23,0-23,0 0,-23-23,23 23,0-24,0 1,0-1,23-23</inkml:trace>
  <inkml:trace contextRef="#ctx0" brushRef="#br0" timeOffset="82682.6233">21261 9007,'23'0,"-23"24,0-1,0 1,-23 23,23-24,0 1,0 23,-24-24,24 1,0 23,0-23,0-1,-23-23,23 24</inkml:trace>
  <inkml:trace contextRef="#ctx0" brushRef="#br0" timeOffset="83156.0637">21519 9054,'0'-23,"24"23,-1 0,1 23,23 1,-23-24,-1 0,1 23,-1-23,1 24,23-24,-24 23,24-23,-23 24,-1-24,1 0,-24 23,0 1,-24-24,1 23,-1 1,1-1,-1 1,-46 0,46 23,-23 0,0-24,0 24,0-23,0 23,-24-24</inkml:trace>
  <inkml:trace contextRef="#ctx0" brushRef="#br0" timeOffset="88983.9531">11406 12417,'0'0,"24"0,0-23,-1 23,24-24,47 1,-70 23,23 0</inkml:trace>
  <inkml:trace contextRef="#ctx0" brushRef="#br0" timeOffset="89179.9607">11548 12582,'0'0,"23"0,1 0,-1-23,24 23,-23-24,23 1,0 23,-24 0,24-24,-23 24</inkml:trace>
  <inkml:trace contextRef="#ctx0" brushRef="#br0" timeOffset="90146.9289">12982 11594,'0'0,"0"-23,-23 23,23-24,-24 24,1 0,-1 0,1 0,-1 0,1 0,-1 0,24 24,-23-1,23 1,0-1,0 1,0-1,0 1,0-1,0 24,23-23,-23 23,0 0,24-23,-24 46,23-46,1 23,-24 23,0-23,0 24,0-1,0 1,0-1,-24 1,24 0,-47 93,47-93,0 23,0-24,-23 95,23-118,0 24,0-1,-24 1,24-1,0-23,0 24,0-24,-23 0,23 24,-24-24,24 0,0 0,0-24,0 1,0 23,0-24,0 1,0-1,0 1,0-1,24-23,-1 0,1 0,-1-23,24 23,-23-24,23 1</inkml:trace>
  <inkml:trace contextRef="#ctx0" brushRef="#br0" timeOffset="91425.081">17968 11641,'0'-23,"0"-1,24 24,-1 0,1 0,-1 0,1-23,-1 23,24 0,-23 0,-1 0,1 0,-1 0,1 23,-1-23,1 24,-24-1,0 1,0-1,0 1,0-1,0 1,0-1,0 1,-24-24,1 47,-1-23,24-1,-23 24,-1 0,24-23,0 23,0 0,0 23,0 1,0-24,0 23,24 1,-1 70,-23-70,24-1,-1 1,1-1,-24 1,0-24,23 23,-23-23,24 1,-24-25,0 24,0 0,0-23,0-1,0 1,0-1,0 24,0-23,0-1,-24 1,1-24,23 23,-24 1,1-24,-1 0,24 23,-23-23,-1 24,1-1,-1-23,24 24,-23-24,-1 0,1 0,23 23,-47-23,23 0</inkml:trace>
  <inkml:trace contextRef="#ctx0" brushRef="#br0" timeOffset="93612.0631">9243 4139,'0'-24,"-24"24,24-23,-23 23,-1 0,24-24,-23 24,-1 0,-23-23,24 23,-1 0,1 0,-24 0,23 0,-23 0,0 0,0 0,-24 0,24 0,-23 23,-1-23,-70 24,71-1,-1-23,0 24,1-24,-24 23,23 1,1-1,-71 25,94-25,-24 1,24-1,23 1,-23-1,0 1,24-1,-24 1,23-24,1 23,-1 1,1-24</inkml:trace>
  <inkml:trace contextRef="#ctx0" brushRef="#br0" timeOffset="93974.9497">7385 4304,'0'23,"-24"-23,1 24,23-1,0 1,-24-1,1 1,23-1,0 1,0 23,0-24,0 1,23-24,1 0,-1 0,24 0,0 0,0-24,0 24</inkml:trace>
  <inkml:trace contextRef="#ctx0" brushRef="#br0" timeOffset="94958.0952">4022 4892,'0'-24,"-24"0,-23 24,24 0,-1 0,1 0,-1 0,1 0,-1 0,0 0,1 0,-1 24,1-24,23 24,-24-24,24 23,0 1,-23-1,23 1,0 23,0 0,0 0,0 0,0 23,0 1,0-1,0 1,-24 23,24-23,-23-1,-1 24,24-23,0 23,-23-24,23 24,-24-23,24 23,-23-23,23-1,-24 1,24-24,0 23,0-46,0 23,24 0,-1-47,-23 23,47-23,-23-23,23-1,0 24,0-47,24 24,-24-1,0-23</inkml:trace>
  <inkml:trace contextRef="#ctx0" brushRef="#br0" timeOffset="95875.6756">6562 4774,'0'-24,"0"1,23 23,1 0,-1 0,1 0,-1 0,1 0,-1 0,1 0,-1 0,1 0,-1 0,-23 23,24-23,-24 24,0-1,0 1,0-1,23-23,-23 48,0-1,0-24,0 1,0 23,-23 23,23-23,0 0,0 47,0-47,0 0,0 0,-24 24,24 23,-23-47,23 24,-24-24,24 0,-23 0,-1 23,24-46,-23 23,-1 0,1 0,-1-24,1 25,23-25,-47 1,47-1,-24 1,1-24,-1-24</inkml:trace>
  <inkml:trace contextRef="#ctx0" brushRef="#br0" timeOffset="96506.4864">4469 5056,'0'24,"23"-1,-23 24,0-23,0-1,0 24,0-23,0-1,0 24,24-23</inkml:trace>
  <inkml:trace contextRef="#ctx0" brushRef="#br0" timeOffset="96959.0766">5550 4915,'0'0,"-23"24,-1-24,24 23,0 1,-23-1,-1 1,24 23,0-24,0 1,0-1,0 1,24-24,-1 0,1 0,-1 0,1-24,23 24,-47-23,23-1,-23 1,-23-1,-1 1,1-1,-1 24,1-23</inkml:trace>
  <inkml:trace contextRef="#ctx0" brushRef="#br0" timeOffset="97517.5013">4610 5856,'0'0,"-24"0,1 0,23 23,-24 1,1-1,23 1,-24-1,24 24,0-23,0-1,24 1,-1-24,1 0,-24 23,23-23,1-23,23 23,0-47,-24 23,24 1,-23-24,-1 23,-23 1,0-1,0 1,0-1,-23 24,-1-23,1 23</inkml:trace>
  <inkml:trace contextRef="#ctx0" brushRef="#br0" timeOffset="97946.5854">5527 5644,'0'24,"23"-1,-23 1,0-1,0 1,0 46,0-23,0-23,0-1,0 24,0-23,0-1,0 1</inkml:trace>
  <inkml:trace contextRef="#ctx0" brushRef="#br0" timeOffset="98587.9973">6773 6303,'0'0,"0"-24,0 1,24-1,-1 24,1 0,-24 24,23-24,-23 23,24 1,-24-1,0 1,0-1,0 1,-24-1,24 1,-23-1,23 1,-24-1,48-23,-1 0,1-23,-1 23,1-24,23 24,-23-23</inkml:trace>
  <inkml:trace contextRef="#ctx0" brushRef="#br0" timeOffset="98821.9867">7361 6232,'0'0,"0"24,-23-24,23 23,0 1,-24-1,24 1,-23-1,23 1,-24-1,1 1,-1-1,24 1</inkml:trace>
  <inkml:trace contextRef="#ctx0" brushRef="#br0" timeOffset="99036.0033">7173 6303,'0'-24,"0"48,24-48,-1 48,1-1,-1 1,1-24,-24 23,23 1,1-1</inkml:trace>
  <inkml:trace contextRef="#ctx0" brushRef="#br0" timeOffset="99370.0921">7455 6303,'0'-24,"0"48,24-71,-1 23,1 1,-1 23,1 0,-1 23,1 1,-24-1,0 1,0-1,0 1,0 23,0-24,0 1,0-1,0 1,0-1,24-23,-1 0,1 0,23-23,-24 23,1-24</inkml:trace>
  <inkml:trace contextRef="#ctx0" brushRef="#br0" timeOffset="100838.0953">14981 8255,'24'0,"-1"23,1-23,-1 0,48 24,-48-24,48 0,-24 0,-23 0,23 0,0 0,-24 0,1 0,-1 0,-23-24,0 1,0-1,-23 24,-1 0,1-23,46 46,1-23,-1 24,-23-1,0 1,0-1</inkml:trace>
  <inkml:trace contextRef="#ctx0" brushRef="#br0" timeOffset="101149.0998">15804 8161,'0'23,"0"1,0-1,0 1,0-1,0 1,-23-1</inkml:trace>
  <inkml:trace contextRef="#ctx0" brushRef="#br0" timeOffset="102223.6959">21049 8325,'24'0,"-1"0,1 24,-1-24,24 0,-23 0,23 0,0 0,0 0,-24 0,24 0,0 0,-23 0,23 0,-24 0,1 0,0 0,-1 0,1-24,-24 1,0-1,-24 24,24-23,-23 23,46 23,1-23,-24 24,0-1,23-23,1 0,-24 24,0-1,0 1,-24-24</inkml:trace>
  <inkml:trace contextRef="#ctx0" brushRef="#br0" timeOffset="102611.5573">22037 8278,'-24'0,"1"24,23-1,-24-23,24 24,-23-24,23 23,0 1,0-1,0 1,23-24,1 0,-1 0,1-24,-1 1,1 23,-24-24,0 1</inkml:trace>
  <inkml:trace contextRef="#ctx0" brushRef="#br0" timeOffset="103549.0872">15193 10042,'0'-23,"0"46,23 1,1-24,-24 23,24-23,23 24,-24-24,1 0,23 0,0 0,0 0,0 0,0 0,0 0,0 0,-24 0,24-24,-23 1,-1 23,-23-24,-23 1,-1 23,24 23,24-23,-24 24,0-1,0 1,23-24,-23 23,0 1,-23-1,-1 1</inkml:trace>
  <inkml:trace contextRef="#ctx0" brushRef="#br0" timeOffset="104800.6838">16157 10066,'-23'0,"23"23,-24 1,1-1,23 24,0-23,0-1,23 1,-23-1,24-23,-1 0,1 0,-1 0,24 0,-47-23,24-1,-1 1,-23-1,24 1,-24-24,0 0,-24 23,24 1,-23-1,-1 1,1 23</inkml:trace>
  <inkml:trace contextRef="#ctx0" brushRef="#br0" timeOffset="105905.7021">21143 9830,'0'24,"24"-1,-1-23,1 24,-24-1,47 1,-24-24,24 24,0-24,-23 23,23 1,0-24,0 0,-24 0,25 0,-1 0,0-24,-24 24,1-23,-24-1,0 0,-24 24,24-23,-23 23,23 23,0 1,0 0,23-1,-23 1,24-1,-24 1,0-1,-24 1,1-24</inkml:trace>
  <inkml:trace contextRef="#ctx0" brushRef="#br0" timeOffset="106206.0855">22107 9901,'0'-24,"0"48,0-1,0 1,-23-24,23 47,-24-23,24-1,0 1,0-1,-23 1,23-1,0 1</inkml:trace>
  <inkml:trace contextRef="#ctx0" brushRef="#br0" timeOffset="107122.3989">14346 11735,'-23'24,"23"-1,0 1,-24-1,24 25,0-25,0 48,0-48,0 24,0-23,0-1,0 1</inkml:trace>
  <inkml:trace contextRef="#ctx0" brushRef="#br0" timeOffset="107721.7934">16251 11806,'24'0,"-1"0,-23-24,-23 24,-1 0,24 24,-23-1,-1 48,1-47,-1 23,24-24,0 1,0-1,0 1,24-24,-1 23,1-23,-1 0,24 0,-23-23,23 23,0-24,-47 1,23-1,-23 1,0-1,0 1,0-1,0 1,-23-1,23 0,-24 1,1 23</inkml:trace>
  <inkml:trace contextRef="#ctx0" brushRef="#br0" timeOffset="108415.7887">14252 13052,'0'0,"-23"0,-1 0,1 24,-1-1,1 1,23 23,-24 0,1 0,23-23,0 23,0-24,0 1,23-1,1 1,-1-24,1 0,-24-24,47 24,-24-23,-23-1,24 1,-1-1,-23 1,0-1,0-23,0 24,0-1,0 1,0-1,0 0,-23 24</inkml:trace>
  <inkml:trace contextRef="#ctx0" brushRef="#br0" timeOffset="108902.0855">16181 12841,'0'0,"0"23,-24 1,24 23,0-24,0 24,0-23,0 23,0-24,0 25,0-25,0 1,0 23,0-24,0 24,-23-23,23-1,0 1,0-1</inkml:trace>
  <inkml:trace contextRef="#ctx0" brushRef="#br0" timeOffset="110710.9729">9854 11924,'24'-24,"-1"24,24 0,0 0,-23 0,23 0,-24 0,1 0,23 0,-23 0,23 0,-24 0</inkml:trace>
  <inkml:trace contextRef="#ctx0" brushRef="#br0" timeOffset="110992.953">10089 11924,'0'0,"0"23,-23 1,23-1,0 24,0-23,0-1,0 1,0 23,0-24,0 24,0-23,0 23,0-24,0 24,0 0,0-23,-24-1</inkml:trace>
  <inkml:trace contextRef="#ctx0" brushRef="#br0" timeOffset="111226.9391">9925 12535,'-24'0,"48"0,-71 0,23 0,48 0,-1 0,24 0,-23 0,-1 0,24 0,-23 0,23 0,-24 0,25 0,-25 0,1-23,-1 23,24-24</inkml:trace>
  <inkml:trace contextRef="#ctx0" brushRef="#br0" timeOffset="111809.7913">9854 11712,'0'-24,"24"1,-1-1,24 1,-47-1,24 1,-1-1,1 1,-24-1,23 24,1 0,-24 24,0-1,0 1,23-1,-23 1,24-1,-24 24,23-23,-23-1,24-23</inkml:trace>
  <inkml:trace contextRef="#ctx0" brushRef="#br0" timeOffset="114555.2019">19191 12323,'24'0,"-1"0,1 0,-1-23,1 23,46 0,-46 0,23-24,0 24,0 0,0 0,0 0</inkml:trace>
  <inkml:trace contextRef="#ctx0" brushRef="#br0" timeOffset="114779.1848">19262 12488,'0'0,"23"0,1 0,-1 0,24 0,0 0,-23 0,-1 0,48 0,-48 0,1 0</inkml:trace>
  <inkml:trace contextRef="#ctx0" brushRef="#br0" timeOffset="120796.0949">20743 11782,'0'0,"0"-23,-23 23,-1 23,24 1,0 23,0 0,0 0,0 0,0 24,0-24,0 0,24 23,-24-23,0 0,0 24,0-24,0 0,0 0,0-23,-24 23,24-24,0 1</inkml:trace>
  <inkml:trace contextRef="#ctx0" brushRef="#br0" timeOffset="121618.6113">21120 11971,'0'-24,"0"48,-24-48,1 24,-1 24,24-1,-23-23,-1 47,1-23,23-1,-24 24,24 0,0 0,0-23,0 23,0-24,24 1,-24-1,47 1,-24-1,24-23,-23 0,-1-23,1-1,-1 1,1-1,-24 1,0-1,0 1,0-1,0-23,0 24,0-1,-24 1,1-1,-1 1,24-1,-23 24,-1-23</inkml:trace>
  <inkml:trace contextRef="#ctx0" brushRef="#br0" timeOffset="122057.1093">21378 11900,'-23'0,"23"-23,-24 23,24 23,24-23,-1 24,-23-1,24 1,-1-1,1 1,23-1,-24 1,1-24,-1 23,1 1,0-1,23 1,-24-1,1-23,-24 24,0-1,-24 1,1-24,-1 23,1 1,-1-24,0 23,1-23</inkml:trace>
  <inkml:trace contextRef="#ctx0" brushRef="#br0" timeOffset="122705.1108">22484 11900,'-24'0,"1"24,-24-1,47 1,-47-1,23 1,-23-1,24 1,-25 23,25-24,-1 1,-23-24,24 23,-1-23,1 24,46-24,1 23,-1-23,1 24,-1-24,1 0,23 23,0 1,0-1,-23 1,-1-24,1 23,-1 1</inkml:trace>
  <inkml:trace contextRef="#ctx0" brushRef="#br0" timeOffset="123326.1127">21590 12323,'0'24,"-24"-24,1 23,23 1,-47-1,0 1,23-1,-23 1,24-24,-1 24</inkml:trace>
  <inkml:trace contextRef="#ctx0" brushRef="#br0" timeOffset="123978.1045">22836 12065,'0'0,"0"-24,-23 24,-24 0,23 0,1 24,-1-1,1 1,-1 23,24-24,-23 24,23-23,0-1,0 1,23-1,24 1,-23-24,-1 0,1 0,23 0,-24-24,1 24,0-23,-24-1,23 1,-23-1,0 1,0-1,0 1,-23-24,23 23,-24 1,0 23</inkml:trace>
  <inkml:trace contextRef="#ctx0" brushRef="#br0" timeOffset="124314.1031">23166 11853,'0'-24,"0"48,0 0,0-1,0 24,0 0,-24 0,1 47,-1-47,24 0,0 0,0 0,0-23,0 23,0-24,0 24,0-23,0 0,0-1</inkml:trace>
  <inkml:trace contextRef="#ctx0" brushRef="#br0" timeOffset="124735.2063">23660 12253,'0'0,"23"0,1 0,-24-24,47 24,-24 0,24 0,-23 0,-1 0,24 0,-23 0,23 0,0-23,-24 23,1 0</inkml:trace>
  <inkml:trace contextRef="#ctx0" brushRef="#br0" timeOffset="124978.1086">23895 12065,'0'0,"-24"0,24 23,0 1,0-1,0 1,0-1,0 1,0 23,0 0,0-24,0 1,0-1,0 1</inkml:trace>
  <inkml:trace contextRef="#ctx0" brushRef="#br0" timeOffset="125430.5688">24506 11900,'24'-23,"-24"46,-24 1,24-1,0 24,0-23,-23 23,23 0,0 0,0 0,0 0,0 0,0-24,-24 24,24 0,0-23,-23 23,23 24,0-48</inkml:trace>
  <inkml:trace contextRef="#ctx0" brushRef="#br0" timeOffset="126043.1005">24859 11971,'0'23,"0"1,0-1,0 1,0 23,0 0,0-24,-23 24,23-23,0-1,0 24,0-23,0-1,0 1,0-1,-24 1</inkml:trace>
  <inkml:trace contextRef="#ctx0" brushRef="#br0" timeOffset="126553.6395">25118 11971,'23'0,"1"23,-1-23,1 24,-1-24,48 47,-48-47,24 0,-23 23,23 1,-23-24,-1 23,1 1,-1-24,1 0,-24 23,0 1,-24-1,1 1,-1-24,-23 23,24 24,-25-47,1 47,24-23,-24-1,0 1,0-1,23 1,1-24</inkml:trace>
  <inkml:trace contextRef="#ctx0" brushRef="#br0" timeOffset="127264.1487">26482 11924,'0'0,"-24"23,1-23,23 24,-24-1,1-23,-24 24,23-1,-23 1,24-1,-1 1,-23-1,0 1,24-24,-24 23,23 1,0-24,1 0,-1 23,48 1,23-1,-23 1,-1-24,1 23,23 1,-24-1,24 1,0-24,-23 23,46 1,-46-1,23 1,-24-24,1 0,-1 24,1-24,-1 0</inkml:trace>
  <inkml:trace contextRef="#ctx0" brushRef="#br0" timeOffset="127706.8393">26811 11900,'0'24,"0"-1,0 1,0-1,0 1,0 23,0-24,0 24,0-23,0 23,0-24,0 1,0 23,0-24,0 1,-23-1,23 1,0-1,0 1,0-1,0 1,0 0</inkml:trace>
  <inkml:trace contextRef="#ctx0" brushRef="#br0" timeOffset="128121.0961">27164 11900,'0'-23,"23"23,-23 23,0 1,0 23,0 0,0 0,0 0,0 0,0 0,0 0,0 23,0-46,0 46,-23-46,23 23,0 0,-24 0,24-23,-23 23,23-24,0 24,0-23,0-1,0 24,0-23</inkml:trace>
  <inkml:trace contextRef="#ctx0" brushRef="#br0" timeOffset="131844.0927">8937 11124,'24'0,"-24"23,0 1,0-1,0 1,23 23,-23 0,0 0,24 0,-24 24,0-1,23 1,1-1,-24 1,0-1,23 25,1-1,-1 23,-23-23,0 0,24 24,-24-24,23 24,-23-1,24-23,-1 24,1-1,-24-22,23-1,1 23,-24-23,47 0,-47 0,23-23,1 23,-1-23,-23-1,24-23,-24 24,23-1,-23 48,24-71,-24 0,0 0,23-23,-23-1,0 1,0-1,0 1,0-1,24-23,0-23,-1 23,-23-24,24 24,-1 0,1-23,-1 23,1 0,23 0,-24 0,1 0,-1 0,24 23,0-23,0 0,0 0,0 0,24 0,0 0,-24 0,47 0,-24-23,1 23,23 0,0 0,0-24,-23 24,23 0,0 0,0 0,0 0,117 0,-116 0,22-23,1 23,-1 0,1 0,-24 0,47 0,-23 0,23-24,-24 24,25 0,-1 0,-24 0,24 0,-23 0,0 0,23 0,0 0,-24 0,24 0,1 0,-1 0,-24 0,48 0,-48 0,166 0,-119 0,-23 0,1-23,22 23,1 0,-24 0,0 0,24 0,-24 0,0 0,0 0,0 0,24 0,-24 0,0 0,24 0,140 0,-164 0,24 0,0 0,-1 0,1-24,0 24,-24 0,23 0,1-24,0 24,140 0,-117-23,-23 23,0-24,-1 24,1-23,23 23,-23-24,-1 24,25-23,-25 23,1 0,188-24,-189 1,1 23,164-24,-164 24,-1-23,25 23,-25 0,-23-24,24 24,0 0,-1-23,-23 23,24 0,0 0,-1-24,-23 24,0 0,24 0,0 0,-24 0,0 0,23-23,-46 23,47 0,-48 0,48 0,-47 0,23 0,0 0,-24 0,24 0,-23 0,0 0,23 0,-24 0,1 0,0 0,-1 0,-23 0,0 0,0-24,118 24,-118-23,-23 23,23-24,0 24,-47-23,23 23,-23-24,0 24,0 0,1 0,-1 0,-24 0,-23-23,0-1,-23 24,23-23,-24-1,24 1,0-24,-23 23,23 0,-24-23,24 0,0 0,0-23,-24 23,24-24,0 24,0-47,0 24,0-1,0-23,0 0,0 23,0-23,0 0,-23 0,23-71,0 71,-24-94,24 94,0-70,0 69,0-46,0 71,-23-48,23 71,-24 0,24 0</inkml:trace>
  <inkml:trace contextRef="#ctx0" brushRef="#br0" timeOffset="134500.6091">9243 11124,'0'23,"0"-46,-24 46,1-23,-1 0,1 0,23-23,23 23,-23-24,24 24,-1 0,1 0,23 0,-24-23,1 23,23 0,-24-24,24 24,0 0,1 0,-1-23,-24 23,48 0,-24 0,-24-24,24 24,47 0,-23 0,-1-23,-23 23,48 0,-48-24,23 24,95 0,-95 0,1 0,-1 0,24 0,-23 0,23-23,-23 23,23 0,-24 0,118 0,-93 0,-1 0,-24 0,24 0,0 0,-23 0,23 0,0 0,-23 0,23-24,0 24,0 0,0 0,-24 0,24 0,1 0,-1 0,-24 0,24 0,-47 0,47 0,-23 0,-1 0,1 0,23-23,-23 23,23 0,-47 0,47 0,-24 0,1 0,23 0,-23 0,-1 0,24 0,-47 0,47 0,-23 0,23 0,-23 0,23 0,0 0,0 0,0 0,-24 0,24 0,1 0,-1 0,23 0,-46 0,23 0,23 0,-46 0,23 0,0 0,-23 0,46 0,-46 0,23 0,0 0,71 0,-95 0,24 0,-23 0,93 23,-46-23,-47 0,23 0,-24 0,24 0,0 24,-23-24,46 0,-46 0,23 0,0 23,-23-23,23 0,-24 0,24 0,-23 0,47 24,-48-24,24 0,-23 0,23 0,-24 0,24 0,1 0,-1 0,0 0,-24 0,24 0,-23 0,-1 0,25 0,-25 0,1 0,-1 0,24 0,-23 0,-1 0,24 0,-23 0,0 0,70 0,-47 0,-24 0,1 0,-1 0,24 0,-46 23,46-23,-24 0,1 0,-1 0,1 0,-1 0,1 0,23 0,-23 0,-24 0,47 0,-24 0,71 24,-70-24,-1 0,1 0,0 0,-1 0,1 23,-24-23,47 0,-24 0,1 0,-24 0,94 0,-70 0,-1 24,-23-24,24 0,-1 0,1 0,-1 0,1 0,-24 0,24 0,-1 0,1 0,-24 0,23 0,-23 0,24 0,-1 0,1 0,0 0,-1 0,1 0,-1 0,1 0,-1 0,-23 0,24 0,-24 0,23 0,1 0,0 0,-24 23,23-23,1 0,-24 0,23 0,1 0,-1 0,-23 0,24 0,-24 24,24-24,-1 0,1 0,-1 0,-23 0,24 0,-1 0,1 0,-24 0,24 0,-1 0,-23 0,24 0,-1 0,1 0,-24 0,23 0,1 23,-24-23,24 0,-24 0,0 24,23-24,1 0,-24 23,23-23,-23 0,0 24,24-24,-24 0,24 0,-24 24,23-24,1 0,-24 23,23-23,-23 0,24 24,47-24,-48 0,1 0,-1 23,-23-23,24 0,-24 0,0 0,70 0,-70 0,24 0,-24 0,0 0,-23 0,23 24,-24-24,1 0,-1 0,1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7:05:08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11759 470,'0'-23,"0"46,24-46,-24-1,0 0,0 48,0 0,0-1,-24 24,1 0,-1 0,1 24,-24-24,23 23,-23 1,24-24,-1 23,-23 1,24-24,-25 0,48 0,-47-23,47 23</inkml:trace>
  <inkml:trace contextRef="#ctx0" brushRef="#br0" timeOffset="308.9226">11383 658,'23'-23,"-46"46,46-93,1 46,-24 1,24 23,-1 23,-23 1,0 23,24 0,-1 0,-23 0,47 0,-47 0,47 0,-23 0,23 0,-24 0,1 0,-1 0,1-23,-1 23,1-24,-1 1</inkml:trace>
  <inkml:trace contextRef="#ctx0" brushRef="#br0" timeOffset="1193.0877">13711 541,'0'0,"0"-24,0 1,-23 23,23-24,-24 24,1 24,-48 23,71-24,-47 1,24 23,-1 0,1 0,-24 23,47-46,0 23,0 0,0 0,23-24,24 48,24-24,-48-47,48 24,-48-24,1-24,23 24,-24-23,24-1,-23-23,-1 0,-23 0,24 0,-1-24,-23 24,0 0,0 0,-23 0,23 0,-24 24,24-1,-23 1,-1-1,1 24</inkml:trace>
  <inkml:trace contextRef="#ctx0" brushRef="#br0" timeOffset="1742.5294">14182 470,'0'0,"0"24,0-1,-24 1,24-1,-23 1,23 23,0-24,0 24,-24 0,1 0,23 0,0 0,0-23,-24 23,24 0,-23-24,23 1,0 0</inkml:trace>
  <inkml:trace contextRef="#ctx0" brushRef="#br0" timeOffset="2023.9544">14111 705,'0'0,"0"-47,0 0,24 0,-24 24,0-1,23 1,1-1,-1 24,24 0,0 0,-23 0,-1 0,1 24,-1-1,1 1,-24 23,0-24,-24 1,1-1,-1 1,-23-24,24 23,-1 1,1-24,-24 0,47 23</inkml:trace>
  <inkml:trace contextRef="#ctx0" brushRef="#br0" timeOffset="2340.8772">14652 470,'-23'0,"23"24,0 23,-24-24,24 1,-24 23,24 47,-23-47,-1 0,24 0,-23 47,-24-24,47-46</inkml:trace>
  <inkml:trace contextRef="#ctx0" brushRef="#br0" timeOffset="2573.1803">14558 588,'23'-24,"25"-23,-48 0,47 47,-24-23,1 23,-1-24,24 24,-23-24,23 24,-24 0,1 0,23 0,-24 0,24 0,-23 24</inkml:trace>
  <inkml:trace contextRef="#ctx0" brushRef="#br0" timeOffset="2780.1007">14558 752,'-24'0,"24"24,24-24,-1 0,25-24,-1 24,-24 0,24-23,0 23,-23 0,-1 0,1 23</inkml:trace>
  <inkml:trace contextRef="#ctx0" brushRef="#br0" timeOffset="2961.446">14464 1082,'-24'23,"48"-46,-48 70,48-47,23 0,-24 0,24 0,1 0,-1 0,-24-24,24 1</inkml:trace>
  <inkml:trace contextRef="#ctx0" brushRef="#br0" timeOffset="3334.9041">15311 470,'0'0,"0"24,0-1,0 1,0-1,0 24,0-23,0 23,0 0,0 0,-24-24,24 24,-23-23,-1-1,24 1,0-1,0 1,-24-24,24 23</inkml:trace>
  <inkml:trace contextRef="#ctx0" brushRef="#br0" timeOffset="3692.4329">15240 705,'0'-47,"0"94,0-117,0 23,24 0,-1 23,1 1,-1-1,1 1,-1-1,1 24,23-24,-24 24,1 0,-1 0,1 24,23-24,-47 24,23-1,-23 1,-23-1,-1 1,-23-1,0 1,0-24,24 23,-1 1,1-24,-1 0,1 23,23 1,23-24,1 23,23 1,0-1,-24 1,1-1,-1-23,1 24,23 23,-47-24</inkml:trace>
  <inkml:trace contextRef="#ctx0" brushRef="#br0" timeOffset="4295.0986">15875 588,'0'-24,"24"24,-24-23,23 23,-23 23,24 1,-24-1,0 1,-24-1,24 24,0-23,-23-1,-1 24,0-23,24-1,0 1,-23-1,-1 1,24-1,0 1,0-48,0 1,0-1,0-23,24 0,-24 0,23 24,-23-48,24 24,0 0,-1 24,-23-24,0 23,24 24,-1-23,1 46,-1-23,1 47,-24-23,0 23,23-24,-23 24,0 0,24-23,-24 23,0-24,0 1,0 23,0-24,23-23</inkml:trace>
  <inkml:trace contextRef="#ctx0" brushRef="#br0" timeOffset="4478.1042">15828 776,'0'-24,"23"24,1 0,0-23,-1 23,1 0,-1 0,1 0</inkml:trace>
  <inkml:trace contextRef="#ctx0" brushRef="#br0" timeOffset="5081.7229">16251 470,'24'0,"-1"0,24 0,-23 0,23 0,0 0,47 0,-47 0,0 0,0 0,-23 0,-1 0</inkml:trace>
  <inkml:trace contextRef="#ctx0" brushRef="#br0" timeOffset="5330.3961">16486 494,'0'23,"-23"1,23-1,0 1,0 23,0 0,-24 0,24-24,-23 24,23-23,0-1,0 1,0-1</inkml:trace>
  <inkml:trace contextRef="#ctx0" brushRef="#br0" timeOffset="5744.0912">17074 494,'0'0,"0"-24,-23 24,-1 0,-23 24,24-1,-24 1,23-1,1 24,-1-23,1 23,23 0,0-24,0 1,0-1,0 1,23 23,1-47,23 23,-24-23,24-23,0 23,-23-24,23 24,-24-23,1-1,-24 1,24-1,-24 1,0-1,-24 1,24-1,0 1,-24-1,1 1,23-1,-24 24,1-23</inkml:trace>
  <inkml:trace contextRef="#ctx0" brushRef="#br0" timeOffset="6129.9295">17521 447,'0'0,"0"23,0 24,-23-23,23-1,-24 24,24-23,0 23,-23-24,23 24,-24-23,24-1,0 24,0-23,-23-1,23 1</inkml:trace>
  <inkml:trace contextRef="#ctx0" brushRef="#br0" timeOffset="6518.9267">17451 564,'0'-23,"0"-24,0 23,23 1,-23-1,24-23,-1 47,24-24,-23 1,-1 23,1 0,23 0,-24 0,-23 23,0 1,0-1,0 25,0-25,-47-23,24 47,-24-23,47-1,-47-23,23 0,24 24,-23-24,23 23,23 1,1-1,-1 1,1-1,-1 1,1 23,-1-24,24 1,-47-1,24 1,-1-1</inkml:trace>
  <inkml:trace contextRef="#ctx0" brushRef="#br0" timeOffset="8245.145">4727 823,'-23'0,"23"23,-24-23,24 24,-23-1,23 1,-24 23,1-24,23 24,0 1,-24-1,24-24,0 24,0-23,24 23,-24-24,47 1,-47-1,47-23,-24 24,24-24,-23 0,-1-24,24 24,-23-23,-1-1,1 1,-24-1,0 1,0-24,0 23,0-23,-24 0,1 23,-1-23,-23 24,47-1,-47-23,24 24,23-1,-24 24,24-23,24 23,-1 0,24 0,0 0,0 0,24 0,-1 0,-22 23,22-23,-23 0,-23 0,-1 24</inkml:trace>
  <inkml:trace contextRef="#ctx0" brushRef="#br0" timeOffset="9268.1193">5174 1246,'0'24,"24"-1,-24 1,0-1,0 24,0-23,0-1,0 24,0-23,-24 23,24-24,0 24,0-23</inkml:trace>
  <inkml:trace contextRef="#ctx0" brushRef="#br0" timeOffset="10469.1013">6491 917,'-23'0,"46"0,-70 23,47 1,-23-1,-1 1,24 23,-23-23,23-1,0 24,0-23,0-1,23 1,-23-1,24 1,-1-1,1 1,-1-24,1 0,23 0,-24 0,1 0,-1 0,1-24,-1 1,-23-1,0 1,0-1,0-23,-23 24,-1-1,1-23,23 23,0 1,-24-1,1 1,23-1,-24 48,48-1,-24 1,0-1,23 1,1-24,-1 24,24-1,-23 1,-1-24,24 0,0 0,-23-24,-1 1,1-1,-24 0,0 1,23-24,-23 23,0-23,-23 24,23-24,0 23,-47-23,23 24,1 23,-1 0,1-24,-1 24,48 24,-1-24,24 23,-23 1,23-24,-24 23,1-23,23 24,-23-1,23 1,-47-1,23 1,1 23,-1 0,-23 0,0-23,0-1,0 24,0-23,0-1,0 1,24-1,46 1,-23-24</inkml:trace>
  <inkml:trace contextRef="#ctx0" brushRef="#br0" timeOffset="11224.9777">8279 823,'0'-24,"-24"24,0 24,24-1,-23 24,-1-23,24-1,0 24,0-23,0 23,0-23,0 23,0-24,24 1,-1-1,1-23,0 24,23-24,-24 0,1 0,-1 0,24-24,-23 1,-1-24,-23 0,-23 23,-1-23,24 23,-23-23,-1 24,1-1,-1 1,1-1,-1 1,1 23,23-24,47 24,-24 0,1 24,23-24,0 0,23 0,1 0,-1 0,-23 0,0 0,0 0</inkml:trace>
  <inkml:trace contextRef="#ctx0" brushRef="#br0" timeOffset="12188.9268">8631 1223,'0'-24,"0"1,24 23,-1 0,1 0,-1 0,1 0,-1 23,1-23,-24 24,23-1,-23 1,0-1,0 1,-23 23,23-24,-24 1,1-24,23 23,-24-23,24 24,0-48,0 1,24-1,-1 1,1-1,-1 1,1-24,-24 23,23 1,1-1,0 1,-24-1,0 48,-24-24,24 23,0 1,-24-1,24 1,-23 23,23 0,23-24,1 1,0-1,23-23,-24 0,1 0</inkml:trace>
  <inkml:trace contextRef="#ctx0" brushRef="#br0" timeOffset="13346.1995">9760 940,'-23'0,"23"24,-24-1,1 24,23 1,0-25,0 1,0-1,0 1,0-1,23 1,24-24,-23 0,23 0,-24 0,1-24,-1 1,-23-1,0 1,0-24,0 23,0 0,0 1,0-24,-23 47,-1-24,24 1,0-1,-23 24,-1 0,24 24,24-1,-1 1,1-24,-1 23,1-23,-1 0,1-23,-1 23,1 0,-1-24,1 24,-24-23,0-1,23 1,1-1,-24 1,0-1,0 1,-47-24,47 23,0 1,-24-1,1 24,23-23,-24 23,1-24,-1 24,24 24,24-24,23 0,0 23,0-23,0 24,0-24,47 23,-47-23,-23 24,23-24,0 23,-47 24,23-23,-23-1,-23 118,23-94,0 1,0-25,0 48,0-48,23 1,1-24,23 23,-24-23</inkml:trace>
  <inkml:trace contextRef="#ctx0" brushRef="#br0" timeOffset="20157.9569">4398 1905,'-24'0,"48"0,-1 0,1 0,0-24,-1 24,24 0,-23 0,-1-23,1 23,23 0,-24 0,48 0,-24 0,-24-24,24 24,0 0,-23 0,46 0,-46 0,47 0,-48 0,71 0,-70 0,-1 0,1 0,23 0,-24 0,1 0,23 0,23 0,-23 0,0 0,47 0,-46 0,22-23,-23 23,0 0,0-24,0 24,24 0,-24-23,0 23,94 0,-94-24,0 24,0 0,24 0,-1 0,1 0,-1 0,-23-23,47 23,-23 0,0-24,23 24,47 0,-47 0,-47 0,47 0,-24 0,1 0,0 0,23 0,-47 0,117 0,-93 24,-1-24,1 0,0 0,23 23,94-23,-118 0,24 0,0 0,1 0,-1 0,117 0,-117 0,0 0,0-23,24 23,-24 0,24 0,-24 0,23-24,-23 24,1 0,22 0,1 0,-24 0,23 0,-23 0,1 0,22 0,-23 0,0 0,24-24,-1 24,-22 0,-1 0,0 0,0 0,0 0,0 0,0 0,0 0,0 0,0-23,0 23,0 0,0 0,24 0,-24 0,0-24,0 24,0 0,0 0,0 0,1 0,22-23,-23 23,94 0,-70 0,-24 0,24 0,-1 0,-23 0,24-24,-1 24,1 0,0 0,23 0,-24 0,1 0,23 0,118 0,-118 0,-24 0,25-23,116 23,-117 0,1 0,-25 0,48 0,-48 0,24 0,-23 0,23 0,-23 0,23 0</inkml:trace>
  <inkml:trace contextRef="#ctx0" brushRef="#br0" timeOffset="22860.1103">8561 2728,'0'0,"0"23,-24 1,1-1,23 24,-47-23,23 46,-23-22,24-1,-1 23,-23 1,24-24,-25 0,25 23,-1-23,-23 0,24-23,-1 23,1-24,-24 24,23-23</inkml:trace>
  <inkml:trace contextRef="#ctx0" brushRef="#br0" timeOffset="23210.0459">8114 2845,'0'-23,"0"46,0-23,0 24,23 23,1-24,-1 25,1-1,-1-24,25 24,-25-23,24 23,0 0,-47-24,47 1,-47 23,47 0,-23-24,-24 1,0-1</inkml:trace>
  <inkml:trace contextRef="#ctx0" brushRef="#br0" timeOffset="24036.1158">8137 2634,'24'0,"-24"-24,23 24,-23-23,24-1,-1 24,-23-23,0-1,24 24,-24-23,24 23,-1 0,1 23,-24 1,23-24,-23 47,24-47,-24 23,23 1,-23-1,47 1</inkml:trace>
  <inkml:trace contextRef="#ctx0" brushRef="#br0" timeOffset="24586.4755">9407 3034,'24'0,"-1"0,1-24,-1 24,1 0,23 0,0-23,-23 23,-1 0,1 0</inkml:trace>
  <inkml:trace contextRef="#ctx0" brushRef="#br0" timeOffset="24756.3872">9454 3198,'47'0,"1"-23,-25 23,24-24,-23 24,23-23,-24 23</inkml:trace>
  <inkml:trace contextRef="#ctx0" brushRef="#br0" timeOffset="25549.8308">10560 2516,'-24'0,"1"0,-1 0,1 0,-1 0,1 0,-1 0,1 0,-1 0,1 0,-1 0,24 24,0-1,0 1,24 23,-24-24,0 24,23 0,-23 0,0 0,0 0,0 71,0-47,0-24,0 23,0 1,-47 93,47-93,0 23,0 0,-23 0,-1 0,1 0,23 24,-24-24,1 118,-1-118,0 0,1-24,23 24,0-23,0-24,0 0,0 0,23 0,25-23,-25-24,1-24,-1 24,24-23,-23-1,46-23,24 24,-70-1,23 24,-24-24</inkml:trace>
  <inkml:trace contextRef="#ctx0" brushRef="#br0" timeOffset="26618.5791">11430 2610,'24'0,"-48"0,48 24,-24-1,-48 1,1-1,24 1,-24 23,23-47,1 23,-24 1,23-1,1-23,-1 24,24-1,-23-23,-1 24,24-1,24-23,-1 24,1-24,-1 24,24-1,-23 1,23-24,23 0,-23 23,1 1,-1-1,-24-23,24 0</inkml:trace>
  <inkml:trace contextRef="#ctx0" brushRef="#br0" timeOffset="27105.5965">12041 2634,'-23'0,"46"0,-70 0,24 0,-1 23,-23 1,0 23,24 0,-1-24,24 24,0-23,-23-1,23 1,23-1,1 1,-1-24,24 0,0-24,-23 24,-1-23,1-1,-1-23,-23 24,24-1,-24 1,-24-1,24 1,-23 23,23-24,-24 24</inkml:trace>
  <inkml:trace contextRef="#ctx0" brushRef="#br0" timeOffset="27718.1179">12300 2304,'0'-23,"0"46,0 1,0 0,24-1,-24 24,0 0,23 0,-23 0,0 0,0 0,0 0,0 0,0 0,0 0,24 0,-24 0,0 1,0-1,0-24,0 24,0-23</inkml:trace>
  <inkml:trace contextRef="#ctx0" brushRef="#br0" timeOffset="28423.7959">13194 2516,'0'-23,"23"23,-23-24,0 48,0-1,-47 24,24-23,-1 23,-70 23,71-46,-24 23,23-24,1 1,-24-1,47 1,-24-24,1 23,-1-23</inkml:trace>
  <inkml:trace contextRef="#ctx0" brushRef="#br0" timeOffset="28709.2749">12888 2516,'0'0,"24"0,-24 24,23-1,1 1,-1-1,24 1,-23-1,-1 1,24 23,0-24,-23 1,-1-24,1 23,-1 1,1-24,-1 23,1-23,0 0</inkml:trace>
  <inkml:trace contextRef="#ctx0" brushRef="#br0" timeOffset="29644.7529">12841 2399,'0'-24,"24"1,-1-1,1 0,-1 1,1-1,-1 24,1 0,-1 0,1 0,-1 24,-23-1,24 1,-1 0,1-24</inkml:trace>
  <inkml:trace contextRef="#ctx0" brushRef="#br0" timeOffset="30340.1158">13570 2163,'0'-23,"0"46,0-70,0 71,0-1,0 1,0-1,0 24,24 24,-1 23,-23-47,24 24,-24 70,0-94,0 0,-24 0,1 47,-1-47,24 0,0-23,0-1</inkml:trace>
  <inkml:trace contextRef="#ctx0" brushRef="#br0" timeOffset="30963.6478">14064 2516,'-23'0,"23"-23,-24 23,1 23,-1-23,24 24,-24 23,-46 47,70-47,-24-24,24 1,24-1,-1 1,24-1,1-23,-25 0,24-23,-23 23,-1-24,1 1,-24-1,0 1,0-1,0 1,0-1,-24 1,1-1,23 1,-24-1,1 24,-1-23,1 23</inkml:trace>
  <inkml:trace contextRef="#ctx0" brushRef="#br0" timeOffset="31562.1224">14417 2446,'-24'0,"48"23,-1 1,1-1,23-23,-24 24,1-1,-1-23,25 24,-25-24,24 0,-23 23,-1-23,-23 24,0-1,-23 1,-1-24,24 23,-23 1,-24-1,-1 1,1 23,0-24,24-23,-24 24</inkml:trace>
  <inkml:trace contextRef="#ctx0" brushRef="#br0" timeOffset="32427.1121">18297 2422,'24'0,"-48"0,48-23,-48 46,1-23,-1 24,-23-1,24 1,-1-1,-23 1,0-1,0 1,-47 46,47-46,0-24,24 23,-25 1,48-1,0 1,48-24,-25 23,24-23,-23 24,23-1,0-23,0 24,0-1,23 1,-23-1,0-23,-23 24,23-24</inkml:trace>
  <inkml:trace contextRef="#ctx0" brushRef="#br0" timeOffset="32995.1269">18838 2516,'0'-23,"0"46,-23-46,-24 46,47 1,-47-1,23 1,1-1,-1 24,24-23,-23-1,46 24,-23-23,47-24,-23 0,-1 0,1 0,-1 0,1 0,-1 0,1-24,-1 1,-23-1,24 1,-1-1,-23 1,0-1,0 1,0-1,0 1,0-1,0 1,0-1</inkml:trace>
  <inkml:trace contextRef="#ctx0" brushRef="#br0" timeOffset="33546.0078">19473 2022,'-23'0,"23"-23,0 46,0 24,0-23,0 23,0 0,-24 0,24 23,0-22,0 22,-23 48,23-48,-24 1,24-1,0-23,0 24,-23-24,-1 24,24-24</inkml:trace>
  <inkml:trace contextRef="#ctx0" brushRef="#br0" timeOffset="34831.0632">20296 2281,'24'0,"-24"23,-24 1,1 0,23-1,-94 118,70-117,-23 23,-23 47,23-71,23 1,-23 23,47-24</inkml:trace>
  <inkml:trace contextRef="#ctx0" brushRef="#br0" timeOffset="35109.0917">19920 2446,'0'-24,"0"48,0-24,0 23,24 1,-1-1,1 1,-24-1,23 1,1-1,-1 1,1 23,-1-47,1 23,-1 24,1-47,-1 24,24-24,-23 23</inkml:trace>
  <inkml:trace contextRef="#ctx0" brushRef="#br0" timeOffset="35540.1432">19991 2210,'0'24,"0"-48,0 1,0-1,0 1,23-1,1 1,-1 23,1-24,-24 1,47-1,-47 1,23 23,1 23,-24 1,0-1,0 1,0-1,0 1</inkml:trace>
  <inkml:trace contextRef="#ctx0" brushRef="#br0" timeOffset="36011.1237">20649 1905,'0'23,"0"24,0-23,0 23,0 0,0 0,0 0,0 23,0 1,0-24,0 24,0-1,0-23,0 24,0-24,0 23,-23-23,23 24,-24-24,24 0,0 0,0-23</inkml:trace>
  <inkml:trace contextRef="#ctx0" brushRef="#br0" timeOffset="36986.0968">21143 2352,'0'23,"0"1,0-1,0 24,0-23,0 23,0-24,0 1,0 23,0-24,-23 1,23-1,0 1,0-1,-24 1</inkml:trace>
  <inkml:trace contextRef="#ctx0" brushRef="#br0" timeOffset="37406.1211">21519 2328,'0'0,"24"24,23-1,-47 1,47-24,-23 23,23-23,0 24,-24-1,24-23,0 24,-23-24,-1 23,1-23,-1 0,1 24,-24-1,23 1,-46-1,23 1,-24-1,1 1,-24-1,0 24,0-23,0-1</inkml:trace>
  <inkml:trace contextRef="#ctx0" brushRef="#br0" timeOffset="38419.1323">11618 4162,'0'0,"24"0,-1 0,-46 24,-1-1,-23-23,0 24,0 23,0-23,0-1,0 1,0-1,23 1,1-24,-1 0,1 23,23 1,23-1,1-23,-1 0,1 0,-1 24,24-1,-23 1,23-24,-23 23,23 1,-24-24,24 23</inkml:trace>
  <inkml:trace contextRef="#ctx0" brushRef="#br0" timeOffset="39071.2468">12065 4186,'0'23,"0"1,0 0,0-1,0 1,0-1,0 24,0-23,0-1,0 1,0-1</inkml:trace>
  <inkml:trace contextRef="#ctx0" brushRef="#br0" timeOffset="39584.8076">12465 3786,'0'0,"0"24,0-1,0 24,23 0,-23 0,0 0,0 0,24 24,-24-1,0-22,0 22,-24 1,24-24,0 0,0 23,-23-46,23 23,0-24</inkml:trace>
  <inkml:trace contextRef="#ctx0" brushRef="#br0" timeOffset="39974.1366">13311 4068,'0'-23,"0"46,0 1,0-1,-23 1,23-1,-24 24,1 1,-24-1,23-24,-23 24,0-23,24 23,-1-24,-23 1</inkml:trace>
  <inkml:trace contextRef="#ctx0" brushRef="#br0" timeOffset="40269.5233">13029 4139,'0'0,"24"0,-1 0,-23-24,24 48,-1-24,1 23,-1 1,1-1,-24 1,23 0,1-1,-1 1,1-1,-1 1,25-1,-48 1,0-1,23 1,-23-1</inkml:trace>
  <inkml:trace contextRef="#ctx0" brushRef="#br0" timeOffset="40649.8055">13029 4045,'0'-24,"24"24,-24-23,23-1,-23 1,47-1,-47 1,47-1,-23 1,-24-1,23 24,1-23,-24-1,23 48,-23-1,24 1,-24-1,0 1,0-1</inkml:trace>
  <inkml:trace contextRef="#ctx0" brushRef="#br0" timeOffset="41199.9275">13711 3645,'0'-23,"0"46,0 1,24 23,-24-24,0 24,0 24,0-24,0 0,0 23,0-23,0 24,0-24,0 0,0 0,0 0,-24 0,1 0,23 0,0 0</inkml:trace>
  <inkml:trace contextRef="#ctx0" brushRef="#br0" timeOffset="42003.8388">14135 4021,'23'-23,"-23"-1,-23 24,23 24,-24-1,1 1,-48 23,48 0,-1-47,24 47,0-24,0 1,0 0,94-1,-70-23,-1 0,1-23,23-1,-24 24,24-24,-23 1,-24-1,0 1,-24-1,24 1,0-24,-47 47,24-24,-1 1,1-1</inkml:trace>
  <inkml:trace contextRef="#ctx0" brushRef="#br0" timeOffset="42450.6916">14440 3927,'24'24,"-1"-1,24-23,-47 24,47-24,-23 23,0-23,46 0,-23 24,-23-24,-1 0,24 23,-23-23,-24 24,0-1,0 1,0-1,-24 1,1-1,-1 1,-23 0,24-1,-1 1,-46-1,22 1</inkml:trace>
  <inkml:trace contextRef="#ctx0" brushRef="#br0" timeOffset="43383.2034">18533 3951,'0'0,"0"-24,23 24,1 0,-48 0,1 0,-1 24,1-24,-24 23,-1 24,-22-23,-1-1,24 1,0-1,24 1,-24-24,23 23,1 1,-1-24,1 23,-1-23,24 24,24-24,-1 24,1-24,23 23,23 1,-23-24,-23 23,23 1,47-1,-47 1,0-24,0 0,-23 0</inkml:trace>
  <inkml:trace contextRef="#ctx0" brushRef="#br0" timeOffset="43839.8949">19003 3951,'23'0,"-23"23,0 1,-23-1,23 1,-24 46,24-46,0-1,0 24,0 1,0-1,24-24</inkml:trace>
  <inkml:trace contextRef="#ctx0" brushRef="#br0" timeOffset="44354.1268">19520 3551,'0'-24,"0"48,0-24,0 23,0 1,-23 23,23 0,0 47,23-23,-23-24,24 70,-24-70,0 24,0 23,0-47,-24-23,24 23,-23 23,23-46</inkml:trace>
  <inkml:trace contextRef="#ctx0" brushRef="#br0" timeOffset="44848.6199">20155 3857,'24'0,"-48"0,48 23,-48 1,24-1,-23 1,-24 23,47-24,-47 24,47-23,-47 23,23-24,-23 48,24-47,-1-1,1 1,-1-1</inkml:trace>
  <inkml:trace contextRef="#ctx0" brushRef="#br0" timeOffset="45118.5496">19873 3951,'0'0,"0"-24,0 48,24-1,-24 24,23-23,1-1,-1 1,1-1,-24 1,47-1,-47 1,23-1,1-23,-1 0,1 24,-1-24</inkml:trace>
  <inkml:trace contextRef="#ctx0" brushRef="#br0" timeOffset="45499.1369">19826 3786,'24'-23,"-1"-1,1 24,-1-23,1-1,-1 1,48-24,-71 23,47 24,-47-24,23 1,1 23,-1 0,-23 23,0 1</inkml:trace>
  <inkml:trace contextRef="#ctx0" brushRef="#br0" timeOffset="45967.1328">20532 3574,'0'-23,"0"46,0-70,23 24,1 23,-24-24,23 48,-23-1,0 24,0 1,0-25,0 48,24-24,-24 23,0-23,0 24,0 23,0-47,0 0,0-24,-24 24,24 1,0-25,0 1</inkml:trace>
  <inkml:trace contextRef="#ctx0" brushRef="#br0" timeOffset="46491.1971">20132 3622,'23'0,"1"0,-1 0,-23 23,24 1,-1-1,-23 1,24-24,-24 23,0 1,23-24</inkml:trace>
  <inkml:trace contextRef="#ctx0" brushRef="#br0" timeOffset="47114.2885">20979 3810,'0'-24,"0"48,0-24,0 47,0-24,0 24,0-23,0-1,0 24,0-23,0 23,-24 0,24-24</inkml:trace>
  <inkml:trace contextRef="#ctx0" brushRef="#br0" timeOffset="47538.1389">21331 3810,'-23'0,"-1"0,1 0,46 0,1 0,-1 23,24 1,0-1,0-23,0 24,0-24,1 23,-1 1,0-24,0 23,-24 1,1-24,-24 23,0 1,-24-24,1 23,-24 1,23-1,-70 24,0 0,23-23</inkml:trace>
  <inkml:trace contextRef="#ctx0" brushRef="#br0" timeOffset="49914.5364">22719 2046,'-24'0,"48"0,-71 0,47-24,23 24,1-23,23 23,-24-24,1 24,23-23,0-1,-23 24,46-23,-46 23,23 0,-24 0,24 0,-23 0,-1 0,1 23,-1 1,-23-1,0 1,0-1,0 24,0-23,0 70,0-47,0 23,0-22,0 22,0 1,0-1,0 1,-23-1,23 24,-24 71,1-71,23 0,-47 24,23-24,24 0,-23 0,-1 24,1 93,-1-117,24 0,0 0,-23 1,-1-25,24 24,-23-23,23-1,0 1,-24-1,24-23,-23 0,23-23,0 23,0-23,-24-24,0 0,1 0,-1 0,1 0,-24-24,0 24,0-24,0 1,-24 23</inkml:trace>
  <inkml:trace contextRef="#ctx0" brushRef="#br0" timeOffset="56109.241">9337 6749,'23'0,"1"0,-1 0,1 0,-1 0,24-23,-23 23,23-24,0 24,-23 0,23 0,-47-23</inkml:trace>
  <inkml:trace contextRef="#ctx0" brushRef="#br0" timeOffset="56289.2189">9407 6914,'-23'24,"46"-48,-46 71,46-47,24 0,-23 0,23 0,0-23,0 23,0-24,0 24</inkml:trace>
  <inkml:trace contextRef="#ctx0" brushRef="#br0" timeOffset="57211.7289">10677 6067,'-23'0,"-1"0,1 0,-1 0,1 0,-1 0,1 24,-1-24,24 23,0 1,0 0,0-1,0 24,0-23,24 23,-24 0,0 0,0 0,23 0,-23 0,0 23,24-23,-24 0,0 24,0 0,0-24,0 23,0 1,0-1,0 1,0 23,0 94,0-94,0 0,0 0,0 24,0-24,23 24,-23 70,24 23,-1-117,-23 0,0 1,0-25,0 1,0 23,0-47,0 23,0-23,0 0,0-23,0-1,0 1,24-24,-1 0,24-24,-23 1,23-1,-23 1,23-24,0 23,0-23</inkml:trace>
  <inkml:trace contextRef="#ctx0" brushRef="#br0" timeOffset="58135.8925">26435 1693,'0'-24,"0"48,-24 0,1-1,23 1,-47 23,47-24,-47 24,23 0,-23 24,24-48,-1 48,-46-24,46 0,-23 0,0 0,23 0,1-23,-24 23,47-24</inkml:trace>
  <inkml:trace contextRef="#ctx0" brushRef="#br0" timeOffset="58414.3765">26035 1787,'0'0,"24"0,-24 24,23-1,1 1,23 23,-24 0,24-24,-23 1,-1 23,24 0,-23-24,-1 24,1-23,-1 23,1-24</inkml:trace>
  <inkml:trace contextRef="#ctx0" brushRef="#br0" timeOffset="58895.8951">26176 1599,'-23'0,"-1"0,24-24,0 1,24-1,-24 1,23-1,1 1,-1 23,-23-24,24 24,-24 24,23-1,-23 1,24-1,-1 1,1-1</inkml:trace>
  <inkml:trace contextRef="#ctx0" brushRef="#br0" timeOffset="59812.142">26882 1411,'0'23,"23"1,-23-1,0 1,0 23,0 0,0 23,0 1,0-24,0 24,0-1,0 1,0-24,-23 23,23-23,0 24,0-24,-24 0,1 0,23 0,0-23,0-1,0 1</inkml:trace>
  <inkml:trace contextRef="#ctx0" brushRef="#br0" timeOffset="60194.3295">27399 1834,'-23'0,"-1"-23,1 46,-1-23,0 24,-23-1,47 1,-23 23,-1-24,1 1,23 23,0-24,0 1,23-1,1 1,-1-1,24-23,-23 0,0 0,-1 0,1 0,-1 0,1-23,-1-1,-23 1,0-1,0 1,0-1,0 1,0-24,0 23,0 1,0-1</inkml:trace>
  <inkml:trace contextRef="#ctx0" brushRef="#br0" timeOffset="60588.1597">27611 1740,'0'0,"23"0,1 0,-1 0,1 0,-1 0,24 0,-23 24,23-24,0 23,0 1,0-24,0 23,24 1,-48-24,24 23,-23 1,-1-24,-23 23,0 1,-23-24,-1 23,1 1,-24-1,23 1,1-1,-24 1,-24-1,24 24,0-23,0-1,0 1,23-1</inkml:trace>
  <inkml:trace contextRef="#ctx0" brushRef="#br0" timeOffset="60994.9373">28763 1999,'-23'0,"46"0,1 0,-1 0,1 0,23 0,-24 0,24 0,0 0,0 0,-23 0</inkml:trace>
  <inkml:trace contextRef="#ctx0" brushRef="#br0" timeOffset="61161.942">28810 2140,'-23'23,"46"-46,-46 70,46-47,1 23,-1-23,24 0,-23 0,23-23,-24 23</inkml:trace>
  <inkml:trace contextRef="#ctx0" brushRef="#br0" timeOffset="61744.2133">30198 1764</inkml:trace>
  <inkml:trace contextRef="#ctx0" brushRef="#br0" timeOffset="62319.1456">30174 1811,'0'-24,"0"48,-23-1,-1-23,1 24,-1-1,1 1,-24-24,0 23,23 24,-23-23,0-24,0 23,23 1,-23-1,24-23,-1 24,1-1,46 1,24-24,-47 23,24-23,23 0,-47 24,47-1,-23-23,23 24,0-1,0 1,0-24,0 23,0 1,-24 0,1-24</inkml:trace>
  <inkml:trace contextRef="#ctx0" brushRef="#br0" timeOffset="63457.1642">30080 1928,'24'-23,"-48"46,71-46,-23 23,-1 0,-23-24,0 48,-23-24,-1 0,-23 23,24 1,-24-1,23 1,1-24,-24 23,23 1,24-1,0 1,24-1,-1-23,1 0,-1 0,1 0,23 0,-24 0,1 0,-48 0,1 0,-24 24,0-24,23 23,-23-23,24 0,-1 24,0-1,48-23,-24 24,47-24,-23 0,23 0,0 0,0 0,0 0,-24 0,48 23,-48-23,-46 24,-1-24,24 23</inkml:trace>
  <inkml:trace contextRef="#ctx0" brushRef="#br0" timeOffset="63905.5803">30739 1646,'0'0,"0"23,0 1,0 0,0 23,0 0,-24 0,1 0,23 0,-24 23,24 1,0-24,0 0,0 23,0-23,0 1,0-1,0 0,0 0,-23-24</inkml:trace>
  <inkml:trace contextRef="#ctx0" brushRef="#br0" timeOffset="64370.7689">31139 1952,'23'0,"-23"23,24-23,-1 24,1-24,46 23,-23 1,-23-1,-1-23,24 24,-23-24,-1 0,1 0,-24 23,0 1,0-1,-24-23,1 24,-24-1,23 1,-46 23,23-24,23-23,1 24,23 0,-24-24</inkml:trace>
  <inkml:trace contextRef="#ctx0" brushRef="#br0" timeOffset="64898.1523">30927 1928,'0'24,"0"-1,-24 1,24-1,0 1,0 23,0-24,0 24,0-23,0 23,-23-24,23 1</inkml:trace>
  <inkml:trace contextRef="#ctx0" brushRef="#br0" timeOffset="65746.1458">26552 3198,'24'0,"-48"0,71 0,-23 0,-24 24,-24-1,1 1,-1 23,-23 0,0 0,24 0,-24 0,0 0,0 0,0 0,0 0,-47 47,47-47,-1 0,25-23,-24-1,23 1,1-1</inkml:trace>
  <inkml:trace contextRef="#ctx0" brushRef="#br0" timeOffset="66059.1467">26011 3457,'0'-24,"0"1,24-1,-24 1,24 23,-1 0,1 23,-24 1,47-1,-24 1,24 23,-23-24,-1 1,24 23,-23-23,23-1,23 48,-46-48,-1 24,1-23,-1-1,1 1,-1-1,1-23,-24 24</inkml:trace>
  <inkml:trace contextRef="#ctx0" brushRef="#br0" timeOffset="66567.1341">26223 3128,'-23'0,"46"0,-70 0,47-24,24 24,-1-23,-23-1,47 1,-23-1,-1 1,1-1,-24 0,47 1,-24-1,1 24,-24 24,0-1,0 25,23-25,1 1,-24-1,23 1</inkml:trace>
  <inkml:trace contextRef="#ctx0" brushRef="#br0" timeOffset="67068.195">27023 2892,'0'0,"23"-23,-23-1,0 48,0 23,0-24,0 25,-23 22,-1-23,24 24,0-1,0 1,0-1,0 1,0-1,0 1,0 0,0-1,0 1,-23 70,23-94,0 0,0 0,0 0</inkml:trace>
  <inkml:trace contextRef="#ctx0" brushRef="#br0" timeOffset="67755.9691">27493 3292,'0'-23,"-23"23,23 23,-24 1,24-1,0 1,0 23,0-24,0 1,0 23,0-24,0 24,-23-23,23 0,0-1,0 24,-24-23</inkml:trace>
  <inkml:trace contextRef="#ctx0" brushRef="#br0" timeOffset="68136.1552">27705 3245,'0'24,"23"-24,24 23,-47 1,47-24,0 23,-23 1,23-24,0 23,-23-23,23 24,-47-1,47-23,-47 24,0-1,0 1,0-1,-24 1,1-1,-24 1,23 0,-23-1,0 1,0-1,0 1</inkml:trace>
  <inkml:trace contextRef="#ctx0" brushRef="#br0" timeOffset="68579.1558">28881 3527,'23'0,"1"0,-1 0,1 0,-1 0,1 0,23 0</inkml:trace>
  <inkml:trace contextRef="#ctx0" brushRef="#br0" timeOffset="68749.9184">28787 3692,'0'0,"23"0,1 0,-1 0,24 0,0 0,-23 0,23 0,0 0</inkml:trace>
  <inkml:trace contextRef="#ctx0" brushRef="#br0" timeOffset="69495.7337">30174 3269,'0'23,"0"1,0-1,0 24,0 0,-23-23,23 46,-24-46,24 47,0-24,0 0,-23 0,23 0,0 0,0 0,-24 0,24-24,0 1,0-1</inkml:trace>
  <inkml:trace contextRef="#ctx0" brushRef="#br0" timeOffset="70016.1631">30504 3480,'0'-23,"0"46,0-23,-24 24,0-1,1 1,-1-1,1 1,-24 23,47-23,-24-1,24 1,0-1,0 24,24-23,-1-24,24 23,0-23,-23 0,0-23,-1 23,1-24,-1 24,-23-23,0-1,24 1,-24-1,0 1,0-1,0 1,-24 23,24-24,-23 0,-1 24</inkml:trace>
  <inkml:trace contextRef="#ctx0" brushRef="#br0" timeOffset="70409.1792">30786 3433,'0'-23,"0"46,23-23,1 24,-1-24,24 47,0-24,0-23,24 47,-24-23,0 0,-23-24,-1 23,1-23,-24 24,0-1,0 1,-24-1,1 1,-1-1,-70 1,70-1,1 24,-48-47</inkml:trace>
  <inkml:trace contextRef="#ctx0" brushRef="#br0" timeOffset="73660.157">11900 6044,'0'0,"-23"23,-1-23,24 24,-23-24,-1 23,-23 1,24 0,-24-1,-24 24,48-23,-24-1,0 1,0 23,23-47,0 23,1 1,23-1,23-23,-23 24,48-24,-25 0,24 23,0 1,0-24,0 23,0-23,-23 24,46-1,-46 1,-1-1,1-23,-24 24</inkml:trace>
  <inkml:trace contextRef="#ctx0" brushRef="#br0" timeOffset="74375.3411">12465 6114,'0'0,"0"-23,-24 23,1 0,-1 23,1 1,-1 0,1-1,-1 1,24 23,-23 0,23-24,0 1,23-1,-23 1,24-1,-1-23,24 0,-23 0,23 0,-24-23,1-1,23 1,-24 23,-23-24,24 1,-1-24,-23 0,-23 23,-1 24,24-23,-23-1,-1 0</inkml:trace>
  <inkml:trace contextRef="#ctx0" brushRef="#br0" timeOffset="75065.1547">13123 5668,'0'-24,"0"1,-23 23,23 23,0 1,0 23,0 0,0 0,-24 0,24 23,0-23,0 0,0 24,0-24,0 0,0 0,0 0,0 24,0-24,-23 0,23 0,-24 0,24-24,0 24,-23-23,23-1,-24 1</inkml:trace>
  <inkml:trace contextRef="#ctx0" brushRef="#br0" timeOffset="75525.1314">13406 5997,'0'-24,"0"48,0-1,23-23,-23 47,0-23,0-1,0 1,0 23,0 0,0-23,0-1,0 1,0-1</inkml:trace>
  <inkml:trace contextRef="#ctx0" brushRef="#br0" timeOffset="76008.1602">13711 5903,'24'0,"-1"0,1 23,-1-23,1 0,-1 24,1-1,23-23,-24 24,1-24,0 0,-1 23,1-23,23 0,-24 24,1-24,-24 23,0 1,0-1,-24 1,1 0,23-1,-47 1,23-1,-23 1,23 23,1-24,-48 1,48 23,-1-24</inkml:trace>
  <inkml:trace contextRef="#ctx0" brushRef="#br0" timeOffset="77044.8526">18768 5879,'0'24,"0"-1,-24 1,-23-1,0 1,24-1,-24 1,0 23,-24-24,24 25,0-25,-24 1,24-1,0 1,0-1,24-23,23 24,23-24,-23 23,24-23,-1 0,24 24,-23-24,23 0,0 0,0 23,0-23,-23 24,23-24,-24 23,1 1,23-24,-24 0,24 23,-47 1,71-1,-48-23,-23 24</inkml:trace>
  <inkml:trace contextRef="#ctx0" brushRef="#br0" timeOffset="78105.1528">19426 6091,'0'-24,"-23"24,-1 0,24 24,-23-24,-24 23,47 1,-47 0,23-1,1 1,-24 23,23-24,1 24,-1-23,24 46,0-46,24-1,-1 1,24-24,-23 0,23 0,23-24,-23 1,0 23,0-47,0 23,-23 1,-1-1,1-23,-24 24,0-1,-24 1,1-1,-24 1,23 23,1-24</inkml:trace>
  <inkml:trace contextRef="#ctx0" brushRef="#br0" timeOffset="78608.867">19850 5691,'0'0,"0"24,0 23,0-24,0 24,0 0,-24 0,24 24,0 23,0-23,0-24,0 0,0 94,0-94,0 0,0 0,0 23,-23-46,23 23,0-24,0 1</inkml:trace>
  <inkml:trace contextRef="#ctx0" brushRef="#br0" timeOffset="79338.1553">20438 6020,'-24'0,"-23"24,47-1,-23 1,-1-24,0 47,1-23,-1-1,1 48,23-48,23 24,1-23,23-1,-23-23,-1 0,24 0,-23 0,23-23,-24 23,1 0,-1-24,-23 1,0-1,0 1,-23-1,-24 1,47-1,-47 24,47-23,-24-1</inkml:trace>
  <inkml:trace contextRef="#ctx0" brushRef="#br0" timeOffset="79755.0336">20767 5950,'-24'0,"48"0,-71 0,47 23,23-23,1 24,-1-24,24 0,0 23,0-23,1 0,-1 24,23-24,-23 23,0-23,0 24,-23-24,46 0,-46 23,-1-23,-23 24,24-24,-24 24,0-1,-24-23,24 47,-47-23,24-1,-24 1,0-1,0 24,-71 24,48-48,22 24,1-23</inkml:trace>
  <inkml:trace contextRef="#ctx0" brushRef="#br0" timeOffset="80790.1796">12300 7855,'0'0,"0"23,-23-23,-1 24,1-1,-24 1,0 23,23 0,-23-23,0 23,0 0,0-24,0 24,23-47,1 24,-1-1,24 1,-23-24,-1 0,24 23,24-23,-1 24,24-1,-23-23,-1 0,24 24,0-24,0 0,1 0,-1 23,0 1,0-24,0 23,0-23,-24 24,24-24,-23 0</inkml:trace>
  <inkml:trace contextRef="#ctx0" brushRef="#br0" timeOffset="81294.1693">12794 7996,'0'-24,"0"48,0-24,0 47,0-23,0 23,0-24,0 24,0-23,0-1,0 24,0-23,0-1,0 1,0-1,0 1</inkml:trace>
  <inkml:trace contextRef="#ctx0" brushRef="#br0" timeOffset="81679.1638">13170 7643,'0'-23,"0"-1,0 1,0 46,0 1,0-1,0 24,0-23,0 23,-23 0,23 23,0 1,-24-24,24 24,0-1,0-23,0 0,0 24,0-24,-23 0,23 0,-24 0,24 0,0-24,0 1,0 23</inkml:trace>
  <inkml:trace contextRef="#ctx0" brushRef="#br0" timeOffset="82104.0524">13570 7878,'0'24,"0"-1,0 1,0-1,0 24,0-23,0 23,0-23,0 23,0-24,0 48,-23-48,23 1,0-1</inkml:trace>
  <inkml:trace contextRef="#ctx0" brushRef="#br0" timeOffset="82507.602">13782 7902,'0'0,"0"-24,23 1,-23-1,24 48,-1-24,-23 23,24-23,23 0,-24 24,1-24,23 0,24 23,-24-23,0 0,-24 0,24 24,0-24,0 23,-47 1,0-1,0 1,-47 0,47 23,-47-24,24 24,-24 0,23-23,-23 23,24-24,-48 1,48-1,-1 1</inkml:trace>
  <inkml:trace contextRef="#ctx0" brushRef="#br0" timeOffset="83490.0391">18815 7878,'0'0,"23"0,-23-23,24 23,-48 23,1-23,23 24,-47-1,23 24,-23-47,24 47,-1-23,-46 0,46-1,1 1,-1-1,1-23,23 24,-24-24,1 23,23 1,23-1,1-23,23 24,-24-24,24 23,0-23,0 24,-23-1,23-23,-24 0,24 24,-23-1,-1-23,1 0,-1 0</inkml:trace>
  <inkml:trace contextRef="#ctx0" brushRef="#br0" timeOffset="84356.7977">19567 7878,'0'24,"0"-1,0 1,0-1,24 24,-24 1,0-25,0 24,0-23,0 23,0-24,0 1,0 23,0-24</inkml:trace>
  <inkml:trace contextRef="#ctx0" brushRef="#br0" timeOffset="85008.0282">20085 7667,'0'-24,"0"48,-24-48,1 24,23 24,-24-1,1 24,23 0,0-23,0 46,0-23,0 0,0 48,23-25,-23-23,24 0,-24 0,0 0,0-23,0 23,-24 0,1 0,23-24,0 1,-24-1,24 1</inkml:trace>
  <inkml:trace contextRef="#ctx0" brushRef="#br0" timeOffset="85495.0481">20461 8043,'0'0,"-23"0,23 24,-24-24,1 47,-1 23,-23-46,47 23,-24-24,24 24,0-23,24-1,0 1,-1-24,24 0,-23 0,23-24,-47 1,47 23,-47-24,47 1,-24-1,-23 1,0-1,-23 1,-1-1,1 1,23-1,0 1,-24-1,1 1</inkml:trace>
  <inkml:trace contextRef="#ctx0" brushRef="#br0" timeOffset="85893.7797">20767 7902,'0'23,"23"-23,1 24,-1-24,24 23,-23-23,-1 24,25-1,-1 25,-24-48,1 23,-1 1,1-1,-1 1,-23-1,0 1,-23-24,-1 23,24 1,-47-1,24 24,-24-47,-1 47,1-23,-23-1,23 1,0-1</inkml:trace>
  <inkml:trace contextRef="#ctx0" brushRef="#br0" timeOffset="89823.8206">13476 6797,'0'23,"0"1,24-1,-1-23,24 24,0-24,-23 23,23-23,0 24,23-24,-46 0,-1 0,24 0,-23 0,-1 0,1 0,-24-24,0 1,0-1,24 24,-1 0,-23 24,24-24,-24 23,0 1,0-1,-24-23,24 24,-23-1,-1 1,0-1</inkml:trace>
  <inkml:trace contextRef="#ctx0" brushRef="#br0" timeOffset="90241.2519">14252 6797,'0'23,"0"1,-23-1,23 1,-24-1,24 1,-23-1,23 1,0-1,23 1,1-24,-1 0,1 0,-1 0,-23-24,0 1,0-1,24 1,-24-1,0 1,0-1,-24 1</inkml:trace>
  <inkml:trace contextRef="#ctx0" brushRef="#br0" timeOffset="91703.2312">20061 8843,'24'0,"-24"23,0 1,23-1,24 1,-47-1,47 1,-23-1,23-23,-24 24,1-24,23 0,0 0,-23 0,23 0,0 0,-24 0,-23-24,0 1,0-1,24 48,-1-1,-23 1,0-1,0 1,-23-1,-1 1,1-1</inkml:trace>
  <inkml:trace contextRef="#ctx0" brushRef="#br0" timeOffset="92093.1837">20861 9031,'-24'0,"1"0,23 23,-24-23,1 24,23-1,-24-23,24 24,0-1,0 1,0-1,24-23,-1 0,1 0,-1-23,1 23,-24-24,23 24,-23-23,0-1,0 1</inkml:trace>
  <inkml:trace contextRef="#ctx0" brushRef="#br0" timeOffset="93114.1805">20014 6773,'0'0,"-23"0,46 24,1-24,-24 23,23-23,1 24,23-1,-24-23,1 0,-1 0,1 24,23-24,-24 0,1 0,23 23,0-23,-23 0,23 0,0 0,-24-23,1 23,-1 0,-23-24,24 24,-48-23,24-1,-23 1,23 46,0 1,0-1,23-23,-23 24,0-1,0 1,-23-24,-1 23,1-23,-1 24,1-1,-1-23</inkml:trace>
  <inkml:trace contextRef="#ctx0" brushRef="#br0" timeOffset="93451.1839">20861 6867,'23'-23,"-23"-1,0 48,0-1,0 1,0-1,0 1,0-1,0 1,-23-1,-1 1,24-1,-23 1,23-1</inkml:trace>
  <inkml:trace contextRef="#ctx0" brushRef="#br0" timeOffset="94491.1815">13053 8749,'0'23,"23"1,-23-1,47 1,-23-1,23 1,0-1,0 1,-24-24,1 23,0-23,-1 0,1 0,-1 0,1 0,-1 0,1 0,-24-23,0-1,0 1,0-1,-24 24,24 24,24-24,-24 23,0 1,23-24,-23 23,0 1,0-1,-23-23,23 24,-24-24,24 23,-23 1,-1-24</inkml:trace>
  <inkml:trace contextRef="#ctx0" brushRef="#br0" timeOffset="94815.1747">13688 8843,'23'0,"-23"23,0 1,0-1,24-23,-24 24,0 23,0-24,0 1,-24-1,24 1,-23-1,23 1</inkml:trace>
  <inkml:trace contextRef="#ctx0" brushRef="#br0" timeOffset="96094.158">22672 5832,'23'0,"1"0,23 0,-47-23,47 23,-24-24,25 24,-25 0,24-23,0 23,0 0,-23 0,23 0,0 0,-24 0,1 0,-24 23,23-23,1 24,-24-1,0 1,-24 23,24-24,-23 1,23 23,0 0,-24 0,1 0,23 0,0 0,0 24,-24-1,24 1,0-1,0 24,0 95,24-95,-24 23,0 1,0-24,0 47,0-47,-24 47,1-23,-1-1,1 24,-1-46,1 22,-1-23,1 0,-1 0,1 0,-24-23,47 0,-48-24,1 70,24-70,-24-23,23 23,-23-24,24-23,-24 24,23-24,-46 0,46 0,-46-24,23 24,-24-23</inkml:trace>
  <inkml:trace contextRef="#ctx0" brushRef="#br0" timeOffset="97518.2064">9948 11124,'-23'0,"23"23,23-23,1 0,-1 0,24-23,-23 23,23 0,0 0,0 0,-23 0,23-24,-24 24</inkml:trace>
  <inkml:trace contextRef="#ctx0" brushRef="#br0" timeOffset="97709.6277">9995 11312,'0'24,"0"-48,24 48,23-24,0 0,-24 0</inkml:trace>
  <inkml:trace contextRef="#ctx0" brushRef="#br0" timeOffset="98907.2099">11736 10512,'-24'0,"1"0,-24 0,23 0,1 0,-1 24,1-24,-1 0,1 0,-1 0,24 23,-23-23,23 24,0 0,0-1,0 24,0-23,0-1,0 1,0 23,0-24,0 24,0 0,0 0,0 24,0-24,0 23,0 1,-48 94,48-95,-23 1,23 23,-24 0,24 0,0 0,0 0,0-23,-23 46,23-23,-24 0,24 24,-23-24,23 0,-24 0,1 0,23 0,-24-23,1 70,-1-70,24-24,0 0,0-24,0 1,0-1,0 1,0-1,24-23,-1 0,1 0,-24-23,47 23,-47-24,70 1,-46-1,23 1,0-1,0 1,0 23,0-24,0 24</inkml:trace>
  <inkml:trace contextRef="#ctx0" brushRef="#br0" timeOffset="99909.9399">12700 10630,'0'0,"-24"0,1 0,-1 0,24 24,-47-1,47 1,-23-24,23 23,-24 24,1-23,23-1,0 1,0-1,23 1,1-1,-1 24,24-47,-23 0,23 0,0 0,-23-23,23 23,0-24,-24 1,1-1,-1 1,-23-24,0 23,0-23,0 24,-23 23,23-24,0 1,-24 23,1-24</inkml:trace>
  <inkml:trace contextRef="#ctx0" brushRef="#br0" timeOffset="100371.3592">14581 10489,'0'-24,"0"48,0-1,0 1,0-1,-23 25,-1-25,24 1,0 23,-47 0,24 0,23-24,0 1,0-1</inkml:trace>
  <inkml:trace contextRef="#ctx0" brushRef="#br0" timeOffset="101058.2003">12676 11877,'-23'-24,"-1"24,24 24,0-1,0 24,0-23,0 23,0 0,0-24,0 24,24-23,-24 23,23 23,-23-46,0-1,0 1,24-1</inkml:trace>
  <inkml:trace contextRef="#ctx0" brushRef="#br0" timeOffset="101709.7264">14252 11829,'-23'0,"-1"0,1 24,23 0,-47-1,23 24,1-23,23-1,0 24,0-23,0 23,0-24,0 1,23-1,1 24,-24-23,47-24,-24 23,24-23,-23 0,23 0,-24 0,48-23,-48 23,1-24,-1 1,1-1,-1-23,-23 24,0-24,0 23,-23-23,23 24,-47-24,47 23,-24 1,1 23,-1-24</inkml:trace>
  <inkml:trace contextRef="#ctx0" brushRef="#br0" timeOffset="102626.0614">15216 10512,'0'-23,"24"23,-24-24,24 24,-1 0,1 0,23 0,-24 0,1 0,-1 0,24 0,-23 0,-1 24,1-24,-1 0,1 23,-1-23,1 24,-24-1,23 1,-23 0,0-1,0 1,0-1,0 1,0 23,0 0,0 0,0-24,0 48,0-24,0 23,0-23,0 24,0 47,0-48,0 1,0-1,24 1,-24-1,0 1,0-24,0 23,0 1,0-24,0 0,0 24,0-24,0 0,0 0,0 0,0 0,-24 0,24 0,-23-24,23 24,-24-23,1 23,23-23,-24-1,-23 1,24-1,-1-23,1 0,-1 0,1 0,-1 0,1 0,-1 0</inkml:trace>
  <inkml:trace contextRef="#ctx0" brushRef="#br0" timeOffset="103528.3944">8255 10818,'0'24,"-24"-24,24 23,0 1,-23 23,-1-24,24 24,-47 0,24 0,-1 0,1 24,-24-24,0 0,23 0,-23 0,24 24,-24-24,0 0,23 0,1-24</inkml:trace>
  <inkml:trace contextRef="#ctx0" brushRef="#br0" timeOffset="103899.0854">7785 10912,'0'0,"23"0,-23 24,24-1,-24 1,0 23,47-24,-24 24,-23-23,47 23,-23 0,23-23,0 23,-24-24,1 24,46 0,-70 0,47-23,-47-1,24 1,0-1,-24 1</inkml:trace>
  <inkml:trace contextRef="#ctx0" brushRef="#br0" timeOffset="104491.0667">7573 10771,'0'0,"23"-23,-23-1,24 1,-24-1,0 1,24-1,-1 1,-23-1,47-23,-23 23,-1 1,1-1,23 1,-47-1,23 24,1-23,-1 23,-23 23,24 1,-24-1,23-23,-23 24,0-1,24 1,-24-1,23 1,-23 0,0-1</inkml:trace>
  <inkml:trace contextRef="#ctx0" brushRef="#br0" timeOffset="105369.1845">16275 11383,'-24'0,"48"0,-1 0,24 0,-23 0,-1 0,1 0,-1 0</inkml:trace>
  <inkml:trace contextRef="#ctx0" brushRef="#br0" timeOffset="105527.9121">16204 11594,'24'0,"-1"0,1-23,-1 23,1 0,23-24</inkml:trace>
  <inkml:trace contextRef="#ctx0" brushRef="#br0" timeOffset="113130.4508">17874 10959,'0'0,"0"24,0-1,0 1,0-1,0 24,0-23,0 70,0-47,-23 0,23 24,-24-24,1 0,23 0,0 0,0 0,0 0,0-24,0 24,0-23</inkml:trace>
  <inkml:trace contextRef="#ctx0" brushRef="#br0" timeOffset="113632.7063">18274 11124,'0'0,"0"-24,0 1,-24 23,1 23,-1-23,24 24,-23 23,-1 0,24-23,0 23,0 0,0 0,0-24,0 24,0-23,0-1,24 1,-1-1,1-23,-1 0,1 0,23-23,-24-1,1 1,-24-1,23 1,1-24,-24 23,0 1,0-1,0-23,0 0,-24 0,1 23,23 1,-24 23</inkml:trace>
  <inkml:trace contextRef="#ctx0" brushRef="#br0" timeOffset="114142.1847">18533 11077,'23'0,"1"0,-24 23,47-23,-24 24,1-24,-1 0,24 23,-23-23,-1 24,1-1,23-23,-47 24,23-24,1 24,-24-1,0 1,0-1,-24 1,1-1,-1 1,1-1,-24 1,23 23,-23-24,24 1,-1-1,1 24,-24-23</inkml:trace>
  <inkml:trace contextRef="#ctx0" brushRef="#br0" timeOffset="115641.1952">19779 10959,'0'0,"-23"0,23 24,-24-1,1 1,-25-1,25 1,-1-1,1 1,-24-1,23 1,-23-1,0 1,24 0,-1-24,24 23,24-23,-1 24,24-24,-23 0,-1 23,1-23,23 24,0-24,-24 23,25 1,-25-24,1 23,23 1,0 23,-24-47</inkml:trace>
  <inkml:trace contextRef="#ctx0" brushRef="#br0" timeOffset="116025.3461">20038 11100,'0'0,"0"-23,23 23,-23 23,24-23,-24 24,0 23,0-24,0 1,0 0,0-1,0 1,0-1,0 1,0-1,0 1,0-1</inkml:trace>
  <inkml:trace contextRef="#ctx0" brushRef="#br0" timeOffset="116392.9647">20367 10818,'0'0,"0"-23,0 46,0 1,0-1,0 24,0 0,0 0,0 0,0-23,0 23,0 0,0 0,0-23,0 23,0-24,0 24,0-23,0-1,0 24,0-23,0-1</inkml:trace>
  <inkml:trace contextRef="#ctx0" brushRef="#br0" timeOffset="117378.1914">20720 11265,'23'0,"1"0,-1 0,1-23,23 23,-24-24,24 24,1 0,-1 0,-24 0,24 0,0 0,0-24,-23 24</inkml:trace>
  <inkml:trace contextRef="#ctx0" brushRef="#br0" timeOffset="117623.1919">21002 11124,'0'0,"-23"0,23 23,0 1,0-1,0 1,0 0,0-1,0 1,0-1,0 1</inkml:trace>
  <inkml:trace contextRef="#ctx0" brushRef="#br0" timeOffset="118321.7399">21943 10771,'0'-23,"0"46,0 1,0-1,0 71,0-47,0-23,0 23,0 0,0 0,0 0,-24 0,24 0,-23 0,23-23,0 23,0-24,0 24,0-23,-24-1,24 24,0-23,0-1,0 1</inkml:trace>
  <inkml:trace contextRef="#ctx0" brushRef="#br0" timeOffset="118876.7961">22319 10983,'0'-24,"0"48,0-1,0 1,0-1,0 1,0-1,0 1,0-1,0 24,0-23,0 0,0-1,0 1,0-1</inkml:trace>
  <inkml:trace contextRef="#ctx0" brushRef="#br0" timeOffset="119813.0174">22554 10912,'0'-23,"24"23,-1 23,1-23,-1 0,1 24,23-1,-24-23,1 0,23 24,-24-24,25 0,-25 23,1-23,-1 0,24 24,-23-24,-1 0,-23 23,0 1,0-1,-23-23,-1 24,24-1,-47-23,24 24,-24-1,23 1,-23 0,23-1,1 1,-1-1,1-23,-1 0</inkml:trace>
  <inkml:trace contextRef="#ctx0" brushRef="#br0" timeOffset="120561.1799">23871 10889,'0'0,"0"23,-23-23,-1 24,1-24,-1 23,1 1,-24-1,23 1,1-1,-24 1,23-1,-23 1,24-24,-1 0,24 23,-24-23,24 24,24-24,-24 23,24-23,-1 24,1-24,23 0,0 24,-24-24,1 23,23-23,-24 24,1-24,-1 23,1-23,-1 0,1 0,-24 24</inkml:trace>
  <inkml:trace contextRef="#ctx0" brushRef="#br0" timeOffset="121286.1925">24295 11006,'0'-23,"-24"23,-23 0,0 23,24 1,-1-1,0 1,24-1,0 1,0-1,0 1,0-1,0 1,24-24,0 0,23 24,-24-24,24 0,0 0,-23 0,-1-24,1 24,-1-24,1 1,-24-1,0 1,23-1,-23 1,0-1,0 1,0-1,-23 1,23-1,-24 24,-46 0,46 0</inkml:trace>
  <inkml:trace contextRef="#ctx0" brushRef="#br0" timeOffset="121695.2136">24718 10818,'0'-23,"0"46,0-70,-24 47,24 24,-23-24,23 47,0-24,0 48,0-48,0 24,0 0,-24 0,1 0,23 0,-24 1,24-25,-23 24,-1 0,24-23,0 23,0 0,0 0,-23 0,23 0,0 23,0-23,0 0,0-23</inkml:trace>
  <inkml:trace contextRef="#ctx0" brushRef="#br0" timeOffset="127089.5763">19661 12370,'-23'0,"23"24,0-1,-24 1,24-1,-23 1,23 0,-24-1,1 1,23-1,-47 24,23 0,-23 0,24-23,-24 23,0 0,-24 23,1-23,-1 0,0 24,-23-48,24 48,-24-47,0 23,0 0,0-24,-24 1,24-1,-24 1,24-1,-23 1,23-24,-1 0,1 0,24 0,-24 0,23-24,1 1,23-1,0 1,0-1,0-23,23 24,-23-1,23-23,-23 24,47-1,-23 0,-1 1,24-1,0 1,0-1</inkml:trace>
  <inkml:trace contextRef="#ctx0" brushRef="#br0" timeOffset="127420.1999">16957 13099,'0'-23,"23"23,-23-24,-23 24,46 0,1-23,-1 23,-23-24,47 24,-23-23,-1 23,25-24</inkml:trace>
  <inkml:trace contextRef="#ctx0" brushRef="#br0" timeOffset="130052.1458">6867 9948,'0'24,"24"-1,-24 1,0 23,0 0,0-24,0 71,0-47,0 0,0 0,23 24,-23 23,0-23,0-1,0-23,24 24,-24-1,0 24,0-23,23-1,1 24,0-23,-1 23,1 0,-1 94,1-94,-1 24,-23-24,47 118,-47-118,0 23,24-23,-24 24,23-24,-23 24,0-24,24 0,-24 0,23 0,-23 0,24-23,-24 23,0-24,0 1,0-1,0-23,23 0,-23 1,0-1,24-24,-24 1,0-1,23 1,-23-1,24-23,-1 0,1 0,-1 0,24 0,0 0,-23 0,23-23,-23 23,23-24,0 1,0 23,0-24,23 24,1-23,-24 23,94-47,-71 47,1 0,23-24,-23 24,23-24,0 24,-24 0,48 0,-47-23,23 23,23 0,-23 0,24 0,70 0,-94 0,24 0,-1 0,1 0,-24 0,24 0,-1 0,1 0,-24 0,23 0,1 0,-24 23,24-23,-1 0,-23 24,24-24,-1 24,1-24,-24 0,24 0,-1 0,1 0,0 0,-1 0,24 0,-23 0,-1 0,25 0,-25 0,1 0,117 0,-118 0,1 0,23 0,-23 0,-1 0,1 0,23 0,-23 0,23-24,0 24,0 0,0 0,0-24,0 24,0 0,1 0,22 0,-46 0,46 0,-46 0,47 0,-48 0,24 0,0 0,1 0,-1 24,0-24,0 0,0 0,24 0,-24 0,0 24,23-24,-22 0,-1 0,23 0,1 0,-24 0,0 0,24 0,-24 0,24 0,-24 23,23-23,119 0,-142 0,0 0,23 24,119-24,-119 0,1 0,-24 0,0 0,24 0,-1 0,-23 0,24 0,141 0,-165 0,0 0,24 0,-24 0,0 0,0 0,0 0,0 0,-23 0,23-24,0 24,-23 0,23 0,-24 0,24-23,-46 23,22 0,1 0,-1-24,-23 24,0 0,1 0,-1 0,23 0,-46-24,23 24,-47 0,23-23,1 23,0 0,-24-24,0 24,0 0,0 0,0-23,-24 23,24-24,-23 24,-1-23,1-1,-1 1,-23-1,0 1,0-24,24 0,-24 23,0-23,0 0,0 0,0-23,0 23,0-24,0 0,0 1,0-24,0 0,23 23,-23-23,0 0,0 0,0 0,0-24,0 24,0 0,0 0,0-24,0 24,0-23,0 23,0 0,0 0,0-95,0 119,-23-24,23 0,0 23,-24 1,24-1,0-23,-23-24,23 48,-24-1,24 24,0 0,-23-23,-1 23,24 0,-23 0</inkml:trace>
  <inkml:trace contextRef="#ctx0" brushRef="#br0" timeOffset="131864.1936">7009 9854,'0'23,"0"1,0-1,23-23,1 0,-1 0,1 0,-1 0,1 24,-1-24,24 0,-23 0,23 0,0 0,0 0,0 0,23 0,-23 0,24 0,0 0,-1 0,1 0,23 0,-24 0,24 0,0 0,-23 0,23 24,0-24,24 0,-1 0,-23 23,24-23,0 0,-1 0,24 24,-23-24,-1 0,1 0,141 0,-142 0,1 23,0-23,-1 0,24 0,0 0,-23 0,23 0,-23 0,23 0,0-23,0 23,0 0,0 0,0 0,24 0,-24 0,0-24,24 24,-24 0,24 0,-24 0,23-23,-23 23,1 0,22 0,1-24,-24 24,24 0,-24 0,23 0,1 0,0 0,-1-24,24 24,-23 0,0 0,-1 0,24 0,-23 0,-24 0,24 0,-1 0,1 0,0 0,-1 0,-23 0,24 0,0 0,-1 0,1 0,-1 0,-22-23,22 23,-23 0,24 0,0 0,-1 0,1 0,-24 0,24 0,-24 0,23 0,1 0,-24 0,0 0,188 0,-187-24,-1 24,23 0,1 0,-24 0,24 0,-1 0,1 0,-24 0,24 0,-24 0,23 0,1 0,141 0,-165 0,0 0,0 24,24-24,-48 23,48-23,-24 24,0-24,0 24,24-24,-24 23,0 1,24-24,-24 23,0-23,0 24,0-24,0 23,-23-23,23 24,-23-24,-24 23,23-23,1 24</inkml:trace>
  <inkml:trace contextRef="#ctx0" brushRef="#br0" timeOffset="138776.2142">16957 13076,'0'-24,"-24"24,24 24,0-1,0 1,0 0,0-1,0 1,0-1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7:07:31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8231 564,'0'24,"0"-1,-23 1,23-1,-24 48,-23 23,24-24,-1 1,-46 23,46-23,-23-24,47 0,-70 47,23-24</inkml:trace>
  <inkml:trace contextRef="#ctx0" brushRef="#br0" timeOffset="450.31">7808 611,'0'-23,"0"46,24-46,-24 46,23 1,1-1,-1 1,-23 23,24-24,-1 24,1-23,-1-1,1 24,-1-23,-23 23,24-24,-24 24</inkml:trace>
  <inkml:trace contextRef="#ctx0" brushRef="#br0" timeOffset="1506.3201">7761 470,'24'-23,"-24"-1,23 24,1-24,-24 1,23 23,1-24,-1 1,-23-1,24 24,-24-23,23 46,1 1,-1-1,-23 1,24-24,-1 23,1 1,-24 0,23-24,1 23</inkml:trace>
  <inkml:trace contextRef="#ctx0" brushRef="#br0" timeOffset="18421.2371">26106 494,'0'-24,"0"48,0-1,0 1,-24-1,24 1,-23 23,23 23,-24-23,-23 24,47-1,-24 1,1-24,-1 0,1 24,-1-24,-23 0,24-24,-1 1</inkml:trace>
  <inkml:trace contextRef="#ctx0" brushRef="#br0" timeOffset="18725.3192">25800 611,'-24'-23,"24"-1,0 48,24-24,-24 23,23 1,-23-1,0 1,24 23,-1-24,-23 1,24 23</inkml:trace>
  <inkml:trace contextRef="#ctx0" brushRef="#br0" timeOffset="19256.0091">26505 376,'0'23,"0"1,0 0,0-1,0 1,0 23,0 47,0-47,0 23,0 1,0-1,0 1,-23-1,-1-22,1 22,23 1,-24-24,1 0,23 0,0 0</inkml:trace>
  <inkml:trace contextRef="#ctx0" brushRef="#br0" timeOffset="19920.2474">26976 682,'23'-24,"-46"48,46-71,-46 47,-1 0,24 23,-23 1,-1-1,1 24,23 0,0-23,-24 46,1-46,23 23,0 0,0 0,23-23,-23-1,24 1,-1-24,1 23,-1-23,24-23,-23 23,-1-47,1 23,23-23,-47 23,23-23,-23 0,24 24,-48-24,24 0,-23 23,23-23,0 24,-24-1,1 1</inkml:trace>
  <inkml:trace contextRef="#ctx0" brushRef="#br0" timeOffset="20570.3262">26882 517,'0'-23,"23"-1,1 24,-1 0,-23-23,24-1,-1 0,1 24,-1-23,1 23,-1 0,1 0,-24 23,23-23,1 0,-24 24,23-24,-23 24</inkml:trace>
  <inkml:trace contextRef="#ctx0" brushRef="#br0" timeOffset="21270.8718">27399 541,'24'0,"-1"23,1 1,-1-24,1 23,-1 1,1-24,-1 23,1 1,-1-1,1 1,-1-24,1 23,-1 1,-23-1,24-23,-24 24,-24-1,24 1,-23-24,-1 23,1-23,-1 24,1-1,-24 1,47-1,-47 1,23-1,-23 1</inkml:trace>
  <inkml:trace contextRef="#ctx0" brushRef="#br0" timeOffset="22457.3567">26999 423,'-23'0,"23"24,0-48,23 24,-23-24,24 24,-1-23,-23-1,24 24,-24-23,0 46,0 1,-24-24,24 23,0 1,0 0,24-24,-1 0,1 0,-24-24,0 0,23 24,-23-23,24 23,-24-24,0 1,23 46,-23 1,24-1,-24 1,-24-24,1 0,-24 0,0 0,23 0,-23 0,24 0,-1 0,1 24,-1-24,1 0,23-24,23 24,1 0,-1-24,1 1,-1 23</inkml:trace>
  <inkml:trace contextRef="#ctx0" brushRef="#br0" timeOffset="23170.7407">25941 376,'-24'0,"48"0,-24-24,0 1,47-1,-24 1,25-1,-48 1,23-1,1 24,-24-23,23-1,1 24,-24 24,23-1,-23 1,0-1,0 1,0-1</inkml:trace>
  <inkml:trace contextRef="#ctx0" brushRef="#br0" timeOffset="24117.0037">28340 729,'23'0,"1"0,-1 0,1 0,-1 0,1 0,-1 0,1 0,-1 0</inkml:trace>
  <inkml:trace contextRef="#ctx0" brushRef="#br0" timeOffset="24287.0247">28340 917,'0'23,"0"-46,23 46,1-23,-1-23,1 23,-1 0,24 0,-23 0,-1-24,25 24</inkml:trace>
  <inkml:trace contextRef="#ctx0" brushRef="#br0" timeOffset="27196.3311">29375 799,'23'0,"1"0,-1 0,1 0,-1 0,1 0,-1 0,1 0,-1 0</inkml:trace>
  <inkml:trace contextRef="#ctx0" brushRef="#br0" timeOffset="27642.3342">29916 917,'0'23,"23"-23,1 0,-1-23,1-1,-1 24,1-23,-24-1,23 1,1-1,-24 1,23 23,-23-24,0 1,0 46,0 1,0-1,0 1,-23-1,23 24,0-23,0 23,23-47,-23 47,0-24,0 1</inkml:trace>
  <inkml:trace contextRef="#ctx0" brushRef="#br0" timeOffset="27817.3856">30245 658,'0'0,"-24"-23,1 23,23-24,0 48</inkml:trace>
  <inkml:trace contextRef="#ctx0" brushRef="#br0" timeOffset="28456.8261">30504 376,'0'23,"0"1,0 23,0-23,0 23,0 0,0 0,0 23,0-23,0 24,0-1,0-23,0 0,0 24,0-24,0 0,0-23,0 23,0-24,0 1,0-1</inkml:trace>
  <inkml:trace contextRef="#ctx0" brushRef="#br0" timeOffset="29068.0584">30880 658,'0'-23,"0"46,0 1,0-1,0 1,0-1,0 1,0 23,0-24,0 1,0-1,-24 1,24-1</inkml:trace>
  <inkml:trace contextRef="#ctx0" brushRef="#br0" timeOffset="29539.3407">31186 541,'23'23,"1"-23,-24 24,23-24,1 23,-1 1,24-24,-23 0,-1 0,24 23,-23-23,23 0,-47 24,23-24,-23 23,0 1,0-1,0 1,-23-1,-1 24,1-23,-1-1,-23 24,0-23,24 23,-24 0,-24 0</inkml:trace>
  <inkml:trace contextRef="#ctx0" brushRef="#br0" timeOffset="31601.332">26176 2140,'0'0,"0"23,0 1,0 23,-23-24,23 24,-24 1,1-1,-1 0,1 23,-1-23,-23 0,23 0,1 0,-24 0,47 0,-47 0</inkml:trace>
  <inkml:trace contextRef="#ctx0" brushRef="#br0" timeOffset="31897.3327">25800 2281,'23'0,"-23"23,0 1,24 0,-1-1,1 1,-24-1,23 1,1-1,-24 24,23-47,-23 24</inkml:trace>
  <inkml:trace contextRef="#ctx0" brushRef="#br0" timeOffset="32419.3545">25659 2187,'0'0,"23"0,1 0,-24-24,23 24,1-23,-1-1,1 1,-1-1,1 1,23-24,-24 23,1 1,-1 23,1-24,-1 24,1 0,0 24,-24-1,0 1,23-24,-23 23,24 1</inkml:trace>
  <inkml:trace contextRef="#ctx0" brushRef="#br0" timeOffset="32993.0566">26552 1858,'0'0,"0"23,0 1,0 23,0-24,0 24,0 0,0 0,0 94,0-94,0 24,0-24,0 24,0-1,-23-23,23 24,0-24,0 0,0 0,0 0,0 0,0-24,0 1,23 0</inkml:trace>
  <inkml:trace contextRef="#ctx0" brushRef="#br0" timeOffset="33673.1928">26882 2163,'0'24,"0"-1,0 24,0 0,0-23,0 0,0 23,0-24,0 1,0 23,0-24,0 1</inkml:trace>
  <inkml:trace contextRef="#ctx0" brushRef="#br0" timeOffset="34167.3367">27281 2069,'-23'0,"46"0,-23 24,24-24,0 0,-1 23,1 1,-1-24,1 23,-1-23,1 24,-1-1,1-23,-1 24,1-24,-24 23,23-23,1 0,-24 24,0-1,0 1,-24 0,1-24,23 23,-47 1,23-1,1 24,-1-23,-23-1</inkml:trace>
  <inkml:trace contextRef="#ctx0" brushRef="#br0" timeOffset="34566.0933">28246 2234,'23'0,"1"0,-1 0,1 0,23 0,-24 0,1 0</inkml:trace>
  <inkml:trace contextRef="#ctx0" brushRef="#br0" timeOffset="34744.3394">28222 2422,'0'0,"-23"0,23 24,23-24,1 0,-1 0,1-24,-1 24,1 0,-1 0,1-23</inkml:trace>
  <inkml:trace contextRef="#ctx0" brushRef="#br0" timeOffset="37405.3475">29398 2493,'24'0,"-24"-24,23 24,-23-23,24-1,-24 1,23 23,1-24,-24 1,0-1,23 0,-23 48,0 0,0-1,0 1,0-1,0 24,0-23,24 23,-24-24,23-23</inkml:trace>
  <inkml:trace contextRef="#ctx0" brushRef="#br0" timeOffset="37602.8599">29610 2140,'0'23</inkml:trace>
  <inkml:trace contextRef="#ctx0" brushRef="#br0" timeOffset="38177.3215">30010 1858,'0'23,"0"1,0-1,0 1,0 23,-24 0,24 0,0 0,-23 0,23 23,0-23,0 1,-24 22,24-23,-23 0,-1 0,24 0,0 0,-23-23,23 23,-24-24,24 1</inkml:trace>
  <inkml:trace contextRef="#ctx0" brushRef="#br0" timeOffset="38839.329">30409 2140,'0'-24,"-23"24,-1 0,1 24,23-1,-24 1,1-1,23 24,0-23,-24 23,1-23,23 23,-24-24,24 48,0-48,47 24,-23-23,-1-24,1 0,23-24,-24 1,-23-1,24 1,-24-1,23-23,-23 24,0-1,0-23,0 23,-23-23,23 24,-24-1,24-23,-23 24</inkml:trace>
  <inkml:trace contextRef="#ctx0" brushRef="#br0" timeOffset="39278.3446">30598 2116,'23'24,"1"-1,-1-23,-23 24,24-24,23 23,-24 1,1-1,-1-23,1 24,-1-1,1 1,-1-24,-23 24,24-24,-1 0,-23 23,0 1,0-1,-23 1,-1-1,-23 1,24-1,-24 1,23 23,1-47,-24 23</inkml:trace>
  <inkml:trace contextRef="#ctx0" brushRef="#br0" timeOffset="49944.3618">8819 1058,'24'0,"-1"-24,1 24,0 0,-1 0,1-23,23 23,0-24,-24 24,24 0</inkml:trace>
  <inkml:trace contextRef="#ctx0" brushRef="#br0" timeOffset="50139.3508">8937 1223,'24'0,"-1"0,1 0,-1 0,1 0,23-24,-24 24,24-23</inkml:trace>
  <inkml:trace contextRef="#ctx0" brushRef="#br0" timeOffset="51143.5152">10278 447,'0'0,"0"-24,-24 24,1 0,-1 0,24-24,-23 24,-1 0,0 0,1 0,-1 0,1 0,23 24,0 0,0-1,0 1,0 23,0-24,0 1,0 23,23 0,-23 0,0 94,0-71,0 1,0 23,0-23,-23 23,23 0,0 0,0 23,0-23,0 24,23 0,-23-1,24 1,-24-1,0 1,23 23,-23-47,0 47,24-47,-24 24,0 0,24-24,-24 0,23 0,-23-24,24 1,-24-1,0-22,23 22,-23-23,24 0,-24-23,0-1,23 1,-23-1,24-23,-1 0,24-23,-23-1,23 1,0-1,0 1,23-1</inkml:trace>
  <inkml:trace contextRef="#ctx0" brushRef="#br0" timeOffset="52203.1181">11030 541,'24'0,"-48"23,1 1,23-1,-24 1,1-1,-1 1,1 23,-48-24,48 24,-25 0,25-23,-24-1,23 24,-23-23,24-1,-1 1,48-24,-24 23,23-23,1 0,-1 0,1 24,70 0,-47-24,-23 23,23 1,-24-1,1-23,23 24,-24-1,1 1,-1-24,-23 23</inkml:trace>
  <inkml:trace contextRef="#ctx0" brushRef="#br0" timeOffset="52727.8249">11571 564,'0'0,"-23"0,-1 0,1 24,-1 23,1-24,-1 24,0-23,24 23,-23 0,-1 0,24 0,0-24,24 1,-1-1,-23 1,24-1,0 1,-1-24,24-24,0-23,-47 24,24-1,-1 1,-23-1,0-23,0 0,0 24,0-24,-23 23,23 1,-24-1,24 1,-47-1,47 1</inkml:trace>
  <inkml:trace contextRef="#ctx0" brushRef="#br0" timeOffset="54066.8295">11971 329,'0'0,"0"23,0 1,0-1,0 48,0-24,0 0,0 24,0-24,0 0,0 23,23 1,-23-1,0 1,0 0,0-1,0-23,0 24,0-24,0 23,0-23,-23 0,23 0,0-23</inkml:trace>
  <inkml:trace contextRef="#ctx0" brushRef="#br0" timeOffset="54775.7858">12982 541,'0'-24,"0"1,0 46,-23-23,23 24,0-1,-24 48,1-48,23 24,-47 47,0-23,23-24,-23 0,24 23,-25-22,25-1,-1 0,1-24,-1 1</inkml:trace>
  <inkml:trace contextRef="#ctx0" brushRef="#br0" timeOffset="55082.7689">12582 564,'0'-23,"0"46,24 1,-1-1,-23 1,24-1,-1 1,1-1,23 1,-47-1,47 1,-47-1,24-23</inkml:trace>
  <inkml:trace contextRef="#ctx0" brushRef="#br0" timeOffset="55580.7369">12629 423,'24'-24,"-1"1,1 23,0-24,-1 1,1-1,-1 24,1-23,-1 23,1-24,-1 24,1 0,-24 24,23-1,-23 1,24-1,-1 1</inkml:trace>
  <inkml:trace contextRef="#ctx0" brushRef="#br0" timeOffset="56128.6986">13359 235,'0'-24,"0"48,0 23,0-24,0 48,0-24,0 0,0 0,0 0,0 24,0-1,0-23,0 24,-24 23,24-24,-24 1,1 0,23 23,0-24,0 1,0-24,0 23,0 1,23-24,1-24</inkml:trace>
  <inkml:trace contextRef="#ctx0" brushRef="#br0" timeOffset="57545.6147">13852 611,'0'0,"0"-23,-23-1,-1 48,1-24,-1 23,1 1,23 23,-47-24,47 24,-24 0,1-23,23 23,0-24,0 1,0-1,0 1,23-1,1-23,23 0,-24 0,1 0,-1-23,24-1,-23 1,-1-1,1 1,-1-24,-23 23,24 1,-24-24,0 23,0 1,0-1,-47 1,23 23</inkml:trace>
  <inkml:trace contextRef="#ctx0" brushRef="#br0" timeOffset="58241.7049">14182 541,'0'23,"23"-23,1 0,-1 24,1-24,-1 23,1-23,-1 0,24 0,-23 24,-1-24,1 0,-24 23,23-23,1 24,-24-1,23-23,-23 24,-23-24,23 23,-24 1,1-1,-1-23,1 24,-1-1,-23 1,24-1,-1 24,-23-23,47-1,-47 1</inkml:trace>
  <inkml:trace contextRef="#ctx0" brushRef="#br0" timeOffset="59366.3517">17333 564,'24'0,"-48"24,1-24,23 23,-24 1,1-24,-24 23,23 1,-23-1,23 1,1-1,-24 1,23-1,1-23,-1 24,1-24,-1 23,1-23,23 24,23-24,1 23,-1-23,-23 24,24-24,-1 23,24 1,-23-24,47 47,-48-24,48-23,-48 24,1-24</inkml:trace>
  <inkml:trace contextRef="#ctx0" brushRef="#br0" timeOffset="60114.3591">17804 682,'0'-24,"0"1,0 46,-24-23,0 24,1-1,-1 1,1-1,-1 1,1-1,23 1,-24 23,1-24,23 1,0-1,0 1,23-1,1 1,-1-24,1 23,-1-23,72-23,-72-1,24 24,0-23,-23-1,-1 1,1-1,-1 1,-23-1,24 1,-24-1,-24 1,1-1,-1 24,24-23,-23 23</inkml:trace>
  <inkml:trace contextRef="#ctx0" brushRef="#br0" timeOffset="60822.3021">18486 376,'-24'0,"24"23,0 1,0 23,0-23,0 23,-23 0,23 23,0 1,0-24,0 23,0-23,0 24,23-1,-23-22,24 22,-24-23,0 0,-24 0,24 0,-23 0,-1-23,24 23</inkml:trace>
  <inkml:trace contextRef="#ctx0" brushRef="#br0" timeOffset="61517.3503">19520 541,'24'0,"-48"0,48 23,-48 1,1-1,-1 1,24 23,-23 0,-1-24,1 24,-1 0,1 0,-24-23,23 23,1 0,-24 0,23-23,-23-1,24 1,-1-1</inkml:trace>
  <inkml:trace contextRef="#ctx0" brushRef="#br0" timeOffset="61788.3555">19074 588,'0'-24,"0"1,23 46,-23 1,24-1,-24 1,23-1,-23 1,24-1,-1 1,-23-1,24 1,-24-1,23-23</inkml:trace>
  <inkml:trace contextRef="#ctx0" brushRef="#br0" timeOffset="62216.3588">19144 423,'0'0,"24"0,-24-24,23 24,1-23,-1-1,1 1,-1-1,1 1,-1-1,1 1,-1-1,1 1,-1 46,1 1,-1-1,-23 1,0-1,24 1,-1 23</inkml:trace>
  <inkml:trace contextRef="#ctx0" brushRef="#br0" timeOffset="62944.8247">19944 352,'0'0,"-24"0,24 24,0-1,0 1,0 0,0-1,0 24,0 0,0 0,-23 47,23-47,0 0,0 0,0 0,-24 24,24-24,0 0,0 0,0 0,0-23,-23-1,23 1,-24-1,24 1</inkml:trace>
  <inkml:trace contextRef="#ctx0" brushRef="#br0" timeOffset="63334.3557">20367 564,'0'0,"0"24,0-1,0 1,0-1,0 24,0-23,0-1,0 1,0-1,0 24,0-23,-23-1,23 1,0-1</inkml:trace>
  <inkml:trace contextRef="#ctx0" brushRef="#br0" timeOffset="63974.3603">20814 564,'0'0,"0"-23,23 46,1-23,-1 24,1-24,-1 0,25 23,-25-23,24 24,-23-24,-1 0,24 23,-23-23,-1 24,1-24,-1 23,1-23,-24 24,0-1,0 1,0-1,-24-23,1 24,23-1,-47 1,23-1,-23 1,24-1,-24 1,0-1,-1 1</inkml:trace>
  <inkml:trace contextRef="#ctx0" brushRef="#br0" timeOffset="64988.5935">11571 2540,'24'0,"-1"0,-46 23,-1 1,24-1,-47 1,24-1,-24 1,-1-1,25 24,-24-23,-24 23,48-24,-1-23,-23 24,47-1,0 1,24-1,23-23,-47 24,23-24,1 24,-1-1,24 1,-23-24,-1 23,25-23,-25 24,24-24,-23 23,-1-23</inkml:trace>
  <inkml:trace contextRef="#ctx0" brushRef="#br0" timeOffset="66673.3636">11900 2540,'24'23,"-24"1,0-1,0 24,0-23,0-1,0 24,0-23,0-1,0 24,0-23,0-1,0 1,0-1,0 1</inkml:trace>
  <inkml:trace contextRef="#ctx0" brushRef="#br0" timeOffset="67195.3542">12183 2257,'0'0,"0"-23,0-1,0 48,23-1,-23 1,0 23,0 0,0 0,0 0,-23 24,23-24,0 23,0-23,0 24,0-24,0 0,0 0,0 0,0 47,0-47,0-23,0 23,0-24,-24-23,24 24,0-1</inkml:trace>
  <inkml:trace contextRef="#ctx0" brushRef="#br0" timeOffset="67907.7468">12959 2375,'0'-23,"0"46,0 1,0-1,0 1,-24-1,1 24,23-23,-47 23,47 0,-47-24,23 24,1-23,-1 23,1-24,-25 24,48-23,-47-1,47 24,-23-47,-1 24,24 0</inkml:trace>
  <inkml:trace contextRef="#ctx0" brushRef="#br0" timeOffset="68199.1716">12535 2352,'0'0,"24"23,-24 1,23-1,-23 24,24-23,-1-1,1 1,-1-1,1 1,0-24,-1 23,1-23,-1 24</inkml:trace>
  <inkml:trace contextRef="#ctx0" brushRef="#br0" timeOffset="68612.0734">12582 2304,'0'-23,"24"23,-1-24,1 24,-1-23,1-1,0 1,-1-1,24 1,-47-1,24 1,23-1,-47 1,23 23,1 0,-1 0,-23 23,24 1,-24-1,23 1,1-1,-1 1,-23-1</inkml:trace>
  <inkml:trace contextRef="#ctx0" brushRef="#br0" timeOffset="69246.3587">13311 2210,'0'0,"0"24,0-1,0 1,0 23,0-23,0 23,0-24,0 24,0 0,-23 0,23 0,0 0,0 0,0 0,0 0,0 0,0 0,0 0,0 1,0-1,-24 23,24-46,0 23</inkml:trace>
  <inkml:trace contextRef="#ctx0" brushRef="#br0" timeOffset="70238.3183">13876 2516,'0'-23,"0"-1,-24 24,1 24,-1-24,1 23,-1 1,1-1,-24 1,47 23,-24 0,1-24,23 1,0-1,0 1,0-1,0 1,47-1,0-23,-24 0,24 0,-23-23,-1 23,24-24,-23 1,23-1,-47 1,24-1,-24 1,0-1,0 1,-24-1,24 1,-24 23,1-24,23 1</inkml:trace>
  <inkml:trace contextRef="#ctx0" brushRef="#br0" timeOffset="70902.3649">14158 2469,'24'0,"-24"24,23-24,1 0,-1 23,1-23,-1 0,24 0,-23 0,-1 24,1-24,23 0,-24 23,1-23,-1 0,24 24,-23-24,0 0,-24 23,0 1,0-1,-24 1,0-1,1 1,-1-1,-23 1,0-1,24 24,-24-23,23-1,-23 1</inkml:trace>
  <inkml:trace contextRef="#ctx0" brushRef="#br0" timeOffset="71991.3603">17709 2446,'0'0,"0"23,-23-23,-1 24,1-1,-24 1,23-1,-23 1,24-1,-1 1,-23-24,47 23,-23-23,-1 24,1-24,-1 0,24 23,0 1,24-24,-24 23,23 1,24-24,-23 23,-1 1,24-24,-23 23,23 1,0-24,-24 23,24 1,-47-1,47-23,-23 24</inkml:trace>
  <inkml:trace contextRef="#ctx0" brushRef="#br0" timeOffset="72396.1219">18086 2399,'0'23,"0"1,0 23,0-24,23 24,-23-23,0 23,0 0,0-24,0 24,0-23,0-1,0 24</inkml:trace>
  <inkml:trace contextRef="#ctx0" brushRef="#br0" timeOffset="72994.3591">18439 2140,'0'0,"0"23,0 1,0-1,0 24,0 24,0-24,0 24,0-1,0-23,0 24,0-24,0 23,0 1,0-24,0 23,0-22,0 22,0-23,-24 0,24 0,0-23,0 23,-24-47</inkml:trace>
  <inkml:trace contextRef="#ctx0" brushRef="#br0" timeOffset="73554.8164">19238 2281,'0'23,"-23"25,23-25,0 24,-24-23,-23 23,47 0,-23 0,-1 0,1 0,-1-24,0 24,1-23,-1-1,1 1,-1-1,1 1,-1-1,1 1,23-1</inkml:trace>
  <inkml:trace contextRef="#ctx0" brushRef="#br0" timeOffset="73822.809">18862 2399,'0'23,"23"1,-23-1,24-23,-1 24,-23-1,0 1,24-24,-1 23</inkml:trace>
  <inkml:trace contextRef="#ctx0" brushRef="#br0" timeOffset="74263.3742">18862 2281,'0'0,"0"-24,0 1,23 23,1-24,-1 24,-23-23,24-1,-1 24,-23-23,24-1,-1 1,1 23,0-24,-1 24,-23 24,24-24,-1 23,1 1,-1-24</inkml:trace>
  <inkml:trace contextRef="#ctx0" brushRef="#br0" timeOffset="74693.079">19614 2022,'0'0,"0"24,0-1,0 1,0-1,0 24,0 0,0 24,0-24,0 24,0-24,0 23,-23 24,23-23,0-24,0 0,0 0,0 0,0 0,-24-24,24 25,0-25,-23 1,23-1</inkml:trace>
  <inkml:trace contextRef="#ctx0" brushRef="#br0" timeOffset="75135.2974">20014 2352,'0'0,"24"0,-24 23,0 1,0-1,0 1,0 23,0-24,0 1,0 23,23-24,-23 1</inkml:trace>
  <inkml:trace contextRef="#ctx0" brushRef="#br0" timeOffset="75723.4581">20508 2304,'24'0,"-24"24,23-24,1 0,-1 24,1-24,23 23,0-23,0 24,-24-1,1-23,23 0,-24 24,1-1,-1-23,1 24,0-24,-24 23,0 1,0-1,-24-23,0 24,1-1,-1 1,-23-1,0 1,0-1,0 1,0-1</inkml:trace>
  <inkml:trace contextRef="#ctx0" brushRef="#br0" timeOffset="77303.3424">21919 352,'24'0,"-24"-23,47 23,0 0,-24-24,24 24,0 0,-23 0,-1 0,25 0,-25 24,1-24,-1 0,-23 23,24 1,-1-24,-23 23,0 1,0 0,0 23,0-24,24 1,-24 23,0 0,0 0,0 23,0-23,0 24,0-1,0 1,-24 70,24-70,-23-1,23 1,-24-24,24 23,0 24,-23-47,23 24,-24 0,24-1,0-23,0 0,0 24,0-24,0 0,-23 23,23-23,0 0,0 0,-24 1,24-25,0 24,-24 0,24 0,0 0,0-23,0-1,0 1,0 23,0-24,0 1,0 23,0-24,24 1,-24-1,0 24,0-23,24-1,-24 25,0-25,0 1,0 23,0-24,23 1,-23 23,0-24,0 24,0-23</inkml:trace>
  <inkml:trace contextRef="#ctx0" brushRef="#br0" timeOffset="79640.0539">21966 3410,'-23'0,"46"0,-46-24,46 1,1 23,23 0,-24 0,24-24,0 24,0 0,-23-23</inkml:trace>
  <inkml:trace contextRef="#ctx0" brushRef="#br0" timeOffset="80900.4099">9172 5785,'24'-23,"23"23,-24 0,1 0,23 0,-24-24,1 24</inkml:trace>
  <inkml:trace contextRef="#ctx0" brushRef="#br0" timeOffset="81105.3847">9149 5997,'0'23,"23"-23,1-23,-1 23,1-24,23 24,0-23,-24-1,24 24,-23-23</inkml:trace>
  <inkml:trace contextRef="#ctx0" brushRef="#br0" timeOffset="82087.3771">10466 5009,'0'-23,"-24"23,1 0,-1 0,1 0,-1 0,1 0,-1 0,24 23,-23-23,23 24,0-1,-24 1,24-1,0 1,0 23,0 0,0 0,-23 70,23-70,0 24,0-24,0 24,0-1,0 1,0 23,0-24,0 24,0 0,0 1,0 22,0 1,-24-24,24 23,0 1,-23 0,23-1,0 1,0-1,0 1,-24 0,24-1,0 95,0-95,0 1,0-24,0 0,0 0,0 0,24 71,-24-95,0 25,0-25,0-23,0 24,0-24,0 0,0 0,0-24,0 24,0-23,0-1,0 1,23-24,1 0,23 0,-24-24,24 24,0-23,0 23</inkml:trace>
  <inkml:trace contextRef="#ctx0" brushRef="#br0" timeOffset="83735.3853">22037 4562,'0'-23,"23"23,1-24,-1 24,1 0,-1 0,1-23,-1 23,25 0,-25 0,1 0,-24 23,23-23,-23 24,24-1,-1 1,1-1,-24 1,0-1,0 1,0-1,0 1,0 23,0-24,0 1,0 23,0-23,-24 23,24 0,-23 23,23-23,-24 24,24-1,0 1,0-1,0 1,0 23,0-23,0 23,24 0,-24-24,0 24,23 0,1 95,-24-95,0 0,0 0,0 0,0 0,0 0,0 24,0-24,0 0,0-24,0 48,0-24,0-23,0 23,0 0,0-24,0 24,0-23,0-1,0 25,0-25,0-23,0 24,0-1,0-23,0 0,0 0,0-23,0 23,-24-24,24 1,0-1,0 1,0-1,0 1,-23-24,23 24,-24-24,1 23,-1-23,24 24,-23-24,-25 0,25 23,-1-23,1 24,-1-24,-23 0,24 0,-24 23,0-23,-24 0</inkml:trace>
  <inkml:trace contextRef="#ctx0" brushRef="#br0" timeOffset="137565.3258">11524 4915,'0'24,"-23"-1,-24 1,47-1,-48 1,25 23,-1-24,-46 1,46-1,1 1,-24-1,23 1,1-1,-1-23,24 24,0-1,24 1,-1-24,1 0,23 23,0-23,0 0,0 24,0-24,24 23,-24 1,0-1,0 1,0-1,-24 1,1-24,-1 24,1-1,-24 1</inkml:trace>
  <inkml:trace contextRef="#ctx0" brushRef="#br0" timeOffset="138343.4013">12253 5033,'0'0,"0"-24,0 1,-23 23,-1 0,1 23,-1 1,1-24,23 47,-24-24,1 1,-1-1,24 24,0 0,0-23,0-1,0 24,24-47,23 24,-24-24,1 0,23 0,-24 0,24-24,0 1,-23-1,23 1,-47-1,0 1,0-24,0 23,0 1,0-1,0 1,0-1,-24 1,1-1,-1 24,24-23,-23 23</inkml:trace>
  <inkml:trace contextRef="#ctx0" brushRef="#br0" timeOffset="139080.4289">12865 4468,'0'24,"0"23,0-24,0 1,0 23,23 0,-23 0,0 0,0 0,0 24,0-24,0 23,0 1,0-1,-23 1,23-24,0 23,0-23,-24-23,24 23,0 0,-23-47,23 24,0-1,-24 1</inkml:trace>
  <inkml:trace contextRef="#ctx0" brushRef="#br0" timeOffset="139775.8329">13217 5197,'0'24,"24"-24,-1-24,1 1,-24-1,23 24,1-23,0-1,-24 1,23-1,1 24,-24-23,-24 46,24 1,0-1,-23 1,23-1,0 1,0 23,0-24,0 1,0-1,23 1,-23-1,24-23</inkml:trace>
  <inkml:trace contextRef="#ctx0" brushRef="#br0" timeOffset="139962.4229">13359 4844,'0'0,"-24"0</inkml:trace>
  <inkml:trace contextRef="#ctx0" brushRef="#br0" timeOffset="142260.4273">13006 5103,'23'0,"1"0,-1 0,24 0,0 0,-23 0</inkml:trace>
  <inkml:trace contextRef="#ctx0" brushRef="#br0" timeOffset="142856.4174">13194 4562,'0'24,"0"-1,-24 1,1-1,23 1,-24-1,24 1,0 23,-23-24,-1 24,24 1,0-1,0 0,0 23,0 1,-23-1,23 1,0-1,0 1,0-24,0 24,0-24,0 0,23 0,-23-24,24 24</inkml:trace>
  <inkml:trace contextRef="#ctx0" brushRef="#br0" timeOffset="143935.2633">13170 5150,'-23'0,"46"0,1 0,-24-23</inkml:trace>
  <inkml:trace contextRef="#ctx0" brushRef="#br0" timeOffset="145740.4151">13758 4680,'0'-24,"0"48,24-24,-24 23,0 1,23-1,-23 1,0 23,0-24,0 25,0-1,0 0,0 23,0-23,0 0,0 24,0-24,0 23,0-23,0-23,0 23,0 0,0-23,0-1,0 1,0-1</inkml:trace>
  <inkml:trace contextRef="#ctx0" brushRef="#br0" timeOffset="146770.9693">14111 4939,'0'23,"0"1,0-1,0 24,0-23,0-1,0 1,0-1,0 1,0-1,0 24,0-23,0-1,0 1,0-1</inkml:trace>
  <inkml:trace contextRef="#ctx0" brushRef="#br0" timeOffset="147297.177">14229 4892,'0'23,"23"-23,1 0,-1 0,24 24,-23-24,23 0,0 0,-24 23,24-23,0 0,1 24,-25-24,24 0,-23 23,-1-23,-23 24,0-1,0 1,0-1,-23 1,-1-1,1-23,-1 24,1 23,-25-24,1 1,24-1,-24 24</inkml:trace>
  <inkml:trace contextRef="#ctx0" brushRef="#br0" timeOffset="148946.1585">14064 4539</inkml:trace>
  <inkml:trace contextRef="#ctx0" brushRef="#br0" timeOffset="149774.1789">14699 4609,'0'24,"24"-24,-1 23,1 1,-1-1,24 24,-23 0,-1-23,1-1,-1 25,1-1,-1-24,-23 24,0 0,0 0,-23 0,-24 24,23-24,1 23,-48-23,48-23,-24 23</inkml:trace>
  <inkml:trace contextRef="#ctx0" brushRef="#br0" timeOffset="156952.1418">18086 4892,'23'0,"1"0,-24-24,23 24,-46 0,23 24,-24-24,1 47,-1-24,1 1,-24 23,23-24,-23 24,0-23,24-1,-24 1,23 23,0-47,1 23,-1-23,24 24,0-1,24 1,-1-24,-23 23,48 1,-25-1,24 1,0-24,0 23,0 1,-23-1,23 1,0-24,-24 24,24-1,-23-23,-1 0</inkml:trace>
  <inkml:trace contextRef="#ctx0" brushRef="#br0" timeOffset="157408.4263">18533 5009,'0'0,"0"-23,0-1,0 1,-24 23,1 0,-1 23,1 1,-1 23,0 0,1-24,-1 24,1 0,23 0,0 0,0 0,0-23,47-1,0-23,-23-23,23-1,0 1,-24-1,1-23,-1 24,24-1,-47-23,0 24,0-24,-23 47,23-47,-24 23,1 1,-1 23,1-24,-1 24,1 0</inkml:trace>
  <inkml:trace contextRef="#ctx0" brushRef="#br0" timeOffset="157969.8799">18862 4656,'0'0,"0"-23,0-1,0 48,0-1,0 1,23 23,-23 0,0 0,0 0,-23 24,23-24,0 23,0 1,0-1,0-23,0 24,0-24,0 0,-24 0,24-24,0 1,0 0,0-1,-23 1</inkml:trace>
  <inkml:trace contextRef="#ctx0" brushRef="#br0" timeOffset="159302.438">19215 5197,'0'0,"0"24,23-24,1-24,-24 1,23 23,1-24,-24 1,23-1,1 1,-1 23,-23-24,0 1,0 46,0 1,0-1,0 1,0-1,0 1,0-1,0 1,0-1,0 1,24-1,-24 1,23-24</inkml:trace>
  <inkml:trace contextRef="#ctx0" brushRef="#br0" timeOffset="159530.9409">19426 4844</inkml:trace>
  <inkml:trace contextRef="#ctx0" brushRef="#br0" timeOffset="161186.4259">19920 4609,'0'0,"0"-23,0-1,0 48,0-1,0 1,0-1,0 1,0 23,0-24,0 24,0 0,0 1,0 22,0-23,0 24,0-1,-23-23,-1 0,24 24,0-24,0 0,-23-24,23 1,0 23,-24-47</inkml:trace>
  <inkml:trace contextRef="#ctx0" brushRef="#br0" timeOffset="162943.3539">20367 4892,'-23'0,"-1"0,0 23,1-23,23 24,0-1,-24 1,24-1,-23 1,23-1,-24 1,24-1,0 1,24-1,-1 1,1-1,-1 1,1-24,0 0,-1 0,1 0,23-24,0 1,-47-1,47 24,-47-23,23-1,-23 1,24-1,-24 1,0-24,0 23,0 1,-24-1,1 1,-1 23,1 0</inkml:trace>
  <inkml:trace contextRef="#ctx0" brushRef="#br0" timeOffset="164456.767">20767 4868,'23'0,"1"24,23-24,-24 0,1 0,-1 0,1 23,0-23,23 0,-24 24,24-24,0 0,-23 23,-1-23,1 0,-24 24,0-1,-24 1,-23-1,47 1,-47-24,24 47,-1-24,-23 1,24-1,-25 24</inkml:trace>
  <inkml:trace contextRef="#ctx0" brushRef="#br0" timeOffset="167376.4539">11548 7314,'0'0,"23"0,-46 23,-1 1,1-1,-24 1,23 0,0-1,-23 24,0 0,0-23,24-1,-48 24,48-47,-1 24,1-1,23 1,-24-24,24 23,0 1,24-24,-1 0,-23 23,24-23,-1 24,1-24,23 0,-24 23,24-23,0 24,-23-24,-1 0,25 23,-25-23,24 0</inkml:trace>
  <inkml:trace contextRef="#ctx0" brushRef="#br0" timeOffset="168000.4717">12018 7314,'23'-24,"1"48,-24-1,0 24,0-23,24 23,-24-23,23 23,1 23,-24-23,0-23,0-1,0 1,0-1</inkml:trace>
  <inkml:trace contextRef="#ctx0" brushRef="#br0" timeOffset="168653.3314">12441 6938,'0'0,"0"23,0 24,0-23,0 23,0 0,0 0,0 0,24 23,-24-23,0 0,0 24,0 0,0-1,0-23,0 24,-24 23,1-47,23 23,0 1,-24-24,24 0,-23 0,-1-23,24 23,0-24</inkml:trace>
  <inkml:trace contextRef="#ctx0" brushRef="#br0" timeOffset="171192.4437">13076 7079,'-23'0,"23"23,-24 1,24 23,0 0,-23 23,-1-23,24 24,-23 0,23 23,-24-24,24 1,0-24,0 0,0 23,24-46,-1 23,24-24</inkml:trace>
  <inkml:trace contextRef="#ctx0" brushRef="#br0" timeOffset="171517.3571">13241 7573,'23'-24,"1"24,-1 0,1 0,0 0,23 0,-24 0,1 0</inkml:trace>
  <inkml:trace contextRef="#ctx0" brushRef="#br0" timeOffset="172009.4693">13664 7643,'0'0,"24"-23,-1-1,1 24,-24-23,0-1,23 24,-23-23,24 23,-24-24,0 48,-24-24,24 23,0 1,0-1,0 1,0-1,0 1,0-1,0 1,24-24,-1 23</inkml:trace>
  <inkml:trace contextRef="#ctx0" brushRef="#br0" timeOffset="172205.3233">13805 7314,'0'-24,"0"48,-23-48,-1 24,24 24</inkml:trace>
  <inkml:trace contextRef="#ctx0" brushRef="#br0" timeOffset="172730.4821">14017 7102,'0'24,"0"-1,0 24,0-23,0 23,0 0,0 23,0-22,0-1,0 23,0 1,0-24,0 0,-23 23,-1-23,24 0,0 24,-24-48,1 24,23 1,0-25</inkml:trace>
  <inkml:trace contextRef="#ctx0" brushRef="#br0" timeOffset="174229.3866">14346 7432,'0'-24,"0"0,-23 24,-1 0,24 24,-23-24,23 24,-24-1,24 1,0-1,0 24,0-23,0-1,0 1,0-1,0 1,0-1,0 1,24-1,-1-23,-23 24,24-24,-1 0,1 0,23-24,-24 1,1 23,-1-24,1 1,-1-1,-23 1,24-1,-24 1,23-1,-23-23,-47 0,47 24,-23-1,-1 24,1-24,-24 24</inkml:trace>
  <inkml:trace contextRef="#ctx0" brushRef="#br0" timeOffset="175416.3107">14652 7337</inkml:trace>
  <inkml:trace contextRef="#ctx0" brushRef="#br0" timeOffset="179557.3777">14370 7432,'0'0,"-24"-24,24 0,0 1,-23 23,-1-24,24 48,0-1,0 25,0-25,0 24,0 0,0-23,0 23,0-24,0 24,0-23,0-1,0 1,0-1,0 1,0-1,0-46,0-1,0 1,0-24,0 23,0 1,0-1,0-23,0 0,0 24,0-24,0 23,24 1,-24-25,0 25,23 23,-23 23,0 25,0-25,0 48,0-48,0 24,0 0,0 0,0-23,0-1,0 1,0-1,0 1,0-48,0 1,0-1,0 1,0-24,0 23,0-23,0 0,0 0,0 0,0 24,0-25,0 25,0-24,0 23,0 48,0-1,0 24,0 1,0-1,0 0,0 0,0 0,0 0,0-24,0 1,0-1,0 24,0-23,0-48,0 1,0-1,0 1,0-24,0 23,0-23,0 0,0 24,0-24,0 23,0-23,0 23,0 1,0-1,0 1,24 23,-24 23,0 24,0-23,0 23,0 0,0 0,0 0,0 0,0 0,0-23,0 23,0-24,0 1,0-1,23-46,1-1,-24-23,0 24,0-1,0-23,0 0,0 0,0 0,0 0,0 24,0-25,0 25,0-1,0 1,0-1,0 71,0-23,23 23,-23 0,0 0,0 0,0 0,0 0,0-23,0 23,0 0,0-24,0 1,0-48,0 1,24-1,-24 1,0-24,0 23,0-23,0 0,0 0,0 0,0 24,0-1,0 0,0 1,0-1,0 1,0 46,0 1,0-1,0 25,0-25,0 24,0 0,0 24,0-48,0 24,0-23,-24 23,24-24,0 1,0-1,24-23,-24-23,0-24,0 23,0 1,0-24,0 0,0 0,0 23,-24-46,24 46,0-23,0 0,0 23,0-23,0 24,0-1,0 48,-23-1,23 1,0 46,0-22,0-1,0 23,0-23,0 0,0 0,-24 0,24-23,0 23,0-24,0 1,0-1,0 1</inkml:trace>
  <inkml:trace contextRef="#ctx0" brushRef="#br0" timeOffset="180726.8175">14158 7432,'0'0,"24"-24,-24 0,23 1,1-1,-1 1,-23-1,24 1,-1-48,1 48,-1-1,-23 1,24 23,-24-24,23 1,-46 46,23 1,0 23,0-24,0 1,0 23,0 0,0 0,0-24,0 25,0-25,0 24,0 0,0-23,0 46,0-46,0-1,0 1,-24-24,24 23,0 1,0-1,0 1,0-1,0 1,24-1,-24 1,0-1,0 1,-24-24,1 0,-1 0,1 23,-1-23,1 0,-1 0,1 0,-1 0,1 0,-1 0,1 0,46 0,1 0,-1 0,1 0,-1 0,24-23,-23 23,-1 0,24 0,0 0,-23-24,23 24,0 0,-24 0,24 0,-23 0,0 0,-1 0,1 0</inkml:trace>
  <inkml:trace contextRef="#ctx0" brushRef="#br0" timeOffset="182594.703">14864 7290,'23'0,"1"24,-1-1,24-23,-23 24,-1-24,24 23,0-23,-23 0,23 24,-24 0,1-24,0 23,-1-23,1 24,-24-1,0 1,0-1,0 1,0-1,-24 1,1-1,-1 1,-23 23,23-24,-70 24,71-23,-1-1,-23 1,24-1</inkml:trace>
  <inkml:trace contextRef="#ctx0" brushRef="#br0" timeOffset="183229.6593">15264 6985,'0'-24,"23"24,1 0,-24 24,23-1,1 1,-1-1,1 1,-24 23,47-24,-24 24,1 0,-1 0,-23 0,24 0,-24 24,0-24,0 0,-24 24,24-24,0 23,-23-23,-1 24,24-24</inkml:trace>
  <inkml:trace contextRef="#ctx0" brushRef="#br0" timeOffset="184511.5813">18321 7079,'0'0,"23"0,-23 23,-23 1,-1-24,-23 47,24-24,-1 1,-23 23,0-24,24 1,-24 23,0-24,23 1,-23 0,47-1,-23-23,-1 0,24 24,0-1,0 1,24-24,-1 23,1-23,-1 24,1-1,23 1,-24-24,24 23,0 1,0-1,-23-23,-1 24,48-24</inkml:trace>
  <inkml:trace contextRef="#ctx0" brushRef="#br0" timeOffset="186048.4809">18768 7243,'0'24,"0"-1,0 24,0 0,23-23,-23 23,0 0,0 0,24-23,-24 23,0-24,0 24,-24-23,24-1,-23-23,23 24</inkml:trace>
  <inkml:trace contextRef="#ctx0" brushRef="#br0" timeOffset="186651.4413">19074 6844,'0'0,"0"-24,23 24,-23 24,0-1,0 1,24 23,-1-24,-23 48,0-24,0 0,0 23,0-23,0 24,0-1,0 1,0-24,0 0,0 24,-23-24,23 0,0 23,0-46,-24 23,24 0,0-24,24 24,-1-47,-23 24,0-1</inkml:trace>
  <inkml:trace contextRef="#ctx0" brushRef="#br0" timeOffset="187685.3786">19591 7502,'23'0,"-23"-23,24 23,-24-24,23 24,1-23,0-25,-24 25,0-1,0 1,0 46,0 1,0-1,0 1,0 0,0-1,23 1,-23-1,0 1,0-1,24 1</inkml:trace>
  <inkml:trace contextRef="#ctx0" brushRef="#br0" timeOffset="187899.364">19709 7126,'0'0,"-24"0,24-24,-24 24,24 24</inkml:trace>
  <inkml:trace contextRef="#ctx0" brushRef="#br0" timeOffset="188856.4509">20038 6867,'0'24,"0"-1,0 24,0-23,-24 23,24 0,0 0,0 23,0 1,0-24,0 23,0 1,0 0,0-1,0-23,0 24,0-24,-23 0,23 0,0-24,0 24</inkml:trace>
  <inkml:trace contextRef="#ctx0" brushRef="#br0" timeOffset="190448.8613">20532 7196,'0'-23,"0"-1,-24 24,1 0,-1 0,1 24,23-1,-24 1,-23 46,24-46,-1 23,24 0,0 0,0-23,0 23,0-24,0 24,24-47,-1 24,48-48,-48 1,1 23,23-24,0 1,-24-24,1 23,-1 1,-23-1,0 0,0 1,0-24,-23 23,-1 24,1-23,-1-1,1 24,-1-23</inkml:trace>
  <inkml:trace contextRef="#ctx0" brushRef="#br0" timeOffset="190887.8359">20814 7055,'-24'0,"48"0,-1 0,1 0,-1 24,-23-1,47-23,-47 24,48-1,-25-23,24 24,-23-1,-1-23,24 24,-23-24,23 23,-47 1,23-24,1 23,-1-23,-23 24,0-1,-23 1,-1-1,1 1,-1 23,-23-23,0 23,0-24,0 24,0 0</inkml:trace>
  <inkml:trace contextRef="#ctx0" brushRef="#br0" timeOffset="192509.7318">9666 11312,'24'0,"-1"0,1-23,-1 23,1 0,-1 0,1 0,-1 0</inkml:trace>
  <inkml:trace contextRef="#ctx0" brushRef="#br0" timeOffset="192734.7183">9690 11500,'0'0,"0"24,23-24,1 0,23 0,-24 0,24-24,-23 24</inkml:trace>
  <inkml:trace contextRef="#ctx0" brushRef="#br0" timeOffset="197258.4683">11501 10559,'-24'0,"1"0,-1 0,0 0,1 0,-1 0,1 0,-1 0,24 24,0 0,0-1,0 24,0-23,0-1,0 1,0 23,0 0,0 0,0 0,0 0,-23 23,23-23,0 24,0 0,-24-1,1 1,23 23,0-24,-24 1,24 23,-23 0,23-23,0 23,-24 0,24 0,0 0,0-24,0 24,0 1,0-1,0 0,0-24,0 24,0 0,0 0,0-23,0 0,0 23,0-24,24 1,-24-24,23 23,-23-23,24-23,-24 23,0-24,23 1,1-24,-1 0,24 0,0-24,1 1,-25-1,24 1,0-1,0-23</inkml:trace>
  <inkml:trace contextRef="#ctx0" brushRef="#br0" timeOffset="198020.031">12653 10701,'0'0,"0"-24,-24 24,1 24,-1-24,24 47,0 0,-23-24,23 24,0 0,0 0,0-23,0-1,0 24,23-47,1 24,-1-1,24-23,-23 0,0 0,-1-23,24-1,-47 1,24-1,-1 1,-23-1,0-23,0 24,0-1,-23-23,23 24,-24-1,24 1,-23-1,-1 1</inkml:trace>
  <inkml:trace contextRef="#ctx0" brushRef="#br0" timeOffset="199783.3683">16275 10865,'0'-23,"23"23,-23-24,24 24,-1-23,1 23,-24 23,0 1,0-1,0 1,0-1,0 1,0-1,0 1,23-24</inkml:trace>
  <inkml:trace contextRef="#ctx0" brushRef="#br0" timeOffset="199963.4677">16463 10630,'-24'0,"1"0</inkml:trace>
  <inkml:trace contextRef="#ctx0" brushRef="#br0" timeOffset="200816.2626">12183 12582,'23'0,"1"0,-1 0,1 0,-1 0,-23 24</inkml:trace>
  <inkml:trace contextRef="#ctx0" brushRef="#br0" timeOffset="201270.3233">12676 12700,'0'0,"24"0,0-24,-1 24,-23-23,24-1,-1 1,-23-1,24 24,-24-23,0-1,0 1,0 46,-24 1,24-1,0 1,0 23,0-24,0 1,0-1,0 1</inkml:trace>
  <inkml:trace contextRef="#ctx0" brushRef="#br0" timeOffset="201468.0983">12794 12347,'-23'0,"46"0,-70 0</inkml:trace>
  <inkml:trace contextRef="#ctx0" brushRef="#br0" timeOffset="202334.4669">16204 12253,'0'0,"-23"0,-1 0,1 23,23 24,0-23,-24-1,24 24,0-23,0-1,0 1,0 0,0-1,0 1,24-1,23-23,-24-23,1-1,-1 1,-23-1,24-23,-1 23,-23-23,0 0,0 24,0-24,0 23,-23 1,-1-24,24 23</inkml:trace>
  <inkml:trace contextRef="#ctx0" brushRef="#br0" timeOffset="203172.451">16722 10559,'23'0,"1"-23,-1 23,1-24,-1 24,1 0,-1-23,1 23,-1 0,1 0,-1 23,1 1,-24-1,0 1,0 23,0-23,-24-1,24 1,0 23,0 0,0 0,0 0,-23 23,23-23,-24 24,24-1,-23 1,23 0,0-1,0 24,-24-23,24 23,0-24,0 24,0-23,0 23,0 0,24 0,-24 0,0-23,23 117,1-117,-1 23,-23 0,24 70,-24-93,23-1,-23 1,0 0,0-1,0-23,-23 71,23-95,-24 24,24-23,-23-24,-1 23,1-23,-1 0,1-23,-1-1</inkml:trace>
  <inkml:trace contextRef="#ctx0" brushRef="#br0" timeOffset="211042.4087">25823 3974,'-23'24,"-1"-24,24 23,-47-23,24 24,-24-24,0 47,0-47,23 23,-23 1,0-24,24 23,-1-23,0 24,24-1,0 1,0 0,24-1,0-23,-1 24,-23-1,47 1,-47-1,47-23,-23 24,23 23,-24-47,1 23,-1 1</inkml:trace>
  <inkml:trace contextRef="#ctx0" brushRef="#br0" timeOffset="212073.6125">26435 4115,'-24'0,"1"0,23 24,-24-24,1 23,23 1,-24-1,1-23,-1 24,24 0,-23 23,-1-47,24 23,0 1,0-1,0 1,24-1,-1-23,1 0,23-23,-24 23,1 0,23-24,-24 1,24-1,-47 1,24-1,-1 1,-23-1,0 0,-23 1,23-1,-24 24,1 0,-1-23,1 23</inkml:trace>
  <inkml:trace contextRef="#ctx0" brushRef="#br0" timeOffset="213334.1784">26882 3833,'0'-23,"0"46,0 1,0-1,0 1,0 23,0 0,0 0,0 47,0-47,0 0,0 24,0-24,0 0,0 0,0-24,0 48,0-48,-24 24,24 0,-23-23,23 23,0-24</inkml:trace>
  <inkml:trace contextRef="#ctx0" brushRef="#br0" timeOffset="213863.4988">27234 4327,'0'24,"24"-48,-1 24,-23-23,24 23,0-24,-24 1,0-1,0 48,0-1,0 1,0-1,0 1,0-1,23 1</inkml:trace>
  <inkml:trace contextRef="#ctx0" brushRef="#br0" timeOffset="214041.3363">27399 4092,'0'0,"-23"0,23-24,-24 24</inkml:trace>
  <inkml:trace contextRef="#ctx0" brushRef="#br0" timeOffset="214717.4717">27846 3786,'0'24,"0"-1,0 1,0-1,-24 24,24 0,0 0,0-23,0 23,0 0,0 0,0 0,-23 24,23-24,0 0,0-24,-24 24,24-23,0 23,0-24,0 1,0-1</inkml:trace>
  <inkml:trace contextRef="#ctx0" brushRef="#br0" timeOffset="215160.4844">28175 4115,'-23'0,"-1"0,1 0,23 24,-24-1,1 1,23-1,0 1,-24 0,24-1,0 1,0-1,0 1,24-1,23-23,-24 0,1-23,-1-1,24 24,-23-47,-1 24,-23-1,0 0,0 1,-23-1,-1 1,-23 23,47-24,-23 24</inkml:trace>
  <inkml:trace contextRef="#ctx0" brushRef="#br0" timeOffset="215625.4839">28504 3998,'-23'0,"46"0,-70 0,47-24,24 24,-1 24,1-24,-1 23,1-23,23 24,0-24,-23 23,-1-23,1 24,23-24,-24 23,1-23,-24 24,0-1,0 1,0-1,-24-23,1 24,-24 23,23-23,-23-1,0 1,24-1</inkml:trace>
  <inkml:trace contextRef="#ctx0" brushRef="#br0" timeOffset="216527.3196">24412 5527,'24'0,"-24"-24,23 24,1 0,-1 0,1 0,-1 0,1 0</inkml:trace>
  <inkml:trace contextRef="#ctx0" brushRef="#br0" timeOffset="216718.0627">24389 5715,'0'0,"23"0,1 0,-1 0,24 0,-47-24,47 24</inkml:trace>
  <inkml:trace contextRef="#ctx0" brushRef="#br0" timeOffset="219678.9405">25682 5315,'0'0,"-23"0,23-24,-24 24,1 0,-1 0,1 0,23 24,-24-24,1 0,-1 0,1 23,-1-23,-23 0,23 0,1 0,23 24,0-1,0 1,0-1,0 1,0-1,0 1,0 23,0-23,0 23,0 0,0-24,0 24,0 0,0 0,0 0,-24 0,24 0,-23 0,23-23,-24 23,24-24,0 1,0 23,0-23,0-1,24-23,-1 0,24-23</inkml:trace>
  <inkml:trace contextRef="#ctx0" brushRef="#br0" timeOffset="220830.3757">28128 5315,'0'-24,"24"1,-1 23,-23-24,24 24,-1 0,1 0,-1 0,1 0,-1 0,1 0,-1 0,1 0,-24 24,0-1,0 1,0-1,0 1,0 23,-24-24,24 1,0 23,-23-23,23 23,0-24,0 24,0-23,0 23,0 0,-24-24,24 24,-23-23,23-1,0 24,-24-47,1 24,-1-1,1 1,-1-1,1-23,-1 0</inkml:trace>
  <inkml:trace contextRef="#ctx0" brushRef="#br0" timeOffset="222518.8308">29375 5174,'0'-24,"-24"24,1 0,-24 24,23-24,1 23,-1-23,0 0,1 24,-1-24,1 23,-1-23,24 24,0-1,24 1,-24-1,0 1,0 23,0-24,0 24,0-23,0 23,0 0,0 0,0 0,-24 24,1-24,23 23,0-23,-24 47,1-23,-1 0,24-1,-23 1,-1-1,24 1,0-1,-23 24,23-47,0 24,0-24,0 24,23-48,-23 24,24-23,-1-1,1 1,23-24,0 0,-24 0,24-24</inkml:trace>
  <inkml:trace contextRef="#ctx0" brushRef="#br0" timeOffset="223392.5006">30621 5268,'0'-24,"24"24,-1 0,-23-23,24 23,-1-24,1 24,-1 0,1-23,-1 46,1 1,-24-1,23 1,-23-1,0 24,0 0,0-23,0-1,0 1,0 23,0-23,0-1,0 1,0 23,0 0,0 0,0 0,0 0,-23 0,23 23,0-23,0 24,0-24,0 24,0-24,0 0,0 23,-24-23,24 0,0 24,0-24,0 0,-23 0,23 0,0 0,0 0,-24 0,24 0,-23-23,23-1,-24 24,1-47,23 24,-24-1,1 1,-1-24</inkml:trace>
  <inkml:trace contextRef="#ctx0" brushRef="#br0" timeOffset="225289.2226">30504 3269,'0'23,"0"1,0-1,0 1,0-1,0 24,0-23,0-1,0 1,0-1,0 1,0-1,0 1</inkml:trace>
  <inkml:trace contextRef="#ctx0" brushRef="#br0" timeOffset="225664.2017">30786 3363,'-24'0,"1"0,-1 23,1 1,-1-1,24 1,-23-1,23 1,0-1,23-23,-23 24,24-1,23-23,-24 0,1-23,-1 23,1-24,-1 24,-23-23,24-1,-24 1,0-1,-24 1</inkml:trace>
  <inkml:trace contextRef="#ctx0" brushRef="#br0" timeOffset="226024.1719">30974 3269,'23'0,"1"0,-24 23,23-23,1 0,-1 0,1 24,0-24,-1 23,1-23,-1 24,1-24,-1 23,1-23,-24 24,0-1,-24 1,1-24,23 23,-24-23,1 24,-1-1,-23-23,23 24</inkml:trace>
  <inkml:trace contextRef="#ctx0" brushRef="#br0" timeOffset="226341.1519">31538 3363,'24'0,"-1"-24,1 24,-1 0,1 0,-1 0,1 0,-1 0</inkml:trace>
  <inkml:trace contextRef="#ctx0" brushRef="#br0" timeOffset="226506.1434">31562 3457,'164'-94,"-328"188,140-94,24 23,24-23,-1 0,1 0,-1 0,1 0</inkml:trace>
  <inkml:trace contextRef="#ctx0" brushRef="#br0" timeOffset="227061.1119">32150 3104,'23'0,"-23"-23,-23 23,-1 0,1 0,-1 0,-23 0,24 0,23 23,-24-23,1 0,23 24,23-1,1 24,-24 0,0-23,0 23,0 0,0-24,0 24,0 0,0 0,-24 0,1 1,23-25,0 24,-24-23,24-1,0 1,0-1,24-23,-1 0,1 0,23 0,-24 0,24 0,0-23,-23-1</inkml:trace>
  <inkml:trace contextRef="#ctx0" brushRef="#br0" timeOffset="227333.0886">32456 3104,'-24'0,"24"24,0-1,0 1,24-1,-24 24,0-23,0-1</inkml:trace>
  <inkml:trace contextRef="#ctx0" brushRef="#br0" timeOffset="227809.0621">32456 3551,'-24'23,"1"1,23 0,0-1,0 1,0-1,23-23,1 0,-1-23,1 23,-1-24,-23 1,0-1,0 0,0 1,0-1</inkml:trace>
  <inkml:trace contextRef="#ctx0" brushRef="#br0" timeOffset="228262.0304">32761 3151,'24'0,"-48"0,71-23,-23 23,-1 0,1-24,-1 24,1 0,-1 0,1 0,-1 0,1 24,-24-1,0 1,0 23,0-24,-24 1,24 23,-23 0,23-24,0 24,-24 0,24 0,-23-23,23 23,0-23,-24 23,24-24,0 1,0-1,0 1,0-1,-23 1,-1-1,1 1</inkml:trace>
  <inkml:trace contextRef="#ctx0" brushRef="#br0" timeOffset="229132.9792">30809 4092,'0'23,"-23"-23,23 24,-24-24,1 0,-1 23,-23 1,24-1,-1-23,1 24,-48 0,48-1,23 1,-24-24,0 23,24 1,24-1,0-23,-1 0,1 24,-1-24,24 0,-23 23,-1-23,24 24,-23-1,23-23,0 24,-24-24</inkml:trace>
  <inkml:trace contextRef="#ctx0" brushRef="#br0" timeOffset="229537.9512">31115 4186,'-24'0,"1"0,23 23,-24-23,1 24,23 0,-24-1,24 1,0-1,24 1,-1-24,1 0,-1-24,1 24,-24-23,24 23,-1-47,-23 23,0 0,-23 1,-1-1,24 1</inkml:trace>
  <inkml:trace contextRef="#ctx0" brushRef="#br0" timeOffset="229932.5298">31327 4045,'23'0,"-23"23,0 1,0-1,0 1,0-1,0 24,0-23,0 0,0 23,0-24,-23 1,23 23,-24-24,24 1</inkml:trace>
  <inkml:trace contextRef="#ctx0" brushRef="#br0" timeOffset="230235.5086">31609 4233,'0'-24,"23"24,1 0,-1 0,1 0,-1 0,1 0,0 0,-1 0,1 0</inkml:trace>
  <inkml:trace contextRef="#ctx0" brushRef="#br0" timeOffset="230392.5157">31632 4327,'0'24,"0"-48,24 48,-1-24,1 0,-1 0,1 0</inkml:trace>
  <inkml:trace contextRef="#ctx0" brushRef="#br0" timeOffset="231001.3883">32056 4139,'23'0,"1"0,-24-24,-24 24,1 0,-1 0,1 0,-1 0,1 0,-1 0,48 0,-1 0,-23 24,24-24,-24 23,23 1,-23-1,0 1,0 23,0-23,0-1,0 1,-23 23,23-24,0 1,0 23,0-24,0 1,0-1,0 1,0-1,23-23,24 0,0 0,-23-23,-1 23</inkml:trace>
  <inkml:trace contextRef="#ctx0" brushRef="#br0" timeOffset="231296.5161">32503 4209,'-24'0,"1"0,23 24,0 0,0-1,0 1,0-1,0 1,0-1,0 1</inkml:trace>
  <inkml:trace contextRef="#ctx0" brushRef="#br0" timeOffset="232243.4977">33302 4327,'0'-23,"-23"23,-1 0,1 0,23 23,-24-23,1 24,23-1,-24 1,24-1,0 1,0-1,24 1,-1-24,1 0,-1-24,24 24,-47-23,24 23,-24-24,0 1,0-1,0 1,0-1,-24 1</inkml:trace>
  <inkml:trace contextRef="#ctx0" brushRef="#br0" timeOffset="232705.4848">33467 4186,'0'-24,"23"24,1 0,-1 0,1 0,-1-23,1 23,-1 0,1 0,0 0,-1 0,24 0,-47 23,0 1,0-1,0 1,-23 0,23-1,0 24,0-23,0-1,-24 1,24-1,-23 1,23-1,0 1,0-1,0 1,-24-1,0-23,24 24,0-1,-47 24,47-23,-23-1,-1 1,1-24,-24 0,0 23</inkml:trace>
  <inkml:trace contextRef="#ctx0" brushRef="#br0" timeOffset="233687.7249">26200 5479,'0'24,"0"0,0-1,0 1,0-1,0 24,0-23,0-1,0 1,0-1</inkml:trace>
  <inkml:trace contextRef="#ctx0" brushRef="#br0" timeOffset="234276.4867">27517 5479,'-24'0,"1"0,-1 24,1 0,-1-1,1 1,-1-1,24 1,-23-1,23 1,23-1,1-23,-1 0,1 0,-1 0,1 0,-1 0,24-23,-23 23,-1-24,1 1,-24-1,23 1,-23-1,0 1,-23-1,-1 0,1 24,23-23</inkml:trace>
  <inkml:trace contextRef="#ctx0" brushRef="#br0" timeOffset="236932.4943">29586 5409,'0'-24,"0"48,0-1,0 1,0-1,0 1,0 0,0-1,0 1,0-1,0 1</inkml:trace>
  <inkml:trace contextRef="#ctx0" brushRef="#br0" timeOffset="237662.4849">29633 6232,'0'0,"-23"0,-1 24,1-24,23 23,0 1,-24-1,24 1,0-1,0 1,0-1,0 1,24-24,-24 23,23-23,1 0,-1 0,1-23,-1 23,1-24,-1 24,1-23,-24-1,23 1,-23-1,-23 1,23-1,-24 1,1 23,-1-24</inkml:trace>
  <inkml:trace contextRef="#ctx0" brushRef="#br0" timeOffset="238370.4942">28551 5715,'0'23,"24"-23,0 0,-1-23,1-1,-1 24,-23-23,24 23,-1-24,-23 1,-23 46,23 1,-24-24,24 23,0 1,0-1,0 1,0-1,0 1,0-1,24-23</inkml:trace>
  <inkml:trace contextRef="#ctx0" brushRef="#br0" timeOffset="238550.4839">28787 5479,'0'0,"-24"-23,1 23,23 23</inkml:trace>
  <inkml:trace contextRef="#ctx0" brushRef="#br0" timeOffset="239702.7656">24624 7502,'23'0,"1"-23,-1 23,1 0,-1 0</inkml:trace>
  <inkml:trace contextRef="#ctx0" brushRef="#br0" timeOffset="239856.7549">24600 7643,'0'24,"24"-24,-1 0,1-24,23 24,0 0</inkml:trace>
  <inkml:trace contextRef="#ctx0" brushRef="#br0" timeOffset="240419.5078">28599 6067,'23'0,"24"0,-23-23,23 23</inkml:trace>
  <inkml:trace contextRef="#ctx0" brushRef="#br0" timeOffset="242191.5166">25282 7596,'0'24,"24"-24,-1 0,-23-24,24 1,-1 23,-23-24,24 24,0-23,-1-1,-23 1,0-1,0 48,0-1,0 1,0-1,0 1,0-1,0 1,0-1,24-23,-1 24,-23-1</inkml:trace>
  <inkml:trace contextRef="#ctx0" brushRef="#br0" timeOffset="242391.5074">25494 7267,'-23'0,"-1"0</inkml:trace>
  <inkml:trace contextRef="#ctx0" brushRef="#br0" timeOffset="243992.5011">26106 7267,'23'0,"-23"-24,-23 24,23 24,-24-24,1 23,-1-23,0 24,1-24,-1 0,1 0,23 23,0 1,0-1,0 1,0 23,0-23,0 23,-24 0,24 0,-23-24,23 24,0-23,0 23,0 0,0 0,0-24,23 1,1-24,-24 23,23-23,1 0,-24-23,47 23,-23-24,23 1</inkml:trace>
  <inkml:trace contextRef="#ctx0" brushRef="#br0" timeOffset="244363.4569">26505 7314,'0'23,"0"1,0-1,0 1,0 0,0-1,0 24,0-23,0-1,0 1</inkml:trace>
  <inkml:trace contextRef="#ctx0" brushRef="#br0" timeOffset="244948.476">27399 7314,'-23'0,"-1"23,1-23,-1 24,0-1,-23 1,47 0,-23-1,-1 24,24-23,0-1,0 1,24-1,-1 1,24-24,-23 0,0 0,-1 0,24 0,-47-24,24 24,-1-23,-23-1,0 1,0-1,0 1,-23-1,-1 24,24-23</inkml:trace>
  <inkml:trace contextRef="#ctx0" brushRef="#br0" timeOffset="245531.5263">27775 7196,'24'-23,"-1"23,1-24,23 1,-24 23,1 0,0-24,-1 24,1 0,-1 0,1 24,-24-1,23 1,-23-1,0 1,0 23,0-24,0 24,-23 0,23 1,0-1,-24 0,24-24,-23 24,23 0,0-23,-24 23,24-24,-23 1,-1-1,0 1,1-1,-1 1,1-1,-24-23,23 0,-23 24,0-24,24 0</inkml:trace>
  <inkml:trace contextRef="#ctx0" brushRef="#br0" timeOffset="246237.5007">28787 7243,'-24'-23,"1"23,-1 0,1 0,-1 0,1 0,-1 0,1 0,-1 0,0 0,24 23,0 1,0-1,0 1,0 23,0-24,0 25,0-1,0 0,0 0,0 23,-23-23,-1 0,24 24,-23-24,-1 23,1-23,-24 24,47 0,-47-24,47 23,0-23,-24 0,24 0,24-23,-24-1,23 1,1-1,23 1,0-24,0 0,24-24,-1 1,-23-1,24 1</inkml:trace>
  <inkml:trace contextRef="#ctx0" brushRef="#br0" timeOffset="246581.5016">29163 7337,'0'-23,"0"46,0 1,0-1,0 1,-24 0,24-1,-23 24,23-23</inkml:trace>
  <inkml:trace contextRef="#ctx0" brushRef="#br0" timeOffset="246998.3874">29163 8019,'-24'0,"1"0,-1 24,1 0,23-1,-24 1,24-1,0 1,0-1,0 1,0-1,24-23,-1 0,1 0,-1-23,1 23,-24-24,0 1,0-1,0 1,0-1,0 1,0-1,0-23</inkml:trace>
  <inkml:trace contextRef="#ctx0" brushRef="#br0" timeOffset="247533.4897">29445 7408,'0'0,"24"-24,-1 24,1 0,-1 0,1 0,23-23,-24 23,71 0,-47 0,-23 0,23 0,-23 0,-1 0,-23 23,0 1,0 0,0-1,-23 24,23-23,-24-1,24 24,0 0,0-23,0 23,-24 0,1 0,23 0,0 0,-24 0,1 0,-1 0,24 0,0 0,-23-23,-1-1,24 24,-23-47,-24 24,47-1,-47 1,23-1,1-23,-48 24</inkml:trace>
  <inkml:trace contextRef="#ctx0" brushRef="#br0" timeOffset="248456.2645">25141 9078,'-23'0,"46"0,1 0,-1 0,1-24,-1 24,1 0,-1 0,24-23</inkml:trace>
  <inkml:trace contextRef="#ctx0" brushRef="#br0" timeOffset="248630.5213">25188 9242,'24'0,"-1"0,1 0,-1 0,1 0</inkml:trace>
  <inkml:trace contextRef="#ctx0" brushRef="#br0" timeOffset="251680.1158">25800 9172,'23'0,"1"0,-1 0,-23-24,24 24,-24-23,23-1,-23 1,24 23,-24-24,0 48,0-1,0 1,0-1,0 1,0-1,23 1,-23-1,24-23</inkml:trace>
  <inkml:trace contextRef="#ctx0" brushRef="#br0" timeOffset="251855.3467">25988 8866,'0'0,"-24"0,24-23</inkml:trace>
  <inkml:trace contextRef="#ctx0" brushRef="#br0" timeOffset="252239.5219">26458 9172,'-23'0</inkml:trace>
  <inkml:trace contextRef="#ctx0" brushRef="#br0" timeOffset="252969.5155">26764 8843,'24'0,"-24"-24,0 48,0-1,0 1,0-1,0 24,0-23,0-1,0 1,0-1,0 1,0-1,0 1</inkml:trace>
  <inkml:trace contextRef="#ctx0" brushRef="#br0" timeOffset="255154.1098">30080 7808,'0'0,"24"-24,-1 24,1 0,-1-23,24 23,-23 0</inkml:trace>
  <inkml:trace contextRef="#ctx0" brushRef="#br0" timeOffset="255332.5185">29963 7972,'23'0,"1"0,-1 0,1 0,23-23,-24 23</inkml:trace>
  <inkml:trace contextRef="#ctx0" brushRef="#br0" timeOffset="255791.45">30621 7784,'-23'0,"23"24,23-48,1 24,-24-23,23 23,-23-24,24 24,-24-23,23 23,-23-24,0 1,24 23,-24 23,0 1,0-1,0 1,0-1,0 1,0-1</inkml:trace>
  <inkml:trace contextRef="#ctx0" brushRef="#br0" timeOffset="255953.4381">30739 7573,'0'0,"0"-24,-24 24</inkml:trace>
  <inkml:trace contextRef="#ctx0" brushRef="#br0" timeOffset="259006.3786">31468 7596,'0'24,"-24"-1,1-23,-1 0,1 24,-1-1,1-23,-1 24,1-24,-1 0,-23 23,24 1,23-1,-24-23,24 24,24-24,-1 23,1-23,-24 24,47-24,-47 23,47-23,-24 0,1 24,-1-1,1-23,-1 0,1 24,-1-24</inkml:trace>
  <inkml:trace contextRef="#ctx0" brushRef="#br0" timeOffset="260695.5082">31891 7573,'24'0,"-24"-24,0 1,-24 23,1 23,-1-23,24 24,-23-1,-1 1,1 23,-1-24,24 1,0-1,0 1,0-1,24 1,-1-24,1 23,-1-23,24 0,-23 0,-1 0,1 0,-24-23,23 23,-23-24,24 1,-24-1,0 1,0-1,0 1,0-1,0 1,-24-1,1 1,23-1</inkml:trace>
  <inkml:trace contextRef="#ctx0" brushRef="#br0" timeOffset="261119.5333">32126 7314,'24'0,"-1"0,-23 23,0 24,0-23,0 23,0-23,0 23,0 0,0 0,0-24,0 24,0 0,0-23,0 23,0-24,0 24,0-23,0-1,0 24,-23-47,23 24,0 23,0-23,0-1,0 1</inkml:trace>
  <inkml:trace contextRef="#ctx0" brushRef="#br0" timeOffset="261561.9057">32573 7643,'0'0,"0"-23,-23 23,-1 0,24 23,-23-23,-1 24,1-1,23 1,-24-1,1 1,23-1,0 1,0-1,0 1,0-1,0 1,47-1,-24-23,1 0,-1 0,1 0,-1-23,-23-1,24 24,-24-23,23-24,-23 23,0 1,0-1,0 1,-23-1,23 1,-24 23</inkml:trace>
  <inkml:trace contextRef="#ctx0" brushRef="#br0" timeOffset="261985.5151">32738 7549,'23'0,"-23"24,24-24,-1 23,1-23,-1 24,1-24,-1 0,1 23,23-23,-24 24,1-24,23 23,-47 1,24-24,-24 23,0 1,-24-1,24 1,-23-1,-1 1,0-1,1-23,23 24,-47-1,23 1,-23-24,47 23,-47-23</inkml:trace>
  <inkml:trace contextRef="#ctx0" brushRef="#br0" timeOffset="265851.8012">16251 11171,'24'0,"-1"0,1 0,23 0,0-24,-24 24,24 0,1-23,-1 23,0 0</inkml:trace>
  <inkml:trace contextRef="#ctx0" brushRef="#br0" timeOffset="266132.368">16275 11312,'-24'0,"48"0,-24 0,23 0,1-23,23 23,0-24,0 1,24 23,-24-24,0 24,0-24</inkml:trace>
  <inkml:trace contextRef="#ctx0" brushRef="#br0" timeOffset="268656.6871">12582 13052,'24'0,"-1"-23,24-1,-23 24,0 0,-1 0,1 0,-1 0</inkml:trace>
  <inkml:trace contextRef="#ctx0" brushRef="#br0" timeOffset="268901.6732">12535 13241,'24'0,"-1"0,1 0,-1-24,1 24,-1-23,1 23,0 0</inkml:trace>
  <inkml:trace contextRef="#ctx0" brushRef="#br0" timeOffset="272785.4593">8725 10771,'0'24,"0"-1,0 1,-23-1,-1 24,1 0,-1 0,1 0,-24 24,23-1,1-22,-24 22,23-23,-23 24,24-24,-1 0,-23 0,24 0,-1-24,0 24,24-23</inkml:trace>
  <inkml:trace contextRef="#ctx0" brushRef="#br0" timeOffset="273180.2806">8231 10795,'24'0,"0"0,-24 23,0 1,0-1,23 24,1-23,-1-1,-23 24,24-23,-1-1,-23 24,24-23,-1-1,-23 1,24-1,-24 1,23-24</inkml:trace>
  <inkml:trace contextRef="#ctx0" brushRef="#br0" timeOffset="273743.5303">8067 10795,'23'-24,"1"1,-24-1,23 1,1 23,-1-24,-23 1,24-1,-1 1,-23-1,24 0,0 1,-24-1,23 24,-23-23,24 23,-1-24,1 48,-1-24,-23 23,0 1,24-1,-1 1,-23 0,0-1,47 1,-23-1,-24 1</inkml:trace>
  <inkml:trace contextRef="#ctx0" brushRef="#br0" timeOffset="274773.5349">17662 11618,'0'0,"24"0,-1 0,1-24,-1 24,25 0,-25 0,1 0,-1 0,24 24</inkml:trace>
  <inkml:trace contextRef="#ctx0" brushRef="#br0" timeOffset="274977.5172">17686 11806,'-24'0,"354"-165,-636 330,306-165,23 0,1 0,-1 0,1 0,0 0,23-24,-24 24,24 0</inkml:trace>
  <inkml:trace contextRef="#ctx0" brushRef="#br0" timeOffset="279302.4956">19121 11665,'23'0,"24"0,-23 0,-1 0,1 0,23 0,0 0,-24 0,24 0</inkml:trace>
  <inkml:trace contextRef="#ctx0" brushRef="#br0" timeOffset="279878.4194">19709 11759,'-24'23,"48"-23,-24-23,23 23,1-24,-1 1,1-1,-1 24,-23-23,24-1,-1 1,-23-1,0 1,0 46,0 1,-23-24,23 23,0 1,0 23,0-24,0 1,0-1,0 1,0-1,0 1,23 0</inkml:trace>
  <inkml:trace contextRef="#ctx0" brushRef="#br0" timeOffset="280081.4409">19873 11500,'-47'-23,"141"352,-141-635,-23 283,46 23</inkml:trace>
  <inkml:trace contextRef="#ctx0" brushRef="#br0" timeOffset="281444.1135">19826 11242,'-23'0</inkml:trace>
  <inkml:trace contextRef="#ctx0" brushRef="#br0" timeOffset="283426.5875">20320 11124,'0'-24,"0"48,0-1,0 24,0-23,0 47,0-24,0 0,0 23,0-23,0 24,0-1,0 1,0-1,0 1,0 0,-24-1,24 1,-23-24,23 0,0 23,0-46,0 23,0-24</inkml:trace>
  <inkml:trace contextRef="#ctx0" brushRef="#br0" timeOffset="283902.6016">20649 11430,'0'0,"0"-24,-23 24,23 24,-24-1,24 24,-23 0,-1 0,24 0,0 0,0 0,0 0,0-23,47 23,-47-23,24-1,-1 1,24-24,-23 0,-1-24,1 24,-24-23,0-1,0-23,0 23,0-23,0 24,0-24,0 0,0 0,0 23,-24-23,1 24,-1 23,1-24,-1 1</inkml:trace>
  <inkml:trace contextRef="#ctx0" brushRef="#br0" timeOffset="284449.5293">21073 11336,'23'0,"1"0,-1 0,-23 23,24-23,23 24,-24-24,1 23,23-23,-24 24,24-1,-23 1,-1-24,24 23,-23 1,-24-1,0 1,0-1,-24 1,1-1,-1 1,-23-1,24 1,-1-1,-23 1,24-1,-24 1,47-1,-47-23,23 24</inkml:trace>
  <inkml:trace contextRef="#ctx0" brushRef="#br0" timeOffset="285100.5344">22201 11336,'0'0,"0"-24,0 48,-23-24,-1 23,1 1,-1-1,-23 1,24-1,-24 1,23-1,1 1,-1-1,-23 1,47-1,-23-23,-1 0,24 24,0-1,47-23,-47 24,24-1,23-23,-24 24,1-1,-1-23,1 24,23-24,-24 23,24-23,-47 24,24-24</inkml:trace>
  <inkml:trace contextRef="#ctx0" brushRef="#br0" timeOffset="286622.9943">22625 11312,'0'24,"0"-1,0 1,0-1,0 24,0-23,0-1,-24 24,24-23,0-1,0 24,-23-47,23 24,0-1,-24 1</inkml:trace>
  <inkml:trace contextRef="#ctx0" brushRef="#br0" timeOffset="287071.5009">22884 11077,'0'-24,"0"48,0-24,0 47,0-24,0 24,0-23,0 47,0-24,0 0,0 0,0 0,0 0,0 0,0 0,-24 0,24 0,-24 0,24 0,-23-24,23 25,0-25,-24 24,24 0,0-23,-23-1,23 1,0-1,0 1,23-24</inkml:trace>
  <inkml:trace contextRef="#ctx0" brushRef="#br0" timeOffset="288981.548">23377 11641,'24'0,"-1"0,1 0,23 0,0 0,-23 0,23 0,0 0,0 0,0 0,0 0,-24 0</inkml:trace>
  <inkml:trace contextRef="#ctx0" brushRef="#br0" timeOffset="289267.5808">23613 11547,'0'0,"-24"0,24 24,0-1,0 1,0-1,0 1,-23-1,23 1,0-1,0 1,0-1,0 1,0-1</inkml:trace>
  <inkml:trace contextRef="#ctx0" brushRef="#br0" timeOffset="289761.5374">24154 11641,'0'0,"23"0,1 0,-1 0,-23-23,24 23,-1-24,-23 1,24 23,-1-24,-23 1,0-1,0 48,-23-24,-1 23,24 1,0-1,-23 1,23-1,0 1,0 23,23-24,1 1</inkml:trace>
  <inkml:trace contextRef="#ctx0" brushRef="#br0" timeOffset="289986.5366">24318 11406,'-47'-23,"94"46,-117-70,46 47,1 0,-1 0,1 24</inkml:trace>
  <inkml:trace contextRef="#ctx0" brushRef="#br0" timeOffset="291862.5319">24718 11100,'0'-23,"0"46,0 1,0-1,0 1,-24 23,24-23,0 23,0 0,0 0,0 23,0 1,24-1,-24 1,0-1,0 1,0 0,0-24,0 23,-24-46,24 23,-23 0,23-24,0 1,-24-24,24 23</inkml:trace>
  <inkml:trace contextRef="#ctx0" brushRef="#br0" timeOffset="292831.566">25047 11430,'0'-24,"0"1,0-1,-23 48,23-1,0 1,0 23,0-24,0 24,0-23,0 23,0-24,0 24,0 0,0 0,0-23,-24-24,24 23</inkml:trace>
  <inkml:trace contextRef="#ctx0" brushRef="#br0" timeOffset="293275.4726">25235 11336,'0'0,"-23"0,46 0,1 0,-1 23,1 1,-1-24,24 23,1 1,-1-24,0 23,0 1,0-24,-24 0,1 23,46 1,-46-24,-24 23,-24-23,24 24,-47-24,-23 47,23-24,23 1,-23-1,0 1,24-1,-25-23,48 24</inkml:trace>
  <inkml:trace contextRef="#ctx0" brushRef="#br0" timeOffset="293922.5711">26576 11312,'0'0,"23"0,-46 0,-1 0,24 24,-47-24,24 23,-24 1,0-1,23 1,-23 23,0-47,24 23,-1 1,-23-1,24-23,-1 24,1-1,23 1,0-1,23 1,24-24,-23 23,-1 1,24-24,0 23,-23-23,23 0,0 24,-24-24,24 23,-23-23,-1 0,1 0</inkml:trace>
  <inkml:trace contextRef="#ctx0" brushRef="#br0" timeOffset="295594.5402">27046 11406,'0'-23,"0"46,0-70,0 24,0-1,-23 1,-1 23,1 23,-1 24,24-23,-23 23,23 0,0-24,0 24,23 24,-23-48,24 24,-1-23,1-1,-1-23,1 0,-1-23,1-1,-24 1,23-1,1 1,-24-24,0 23,0 1,0-1,0 1,-24-24,1 23,23 1,-24-1,1 24,-1-23</inkml:trace>
  <inkml:trace contextRef="#ctx0" brushRef="#br0" timeOffset="296409.5412">27446 11171,'0'-24,"-23"24,23 24,0 23,0-23,0 23,-24 0,24 0,0 0,0 23,0-23,0 24,-23-1,-1-23,1 0,23 0,0 1,-24-1,0 0,24-24,0 24,0-23,-23-1,23 1</inkml:trace>
  <inkml:trace contextRef="#ctx0" brushRef="#br0" timeOffset="299026.5531">7385 10089,'0'-23,"0"46,0 1,0-1,0 24,0-23,0 23,0 0,0 23,0-23,0 0,0 24,23 0,1-24,-24 23,0 24,23-23,-23 23,0 0,0 0,0 0,0 24,0-24,0 0,0 23,0 1,0-24,0 24,0-1,0 1,0-24,0 0,0 24,24-1,-24-23,0 0,0 24,0-24,0 0,0 0,0-23,0-1,0 1,0-1,0 1,0-1,0-23,0 1,0-1,0-24,0 24,0-23,0-1,0 1,23-24,1 0,-1 0,1-24,-1 24,1 0,0 0,-1 0,24 0,-23 0,23 0,0 0,0 0,-24 0,24 0,0 0,24 0,-24 0,0 0,23 0,-22 0,-1 0,23 0,-23 24,24-24,-1 0,24 0,-47 0,24 0,23 0,-23 23,23-23,-24 0,24 0,0 0,0 0,0 0,-23 0,47 24,-48-24,24 0,0 23,24-23,-48 0,25 0,22 24,-23-24,0 23,0-23,24 0,-24 24,24-24,-24 0,0 23,23 1,-23-24,1 23,22-23,1 24,-24-24,23 0,1 23,0-23,-24 0,23 0,24 0,-23 0,0 0,-1 0,1 0,-1 0,-23 0,24 0,-24-23,24 23,-1 0,-23 0,24-24,117 1,-141 23,24-24,-1 24,1 0,0 0,-1 0,-23 0,24 0,-1 0,1 0,-24 0,24 0,-1 24,1-24,-1 0,-23 23,24-23,0 24,-1-24,1 0,-1 0,25 0,-25 0,1 0,-1 23,24-23,118 0,-118 0,24 0,-48 0,48 0,-24 0,0 0,24 0,-24 0,24 0,-24 0,23 0,1 0,0 0,-24 0,23 0,1 0,0 0,-1 0,1 0,0 0,-1 0,1 0,-1 0,1 0,0 0,-1 0,25 0,140 0,-141 0,-23 0,23 0,-24 0,1 0,23-23,-23 23,-1 0,1 0,0 0,23 0,141-24,-141 24,-23-23,-1 23,25-24,-25 24,1 0,-1-23,25 23,-25 0,1-24,0 24,-1-23,-23 23,24-24,-24 24,24 0,-24 0,0 0,0-23,0 23,24-24,-48 24,24 0,-23 0,23-23,-23 23,-1 0,95 0,-118 0,24 0,-48 0,1 0,-1 0,-23 0,24 0,-24 0,0 0,0 0,-23 0,-1 0,1 0,-1 0,-23-24,0 1,0-1</inkml:trace>
  <inkml:trace contextRef="#ctx0" brushRef="#br0" timeOffset="302719.8415">7549 10113,'0'0,"24"0,-1 0,1 0,0 0,-1 0,1 0,23 0,-24 0,1 0,23 0,0 0,0 0,-24 0,24 0,0 0,0 0,-23 0,46 0,-46 0,23 0,0 0,0 0,0 0,0 0,24 0,-24-24,23 24,1 0,-1 0,1-23,70 23,-70-24,-1 24,24 0,-23 0,-1 0,1-23,-1 23,1 0,0 0,-1 0,1 0,-1 0,1 0,23 0,-24 0,1 0,0 0,-1 0,1 0,23 23,-47-23,47 0,-24 24,1-24,23 0,-23 0,23 23,-24-23,24 0,0 0,0 0,1 0,-1 0,0 0,0 0,23 0,-46 0,46 0,-22 0,-1 0,0 0,0 0,23 0,-23 0,24 0,-47 0,23 24,23-24,-46 0,23 0,0 0,-23 23,23-23,-24 0,24 24,-23-24,46 0,-46 23,23-23,-23 0,23 0,0 0,-24 24,48-24,-24 0,-24 23,48-23,-24 0,24 0,-24 24,0-24,0 0,24 0,-24 0,23 23,-23-23,0 0,0 0,1 0,-1 24,0-24,0 0,0 23,0-23,0 0,0 24,0-24,0 0,-23 0,23 23,23-23,-46 0,23 0,24 0,46 24,-46-24,-24 0,0 23,0-23,0 0,24 0,-24 24,0-24,0 0,24 0,-24 0,0 0,0 0,0 0,0 0,0 0,0 23,24-23,-24 0,-24 0,48 0,-48 0,25 0,-1 0,0 0,0 0,0 0,0 0,0 0,0 0,-23 0,23 0,0 0,0 0,0 0,0 0,0 0,0 0,24 0,-24 0,0 0,0-23,0 23,24 0,-24 0,0 0,0 0,23-24,-23 24,24 0,-24-23,0 23,0-24,24 24,-24 0,24 0,-24-23,0 23,0-24,23 24,1-23,-24 23,24-24,-24 24,23 0,95 0,-94-23,-24 23,0 0,23-24,-23 24,24 0,0 0,-24-23,23 23,-23 0,0 0,24 0,-24 0,24 0,-24 0,23-24,-23 24,0 0,1 0,22 0,-23 0,0 0,0 0,0 0,0 0,-23 0,23 0,-23 0,23 0,-24 0,24 0,0 0,-47 24,48-24,-25 0,-23 0,47 0,-23 0,-1 0,-23 0,24 0,-1 0,-22 0,22 0,-23 0,0 0,47 0,-70 0,23 0,-24 0,1 0,23 0,0 0,-24 0,1 0,-24 23,23-23,-23 24,0-1,0 1,0-1,0 1,0-1,0 1,0 23,0 0,0-24,-23 1,23 23,-24 0,24 24,0-24,-23 0,-1 0,24 0,-23 23,23-23,0 47,0-47,0 0,0 1,-24 22,24-23,0 0,-23 24,23-1,0-23,0 71,0-71,0 0,0 24,0-24,0 23,0 24,0-23,0-1,0-23,0 0,0 24,0-24,-24 24,24-24,-23 23,23-23,0 24,-24-24,24 0,0 23,0-23,0 24,0-24,0 0,0 0,0 0,0 0,0 0,0 0,0 0,0 0,24 0,-24-23,0 23,0 0,0 0,0-24,0 24,0 1,0-25,0 1,0-1,0 24,0-23,0-1,0 1,23-1,1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3-09T22:28:29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29501 661,'0'27,"0"-1,-26-26,26 27,0-1,0 27,0 0,0-26,0-1,0 0,0 1</inkml:trace>
  <inkml:trace contextRef="#ctx0" brushRef="#br0" timeOffset="5001.8048">29025 2328,'26'0,"1"0,-1 0,1 0,-1 0,1 0,-1 0,0 0,1 0,-1 0</inkml:trace>
  <inkml:trace contextRef="#ctx0" brushRef="#br0" timeOffset="92806.2627">19129 5027,'-26'0,"-1"0,1 0,0 0,-1 0,1 0,-1-26,1 26,-1 0</inkml:trace>
  <inkml:trace contextRef="#ctx0" brushRef="#br0" timeOffset="96547.8508">13361 7488,'0'26,"-26"-26,26 27,0 26,0-27,-26 0,26 1,0 26,0-27,0 1,0-1,0 1,26-54,-26 1,0-1,0 1,0-1,26 1,-26-1</inkml:trace>
  <inkml:trace contextRef="#ctx0" brushRef="#br0" timeOffset="103315.316">13414 7435,'0'26,"0"1,0-1,0-52,0-1,0 1,0-1,0 1,0-1,0 1,0 52</inkml:trace>
  <inkml:trace contextRef="#ctx0" brushRef="#br0" timeOffset="105611.7713">13097 7567,'26'0,"-26"-26,27 26,-1-27,1 27,-27-26,26 26,1 0,-1 0,1 0,-1 0,0 0,1 0,-27-27,26 27,1 0,-1 0,1 0,-1 0,1 0,-1 0,1 0,-1 0</inkml:trace>
  <inkml:trace contextRef="#ctx0" brushRef="#br0" timeOffset="107835.6292">13414 7329,'0'26,"0"1,0-1,0 1,0-1,0 1,0-1,0 1,27-27,-27 26,26-26,-26 27,0-1,0 0,27-26,-54 0</inkml:trace>
  <inkml:trace contextRef="#ctx0" brushRef="#br0" timeOffset="116120.6671">13361 7620,'0'26,"0"1,0-1,0 1,0-54,0 1,0-1,0 1,0 0,0-1,27 27,-27 27,0-1,26 0,-26 1,0-1,0-52,0-1,27 27,-27-26,0 52,0-52,0 0,0-1</inkml:trace>
  <inkml:trace contextRef="#ctx0" brushRef="#br0" timeOffset="122314.5499">15716 10901,'0'-27,"27"27,-1 0,-26-26,27 26,-1 0,1 0,-1 0,0 0,1 0,-1 0,1 0,-1 0,1 0,-1 0,1 0,-1 0</inkml:trace>
  <inkml:trace contextRef="#ctx0" brushRef="#br0" timeOffset="124546.4076">11933 12647,'26'0,"1"0,-1 0,1 0,-1 0,0 0,1 0,-1 0,1 0,-1 0,1 0,-1 0,1 0,-1 0,1 0,-27-26,26 26</inkml:trace>
  <inkml:trace contextRef="#ctx0" brushRef="#br0" timeOffset="127360.5571">12118 12488,'0'-26,"26"26,-26 26,0 1,0-1,27-26,-27 27,0-1,0 1,0-1,0 1,0-1,0 0,0 1,0-1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7:12:55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8655 1622,'23'0,"24"0,-47-23,47 23,-23 0,23-24,0 24,24-23,-24 23,0-24,23 1,1 23,-24-24,0 24,0 0,23 0,-23 0,-23 0,-1 0,1 0,23 0,-23 0,-1 24,-23-1,0 1,0-1,-23-23,-1 24,-23 23,-24 0,24 0,0-23,0 23,0 0,-23 0,23 0,0 0,0-24,0 24,23-23,1 23,-1-24,1-23,-1 24,24-1,0 1,47-48,-23 24,23-23,0-1,23 24,1-23,23-1,-24 1,24 23,-23-24,0 24,23-23,-47 23,23 0</inkml:trace>
  <inkml:trace contextRef="#ctx0" brushRef="#br0" timeOffset="1452.8119">8561 1364,'0'-24,"0"1,23-1,1 1,-1-1,-23 1,24-1,-1 1,1-1,-1-23,-23 24,24-1,-1 24,-23-24,24 24,-24-23,0 46,23 1,1 23,-24 0,0-23,23-1,1 24,-24 0,0-23,24-1,-24 1</inkml:trace>
  <inkml:trace contextRef="#ctx0" brushRef="#br0" timeOffset="2058.5432">10936 1693,'-23'0,"46"0,-23 0,24 0,23 0,-24-24,24 24</inkml:trace>
  <inkml:trace contextRef="#ctx0" brushRef="#br0" timeOffset="2243.5334">10983 1858,'24'0,"-1"-24,24 24,-23-23,23 23,-24-24,48 1</inkml:trace>
  <inkml:trace contextRef="#ctx0" brushRef="#br0" timeOffset="2950.9978">12606 1199,'-24'-23,"48"46,-71-46,23-1,1 24,23-23,-24 23,1 0,23 23,0 1,0-1,0 1,0 23,0 0,0-24,0 48,0-24,0 23,-24 1,24-1,0 1,0 23,-23-23,23 46,0-23,0 47,-24-46,1 46,-1-24,24 24,0 0,-23 1,23-25,0 24,-24 0,24-23,0 23,0-47,0 24,0-1,0-23,0 0,0 1,24-25,-1-23,-23 0,47 0,-23 0,23-23,0-24,0 0,0 0,23 0,1-24,-24 24</inkml:trace>
  <inkml:trace contextRef="#ctx0" brushRef="#br0" timeOffset="3740.9813">13641 1317,'-24'0,"1"23,-1 1,-23-1,24 1,-1-1,-46 24,46-23,1-1,-25 1,25-1,-1-23,1 24,23-1,0 1,0-1,0 1,23-24,1 24,-24-1,47-23,-23 24,23-1,-24 1,24-1,-23-23,-1 24</inkml:trace>
  <inkml:trace contextRef="#ctx0" brushRef="#br0" timeOffset="4402.2284">14299 1364,'-23'23,"46"-46,-70 70,0-24,24 24,-1-23,1 23,23-24,-24 24,1 0,23-23,23 23,1 0,23 0,-24-47,24 24,0-24,0 23,24-46,-24-1,-24 1,-23-24,24 23,-24-23,-24 23,24-23,-23 0,23 0,-47 0,47 24,-24-24,1 23,-1 1</inkml:trace>
  <inkml:trace contextRef="#ctx0" brushRef="#br0" timeOffset="4850.6889">14770 1058,'0'0,"23"-24,-23 1,0 46,0 1,0 0,0 70,0-47,-23 47,23 0,-24-47,24 23,0 1,0-1,-23 1,-1 0,24-24,0 23,0 1,0-48,0 48</inkml:trace>
  <inkml:trace contextRef="#ctx0" brushRef="#br0" timeOffset="5589.9712">15405 1387,'0'0,"23"0,1 0,-1 0,24 0,0 0,0 0,24 0,-24-23,0 23,23 0,-22 0,-1 0,-24 0,48 23,-24-23,-47 24,0-1,-24 24,1-47,-24 47,0 0,0-23,-1 23,-22-24,-1 25,1-1,23 0,-24 0,24-24,-23 24,23-23,47 23,-47-24,47 1,0-1,0 1,23-24,24 0,0 0,0 0,24-24,23 24,-47-23,70-1,-46 1,23-1,-23 1</inkml:trace>
  <inkml:trace contextRef="#ctx0" brushRef="#br0" timeOffset="6139.666">15428 1058,'0'24,"0"-1,24-23,-1 0,-23-23,47-1,0 0,0-23,-23 24,23-1,-47 1,47-1,-24 24,-23-23,24 23,-24-24,23 24,-23 24,0-1,0 1,0-1,0 1,0 23,24-24,-24 1,23 23,-23-23,24-1</inkml:trace>
  <inkml:trace contextRef="#ctx0" brushRef="#br0" timeOffset="6693.2239">16463 964,'0'-24,"0"48,0 23,0-24,23 25,-23-1,0 0,0 0,0 23,0-23,0 24,0 70,0-71,-23 1,23 0,0-1,-24 1,1 23,23-24,0-23,0 24,0-1,0-46,0 23,23-23</inkml:trace>
  <inkml:trace contextRef="#ctx0" brushRef="#br0" timeOffset="7258.0271">17004 1458,'0'0,"-24"0,24 23,-23-23,-1 24,1 23,23-24,-24 24,1 0,23-23,0 23,0 0,0 0,0-23,0-1,23 1,1-1,23 1,-24-24,-23-24,24 24,-1-23,1-1,-1-23,-23 24,24-24,-24 23,0-23,-24 0,24 0,-23 23,-1 1,24-1,-23 1</inkml:trace>
  <inkml:trace contextRef="#ctx0" brushRef="#br0" timeOffset="7823.7224">17310 1340,'23'24,"1"-1,23 1,-24-24,24 23,-23 1,23-1,0-23,0 24,-24-1,24-23,-23 24,-1-1,1-23,0 24,-1-24,-23 23,24-23,-24 24,0-1,-24-23,1 24,-1 0,0-1,-23 1,0 23,0-24,24 24,-48-23</inkml:trace>
  <inkml:trace contextRef="#ctx0" brushRef="#br0" timeOffset="10316.5041">21896 1317,'-24'23,"1"1,-1-24,1 23,-24 1,23-1,1 1,-24-1,0 1,23-1,-23 1,23-1,1-23,-24 24,23-1,24 1,-23-1,-1-23,24 24,0 0,0-1,24-23,-1 24,1-24,23 23,-24-23,1 24,23-1,-23-23,23 0,-47 24,23-24</inkml:trace>
  <inkml:trace contextRef="#ctx0" brushRef="#br0" timeOffset="11178.7508">21614 1905,'0'23,"23"-23,1 0,-24 24,23-24,1 23,23-23</inkml:trace>
  <inkml:trace contextRef="#ctx0" brushRef="#br0" timeOffset="11686.7034">22484 1411,'0'0,"-24"0,1 0,-1 0,1 0,-24 23,23 1,24-1,-47 1,47 23,-23-24,-1 24,24 0,0-23,0 0,0-1,24 1,-1-1,-23 1,47-24,-47 23,47-23,-23-23,-1 23,1-24,-1 1,24-24,-23 23,-1 0,-23-23,0 0,0 24,0-1,0 1,-23-1,-1 24</inkml:trace>
  <inkml:trace contextRef="#ctx0" brushRef="#br0" timeOffset="12357.9835">23095 1034,'0'-23,"0"46,0-70,0 24,0 46,0 1,-23-1,23 1,0 23,0 0,0 0,-24 0,24 0,0 0,0 24,0-24,0 23,0-23,0 24,-23-24,23 0,0 24,-24-24,24 0,0-24,0 24,-23-23,23-1,0 1</inkml:trace>
  <inkml:trace contextRef="#ctx0" brushRef="#br0" timeOffset="12979.5489">23354 1364,'-24'0,"48"0,-1 0,24 0,-23-24,23 24,0 0,24 0,-1 0,1 0,-1 0,-23 0,24 0,-24 0,-24 0,24 0,-23 24,-24-1,-24 1,1-1,-24 1,23-1,-23 24,0 0,-23 0,23-23,0 23,-24 0,24-23,0 23,24-24,-1 1,0-1,1 1,23-1,23 1,1-24,23 0,0 0,71 0,-24-24,-24 1,1 23,23-24,24 1,-71 23,0-24,-24 24</inkml:trace>
  <inkml:trace contextRef="#ctx0" brushRef="#br0" timeOffset="13425.9895">23613 1246,'0'-23,"23"23,1-24,-24 1,47-1,0-23,-24 24,24-1,-23 24,-1-24,1 1,-1 23,-23-24,24 24,-24 24,0-1,0 1,23 0,-23-1,24 1,-24-1</inkml:trace>
  <inkml:trace contextRef="#ctx0" brushRef="#br0" timeOffset="13873.9625">24530 964,'-24'-24,"48"48,-48-71,24 70,0 1,0 23,0 0,0-23,24 23,-24 0,23 0,-23 23,0-23,0 24,0-24,0 23,0-23,-23 24,23-24,-24 0,24 24,-23-24,-1 0,1-24,-1 24</inkml:trace>
  <inkml:trace contextRef="#ctx0" brushRef="#br0" timeOffset="14460.891">24953 1364,'-23'0,"23"23,0 1,0-1,0 1,0-1,0 1,0 23,0-24,0 1,0 23,-24-24,24 1,0 0</inkml:trace>
  <inkml:trace contextRef="#ctx0" brushRef="#br0" timeOffset="14888.9897">25329 1317,'0'-24,"-23"24,46 0,-23 24,24-24,-1 23,1 1,23-24,0 23,-23 1,70-1,-71 1,1-24,46 23,-23 1,-23-1,-1 1,-23-1,-23 1,-1-1,24 1,-47-1,24 1,-24 0,0-1,23 1,-23-1</inkml:trace>
  <inkml:trace contextRef="#ctx0" brushRef="#br0" timeOffset="15917.9817">13782 3480,'23'0,"-46"0,70 0,-24 0,-23 24,0-1,-23 1,-1-1,-23 25,24-25,-24 24,0-23,0 23,23-24,-23 1,0 23,47-24,-47 1,24-1,23 1,0-1,23 1,24-24,-47 23,47-23,0 0,-23 24,23-24,0 0,0 23,-24 1,24-24,0 23,-23-23,-1 24</inkml:trace>
  <inkml:trace contextRef="#ctx0" brushRef="#br0" timeOffset="16262.9886">14252 3622,'0'23,"0"1,0-1,0 1,0 23,0-24,0 1,0 23,0-24,0 1,0 23,0-24,0 1</inkml:trace>
  <inkml:trace contextRef="#ctx0" brushRef="#br0" timeOffset="16635.9872">14629 3292,'0'0,"0"-23,0-1,0 1,0 46,0 1,0 23,0 0,0 0,0 23,0-23,0 24,0 0,0-1,0-23,0 24,0-1,0-23,0 24,0-48,0 24,23 0,-23 0,24-23,-1 0</inkml:trace>
  <inkml:trace contextRef="#ctx0" brushRef="#br0" timeOffset="17363.9941">15099 3598,'-24'0,"48"0,-24 0,23 0,1 0,23-24,0 24,24 0,-24-23,23 23,24-24,-47 24,24 0,-24 0,-24 0,24 0,-23 0,-1 0,-23 24,-23-1,-1 25,1-25,-24 1,0 23,0-24,-24 24,24 0,-23 0,-24 24,70-24,-23-24,0 1,47-1,-47 1,47-1,0 1,23-24,1 0,23 0,-23 0,23 0,23-24,-23 24,24-23,-1 23,-23 0,24-24,-24 24,0 0,-24-23,24 23</inkml:trace>
  <inkml:trace contextRef="#ctx0" brushRef="#br0" timeOffset="17926.0076">15311 3457,'0'-24,"23"24,1-23,-24-1,23 24,1-23,23-1,-24 24,1-23,-1-1,1 1,-1 23,1 0,-1 23,-23 1,0-1,24-23,-24 24,23-1,1 1,-24-1,23-23</inkml:trace>
  <inkml:trace contextRef="#ctx0" brushRef="#br0" timeOffset="18476.7664">16228 3081,'0'0,"0"-24,0 48,0-1,0 24,0-23,0 23,0 0,0 0,23 0,-23 23,0 1,0-1,-23-22,23 46,-24-24,24 1,0 23,0-24,0 1,0-1,0 1,0 0,0-1,0-23,0 0,0 0,24 0,-1-23,-23-1</inkml:trace>
  <inkml:trace contextRef="#ctx0" brushRef="#br0" timeOffset="18934.1711">16651 3716,'0'-24,"0"1,0-1,-23 24,-1 24,1-1,23 1,-24-1,1 24,23 0,-24 0,0 0,24-23,0 23,24-24,0 1,23 23,0-47,-24 0,1-24,-1 1,1 23,-1-47,-23 23,0-23,24 24,-24-24,0 23,0-23,-24 24,24-1,0 1,-23 23,-1-24</inkml:trace>
  <inkml:trace contextRef="#ctx0" brushRef="#br0" timeOffset="19428.372">16980 3551,'24'0,"-1"23,1 1,-1-24,1 24,-1-24,1 23,-24 1,47-24,-47 23,47 1,-23-24,-24 23,23-23,1 24,-24-1,0 1,-24-1,1-23,-1 24,1-1,-1 1,-23-1,23 1,-23 23,0 0,24-24,-24 24,0 0,23-23</inkml:trace>
  <inkml:trace contextRef="#ctx0" brushRef="#br0" timeOffset="20232.8928">21872 3386,'0'24,"-23"-1,-1-23,24 24,-47-1,24 1,-1-1,-23 1,24-1,-24 1,-1 0,1-1,0 1,0-1,24 1,-48-1,71 1,-23-1,46-23,1 24,-1-24,24 0,0 23,-23-23,23 24,0-24,24 0,-24 23</inkml:trace>
  <inkml:trace contextRef="#ctx0" brushRef="#br0" timeOffset="20750.8588">22319 3386,'0'0,"0"24,-23-1,23 1,0-1,0 24,0-23,0 23,-24-23,24 23,0 0,0-24,0 24,0 0,0-23,0-1</inkml:trace>
  <inkml:trace contextRef="#ctx0" brushRef="#br0" timeOffset="21303.981">22648 3104,'0'0,"0"-23,0 46,0 1,0 23,0-24,0 48,0-24,0 0,0 23,24 1,-24-1,0 1,0 0,0-1,0-23,0 24,-24-24,24 23,0-23,0 0,-23 0,23-23,0-1</inkml:trace>
  <inkml:trace contextRef="#ctx0" brushRef="#br0" timeOffset="21984.9364">23189 3433,'-23'0,"46"0,1 0,-24-23,47 23,0 0,-24 0,24 0,24-24,-24 24,0 0,0 0,0 0,0 0,-23 0,23 0,-24 0,1 0,-1 24,-23-1,0 1,-23-24,-1 47,1-24,-24 1,0 23,-47 24,47-24,-24 0,24-24,-24 48,24-48,24 24,-24-23,23-1,-23 24,47-23,24-24,-1 0,24 0,24 0,-24 0,47-24,-47 1,0 23,24-24,-24 1,0 23,23 0,-46-24,23 24</inkml:trace>
  <inkml:trace contextRef="#ctx0" brushRef="#br0" timeOffset="22512.9035">23260 3363,'0'-24,"23"24,1-23,-1-1,24 1,0-1,-23-23,-1 47,1-23,-24-1,24 1,-1-1,1 24,-1 0,1 24,-24-1,0 1,0-1,23-23,-23 24,24-1,-24 1,0-1,23-23</inkml:trace>
  <inkml:trace contextRef="#ctx0" brushRef="#br0" timeOffset="23005.0637">24201 2916,'0'0,"0"23,0 1,23 23,-23-23,0 23,0 0,24 23,-24-23,23 0,-23 24,0-24,0 23,-23-23,-1 24,24-24,0 24,-23-24,-1 0,24 0,-23 0,23 0,0 0,-24 0,24-24</inkml:trace>
  <inkml:trace contextRef="#ctx0" brushRef="#br0" timeOffset="23526.0011">24789 3386,'0'24,"0"-1,0 1,0 23,0-24,0 1,0 23,0-23,0-1,0 24,0-23,0 23,0-24</inkml:trace>
  <inkml:trace contextRef="#ctx0" brushRef="#br0" timeOffset="24032.9177">25118 3363,'0'-24,"0"1,23 23,1 23,23 1,23-24,-46 23,-1-23,24 24,1-24,-1 0,-24 23,48-23,-48 24,1-24,23 0,-24 23,1-23,-1 0,-23 24,0-1,-23-23,-1 24,1-24,-1 23,1 1,-1 0,1-1,-24 1,23-1,-23 1,0-1,0 1,0-1,23 1</inkml:trace>
  <inkml:trace contextRef="#ctx0" brushRef="#br0" timeOffset="25584.5026">26176 1152,'24'0,"-24"-23,23-1,1 24,-1-23,24-1,-23 24,23-24,-24 1,1 23,-1 0,24-24,-23 24,-1 0,1 0,-1 24,1-24,-24 23,0 1,0 0,23-1,-23 24,0-23,0 23,0-24,0 48,0-24,0 0,0 23,0 1,0-1,0 1,0 23,0 0,0 0,0 0,0 0,0 24,0 0,0-1,0 24,0-23,0 23,0-23,0 140,0-117,0-23,0 0,0-1,0-23,-23 0,23 24,0-48,0 25,-24-25,24 1,-23-24,23 0,-24 0,24 0,0-24,0 1,-23-1,-1-23,-23 0,24-23,-1 23,1-24,-24 1,0-1,23 24,-23-23,0 23,24-24,-24 1</inkml:trace>
  <inkml:trace contextRef="#ctx0" brushRef="#br0" timeOffset="27115.0099">28316 1340,'-23'0,"46"0,-23 0,24-23,23 23,0 0,0 0,0 0,24 0,-24-24,23 24,-23 0,0 0,0 0,0-23,0 23,-23 0,-1 0,1 23,-1-23,-23 24,-23-24,-1 23,24 1,-23-1,-24 1,23-1,-23 24,0-23,0-1,0 24,0-23,0 23,-24-24,24 1,24 23,-24-23,0-1,23 1,1-1,-1 1,1-24,23 23,-24 1,48-24,-1 0,1 0,23 0,-24 0,24 0,24 0,0 0,-1-24,1 24,23 0,-24-23,-23 23,24-24,-1 24,1 0,-24-23</inkml:trace>
  <inkml:trace contextRef="#ctx0" brushRef="#br0" timeOffset="27862.0167">28528 1176,'23'0,"1"-24,0 24,-1 0,-23-23,47-1,-23 1,-1-1,1 0,-24 1,23-1,1 24,-24 24,0-1,0 1,0 0,0-1,0 1,0-1,0 1</inkml:trace>
  <inkml:trace contextRef="#ctx0" brushRef="#br0" timeOffset="31660.4732">29516 1034,'-24'0,"24"-23,0 46,0 1,0 0,0 23,0-24,0 1,0 23,0 0,-23 0,23 0,0 0,0 23,0-23,0 24,-24-24,24 24,0-24,0 0,0 0,0 0,-23 0,23 0,0-24,0 1,0 23,23-47</inkml:trace>
  <inkml:trace contextRef="#ctx0" brushRef="#br0" timeOffset="32954.3005">29892 1434,'-23'0,"-1"0,0 0,1 0,-1 0,1 24,-1-24,24 23,-23-23,-1 24,24-1,0 24,-23-23,23-1,-24 1,24-1,0 1,0 23,24-23,-24-1,23-23,-23 24,24-24,-1 0,1 0,-1 0,1 0,23 0,-23-24,-1 24,24-23,-23-1,-1 24,1-23,-24-1,0 0,0 1,0-1,0 1,-24-1,1 1,23-1,-24 1,1-1,-1 24,24-23</inkml:trace>
  <inkml:trace contextRef="#ctx0" brushRef="#br0" timeOffset="33672.1502">30127 1387,'24'0,"-24"24,23-24,24 0,-23 0,23 0,-47 23,47-23,0 24,-24-24,24 0,-47 23,24-23,0 0,-1 24,1-24,-24 23,0 1,-24-24,24 23,-23-23,23 24,-24-1,0 1,1-1,-1-23,1 24,-1 0</inkml:trace>
  <inkml:trace contextRef="#ctx0" brushRef="#br0" timeOffset="35120.8627">30950 1575,'24'0,"-1"0,1 0,-1 0,1-23,-1 23,1 0,0 0,-1 0,1 0,-24 23</inkml:trace>
  <inkml:trace contextRef="#ctx0" brushRef="#br0" timeOffset="35326.0048">30950 1740,'0'0,"24"0,-1 0,1 0,-1 0,1 0,23-23,-23 23,23 0,-24 0</inkml:trace>
  <inkml:trace contextRef="#ctx0" brushRef="#br0" timeOffset="35981.5581">31585 1270,'0'-24,"-23"24,23 24,0-1,0 1,0-1,0 1,0 23,0-24,0 24,0 0,0 0,-24-23,24 46,0-22,0-25,0 24,-23 0,23 24</inkml:trace>
  <inkml:trace contextRef="#ctx0" brushRef="#br0" timeOffset="36560.0118">31962 1528,'0'0,"-24"0,1 24,23-1,-24 1,24-1,-23 1,23-1,0 25,-24-25,24 1,0-1,0 1,0-1,24 1,-1-1,1-23,-1 0,1 0,-1-23,1-1,-1 1,1-1,-1 1,-23-1,0 1,0-1,0 0,0 1,0-1,0 1</inkml:trace>
  <inkml:trace contextRef="#ctx0" brushRef="#br0" timeOffset="37099.007">32291 1434,'23'0,"1"0,-24 24,23-24,1 23,0-23,-1 24,1-24,-24 23,23-23,1 24,-1-24,-23 23,24-23,-24 24,0-1,0 1,0-1,-24 1,24 0,-23-1,-24-23,47 24,-24-1,1 1,-25-1,25-23,-1 24,1-24,-24 23,23 1</inkml:trace>
  <inkml:trace contextRef="#ctx0" brushRef="#br0" timeOffset="38270.984">28528 2775,'23'0,"1"0,23 0,-23 0,-1 0,48 0,-48 0,24-24,0 24,0 0,0 0,-23 0,-1 0,1 0,-1 0,1 0,-1 24,-23-1,0 1,-23-1,-24 1,23-1,1 1,-1-1,-23 1,24 0,-24 23,-47 0,0 23,70-23,-47-47,48 47,-1-23,-46-1,46 1,1-1,23 1,47-24,-24 0,24 0,-23 0,47-24,-24 24,23-23,1 23,-24-24,23 24,-23-23,24 23,-1 0,-23 0,0-24,1 24,-1-23,0 23</inkml:trace>
  <inkml:trace contextRef="#ctx0" brushRef="#br0" timeOffset="38979.6975">28575 2610,'-24'0,"48"0,0 0,-1-23,1 23,-1 0,1-24,-1 1,1 23,-1-24,1 24,-1-23,1-1,-24 1,47 23,-47-24,23 24,1 24,-24-1,0 1,23-1,-23 1,24 23</inkml:trace>
  <inkml:trace contextRef="#ctx0" brushRef="#br0" timeOffset="39721.0905">29563 2422,'0'-23,"0"46,0-70,0 24,0-1,0 48,0-1,0 1,0-1,0 1,0 23,0-24,0 1,0 23,0 0,0-24,0 24,0 0,0 0,0 0,-24 0,24 0,-23 24,23 23,-24-47,24 0,-23 0,-1-23,24-1,0 24</inkml:trace>
  <inkml:trace contextRef="#ctx0" brushRef="#br0" timeOffset="40749.0133">29916 2751,'0'-23,"-24"46,24 1,0-1,0 1,0-1,0 1,0-1,0 24,0-23,0 0,0-1,0 1,0-1,0 1,0-1,0 1</inkml:trace>
  <inkml:trace contextRef="#ctx0" brushRef="#br0" timeOffset="41337.0125">30127 2728,'0'-24,"24"24,-1 0,24 0,0 24,-23-24,-1 0,1 23,-1-23,24 24,0-24,1 23,-25 1,24-24,-47 23,24-23,-24 24,0-1,-24 1,1-1,-1-23,1 24,-25 0,25-1,-1 1,1-24,-24 23,23 1</inkml:trace>
  <inkml:trace contextRef="#ctx0" brushRef="#br0" timeOffset="42093.0156">31115 2939,'0'-23,"24"23,-1 0,1 0,-1 0,1 0,-1 0</inkml:trace>
  <inkml:trace contextRef="#ctx0" brushRef="#br0" timeOffset="42308.2313">31044 3034,'24'23,"-1"-23,1 0,0 0,-1 0,1 0,23 0,-24 0,1 0</inkml:trace>
  <inkml:trace contextRef="#ctx0" brushRef="#br0" timeOffset="43754.0196">31703 2939,'0'0,"23"0,1 0,0 0,-1 0,1 0,-1 0,24-23,-23 23,-1 0,1 0,-1 0</inkml:trace>
  <inkml:trace contextRef="#ctx0" brushRef="#br0" timeOffset="44382.884">32409 2681,'0'-24,"0"1,0-1,0 48,0-1,0 1,0 23,0-24,0 1,0-1,0 1,0-1,0 24,0 0,0-23,0 23,0-23,0-1,0 24,0-23,0 23,0-24,0 1,0-1,-24-23,24 24,-24-24</inkml:trace>
  <inkml:trace contextRef="#ctx0" brushRef="#br0" timeOffset="45108.0155">32761 2798,'0'-23,"0"46,0 1,0-1,0 1,0-1,0 24,0-23,0 0,0-1,-23 1,23-1,0 1,0-1,-24-23</inkml:trace>
  <inkml:trace contextRef="#ctx0" brushRef="#br0" timeOffset="45682.0945">32996 2822,'24'0,"0"0,-1 0,-23 23,47-23,-23 0,-1 24,24-1,-23-23,-24 24,23-24,24 0,-47 23,24-23,-1 0,-23 24,24 0,-1-1,-23 1,0-1,-23-23,23 24,-24-24,1 23,-1-23,-23 24,0-1,24 1,-24-1,23-23,-23 24,47-1,-47-23</inkml:trace>
  <inkml:trace contextRef="#ctx0" brushRef="#br0" timeOffset="50118.6509">11383 6514,'23'0,"25"0,-25 0,24-23,0 23,-23 0,-1-24</inkml:trace>
  <inkml:trace contextRef="#ctx0" brushRef="#br0" timeOffset="50320.6654">11477 6773,'0'0,"24"0,-1 0,24 0,0 0,-23-24,23 1,-24 23,24-24</inkml:trace>
  <inkml:trace contextRef="#ctx0" brushRef="#br0" timeOffset="54285.594">12700 5809,'0'-24,"0"1,-24 23,1 0,-1 0,1 0,-1 23,1-23,-24 24,23-1,1-23,-1 0,1 0,23 24,0-1,0 1,0-1,23 1,-23 23,0 0,24 0,-24 24,0-24,0 0,0 47,0-24,0 1,0 23,0-24,0 24,0 1,0-1,23 0,1 0,-24 0,0 23,23-22,1-1,-1 23,-23-46,24 23,-1 0,-23 0,24 0,-24-23,23 46,25-70,-25-23,-23-1,24 1,-1-1,1-23,-1 0,1 0,23-23,-24-1,24 1,0-1,0 1,0-1,0 1,-23-1</inkml:trace>
  <inkml:trace contextRef="#ctx0" brushRef="#br0" timeOffset="55045.0122">13852 5856,'0'0,"-23"0,-1 0,24 23,-23 1,-24-1,23 1,1 23,-24-24,23 24,-23-23,0 23,24-23,-1-1,1 24,-1-23,1-24,23 23,0 1,0-1,23-23,1 24,-1-24,1 0,-1 0,24 23,24-23,-24 0,23 0,-23 24,0-24,24 23,-24 1,0-24,-23 0</inkml:trace>
  <inkml:trace contextRef="#ctx0" brushRef="#br0" timeOffset="55548.0089">14417 5903,'-24'23,"48"-46,-71 70,23-24,24 24,-23-23,23-1,-24 24,24-23,0 23,0-23,0-1,0 1,24-24,-1 0,1 0,23 0,-24 0,1 0,23-24,0-23,-24 47,-23-23,0-1,0 0,0 1,0-1,0 1,-23 23,-1-24</inkml:trace>
  <inkml:trace contextRef="#ctx0" brushRef="#br0" timeOffset="56175.5041">15028 5715,'0'-24,"0"1,0 46,24 1,-24 23,23-24,-23 24,0 0,0 0,0 0,0 0,0 24,0-24,-23 24,-1 23,1-24,-1-23,1 0,-1 0,1 0,23 0,0-23,0 23</inkml:trace>
  <inkml:trace contextRef="#ctx0" brushRef="#br0" timeOffset="56600.024">15522 6020,'0'0,"0"-23,-23 23,-1 0,-23 23,24 1,23-1,-24 1,1-1,23 25,-24-25,24 1,0 23,0-24,24 1,-24-1,47-23,0 0,-24 0,1 0,-1-23,24-1,-23 24,-24-23,23-1,1 1,-24-1,0 1,0-1,0 0,-24 1,1 23,23-24,-24 24</inkml:trace>
  <inkml:trace contextRef="#ctx0" brushRef="#br0" timeOffset="57032.0252">15851 5856,'0'0,"0"23,24-23,0 24,-1-24,-23 23,47-23,-47 24,47-1,-23-23,-24 24,47-1,-24-23,1 24,23-24,0 23,-24 1,24-24,-23 0,23 23,-47 1,0 0,0-1,-24-23,-23 47,24-23,-1-1,-23 1,0 23,0-24,0 24,0-23,0 23</inkml:trace>
  <inkml:trace contextRef="#ctx0" brushRef="#br0" timeOffset="58750.507">21614 6020,'23'0,"1"0,-1 24,1-24,23 0,0 0,0 23,0-23,0 0,0 0,0 0,23 0,-46 0</inkml:trace>
  <inkml:trace contextRef="#ctx0" brushRef="#br0" timeOffset="59554.9345">23260 5738,'0'0,"23"0,-46 0,23 24,-47-24,47 23,-47 1,0-1,23 1,-23-1,0 24,-23-23,23-1,23 1,-23-1,0 1,23-1,1-23,23 24,0-1,0 1,47-24,-47 24,47-24,0 0,-23 23,23-23,0 0,0 0,-24 24,24-24,0 0,-23 23,23-23,-24 0,1 0,-1 0,1 24</inkml:trace>
  <inkml:trace contextRef="#ctx0" brushRef="#br0" timeOffset="59991.3266">23707 5879,'0'0,"0"-23,-24 23,1 0,23 23,-24 1,1-1,23 1,0-1,-24 24,1-47,23 24,0-1,0 1,23-24,1 23,-1-23,1 0,-1 0,1 0,-1 0,1 0,-1-23,1-1,-1 1,-23-1,0 1,-23-1,23 1,-24 23,24-24</inkml:trace>
  <inkml:trace contextRef="#ctx0" brushRef="#br0" timeOffset="60395.2672">23989 5574,'0'0,"0"23,0 1,0-1,0 1,0-1,0 24,0 0,0 0,0 0,0 0,0 0,0 0,0 0,0-23,0 23,0 0,-24 0,24-23</inkml:trace>
  <inkml:trace contextRef="#ctx0" brushRef="#br0" timeOffset="60785.6263">24295 5856,'23'-24,"-46"48,46-24,1 23,-24 1,0-1,0 1,0-1,0 24,0-23,0-1,0 1,0-1,0 1,0 0,0-1</inkml:trace>
  <inkml:trace contextRef="#ctx0" brushRef="#br0" timeOffset="61314.0358">24671 5785,'23'0,"1"24,-1-24,1 0,0 23,23-23,-24 0,1 24,23-24,-47 23,47-23,-24 0,1 24,-1-24,-23 23,24-23,-1 24,-23-1,-23 1,23-1,-24 1,1-1,-1 1,-23-24,0 47,24-23,-24-1,-24 1,24-1</inkml:trace>
  <inkml:trace contextRef="#ctx0" brushRef="#br0" timeOffset="63231.0255">14323 7549,'0'0,"23"0,-46 0,-1 24,1 23,-24-24,0 1,23 23,-23-24,0 24,0-23,24-1,-1 1,-23-1,23-23,24 24,0-1,24-23,-24 24,47-24,0 23,-23-23,23 0,0 24,0-1,-24 1,24 0,-23-1,-1 1,1-1,-1-23,-23 24</inkml:trace>
  <inkml:trace contextRef="#ctx0" brushRef="#br0" timeOffset="63606.844">14605 7573,'24'0,"-48"0,48-24,-24 48,0-1,0 1,0-1,0 1,0 23,0-24,23 1,-23 23,0-24,0 24,0-23,0 46,0-46,0-1,0 1,0 0</inkml:trace>
  <inkml:trace contextRef="#ctx0" brushRef="#br0" timeOffset="64145.0267">15005 7314,'23'0,"-46"0,46-24,-23 48,0-1,0 1,0-1,0 48,0-24,0 0,0 24,0-24,0 23,0 1,0-1,0-23,0 24,0 0,0-24,0 23,0-23,-23 0,23 0,0-23,0 23,0-24,0 1,23-1</inkml:trace>
  <inkml:trace contextRef="#ctx0" brushRef="#br0" timeOffset="64553.0196">15475 7714,'-23'0,"-1"0,1 0,-1 23,1 1,23-1,-24 24,1-23,23 23,0-24,0 24,23-23,1-1,-24 1,47-24,0-24,-24 24,24-23,-47-1,24 24,23-23,-47-24,0 23,0-23,0 24,0-1,0 1,-24-1,1 1</inkml:trace>
  <inkml:trace contextRef="#ctx0" brushRef="#br0" timeOffset="65021.4213">15734 7620,'23'0,"1"0,-1 0,-23 23,47-23,-23 24,23-1,-23-23,-1 24,1-24,23 23,0 1,0-1,-47 1,23-24,-23 23,-23 1,23-1,-24-23,1 24,-24 23,0-24,0 1,-24 23,24 0,-24 0,1-23,23 23</inkml:trace>
  <inkml:trace contextRef="#ctx0" brushRef="#br0" timeOffset="66536.1371">21825 7667,'24'0,"-1"0,24 0,-23 0,23 23,0-23,0 0,23 0,-23 0,1 0,22 0,-23 0,-23 0,23 0,0 0</inkml:trace>
  <inkml:trace contextRef="#ctx0" brushRef="#br0" timeOffset="67257.0299">23307 7455,'23'0,"-46"0,23 24,-47-1,23 1,1-1,-24 24,-24-23,24-1,0 1,0 23,0-47,24 23,-25 1,25-1,-1-23,24 24,24-1,-1-23,25 24,-25-24,1 0,46 23,-46-23,-1 0,24 24,0-24,0 23,-23-23,23 24,-24-1,1-23,-1 0,1 24,-1-24</inkml:trace>
  <inkml:trace contextRef="#ctx0" brushRef="#br0" timeOffset="67734.0374">23683 7479,'24'-24,"-24"1,0 46,23 1,-23 23,0-24,0 24,24-23,-24 23,0 0,0-24,0 24,0-23,-24-1,24 24,-23-23,23-1,0 1,-24-1,1-23</inkml:trace>
  <inkml:trace contextRef="#ctx0" brushRef="#br0" timeOffset="68210.0527">23989 7149,'0'-23,"23"23,-23 23,24 1,-24-1,0 48,0-24,0 23,0-22,0 22,0 1,-24-1,1-23,23 0,0 24,-24 23,1-47,23 0,0 47,0-47,0-23,0 23,0-24,23 1,1-1</inkml:trace>
  <inkml:trace contextRef="#ctx0" brushRef="#br0" timeOffset="68592.0304">24506 7526,'0'0,"0"23,0 1,0 23,0-24,0 24,0-23,0 23,0 0,-23-24,23 1,0-1,0 24,-24-23,24-1,0 1,0-1</inkml:trace>
  <inkml:trace contextRef="#ctx0" brushRef="#br0" timeOffset="69171.0134">24694 7432,'0'-24,"24"24,-1 0,1 24,23-1,-23-23,23 24,-24-24,1 23,23 1,-24-1,24-23,-23 24,-1-24,1 23,-1 1,1-24,-1 23,1-23,-24 24,23-1,-23 1,0-1,0 1,-23-1,-1 1,1-1,-1 1,1-1,-24-23,0 24,0 23,0-24,0 1,0-1,23 1,-23 0</inkml:trace>
  <inkml:trace contextRef="#ctx0" brushRef="#br0" timeOffset="70259.4064">25494 5738,'0'-23,"24"23,-1-24,1 1,-1-1,1 24,-24-23,47-1,0 1,-24 23,1 0,-1 0,24 0,-23 0,-1 0,1 23,-1 1,1-1,-24 1,23 23,1-24,-24 24,0 0,0 0,23 0,-23 24,0-1,0-23,0 24,0 0,24 23,-24-24,24 24,-24 0,0-23,0 23,0 0,0 0,0-23,0 23,0 0,-24 0,0 0,1 0,-1-23,1 23,-24-24,23 1,-23-1,24 1,-24-1,23-22,-23-1,24 0,-24 0,23-24,1 1,-48-1,48 1,-1-24,-23 0,0 0,23-24</inkml:trace>
  <inkml:trace contextRef="#ctx0" brushRef="#br0" timeOffset="71000.8459">24271 6444,'0'0,"24"0,-24 23,23-23,-23 24,47-1,-23-23,-1 24,24-1,0 1,0-24,0 23,0-23,0 0,-23 0,23 24,-23-24,-1 0,1 0,-24-24,-24 1,24-1,-23 24,23-23,23 46,-23 1,24-1,-24 1,0-1,0 1,0-1,-24-23,24 24</inkml:trace>
  <inkml:trace contextRef="#ctx0" brushRef="#br0" timeOffset="71597.0359">25188 6561,'-23'0,"-1"24,24-1,-23-23,23 24,0-1,0 1,0-1,0 1,23-24,-23 23,24-23,-24 24,23-24,1 0,-24-24,23 24,-23-23,24 23,-24-24,0 1,0-1</inkml:trace>
  <inkml:trace contextRef="#ctx0" brushRef="#br0" timeOffset="72575.0413">15334 8466,'24'24,"-1"-24,1 23,-1-23,24 24,-23-24,-1 0,1 0,23 0,0 0,0 0,-24-24,24 24,-23-23,-1 23,-23-24,0 1,0-1,-23 24,23 24,23-1,-23 1,24-24,-1 23,-23 1,0-1,0 1,0-1,-23 1,-1-1</inkml:trace>
  <inkml:trace contextRef="#ctx0" brushRef="#br0" timeOffset="72960.038">16087 8419,'0'0,"0"24,-24-1,24 1,-23-1,23 1,0-1,0 1,0-1,0 1,0-1,23-23,1 0,-1-23,1 23,-24-24,0 1,23 23,1-24,-1 1,-23-1,0 1,-23 23</inkml:trace>
  <inkml:trace contextRef="#ctx0" brushRef="#br0" timeOffset="73744.0571">15757 6608,'0'24,"24"-1,-1-23,1 0,-1 24,1-24,23 0,0 0,0 0,0 23,0-23,-23 0,23 0,0 0,-24 0,1 0,-1 0,1 0,-24-23,0-1,0 1,0-1,0 1,23 46,1-23,-24 24,0-1,0 1,0-1,0 1,0-1,-24 1</inkml:trace>
  <inkml:trace contextRef="#ctx0" brushRef="#br0" timeOffset="74004.3199">16651 6632,'0'-24,"0"48,24-48,-24 48,0 23,0-24,0 1,0 23,0-23,-24 23</inkml:trace>
  <inkml:trace contextRef="#ctx0" brushRef="#br0" timeOffset="75066.5634">24083 8419,'-24'0,"24"24,0-1,24-23,-1 24,1-1,0-23,23 24,-24-24,24 23,-23-23,23 0,0 0,-24 0,1 0,46 0,-23 0,-23 0,-1 0,1-23,-24-1,0 1,-24 23,24-24,0 48,24-24,-24 23,0 1,0-1,0 1,-24-1,24 1</inkml:trace>
  <inkml:trace contextRef="#ctx0" brushRef="#br0" timeOffset="75557.0441">24930 8490,'0'23,"0"1,0-1,0 1,0-1,0 24,0 1,0-25</inkml:trace>
  <inkml:trace contextRef="#ctx0" brushRef="#br0" timeOffset="76610.0358">11759 10442,'24'0,"-1"0,1 0,-1 0,1 0,-1 0,1 0,23 0,-24 0</inkml:trace>
  <inkml:trace contextRef="#ctx0" brushRef="#br0" timeOffset="76783.0581">11806 10583,'0'24,"24"-24,-1 0,1 0,-1 0,24 0,-23 0</inkml:trace>
  <inkml:trace contextRef="#ctx0" brushRef="#br0" timeOffset="79967.4607">13570 9948,'-23'0,"-1"-24,1 24,-1 0,1 0,-1 0,24-23,-23 23,-1 0,1 0,23 23,0 1,0 0,0 23,0-24,0 48,0-24,0 23,-24 1,24-1,0 1,0-1,0 1,0 0,0-1,0 24,0-23,0 23,0-24,0 24,0-23,0 23,0-23,24 23,-24-24,0 24,0-47,23 24,-23-24,24 24,-24-48,23 24,1-23,-1-1,1 1,-1-1,24-23,0 0,0 0,0-23,0-1,0 24</inkml:trace>
  <inkml:trace contextRef="#ctx0" brushRef="#br0" timeOffset="80474.7374">14299 10113,'0'23,"0"1,0-1,0 1,0 23,0-24,0 24,0 0,0-23,0-1,0 1</inkml:trace>
  <inkml:trace contextRef="#ctx0" brushRef="#br0" timeOffset="81048.9546">16463 10066,'0'23,"-24"1,1-1,-1 24,1-23,-1 23,1 0,23-24,0 24,0-23,23-1,1 1,-1-24,1 23,-1-23,1 0,23 0,-23 0,23 0,-24-23,1 23,-1-47,1 0,-1 0,-23 0,0 0,-23 23,-1-23,24 24,-47-1,24 1</inkml:trace>
  <inkml:trace contextRef="#ctx0" brushRef="#br0" timeOffset="81643.6485">14699 11383,'-23'0,"-1"0,1 0,23-24,-24 24,0 0,1 24,-1-24,24 23,-47 1,24 23,23-24,0 24,-24 0,24 0,0-23,24 23,-24-24,23-23,24 24,-23-24,-1 0,25-24,-1 24,-24-23,24-24,-23 23,-1-23,1 0,-1 24,1-24,-24 0,0 23,0 1,-24-24,-23 23</inkml:trace>
  <inkml:trace contextRef="#ctx0" brushRef="#br0" timeOffset="82463.0407">16251 11477,'-23'0,"23"23,23-23,1 0,-1 0,24 0,-23 0,23 0,0 0,-24 0,25 0,-1 0,-24 0,24 0</inkml:trace>
  <inkml:trace contextRef="#ctx0" brushRef="#br0" timeOffset="82722.0164">16863 11289,'0'0,"0"23,0 1,0 23,0-24,0 1,-24 70,1-71,23 24,0-23,0-1,0 24,-24-23</inkml:trace>
  <inkml:trace contextRef="#ctx0" brushRef="#br0" timeOffset="83570.9837">17051 9807,'23'23,"1"-23,-1 0,1 0,0 0,-1 0,1 0,23 0,-24-23,48-1,-48 24,24 0,0-23,-23 23,-1 23,-23 1,0-1,0 1,0 23,0-24,0 1,-23 23,23 0,-24 0,24 0,0 24,0-1,0-23,0 24,0-1,0 1,0 23,24-23,-1 23,-23-24,0 24,24 0,-1 0,1-23,-24 23,0 0,23 0,1-23,-24 93,0-117,0 0,0 24,0-47,0 46,0-46,-24-1,1 1,23-1,-24 1,1-24,-1 23,-23-23,24 0,-1 0,-46-23,23 23,0-24</inkml:trace>
  <inkml:trace contextRef="#ctx0" brushRef="#br0" timeOffset="84673.2783">10372 10207,'0'-24,"23"24,24 0,-23 0,-1 0,24 0,0-23,0 23,0 0,24 0,-24 0,0 0,0 0,-23 0,-1 0,1 0,-24 23,0 1,-24-1,1 24,-1-23,1-1,-1 1,-23-1,0 24,23-23,-23 23,0-24,0 24,0-23,0 23,24-23,-24-1,23 1,-23-1,24 1,-1-1,24 1,24-24,-1 0,24 0,-23 0,23-24,0 1,23 23,-23-24,47 1,-23 23,-24-24,24 1,-48 23,24 0,-23 0,-1 0,1 0</inkml:trace>
  <inkml:trace contextRef="#ctx0" brushRef="#br0" timeOffset="85228.8069">10395 10019,'0'-24,"24"1,-24-1,23 24,-23-24,24 1,-24-1,23 1,1-1,-24 1,23 23,1 23,-24 1,23-1,1 1,-1-1,-23 1,0 0,24-1,-1-23</inkml:trace>
  <inkml:trace contextRef="#ctx0" brushRef="#br0" timeOffset="86067.0474">18015 10701,'24'0,"-1"0,1 0,-1 0,1 0,-1 0,1 0</inkml:trace>
  <inkml:trace contextRef="#ctx0" brushRef="#br0" timeOffset="86275.0337">17898 10912,'23'0,"-46"0,70 0,-24 0,1 0,-1 0,1 0,-1-23,1 23,-1 0,24 0</inkml:trace>
  <inkml:trace contextRef="#ctx0" brushRef="#br0" timeOffset="88229.0383">19262 10254,'0'-24,"0"48,0-1,0 1,0 23,23-24,-23 24,0-23,24 23,-24-24,0 24,23 1,1-25,-24 1,23 23,-23-24,0 24,0-23,0-1,0 24,0-23,0-1,0 1,0-1,0 1,0-1,0 1,0-1</inkml:trace>
  <inkml:trace contextRef="#ctx0" brushRef="#br0" timeOffset="88777.0434">19850 10442,'0'0,"-24"0,24-24,-23 24,-1 0,1 24,23-1,-47 1,47-1,-48 24,25-23,23 23,-24 0,1-23,23 23,0-24,23 1,1-1,-24 1,47-1,-23-23,-1 24,1-24,23 0,-24 0,1-24,-1 24,1-23,-1-1,-23 1,24 23,-1-47,-23 23,0 1,0-1,0-23,-23 47,-1-23,24-25,-23 25,-1 23,1-24,-1 24</inkml:trace>
  <inkml:trace contextRef="#ctx0" brushRef="#br0" timeOffset="89428.0624">20132 10442,'23'0,"-23"23,24 1,-1-24,1 23,23 1,-24-24,25 23,-25 1,24 0,-23-24,-1 23,1-23,-24 24,23-24,-23 23,0 1,-23-1,23 1,-24-1,1 1,-24-24,23 23,-23 24,23-47,-23 24,0-1,24 1</inkml:trace>
  <inkml:trace contextRef="#ctx0" brushRef="#br0" timeOffset="90153.0464">21261 10442,'0'23,"-24"-23,1 24,-1-1,-23 1,0-1,24 1,-1 0,-23-1,24-23,-1 24,0-1,1 1,-1-24,24 23,0 1,24-1,-1 1,1-1,0 1,23-24,0 23,-24-23,24 24,0-1,-23-23,23 24,-24-24,24 0,-47 23,24-23</inkml:trace>
  <inkml:trace contextRef="#ctx0" brushRef="#br0" timeOffset="91429.8319">21708 10559,'0'-23,"0"46,0-70,-24 24,1 23,-24 23,23-23,24 24,-24-1,1 1,-1 0,1-1,23 24,0-23,0-1,0 1,0 23,47-24,-47 1,23-24,1 0,23 0,-23 0,-1 0,1-24,-1 24,1-23,-1 23,1-24,-24 1,0-1,0 1,0-1,0 1,-24-1,1 1,-1-1,1 24,23-24</inkml:trace>
  <inkml:trace contextRef="#ctx0" brushRef="#br0" timeOffset="91827.7771">21966 10254,'0'0,"0"-24,0 1,0 46,0 1,0-1,0 24,0-23,0 23,0 0,0 0,-23 0,23 0,0 0,0 0,0 0,-24 24,24-24,-23 0,23 0,-24-24,24 24,0-23,-23-1,23 1</inkml:trace>
  <inkml:trace contextRef="#ctx0" brushRef="#br0" timeOffset="92240.9034">22154 10724,'24'0,"-1"0,25 0,-25 0,1 0,-1 0,24 0,-23 0,-1 0,1-23,23 23,-24 0</inkml:trace>
  <inkml:trace contextRef="#ctx0" brushRef="#br0" timeOffset="92501.7141">22390 10630,'-24'0,"1"0,23 24,-24-1,24 1,0-1,0 1,0-1,0 1,0-1,0 1</inkml:trace>
  <inkml:trace contextRef="#ctx0" brushRef="#br0" timeOffset="94672.0604">22319 10748,'-23'0,"-1"0,24 23,47-23,0 0,0 0,-23 0,23 0,23 0,-46-23,-1 23,24 0,-23-24,23 24,-71 0,-23 0,24 24,-24-24,23 0,-46 23,23-23,23 0,-23 0,0 0,24 24,-1-24,1 0,-1 0,48 0,-1 0,24 0,-23 0,23 0,-24 0,24-24,0 24,0 0,0-23,-23 23,-1 0,24 0,-47-24,24 24,-48 0,1 0,-1 0,1 0,-1 0,-23 0,24 0,-24 0,0 0,23 0,1 0,-1 0,-23 0,0 0,24 0,-1 0,48 0,-1 0,1 0,-1 0,48 0,-48 0,1 0,23 0,0 0,-24 0,24-23,-23 23,-1 0,-46 0,-1 0,-23 0,24 0,-24 23,0-23,-24 0,24 0,0 0,0 0,23 0,1 0,46 0,25 0,-25 0,24 0,0-23,-23 23,23 0,0 0,0 0,-24 0,24-24,-23 24,-1 0,-46 0,-1 0,1 0,-1 0,-23 0,24 0,-24 24,0-24,23 0,-23 0,24 0,-1 0,1 0,-1 0,48 0,-1 0,24 0,-23 0,23 0,0 0,-24 0,1-24,23 24,23 0,-46 0,-24-23,-24 23,1 0,-1 0,1 0,-24 0,0 23,23-23,-23 0,0 0,24 0,-1 0,-23 0,23 0,1 0,46 0,25 0,-25 0,1 0,-1 0,1 0,23 0,0 0,-24-23,1 23,-1 0,1 0,-1 0,-46 0,-1 0,1 0,-1 0,1 0,-1 0,1 0,-24 0,23 0,1 0,-1 0,1 0,-1 23,0-23,48 0,23 0,0 0,-23 0,23-23,-24 23,24 0,-23 0,-1-24,24 24,-23 0,-48 0,1 0,-24 24,0-24,23 23,1-23,-48 0,48 24,-1-24,-23 0,0 0,23 0</inkml:trace>
  <inkml:trace contextRef="#ctx0" brushRef="#br0" timeOffset="96027.0486">23330 10324,'0'-23,"0"-1,0 48,0-1,0 1,0-1,0 24,0-23,0 23,0 0,0 0,0 0,24 0,-24-23,0 23,0 0,0 0,-24-24,24 24,0-23,0-1,-23 1,23-1</inkml:trace>
  <inkml:trace contextRef="#ctx0" brushRef="#br0" timeOffset="96646.821">23660 10512,'-24'0,"24"24,0-1,0 1,0 23,-23-47,23 47,0-23,0-1,0 1,0-1,0 1,0-1,0 1</inkml:trace>
  <inkml:trace contextRef="#ctx0" brushRef="#br0" timeOffset="97056.057">23824 10489,'0'-24,"0"48,24-24,-1 23,24 1,-23-24,-1 23,1-23,-1 24,24 0,0-1,-23-23,0 0,-24 24,23-24,-23 23,0 1,-23-24,-1 23,0 1,1-1,-1-23,1 24,-24-1,23-23,1 24,-1-1</inkml:trace>
  <inkml:trace contextRef="#ctx0" brushRef="#br0" timeOffset="97659.5795">24741 10512,'24'0,"-48"0,48 24,-48-24,1 0,-1 23,1 1,-1 0,-23-1,0-23,24 24,-1-1,1 1,-24-24,23 0,24 23,24-23,-24 24,23-24,24 0,-47 23,47 1,-23-24,-1 23,24-23,0 24,0-1,1-23,-1 24,0-1,-24 1,1-24,23 0,-24 23</inkml:trace>
  <inkml:trace contextRef="#ctx0" brushRef="#br0" timeOffset="98012.9054">25188 10512,'0'-23,"0"46,0 1,0-1,0 1,0 0,0-1,0 1,0-1,-23 1,23-1,0 1,0-1,0 1</inkml:trace>
  <inkml:trace contextRef="#ctx0" brushRef="#br0" timeOffset="98426.0214">25494 10371,'0'24,"0"-1,24 1,-24-1,0 1,0 23,0-24,0 25,-24-25,24 24,0-23,-23-1,23 24,0-23,0-1,-24 1,24-1,0 1,0-1,0 1</inkml:trace>
  <inkml:trace contextRef="#ctx0" brushRef="#br0" timeOffset="101531.9884">9572 9478,'0'-24,"0"48,0-71,0 23,0 1,0-1,0 1,0 46,0 1,0 23,0 0,0 0,0 23,0 1,0-1,0 1,0-1,0 1,24 23,-24-23,23 23,-23 0,0 0,0 0,24 0,-24 0,23 0,-23 0,24 0,-24 0,0 0,0 24,0 0,0-24,0 23,0 1,0-24,0 0,0 0,0 24,0-24,0-24,0 24,0-23,0 0,0-1,0 1,0-24,0 23,-24-23,24-23,0 23,0-24,0 1,-23-1,23 1,0-48,0 1,23 23,1 0,-24-24,23 24,1-23,-1-1,1 24,23 0,-24 0,24 0,-23 0,23 0,47-23,-47 23,24 0,-24 0,23 0,1 0,23 0,-47 0,47-24,-24 24,48 0,-47 0,23-23,0 23,0 0,0 0,23-24,-22 24,22 0,95 0,-95-23,1 23,0 0,23 0,-24 0,1-24,23 24,0-23,-23 23,23 0,0-24,-24 24,25 0,-25-23,24 23,0-24,1 24,-1-23,23 23,-23-24,0 24,24 0,0 0,-1-23,-23 23,24 0,0-24,-1 24,1 0,0-23,-1 23,1 0,0 0,-1 0,1-24,-1 24,1 0,0 0,-1 0,24 0,-23 0,23 0,-23-24,23 24,-23-23,23 23,-24 0,189-24,-188 24,23 0,-23-23,23 23,-24-24,1 24,0 0,23 0,-24-23,1 23,23 0,-23 0,-1 0,1 0,23 0,-23 0,-1 0,1 0,0 0,-24 0,23 0,1 0,0 0,-24 23,0-23,24 0,-48 24,24-24,0 23,1-23,-25 0,1 24,23-24,94 23,-141 1,24-24,-24 0,0 24,23-24,-46 23,23-23,-23 24,-1-24,71 23,-94-23,0 0,24 24,-24-24,-24 0,1 0,47 0,-48 0,1 0,-1-24,1 24,-1-23,1-1,-1 1,24-25,-47 25,24-24,-24 23,23-23,1 0,-24 0,0 0,0 0,0-23,0 23,23-24,-23 24,24-24,-24 1,0-1,0 1,0-1,0 1,23-24,-23 23,24 1,-24-1,0 0,23-23,-23 24,0-1,0 1,0-24,0 23,0 0,0 1,0 23,0-24,0-23,-23 47,23-23,0 23,-24-24,1-23,23 70,-47-46,23 46,1 1,-1-1,1 1,-1-1</inkml:trace>
  <inkml:trace contextRef="#ctx0" brushRef="#br0" timeOffset="103281.8881">9690 9478,'23'0,"1"0,-24-24,23 24,1-23,-1 23,1 0,-1 0,1 0,-1 0,24 0,0 0,0 0,0-24,0 24,1 0,22 0,1-23,-1 23,1-24,23 24,-24 0,48 0,-24-23,0 23,24 0,-24 0,47 0,-24 0,1 0,0 0,23-24,-24 24,48 0,-24 0,0-24,24 24,-24-23,0 23,24 0,-48 0,48-24,-47 24,46 0,-46 0,23 0,0 0,0 0,-23 0,46 0,-23-23,1 23,-1 0,0 0,23-24,-23 24,1 0,22-23,-23 23,0 0,1 0,-1 0,23-24,-23 24,1 0,-1 0,0 0,0 0,0 0,0 0,0 0,0 0,24 0,-24-23,0 23,47 0,-47 0,1 0,-1 0,23 0,-23 0,0 0,24 0,-24 0,0 0,0 0,1 0,-1 0,0 0,0 0,0 0,0 0,0 0,0 0,0 0,1 0,-25 0,48 0,-48 0,48 23,-47-23,46 0,-23 0,0 0,1 0,-1 24,0-24,0 0,0 0,0 0,0 0,0 0,24 0,-47 23,23-23,23 0,-23 0,1 0,-1 24,0-24,0 23,0-23,-23 0,46 0,-46 24,23-24,-24 23,25-23,-25 24,24-24,-23 24,-24-24,24 23,-24-23,0 24,0-1,23-23,-46 24,-1-24</inkml:trace>
  <inkml:trace contextRef="#ctx0" brushRef="#br0" timeOffset="116911.6804">6515 14346,'0'23,"0"1,0 23,0-23,0 23,0-24,0 24,0-23,0-1,0 24,0-23,0-1,0 1,0-1,-24-23,24-23,0-1,-23 1,23-1,0 1,0-1,0 1,0-24,0 23,0-23,0 24,0-24,0-1,0 25,23-24,1 23,-24 1,0-24,23 47,1-24,-24 1,23 23,1 0,-24 23,23-23,1 24,-1-1,-23 1,0 23,24-24,-24 1,23-1,-23 1,0 0,0-1,0 1,24-24,-24-24,23 1,-23-1,0 0,24 1,-1-24,1 23,-24 1,23-1,1 1,-24-1,0 1,23 23,1 0,-24 23,0 1,23-24,-23 47,0 0,0-24,0 24,0-23,0 23,0-23,0 23,0-24,0 1,0-1,0 1,0-1</inkml:trace>
  <inkml:trace contextRef="#ctx0" brushRef="#br0" timeOffset="117446.0713">7244 14299,'0'-24,"0"48,23-48,-23 1,0 46,0 1,0-1,0 1,0-1,-23 25,-1-1,24-24,0 24,-23-23,23-1,-24 24,24-23,0-1,0-46,0-1,24 1,-1-24,-23 23,0-23,24 24,-24-24,23-1,1 25,-24-24,0 23,23 1,1-1,-24 1,0-1,23 24,1 0,-1 24,1-1,-24 24,23 0,-23 0,0-23,0 23,0 0,24 0,-24-23,23-1,-23 1,0-1</inkml:trace>
  <inkml:trace contextRef="#ctx0" brushRef="#br0" timeOffset="117637.0756">7361 14581,'-23'-23,"23"-1,23 1,1 23,-1 0,1 0</inkml:trace>
  <inkml:trace contextRef="#ctx0" brushRef="#br0" timeOffset="118350.0712">7832 14228,'0'0,"0"24,-24-1,24 1,-23 23,23 0,0 0,0-23,0 23,-24-24,24 24,0-23,0-1,0 1,0-1,0-46,0-1,0 1,0-1,0-23,0 24,0-24,0 23,0-23,0 0,24 0,-24 23,23-23,1 24,-24-24,23 23,1 1,-1 23,24 0,0 0,-23 23,-1 1,1-1,-24 1,23 23,-23 0,0-24,-23 1,23-1,0 1,-24 0,1-1,-1-23,1 0,-1-23,48 23,-1 23,24 1,-23-1,-24 1,23-1,1-23,-1 24,1-1,-1 1,-23-1,24 1,-1-24</inkml:trace>
  <inkml:trace contextRef="#ctx0" brushRef="#br0" timeOffset="118942.7524">8396 14205,'24'-24,"-24"1,-24 23,24-24,24 24,-1 0,1 0,-1-23,1 23,23 0,-24 0,24 0,-23 0,-1 0,1 0,-1 0,1 0</inkml:trace>
  <inkml:trace contextRef="#ctx0" brushRef="#br0" timeOffset="119330.0663">8467 14134,'0'24,"0"-1,0 1,0-1,0 24,0-23,0 23,-24-24,24 1,0 23,0-23,0-1,0 24,0-23,0-1,-23-23,23 24,0-1</inkml:trace>
  <inkml:trace contextRef="#ctx0" brushRef="#br0" timeOffset="120448.1063">6562 14558,'23'0,"1"0,-1 0,24-24,0 24,0 0,0 0,24-23,-24-1,47 24,0-23,0-1,0 24,-23-23,46-1,1 0,-24 24,0-23,0-1,0 24,0-23,0 23,-47-24,24 1,0 23,-24 0,-24-24,24 24</inkml:trace>
  <inkml:trace contextRef="#ctx0" brushRef="#br0" timeOffset="120740.9367">7408 14581,'-23'0,"46"0,-46 24,46-24,24 0,-23 0,-1-24,48 1,0-1,23 24,0-47,-24 24,24-1,0-23,0 23,-23 1,23-1,-47 1,47-1</inkml:trace>
  <inkml:trace contextRef="#ctx0" brushRef="#br0" timeOffset="121938.0063">10066 14134,'0'-23,"0"46,0 1,0 23,0-24,0 1,0 23,0-24,0 24,0-23,0 23,0-23,0-1,0 1,0-1,0 1,0-48,0 1,0-1,0 1,0-24,23 23,-23-23,24 23,-24 1,0-24,0 0,23 23,-23 1,24-1,0 1,-24-1,0 1,23 23,1 0,-1 0,1 23,-1 1,-23-1,0 1,0-1,0 1,0-1,0 1,0-1,24-23,-1 0,-23-23,24-1,-1 1,-23-24,24 23,23 1,-47-1,47-23,-24 24,1 23,-1 0,1 0,-24 23,0 1,0-1,0 1,0-1,0 24,-24-23,24 23,0-24,0 1,-23 23,23-24,0 1</inkml:trace>
  <inkml:trace contextRef="#ctx0" brushRef="#br0" timeOffset="122608.8096">10936 14064,'0'23,"0"1,0-1,-23 24,23-23,-24 23,24-24,-23 1,-1 23,24-24,0 1,0 0,0-1,0-46,0-1,0 0,0 1,0-1,0 1,24-1,-1-23,1 24,-24-24,23 0,1 23,-24 1,0-1,23 1,1 23,-24-24,23 24,1 24,-1-1,-23 1,0 46,0-23,0 0,0-23,0 23,0-24,0 24,0 1,0-25</inkml:trace>
  <inkml:trace contextRef="#ctx0" brushRef="#br0" timeOffset="122830.813">10913 14299,'0'-24,"0"48,23-48,-23 1,24 23,-1 0,1 0,23 0,-24-24</inkml:trace>
  <inkml:trace contextRef="#ctx0" brushRef="#br0" timeOffset="123207.0752">11242 14040,'23'0,"1"0,-1 0,1 0,-1 0,24 0,-23 0,0 0,23 0,-24 0,1 0,-1 0,1 0,-1 0,1 0,-1 0</inkml:trace>
  <inkml:trace contextRef="#ctx0" brushRef="#br0" timeOffset="123458.5323">11524 14040,'-23'0,"-1"24,24-1,-23 1,23-1,0 24,-24-23,0-1,24 24,0-23,0-1,0 24,0 1,0-25,0 1</inkml:trace>
  <inkml:trace contextRef="#ctx0" brushRef="#br0" timeOffset="123792.0795">11853 14111,'0'0,"0"23,0 1,0-1,-23 1,23-1,0 24,-24-23,24 23,0-24,0 1,0 0,0-1,0 1,0-1,0 1,0-48</inkml:trace>
  <inkml:trace contextRef="#ctx0" brushRef="#br0" timeOffset="124196.0768">11806 14369,'0'-258,"24"211,-48 423,71-776,-94 729,94-681,-23 328,-1 1,1 23,23 0,-24 0,1 0,-1 0,1 23,0 1,-1-1,-23 1,0-1,-23 1,-1 23,0-24,1 1,-1-24,1 23,-1-23,1 0,-1 0,48 0,-1 0,1 0,-1 24,1-1,-24 1,23-24,1 23,-24 24,24-47,-1 48,1-25,-1 1,1-1,-1 1,1-1</inkml:trace>
  <inkml:trace contextRef="#ctx0" brushRef="#br0" timeOffset="124542.0808">12465 14158,'0'-24,"23"24,-23-23,24 23,-1-24,1 24,-1 0,1-23,-1 23,1 0,-1 0,25 0,-25 0,24 0,-23 0,23 0,-24 0,1-24</inkml:trace>
  <inkml:trace contextRef="#ctx0" brushRef="#br0" timeOffset="124761.7679">12794 14064,'0'0,"0"23,0 1,0-1,0 1,0-1,-23 1,23-1,0 24,-24-23,24-1,0 24,0-23,0 0,0-1</inkml:trace>
  <inkml:trace contextRef="#ctx0" brushRef="#br0" timeOffset="124976.0786">12535 14534,'24'0,"-1"0,24 0,0-23,1 23,-25 0,24-24,-23 24,23 0,-24 0,1-23,-1 23</inkml:trace>
  <inkml:trace contextRef="#ctx0" brushRef="#br0" timeOffset="125369.6314">13406 14134,'0'-23,"0"-1,0 1,0-1,-24 24,1 0,-1 0,-23 24,47-1,-47 1,23-1,1 24,-1-23,-23 23,47 0,-23-24,23 24,0-23,0 0,23-1,-23 1,24-24,-1 23,1-23,23 24,0-24,-24 0,25 0,-25-24</inkml:trace>
  <inkml:trace contextRef="#ctx0" brushRef="#br0" timeOffset="125645.0819">13641 14205,'0'-24,"0"48,0-1,0 1,0-1,0 1,0-1,0 1,-24-1,24 1,0 0,0-1,0 1</inkml:trace>
  <inkml:trace contextRef="#ctx0" brushRef="#br0" timeOffset="125868.2399">13617 14205,'0'-24,"24"283,-48-494,24 188,0 23,0 1,24-1,23 1,0-1,-24 24,24 0,-23 0,-1 0,1 0,23 0,-24 0,1 0</inkml:trace>
  <inkml:trace contextRef="#ctx0" brushRef="#br0" timeOffset="126080.0813">13711 14275,'0'24,"0"-48,-23 48,46-24,1 0,-1 0,1 0,-1 0,1 0,-1 0</inkml:trace>
  <inkml:trace contextRef="#ctx0" brushRef="#br0" timeOffset="126297.0149">13641 14511,'0'0,"0"23,23-23,1 0,-1 0,1 0,23 0,-24 0,1 0,-1 0,1 0,-1 0,24-23</inkml:trace>
  <inkml:trace contextRef="#ctx0" brushRef="#br0" timeOffset="127037.0826">14487 14017,'0'-24,"-23"24,-1 0,1 0,-1 0,1 0,-1 0,1 24,-1-24,24 23,-23 1,23-1,-24 1,24-1,0 24,0-23,24-1,-1 1,-23-1,47 1,0-1,-23 1,-1-1,1-23,-24 24,0 0,23-24,-23 23,0 1,-23-1,23 1,-24-1,1-23,-1 0,1 0,-1 24,1-24,-1 0,-23 0,0 0</inkml:trace>
  <inkml:trace contextRef="#ctx0" brushRef="#br0" timeOffset="127816.0828">16134 14134,'0'-23,"0"46,0 1,0-1,0 24,0-23,0 23,0-24,0 24,-24 1,24-25,-23 1,23 23,0-24,0 1</inkml:trace>
  <inkml:trace contextRef="#ctx0" brushRef="#br0" timeOffset="128066.0599">16087 14228,'0'-23,"0"46,0-93,0 46,23 1,1-1,-24 1,23-1,24 24,-47-23,47 23,-23-24,-1 24,24 0,-23 0,23 0,-24 0,1 24,-1-24,25 23</inkml:trace>
  <inkml:trace contextRef="#ctx0" brushRef="#br0" timeOffset="128267.0488">16204 14322,'0'0,"24"-23,-1 23,1 0,-1 0,24 0,-23-24,-1 24,1 0,23 0,-47-23</inkml:trace>
  <inkml:trace contextRef="#ctx0" brushRef="#br0" timeOffset="128719.9174">16933 14134,'0'-23,"-23"-1,-1 24,1 0,-1 0,1 24,-24 23,23 0,24-24,-47 24,47 0,0 0,0-23,0 23,0-23,0 23,0-24,24-23,23 24,0-24,-24 0,1 0,23 0,-24-24,24 24,-23-47,-1 24,1-1,-1-23,-23 23,24 1,-24-24,0 23,0-23,0 24,-24-1,1 1,-1-1,1 1</inkml:trace>
  <inkml:trace contextRef="#ctx0" brushRef="#br0" timeOffset="129525.0792">17357 14181,'0'-23,"0"46,0 1,0-1,0 24,0-23,-24 23,24-24,0 1,-23 23,23-23,0-1,0 1,0-1,0-46,0-1,0 1,0-1,0-23,0 23,23-23,-23 24,24-24,-24 0,0 0,23 23,1-23,-1 24,-23-1,47 1,-23-1,-1 24,1 0,-1 0,1 24,-1-1,1-23,-24 24,0 23,-24 0,1-24,-1 1,1-1,-1-23,-23 24,47-1,-47-23,24 0,-1 0,1 0,46 0,1 0,-1 0,-23 24,24-24,-1 0,1 23,-1 1,1-1,-1 1,1 0,-24-1,23 1,1-1,-1 1,1-24,-24 23</inkml:trace>
  <inkml:trace contextRef="#ctx0" brushRef="#br0" timeOffset="130371.5374">19191 14087,'0'-23,"24"-1,-1 24,1 0,-1 0,24 0,0 0,0 0,-23 0,-1 0,1 0,23 0,-24 0</inkml:trace>
  <inkml:trace contextRef="#ctx0" brushRef="#br0" timeOffset="130591.0785">19426 14017,'-23'0,"23"23,0 1,-24-1,24 1,0 23,0-24,0 24,0-23,0 23,-23-24,23 1,-24-1,24 1,0 23</inkml:trace>
  <inkml:trace contextRef="#ctx0" brushRef="#br0" timeOffset="130768.0851">19215 14534,'0'0,"23"0,1 0,-1 0,24 0,0 0,0 0,-23 0,23 0,0 0</inkml:trace>
  <inkml:trace contextRef="#ctx0" brushRef="#br0" timeOffset="131225.0927">19238 13946,'0'0,"24"0,-1-23,1 23,-24-24,0 1,23-1,1 24,-1-23,-23-1,24 1,-1-1,1 0,-1-23,1 47,-1-23,1-1,-1 48,-23-1,0 1,0 23,24-23,-24-1</inkml:trace>
  <inkml:trace contextRef="#ctx0" brushRef="#br0" timeOffset="132103.087">20155 14487,'0'24,"0"-1,-23-23,-1 24,1-1,-1 1,1-1,-24-23,23 24,-23-1,24 1</inkml:trace>
  <inkml:trace contextRef="#ctx0" brushRef="#br0" timeOffset="132470.0339">20931 14064,'0'0,"0"-24,-23 24,-1 0,24 24,-23-1,-24 1,47-1,-24 1,1 23,-1-24,-23 24,24-23,-1 23,1-24,-1 25,1-1,-1-47,1 47,-1-24,1-23,23 24</inkml:trace>
  <inkml:trace contextRef="#ctx0" brushRef="#br0" timeOffset="132769.0765">20555 14111,'24'0,"-48"0,48-24,-1 24,1 24,-1-24,-23 23,0 1,24 23,-1-24,-23 24,24-23,-1-1,1 24,-24-23,23 0,1 23,-24-24,23 1,1-24,-24 23,23-23</inkml:trace>
  <inkml:trace contextRef="#ctx0" brushRef="#br0" timeOffset="133201.0701">20626 13970,'-24'0,"24"-24,24 24,-1 0,-23-23,0-1,24 24,-1-23,-23-1,24 1,-1 23,1-24,-1 1,1 23,-1 0,1 0,-1 23,-23 1,24-1,-1 1,-23-1,0 1,24-1,-24 1,24-1</inkml:trace>
  <inkml:trace contextRef="#ctx0" brushRef="#br0" timeOffset="133534.0859">21684 14393,'0'24,"-23"-1,23 1,-24-1,1 1,-1-1,0 1,1-1,-1 1,1-24</inkml:trace>
  <inkml:trace contextRef="#ctx0" brushRef="#br0" timeOffset="133964.0433">22484 14040,'0'24,"0"-1,-24 1,1-1,23 1,0-1,-24 1,1 23,23-24,-47 1,23-1,24 24,-47-47,47 24,-47 0,23-1,24 1</inkml:trace>
  <inkml:trace contextRef="#ctx0" brushRef="#br0" timeOffset="134238.9503">22131 14040,'23'-23,"1"23,-1 0,-23 23,24-23,0 24,-24-1,23 24,1 0,-1-23,1-1,-24 1,23-24</inkml:trace>
  <inkml:trace contextRef="#ctx0" brushRef="#br0" timeOffset="134682.4987">22060 13876,'24'-24,"-1"24,24-23,-47-1,47 1,-23-1,23 0,-47-23,47 24,-47-1,47 1,-23-1,-24 1,23 23,1-24,-1 24,-23 24,0-1,0 1,0-1,0 24,0-23,0-1,0 25,0-25,0 1,24-1</inkml:trace>
  <inkml:trace contextRef="#ctx0" brushRef="#br0" timeOffset="135450.6837">23048 14369,'0'24,"0"0,-23-1,-1 1,24-1,-47 1,24-1</inkml:trace>
  <inkml:trace contextRef="#ctx0" brushRef="#br0" timeOffset="136131.0952">23613 13993,'0'0,"-24"0,1 0,-1 0,1 0,46 0,1 0,23 0,0 0,0 0,0 0,0 0,23 0,-23 0,24 0,-24 0,23 0,-22 0,-1 0,-24 0,24 0,-23 0,-1 0,1 0,-1 0,-23 24,0-1,-23-23,-1 47,-23-23,0-1,0 24,0-23,0 23,-24-24,24 24,0-23,0-1,0 1,47 0,-47-1,47 1,24-24,-1 0,24 0,-23 0,23 0,0 0,23 0,1-24,0 24,-1 0,-23 0,24 0,-24 0,23 0,-23 0,0 0,0-23</inkml:trace>
  <inkml:trace contextRef="#ctx0" brushRef="#br0" timeOffset="136556.0655">23848 13923,'23'-24,"-23"1,24-1,-1 24,1 0,-24-23,23-1,-23 1,24 23,-24-24,23 0,1 1,-1-1,1 24,-1 0,1 0,0 24,-24-1,0 1,0 0,0 23,23 0,1-24</inkml:trace>
  <inkml:trace contextRef="#ctx0" brushRef="#br0" timeOffset="138094.7006">25659 14205,'0'-24,"0"1,0-1,0 1,-24 23,1 0,-1 0,1 0,-1 0,1 23,-1 1,1-1,-1 1,24 46,-23-46,23-1,0 1,23 23,1-47,-1 24,1-24,23 0,-24 0,1-24,-24 0,23 24,1-23,-24-1,23 1,1-1,-1 1,-23-1,0 1,0-1,0 48,-23-1,23 1,0-1,0 1,23-1,1 1,-1-24,1 0,-1 0,1 0,23 0,0-24,-24 1,1-1,23 1,-23-1,23 1,0-1,-24 1,-23-1,0 1,0-1,0 1,0-1,0 1,-23 23,-1 0,1 0,-24 0,23 0,-23 0,47 23,-24-23,1 24,23-1,23-23,1 0,23 0,-23 0,23 0,0 0,0 0,47 0,-47-23,0 23,0 0,-24 0,24 0,-23 0,-1 0,-23 23,0 1,0-1,0 1,-23 23,-1-24,24 1,-47 46,47-23,-23-23,23 0,0-1,0 1,0-1,23 1,1-24,-1 0,1 0,-1 0,1 0,23-24,-24 1,25-1,-25 1,1-25,23 25,-47-1,23 1,1-1,-24 1,0-1,0 1,0-1,0 1,-24 23,1 23,23 1,-24 23,1-24,-1 1,24 23,0 24,0-48,24 1,23-1,0 1,0-24,23 0</inkml:trace>
  <inkml:trace contextRef="#ctx0" brushRef="#br0" timeOffset="139570.0873">15640 15498,'0'-23,"0"-1,0 48,0-1,0 1,-24 23,24 0,0 0,-23 0,23 0,0 0,0 0,0 0,-24 0,24 0,-23-23,23 23,-24-24,24 1,0-1,0 1,-23-24</inkml:trace>
  <inkml:trace contextRef="#ctx0" brushRef="#br0" timeOffset="139989.0937">15522 15569,'0'0,"0"-24,24-23,23 24,-47-1,23 1,1-1,-1-23,1 24,-24-1,70 1,-23-1,0 24,1 24,-25-1,-23 1,0-1,0 24,0-23,0 23,0-24,-23 24,-1-23,0-1,24 24,-47-23,0 0,47-1,-23-23,-1 0,1 0,-1 0</inkml:trace>
  <inkml:trace contextRef="#ctx0" brushRef="#br0" timeOffset="140752.8609">16298 15381,'0'23,"0"1,0-1,-23 48,-1-24,24 0,-47 47,47-47,0 0,-23-23,-1-1,1 1,23-1,0 1,0-48,0 1,0-1,0 1,23-1,1 1,-24-24,23 0,-23 23,47-70,-23 47,-1 0,-23 0,24 23,-1-23,1 24,-24-1,23 24,1 0,-24 47,23-23,1-1,-24 24,0 0,23 0,1 0,0 0,-24 1,23-1,1-24,-24 24,0-23,0-1,0 1,23-1,-23 1</inkml:trace>
  <inkml:trace contextRef="#ctx0" brushRef="#br0" timeOffset="140978.0926">16322 15663,'0'-24,"23"24,1 0,-24-23,23 23,1-24,23 1,0 23,-23 0</inkml:trace>
  <inkml:trace contextRef="#ctx0" brushRef="#br0" timeOffset="141474.0802">16816 15428,'0'-24,"0"48,0-1,0 1,0-1,0 24,0-23,0 23,0 0,0 0,23-23,1 23,-24-24,23 1,1-24,-24 23,23-23,1 0,-1 0,-23-23,24-1,-1 1,1-1,23-46,-47 46,23-23,1 0,-24 23,24-23,-24 24,0-1,0-23,0 24,-24 23</inkml:trace>
  <inkml:trace contextRef="#ctx0" brushRef="#br0" timeOffset="142024.7042">17615 15263,'0'0,"-23"0,23 24,0-1,0 24,-24-23,1-1,-1 24,24 0,-23 0,23-23,-24 23,24 0,0-23,-23-1,23 1,0-1,0 1,23-24,24 0,0 0,-23 0,23-24,-24 24,24 0,-47-23,47 23</inkml:trace>
  <inkml:trace contextRef="#ctx0" brushRef="#br0" timeOffset="142410.0909">18086 15287,'-24'0,"48"0,-24-24,23 24,1 0,-1 0,1 0,-1-23,1 23,-1 0,1 0,-1 0,1 0</inkml:trace>
  <inkml:trace contextRef="#ctx0" brushRef="#br0" timeOffset="142673.6809">18250 15263,'0'0,"0"24,0-1,0 1,-23-1,23 1,-24-1,24 24,0-23,0-1,0 24,0-23,0 23,0-24,0 1,-23 0,23 23,-24-24,24 1</inkml:trace>
  <inkml:trace contextRef="#ctx0" brushRef="#br0" timeOffset="142846.1081">18062 15804,'71'0,"-142"0,95 0,-1 0,24 0,0 0,0 0</inkml:trace>
  <inkml:trace contextRef="#ctx0" brushRef="#br0" timeOffset="144529.9318">19567 15240,'0'-24,"0"48,0-1,0 24,0-23,0-1,-23 24,23 0,0-23,0 23,-24-24,24 24,-23-23,23-1,-24 1,24 0,0-1,0-46,0-1,0 0,0 1,0-24,0 0,0 23,24 1,-24-24,23 23,-23 1,24-1,-24-23,0 24,23-1,-23 1,24 23,-24-24,23 24,1 0,-1 0,1 24,0-24,-1 23,1 1,-24-1,0 1,0-1,0 1,0-1,23-23,1 0,-24-23,23-1,-23 1,24-1,-1 24,-23-23,0-1,24 1,-1-1,-23 1,24 23,-1-24,1 1,-1 23,1 0,-24 23,0 1,0-1,0 1,0-1,0 1,0-1,0 1,0-1,0 24,0-23,0-1,0 1,-24-1,24 24</inkml:trace>
  <inkml:trace contextRef="#ctx0" brushRef="#br0" timeOffset="145153.6993">20532 15263,'0'-23,"0"46,-24-46,1 46,23 1,0-1,-24 1,1 23,23-24,-24 24,1-23,-1-1,24 24,-23-23,-1-24,24 23,0 1,0-48,0 1,0-24,0 23,24 1,-1-1,-23-23,47 24,-23-24,-24 23,47-23,-47 24,23-1,1 1,-1-1,1 24,-1-23,24 23,-47 23,24 1,-1 23,-23-24,0 1,0-1,0 24,0 0,0-23,0 23,0-24,0 1,0 23,-23-24</inkml:trace>
  <inkml:trace contextRef="#ctx0" brushRef="#br0" timeOffset="145389.837">20532 15404,'0'0,"0"-23,23 23,1 0,-1 0,1 0,-1-24,24 24</inkml:trace>
  <inkml:trace contextRef="#ctx0" brushRef="#br0" timeOffset="145885.0963">20979 15193,'23'0,"24"-24,0 24,0 0,-23 0,23 0,0 0,0 0,0 0,0 0,-24 0,24 0,-23 0</inkml:trace>
  <inkml:trace contextRef="#ctx0" brushRef="#br0" timeOffset="146153.0543">21378 15146,'0'0,"-23"0,23 23,0 1,0-1,-24 1,24-1,0 24,0-23,0 23,-23-24,23 24,0-23,0 23,0-24,-24 1,24-1</inkml:trace>
  <inkml:trace contextRef="#ctx0" brushRef="#br0" timeOffset="146487.098">21778 15216,'0'24,"0"-1,-23 24,23-23,0-1,0 24,0-23,-24-1,24 1,0 23,-23-24,23 1,0-1,0 1</inkml:trace>
  <inkml:trace contextRef="#ctx0" brushRef="#br0" timeOffset="146914.3289">21708 15475,'164'-400,"-328"894,164-588,164-329,-117 423,-23-24,23 24,-24 24,1-24,-1 23,24 48,-47-48,0 24,0-23,0-1,-23 1,-1-24,1 0,-1 0,1 0,-1 0,1 0,-1 0,24 23,24-23,-24 24,0-1,23 1,1-1,-24 1,23-1,1 1,-1-1,1 1,-1-1,-23 1,24-1</inkml:trace>
  <inkml:trace contextRef="#ctx0" brushRef="#br0" timeOffset="147314.1005">22437 15146,'23'0,"1"0,-1-24,1 24,-1 0,1 0,-1 0,1 0,-1 0,1 0,-1 0,1 0,-1 0,1 0,-1 0,1 0</inkml:trace>
  <inkml:trace contextRef="#ctx0" brushRef="#br0" timeOffset="147551.0859">22719 15146,'-24'0,"142"-47,-212 94,47-24,47 1,0-1,-24 1,24-1,0 1,0-1,0 1,0 23,0-24,0 1,-23-1,23 1,-24-1,24 1</inkml:trace>
  <inkml:trace contextRef="#ctx0" brushRef="#br0" timeOffset="147787.0913">22437 15569,'23'0,"1"0,-1 0,24 0,-47-24,47 24,-23 0,-1 0,24 0,-23 0,-1 0,1 0,-24-23</inkml:trace>
  <inkml:trace contextRef="#ctx0" brushRef="#br0" timeOffset="148310.0919">23683 15122,'-23'-23,"-1"-1,1 24,-24 0,23 24,-23-24,0 23,0 1,0-1,0 1,0 23,-24 23,48-23,-24 24,23-24,24-24,0 1,24 23,23-24,0 1,-24-1,1-23,23 0,-24 0,24 0,24 0</inkml:trace>
  <inkml:trace contextRef="#ctx0" brushRef="#br0" timeOffset="148691.2635">24012 15193,'0'23,"0"1,0-1,-23 1,23-1,0 24,0-23,0-1,-24 24,24-23,0-1,0 1,0-1,0 1</inkml:trace>
  <inkml:trace contextRef="#ctx0" brushRef="#br0" timeOffset="148964.3124">24036 15310,'-47'259,"94"-518,-24 165,-23 71,24-24,-1 47,-23-24,0 1,0-1,24 1,0 23,-1-24,1 24,-1 0,24 0,-23-24,-1 24,48 0,-48 0,1 0,46 0,-46-23,-1 23,24 0,-23 0</inkml:trace>
  <inkml:trace contextRef="#ctx0" brushRef="#br0" timeOffset="149238.0674">24012 15310,'0'0,"24"0,-1 0,1 0,-1 0,25 0,-1 0,-24-23,71 23,-70 0,23 0,0 0,0 0</inkml:trace>
  <inkml:trace contextRef="#ctx0" brushRef="#br0" timeOffset="149481.0629">24059 15545,'-70'24,"140"-48,-140 71,93-47,1 0,-1 0,1 0,-1 0,1 0,23 0,0 0,-23 0,23 0,-24 0,48-23,-48 23,24 0</inkml:trace>
  <inkml:trace contextRef="#ctx0" brushRef="#br0" timeOffset="149975.0989">25400 15052,'0'0,"0"-24,-24 24,24-24,-47 24,24 0,-1 0,-46 0,46 0,-23 0,0 0,0 24,-23 0,23-1,23-23,1 24,23-1,0 1,23-24,1 23,-1 1,24-1,0-23,24 24,-24-1,0-23,23 24,-23-1,0-23,-23 24,23-1,-47 1,24-1,-1-23,-23 24,-23-1,-1-23,1 24,-25-24,1 0,0 23,-47-23,24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7:15:37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10395 658,'0'-23,"24"23,-24-24,0 1,0 46,0 1,0-1,-24 24,24 0,-23 0,-1 0,1 24,-1-24,-23 23,24-22,-24 22,-1-23,25 0,-24 24,0-24,23 0,-23-24,47 24,-47 0,24-23,-1-1</inkml:trace>
  <inkml:trace contextRef="#ctx0" brushRef="#br0" timeOffset="399.1145">10019 635,'23'0,"1"0,-24 23,0 1,23 23,1-24,-1 24,25 0,-48 0,47 0,-47 0,47 24,-24-24,-23 0,0 0,24 0,-1 0,-23-23,0 23,24-24,-24 1,23-1</inkml:trace>
  <inkml:trace contextRef="#ctx0" brushRef="#br0" timeOffset="892.4358">10019 494,'0'-24,"23"24,1-23,-24-1,0 0,23 1,-23-1,24-23,-24 24,47-1,-23 1,-1-1,1 24,-1 0,1 0,-24 24,23-1,-23 1,0-1,24 1,-1-1,-23 1,0-1</inkml:trace>
  <inkml:trace contextRef="#ctx0" brushRef="#br0" timeOffset="1484.6787">10936 376,'-23'-24,"23"48,0-1,0 1,0 23,0-23,23 23,-23 0,0 0,0 23,0-23,-23 24,23-1,0 1,-24-1,24 1,-23 0,23-24,0 23,0 1,0-24,0 23,23-46,-23 23</inkml:trace>
  <inkml:trace contextRef="#ctx0" brushRef="#br0" timeOffset="1925.0487">11359 846,'-23'24,"-1"-1,1 1,-1 23,1 0,23 0,-24-23,24 23,-23-24,23 24,0-23,0-1,23 1,1-1,23-23,-24 0,24 0,-47-23,24-1,-1 1,-23-1,24 1,0-24,-24 23,0-23,0 23,0-23,0 0,-24 24,24-1,-24-23</inkml:trace>
  <inkml:trace contextRef="#ctx0" brushRef="#br0" timeOffset="4693.1539">11830 729,'-24'0,"24"23,24 1,-1-1,-23 1,47-24,-47 23,47 1,0-1,-23-23,23 24,-23-1,23-23,-24 24,1-24,-1 23,1-23,-24 24,-24-1,24 1,-23 0,23-1,-24 1,1-1,-1 1,-23 23,23-24,1 1</inkml:trace>
  <inkml:trace contextRef="#ctx0" brushRef="#br0" timeOffset="5211.1699">12794 964,'-23'0,"46"0,24 0,-23 0,-1 0,24 0,-23 0,23 0,0 0,-24 0</inkml:trace>
  <inkml:trace contextRef="#ctx0" brushRef="#br0" timeOffset="5392.1556">12888 1176,'0'0,"24"23,-1-23,1 0,-1 0,24 0,0-23,0 23,-23 0</inkml:trace>
  <inkml:trace contextRef="#ctx0" brushRef="#br0" timeOffset="6133.1632">14064 588,'0'23,"0"1,24 23,-24-24,0 24,0 0,0-23,0 46,0-23,0 0,23 0,-23 1,24 22,-24-23,0-23,0 23,0 0,0-24,0 1,0-1</inkml:trace>
  <inkml:trace contextRef="#ctx0" brushRef="#br0" timeOffset="6500.765">14440 823,'-23'0,"23"23,0 1,0-1,0 1,0-1,0 1,0 23,0 0,0-23,0-1,0 1,0-1,0 1,0-1</inkml:trace>
  <inkml:trace contextRef="#ctx0" brushRef="#br0" timeOffset="6954.8551">14723 635,'0'0,"23"0,1 23,-1-23,1 24,23-24,-24 23,1 1,23-24,-24 0,1 23,-1-23,24 47,-23-47,-24 24,0-1,0 1,-24-1,24 1,-23-1,-1 1,1-1,-1 24,-23-23,0 23,24-23,-24-1</inkml:trace>
  <inkml:trace contextRef="#ctx0" brushRef="#br0" timeOffset="12848.7091">5574 2987,'23'-24,"1"24,-24-24,0 48,-24 0,1-1,-1 1,24 46,-47-23,47 24,-47-1,0 1,24 23,-24-24,0 1,23 0,-23-1,0 1,24-1,-24-23,47-23,-24 23,0-24</inkml:trace>
  <inkml:trace contextRef="#ctx0" brushRef="#br0" timeOffset="13187.1672">5127 3198,'0'-23,"0"46,0-70,24 47,-1 0,-23 24,24-1,-1 24,24 0,-47 0,47-23,-23 46,23-23,-24 0,24 0,-23 1,-1-1,1 0,-1 0,1-24,23 24,-47-23,23-1,1 1</inkml:trace>
  <inkml:trace contextRef="#ctx0" brushRef="#br0" timeOffset="13766.1943">4892 2822,'0'-24,"0"1,0-1,0 1,0-1,23 1,1-1,-24 1,47-1,-24 1,1 23,-1-24,1 1,0 23,-1 0,24 0,-23 0,-1 23,1 1,-1-1,-23 1,0 23,24-24</inkml:trace>
  <inkml:trace contextRef="#ctx0" brushRef="#br0" timeOffset="14507.8118">5974 2704,'23'-23,"-23"-1,0 1,0-1,0 48,0-1,0 1,0 23,0 0,0 0,24 0,-24 23,0 1,0 0,0-1,0 24,0-23,-24 23,24-24,0 24,0-23,-23 23,-1 0,24-23,0-1,0 1,0-1,0-23,0 0,0 1,0-25</inkml:trace>
  <inkml:trace contextRef="#ctx0" brushRef="#br0" timeOffset="14926.167">6374 3363,'-24'0,"0"23,24 1,-23 23,-1-24,24 24,0-23,0 23,0-23,0-1,24 1,-1-1,-23 1,48-24,-25 0,1-24,-1 24,-23-23,24-1,-1 1,-23-25,0 25,-23-1,23 1,-24-24,1 47,-1-47</inkml:trace>
  <inkml:trace contextRef="#ctx0" brushRef="#br0" timeOffset="15366.156">6656 3151,'-24'-23,"48"46,-1-23,-23 24,24-1,-1-23,1 24,-1-1,1 1,23-1,-47 1,47-1,-24 1,1-1,-24 24,23-23,1-1,0 1,-24-1,-24 1,24-1,-47 1,47 0,-47 23,23-24,1 1,-48 23,1-24</inkml:trace>
  <inkml:trace contextRef="#ctx0" brushRef="#br0" timeOffset="15847.7942">7549 3363,'0'23,"24"-23,23 0,-47-23,47 23,0 0,-23 0,23 0,0 0</inkml:trace>
  <inkml:trace contextRef="#ctx0" brushRef="#br0" timeOffset="16003.1079">7620 3527,'0'0,"0"24,24-24,-1 0,1-24,23 24,0 0,0-23,0-1</inkml:trace>
  <inkml:trace contextRef="#ctx0" brushRef="#br0" timeOffset="17590.8423">9125 2634,'0'-24,"-23"1,-1 23,1 0,-1 0,1 0,-1 0,1 23,-24-23,23 24,0-24,1 23,-1-23,1 24,23-1,0 1,0-1,0 1,0-1,0 24,0 0,0 0,23 1,1 22,-24 1,0-1,23-23,-23 24,0-1,0 1,0-1,-23 25,23-25,0 24,-24 47,24-47,-23-23,23 23,0-23,0-1,-24 24,24-23,-23-1,23 1,0-1,0-23,0 0,0 0,23-23,1 0,-24-1,47-23,-24 0,1 0,47-23,-24-1,0 0</inkml:trace>
  <inkml:trace contextRef="#ctx0" brushRef="#br0" timeOffset="18606.1808">12418 2681,'0'-24,"0"1,0-1,23 24,-23-23,24 23,-1 0,1 0,23 0,-24 0,24 0,-23 0,23 0,0 0,0 0,-23 23,-1-23,-23 24,24-1,-24 1,-24-1,24 1,-23 23,-1-24,24 24,0-23,0 23,-23 0,23 0,0 0,-24 0,24 24,0-24,0 0,0 23,0 1,0-1,0 1,0 0,0 23,0-24,0 24,0-23,0 23,0-24,-23 1,-1 0,0-1,24 1,-23-1,-1 1,1-1,-1-23,1 0,-24 0,47-23,-24 23,1-47,23 23,-24-23,1 24,-1-24,1 0,-1 0,-23 0,24-24</inkml:trace>
  <inkml:trace contextRef="#ctx0" brushRef="#br0" timeOffset="23041.5556">9737 2822,'0'0,"0"-24,-24 24,24-23,-23 23,23 23,0 1,-47-1,23 1,24 23,-47-24,47 48,0-47,-23 23,46 0,-23-24,24 24,-1-47,1 24,23-24,0 0,-24-24,1 24,46-23,-46-24,-1 23,24-23,-47 24,24-24,-24-1,0 25,0-24,-24 23,1 1,-1-1,1 1,-1 23,1-24</inkml:trace>
  <inkml:trace contextRef="#ctx0" brushRef="#br0" timeOffset="23498.4553">11759 2775,'0'0,"-23"0,23 23,-24 24,1-23,23 23,-24 0,24 0,-23 0,23 0,0 24,23-48</inkml:trace>
  <inkml:trace contextRef="#ctx0" brushRef="#br0" timeOffset="23999.176">9878 4045,'-24'0,"24"23,0 1,0-1,-23 24,23 0,0-23,-24 23,24 0,0 0,0 0,0 0,0-23</inkml:trace>
  <inkml:trace contextRef="#ctx0" brushRef="#br0" timeOffset="24578.7649">11689 4115,'-24'0,"48"0,-71 0,23 24,24-1,-23 1,-1-1,24 25,0-25,0 1,0 23,0-24,24 1,-1-24,1 23,23-23,-24 0,1 0,-1 0,24-23,-47-1,24 1,-1-1,-23 1,0-24,0 23,0 0,0 1,-23-24</inkml:trace>
  <inkml:trace contextRef="#ctx0" brushRef="#br0" timeOffset="25396.1711">13523 2540,'0'-24,"-23"24,-1 0,1 0,-1 24,1-24,-1 0,1 0,-1 23,-23-23,23 0,1 0,23 24,0-1,0 24,0-23,0 23,0 0,-24 0,24 0,0 0,0 24,0-24,-23 23,23 24,0-23,0-1,0 24,0-23,-24 23,1 0,23 0,-24 0,24 0,-23 0,-1 0,24-23,0 23,-23-23,23-1,-24 1,24-1,24-23,-24 0,23-23,1-1,-1 1,24-24,-23 0,23 0,0-24,24 1,-24-1</inkml:trace>
  <inkml:trace contextRef="#ctx0" brushRef="#br0" timeOffset="26050.7128">14135 2751,'0'-23,"-24"23,1 0,-1 0,1 23,23 1,-24-1,24 24,0-23,-23-1,23 24,0-23,23 23,1-23,23-24,0 0,0-24,-24 24,24-47,-47 23,24 1,-24-1,0-23,0 24,-24-24,1 0,-1 23,1 1</inkml:trace>
  <inkml:trace contextRef="#ctx0" brushRef="#br0" timeOffset="26472.1734">14135 3739,'0'0,"-24"0,24 24,-23-1,23 24,0 0,0 0,0 0,-24 0,24 0,0 0,-23 0,23 0,0-23</inkml:trace>
  <inkml:trace contextRef="#ctx0" brushRef="#br0" timeOffset="27194.1675">14558 2634,'23'0,"-46"0,70 0,-23 0,-1-24,24 24,0 0,-23-23,-1 23,48 0,-48-24,1 24,23 0,-24 0,1 0,-24 24,0-1,-24 1,24 23,-23-24,-1 24,24 0,-23 0,23 24,0 0,-24-1,24 1,0-1,0 1,24-1,-24 1,0 23,23-24,1 1,-1 0,-23-1,24 24,-1-23,-23-24,0 23,0 1,0-24,0-24,0 25,-47-1,47-24,-47 1,24-1,-24 1,0-24,0 0,0 0</inkml:trace>
  <inkml:trace contextRef="#ctx0" brushRef="#br0" timeOffset="27709.1994">15851 3457,'0'0,"24"-24,23 24,0-23,-23 23,23 0,-24 0,1 0</inkml:trace>
  <inkml:trace contextRef="#ctx0" brushRef="#br0" timeOffset="27886.0611">15875 3622,'-24'0,"48"0,-24 23,24-23,-1 0,1-23,-1 23,48 0,-48 0,1 0,23 0,0-24</inkml:trace>
  <inkml:trace contextRef="#ctx0" brushRef="#br0" timeOffset="28685.2523">17592 2657,'0'0,"23"0,1 0,-24-23,-24 23,1 0,-24 0,23 0,24 23,-47-23,24 0,-1 24,1-24,-1 0,1 0,23 23,0 1,-24-24,24 23,-23 1,23-1,0 24,-24 0,24 0,-23 24,23-24,-24 24,1-1,-1 1,24-1,0 1,-23-1,-1 1,24 0,-24 23,1-24,23 24,-24-23,1 23,-1-24,24 24,0-23,-23 0,23-1,-24 1,24-1,0-23,24 0,-1 0,1-23,23-1,0 1,24-24,23 0,-24 0</inkml:trace>
  <inkml:trace contextRef="#ctx0" brushRef="#br0" timeOffset="31113.218">18039 2822,'0'-24,"0"1,0 46,0 1,0-1,0 1,0 23,0-24,0 25,0-1,-24-24,24 1,0-1,-23 1,23 23</inkml:trace>
  <inkml:trace contextRef="#ctx0" brushRef="#br0" timeOffset="35985.1956">17945 4115,'0'0,"0"-23,-24 23,1 23,-1-23,24 24,-23-1,-1 1,1-1,-1 1,24 23,0-23,0-1,24 1,-1-24,24 0,0 0,-23-24,-1 24,1-23,-1 23,1-24,-24 1,0-1,0 0,0 1,0-1</inkml:trace>
  <inkml:trace contextRef="#ctx0" brushRef="#br0" timeOffset="36841.0925">18486 2681,'0'-24,"23"1,1 23,-24-24,23 1,1 23,23 0,-24 0,1 0,-1 0,24 0,-23 0,-24 23,47 1,-24-1,1 1,-24-1,0 1,23 23,-23 0,0-24,0 24,0 0,0 1,0-1,0 23,0-23,-23 0,23 24,0-1,-24 1,24-1,-23 1,23 23,-24-23,24 23,0-24,-23 24,23-23,0 23,0-24,-24 25,1-25,-1 1,24-1,-23-23,-1 24,-23-24,24 0,-24-24,23 1,1-1,-24-23,23 0,-23 0,47-23</inkml:trace>
  <inkml:trace contextRef="#ctx0" brushRef="#br0" timeOffset="37429.0596">19661 3410,'0'-24,"24"24,0-23,-1 23,1 0,-1 0,24 0,-23 0,-1 0,1 0,-1 0</inkml:trace>
  <inkml:trace contextRef="#ctx0" brushRef="#br0" timeOffset="37621.5873">19661 3574,'0'0,"24"0,0 0,23 0,-24 0,24 0,0 0,-23 0,-1-23,48 23</inkml:trace>
  <inkml:trace contextRef="#ctx0" brushRef="#br0" timeOffset="38584.8038">20673 2916,'0'-24,"0"48,23-71,-23 23,0 48,0 23,0-24,0 25,0-1,0 0,0 0,0 0,0 0,0 0,0 0,0 0,0 0,0 0,0 0,0-24,0 24,0-23</inkml:trace>
  <inkml:trace contextRef="#ctx0" brushRef="#br0" timeOffset="38973.6688">21002 3034,'0'23,"0"24,0-23,-23-1,23 24,0-23,0 23,0-24,23 1,-23-1,0 1,24-1,-24 1,0-1,0 1</inkml:trace>
  <inkml:trace contextRef="#ctx0" brushRef="#br0" timeOffset="39428.1907">21190 2963,'0'-24,"24"24,-1 0,1 24,23 0,-24-24,1 23,-1-23,24 24,-23-24,23 23,0-23,-24 24,1-1,23-23,-23 24,-1-24,1 47,-24-24,0 1,0-1,-47 1,23-1,-23 1,0 23,0-24,-24 1,-46 23</inkml:trace>
  <inkml:trace contextRef="#ctx0" brushRef="#br0" timeOffset="41547.5597">5386 5903,'0'23,"0"1,-24-1,1 24,-1 0,-23 0,24 24,-1-24,-23 24,-23-24,46 23,-23 1,0-1,0-23,0 0,23 0</inkml:trace>
  <inkml:trace contextRef="#ctx0" brushRef="#br0" timeOffset="41880.185">4868 6091,'0'0,"24"-24,-24 1,23-1,-23 48,24-24,-24 23,23 1,24-1,-47 25,47-25,-23 24,0-23,23 23,-24 0,24-24,-23 24,-1-23,-23-1,24 24,-24-23,23-1</inkml:trace>
  <inkml:trace contextRef="#ctx0" brushRef="#br0" timeOffset="42533.1922">4892 5809,'23'0,"-23"-24,24 24,-24-23,23-1,24 24,-47-23,47-24,1 23,-25 1,1-1,-1 1,1-1,-1 24,-23 24,0-1,0 1,0-1,0 1,24 23,-24-24,23 1,-23-1,0 1,24-1,-24 1,0-1</inkml:trace>
  <inkml:trace contextRef="#ctx0" brushRef="#br0" timeOffset="43477.0741">5903 5715,'-23'0,"23"23,0 1,0-1,23 24,-23 0,0 0,24 24,-24-1,0-23,23 24,-23 0,0 23,0-24,0 1,0 23,0-24,0 1,0 0,0-1,0-23,0 0,0 0,0-23,0-1</inkml:trace>
  <inkml:trace contextRef="#ctx0" brushRef="#br0" timeOffset="44879.2218">6303 6020,'0'0,"0"24,0-1,23-23,-23 24,0-1,0 25,0-25,0 24,0-23,0 23,0 0,0-24,0 24,0-23,0-1,-23 24,23-23,0-1,0 1</inkml:trace>
  <inkml:trace contextRef="#ctx0" brushRef="#br0" timeOffset="45360.2046">6562 6020,'0'24,"47"-24,-24 0,24 23,-23-23,-1 24,24-24,-23 0,23 23,0-23,-24 24,1-24,23 24,-23-1,-1-23,1 24,-1-1,-23 1,-23-1,23 1,-24-1,1 1,-25 23,1-24,0 24,24-23,-48 23,48-24</inkml:trace>
  <inkml:trace contextRef="#ctx0" brushRef="#br0" timeOffset="45817.6583">7808 6232,'24'0,"-1"0,1 0,-1 0,1 0,-1 0,1 0,-1 0</inkml:trace>
  <inkml:trace contextRef="#ctx0" brushRef="#br0" timeOffset="46001.2008">7879 6373,'-24'0,"24"24,24-24,-1 0,24 0,-23 0,23-24,0 24,-24 0</inkml:trace>
  <inkml:trace contextRef="#ctx0" brushRef="#br0" timeOffset="47082.1248">9549 5973,'0'-23,"23"23,-46 0,-1 0,0 0,1 0,-1 23,1-23,-1 0,1 24,-24-24,23 0,1 23,-1-23,1 0,-1 24,-23-24,47 23,-23-23,-1 0,24 24,0-1,0 1,0 0,24-1,-24 24,0 0,23 0,-23 0,0 0,0 24,0-24,0 23,0-23,0 24,0-24,0 24,0-24,-23 70,-1-70,24 0,0 0,0 0,0 0,0-23,0-1,24-23,-1 24,1-24,23 0,-24 0,24-24,0 24,24-47</inkml:trace>
  <inkml:trace contextRef="#ctx0" brushRef="#br0" timeOffset="47719.4309">9925 5950,'0'23,"0"1,-24-1,24 1,-23-1,23 1,0-1,0 1,0 0,23-24,-23 23,24-23,-1 0,1 0,23 0,-24 0,1 0,23-23,-47-1,0 0,0 1,-24 23,1-24,-1 24,1-23,-1 23,1 0,-1 0</inkml:trace>
  <inkml:trace contextRef="#ctx0" brushRef="#br0" timeOffset="48136.2023">11148 5856,'0'0,"0"23,0 1,0-1,0 24,-24-23,24-1,0 1,0 23,0-24,0 1</inkml:trace>
  <inkml:trace contextRef="#ctx0" brushRef="#br0" timeOffset="48782.1189">9948 6773,'0'24,"0"-1,0 1,0-1,0 1,0 23,-23-24,23 1,0 23,-24-24,24 1,0-1,0 1</inkml:trace>
  <inkml:trace contextRef="#ctx0" brushRef="#br0" timeOffset="49414.1985">10960 6749,'-24'24,"1"-24,23 47,-24-23,1-1,23 1,-24-1,24 1,0-1,0 1,24-24,-1 0,1 0,-1 0,1 0,-24-24,23 24,1 0,-24-23,0-1,0 1,0-1,0 1,0-1,0 1,0-1</inkml:trace>
  <inkml:trace contextRef="#ctx0" brushRef="#br0" timeOffset="50234.9801">11406 5856,'0'-24,"24"24,0 0,23-23,-24 23,24-24,0 24,-23-23,23 23,-24 0,1 0,-1 0,1 0,-1 0,-23 23,-23-23,23 47,0-23,-24-1,24 24,0 0,0 0,0 0,0 0,0 1,0-1,0 0,0 23,0-23,0 24,0-24,-23 0,23 0,0 0,0 23,0-23,-24-23,1 23,23 0,-24 0,24 0,-23-23,-1-1,24 1,-23-1,-1 1,24-1,-23 1,-1-24,1 0,-24 0,23 0,0 0,-23 0</inkml:trace>
  <inkml:trace contextRef="#ctx0" brushRef="#br0" timeOffset="51086.1915">12441 5762,'-23'-24,"-1"24,-23 0,24 24,-1-24,1 0,-1 0,1 0,23 23,-24-23,1 0,-1 24,1-24,23 23,0 1,0-1,0 1,0-1,0 24,0 0,0 0,0 0,0 24,0-24,0 0,0 24,0-24,-24 23,1 1,-1-1,24-23,-24 24,1-24,23 24,-24-24,1 23,23-46,0 23,0 0,0 0,0-24,23 1,1-24,23 23,-23-23,23-23,0 23,0-24</inkml:trace>
  <inkml:trace contextRef="#ctx0" brushRef="#br0" timeOffset="55828.1487">6303 3410,'0'-24,"0"1,23 23,-23 23,0 1,0-1,0 1,0 23,24-24,-24 24,24 1,-24-1,0 0,23-24,-23 24,0 0,0-23,0-1,0 24,0-23,24-24,-24-24,0 1,0-1,0-23,0 0,0 24,-24-24,24-24,0 24,0-24,0 24,0 24,0-48,-23 48,23-24,0 23,0 1,-24 23,24 23,24 24,-24-23,23 23,-23 0,0 23,0-23,24 1,-24 22,23-23,-23 0,0 0,0 0,0-23,0-1,0 1,0-48,0 1,0-1,0 1,0-1,0-23,0 24,-23-24,23 23,-24-23,24 0,0 0,-23 23,23-23,0 24,0-24,0 23,0 1,0 46,0 1,0 23,0 0,0 0,0 0,0 0,0 0,0 0,0 0,0-23,0-1,0 1,0-1,23-23,-23-23,0-1,0-23,0 24,0-24,0 0,-23 0,-1-24,24 24,-24 0,24 0,-23 0,-1 23,24 1,0-1,0 1,0 46,0 1,0 23,0-24,0 24,24 0,-1 0,-23 0</inkml:trace>
  <inkml:trace contextRef="#ctx0" brushRef="#br0" timeOffset="57144.1992">20979 3198,'0'-23,"23"-1,-46 24,23 24,0-1,0 1,-24-1,24 1,-24-1,24 24,0-23,0-1,0 24,0-23,0-1,0 1,0-1,24 1,0-24,-24 23,23 1,1-24,-1 24,1-24,-1 0,-23-24,24 0,-1 24,-23-23,24-1,-24 1,23-1,-23 1,0-1,0-23,0 24,0-1,-23 1,23-24,-24 47,24-47,-23 23,-1 24,1-23,-1 23,1 23</inkml:trace>
  <inkml:trace contextRef="#ctx0" brushRef="#br0" timeOffset="59792.2065">6279 6114,'0'-23,"0"46,0 1,0 0,0-1,0 24,0-23,0 23,0 0,0-24,0 24,0-23,0 23,24-24,-1 1,-23-1,24-23,23 24,0-24,-23 0,-1-24,1 1,23-1,-24 1,1-1,-24 1,23-1,-23 1,0-1,0 1,-23-24,23 23,-24 1,1-1,23 1,-47-1,0 1,23-1,1 24,-1-24,1 24,-25 0</inkml:trace>
  <inkml:trace contextRef="#ctx0" brushRef="#br0" timeOffset="62436.5122">12771 5879,'0'-23,"0"46,0-23,23 24,-23-1,0 1,0 23,0-24,0 1,0-1,0 1,0 23,0-23,0-1</inkml:trace>
  <inkml:trace contextRef="#ctx0" brushRef="#br0" timeOffset="63018.2289">12771 6679,'0'0,"-24"0,24 23,0 1,-23-1,23 1,-24 0,24-1,0 24,24-23,-1-1,1 1,-1-24,24 0,-23 0,-1 0,1-24,-24 1,23-1,-23 1,0-1,-23 1,23-1</inkml:trace>
  <inkml:trace contextRef="#ctx0" brushRef="#br0" timeOffset="63732.2058">13147 5856,'-24'-24,"48"24,-1 0,1-23,-1 23,1-24,23 24,-24 0,25 0,-1 0,-24 0,24 0,0 0,-23 0,-24 24,23-1,-23 24,-23-23,23-1,-24 48,24-48,0 24,0 0,-23 24,-1-24,24 0,0 24,0-24,0 0,0 23,0-23,0 0,0 24,0-24,0 0,24-23,-24 23,0-24,-24 1,24-1,0 1,-23-24,-24 23,23-23,1 24,-25-24,25 0,-24 23</inkml:trace>
  <inkml:trace contextRef="#ctx0" brushRef="#br0" timeOffset="64288.2862">13970 6279,'24'0,"-1"0,1-23,23 23,0 0,0 0</inkml:trace>
  <inkml:trace contextRef="#ctx0" brushRef="#br0" timeOffset="64466.2752">14017 6420,'0'0,"24"0,-1 0,1 0,-1 0,1 0,23 0,-24-23</inkml:trace>
  <inkml:trace contextRef="#ctx0" brushRef="#br0" timeOffset="65450.2058">15240 5738,'0'0,"-24"0,1 0,-1 0,1 0,-1 0,1 24,-1-24,-23 0,24 0,-1 23,-23-23,24 24,-24-24,47 23,-47-23,23 0,24 24,0-1,-23-23,23 24,0-1,0 1,23-1,-23 24,0-23,24-1,-1 1,-23 23,24 0,-24-23,0 23,0 0,0 0,0 0,0 0,-24 0,-23 70,47-70,-23 0,-1 24,24-24,0 0,0-23,0 23,0 23,0-46,0 23,0-24,0 1,24-24,-1 23,24-23,-23-23,23 23,23-24</inkml:trace>
  <inkml:trace contextRef="#ctx0" brushRef="#br0" timeOffset="68044.2237">15710 5832,'24'0,"-24"-23,-24 23,1 0,-1 23,1-23,23 24,0 23,-24-24,1 1,23 23,0-24,0 1,0-1,0 1,23-1,1-23,-1 0,1 0,-1 0,24-23,-23 23,-1-24,1 24,-1-23,1-1,0 24,-24-23,0-1,0 1,0-1,-24 24,0-23,1 23,-1-24</inkml:trace>
  <inkml:trace contextRef="#ctx0" brushRef="#br0" timeOffset="68581.2159">15781 6514,'0'24,"0"-1,0 1,0-1,0 1,-24-1,24 24,0-23,0-1,0 25,0-25,0 24,0-23</inkml:trace>
  <inkml:trace contextRef="#ctx0" brushRef="#br0" timeOffset="69236.7417">16134 5738,'23'0,"1"0,-1 0,1-23,-1 23,24-24,0 24,0 0,-23-23,23 23,-24 0,25 0,-25 0,1 23,-1 1,-23-1,0 1,0-1,0 24,-23-23,23 23,0 0,0 0,0 0,0 0,0 0,0 0,0 24,0-24,0 0,0 0,-24 0,1 23,23-23,-24 0,0-23,1 23,23 0,-24-24,1 1,23 0,-24-1,1 1,-1-1,1-23,-1 24,1-1,-1-23,-23 24,24-24</inkml:trace>
  <inkml:trace contextRef="#ctx0" brushRef="#br0" timeOffset="69815.2159">16933 6232,'-23'0,"23"-23,23-1,1 24,-1 0,1 0,-1 0,24 0,-23 0</inkml:trace>
  <inkml:trace contextRef="#ctx0" brushRef="#br0" timeOffset="70027.8283">16933 6350,'0'0,"24"0,-1 0,1 0,-1 0,1 0,23 0,-24 0,1 0,0 0</inkml:trace>
  <inkml:trace contextRef="#ctx0" brushRef="#br0" timeOffset="70834.2441">17851 5809,'0'-24,"0"1,0 46,23 1,-23-1,0 24,0-23,0 23,0 0,0-24,0 1,0 23,24-24,-24 25,0-25,0 1,0 23,0 0,0-24,0 1,0-1</inkml:trace>
  <inkml:trace contextRef="#ctx0" brushRef="#br0" timeOffset="71489.215">18227 5903,'0'23,"0"1,0-1,0 24,0-23,0-1,0 1,0-1,0 1,0 0,0-1,0 1,0-1</inkml:trace>
  <inkml:trace contextRef="#ctx0" brushRef="#br0" timeOffset="71980.133">18439 5832,'23'0,"1"24,-1-1,1 1,-1-1,1-23,23 24,-24-1,24 1,-23-1,23-23,-24 24,1-1,-1 1,1-24,-24 23,0 1,0 0,-24-24,1 23,-1 1,1-1,-24 1,0-1,0 1</inkml:trace>
  <inkml:trace contextRef="#ctx0" brushRef="#br0" timeOffset="77930.4527">3998 2046,'0'0,"0"-24,24 24,-24 24,23-1,-23 1,0-1,0 1,0-1,24 24,-24-23,0 23,0 0,0 0,0 0,23 0,-23 0,0 24,0-1,0-23,0 47,0-23,-23 23,23 0,0 0,-24 24,24-24,0 0,0 23,0 25,0-48,0 47,0-24,0 1,0 23,-23-23,23 23,-24-24,24 24,0 1,0-1,-23-24,23 24,0-23,0 23,0-23,23-1,-23 1,0-1,0 1,0-24,0 24,0-24,0 23,0-23,0 1,0-1,0 0,0 0,-23 70,-1-70,24-23,0 23,0-23,0-24,0 23,-23 1,23-24,0 0,-24 23,24-46,0 23,0 0,0-23,0-1,0 1,0-1,24-23,-1-23,-23-1,0 1,24-1,-1 1,-23-1,24 0,-1 24,-23-23,47-1,-23 24,-1 0,1 0,23 0,0 0,0 0,0 0,23-23,-22 23,46 0,-47 0,23 0,24 0,-23-24,23 24,0 0,0-23,0 23,24 0,-24 0,23 0,1-24,0 24,-24 0,47 0,-24 0,24-23,-23 23,0 0,23-24,-24 24,24-23,1 23,-1 0,0-24,0 24,0-23,0 23,0-24,0 24,0-23,24 23,0 0,-24 0,0-24,24 24,-1-23,1 23,-1 0,1-24,0 24,-1 0,1 0,-24-23,24 23,-1 0,1 0,164 0,-164 0,-24 0,24 0,-1 0,142 0,-141 0,-1 0,1 0,188 23,-212-23,188 0,-188 0,24 0,-1 24,-23-24,24 0,-24 0,24 0,-1 23,1-23,0 0,-24 24,165-24,-142 0,-23 0,0 23,24-23,-24 0,0 24,0-24,1 0,-25 0,24 0,0 0,0 0,-23 0,47 0,-48 0,48 0,-24 0,0 0,0 0,0 0,-23 0,47 0,-48-24,24 24,-23-23,46 23,-46 0,23 0,0-24,-23 24,-1-23,25 23,-25-24,1 24,-1 0,24-23,-23 23,0-24,-1 24,1-23,-1 23,1-24,0 24,-1 0,1-23,-1 23,1-24,0 24,-24-23,23 23,-23-24,0 24,0 0,-23 0,23 0,-23-23,-24 23,23 0,48 0,-71 0,0 0,0 0,-24 0,1 0,0 0,-24 23</inkml:trace>
  <inkml:trace contextRef="#ctx0" brushRef="#br0" timeOffset="80708.2059">3763 2187,'23'-24,"1"24,0 0,-24-23,23 23,1-24,-1 24,1-23,-1 23,1-24,-1 24,-23-23,47 23,-47-24,47 24,-23 0,-1 0,1-23,23 23,-24 0,24 0,-23 0,23 0,0 0,0 0,24 0,-1 0,1 0,-1 0,-23-24,47 24,-23 0,23 0,0-23,0 23,-23 0,23 0,23 0,-23-24,24 24,-24 0,24 0,-24 0,23 0,-23 0,24 0,-24 0,24 0,-1 0,-23 0,24 0,0 0,-1 0,95 0,-95 0,1 0,0 0,-1 0,1 0,-1 0,1 0,0 0,-1 0,1 24,-1-24,1 0,141 0,-142 0,1 0,-1 0,24 0,-23 0,0 0,-1 0,24 0,-23 0,0 0,-1 0,1 0,-1-24,1 24,23 0,-23 0,-1 0,24 0,-23 0,0 0,-1 0,1 0,-1 0,1 0,-1 0,25 0,-25 0,1 0,23 0,-24 0,1 24,23-24,-23 0,-1 0,1 0,0 23,-1-23,1 0,-24 0,47 0,-47 24,24-24,23 0,-24 0,1 0,-1 0,1 0,0 0,23 0,-24 23,1-23,23 0,-23 0,23 0,-47 24,47-24,-23 0,-1 0,1 0,-1 23,1-23,-24 0,24 0,-1 0,1 0,-1 0,1 0,-24 0,47 0,-23 0,23 0,-24 0,25 0,-25 0,24 0,-23 0,23-23,-23 23,23 0,0 0,-24 0,24 0,-23 0,0 0,23 0,0 0,-47 0,47-24,-23 24,23 0,-24 0,1 0,0 0,-1 0,1 0,23 0,-24 0,-22 0,22 0,1 0,-1 0,-23 0,24 0,-47 0,23 0,0 0,0 0,0 0,-24 0,24 0,-23 0,0 0,23 0,-47 0,23 0,1 0,-24 0,23 0,-23 0,0 0,0 0,1 0,22 24,-23-24,-23 0,-1 0,1 0,-1 0,1 0,-1 0,1 0,-1 0,1 0,-24 23,0 1,23-24,-23 23,0 1,0-1,0 1,-23-1,23 1,0-1,0 1,0 23,0-23,0 23,-24-24,24 24,-23 24,23-24,0 0,0 0,0-24,-24 48,24-24,-23 0,23 0,0 0,-24 24,24-24,0 23,0-23,0 24,0-1,0-23,0 24,0-1,0-23,0 24,0 0,0-1,0 24,-23-23,23-1,-24 1,24-1,0 25,-23-25,23 24,-24-23,24 23,0-24,-23 24,23-23,0 23,-24 0,24 0,0 0,0 0,0 0,0 0,0 1,0-1,0 0,0-24,0 24,0 0,-23 0,23-23,0 23,0 0,0 0,-24-23,24 23,0 0,0-23,-23 23,23-24,0 1,0 23,0-24,0 1,0-1,0 1,0 0,0-24</inkml:trace>
  <inkml:trace contextRef="#ctx0" brushRef="#br0" timeOffset="84673.2263">4986 8819,'0'-23,"0"-1,-24 24,24-23,-23 23,-1 0,1 0,-1 0,1 0,-1 0,1 23,-1-23,1 24,-1-1,24 1,0-1,0 1,0-1,0 1,24-1,-1 1,1-1,-1 1,1-1,23 1,0-1,-47 1,0-1,23 1,-46-1,23 1,-24-24,1 0,-1 0,-23 0,24 0,-1 23,-23-23,24 0,-24 0,0 24</inkml:trace>
  <inkml:trace contextRef="#ctx0" brushRef="#br0" timeOffset="85051.8239">5104 8796,'0'-24,"23"24,1-23,-1 23,1 0,-1 0,1 0,-1 0,1 0,-1-24,1 24</inkml:trace>
  <inkml:trace contextRef="#ctx0" brushRef="#br0" timeOffset="85260.2259">5339 8725,'-24'0,"1"0,23 24,-24-24,24 23,0 1,0-1,0 1,0-1,0 1,0-1,0 1,0-1,0 1,0-1,0 1,0-1,0 1,0-1,-23 1</inkml:trace>
  <inkml:trace contextRef="#ctx0" brushRef="#br0" timeOffset="85419.2321">5127 9195,'0'0,"-23"0,46 0,1 0,-1 0,24 0,-23 0,-1-23,1 23</inkml:trace>
  <inkml:trace contextRef="#ctx0" brushRef="#br0" timeOffset="86196.2087">5480 8819,'0'24,"0"-1,0 24,0 0,0-23,0-1,0 1,0-1,-24 1,24-48,0 1,0-1,0 1,0-1,0 1,0-1,0-23,24 24,-24-1,23 1,-23-1,24 24,-1 0,-23 24,24-1,-1-23,-23 24,24-1,-24 1,0-1,0 1,23-48,1 24,-24-23,0-1,23-23,1 24,-24-1,0 1,24 23,-24-24,23 24,-23 24,24-24,-24 23,0 1,0-1,0 24,0-23,0-1,0 1,0-1,0 1,0-1,0 1</inkml:trace>
  <inkml:trace contextRef="#ctx0" brushRef="#br0" timeOffset="86593.2417">6021 8702,'23'0,"1"-24,-1 24,1-24,-1 24,1 0,-1 0,1 0,-1 0,1 0</inkml:trace>
  <inkml:trace contextRef="#ctx0" brushRef="#br0" timeOffset="86810.2313">6162 8654,'0'0,"-24"24,24 0,0-1,0 1,0-1,0 1,0-1,0 1,0-1,0 24,0-23,0 23</inkml:trace>
  <inkml:trace contextRef="#ctx0" brushRef="#br0" timeOffset="86996.2317">5997 9078,'0'23,"0"-46,47 46,-23-23,23 0,-24 0,1 0,-1-23,1 23</inkml:trace>
  <inkml:trace contextRef="#ctx0" brushRef="#br0" timeOffset="87750.304">6468 8725,'0'0,"0"-23,0 46,0 1,0-1,0 1,0-1,0 24,0-23,0-1,0 1,0 23,0-24,0 1,0-1,23 1,1-24,-1 0,1 0,23 0,-24 0,24-24</inkml:trace>
  <inkml:trace contextRef="#ctx0" brushRef="#br0" timeOffset="88422.2399">7032 8631,'0'23,"-23"-23,23 24,0 0,-24-1,24 1,-24 23,1-24,23 1,0 23,0-24,-24 1,24-1,0 1,0-1,0-46,0-24,0 23,24 1,-24-24,0 23,0-23,0 24,23-24,-23 23,24 0,-24 1,24 23,-1 0,1 23,-24 1,23 23,1-23,-1-1,-23 1,0-1,24 24,-24-23,23-1,-23 1,0-1,24 1,-24-1</inkml:trace>
  <inkml:trace contextRef="#ctx0" brushRef="#br0" timeOffset="88603.2324">6914 8937,'0'0,"0"-24,24 1,-1 23,1-24,0 24,-1-23,1 23,-1 0,24-24</inkml:trace>
  <inkml:trace contextRef="#ctx0" brushRef="#br0" timeOffset="89265.2297">7338 8631,'0'0,"0"23,0 1,0 0,0-1,0 1,0 23,0-24,0 1,0 46,0-46,0-1,0 1,0-1,-24-23,24 24,0-1,0-46,0-1,-23-23,23 24,0-1,0 1,0-24,-24 23,24 1,0-24,0 23,0-23,24 23,-24 1,47-1,-47 1,47 23,-24-24,24 24,-23 0,-1 0,-23 24,24-24,-24 23,0 1,0-1,-24 1,24 0,-23-1,-1 1,1-24,-24 23,23 1,1-24,23 23,23-23,1 24,23-1,-24 1,-23-1,47-23,-47 47,24-23,-1-1,1 1,-24-1,23 1</inkml:trace>
  <inkml:trace contextRef="#ctx0" brushRef="#br0" timeOffset="89769.3937">8137 8607,'0'-23,"0"46,-23-23,23 24,-24-1,1 1,23 23,-24-23,1 23,23-24,-24 24,24 0,-23-23,-1 23,24-24,0 1,-23-1,-1 1</inkml:trace>
  <inkml:trace contextRef="#ctx0" brushRef="#br0" timeOffset="90023.2304">7738 8654,'0'0,"0"-23,0-1,0 48,0-1,23 1,1 0,-1-1,1 1,-24 23,23-24,1 1,-1-1</inkml:trace>
  <inkml:trace contextRef="#ctx0" brushRef="#br0" timeOffset="90691.9387">8420 8984,'0'23,"-24"1,24-1,-23 1,23-1,-24 1,24 23</inkml:trace>
  <inkml:trace contextRef="#ctx0" brushRef="#br0" timeOffset="91493.2341">9337 8607,'0'0,"0"24,0-1,0 1,0 0,0-1,0 1,23-1,-23 24,24-23,-1-1,-23 1,24-1,-1-23,-23 24,24-24,-1 0,-23-24,24 24,-24-23,24-1,-24 1,0-1,0 1,0-1,0 1,23 23,-23 23,0 1,24-1,-1 1,-23 23,0-24,24-23,-1 24,-23-1,24 1,-24-1,23-23,1-23,-24-1,23 1,1-1,-24 1,0-24,0 23,0 1,0-24,0 23,0-23,0 23,23 1,-23-1</inkml:trace>
  <inkml:trace contextRef="#ctx0" brushRef="#br0" timeOffset="91767.016">9948 8584,'24'23,"-24"1,0-1,0 1,0 23,0-23,0 23,-24-24,24 24,0-23,0-1,0 1,0-1</inkml:trace>
  <inkml:trace contextRef="#ctx0" brushRef="#br0" timeOffset="91974.9041">9972 8654,'23'-47,"-46"94,70-117,-47 46,23 1,1 23,-1-24,1 1,-1 23,25 0,-25 0,1 0,23 0,-24 0</inkml:trace>
  <inkml:trace contextRef="#ctx0" brushRef="#br0" timeOffset="92167.2407">10066 8702,'0'23,"23"-23,1 0,-1 0,25 0,-25 0,1 0</inkml:trace>
  <inkml:trace contextRef="#ctx0" brushRef="#br0" timeOffset="92370.0383">9948 8984,'0'23,"24"-23,-1 0,1 0,-1 0,1 0,23-23,-24 23,1 0,0-24</inkml:trace>
  <inkml:trace contextRef="#ctx0" brushRef="#br0" timeOffset="92940.2295">11571 8560,'0'0,"24"0,-24-23,0-1,-24 24,24-23,-23 23,-1 0,1 0,-24 0,-1 23,48 1,-47-1,24 1,-1 23,1-24,23 25,-24-1,1-24,23 24,0-23,23-1,1 1,-1-1,24-23,0 0,-23 0,23 0,0 0,0-23</inkml:trace>
  <inkml:trace contextRef="#ctx0" brushRef="#br0" timeOffset="93660.6306">11947 8513,'0'0,"-23"0,-1 24,24-1,-23-23,-1 24,24 23,-23-24,-1 25,24-25,-23 48,23-48,-24 1,24-1,-23 1,23-1,0 1,0-48,0 1,23-24,1 23,-1-23,-23 24,0-24,24 23,-1 0,-23-23,0 24,24-1,-1 24,1 0,-1 24,1-1,-24 1,23-1,-23 25,24-25,-24 1,0-1,23 24,-23-23,0-1,0 1</inkml:trace>
  <inkml:trace contextRef="#ctx0" brushRef="#br0" timeOffset="93862.2586">11736 8772,'0'0,"23"-23,1 23,-1 0,24 0,0-24,-23 24,-1 0</inkml:trace>
  <inkml:trace contextRef="#ctx0" brushRef="#br0" timeOffset="95353.2472">12300 8631,'0'-24,"0"48,-23-24,23 23,-24 1,24 0,-23-1,23 1,0 23,0-24,0 1,-24 23,24-24,0 1,0-1,0 1,0-1,0-46,0-24,0 23,0 1,0-1,0-23,0 0,24-23,-24 46,23 0,-23 1,24 23,-1 0,-23 23,24 1,-1 23,1-23,-1-1,1 24,-24-23,23-1,1 1,-24-1,23 1,1-24,-24 23,23-23,1 0,-1-23,-23-1,24 1,-24-24,0 23,0 1,-24-1,24 1,0-1,0-23,0 23,0 1,0-1</inkml:trace>
  <inkml:trace contextRef="#ctx0" brushRef="#br0" timeOffset="96350.2407">14487 8654,'0'-23,"-23"23,23-24,0 48,0-1,0 1,0 23,0-23,0-1,0 24,0 0,0-23,0-1,0 1,0-48,0 1,0-1,0 1,0-24,0 23,23-23,-23 0,24 23,-1-23,-23 0,0 24,24-1,-1 1,1 23,-24 23,24 1,-24-1,23 1,-23 23,24-24,-24 1,23 23,-23-23,0-1,0 1,0-48,0 1,0-1,24 1,-24-25,23 25,-23-24,0 23,24 1,-1-24,1 23,-1 1,1 23,-1 0,1 23,-24 1,0-1,23 1,-23-1,0 24,0-23,0-1,0 25,0-1,-23 0,23-24</inkml:trace>
  <inkml:trace contextRef="#ctx0" brushRef="#br0" timeOffset="96885.1689">15311 8537,'0'-24,"0"48,-24-1,1 24,23-23,-24 23,24-23,0 23,0-24,0 1,0-1,0 1,24-24,-1 23,1-23,-1 0,1 0,-1-23,1 23,-1-24,1 24,-1-23,-23-1,24 1,-1 23,-23-24,0 1,0-1,0 0,0 1,0-1</inkml:trace>
  <inkml:trace contextRef="#ctx0" brushRef="#br0" timeOffset="97487.2396">15757 8560,'0'-23,"0"-1,0 48,0-1,0 1,-23 23,23-24,0 25,-24-25,24 24,0-23,0-1,0 1,0-1,0 1,0-1,24-23,-1 0,24 0,-23 0,-1 0,48 0,-47-23,-1 23</inkml:trace>
  <inkml:trace contextRef="#ctx0" brushRef="#br0" timeOffset="97934.2381">16181 8560,'23'0,"-23"-23,24 23,-1 0,-23-24,24 24,-1 0,24 0,-23 0,-1 0,1 0,-1 0,1 0</inkml:trace>
  <inkml:trace contextRef="#ctx0" brushRef="#br0" timeOffset="98107.2726">16345 8537,'-23'0</inkml:trace>
  <inkml:trace contextRef="#ctx0" brushRef="#br0" timeOffset="98834.238">16298 8584,'0'23,"0"1,0-1,0 1,0 0,0-1,0 1,0-1,0 1,0-1,-23 1,23-1,0 1,0-1</inkml:trace>
  <inkml:trace contextRef="#ctx0" brushRef="#br0" timeOffset="99135.2421">16628 8607,'0'-23,"0"46,23-46,1-1,-1 24,1 0,-1 0,1 0,-1 0,1 0,-1 0</inkml:trace>
  <inkml:trace contextRef="#ctx0" brushRef="#br0" timeOffset="99321.2407">16769 8560,'-24'0,"24"24,0-1,0 1,0-1,0 1,0 0,0-1,0 1,0-1</inkml:trace>
  <inkml:trace contextRef="#ctx0" brushRef="#br0" timeOffset="99489.137">16581 8960,'0'0,"-24"24,1-24,46 0,1 0,23 0,-24 0,24 0,0-24,-23 24</inkml:trace>
  <inkml:trace contextRef="#ctx0" brushRef="#br0" timeOffset="100742.0167">16722 8796,'0'-24,"-24"24,24 24,0-1,0 1,0-1,0 1,0-1,-23-23,23 24,0-1,0 1</inkml:trace>
  <inkml:trace contextRef="#ctx0" brushRef="#br0" timeOffset="103064.268">17098 8584,'0'-24,"0"48,-24-48,1 24,23 24,0 23,0-24,0 25,0-25,0 24,0-23,0 23,0-24,0 1,0-1,0 1,0-1,0 1,0-1,-24-46,24-1,0 1,0-1,0-23,0 24,0-1,0-46,0 46,0 1,0-25,0 25,24-1,-24 1,23-1,1 1,-1-1,1 1,0 23,-1 0,48 23,-48-23,1 24,-24-1,0 1,23-1,-23 1,-23-1,23 1,-24-24,1 24,-24-1,23 1,-23-24,23 0</inkml:trace>
  <inkml:trace contextRef="#ctx0" brushRef="#br0" timeOffset="103432.3506">17662 8537,'0'0,"0"23,0 1,-23-1,23 24,0-23,-24 23,1-23,23 23,-24 0,1 0,-1-24,24 1,-23 23,-1-24,24 1</inkml:trace>
  <inkml:trace contextRef="#ctx0" brushRef="#br0" timeOffset="103970.2484">17427 9007,'0'24,"0"-1,24-23,-1 0,1 0,-1 0,24 0,-23 0,23 0,0 0,-24 0,24 0,1 0</inkml:trace>
  <inkml:trace contextRef="#ctx0" brushRef="#br0" timeOffset="104476.8137">18344 8560,'0'24,"-23"-1,23 1,0-1,-24 1,1 23,-1-23,24-1,-47 48,24-24,-1-24,24 24,-23-23,-1-1,1 1,23-1,-24-23,24 24</inkml:trace>
  <inkml:trace contextRef="#ctx0" brushRef="#br0" timeOffset="104725.8474">18039 8631,'-24'-24,"48"48,-48-71,1 47,46 23,-23 1,24-1,-1 1,1 0,-24-1,23 1</inkml:trace>
  <inkml:trace contextRef="#ctx0" brushRef="#br0" timeOffset="105672.9883">20038 8584,'0'0,"0"23,0 1,0-1,0 1,0 0,0 23,0-24,0 1,0-1,0 24,0-23,0-1,-24 1,24 23,-23-24,23 1</inkml:trace>
  <inkml:trace contextRef="#ctx0" brushRef="#br0" timeOffset="106007.2484">20014 8654,'24'-23,"-24"-1,0 1,23-1,1 1,-1-1,1 24,-1 0,1 24,-1-1,1 1,-1-1,-23 1,24-1,-24 1,-24 0,24-1,-23-23,-1 24,1-24,-1 0,1 23,-24-23</inkml:trace>
  <inkml:trace contextRef="#ctx0" brushRef="#br0" timeOffset="106720.2527">20485 8560,'0'24,"-24"-1,24 1,0-1,-23 1,23 0,0 23,0-24,0 24,0-23,0-1,0 24,0-23,0-1,0 1,0-1,-24-23,1 0,23-23,0-1,0 1,23-1</inkml:trace>
  <inkml:trace contextRef="#ctx0" brushRef="#br0" timeOffset="106977.2544">20485 8654,'0'-23,"0"-1,0 1,23 23,-23-24,24 24,-1 0,1 24,-1-1,-23 1,0-1,24 25,-24-25,23 1,-23 23,0-24,0 24,24 0,-24-23,0-1,0 1,0-1</inkml:trace>
  <inkml:trace contextRef="#ctx0" brushRef="#br0" timeOffset="107171.0441">20438 8819,'0'0,"23"0,1 0,-1 0,1 0,-1 0,1 0,-1 0</inkml:trace>
  <inkml:trace contextRef="#ctx0" brushRef="#br0" timeOffset="107712.2606">20884 8607,'-23'0,"46"0,-70 0,47 24,0-1,0 1,0 0,24-1,-24 1,23-1,-23 24,24-23,-1-1,1 1,0-24,-1 0,24 0,-23-24,-1 24,1-23,-1 23,-23-24,0 1,0-1,0 1,24 23,-24-24,0 1,0-1,0 0</inkml:trace>
  <inkml:trace contextRef="#ctx0" brushRef="#br0" timeOffset="109196.2721">21496 8537,'0'-24,"0"48,0-1,0 1,0-1,0 1,0-1,0 1,0 23,0-23,0-1,0 1,0-1,0 1,0-1,0 1,0-1,0 1,23-24,1 0,23-24,-23 24,23 0,-24-23,24 23,0-24,0 24,0-23</inkml:trace>
  <inkml:trace contextRef="#ctx0" brushRef="#br0" timeOffset="109514.2509">21943 8560,'-24'0,"24"-23,24 23,-1 0,1-24,-1 24,1 0,-1 0,24 0,-23 0,-1 0</inkml:trace>
  <inkml:trace contextRef="#ctx0" brushRef="#br0" timeOffset="109698.2633">22107 8513,'0'24,"0"-1,-23-23,23 24,0-1,0 1,0-1,0 1,0 0,-24-1,24 1</inkml:trace>
  <inkml:trace contextRef="#ctx0" brushRef="#br0" timeOffset="109863.2505">21943 8890,'-24'0,"24"23,24-23,23 0,0 0,-24 0,1 0,-1-23,24 23</inkml:trace>
  <inkml:trace contextRef="#ctx0" brushRef="#br0" timeOffset="111490.2418">23542 8584,'-23'23,"23"1,-24-1,24 1,0 23,-24-23,24-1,0 1,0-1,0 1,0 23,0-24,0 1,-23-1,23 1,-24-24,24-24,0-23,0 24,0-1,0-23,0 24,0-24,24 0,-24-1,23 1,1 24,-24-1,47-23,-23 24,23 23,-47 23,23 1,1-1,-24 1,23 23,-23-24,0 25,0-25,0 1,0-1,0 24,0-23,24-48,-24 1,0-1,23 1,-23-1,47 1,-47-25,24 25,-1-1,1-23,-1 47,1-23,-1-1,1 24,-1 0,1 0,-24 24,0-1,0 24,0-23,0-1,0 25,0-25,0 1,0 23,-24-24,24 1,0-1,0 1,0-1</inkml:trace>
  <inkml:trace contextRef="#ctx0" brushRef="#br0" timeOffset="112099.277">24459 8560,'0'24,"0"-1,-23 1,23-1,0 25,-47-25,47 1,-24 23,1-24,-1 1,1 23,-1-24,24 1,-23-24,23 23,0-46,23-1,-23 1,0-1,24 1,-1-1,-23 1,24-24,-1 23,1-23,-24 23,23 1,1-1,-1 1,1 23,-1 0,-23 23,0 1,24-1,-24 1,0 23,0-23,23-1,-23 1,0-1,0 1,0-1,0 1,0-1,0 1</inkml:trace>
  <inkml:trace contextRef="#ctx0" brushRef="#br0" timeOffset="112279.9361">24389 8866,'-24'0,"48"0,-24-23,23 23,1 0,-1 0,1 0,-1-24,24 24</inkml:trace>
  <inkml:trace contextRef="#ctx0" brushRef="#br0" timeOffset="112744.2879">25024 8560,'0'-23,"-24"46,24 1,-23 23,23-24,-24 1,1 0,23 23,0-24,-24 1,24-1,-23 1,23-1,0 1,0-1,-24-23,24 24,0-1,0-46</inkml:trace>
  <inkml:trace contextRef="#ctx0" brushRef="#br0" timeOffset="113112.2953">24859 8819,'71'-235,"-142"517,142-588,-142 565,189-541,-95 282,1-24,-1 24,24 0,-23 0,-1 0,1 24,-1-24,-23 23,0 1,0-1,-23 1,23-1,-24-23,1 24,-1 0,1-24,-1 23,1-23,-1 0,24 24,24-1,-1-23,1 24,-1-1,1-23,-1 24,1-1,-24 1,23-1,1 1,-24-1,0 1,23-1</inkml:trace>
  <inkml:trace contextRef="#ctx0" brushRef="#br0" timeOffset="113385.8243">25353 8631,'23'0,"-23"-24,24 24,0 0,-1-23,1 23,-1 0,1 0,23 0,-24 0,1 0,-1 0,1 0</inkml:trace>
  <inkml:trace contextRef="#ctx0" brushRef="#br0" timeOffset="113694.2577">25565 8560,'0'24,"0"-1,0 1,0-1,0 1,0 0,0-1,0 1,0-1,0 1,0-48</inkml:trace>
  <inkml:trace contextRef="#ctx0" brushRef="#br0" timeOffset="114665.1801">24600 8560,'24'0,"23"0,-24 0,1 0,-1-23,1 23,0 0,-1 0,1 0,-1 0</inkml:trace>
  <inkml:trace contextRef="#ctx0" brushRef="#br0" timeOffset="114934.2557">24741 8560,'0'24,"-23"-1,23 1,0-1,0 1,-24 0,24-1,-23 1,23 23,0-24,0 1,0-1,0 1,0-1,0 1,0-1,-24 1</inkml:trace>
  <inkml:trace contextRef="#ctx0" brushRef="#br0" timeOffset="115852.2565">25541 8866,'0'24,"0"-1,0 1,0-1,0 1,0-1,0 1</inkml:trace>
  <inkml:trace contextRef="#ctx0" brushRef="#br0" timeOffset="116100.2576">25376 9078,'24'0,"0"0,-1 0,24 0,-23 0,23-24,0 24,-24 0,1 0,46-23</inkml:trace>
  <inkml:trace contextRef="#ctx0" brushRef="#br0" timeOffset="116758.7063">26294 8654,'0'-23,"0"-1,0 1,-24 23,1 0,-1 0,-23 23,47 1,-47-1,24 1,-24 23,23-23,-23 46,23-23,1-23,23-1,0 1,0-1,23 1,1-24,23 23,-23-23,23 0,23 0,-23-23,0 23,0-24</inkml:trace>
  <inkml:trace contextRef="#ctx0" brushRef="#br0" timeOffset="117035.2536">26552 8654,'0'24,"-23"0,23-1,0 1,0-1,-24 1,24-1,0 1,0-1,0 1,0-1,0 1</inkml:trace>
  <inkml:trace contextRef="#ctx0" brushRef="#br0" timeOffset="117247.2619">26505 8749,'0'211,"0"-422,0 164,0 23,24 0,-1 1,1-1,-1 1,1-1,-1 24,1-23,0 23,-1 0,1 0,-1 0,1 0,-1 0,-23 23</inkml:trace>
  <inkml:trace contextRef="#ctx0" brushRef="#br0" timeOffset="117442.2576">26576 8749,'-24'0,"48"0,-1 0,1 0,-1 0,1 0,0 0,-1 0,24 0,-23 0</inkml:trace>
  <inkml:trace contextRef="#ctx0" brushRef="#br0" timeOffset="117630.257">26576 8984,'23'0,"1"0,23 0,0 0,-47-24,47 24,-23 0,-1-23</inkml:trace>
  <inkml:trace contextRef="#ctx0" brushRef="#br0" timeOffset="118289.0737">27281 8560,'0'0,"0"-23,0-1,-23 1,-1 23,1 0,-1 0,1 23,-1-23,1 24,23-1,-24-23,1 24,23-1,0 1,0-1,0 1,23 0,1-1,-1 1,1-1,-1-23,1 24,-1-1,-23 1,0-1,0 1,0-1,-23-23,-1 24,1-24,-24 23,0 1,23-24,1 0,-1 0</inkml:trace>
  <inkml:trace contextRef="#ctx0" brushRef="#br0" timeOffset="118924.7499">28434 8607,'0'0,"0"24,0-1,0 25,0-25,0 1,0-1,0 24,0 0,0-23,0-1,0 1,-24-1</inkml:trace>
  <inkml:trace contextRef="#ctx0" brushRef="#br0" timeOffset="119155.8007">28410 8678,'0'-24,"0"48,24-71,-24 23,23 1,1-1,-1 24,1-23,-1 23,48-24,-47 24,-1 0,24-23,-23 23,23 0,-47 23,23-23,1 0</inkml:trace>
  <inkml:trace contextRef="#ctx0" brushRef="#br0" timeOffset="119377.7684">28410 8772,'0'0,"24"0,-1 0,1 0,-1 0,24-23,-23 23,23 0,-23 0,-1 0,24 0,-23 0,23 0</inkml:trace>
  <inkml:trace contextRef="#ctx0" brushRef="#br0" timeOffset="120241.4971">29351 8607,'0'-23,"0"-1,-23 24,-1 0,1 0,-24 24,47-1,-24 1,-23-1,47 1,-47 23,47-23,-24 23,1-24,23 24,0-23,0-1,23 1,1-1,-1-23,1 0,-1 0,1 0,0 0,-1 0,1 0,-1-23,1 23,-1-24,-23 1,24-1,-24 1,23-1,-23 1,0-24,-23 47,-1-47,24 23,-23 24,-24-24,23 24</inkml:trace>
  <inkml:trace contextRef="#ctx0" brushRef="#br0" timeOffset="120642.2762">29586 8654,'0'-23,"0"46,0 1,0 0,0 23,-23-24,23 1,0-1,0 1,0 23,0-24,0 1,-24-1,24 1,0-1,-23-23</inkml:trace>
  <inkml:trace contextRef="#ctx0" brushRef="#br0" timeOffset="121030.2599">29539 8749,'24'-24,"-48"48,48-95,-24 47,23-23,1 24,-24-1,23 1,1-1,-1 1,24 23,-23 0,-1 23,1 1,-24-1,0 1,0 23,0-24,-24 1,1 0,-1-1,24 1,-23-24,-1 0,24 23,-23-23,-1 0,48 24,-1-1,1-23,-1 24,1-24,-1 23,1 1,23-24,-47 23,47-23</inkml:trace>
  <inkml:trace contextRef="#ctx0" brushRef="#br0" timeOffset="121493.2615">30762 8631,'0'-24,"24"24,-24-23,23 23,24 0,0 0,-23 0,23 0,0 0,0 0,-24 0,1 0</inkml:trace>
  <inkml:trace contextRef="#ctx0" brushRef="#br0" timeOffset="121748.2551">31021 8607,'0'24,"0"-1,0 1,0 0,0-1,0 1,0-1,-24 24,24-23,0-1,0 1,-23-1,23 1,-24-1,24 1,0-1</inkml:trace>
  <inkml:trace contextRef="#ctx0" brushRef="#br0" timeOffset="121916.2474">30809 9054,'-23'0,"140"-23,-211 46,94-23,24 0,-1 0,1 0,23-23,-24 23,48 0,-48 0,24 0,-23 0</inkml:trace>
  <inkml:trace contextRef="#ctx0" brushRef="#br0" timeOffset="122231.957">31515 8984,'0'23,"-24"1,1-24,23 23,-47-23,23 24,1-24,-1 23,1-23,-1 0</inkml:trace>
  <inkml:trace contextRef="#ctx0" brushRef="#br0" timeOffset="123136.2703">32126 8584,'0'0,"0"23,0 1,-23-1,-1 1,24 0,0 23,-23-24,-1 1,1-1,23 1,-24 23,1-24,-24 48,47-48,-47 24,23-23,1-1,-1 24,24-23,-23-24</inkml:trace>
  <inkml:trace contextRef="#ctx0" brushRef="#br0" timeOffset="123439.2867">31774 8584,'23'0,"-23"23,24 1,-24-1,23 1,-23 23,24-23,-24-1,23 1,1-1,-24 1,23-1,1 1</inkml:trace>
  <inkml:trace contextRef="#ctx0" brushRef="#br0" timeOffset="123870.2611">32291 9101,'23'0,"-23"24,-23-1,-1 1,1-1,-1 1,1-1,-1-23,-23 24,47-1,-23 1,-1-24,1 24</inkml:trace>
  <inkml:trace contextRef="#ctx0" brushRef="#br0" timeOffset="124822.2627">32667 8654,'-23'0,"-1"0,48 0,-1 0,1 0,-1-23,1 23,-1 0,1 0,-1 0,24 0,0 0,0 0,-23 0,-1 0,1 0,0 0,-24 23,0 1,0 0,-24-1,24 1,-47-1,47 24,-47-23,23-1,-23 24,24-47,-1 47,1-23,-24-1,23 1,1-1,-1 1,-23-1,47 1,-47-24,47 23,0 1,-23-24,23 23,23-23,1 0,-1 0,24 24,-23-24,23 0,-24 0,1 0,46 0,-46 0,-1 0,24-24</inkml:trace>
  <inkml:trace contextRef="#ctx0" brushRef="#br0" timeOffset="126118.1011">5597 10019,'24'0,"-24"-24,47 24,-47-23,47 23,-23-24,23 24,-24 0,24 0,-23-24,23 24,0 0,-24 0,1 0,-1 0,1 0</inkml:trace>
  <inkml:trace contextRef="#ctx0" brushRef="#br0" timeOffset="126388.2709">5833 9995,'0'0,"0"24,-24-24,24 23,0 1,0 23,-23-24,23 1,0-1,0 71,0-70,0 23,0-24,0 1,0-1,0 1</inkml:trace>
  <inkml:trace contextRef="#ctx0" brushRef="#br0" timeOffset="126857.8276">6232 10042,'0'-23,"0"-1,0 48,-23-24,-1 47,1-24,23 1,0 23,-24 0,24 0,0-24,0 1,0 23,0-24,24-23,-1 24,1-24,-1 0,24-24,-23 1,-1 23,-23-24,24 1,0-1,-24 1,0-1,0 1,0-1,0 1,-24-1,0 1,1-1,-1 24</inkml:trace>
  <inkml:trace contextRef="#ctx0" brushRef="#br0" timeOffset="251991.1521">8561 9972,'0'-24,"-24"24,1 0,23-24,-24 24,1 0,-1 0,1 24,-1-24,1 24,-1-1,24 1,-47 23,24 0,23-24,-24 24,0 0,24 0,-23 0,23 0,0-23,0-1,0 1,23-1,-23 1,24-1,0-23,-1 0,1 0,-1 0,-23-23,24-1,-24 1,23 23,-23-24,-23 1,-1 23,1 0,46 0,1 0,-1 0,1 0,-1 0,1 0,-1 0,1 0,-1 0,1 23,-24 1,0-1,0 1,0-1,0 1,-24-24,24 23</inkml:trace>
  <inkml:trace contextRef="#ctx0" brushRef="#br0" timeOffset="252306.7545">8843 10066,'0'0,"0"23,0 1,0-1,0 24,0-23,0 23,0-24,0 1,-24 23,24-24,0 1,0 23,0-24</inkml:trace>
  <inkml:trace contextRef="#ctx0" brushRef="#br0" timeOffset="252510.5346">8819 10207,'0'-188,"0"611,24-870,-48 659,48-447,23 211,-47 0,24 1,46-1,-46 1,-1 23,1 0,-1 0,1 0,-1 23</inkml:trace>
  <inkml:trace contextRef="#ctx0" brushRef="#br0" timeOffset="252730.3624">8843 10230,'-24'0,"48"0,-71 24,70-24,1 0,-1 0,1-24,23 24,0-23,-23 23,23 0,-24 0,1 0,-1 0,1 0</inkml:trace>
  <inkml:trace contextRef="#ctx0" brushRef="#br0" timeOffset="252925.3513">8914 10465,'-48'24,"96"-48,-72 48,71-24,-23 0,-1-24,1 24,23-23,0 23,-24 0,24 0,0-24,-23 24</inkml:trace>
  <inkml:trace contextRef="#ctx0" brushRef="#br0" timeOffset="253300.6321">9454 9995,'0'0,"0"-23,24-1,-1 24,25 0,-1-24,0 1,0 23,-24-24,1 24,23 0,0-23,-24 23,1 0</inkml:trace>
  <inkml:trace contextRef="#ctx0" brushRef="#br0" timeOffset="253533.6182">9690 9924,'0'24,"-24"-24,24 24,0-1,0 1,0-1,0 1,0-1,0 1,0 23,0 0,0 0,0-24,0 1,0-1,0 1,0-1</inkml:trace>
  <inkml:trace contextRef="#ctx0" brushRef="#br0" timeOffset="254219.3243">10842 9901,'0'0,"24"0,-1 0,1 0,-1-24,1 24,23 0,0 0,-24-23,24 23,0 0,-23 0,23 0,-24 0,1 0</inkml:trace>
  <inkml:trace contextRef="#ctx0" brushRef="#br0" timeOffset="254450.3288">11077 9901,'-23'0,"-1"0,24 23,0 1,0 0,0-1,0 1,0-1,0 24,0-23,0-1,24 1,-24-1,0 1</inkml:trace>
  <inkml:trace contextRef="#ctx0" brushRef="#br0" timeOffset="254765.365">11430 9807,'0'0,"0"23,0 1,-24 23,24-24,0 1,0 0,0 23,0 0,0-24,0 1,0-1</inkml:trace>
  <inkml:trace contextRef="#ctx0" brushRef="#br0" timeOffset="255154.4839">11383 10089,'0'0,"0"-23,23 23,-23-24,48 24,-48-23,47 23,-24 0,1-24,23 1,-24-1,24 24,-23-24,-24 1,23 23,1-24,-24 1,0-1,0 48,0-1,0 1,0 23,-24-47,24 47,0-23,-23-1,23 1,0-1,0 1,0-1</inkml:trace>
  <inkml:trace contextRef="#ctx0" brushRef="#br0" timeOffset="255480.3771">12112 9854,'-23'0,"46"0,-70 0,47 23,0 1,0-1,0 1,0 0,0 23,-24 0,24-24,-23 1,23-1,0 1,0-1,-24-23</inkml:trace>
  <inkml:trace contextRef="#ctx0" brushRef="#br0" timeOffset="255662.3693">11994 9972,'24'-118,"-48"236,48-260,-1 119,1-1,23 1,-23 23,23 0,-24 0,1 0,-1 0,1 0</inkml:trace>
  <inkml:trace contextRef="#ctx0" brushRef="#br0" timeOffset="255860.0993">12065 9948,'0'0,"24"0,23 0,-24 0,1 0,23 0,0 0</inkml:trace>
  <inkml:trace contextRef="#ctx0" brushRef="#br0" timeOffset="256065.5703">12041 10183,'-23'0,"46"0,-23 0,24 0,0 0,23 0,0 0,-24 0,1 0,23-23,-24 23,1 0</inkml:trace>
  <inkml:trace contextRef="#ctx0" brushRef="#br0" timeOffset="256929.3648">14088 9877,'0'-23,"0"46,0 1,0-1,0 1,0 0,0 23,0-24,0 1,0 23,0-24,0 1,0-1,0 1,0-1,0 1</inkml:trace>
  <inkml:trace contextRef="#ctx0" brushRef="#br0" timeOffset="257071.3509">14017 10042,'0'-23,"24"234,-48-399,24 141,0 24</inkml:trace>
  <inkml:trace contextRef="#ctx0" brushRef="#br0" timeOffset="258484.3741">14017 9995,'0'-23,"0"-1,0 0,0 1,0-1,24 1,-1 23,1-24,-1 1,1 23,23-24,23 24,-23 0,-23 0,-1 0,24 0,-23 24,-24-1,0 1,-47 23,23-24,1 1,-1 0,-23-1,24-23,-24 24,23-24,1 0,-1 0,1 0,46 0,1 0,23 23,0 1,-24-1,1 1,-1-24,1 23,-1 24,24-23,-23-1,-24 1,23-1</inkml:trace>
  <inkml:trace contextRef="#ctx0" brushRef="#br0" timeOffset="258748.9349">14629 9948,'0'24,"0"-1,0 1,0-1,0 24,0-23,0-1,0 1,0-1,0 1,0-1</inkml:trace>
  <inkml:trace contextRef="#ctx0" brushRef="#br0" timeOffset="258954.9219">14581 9995,'0'-23,"0"-1,0 0,24 1,0-1,-24 1,23 23,1-24,-1 1,1 23,-1 0,24 0,0 0,-23 0</inkml:trace>
  <inkml:trace contextRef="#ctx0" brushRef="#br0" timeOffset="259177.3691">14676 10042,'-24'0,"48"0,-1 0,1 0,-1 0,1 0,-1 0,24 0,-23 0,-1 0</inkml:trace>
  <inkml:trace contextRef="#ctx0" brushRef="#br0" timeOffset="259370.3803">14699 10277,'24'0,"-1"-23,24 23,-23 0,-1 0,1 0,-1-24,1 24</inkml:trace>
  <inkml:trace contextRef="#ctx0" brushRef="#br0" timeOffset="260235.685">15569 9854,'0'0,"24"0,-24-24,-24 24,24-23,-23 23,-1 0,24-24,-23 24,-1 0,1 0,-24 0,23 24,1-24,-24 23,23-23,-23 24,47-1,0 1,0-1,0 1,0 0,24-1,23 1,-24-24,1 23,23-23,0 24,0-1,-24-23,1 24,23-24,-47 23,0 1,0-1,-24 1,-23-1,24-23,-1 24,-23-1,0-23,0 24,24-24,-48 23,47-23,1 0,-24-23</inkml:trace>
  <inkml:trace contextRef="#ctx0" brushRef="#br0" timeOffset="260707.4239">15946 9854,'-24'0,"24"23,0 24,0-23,0 0,0 23,-23-24,23 1,0 23,0-24,0 1,-24-1,24 1,0-1,-24-23,24 24</inkml:trace>
  <inkml:trace contextRef="#ctx0" brushRef="#br0" timeOffset="261025.4057">15851 10019,'0'-47,"0"94,0-118,0 47,0 1,24-1,-24 1,24-1,-1 1,1-1,-1 24,1 0,23 0,0 0,0 24,-47-1,23 1,-23-1,0 1,0-1,0 1,-23-24,-1 24,1-1,-1 1,1-1,-24-23,0 24,23-1,-23-23</inkml:trace>
  <inkml:trace contextRef="#ctx0" brushRef="#br0" timeOffset="261778.5887">16298 9854,'0'23,"0"1,0-1,0 1,0 23,0-23,0 23,0 0,0-24,0 24,0-23,0-1,0 24</inkml:trace>
  <inkml:trace contextRef="#ctx0" brushRef="#br0" timeOffset="262018.3659">16251 9948,'0'-24,"0"48,0-71,24 23,-1 1,-23-1,24 24,23-23,-24-1,1 24,23-23,-24 23,25 0,-1 0,-24 0,1 0</inkml:trace>
  <inkml:trace contextRef="#ctx0" brushRef="#br0" timeOffset="262234.2726">16322 10042,'23'0,"1"0,23 0,-24 0,1 0,23-23,-23 23,23 0</inkml:trace>
  <inkml:trace contextRef="#ctx0" brushRef="#br0" timeOffset="262441.2576">16298 10301,'0'0,"24"0,-1 0,1 0,-1 0,1-24,-1 24,1 0,23 0,-23 0,23-23</inkml:trace>
  <inkml:trace contextRef="#ctx0" brushRef="#br0" timeOffset="262897.3701">17192 9760,'0'0,"-23"0,-1 0,-23 0,47 23,-47 1,23-1,-23 1,24-1,-24 24,47 1,-24-1,1-24,23 24,0-23,0 23,23-24,1 1,-24-1,70 24,-23-47,-23 0,23 0,0 0,-23 0</inkml:trace>
  <inkml:trace contextRef="#ctx0" brushRef="#br0" timeOffset="263346.0829">17451 9877,'-24'0,"24"-23,24 23,-1-24,1 24,-1-23,48 23,-48-24,24 24,0 0,0 0,1 0,-1-23,-24 23,24 0,-23 0</inkml:trace>
  <inkml:trace contextRef="#ctx0" brushRef="#br0" timeOffset="263578.0686">17733 9783,'-24'24,"260"-71,-448 70,188 24,1-47,23 24,0 23,0-24,0 1,0 23,0-23,0-1,0 24,0 0,0-23</inkml:trace>
  <inkml:trace contextRef="#ctx0" brushRef="#br0" timeOffset="263989.0338">18086 9807,'23'-24,"1"24,-1 0,-23-23,24 23,-1 0,24 0,0 0,-23 0,23 0,-24 0,1 0,23 0,-23 0</inkml:trace>
  <inkml:trace contextRef="#ctx0" brushRef="#br0" timeOffset="264212.3733">18344 9760,'0'0,"-23"0,23 23,0 1,0-1,0 1,0-1,0 1,0-1,0 1,0 0,0-1,0 1,0-1,0 1</inkml:trace>
  <inkml:trace contextRef="#ctx0" brushRef="#br0" timeOffset="264418.3735">18156 10207,'0'0,"47"0,0 0,0 0,-23 0,23 0,0-24,-23 24</inkml:trace>
  <inkml:trace contextRef="#ctx0" brushRef="#br0" timeOffset="264960.3715">18744 9830,'0'-23,"0"46,0-70,0 71,24-1,-24 1,0-1,0 1,23 23,1 0,-24-23,23 23,1 0,-24-24,23 1,1-1,-1 1,1-1,-1-23,-23-23,0-1,0 1,24-24,-24 23,23 1,-23-24,0 23,0 1,0-1,24 0,-24 1,24-1,-24 1,23 23</inkml:trace>
  <inkml:trace contextRef="#ctx0" brushRef="#br0" timeOffset="265336.3735">19544 9877,'-24'0,"24"-23,-23 23,23 23,0 1,0-1,0 1,0 23,0-23,0 23,-24-24,24 1,0 23,0-24,0 1,0-1,0 1</inkml:trace>
  <inkml:trace contextRef="#ctx0" brushRef="#br0" timeOffset="265534.3606">19473 10066,'0'-165,"0"330,0-354,0 166,24-1,23 1,-47-1,47 1,-24 23,1 0,47 0,-48 0,1 0,23 0,-24 0</inkml:trace>
  <inkml:trace contextRef="#ctx0" brushRef="#br0" timeOffset="265739.8666">19473 10042,'0'0,"24"0,-1-23,1 23,-1 0,1 0,23 0,-24 0,25 0</inkml:trace>
  <inkml:trace contextRef="#ctx0" brushRef="#br0" timeOffset="265931.8538">19473 10254,'0'0,"0"23,24-23,-1 0,1 0,-1-23,1 23,23 0,-24 0,25-24,-1 24,-24-23</inkml:trace>
  <inkml:trace contextRef="#ctx0" brushRef="#br0" timeOffset="266903.3752">21378 9901,'0'-24,"0"1,0 46,0 1,0-1,0 1,47 47,-47-24,0-24,24 1,-1 23,-23-24,24 1,-24-1,23 1,1-24,-24-24,23 24,-23-23,24-1,-24 1,0-24,24 23,-24 1,23-24,1 23,-24-23,0 23,0 1,0-1,23 24</inkml:trace>
  <inkml:trace contextRef="#ctx0" brushRef="#br0" timeOffset="267277.2779">22060 9854,'-23'0,"46"0,-46 23,23 1,0-1,0 1,0 23,0-23,0-1,0 24,0-23,0-1,0 1,0-1,0 1,0-1,-24 1</inkml:trace>
  <inkml:trace contextRef="#ctx0" brushRef="#br0" timeOffset="267468.714">22013 9972,'71'-118,"-142"471,165-730,-188 519,235-307,-117 141,-1 24,25-23,-1 23,-24 0,24 0,-23 0</inkml:trace>
  <inkml:trace contextRef="#ctx0" brushRef="#br0" timeOffset="267705.3771">22037 10042,'0'0,"23"0,1-23,-1 23,24 0,-23 0,-1 0,25 0,-25 0,24 0,-23 0</inkml:trace>
  <inkml:trace contextRef="#ctx0" brushRef="#br0" timeOffset="267896.3748">22013 10277,'-23'24,"46"-24,1 0,-1 0,1 0,-1-24,24 24,-23 0,-1 0,25-23</inkml:trace>
  <inkml:trace contextRef="#ctx0" brushRef="#br0" timeOffset="268323.3334">22884 9830,'0'0,"0"-23,0-1,-24 24,0 0,1 24,-24-24,23 23,1 1,-24 23,23 0,-23-23,47 23,-47 0,47 0,0-24,0 1,0-1,24 1,-1-1,1-23,-1 0,24 0,-23 0,23 0,0 0,-24 0,25-23</inkml:trace>
  <inkml:trace contextRef="#ctx0" brushRef="#br0" timeOffset="268651.4138">23142 9854,'0'-24,"24"24,-1-23,1 23,-1 0,1 0,70 0,-71 0,24 0,0 0,-23 0,47 0,-24 0</inkml:trace>
  <inkml:trace contextRef="#ctx0" brushRef="#br0" timeOffset="268890.2472">23424 9807,'-23'0,"46"0,-46 23,-1 1,24-1,0 1,0-1,0 1,0 0,-23 23,23-24,0 1,0-1,0 1,0-1,0 1</inkml:trace>
  <inkml:trace contextRef="#ctx0" brushRef="#br0" timeOffset="269396.3776">24059 9807,'-23'0,"-1"0,1 0,-1 0,1 0,-1 0,1 23,-1 1,1-1,-1 1,1 23,-1-23,1 23,-1-24,24 1,0 23,24-24,-1 1,-23-1,24-23,-1 0,24 0,0 0,-23 0,-24-23,23-1,1 1,-1-1,1-23,-24 24,0-1,0 1,0-1,0-23,-24 23,24 1,-23 23,-1 0</inkml:trace>
  <inkml:trace contextRef="#ctx0" brushRef="#br0" timeOffset="269797.3958">24389 9830,'0'0,"0"24,0-1,0 1,0-1,0 1,0 23,0-23,0-1,0 1,0 23,0-24,0 1,0-1</inkml:trace>
  <inkml:trace contextRef="#ctx0" brushRef="#br0" timeOffset="270223.406">24365 9901,'0'-24,"0"48,24-95,-24 48,0-1,47 1,-47-24,47 23,-24 24,24-23,0 23,-47 23,24 1,-24 23,0 0,0-24,0 1,-24-1,24 1,-23-24,-1 23,1-23,-1 24,-23-24,24 0,-1 0,24 24,24-24,-24 23,23-23,24 24,-23-24,-1 0,1 23,-1 1,1-24,23 47,0-47,-47 23,23-23</inkml:trace>
  <inkml:trace contextRef="#ctx0" brushRef="#br0" timeOffset="270662.4096">25047 9830,'0'-47,"0"24,0-24,0 23,-23 24,-1 0,1-23,-24 23,23 0,1 23,-1-23,1 24,-1-1,1 1,-1-24,24 23,0 1,0 23,24-47,-1 23,1 1,23-1,-47 1,47-24,-24 24,1-1,-1-23,1 24,-1-24,-23 23,0 1,0-1,0 1,0-1,-23-23,-1 24,1-24,-1 23,1-23,-24 0</inkml:trace>
  <inkml:trace contextRef="#ctx0" brushRef="#br0" timeOffset="271185.3875">26247 9854,'0'-24,"23"24,-23-23,24 23,-1 0,1 0,23-24,0 24,-24 0,24 0,0 0,-23 0</inkml:trace>
  <inkml:trace contextRef="#ctx0" brushRef="#br0" timeOffset="271359.3686">26458 9830,'-70'94,"140"-188,-164 212,94-94,0-1,0 1,0-1,0 1,0-1,0 1</inkml:trace>
  <inkml:trace contextRef="#ctx0" brushRef="#br0" timeOffset="271517.3591">26200 10230,'23'0,"118"-70,-305 140,234-70,-46 0,23 0,0 0,0 0,0-23</inkml:trace>
  <inkml:trace contextRef="#ctx0" brushRef="#br0" timeOffset="272293.25">26999 9830,'-23'0,"23"24,-24-24,24 23,0 1,0-1,-23 1,23 0,-24-1,24 1,-23-1,23 1,0-1,0 1,-24-24,24 23,0-46,0-24,0 23,0 1,24-24,-24 23,0 0,23 1,-23-24,24 47,-24-24,23 24,-23 24,0-1,24 1,-1 23,1-23,-1-1,1 1,23-1,-47 1,47-1,-24 1,1-24,-24-24,0 1,-24-1,24 1,0-1,0 1,0-1,0 0,0-23,0 24,0-1,0 1,0-1</inkml:trace>
  <inkml:trace contextRef="#ctx0" brushRef="#br0" timeOffset="272764.9576">29045 9830,'0'24,"0"-1,0 1,0-1,0 1,0 23,-23-23,23-1,-24 1,24 23,0-24,0 1,0-1</inkml:trace>
  <inkml:trace contextRef="#ctx0" brushRef="#br0" timeOffset="273165.3808">28951 9995,'212'-282,"-400"705,399-846,-446 705,518-564,-260 282,1 0,23 23,-24 1,-23 23,0-24,-23 1,-24-1,47 1,-47-24,23 23,-23 1,0-24,23 0,1 0,-24 0,23 0,1-24,46 24,24 24,-23-24,23 24,0-1,0 1,-23-1,23 1,0-1,-24 1,24-1,-23 1,-1-1,1-23,-24 24,23-1</inkml:trace>
  <inkml:trace contextRef="#ctx0" brushRef="#br0" timeOffset="273438.408">29633 9760,'0'0,"0"23,0 1,0-1,0 1,0-1,0 24,0-23,0 0,0 23,0-24,0 1,0 23</inkml:trace>
  <inkml:trace contextRef="#ctx0" brushRef="#br0" timeOffset="273819.3885">29633 10042,'24'-47,"-48"94,71-94,-47 24,47-1,-23 24,-1 0,1-24,23 1,-47-1,24 1,-1 23,-23-24,24 1,-24-1,-24 24,24 24,0-1,0 1,0-1,-23 24,23-23,0 0,-24 23,24-24,0 1,0 23,0-24,0 1,0-1,0 1,0-1</inkml:trace>
  <inkml:trace contextRef="#ctx0" brushRef="#br0" timeOffset="274263.3643">30292 9901,'0'-24,"0"48,0-71,-24 23,1 24,-1-23,-23 23,0 0,24 0,-24 23,23 1,1-24,23 23,0 1,0-1,0 1,23 23,1-23,-1-1,24 1,0-1,-23 1,-1-24,1 23,23 1,-24-1,1-23,-24 24,-24-24,1 23,-1-23,-23 0,24 24,-24-24,23 0,-46 0,23 0,0 0,0-24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1T09:23:12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 1199,'0'-23,"23"46,-23 1,24-24,-24 23,0 1,0-1,23 1,-23-1,24 24,-24-23,23-1,-23 24,24-23,-24 23,23-24,-23 24,24 0,-1-23,1 94,-1-95,1 48,-24-24,0 0,23 23,1-23,-24 0,0 24,0 47,23-48,-23 48,24-48,0 71,-24-94,0 24,23-1,-23 1,0 0,0-1,0 1,0-24,24 23,-24 1,0-24,0 23,0-23,0 48,0-48,0 23,0-23,0 24,0-24,0-24,0 1,0 23,0-24,0 1,0-1,0 1,0-1,0 1,0-1,0 1,23 0</inkml:trace>
  <inkml:trace contextRef="#ctx0" brushRef="#br0" timeOffset="1375.9063">47 1176,'24'0,"-1"0,24 0,-23 0,-1 0,1-24,-1 24,1 0,23 0,0 0,0 0,0 0,0-23,23 23,-23 0,24-24,70 1,-94 23,71-24,-48 24,1 0,70-24,-70 24,23 0,-24 0,24-23,71 23,-71 0,0-24,118 24,-118 0,0-23,0 23,118 0,-118 0,0-24,0 24,23 0,-23-23,24 23,-24 0,0-24,24 24,-24 0,0 0,118 0,-118 0,0 0,23 0,-23 0,1 24,-1-24,70 23,-70-23,0 24,0-24,71 23,-71-23,-23 24,-1-24,24 0,-23 23,23-23,-23 0,23 24,-47-24,23 0,71 0,-70 24,-24-24,0 23,0-23,0 24,0-24,0 0,-23 23,-1-23,1 0,23 24,0-24,0 23,-24-23,-23 24,47-24,-47 23,24 1,-1-1,-23 1,24-24,-1 23,-23 1,24-1,-24 1,23 23,-23-24,24 1,-24 23,0-24,0 24,23 0,-23-23,24 23,-24 24,0-24,0 70,0-70,0 24,0-1,0 1,0 23,0-23,0-1,0 95,0-95,0 1,0 23,0-24,0 25,0-25,0 95,0-118,0 23,0 1,0-24,0 0,0 0,0 0,0-23,0 23,0-24,0 1,0-1</inkml:trace>
  <inkml:trace contextRef="#ctx0" brushRef="#br0" timeOffset="2567.8353">423 4139,'24'0,"-1"0,1 0,-1 0,1 0,-1 0,1 0,23 0,-23 0,-1 0,24 0,0 0,0 0,-23 0,23 0,23 0,-23 0,24 0,-24 0,23 0,1 0,-24 0,24 23,-1-23,1 0,-1 0,1 0,-1 24,24-24,-47 0,48 0,-25 23,48-23,-48 0,24 0,-23 0,23 0,-23 0,23 0,70 24,-46-24,-48 0,24 0,1 0,-25 0,48 0,-48 0,24-24,0 24,0 0,1 0,-1 0,-24 0,48-23,-48 23,24-24,24 24,-47 0,23-23,0 23,0 0,-24 0,24-24,0 24,1 0,-25-23,24 23,-23-24,23 24,-24 0,24-23,-23 23,0 0,23 0,-24-24,24 24,-23 0,-1-23,1-1,-1 24,1-23,23 23,-23-24,-24 1,23 23,1-24,-1 1,48-1,-71 1,24-1,-24 24,-24 0,24 0,-23 0,-1-23,24 23</inkml:trace>
  <inkml:trace contextRef="#ctx0" brushRef="#br0" timeOffset="19476.1234">14934 9972,'24'0,"-1"0,1 0,-1 0,1 0,-1 0,1 0,23 0,-24-24,1 24,-1 0,1 0,0 0,-1 0,1 0,-1 0,1 0,-1 0,1 0,-1 0,48 0,-48 0,24 0,-23 0,70 0,-47 0,-24 0,1 0,23 0,-24 0,1 0,23 0,0 0,0 0,-23 0,-1 0,48 0,-24 0,-24 0,24 0,-23 0,-1 0,24 0,-23 0,-1 0,1 0,23 0,0 0,-23 0,23 0,0 0,-24 0,1 0,-1 0,24 0,0 0,-23 0,-1 0,1 0,-1 0,1 0,-1 0,1 0,-1 0</inkml:trace>
  <inkml:trace contextRef="#ctx0" brushRef="#br0" timeOffset="21244.0081">17027 9995,'0'-23,"24"23,-1-24,1 24,23 0,0 0,0 0,-23 0,23 0,-24 0,1 0,23 0,-24 0,24 0,-23 0,46-24,-46 24,23 0,0 0,-24 0,1 0,-1 0,-23 24</inkml:trace>
  <inkml:trace contextRef="#ctx0" brushRef="#br0" timeOffset="25512.7869">24106 9548,'24'0,"0"0,-1 0,24 0,-23 0,-1 0,24 0,24 0,-24-23,70 23,-70 0,24 0,-24 0,24 0,-1 0,1 0,46 0,-46 0,-24 0,23 0,-23 0,24 0,-24 0,24 0,-24 0,0 0,0 0,0 0,23 0,-23 0,0 0,-23 0,23 0,-24 0,1 23,-1-23,1 0,-1 0,-46 0</inkml:trace>
  <inkml:trace contextRef="#ctx0" brushRef="#br0" timeOffset="30765.6415">22931 11242,'23'0,"1"0,-1 0,1 0,-1 0,1 0,-1 0,1 0,-1 0,1 0,23-24,0 24,-24 0,24 0,-23 0,-1 0,24 0,-23 0,23 0,-47-24,47 24,-23 0,23 0,-24 0,1 0,23 0,-24 0,24 0,47-23,-70 23,23 0,0 0,23 0,-23 0,1 0,22 0,24-24,-23 24,-24 0,0 0,0 0,0 0,0 0,47 0,-47 0,0 0,0 0,0 0,0 0,0 0,0-23,24 23,-1 0,-46 0,23 0,-24 0,24 0,-23 0,-1 0,1 0,23 0,0 0,0 0,-23 0,-1 0,1 0,23-24,-24 24,24 0,-23 0,23 0,-24 0,24 0,-23 0,23 0,-24 0,1 0,23 0,24 0,-71-23,47 23,-24 0,24 0,0 0,0 0,0 0,-23 0,-1 0,1 0</inkml:trace>
  <inkml:trace contextRef="#ctx0" brushRef="#br0" timeOffset="32853.5106">28740 10842,'23'0,"1"0,-1 0,1 0,23 0,-24 0,24 0,0 0,24 0,-24 23,0-23,24 0,-24 0,23 0,-23 0</inkml:trace>
  <inkml:trace contextRef="#ctx0" brushRef="#br0" timeOffset="47047.8333">8890 11806,'0'23,"24"-23,-1 0,1 0,-24 24,47-24,-47 24,23-24,1 0,-1 23,1-23,-1 0,1 24,-1-24,1 0,-1 23,1-23</inkml:trace>
  <inkml:trace contextRef="#ctx0" brushRef="#br0" timeOffset="51355.9758">8796 12512,'0'23,"23"-23,1 0,23 0,0 0,-23-23,-1 23,48 0,-71-24,47 24,-24 0,1-24</inkml:trace>
  <inkml:trace contextRef="#ctx0" brushRef="#br0" timeOffset="58418.0653">3551 4445,'24'0,"-24"23,23-23,-23 24,24-24,-1 0,1 0,-1 0,1-24,-1 24,1-23,-1 23,25-24,-25 1,24-1,0 1,-47-1,24 24,-1-23</inkml:trace>
  <inkml:trace contextRef="#ctx0" brushRef="#br0" timeOffset="58890.0406">3551 4586,'0'-24,"0"48,0-1,0 1,24-24,-1 0,-23 23,24-23,23 0,-47-23,47-1,-24 1,24-1,1 1,-1-24,23 23,-23 1,0-24,0 23,0-23,0 24</inkml:trace>
  <inkml:trace contextRef="#ctx0" brushRef="#br0" timeOffset="61963.8516">9501 13405,'0'-23,"24"23,0 23,-1 1,-23-1,24 1,-1-1,-23 1,0-1,0 1,24-1,-24 1,23-24</inkml:trace>
  <inkml:trace contextRef="#ctx0" brushRef="#br0" timeOffset="62803.7965">9549 13499,'23'0,"-23"24,0-1,24 1,-24-1,0 1,23-24,-23 23,0 1,0-48,0 1,0-1,-23 1,23-1,-24 24,24-23,0-1,0 48</inkml:trace>
  <inkml:trace contextRef="#ctx0" brushRef="#br0" timeOffset="74824.5556">10513 14228,'0'24,"-24"-24,24 23,-23-23,23 24,-24-24</inkml:trace>
  <inkml:trace contextRef="#ctx0" brushRef="#br0" timeOffset="76064.475">10466 14228,'-24'0,"48"0,-1 0,1 0,23 0,-24 0,24 0,-23 0,-1 0,48 0,-48 0,1 0,0 0</inkml:trace>
  <inkml:trace contextRef="#ctx0" brushRef="#br0" timeOffset="76824.431">14981 14205,'0'-24,"24"24,-1 0,1 0,-1 0,24-23,-23 23,23 0,-24 0,1 0,23 0,-23 0</inkml:trace>
  <inkml:trace contextRef="#ctx0" brushRef="#br0" timeOffset="87396.2365">3904 16510,'0'-24,"0"48,0-1,0 1,0-1,0 1,-23 23,23-24,0 24,-24 0,1-23,23-1,0 1,-24 23,24-24,-24 1,24 0,-23-24,23 23,0 1,0-48,0 1,0-1,0-23,0 0,23-24,1 48,0-24,-1-24,-23 24,24 24,-24-24,23 23,1-23,-1 24,-23-1,0 1,24 46,-24 1,23 23,-23 23,0-46,0 23,0 0,24-24,-24 48,0-48,23 24,-23 0,0-23,0-1,0 1,0 0,0-1</inkml:trace>
  <inkml:trace contextRef="#ctx0" brushRef="#br0" timeOffset="87644.2203">3786 16862,'0'0,"0"-23,24 23,0-24,-1 1,1 23,-1 0,1 0,-1 0,1 0,-1-24</inkml:trace>
  <inkml:trace contextRef="#ctx0" brushRef="#br0" timeOffset="88853.0841">3834 16251,'0'0,"0"-24,23 1,1-1,-24 1,23 23,-23-24,24 24,-24-23,0-1,23 24,1 0,-1 24,-23-1,0 1,47-1,-47 1,0-1,47 1,-23-1,-1 1,-23 0</inkml:trace>
  <inkml:trace contextRef="#ctx0" brushRef="#br0" timeOffset="90348.9852">4586 16016,'0'23,"0"1,-23-1,23 1,0-1,-24 1,1 23,-1 47,24-47,0 24,-23-1,23-23,0 24,0-24,0 23,0-23,0 24,23-1,1 48,23-47,-47-24,47 23,-47-23,47-23,-47-1,23-23,24 24,-47-1,24-23,-1 0</inkml:trace>
  <inkml:trace contextRef="#ctx0" brushRef="#br0" timeOffset="91124.9383">5104 16298,'0'24,"0"-1,0 1,0-1,-24 1,24-1,-24 24,24-23,-23 23,-1-24,1 1,-1-1,1 24,-1-23,1-1,-1-23,-23 24,24-24,-1 0,24-24,-23-23,23 0,0 24,0-1,0-46,0 46,0-23,0 24,0-1,0 1,23-1,1 24,-1 0,1 0,23 24,-47 23,23-24,1 24,-1 0,1 0,-24 0,23-23,-23 23,24 0,-1 0,1-24,0 24,-24-23,23-24</inkml:trace>
  <inkml:trace contextRef="#ctx0" brushRef="#br0" timeOffset="92032.3914">5339 16133,'0'24,"0"-1,0 1,0 23,0-24,0 25,0 46,0-47,-24 70,24-70,0 0,-23 0,23 0,0-23,0 23,0-24,0 1,0-1,0 1,0 0</inkml:trace>
  <inkml:trace contextRef="#ctx0" brushRef="#br0" timeOffset="92616.3548">5550 16133,'0'24,"0"23,0-24,0 24,0 1,24-25,-24 24,0 0,47 24,-47-24,47 0,-24-24,1-23,23 0,-23-23,23-1,0 1,-47-24,47 23,-24 1,1-24,-1-24,-23 48,0-1,0-23,0 0,0 23,0 1,0-1,0 1,0-1,-23 24</inkml:trace>
  <inkml:trace contextRef="#ctx0" brushRef="#br0" timeOffset="92984.3304">5833 16345,'0'24,"0"-1,0 1,0-1,0 48,0-24,-24 0,1 23,23-46,0-1,0 24,-24-23,24-1,-23 1,23-1,-24 1</inkml:trace>
  <inkml:trace contextRef="#ctx0" brushRef="#br0" timeOffset="93480.2999">5974 16721,'0'24,"0"-1,23-23,-23 24,0-1,0 1,0-1,0 1,0-1,0 1,0 0</inkml:trace>
  <inkml:trace contextRef="#ctx0" brushRef="#br0" timeOffset="95764.8084">6326 16627,'24'0,"0"0,-1 0,1 0,23 0,0 0,0 0,-24 0,1 0,23 0,-24 0,1-23,-1 23,24 0</inkml:trace>
  <inkml:trace contextRef="#ctx0" brushRef="#br0" timeOffset="96068.7871">6562 16510,'0'23,"0"1,0-1,0 1,0-1,-24 24,24-23,0-1,0 1,0-1,0 1,0-1</inkml:trace>
  <inkml:trace contextRef="#ctx0" brushRef="#br0" timeOffset="97053.4359">7291 16345,'0'24,"0"-1,0 1,-24-1,24 24,0-23,0 23,0 0,-23-24,23 1,0-1,-24 24,24-23,0-1,-23 24,-1-23,24-1,0-46,0-1,0 1,0-1,0 1,0-24,0 23,0 1,0-1,0 1,0-24,0 23,0 1,24-24,-24 23,23-46,-23 46,24-23,-1 23,1 1,-24-1,23 1,1-1,-1 1,1 23,-1 0,1 0,-1 0,-23 23,0 1,0-1,0 1,0-1,0 25,-23-25,-1 24,1-23,-1-1,1-23,-1 24,24-1,24-23,-1 0,1 0,23 0,-24 0,1 0,-1 24,1-1,-24 1,0-1,0 1,0-1,-24 1,24-1,-47-23,47 24,-23-24,-24 0,23 0,1 0,-24 0</inkml:trace>
  <inkml:trace contextRef="#ctx0" brushRef="#br0" timeOffset="98361.1724">7926 16086,'0'-23,"0"46,0 1,0-1,0 1,0-1,0 24,0 0,0 1,0-1,0 0,0 0,0 0,0 0,0 0,0 0,0 0,0 0,0-24,0 24,0-23,0-1,0 1,0 23,0-23</inkml:trace>
  <inkml:trace contextRef="#ctx0" brushRef="#br0" timeOffset="98921.1381">8137 16227,'0'24,"0"-1,0 25,0-25,0 48,24-24,-24 0,23-24,-23 24,0-23,24-1,-24 24,23-47,-23 24,24-24,0 0,-1 0,1 0,-1-24,1 1,-1-1,-23 1,0-1,24 1,-24-24,23 23,-23 1,0-48,0 24,24 0,-24 0,0 0,0 0,0 23,-24 24</inkml:trace>
  <inkml:trace contextRef="#ctx0" brushRef="#br0" timeOffset="99441.1082">8396 16392,'-23'0,"23"24,0-1,-24 1,24 23,0-24,0 48,0-24,0 23,0-46,-23-1,23 24,0-23,-24-1,24 1,0-1,-23 1</inkml:trace>
  <inkml:trace contextRef="#ctx0" brushRef="#br0" timeOffset="100001.071">8443 16745,'24'0,"-1"0,1 0,-1 23,-23 1,0-1,-23 1,-1-24,1 23,-1 1,24-1,0 1,24-24,23 0,-24 0,1 0,-1 0,24 0,-23 0,-1 0,1 0,-1 0</inkml:trace>
  <inkml:trace contextRef="#ctx0" brushRef="#br0" timeOffset="101224.9947">8866 16298,'0'24,"24"-24,-24 23,24-23,23 24,-47-1,23-23,1 24,-1-24,1 23,-1 1,1-24,23 23,-24 1,1-1,-24 1,23-24,-23 23,0 1,-23-1,-1 1,1-1,-1-23,24 24,-23-1,-1-23,1 24,23-1,-24-23,1 0,23 24,-24-24</inkml:trace>
  <inkml:trace contextRef="#ctx0" brushRef="#br0" timeOffset="102743.9065">9290 16063,'0'0,"-24"0,24 23,24 1,-24-1,23 1,1-1,-1 71,1-46,-1-25,-23 48,24-24,-1 0,-23 23,0-23,0 0,0 0,0 0,0 0,0 0,0 0,0-23,-47 70,47-70,-47-1</inkml:trace>
  <inkml:trace contextRef="#ctx0" brushRef="#br0" timeOffset="103327.8732">10019 16604,'0'-24,"23"24,1 0,-1 0,1 0,-1 0,1-23,0 23</inkml:trace>
  <inkml:trace contextRef="#ctx0" brushRef="#br0" timeOffset="103527.8608">9972 16745,'0'0,"0"23,23-23,1 0,23 0,0 0,-24 0,1 0,0 0</inkml:trace>
  <inkml:trace contextRef="#ctx0" brushRef="#br0" timeOffset="104951.7684">11195 16204,'23'0,"-23"23,0 1,0-1,0 1,0 23,-23-23,-1 23,24-24,-47 24,47 0,-23 0,-48 24,48-48,-1 1,1-1,-1 1,1-24,-1 23,-23-23,24 0,-1 0,0-23,24-1,0 1,0-1,0 1,0-24,0 23,24 1,-24-1,0 1,47 23,0 0,-23 0,-1 0,1 23,-1 24,1-23,-1-1,1 1,-1-1,1 1,-1-1,-23 1,24-1,-1 1,-23-1,0 1</inkml:trace>
  <inkml:trace contextRef="#ctx0" brushRef="#br0" timeOffset="106526.0122">11900 16157,'0'23,"0"1,0-1,0 1,0 70,0-47,-23 0,23 0,-24 47,1-70,23 23,-24-24,24 1,0-1,-23 1,23-1,-24 1,24-48,0 1,0-1,0 1,0-1,24-23,-24 24,0-24,23 23,-23-23,0 24,0-24,0 23,24 1,-24-1,0 1,23-1,-23 0,0 1,24 23,-1 0,1 0,-1 23,1-23,-24 24,0 0,23-1,1 1,-24 23,23-24,1 1,-24 23,0-24,24 1,-24 23,23-24,-23 1,0-1,0 1,0-1,0 1,0-1,0 1</inkml:trace>
  <inkml:trace contextRef="#ctx0" brushRef="#br0" timeOffset="106766.0007">11830 16651,'23'0,"-23"-24,24 24,-1 0,1-23,-1 23,1 0,-1 0,1-24</inkml:trace>
  <inkml:trace contextRef="#ctx0" brushRef="#br0" timeOffset="107505.0748">11783 16110,'0'-24,"0"1,23 23,-23-24,0 1,24 23,-1-24,1 24,-1-23,-23-1,24 1,-1 23,1-24,-24 1,23 23,-23 23,24 1,-24-1,0 1,23-24,-23 23,24-23,-24 24,24-1,-24 1,23-24</inkml:trace>
  <inkml:trace contextRef="#ctx0" brushRef="#br0" timeOffset="108337.0199">12512 16016,'0'23,"0"1,0-1,0 1,0 23,0 23,0-23,0 1,0-1,0 0,0 23,0-46,0 46,-24-23,24 47,0-47,0-23,0 23,0-24,0 1,0-1,0 1,0 0,-23-1</inkml:trace>
  <inkml:trace contextRef="#ctx0" brushRef="#br0" timeOffset="108955.2827">12888 16086,'0'24,"0"-1,0 1,0-1,0 1,0 23,0-24,0 25,0-25,0 24,24-23,-24-1,23 24,-23-23,24-1,-1-23,1 24,-1-24,1 0,-1 0,24 0,0-24,-23 1,-1 23,1-24,-1 1,1-1,-1 1,1-24,0 23,-24 1,23-25,1 25,-24-1,0-23,0 24,23-1,-23-23,0 0,0 24,-23-1</inkml:trace>
  <inkml:trace contextRef="#ctx0" brushRef="#br0" timeOffset="109435.2474">13170 16298,'0'24,"0"-1,0 1,0 23,0-24,0 48,-23-24,23 0,0-24,-24 24,24-23,0 23,0-24,0 1,0-1,0 1,-23-1,23 1,0-1,0 1</inkml:trace>
  <inkml:trace contextRef="#ctx0" brushRef="#br0" timeOffset="109979.2117">13476 16674,'0'24,"0"-1,0 1,0-1,0 1,0-1,0 1,0 23,0-24,0 1,0 0</inkml:trace>
  <inkml:trace contextRef="#ctx0" brushRef="#br0" timeOffset="110827.1593">13688 16251,'0'-24,"23"24,1 0,-1 24,1-24,23 23,-24-23,1 24,-1-24,1 24,-1-24,1 23,0-23,-1 0,1 24,-1-24,1 0,-24 23,0 1,0-1,0 1,0-1,0 1,-24-1,-23 1,47 23,-47-24,23 1,1-1,-1 1,-23-1,47 1,-23-24,-1 23</inkml:trace>
  <inkml:trace contextRef="#ctx0" brushRef="#br0" timeOffset="111443.124">14487 16439,'24'0,"-1"0,-23-23,24 23,-1 0,1 0,0 0,-1 0,24 0,-23 0,23 0,-24 0,24 0,-23 0,-1 0,1 0,-1 0,1 0</inkml:trace>
  <inkml:trace contextRef="#ctx0" brushRef="#br0" timeOffset="111763.1029">14793 16274,'-23'0,"23"24,-24 0,24-1,0 1,0-1,0 1,0-1,-23 24,23 24,-24-48,24 1,0 23,0-24,0 1</inkml:trace>
  <inkml:trace contextRef="#ctx0" brushRef="#br0" timeOffset="112944.407">15593 16086,'0'24,"0"-1,0 1,0 23,0-24,0 24,0 1,0-25,0 24,0 0,0-23,0 23,0 0,0-24,0 24,-24-23,24-1,0 1,0-1,-23-23,23-23,0-1,0 1,0-1,0 1,0-1,0-23,0 24,0-1,0 1,0-24,0 23,0 1,0-1,0-23,23 23,1 1,-24-24,0 23,23 1,1-48,-24 48,23-1,1 1,-24-1,23 1,1 23,-1-24,1 48,-1-1,1 1,-1-1,-23 1,0-1,0 1,0-1,0 1,0-1,-47 1,47-1,-47-23,24 0,-24 0,23 24,1-24,-1 0,1 0,46 0,1 0,23 0,0 23,-24-23,1 24,-1-24,-23 24,24-24,-1 23,-23 1,0-1,0 1,-23-24,-1 23,-23 1,24-1,-24-23,23 0,1 0,-1 0</inkml:trace>
  <inkml:trace contextRef="#ctx0" brushRef="#br0" timeOffset="114664.0678">16416 15945,'23'0,"-23"24,0-1,0 1,-23-1,23 24,0-23,0 23,-24 0,24 0,0-24,-23 25,23-25,0 24,0-23,0-1,0 24,0-23,-24-1,24 1,-23-1,23-46,0-1,0 1,0-24,23 23,-23 1,0-24,24 23,-24 1,0-25,0 25,0-24,23 0,-23 23,0-23,0 24,24-1,-24-23,0 0,0 24,23 23,-23-24,24 24,-24-23,23 23,1 0,-24 23,24-23,-24 24,23-1,1 1,-24-1,0 24,23-23,1 23,-1-24,-23 1,0 23,24-24,-24 1,0 23,0-23,0-1,0 1,0 23,0-24,0 1</inkml:trace>
  <inkml:trace contextRef="#ctx0" brushRef="#br0" timeOffset="114924.1559">16392 16204,'0'0,"24"0,-24-24,47 24,-24-23,25 23,-25 0,1 0</inkml:trace>
  <inkml:trace contextRef="#ctx0" brushRef="#br0" timeOffset="115452.1248">16416 15804,'0'24,"0"-48,0 1,23 23,-23-24,24 1,-24-1,23 1,-23-1,24 24,0-24,-24 1,23-1,1 24,-24 24,23-1,1 1,-1 0,-23-1,0 1,0-1,24-23</inkml:trace>
  <inkml:trace contextRef="#ctx0" brushRef="#br0" timeOffset="116324.0754">16980 15663,'0'24,"0"-1,0 1,0-1,24 1,-24 70,0-47,23 0,-23-24,0 48,0-24,0 0,0 0,0 0,0 0,0 0,0 24,0-24,0 0,0 0,0 0,0-24,0 24,0-23,0-1,0 1,0-1</inkml:trace>
  <inkml:trace contextRef="#ctx0" brushRef="#br0" timeOffset="117066.8688">17216 15828,'0'23,"0"1,0-1,0 1,0-1,0 1,0-1,0 24,0-23,0-1,23 1,-23 23,24-47,-24 23,23 1,1-1,-24 1,23-24,1 0,-1 0,1 0,-1 0,1 0,-1 0,24-24,-47 1,24-1,-1 1,1 23,-24-24,23 1,1-1,-24-23,0 24,47-24,-47-24,0 48,0-1,0 1,0-1</inkml:trace>
  <inkml:trace contextRef="#ctx0" brushRef="#br0" timeOffset="117522.8393">17521 15922,'0'23,"0"1,0-1,-23 48,23-24,0 0,-24 23,24-23,-23 1,23-25,-24 71,24-70,-23 23,-1-24,24 1,-23-1,23 1</inkml:trace>
  <inkml:trace contextRef="#ctx0" brushRef="#br0" timeOffset="118058.8078">17592 16392,'0'-23,"0"-1,23 24,1 0,-24 24,0 23,0-24,-24 1,1-1,23 1,-24-1,1-23,-1 24,24-1,-23 1,-1-24,48 0,-1 0,1 0,23 0,-24 0,1 0,-1 0,24 0,-23 0,-1-24</inkml:trace>
  <inkml:trace contextRef="#ctx0" brushRef="#br0" timeOffset="118906.7539">18039 15828,'-24'0,"24"-24,0 48,24-24,-24 23,23 1,1-1,-1-23,1 24,-1-24,-23 23,47-23,-47 24,24-24,-1 23,1-23,-1 0,1 0,-24 24,0-1,0 1,0-1,0 1,-24-24,1 23,-1 1,24-1,-23-23,-1 24,24-1,-23 1,-1-24,1 23,-1-23,1 24</inkml:trace>
  <inkml:trace contextRef="#ctx0" brushRef="#br0" timeOffset="122501.3376">3434 15828,'0'-24,"0"48,0-1,0 1,0-1,23 1,-23-1,0 1,0-1,0 24,0 47,0-70,0 70,0-47,24 0,-24 24,0-48,23 48,-23-24,0 47,0-47,0 47,0-47,24 23,-24-22,23 22,-23-23,0 24,0-48,0 1,0-1,0 24,0-23,0-1,0 24,0-23,0-1,24-23,-1 0,1 0,-1 0,1 0,23 0,-24 0,1 0,-1 0,25-23,-1 23,-24 0,1 0,-1 0,24 0,-23 0,-1 0,24-24,-23 24,23 0,-24 0,24 0,0-23,0 23,-23 0,23 0,0-24,0 24,-23 0,23 0,0 0,-24 0,1 0,23 0,-24 0,24 0,-23 0,-1 0,24 0,-23 0,23-23,-24 23,24 0,0 0,1 0,22 0,-23 0,0 0,-23 0,23 0,0 0,0 0,-24 0,1 0,-1 0,24 0,-23 0,23 0,-24 0,1 0,47-24,-24 24,-24 0,48 0,-24 0,-24 0,24 0,-23 0,23-23,-24 23,1 0,23 0,-24 0,24 0,0-24,-23 24,-1 0,25 0,22 0,-23 0,-23-23,23 23,-24 0,1 0,23 0,-24 0,24 0,-23 0,-1 0,24 0,-23 0,23 0,-24 0,24 0,1 0,-25 0,24 0,0 0,0 0,-23 0,23 0,47 0,-47 0,23 0,-46 0,23 0,0 0,0 0,0 0,24 0,-24 0,0-24,0 24,0 0,23 0,24 0,-47 0,47-23,-46 23,-1 0,0 0,0 0,0 0,0 0,0 0,0 0,0 0,0 0,47 0,-71 0,24 0,-23 0,47 0,-24 0,0 0,-24 0,24 0,-23 0,-1 23,24-23,-23 0,23 0,-24 0,1 24,-1-24,48 0,-48 0,24 0,-47 23,48-23,-25 0,24 0,-23 0,23 0,-24 0,1 0,23 0,0 0,-24 24,24-24,-23 0,70 0,-47 23,23-23,-22 0,-1 0,23 0,-23 0,71 0,-71 0,0 24,0-24,23 0,24 0,-46 0,-1 0,0 0,0 0,23 23,-23-23,0 0,0 0,24 0,-24 0,23 0,-23 0,1 0,22 0,-23 0,71 0,-71 0,23 0,-23 0,0 0,24 0,-24 0,0 24,24-24,-24 0,0 0,0 0,23 0,-23 0,0 0,24 0,-24 0,0 0,23 0,-22 0,-1 0,23 0,-23 0,0 0,0 0,47 0,-47 0,24 0,-24 0,0 0,24 0,-24 0,70 0,-70 0,0-24,24 24,-24 0,0 0,23-23,-23 23,71 0,-71 0,47 0,-47 0,24-24,-24 24,0 0,23 0,-23 0,24 0,-24 0,24 0,-24-23,23 23,-23 0,0 0,0 0,24 0,23-24,-47 24,0 0,71 0,-71 0,70-23,-70 23,24 0,-24 0,0 0,23 0,-23-24,0 24,24 0,-24 0,71 0,-48 0,1 0,-24 0,23 0,1-23,-24 23,24 0,-24 0,23 0,-23 0,0 0,24 0,-24 0,23 0,-23 0,94-24,-70 24,47 0,-48 0,71 0,-70 0,93 0,-116 0,22 0,1-23,-1 23,1 0,-1 0,-23 0,0 0,24 0,-24 0,0 0,24 0,-24 0,0 0,23 0,-23 0,0 0,0 0,24 0,-1 0,1 0,-24-24,0 24,-23 0,46 0,-46 0,-1 0,24-23,-23 23,-1 0,1 0,-1 0,1 0,-24-24</inkml:trace>
  <inkml:trace contextRef="#ctx0" brushRef="#br0" timeOffset="127005.9099">3410 15639,'-23'0,"23"24,23-24,1 0,-1 0,1 0,-1 0,1 0,-1 0,1 0,-1 0,1 0,-1 0,1 24,23-24,0 0,-24 0,1 0,0 0,-1 0,1 0,-1 0,24 0,-23 0,-1 0,24 23,0-23,-23 24,-1-24,1 0,-1 0,1 0,-1 0,24 23,-23-23,-1 0,1 0,46 0,-46 24,23-24,0 0,-23 0,23 0,0 23,-24-23,1 0,-1 0,24 0,-23 0,-1 0,1 0,23 0,-24 0,1 0,23 0,-24 0,1 0,-1 0,48 0,-47 0,46 0,-23 0,-23 0,-1 0,1 0,70 0,-71 0,1 0,46 0,-23 0,-23 0,23 0,-24 0,1 0,0 0,23 0,-24 0,1 0,-1 0,1 0,23 0,-24 0,24 0,0-23,-23 23,23 0,-24 0,1 0,-1 0,24-24,-23 24,-1 0,48 0,-47-23,-1 23,24 0,-23 0,23 0,0 0,0 0,-24 0,24 0,0 0,-23 0,-1 0,48 0,-48 0,1 0,23 0,0 0,24 0,-48 0,24 0,-23 0,46 0,-23 0,-23 0,46 0,-46 0,46 0,-23 0,-23 0,23 0,-24 0,25 0,-25 0,24 0,24 0,-24 0,-24 0,24 0,-23 0,-1 0,24 0,-23 0,46 0,-46 0,23 0,-24 0,24 0,-23 0,0 0,23 0,-24 0,1 0,-1 0,48 0,-48 0,1 0,23 0,-24 0,24 0,-23 0,-1 0,1 0,-1 0,24 0,-23 0,-1 0,1 0,-1 0,1 0,0 0,23 0,0 0,-24 0,1 0,46 0,-46 0,-1 0,1 0,-1 0,1 0,-1 0,1 0,-1 0,1 0,-1 0,1 0,-1 0,24 0,-23 0,-1 0,25 0,-25 0,1 0,-1 0,24 0,-23 0,-1 0,24 0,-23 0,23 0,-24 0,1 0,-1 0,24 0,-23 0,70 0,-71 0,1 0,23 0,-23 0,23 0,0 0,-24 0,24 0,-23 0,23 0,0 0,-24 0,1 0,23 0,0 0,-24 0,24 0,24 0,-24 23,0-23,0 0,-23 0,23 0,0 0,-24 0,24 0,0 0,0 0,-23 0,23 0,0 0,0 0,0 0,-24 0,25 0,-1 0,-24 0,24 0,-23 0,23 0,0 0,-24 0,48 0,-48 0,24 0,0 0,-23 0,23 0,-24 0,1 0,47 0,-24 0,-24 0,48 0,-48 0,24 0,-23 0,-1 0,24 0,-23 0,-1 0,1 0,23-23,23 23,-46 0,-1 0,24 0,-23 0,23 0,-23-24,-1 24,48 0,-48 0,1 0,-1 0,1 0,23-23,-24 23,1 0,-1 0,24 0,-23 0,-1-24,1 24,23 0,0 0,-24 0,25 0,-1 0,23 0,-46 0,-1 0,1 0,-1 0,24 0,-23-24,23 24,-24 0,1 0,23 0,0 0,-24 0,24 0,-23 0,70-23,-70 23,23 0,-24 0,48 0,-24 0,0-24,-24 24,24 0,0 0,0 0,0-23,47 23,-46 0,-1 0,-24 0,24 0,0 0,24 0,23-24,-47 24,0 0,0 0,0-23,23 23,-22 0,-1 0,23 0,-23 0,24 0,-24 0,23-24,-23 24,47 0,-23-23,-24 23,0 0,24 0,-24 0,0 0,0 0,23 0,-23 0,0 0,0 0,0-24,-23 24,23 0,71 0,-95 0,71 0,-47 0,-23 0,23 0,-24 0,24 0,-23 0,23 0,-24-23,48 23,-24 0,0 0,-23 0,23 0,0-24,-24 24,24 0,-23 0,23 0,0 0,-24 0,24 0,-23 0,70 0,-47 0,-24 0,24 0,1 0,-25 0,24 0,0 0,0 0,0 0,-23 0,23 0,0 0,0 0,-24 0,24 0,0 0,-23 0,23 0,0 0,-23 0,23 0,-24 0,1 0,46 0,-23 0,-23 0,-1 0,24 0,-23 0,-1 0,1 0,-1 0,1 0,-1 0,1 0,-1 0,1 0,-1 0,1 0,-1 0,-23 24,24-24,0 23,-1-23,-23 24,0-1,0 1,24-24,-24 23,0 1,23-1,-23 24,0-23,0 0,24 23,-24-24,0 24,0-23,0 46,0-46,0-1,0 1,0-1,0 24,0-23,0-1,0 24,0-23,0 46,0-46,23-1,-23 25,24-1,-24 0,0-24,0 24,0-23,23-1,-23 24,0-23,0-1,24 24,-24-23,0 23,0-24,0 1,0 23,0 0,0 0,0 24,0-24,0-24,0 1,0-1</inkml:trace>
  <inkml:trace contextRef="#ctx0" brushRef="#br0" timeOffset="165111.4195">27846 15569,'0'-24,"0"1,0 46,0 1,-24-1,1 48,-1-24,24-23,0-1,-23 24,23-23,-24 23,24-24,0 1,0-1,0 1,0-48,0 1,0-24,0 23,24 1,-24-24,23 0,-23 23,24-23,-1-24,1 48,-24-24,0 23,23 1,1-1,-24 1,23 23,1 0,-24 23,0 1,24-24,-24 47,23-24,1 71,-24-70,0 23,0 0,0 0,23-23,-23-1,0 48,0-48</inkml:trace>
  <inkml:trace contextRef="#ctx0" brushRef="#br0" timeOffset="165300.5598">27752 15804,'0'0,"0"-23,23 23,-23-24,24 24,-1 0,24-23,-23 23,-1 0,1 0,23-24</inkml:trace>
  <inkml:trace contextRef="#ctx0" brushRef="#br0" timeOffset="165637.4308">28246 15475,'-24'0,"48"0,-1 0,1 0,23-24,0 24,23 0,-23 0,-23 0,47 0,-24 0,-24 0,1 0,-1-23,1 23</inkml:trace>
  <inkml:trace contextRef="#ctx0" brushRef="#br0" timeOffset="165837.8059">28551 15451,'0'0,"0"24,-23-24,-1 0,24 23,0 1,0-1,0 1,0-1,-23 48,23-47,0 23,-24-24,24 24,0-23</inkml:trace>
  <inkml:trace contextRef="#ctx0" brushRef="#br0" timeOffset="166351.8499">28951 15498,'-23'0,"23"-23,-24 23,1 0,-1 23,1 24,23-23,-24-1,1 24,23-23,0 23,-24-23,24-1,0 24,0-23,24-1,-24 1,23-1,1-23,-1 0,1 0,-1 0,-23-23,24-1,-1 1,1 23,-1-24,-23-23,0 24,0-1,0-47,0 24,0 24,0-1,0-23,0 24,-23-1,-1 24,24-23,-23 23,-1 0</inkml:trace>
  <inkml:trace contextRef="#ctx0" brushRef="#br0" timeOffset="167173.0607">29210 15428,'0'23,"0"1,0-1,0 1,0-1,0 24,0-23,0 23,0-23,0 23,-24-24,24 1,0-1,0 1,-23-1,23 1,-24-24,1-24,23 1,0-1,0 1,0-24,0 0,0 23,23-23,-23 23,0 1,24-24,-24 23,0 1,23-1,-23 1,24-1,0 24,-24-23,23 23,1 0,-1 0,1 0,-1 23,1-23,-1 24,-23 23,24-47,-24 47,0-24,0 1,0-1,-24 1,1-1,-1-23,1 0,-24 0,23 0,1 0,-25 0,25 0,23 24,71-24,-48 24,1-1,23 1,-24-24,24 23,0 1,-23-1,23 1,-24-1,1 1,23-1,-24 1,1-1,-1 1,1-1,-1-23</inkml:trace>
  <inkml:trace contextRef="#ctx0" brushRef="#br0" timeOffset="177075.1369">14205 5456,'0'23,"0"1,24-24,-1 24,1-24,-1-24,1 24,-1-24,-23 1,24-1,23 1,-47-1,47 1,-24-1,1 24,-1 0,-23-23,24 23,-1 0</inkml:trace>
  <inkml:trace contextRef="#ctx0" brushRef="#br0" timeOffset="180027.9644">11383 5080,'-24'0,"48"0,-71 0,23 0,1 0,23-24,-24 1,1-1,23 48,0-1,-24 1,24-1,0 24,0 47,0-47,-23 71,23-71,0 0,0 94,0-94,0 24,0-24,0 0,0 23,0 1,0 23,0-23,0-24,0 0,0 0,-24 47,24-47,0 0,0-24,0 24,0 0,0 0,0-23,0-1,0 1,0-1,24-23,-1 0,1 0,23 0,0-23,0 23,0 0,-23-24,46 24,-23 0,0-23</inkml:trace>
  <inkml:trace contextRef="#ctx0" brushRef="#br0" timeOffset="185697.8301">18791 5244,'24'-23,"-1"23,1-24,23 24,-24-23,24 23,-23-24,-1 24,1 0,23 0,-23 0,-1 0,-23 24,0-1,0 1,24-24,-24 23,0 1,0-1,0 1,0-1,0 1,0-1,0 1,0 23,0 0,0-23,0-1,0 1,0 23,0-24,0 1,0 23,0 0,0 23,0-23,0 0,0-23,0 23,0 0,-24-24,24 24,0-23,0 23,0-23,0-1,-23 1,23-1,0 1,-24-1,24 1,-23-24,-1 0,0 0,1 0,-1 23,1-23,-1 0,-23 0,24 0,-1 0,1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1T09:26:53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7032 447,'0'-24,"0"0,0 1,0 46,24-23,-24 24,0 0,0-1,0 1,0-1,0 1,0-1,0 24,0-23,0 23,0 0,0-24,0 24,0-23,0-1,0 24,0-23,-24-1,24 1,24-1,-24 1</inkml:trace>
  <inkml:trace contextRef="#ctx0" brushRef="#br0" timeOffset="439.9702">7009 376,'0'0,"0"-24,0 1,0-1,0 1,23-1,1 24,-24-23,23 23,1 0,-1 0,24 23,0 1,-47-1,24 1,23-1,-47 1,23-1,-23 1,0 0,0-1,-23-23,23 24,-24-1,-23 1,24-24,-1 23,-23-23,0 24,0-24,24 0,-1 23,-23-23,23 0,1 0</inkml:trace>
  <inkml:trace contextRef="#ctx0" brushRef="#br0" timeOffset="1448.6817">7549 376,'0'23,"0"1,-23 0,23-1,0 1,-24 23,24-24,0 1,0 23,0-24,-23 24,23-23,-24-1,24 24,0-23,0-1,-23 1,-1-1,24-46,0-1,0 1,24-1,-24-23,23 24,-23-1,0-23,24 24,-24-24,23 0,-23 23,0 1,24-1,-24 1,0-1,23 0,-23 1,24 23,-1 0,1 23,-24 1,24 0,-1-1,-23 24,24-23,-1-1,-23 24,24-23,-24-1,0 24,0-23,0-1,0 1,0-1,23 1,-23-1,-23-23</inkml:trace>
  <inkml:trace contextRef="#ctx0" brushRef="#br0" timeOffset="1634.1542">7573 705,'-24'0,"24"-23,0-1,24 24,-24-23,23 23,1 0,0 0,-1 0</inkml:trace>
  <inkml:trace contextRef="#ctx0" brushRef="#br0" timeOffset="2330.1077">7949 399,'24'-23,"-24"46,0 25,0-25,0 1,0-1,0 1,0 23,0 0,0-24,0 24,0-23,0-1,23 24,-23-23,24-1,-24 1,23-24,1 23,-1-23,1 0,-1-23,1-1,-1 1,-23-1,24 24,-1-47,-23 24,24-1,-24-23,24 24,-24-1,0-23,0 24,0-1,0 1,0-1,0 1,0-1</inkml:trace>
  <inkml:trace contextRef="#ctx0" brushRef="#br0" timeOffset="3034.0672">8631 376,'0'0,"-23"23,23 1,0 0,0-1,0 1,0-1,-24 1,24-1,0 24,0-23,-23 23,23-24,0 1,0-1,0 1,0-1,0 1,23-24,1 23,-1-23,1 24,-1-24,24 0,-23 0,23 0,-24 0,1 0,23 0</inkml:trace>
  <inkml:trace contextRef="#ctx0" brushRef="#br0" timeOffset="3434.0394">9008 376,'23'0,"1"0,-1 0,24-24,-23 24,-1 0,1 0,23 0,-24 0,24-23,-23 23,-1 0</inkml:trace>
  <inkml:trace contextRef="#ctx0" brushRef="#br0" timeOffset="3858.0117">9290 329,'0'23,"0"1,-24-1,24 1,0 0,0-1,0 1,0-1,0 1,0-1,0 1,0 23,0-24,0 1,0-1,-23 1,23-1,0 1,-24-1,1-23,-1 0,24 24,-23-24,-1 0,24 23,24-23,-1 0,-23-23,47 23,-23 0,23 0,-24-24,1 24,23 0,-24 0,1 0,-1 0</inkml:trace>
  <inkml:trace contextRef="#ctx0" brushRef="#br0" timeOffset="4729.9561">11265 282,'0'-24,"-23"24,23 24,-24-24,1 0,-1 23,1 1,-1-1,24 1,-23-1,-1 25,24-25,-23 1,23 23,-24-24,24 1,0 23,0 0,24-24,-1-23,-23 24,24-24,-1 23,1-23,-1 0,1-23,23 23,-24 0,1-24,-1 1,1-1,-1 1,1-1,-1 1,-23-24,24 23,-24 1,0-1,0 1,-24-1,24-23,-23 23,-1 1,24-1,-47 24,24-23,-1 23,1 0</inkml:trace>
  <inkml:trace contextRef="#ctx0" brushRef="#br0" timeOffset="5275.039">11689 282,'0'0,"-24"0,24 23,0 1,0-1,0 1,0-1,0 1,0 23,-23 0,23-23,0-1,0 1,0-1,0 1,0-1,0 1,0-1</inkml:trace>
  <inkml:trace contextRef="#ctx0" brushRef="#br0" timeOffset="5595.0209">11618 447,'0'-24,"0"0,0 1,0-1,47-46,-23 70,-24-24,0 1,23 23,1-24,-1 24,1 0,-1 0,1 24,-1-24,-23 23,0 1,24-24,-24 23,0 1,0-1,-24 1,24-1,-23-23,-1 24,24 0,-23-24,-1 23,1-23,-1 0,1 0</inkml:trace>
  <inkml:trace contextRef="#ctx0" brushRef="#br0" timeOffset="5978.9986">12089 282,'-24'0,"24"23,0 1,0-1,0 1,-24-1,24 1,0 0,0-1,0 1,0-1,0 1,-23-24,23 23,0 1,0-1,0 1</inkml:trace>
  <inkml:trace contextRef="#ctx0" brushRef="#br0" timeOffset="6226.9778">12018 376,'0'-24,"23"1,-23-1,24 1,0-1,-1 1,1-1,-1 24,1-23,-1 23,1 0,-24-24,23 24,1 0,-1 24,1-24</inkml:trace>
  <inkml:trace contextRef="#ctx0" brushRef="#br0" timeOffset="6434.9651">12041 447,'0'23,"24"-23,0 0,-1 0,1 0,-1 0,1 0,-1 0,1 0</inkml:trace>
  <inkml:trace contextRef="#ctx0" brushRef="#br0" timeOffset="6650.8163">12041 682,'0'0,"-23"23,46-23,1 0,0 0,23 0,0 0,0 0,0-23,-24 23</inkml:trace>
  <inkml:trace contextRef="#ctx0" brushRef="#br0" timeOffset="7145.1524">12582 258,'-23'0,"23"24,0-1,0 24,0-23,0-1,-24 1,24 0,0-1,-23 1,23-1,0 1,0-1,0 1,0-1,0 1,0-1</inkml:trace>
  <inkml:trace contextRef="#ctx0" brushRef="#br0" timeOffset="7601.1258">12512 352,'0'-23,"0"46,0-70,0 24,0-1,0-23,23 47,24-23,-47-1,24 24,-1 0,24 0,-23 0,0 24,-1-24,-23 23,24 1,-24-1,0 1,-24-1,1 1,-1-1,0-23,-23 24,0-24,47 23,-23-23,-1 0,1 0,23 24,0 0,23-1,1-23,-1 0,1 0,-1 24,1-1,-1-23,25 24,-25-24,-23 23,24-23,-1 24,-23-1,24 1,-1-24,-23 23,24 1</inkml:trace>
  <inkml:trace contextRef="#ctx0" brushRef="#br0" timeOffset="8508.3042">13241 211,'0'0,"0"-23,0 46,0 1,0-1,0 1,0-1,0 1,0 23,-24-47,24 47,-23-23,23-1,-24 1,24-1,-23 1,-1-24,24 23,0-46,0-1,24 1,-1-1,1-23,-24 23,0 1,0-1,23-23,-23 24,24-1,-24 1,0-1,0 1,23 23,-23-24,24 1,-1 46,1 1,-24-1,24-23,-24 47,0-23,0-1,0 1,23-1,-23 1,0-1,0 1,0 0,24-1,-24 1,0-1,0 1</inkml:trace>
  <inkml:trace contextRef="#ctx0" brushRef="#br0" timeOffset="8684.2933">13194 470,'0'0,"0"-23,23-1,1 24,-1 0,1-24,-1 24,1 0</inkml:trace>
  <inkml:trace contextRef="#ctx0" brushRef="#br0" timeOffset="9044.2729">13570 188,'0'23,"0"-46,24 46,-1-23,1 0,-1-23,1 23,23 0,-24 0,1 0,-1 0,1 0,-1 0,1 0,-1 0</inkml:trace>
  <inkml:trace contextRef="#ctx0" brushRef="#br0" timeOffset="9300.2575">13805 211,'-23'0,"23"24,0-1,-24 1,24-1,0 1,-23-1,23 1,0-1,-24 1,24 0,0-1,-23 1,23-1,0 1,0-1,0 1,0-1</inkml:trace>
  <inkml:trace contextRef="#ctx0" brushRef="#br0" timeOffset="10070.5732">14229 282,'0'0,"23"0,-23-24,-23 1,-1 23,1 0,-1 23,1 1,-1-24,1 47,-1-24,1 1,-1-1,24 1,0 23,-23 0,23-23,23-1,-23 1,0-1,24-23,-1 24,1-24,-1 0,1 0,-1-24,1 24,-24-23,23 23,1-24,-1 1,1-1,-24 1,23-1,-23-23,0 23,-23 1,23-1,-24 1,24-1,-23 1,-1 23,1 0,-1 0</inkml:trace>
  <inkml:trace contextRef="#ctx0" brushRef="#br0" timeOffset="10526.5428">14558 211,'0'24,"0"-1,0 1,0-1,-24 24,24-23,0-1,0 1,0 0,0-1,0 1,0-1,0 1,-23-24,23 23,0 1,0-1,0 1,-24-24</inkml:trace>
  <inkml:trace contextRef="#ctx0" brushRef="#br0" timeOffset="10998.5164">14487 258,'24'-23,"-24"-1,23 1,-23-1,24 1,-24-1,23 24,1-23,0 23,-1 23,1-23,-1 0,-23 24,24-1,-1 1,-23-1,0 1,-23-1,23 1,-24-24,1 23,-1-23,1 24,-1-24,0 0,1 0,23 23,0 1,23-24,-23 23,24 1,0 0,-1-1,1-23,-1 24,1-1,-1 1,1-1,-1 1,1-1,-1 1,1-24</inkml:trace>
  <inkml:trace contextRef="#ctx0" brushRef="#br0" timeOffset="11470.484">15240 235,'0'0,"0"-24,0 1,0-1,0 1,-24 23,1-24,-24 24,0 0,23 0,1 0,-1 24,1-24,-1 23,1 1,23-1,-24-23,24 24,24 23,-1-47,-23 23,24 1,-1-1,24 1,-23-1,23 1,-24-24,1 24,23-1,0 1,-23-1,-1 1,1-24,-24 23,-24 1,1-24,-1 0,1 23,-1-23,-23 0</inkml:trace>
  <inkml:trace contextRef="#ctx0" brushRef="#br0" timeOffset="13428.4205">6891 1223,'0'23,"23"-23,1 0,-1 0,1 0,0 0,-1 0,1 0,-1 0,24 0,0 0,0-23,0 23,-23 0,-1 0,1 0,23 0,0 0,-24 0,24 0,-23 0,23 0,0 0,0 0,0 0,0-24,0 24,0 0,0 0,0 0,71-23,-71 23,-24 0,24-24,0 24,1 0,22 0,-23 0,0 0,0 0,0-23,0 23,24 0,-24 0,0-24,0 24,0 0,0-23,24 23,-24-24,0 24,23 0,-23-24,24 24,-24 0,23-23,-23 23,24 0,-24-24,0 24,24 0,-24-23,0 23,23 0,-23 0,24 0,-24 0,23 0,-23 0,24-24,-24 24,0 0,24 0,-24 0,0 0,0-23,0 23,0 0,23 0,-23 0,24 0,-24 0,0-24,24 24,-24 0,0 0,23 0,-23 0,0 0,24-23,-1 23,1 0,-24 0,24 0,-1-24,-23 24,24 0,-24 0,23 0,-23 0,0-23,24 23,-1 0,1 0,0 0,-24 0,23 0,1 0,-1 0,1 0,-1 0,1 0,0 0,-1 0,1 0,-24-24,23 24,1 0,-1 0,-23 0,24 0,-24 0,0 0,0 0,0 0,0 0,0 0,0 0,24 0,-24 0,0 0,23 0,-23 0,0 0,0 0,1 0,46 0,-47 0,0 0,23 0,-23 0,0 0,24 0,-24 0,23 0,-23 0,1-23,22 23,-23 0,0 0,24 0,-24 0,23 0,-23 0,71-24,-71 24,0 0,24 0,-24 0,0 0,23 0,-23 0,24 0,-24 0,0 0,-24 0,24 0,-23 0,-1 0,1 0,-1 0</inkml:trace>
  <inkml:trace contextRef="#ctx0" brushRef="#br0" timeOffset="18335.9172">5621 1693,'0'-24,"-24"24,1 0,23 24,-24-24,24 24,-23-1,-1 1,24-1,0 1,0-1,0 1,0-1,0 1,24-1,-1-23,1 0,-1 0,1 0,-1 0,1 0,-1 0,1-23,-24-1,0 1,0-1,0 1,0-1,0 1,0-1,-24 24,24-23,-23 23,23-24,0 0,-24 24,1 0,46 0,1 0,-1 0,1 0,23 0,-23 0,23 0,0 0,-24 0,24 0,0 0,-23 0,23 0,-24 0</inkml:trace>
  <inkml:trace contextRef="#ctx0" brushRef="#br0" timeOffset="28318.5163">5880 1975,'0'-23,"0"-1,23 24,1 0,-1 0,1 0,-24 24,23-24,-23 23,0 1,0-1,0 1,-23-24,-1 23,24-46,24 23,-24-24,23 1,1 23,-24-24,23 1,-23-1,24 24,-24-23,0 46,0 1,0-1,0 1,0-1,0 1,23-24,1 0</inkml:trace>
  <inkml:trace contextRef="#ctx0" brushRef="#br0" timeOffset="28748.5646">6679 1858,'0'23,"0"1,0-1,0 1,-23-1,-1 1,1-24,23 23,-24 1</inkml:trace>
  <inkml:trace contextRef="#ctx0" brushRef="#br0" timeOffset="29564.512">7314 1646,'-23'0,"46"0,-70 0,24 0,-1 0,24 23,-23-23,-1 0,24 24,-23 23,-1-23,24-1,0 1,0-1,0 1,24-1,-1-23,1 0,-1 0,1 0,-1 0,1 0,-24-23,23 23,1-24,-24 1,0-1,0 1,0-1,0 1,0-1,-24 24,48 0,-1 0,1 0,-1 0,24 0,-23 0,-1 0,48 24,-48-24,25-24</inkml:trace>
  <inkml:trace contextRef="#ctx0" brushRef="#br0" timeOffset="30468.4534">4022 1669,'-24'0,"24"24,-23-24,23 24,-24-1,24 1,-23-1,23 1,0-1,0 1,0-1,23 1,1-24,-1 0,1 0,-1 0,1-24,-1 1,-23-1,0 1,0-1,0 1,-23-1,-1 24,24-23,-23 23,23-24,-24 24,48 0,-1-24,1 24,23 0,-24 0,48 0,-48-23,24 23,-23 0,-1-24,24 24</inkml:trace>
  <inkml:trace contextRef="#ctx0" brushRef="#br0" timeOffset="30972.4185">4327 1905,'-23'0,"-1"0,24 23,-23 1,23-1,-24 1,24-1,24 1,-1-24,1 0,-1-24,1 1,-1 23,1-24,-24 1,-24 23,24-24,-23 24,-1 0,1-23</inkml:trace>
  <inkml:trace contextRef="#ctx0" brushRef="#br0" timeOffset="31244.4031">4751 1858,'23'0,"-46"0,46 23,-23 1,0-1,0 1,-23-24,-1 23,24 1,-23-24</inkml:trace>
  <inkml:trace contextRef="#ctx0" brushRef="#br0" timeOffset="32743.8301">7455 1928,'0'-23,"0"46,0 1,0-1,0 1,24-24,-1 0,1 0,-1-24,-23 1,24 23,-24-24,0 48,0-1,0 1,23-24,-23 47,0-24,0 1,0-1,-23 1,23-1,0 1,0-1,-24 1,1-1,-1-23,24-23,0-1,0 1,0-1,24 1,-1 23,1-24,-1 1,1-1</inkml:trace>
  <inkml:trace contextRef="#ctx0" brushRef="#br0" timeOffset="32967.8124">8114 1881,'0'24,"0"-1,0 1,-24-1,1 1</inkml:trace>
  <inkml:trace contextRef="#ctx0" brushRef="#br0" timeOffset="33692.0766">8843 1599,'0'0,"-24"0,1 0,23 23,-24-23,1 24,-1-1,24 1,-23 0,23-1,-24 1,24-1,0 1,0-1,24 1,-1-1,24-23,-23 0,23 0,-47-23,23 23,-23-24,24 24,-24-23,0-1,0 1,0-1,0 1,0-1,-24 0,1 1,46 23,1 0,0-24,-1 24,1 0,23 0,-24 0,1 0,23 0,-24 0,24 0,0 0,-23 0</inkml:trace>
  <inkml:trace contextRef="#ctx0" brushRef="#br0" timeOffset="34532.0185">9407 1952,'0'-24,"24"24,-1 0,1 0,-1 0,1 0,-24 24,0-1,0 1,-24-24,24 23,-23-23,46 24,-23-1,0 1,24-24,-24 23,0 1,0-1,0 1,0-1,-24 1,24-1,0 1,-23 23,-1-23,1-24,-1 23,24 1,-23-1,23-46,23-1,-23 1,47-1,-23 0,-1 1,25-1,-25 1,24-1</inkml:trace>
  <inkml:trace contextRef="#ctx0" brushRef="#br0" timeOffset="35912.2126">6326 2775,'-23'0,"-1"0,24 23,-23-23,23 24,-24-1,24 1,-23-1,23 1,0-1,0 1,0 0,23-1,1 1,-1-24,24 0,-47-24,24 24,0-23,-1 23,-23-24,0 0,0 1,0-1,0 1,0-1,-23 24,23 24,0-1,23-23,1 0,-1 0,24 0,-23 0,-1-23,1-1,-1 24,1-23,-24-1,0 1,0-1,0 1,0-1,0 1,-24 23,1-24,-1 24,1 0,-1 0,1 24,46-24,1 23,-1-23,1 0,23 0,-24 0,24 24,0-24,-23 0,-1 0,1 23,-1-23,1 0,-24 24,23-24,-23 23,0 1,0-1,0 1,0-1,0 1,0-1,24-23,-24 24,23 0,1-24,-1 0,1 0</inkml:trace>
  <inkml:trace contextRef="#ctx0" brushRef="#br0" timeOffset="36916.1547">4116 3433,'0'-23,"-24"23,1 0,-1 23,24 1,-23-24,-1 23,24 1,0-1,-23 1,-1-1,24 1,0 0,0-1,24 1,-1-24,1 0,-1 0,1-24,23 24,-47-23,23 23,1-24,-24 0,23 1,-23-1,0 1,0-1,0 1,-23 23,23-47,-24 47,24-24,-23 1,46 23,1 0,-1 0,1 0,23-24,-24 24,24 0,0 0,-23 0,23 0,0 0</inkml:trace>
  <inkml:trace contextRef="#ctx0" brushRef="#br0" timeOffset="37492.1183">4398 3645,'-24'0,"1"24,-1-24,24 23,0 1,-23-24,23 23,0 1,0-1,23 1,1-24,-1 0,1 0,-24-24,23 24,1 0,-24-23,0-1,0 1,0-1,0 1,-24-1</inkml:trace>
  <inkml:trace contextRef="#ctx0" brushRef="#br0" timeOffset="37756.1008">4986 3622,'0'23,"-24"1,24-1,0 1,-23-24,23 23,0 1,0-1</inkml:trace>
  <inkml:trace contextRef="#ctx0" brushRef="#br0" timeOffset="38422.4846">5856 3527,'-23'0,"-1"0,1 24,23-1,-24 1,1 0,-1-24,24 47,0-24,0 1,0-1,0 1,24-1,-1-23,1 0,-1 0,1-23,-1-1,-23 1,24 23,-24-24,0 1,0-1,0-23,0 23,0 1,0-1,-24 1,1 23,46 0,1 0,-1-24,24 24,0 0,24 0,-48 0,1 0</inkml:trace>
  <inkml:trace contextRef="#ctx0" brushRef="#br0" timeOffset="38654.4701">6256 3622,'0'23,"0"1,0-1,0 1,0-1,0 1,-24-1,24 1,0-1,0 1</inkml:trace>
  <inkml:trace contextRef="#ctx0" brushRef="#br0" timeOffset="39494.4163">7314 3504,'-23'0,"23"23,-24-23,1 24,-1-1,24 1,-23 0,-1-1,24 1,24-1,-1 1,1-24,23 0,0 0,0-24,-24 1,1 23,-1-24,-23 1,0-1,0 0,0 1,0-1,-23 1,-1 23,24-24,-23 24,46 0,1 0,-1 0,24 0,-23 0,23 0,-24 0,1 0,23-23</inkml:trace>
  <inkml:trace contextRef="#ctx0" brushRef="#br0" timeOffset="40047.2792">7808 3645,'0'-23,"24"23,-1 0,-23 23,24-23,-24 24,0-1,0 1,0-1,-24 1,24-1,-23-23,23 24,23-24,1 0,-1 0,1 0,-1 0,1 0,-1-24,1 24,23 0</inkml:trace>
  <inkml:trace contextRef="#ctx0" brushRef="#br0" timeOffset="40663.238">8866 3433,'-23'0,"-1"24,1-1,23 1,0-1,-24 1,24-1,0 1,0 0,0-1,24 1,-24-1,23-23,1 24,-1-24,1 0,0 0,23-24,0 1,-47-1,23 24,1-23,-24-1,0 0,0 1,-24-24,1 47,23-24,0 1,-24 23,1 0,-1 0,48 0,23 0,-24 0,1 0,23 0,0 0,0 0,0-24,0 24</inkml:trace>
  <inkml:trace contextRef="#ctx0" brushRef="#br0" timeOffset="41295.2028">9478 3551,'23'0,"1"0,0 0,-1 0,1 0,-1 23,-23 1,0 0,0-1,0 1,0-1,24-23,-1 24,1-1,-24 1,0-1,0 1,0-1,-24 1,1-1,-1-23,-23 24</inkml:trace>
  <inkml:trace contextRef="#ctx0" brushRef="#br0" timeOffset="41902.0125">6726 3739,'0'24,"-23"-1,-1-23,24 24,-23-1,-1-23</inkml:trace>
  <inkml:trace contextRef="#ctx0" brushRef="#br0" timeOffset="42317.9873">8208 3669,'0'23,"0"1,-24-1,24 1,0-1,-23 1,-1-1</inkml:trace>
  <inkml:trace contextRef="#ctx0" brushRef="#br0" timeOffset="43526.956">6444 4280,'0'-23,"-23"23,-1 23,24 1,-23-24,-1 23,0 1,24-1,0 1,0-1,0 1,0-1,24-23,0 0,-1 0,1 0,-1 0,1 0,-1-23,1-1,-24 1,0-1,0 1,0-1,0 1,0-1,-24 24,1 0,-1 0,24 24,-23-24,23 23,23-23,1 0,-1 0,1 0,-1-23,24-1,-23 24,-1-23,1 23,-1-24,-23 0,0 1,0-1,0 1,-23 23,-1 0,24-24,-23 24,23-23,23 23,1 0,-1 23,1-23,-1 0,24 24,-23-24,23 23,-47 1,0-1,23-23,-23 24,0 0,0-1,0 1,0-1,0 1,0-1,0 1,24-24,-1 0,1 23,23-23,-23 0,23 0,0-23</inkml:trace>
  <inkml:trace contextRef="#ctx0" brushRef="#br0" timeOffset="44931.0844">4139 4821,'-23'0</inkml:trace>
  <inkml:trace contextRef="#ctx0" brushRef="#br0" timeOffset="45675.0398">4045 4797,'-23'0,"46"0,1 0,-1 0,1 0,23 24,0-24,-24 0,24 0,0 0,0 0,-23 0,23 0,-23 0</inkml:trace>
  <inkml:trace contextRef="#ctx0" brushRef="#br0" timeOffset="45966.6928">4304 4821,'0'0,"-24"0,24 23,0 1,0 0,0-1,0 1,0-1,0 1,0-1,0 1,0-1,0 1,0-1,0 1,0-1,0 1,0-1,24-23</inkml:trace>
  <inkml:trace contextRef="#ctx0" brushRef="#br0" timeOffset="46182.6798">4163 5244,'-24'0,"1"0,46 0,1 0,-1 0,1 0,23 0,-24 0,24 0,-23 0,23 0,0-23,0 23</inkml:trace>
  <inkml:trace contextRef="#ctx0" brushRef="#br0" timeOffset="47246.6069">4821 5291,'0'24,"0"-1,-23 1,23-1,-24 1,24-1,-23 1</inkml:trace>
  <inkml:trace contextRef="#ctx0" brushRef="#br0" timeOffset="47806.5801">5974 4774,'23'0,"-46"0,-1 23,1 1,-1-1,1 1,23 0,-24-1,1 1,-1 23,1-24,-24 24,23-23,0-1,1 24,-24-23,47-1,-47 1,23-24</inkml:trace>
  <inkml:trace contextRef="#ctx0" brushRef="#br0" timeOffset="48118.5572">5621 4821,'0'-24,"0"1,23 23,1 23,-24 1,23-1,1 1,-24 0,24-1,-1 1,1-1,-24 1,47-24,-24 23,1 1,-1-1,24 1,0-1,-23 1</inkml:trace>
  <inkml:trace contextRef="#ctx0" brushRef="#br0" timeOffset="48422.5361">6703 5197,'-24'0,"24"24,-23-24,23 23,-24-23,1 24,-1-1,1 1,-1-1,1 1</inkml:trace>
  <inkml:trace contextRef="#ctx0" brushRef="#br0" timeOffset="48990.5018">7644 4797,'-24'0,"24"24,0-1,-24 1,1 0,23-1,0 1,-24 23,1-24,-1 1,1 23,-1-24,1 24,-24-23,23 23,1-24,-24 48</inkml:trace>
  <inkml:trace contextRef="#ctx0" brushRef="#br0" timeOffset="49278.4826">7338 4821,'0'-24,"0"48,23-24,-23 23,24-23,-24 24,0 0,23-24,1 23,-24 1,23-24,-23 23</inkml:trace>
  <inkml:trace contextRef="#ctx0" brushRef="#br0" timeOffset="49638.4595">7832 5174,'0'0,"0"23,0 1,0-1,-24 1,-23 23,24-24,-1 1</inkml:trace>
  <inkml:trace contextRef="#ctx0" brushRef="#br0" timeOffset="50390.4105">8467 4892,'0'0,"23"0,1 0,-1 0,1 0,23 0,-24 0,24 0,0 0,0 0,0 0,0 0,-23 0,47 0,-48 0,1 0,-1 0,1 0,-1 0,1 0,-24 23,-24 1,1-1,23 1,-24-1,1 1,-24 23,23-24,-23 24,23-23,1 23,-24-24,0 24,23 0,-23-23,24-1,-1 1,24-1,-23 1,-1-24,24 23,24-23,-1 0,1 0,-1 0,24 0,0 0,24-23,-24 23,0-24,24 1,-24 23,0 0,0-24,0 24</inkml:trace>
  <inkml:trace contextRef="#ctx0" brushRef="#br0" timeOffset="57945.8027">16651 1764,'0'-24,"-23"24,-1 0,1 24,-1-24,1 0,23 23,-24-23,0 24,1-1,23 1,-24-1,24 1,-23-1,23 1,0-1,0 1,0-1,23-23,1 24,-1-24,25 0,-1 0,-24 0,24 0,-23 0,-1 0,1 0,-1-24,1 1,-1 23,1 0,-1-24,-23 1,24 23,-24-24,0 1,0-1,0 1,0-1,-24 1,24-1,-23 1,23-1,-24 1,24-1,-23 24,23-24,-24 24,24 24,24-24,-24 24,23-24,1 0,-1 0,1 0,-1 0,24 0,0 0,-23 0,23-24,0 24,0 0,0 0,0 0,-23 0</inkml:trace>
  <inkml:trace contextRef="#ctx0" brushRef="#br0" timeOffset="58641.7551">17263 1952,'0'23,"-24"-23,24 24,-23-24,23 23,0 1,0-1,23 1,1-24,-1 0,1 0,-1-24,1 1,-24-1,0 1,0-1,-24 24,1-23,23-1,-24 24</inkml:trace>
  <inkml:trace contextRef="#ctx0" brushRef="#br0" timeOffset="61121.6001">17827 1387,'0'24,"0"-1,0 1,0-1,24-23,-24 47,0 0,23 0,-23-23,0 23,0-23,0 23,0 0,24-24,-24 24,0-23,23 23,-23-24,0 1,0 23,24 0,-24 0,0-24,0 1</inkml:trace>
  <inkml:trace contextRef="#ctx0" brushRef="#br0" timeOffset="62354.5508">18415 1575,'-24'0,"1"0,-1 0,1 24,23-1,-24 1,1-1,-1-23,24 24,-23 23,-1-23,24-1,0 24,0-23,0-1,0 1,0-1,0 1,24-1,-24 1,23-24,1 23,-1-23,1 0,23 0,-24-23,1 23,0-24,23 1,0-1,-47 1,0-1,23 1,1-24,-24 0,0 23,0-23,-24 23,1 1,23-1,-47 1,23 23,-23-24</inkml:trace>
  <inkml:trace contextRef="#ctx0" brushRef="#br0" timeOffset="63627.5124">18744 1552,'24'0,"-1"23,1-23,-1 0,1 0,-1 0,1 24,-1-24,1 0,-1 23,1-23,-1 0,-23 24,48-24,-25 0,-23 23,24-23,-1 0,1 24,-1-24,1 24,-24-1,0 1,-24-1,24 1,-23-1,-1-23,1 24,-1-1,1 1,-25-1,48 1,-47-24,47 23,-23 1,-1-24,24 23,-23 1</inkml:trace>
  <inkml:trace contextRef="#ctx0" brushRef="#br0" timeOffset="64235.4787">19661 1764,'24'0,"0"0,-1-24,1 24,-1 0,1 0,-1 0,1 0</inkml:trace>
  <inkml:trace contextRef="#ctx0" brushRef="#br0" timeOffset="64467.4641">19709 1881,'0'24,"23"-24,1 0,-1 0,1 0,-1 0,1 0,-1-24</inkml:trace>
  <inkml:trace contextRef="#ctx0" brushRef="#br0" timeOffset="67043.9573">20579 1434,'23'0,"-23"24,0-1,0 1,0-1,0 24,0-23,0 23,0-24,0 25,0-25,0 1,0 23,0-24,0 1,0 23,0-24,0 1,0-1,0 1,0-1,0 1,0-1</inkml:trace>
  <inkml:trace contextRef="#ctx0" brushRef="#br0" timeOffset="67746.5081">21120 1528,'0'0,"-24"0,1 0,-1 0,24 24,-23-24,-1 23,1-23,23 24,-24-1,24 1,-24-24,24 23,0 1,-23 0,23-1,-24 1,24-1,0 1,0-1,0 1,0-1,0 1,24-24,-1 0,-23 23,24-23,0 0,23-23,-24 23,1 0,-1-24,24-23,-23 24,-1-1,1 1,-24-1,0 1,0-1,0 0,0 1,-24 23,1-24,-1 1,24-1,-23 24,-1-23,24-1</inkml:trace>
  <inkml:trace contextRef="#ctx0" brushRef="#br0" timeOffset="68730.443">21496 1528,'0'24,"23"-24,1 0,-1 23,1-23,0 0,-1 0,1 0,-1 0,1 0,-1 0,1 24,-1-24,1 0,-1 0,1 23,-1-23,-23 24,24-24,-24 23,-24-23,24 24,0 0,-23-24,-1 23,24 1,-23-1,-1 1,1-1,-1 1,1-1,-1 1,1-1,-24 1,23-1</inkml:trace>
  <inkml:trace contextRef="#ctx0" brushRef="#br0" timeOffset="72550.2387">17051 2892,'0'-23,"-24"23,24-24,-23 24,-1 0,1 0,23 24,-24-24,1 23,-1 1,1-1,23 1,-24 0,1-1,23 1,0-1,0 1,0-1,23 1,1-24,-24 23,23 1,1-24,23 0,-24 0,1 0,-1 0,24-24,-23 24,-1-23,1-1,0 24,-1-23,-23-1,24 24,-24-23,0-1,0 1,0-25,-24 1,24 24,0-1,-23 1,-1-1,24 1,-24 23,1-24,23 1,23 23,1 0,0 0,-1 0,24 0,0 0,-23 0,23 0,-24 0,24 0,0 0,0-24</inkml:trace>
  <inkml:trace contextRef="#ctx0" brushRef="#br0" timeOffset="73494.1762">17474 3198,'-23'0,"-1"0,24 24,0-1,0 1,0-1,0 1,0-1,0 1,24-24,-1 23,1-23,-1 0,-23-23,24 23,-1-24,-23 1,0-1,0 1,0-1,0 1,-23-1</inkml:trace>
  <inkml:trace contextRef="#ctx0" brushRef="#br0" timeOffset="75022.0852">18086 2728,'0'-24,"0"48,0-1,0 1,0-1,0 24,0-23,0 23,0-24,23 25,-23-1,0 0,0 0,0 23,0-46,0 23,0 0,0 23,0-46,0-1,0 1,-23-1,23 1,0-1</inkml:trace>
  <inkml:trace contextRef="#ctx0" brushRef="#br0" timeOffset="75526.0521">18533 2845,'0'24,"0"-1,0 1,0-1,0 1,0 0,0-1,0 1,0-1,0 1,0-1,0 1,0-1,0 1,0-1,0 1,-24-1,24 1</inkml:trace>
  <inkml:trace contextRef="#ctx0" brushRef="#br0" timeOffset="76038.0209">18791 2798,'24'0,"-1"0,1 0,-24 24,23-24,24 0,0 23,-23-23,-1 0,1 24,0-24,-1 23,1-23,-1 0,-23 24,24-24,-24 23,23-23,1 0,-24 24,0 0,0-1,-24 1,1-24,-1 23,24 1,-47-1,47 1,-23-1,-25 1,48-1,-47 1,47-1,-23 1,-1-24,24 23</inkml:trace>
  <inkml:trace contextRef="#ctx0" brushRef="#br0" timeOffset="76533.9852">19756 3034,'23'0,"1"0,-1 0,1 0,-1 0,1 0,-1 0,1 0,-1 0</inkml:trace>
  <inkml:trace contextRef="#ctx0" brushRef="#br0" timeOffset="76727.8937">19826 3175,'0'23,"24"-23,-1 0,1 0,-1 0,24 0,-23 0,-1 0,1-23</inkml:trace>
  <inkml:trace contextRef="#ctx0" brushRef="#br0" timeOffset="77396.5205">20767 2681,'0'23,"0"1,0-1,0 1,0-1,23 1,-23-1,0 24,0-23,0-1,0 25,0-1,0-24,0 24,0-23,0 23,0-24,-23 24,23-23,0 23,0-24,0 1,0-1,0 1,0-1,0 1</inkml:trace>
  <inkml:trace contextRef="#ctx0" brushRef="#br0" timeOffset="77820.4852">21120 2845,'0'24,"0"-1,0 1,0-1,0 1,0 0,0-1,0 1,0-1,0 24,0-23,0-1,0 1,0-1</inkml:trace>
  <inkml:trace contextRef="#ctx0" brushRef="#br0" timeOffset="78364.4552">21402 2845,'23'0,"-23"24,24-24,-1 23,1-23,-1 0,1 24,-1-24,1 0,-24 23,47-23,-23 0,23 0,-47 24,23-24,1 24,-1-24,1 23,-24 1,0-1,0 1,-24-1,1 1,23-1,-24-23,1 24,-1-1,1 1,-1-1,1 1,-1-24,0 23,1 1</inkml:trace>
  <inkml:trace contextRef="#ctx0" brushRef="#br0" timeOffset="85971.1963">23519 1552,'23'0,"1"0,-1 0,1 0,23 0,-24-24,1 24,23-23,0 23,-24-24,24 24,-23 0</inkml:trace>
  <inkml:trace contextRef="#ctx0" brushRef="#br0" timeOffset="86211.1847">23660 1669,'0'0,"23"0,1 0,-24-23,23 23,24 0,-23 0,-1 0,1 0,-1-24</inkml:trace>
  <inkml:trace contextRef="#ctx0" brushRef="#br0" timeOffset="86419.1727">23660 1811,'-24'0,"48"0,-24 0,23 0,1 0,-1 0,24 0,0-24,-23 24,-1-23</inkml:trace>
  <inkml:trace contextRef="#ctx0" brushRef="#br0" timeOffset="87095.3733">24765 1364,'24'0,"-1"0,1 0,-1 0,1-24,23 24,0 0,-24 0,1 0,-1 0,1 0,-1 0</inkml:trace>
  <inkml:trace contextRef="#ctx0" brushRef="#br0" timeOffset="87362.5641">25024 1340,'-24'0,"24"24,0-1,0 1,0-1,0 1,0-1,0 1,0-1,0 1,0-1,0 1,0-1,0 24,0-23,0 0</inkml:trace>
  <inkml:trace contextRef="#ctx0" brushRef="#br0" timeOffset="87537.0111">24859 1811,'0'0,"24"0,-1 0,1 0,-1 0,24 0,-23 0,-1-24,24 24</inkml:trace>
  <inkml:trace contextRef="#ctx0" brushRef="#br0" timeOffset="88445.9596">24718 1176,'0'-24,"23"24,1-23,-24-1,24 24,-1-23,1 23,-24-24,23 24,1 0,-24 24,23-24,-23 23,24 1,-24-1,23-23,1 0,-1 24</inkml:trace>
  <inkml:trace contextRef="#ctx0" brushRef="#br0" timeOffset="89581.8891">25635 1152,'-23'0,"23"-23,0 46,0 1,0-1,0 1,0 23,0 0,0 0,0 0,0 0,0 0,0 23,0 24,0-70,0 23,23-23,-23 23,0-24,24-23,-24 24</inkml:trace>
  <inkml:trace contextRef="#ctx0" brushRef="#br0" timeOffset="90109.8543">26059 1317,'0'-24,"0"48,-24-48,0 24,1 0,-1 24,1-24,-1 23,24 1,-23-1,23 1,0 23,0-24,0 1,0-1,0 24,23-47,1 47,23-47,-24 0,25 0,-25-23,1 23,-24-24,47 24,-47-23,23-1,-23 1,0-1,0 1,0-1,0 1,-23-1,23 1,-24-1,1 1,23-1</inkml:trace>
  <inkml:trace contextRef="#ctx0" brushRef="#br0" timeOffset="90573.8248">26341 1293,'-24'0,"48"0,-1 0,1 24,-1-24,1 0,-24 23,47-23,-24 24,1-24,-1 0,1 23,-1-23,1 24,-1-24,1 0,-24 23,24 1,-24-1,0 1,-24-24,24 23,-24 1,1-1,23 1,-47-1,23 1,1-1,-1 1,1 0,-24-1</inkml:trace>
  <inkml:trace contextRef="#ctx0" brushRef="#br0" timeOffset="91193.9874">27117 1411,'23'0,"1"0,-1 0,1 0,-1 0,24 0,-23 0,0 0</inkml:trace>
  <inkml:trace contextRef="#ctx0" brushRef="#br0" timeOffset="91400.3459">27187 1528,'-23'24,"23"-1,23-23,1 0,-1 0,1 0,-1 0,1 0,0 0,-1 0,1 0</inkml:trace>
  <inkml:trace contextRef="#ctx0" brushRef="#br0" timeOffset="92266.6621">28058 1129,'0'-24,"-24"24,24 24,0-1,0 1,0-1,0 1,0-1,0 1,0 23,0-24,0 24,0-23,0 23,0-24,0 24,24 0,-24-23,0 23,0-24,0 1,0 23,0-23</inkml:trace>
  <inkml:trace contextRef="#ctx0" brushRef="#br0" timeOffset="92882.6207">28646 1317,'0'0,"0"-24,-24 24,24-23,-23 23,-1 0,0 0,1 23,-1-23,24 24,-23-24,-1 47,1-24,-24 1,47-1,-24 24,1-23,23-1,23 24,1-23,-1-1,24-23,-23 0,-1 0,24 0,-23 0,23-23,-23 23,-1-24,1 24,23-23,-47-1,0 1,0-1,0 1,0-1,0 1,0-1,-24 1,1 23,-1-24</inkml:trace>
  <inkml:trace contextRef="#ctx0" brushRef="#br0" timeOffset="93518.1373">28881 1317,'-24'0,"48"0,-1 0,1 0,-1 23,1-23,-1 0,-23 24,47-24,-23 23,-1-23,1 24,23-24,-24 23,1-23,-24 24,24-24,-48 23,0 1,1-1,23 1,-24-1,1 1,-1-1,1 1,23-1,-47-23,23 24</inkml:trace>
  <inkml:trace contextRef="#ctx0" brushRef="#br0" timeOffset="94689.9963">23707 2751,'-24'0,"48"0,-24 0,23 0,24 0,0 0,-23 0,-1 0,24 0,-23 0,-1 0</inkml:trace>
  <inkml:trace contextRef="#ctx0" brushRef="#br0" timeOffset="94881.7589">23660 2939,'0'0,"23"0,1 0,-1 0,24 0,-23 0,-1 0,24 0,-23-23,23 23,-24 0</inkml:trace>
  <inkml:trace contextRef="#ctx0" brushRef="#br0" timeOffset="95092.5915">23707 3104,'0'0,"23"0,1 0,-1 0,1 0,-1 0,24 0,-23-23,23 23,-24 0</inkml:trace>
  <inkml:trace contextRef="#ctx0" brushRef="#br0" timeOffset="95495.3967">24883 2751,'0'-23,"23"23,1 0,-1-24,24 24,-23 0,-1 0,24 0,-23 0,-1 0,1 0,-1-23</inkml:trace>
  <inkml:trace contextRef="#ctx0" brushRef="#br0" timeOffset="95715.2521">25165 2681,'-24'0,"24"23,0 1,0-1,0 1,-23-24,23 23,0 24,0-23,0-1,0 24,0-23,0 23,0-23,-24 23,24-24,0 24</inkml:trace>
  <inkml:trace contextRef="#ctx0" brushRef="#br0" timeOffset="95877.8506">24953 3339,'24'0,"-1"0,24-23,0 23,-23-24,23 24,0-23,-24 23,24 0,0-24</inkml:trace>
  <inkml:trace contextRef="#ctx0" brushRef="#br0" timeOffset="96347.7785">24906 2587,'0'0,"24"0,-24-24,23 24,1-23,-1-1,-23 1,24 23,-1-24,-23 1,24 23,-24-24,23 24,1 0,-24 24,23-24,-23 23,24-23,-24 24,0-1,23-23,1 24</inkml:trace>
  <inkml:trace contextRef="#ctx0" brushRef="#br0" timeOffset="96927.0578">25823 2516,'0'0,"0"-23,0-1,0 1,-23 23,23 23,0 1,0-1,0 1,0 23,0 0,0 0,0 0,0 0,0 23,0 24,0-46,0-1,0 0,0 0,0 0,0 0,0 23,0-46</inkml:trace>
  <inkml:trace contextRef="#ctx0" brushRef="#br0" timeOffset="97837.4809">26341 2610,'0'24,"0"-1,0 1,0-1,0 1,0-1,0 1,0-1,0 1,-24-1,24 1,-23-1,23 1,0-1,-24 1,24 0,0-1</inkml:trace>
  <inkml:trace contextRef="#ctx0" brushRef="#br0" timeOffset="98381.5198">26576 2587,'0'0,"0"-24,23 24,1 24,-1-1,1-23,0 24,-1-1,1-23,23 24,-24-24,1 23,-1-23,1 24,-24-1,23-23,-23 24,0-1,-23 1,23-1,-24 1,1-1,23 1,-47-1,47 25,-47-25,23 1,1-1,-1 1</inkml:trace>
  <inkml:trace contextRef="#ctx0" brushRef="#br0" timeOffset="98754.6816">27329 2822,'23'0,"1"0,-1 0,1 0,-1 0,1 0,-1 0,1 0,23 0,-24 0,1 0</inkml:trace>
  <inkml:trace contextRef="#ctx0" brushRef="#br0" timeOffset="98918.0977">27446 2939,'-23'0,"23"24,23-24,1 0,-1 0,1 0,23 0,-24 0,1 0,23 0</inkml:trace>
  <inkml:trace contextRef="#ctx0" brushRef="#br0" timeOffset="99395.9371">28340 2540,'0'-24,"0"48,0-1,0 1,0-1,0 24,0-23,0 23,0 0,-24 0,24 47,0-47,0 0,0 0,0 0,0-23,0 23,0-24</inkml:trace>
  <inkml:trace contextRef="#ctx0" brushRef="#br0" timeOffset="99862.2231">28763 2681,'0'23,"0"1,0-1,0 1,0-1,0 1,0-1,0 24,-23-23,23-1,0 1,0 23,0-23,0-1</inkml:trace>
  <inkml:trace contextRef="#ctx0" brushRef="#br0" timeOffset="100252.8703">29069 2728,'-24'-24,"24"1,24 23,-24 23,23 1,1-24,-24 23,23-23,1 0,-1 24,25-24,-25 0,1 23,-1 1,1-24,-1 23,-23 1,0-1,0 1,0-1,-23-23,-1 48,1-25,23 1,-47-24,23 47,0-24,1-23,-1 24</inkml:trace>
  <inkml:trace contextRef="#ctx0" brushRef="#br0" timeOffset="104170.1645">13406 1481,'23'0,"24"0,0 0,-23 0,-1 0,24-23,0 23,0 0,-23-24,46 24,-46 0,-1 0</inkml:trace>
  <inkml:trace contextRef="#ctx0" brushRef="#br0" timeOffset="104475.4501">13641 1411,'0'23,"0"1,0-1,0 1,-24 23,24-24,0 1,0-1,0 24,24-23,-24 0,0-1,0 24,0-23,0-1,0 1,0-1,0 1,0-1,23-23</inkml:trace>
  <inkml:trace contextRef="#ctx0" brushRef="#br0" timeOffset="104706.0131">13476 1999,'-23'0,"-1"0,48 0,-1 0,24 0,-23 0,-1 0,24 0,-23 0,23 0,0 0,-24-24,48 24,-48 0,1 0</inkml:trace>
  <inkml:trace contextRef="#ctx0" brushRef="#br0" timeOffset="105034.1814">14088 1505,'0'23,"0"1</inkml:trace>
  <inkml:trace contextRef="#ctx0" brushRef="#br0" timeOffset="105202.1721">14088 1834,'0'24</inkml:trace>
  <inkml:trace contextRef="#ctx0" brushRef="#br0" timeOffset="107651.4042">14158 4727,'24'0,"-48"0,24 23,-23-23,23 24,-24 23,1-24,-1 1,1 0,-48 70,47-47,1 0,-48 23,48-46,-1 23,-23 0,24 0,-1-24,1 1,23-1,-24 1,1-24</inkml:trace>
  <inkml:trace contextRef="#ctx0" brushRef="#br0" timeOffset="108024.4071">13852 4727,'24'-24,"-24"48,23-1,-23 1,24-1,-24 1,23-1,1 1,-24 0,47 23,-47-24,24 24,-1-23,1 23,-24-24,23 24,1-23,-24-1,23 24,-23-23,24-1,-24 1,0-1</inkml:trace>
  <inkml:trace contextRef="#ctx0" brushRef="#br0" timeOffset="108276.2597">14558 4868,'0'24</inkml:trace>
  <inkml:trace contextRef="#ctx0" brushRef="#br0" timeOffset="108423.1818">14534 5244,'0'0</inkml:trace>
  <inkml:trace contextRef="#ctx0" brushRef="#br0" timeOffset="112496.5031">17898 5033,'0'-24,"-24"24,1 0,-1 0,1 0,23 24,-24-24,0 0,24 23,-23 1,-1-24,24 23,0 1,-23-1,23 1,0-1,0 1,0-1,23-23,-23 24,47-1,1-23,-1 0,-24 0,24-23,0-1,-23 1,-1 23,1-24,-24 1,0-1,0 1,-24 23,24-24,-23 1,-1 23,1-24,-1 1,24-1,-23 24,23-23,23 23,1 0,-1 0,1 0,-1 0,1 0,23 0,0 0,-24 0,1 0,-1 0,1 0,-1 0,1 0,-1 0</inkml:trace>
  <inkml:trace contextRef="#ctx0" brushRef="#br0" timeOffset="112821.9166">18203 5197,'0'24,"0"-1,0 1,0-1,0 1,0-1,0 1,0-1,0 1,0-1,0 1</inkml:trace>
  <inkml:trace contextRef="#ctx0" brushRef="#br0" timeOffset="114837.6306">18650 4656,'0'24,"0"-1,0 1,0-1,24 1,-24 23,0-24,23 25,-23-1,0 0,0 47,0-47,0 0,24 23,-24-23,0 0,0 0,0-23,0 23,0-24,23 1,-23 0,0-1</inkml:trace>
  <inkml:trace contextRef="#ctx0" brushRef="#br0" timeOffset="115714.8987">19262 4892,'-24'0,"24"-24,-23 24,-1 0,1 0,-1 0,1 0,-1 24,1 23,-25-24,48 1,-23-1,23 24,-24-23,24-1,0 24,0-23,0-1,0 1,24-1,-1 1,25-1,-25-23,1 0,-1 0,48-23,-48 23,1-24,23 1,-47-1,47 24,-47-23,23-1,-23 1,0-1,0 1,-23 23,-1-47,1 23,23 1,-24 23,1-24,-24-23,23 24</inkml:trace>
  <inkml:trace contextRef="#ctx0" brushRef="#br0" timeOffset="116274.3053">19450 4774,'0'0,"23"23,-23 1,24-24,23 0,-47 23,23-23,24 24,-23 0,23-24,-23 0,-1 23,1-23,-1 24,1-24,-1 23,1 1,-24-1,0 1,-24-1,24 1,-23-1,-1 1,1-1,-1 1,1 23,-25-24,25 1,-1-1</inkml:trace>
  <inkml:trace contextRef="#ctx0" brushRef="#br0" timeOffset="117022.8098">20320 5009,'24'0,"-1"0,1 0,23 0,0 0,0 0,-24 0,1 0</inkml:trace>
  <inkml:trace contextRef="#ctx0" brushRef="#br0" timeOffset="117206.7999">20367 5150,'-23'0,"46"0,-23 0,24 0,-1 0,1 0,-1 0,1 0,-1 0,1 0,23 0</inkml:trace>
  <inkml:trace contextRef="#ctx0" brushRef="#br0" timeOffset="118199.7879">21425 4680,'0'23,"0"1,0-1,0 1,0-1,0 1,0-1,0 1,0 0,0 23,0 0,0-24,0 24,0 0,0 0,0-23,0 23,0-24,0 1,0 23,0-24,0 1,0-1</inkml:trace>
  <inkml:trace contextRef="#ctx0" brushRef="#br0" timeOffset="118670.8272">21708 4821,'0'23,"0"1,0 0,0-1,0 1,0 23,0 0,0-24,0 1,0-1,0 24,0-23,0-1,0 1</inkml:trace>
  <inkml:trace contextRef="#ctx0" brushRef="#br0" timeOffset="119571.0431">21943 4797,'23'0,"1"0,23 24,-24-24,24 0,-47 23,24-23,-1 24,1-24,-1 0,1 24,23-24,0 0,-23 23,-1-23,1 0,-1 24,1-24,-1 23,1-23,-24 24,-24-1,24 1,-23-24,23 23,-47 1,47-1,-24 1,-23-1,24-23,-1 47,-23-23,23-1,-23-23,47 47,-47-47,47 24</inkml:trace>
  <inkml:trace contextRef="#ctx0" brushRef="#br0" timeOffset="123787.2894">17968 6232,'0'-23,"-23"23,-1-24,1 24,-1 0,1 24,-1-24,1 23,-1 1,0-1,24 1,0-1,0 1,0-1,0 1,0-1,0 1,48-24,-48 23,47-23,-24 0,24 0,-23-23,-1 23,24 0,-23-24,-1 1,1-1,-24 1,0-1,0 1,-24-1,1 1,23-1,-24 24,1-23,23-1,-24 24,24-23,24 23,23 0,0 0,-24 0,24 0,-23 0,-1 0,24 0,-23 0,23 0,-24 0,1 0</inkml:trace>
  <inkml:trace contextRef="#ctx0" brushRef="#br0" timeOffset="124435.2524">18250 6397,'0'23,"0"1,0-1,0 1,0-1,0 1,0-1</inkml:trace>
  <inkml:trace contextRef="#ctx0" brushRef="#br0" timeOffset="125755.1661">18862 5973,'0'24,"-24"-1,24 1,0-1,0 1,0-1,0 25,0-25,0 24,0-23,0 23,24 0,-24-24,0 24,0-23,0 23,0 0,0-24,0 24,0-23,0-1,0 1</inkml:trace>
  <inkml:trace contextRef="#ctx0" brushRef="#br0" timeOffset="126867.1029">19168 6138,'0'-24,"0"48,0 0,0-1,0 1,0-1,0 1,0-1,0 1,0-1,0 1,0-1,0 1,0-1,0 1</inkml:trace>
  <inkml:trace contextRef="#ctx0" brushRef="#br0" timeOffset="127491.0559">19450 6044,'-24'0,"24"-24,0 48,24-24,-1 23,1 1,-1-24,1 0,-1 23,1-23,-1 0,1 24,-1-24,25 0,-25 24,1-24,-1 0,-23 23,0 1,0-1,-23 1,23-1,-24 1,1-1,-1 1,0-1,1 1,23-1,-24 1,1-1,23 1,-24-24</inkml:trace>
  <inkml:trace contextRef="#ctx0" brushRef="#br0" timeOffset="127947.0271">20414 6303,'0'0,"-23"0,46 0,1 0,23 0,-47-24,47 24,-24 0,24 0,0 0</inkml:trace>
  <inkml:trace contextRef="#ctx0" brushRef="#br0" timeOffset="128139.0161">20508 6397,'0'0,"0"23,24-23,-1 0,1 0,-1 0,24 0,0 0,0-23,-23 23,-1-24</inkml:trace>
  <inkml:trace contextRef="#ctx0" brushRef="#br0" timeOffset="128810.9726">21402 5997,'0'0,"0"-24,-24 24,24-23,0 46,0 1,0-1,0 1,0-1,0 24,0-23,0 23,0-23,0 23,0-24,0 24,0-23,0-1,24 24,-24-23,0 23,0-24,0 24,23-23,-23-1,0 1,-23-1,23 1</inkml:trace>
  <inkml:trace contextRef="#ctx0" brushRef="#br0" timeOffset="129778.9231">21872 6091,'0'-24,"-23"24,-1 0,1 0,-1 0,1 0,23 24,-24-1,1 25,23-25,-24 1,1-1,23 1,0-1,0 48,0-48,0 1,23-1,1-23,23 24,-24-24,1 0,-1 0,24 0,0-24,-23 1,-1-1,1 24,-24-23,23 23,-23-24,24 1,-24-1,0 1,0-1,0 1,0-1,-24 24,24-23,-23-1,23 0,0 1,-24 23,1 0</inkml:trace>
  <inkml:trace contextRef="#ctx0" brushRef="#br0" timeOffset="130358.6507">22296 6044,'23'0,"-23"23,47 1,-23-24,-24 23,47-23,-24 24,1 0,-1-24,24 23,-23-23,-1 0,1 24,-1-24,-23 23,24-23,-1 24,1-24,-24 23,0 1,0-1,-24-23,24 24,-23-24,-1 0,24 23,-47 1,47-1,-47 1,47-1,-47 1,24-1,-1-23,1 24,23-1,-24 1</inkml:trace>
  <inkml:trace contextRef="#ctx0" brushRef="#br0" timeOffset="140795.9253">23707 4774,'23'-24,"1"24,-1 0,24-23,-23 23,-1 0,24 0,-23 0,23-24,-24 24,1 0,-1 0,1 24,-24-1,0 1,0-1,0 1,0-1,0 1,0 0,0-1,23 1,-23-1,0 1,0 23,0 0,0-24,0 24,0 0,24 0,-24 0,0 0,24-23,-24 23,0 0,0-24,0 25,23-1,-23-24,0 24,24-23,-24 23,23 0,-23-24,0 24,0-23,0 23,0-24,0 1,0 23,0-24,0 1,0-1,0 1,0-1,0 1,0 0,0-1,0 1,0-1,0 1,24-1,-24 1,23-1,-23 1,-23-1,-1-23,-23 24,24-24,-25 0,25 0,-1 0,-46 0,46 0</inkml:trace>
  <inkml:trace contextRef="#ctx0" brushRef="#br0" timeOffset="141895.0374">25282 4727,'0'23,"-23"1,23-1,-24-23,24 24,-23-24,23 23,0 1,0 0,-24-24,24 23,-23 1,23-1,0 1,0-48,23 1,-23-1,24 1,-24-1,0-23,23 47,1-71,-1 48,-23-1,24 24,-24-23,23 23,-23 23,24-23,-24 24,23-1,-23 1,0-1,24 1,0-1,-1 1,-23 0,0-1,0 1,24-1,-1-23,-23 24,24-24,-1 0,1 0</inkml:trace>
  <inkml:trace contextRef="#ctx0" brushRef="#br0" timeOffset="142055.0233">25400 4915,'-71'-23,"307"70,-401-71,94-23,95 47,-1 0,1 0,0 0,-1 0</inkml:trace>
  <inkml:trace contextRef="#ctx0" brushRef="#br0" timeOffset="142351.0037">25894 4774,'-24'0,"1"0,-1 23,-23 1,24-1,-1 1,1 0,-1 23,24-24,24 1,-1-24,24 23,0-23,-47-23</inkml:trace>
  <inkml:trace contextRef="#ctx0" brushRef="#br0" timeOffset="142782.977">26153 4727,'-24'0,"48"0,-1 0,1 0,-1-24,24 24,-47-23,47 23,-23 0,-1 0,1 0,-1-24</inkml:trace>
  <inkml:trace contextRef="#ctx0" brushRef="#br0" timeOffset="142990.9649">26341 4703,'-24'0,"48"0,-48 24,1-24,23 23,0 1,0-1,-24 1,24-1,0 1,0 0,0-1,0 1,0-1,0 1</inkml:trace>
  <inkml:trace contextRef="#ctx0" brushRef="#br0" timeOffset="143503.5881">26717 4656,'24'0,"-1"0,1 0,-1 0,1 0,-1 0,1 0,-1 0,1 0,-1 0</inkml:trace>
  <inkml:trace contextRef="#ctx0" brushRef="#br0" timeOffset="143711.5784">26882 4656,'-24'24,"48"-48,-48 71,24-23,0-1,0 1,0-1,0 1,0-1,0 1,24 0,-24-1</inkml:trace>
  <inkml:trace contextRef="#ctx0" brushRef="#br0" timeOffset="143887.5623">26741 5009,'0'0,"-24"0,48 0,-1 0,1 0,-1 0,1 0,-1-23,1 23,23 0,-24 0,1 0</inkml:trace>
  <inkml:trace contextRef="#ctx0" brushRef="#br0" timeOffset="144607.5223">27329 4680,'0'23,"-24"-23,24 24,-24-24,24 23,0 1,0-1,0 1,-23-1,23 1,0 0,0-1,0-46,0-1,0 0,0 1,23 23,-23-24,0 1,0-1,0 1,24 23,0 23,-24 1,23-1,1 1,-1-24,-23 23,0 1,24 0,-1-24,-23 23,24-23,-24 24,23-24,1 0,-1-24,1 1,-24-1,0 0,0 1,0-1,0 1,0-1,0 1,0-1</inkml:trace>
  <inkml:trace contextRef="#ctx0" brushRef="#br0" timeOffset="145383.4743">28222 4633,'0'0,"-23"-24,-1 24,-23 0,24 0,-24 0,23 24,1-1,-24-23,23 24,0-1,1 1,-1-1,1 1,23-1,0 1,0-1,0 1,23 0,1-24,-24 23,23 1,1-24,0 23,-1-23,1 0,-24-23,0-1,-24 1,1 23,-1 0,24-24,-24 24,48 0,23 0,-23 0,-1 0,1-24,23 24,0 0,-24 0,1 0,-1 24,1 0,-24-1,0 1,0-1,0 1,-24-24</inkml:trace>
  <inkml:trace contextRef="#ctx0" brushRef="#br0" timeOffset="146003.7185">29210 4656,'0'-23,"0"46,0 1,-24-1,24 1,-23-1,23 1,0-1,0 1,0-1,0 1,0 0,0-1,0 1,23-24,1 0,0 0,23 0,-24 0,24 0,-23 0,-1 0,1 0</inkml:trace>
  <inkml:trace contextRef="#ctx0" brushRef="#br0" timeOffset="146427.6913">29727 4680,'0'-24,"24"24,-1 0,1 0,-1 0,1 0,0 0,-1 0,1 0,-1 0,1 0</inkml:trace>
  <inkml:trace contextRef="#ctx0" brushRef="#br0" timeOffset="146624.1632">29963 4656,'0'0,"-24"24,24-1,-23 1,23-1,0 1,-24-1,24 1,0-1,0 1,-23 0</inkml:trace>
  <inkml:trace contextRef="#ctx0" brushRef="#br0" timeOffset="146792.1538">29727 4986,'47'0,"24"-71,-189 142,189-71,-24 0,-23 0,-1 0,24 0,-23 0,23 0,-24 0,1-24</inkml:trace>
  <inkml:trace contextRef="#ctx0" brushRef="#br0" timeOffset="147240.128">30574 4586,'0'23,"-23"1,23-1,0 24,-24-23,24-1,0 1,0-1,0 1,-23-1,23 1,0 0,0-1,0 1,0-1</inkml:trace>
  <inkml:trace contextRef="#ctx0" brushRef="#br0" timeOffset="147652.1833">30880 4656,'0'-23,"0"46,23-46,-46 46,-1-23,1 24,-1-1,1 1,-24-24,23 23,-23-23,24 24,-1-24,1 23,-1-23,24 24,24-24,-1 0,1 23,-1-23,1 24,-1-24,1 0,-1 24,1-24,-1 23,1-23,-1 24,1-24,-1 23,1 1,-1-24</inkml:trace>
  <inkml:trace contextRef="#ctx0" brushRef="#br0" timeOffset="147996.1619">31280 4727,'0'23,"0"1,0-1,0 1,0-1,0 1,0 0,0-1,0 1,0-1,0 1</inkml:trace>
  <inkml:trace contextRef="#ctx0" brushRef="#br0" timeOffset="148204.1486">31280 4821,'-24'-47,"48"212,-24-283,-24 47,48 71,-24-23,0-1,23 24,1-23,-1-1,24 24,-23-23,23 23,-24 0,1 23</inkml:trace>
  <inkml:trace contextRef="#ctx0" brushRef="#br0" timeOffset="148444.1313">31350 4797,'0'0,"24"0,-1 24,1-24,23 0,-24 0,1 0,-1 0,1 0</inkml:trace>
  <inkml:trace contextRef="#ctx0" brushRef="#br0" timeOffset="148604.1263">31444 4939,'0'0,"-23"23,46 1,1-24,-1 0,1 0,-1 0,1 0,-1 0</inkml:trace>
  <inkml:trace contextRef="#ctx0" brushRef="#br0" timeOffset="149340.0758">32597 4774,'0'-24,"0"48,23-48,-23 1,-23 46,23 1,-24-1,24 1,-23-1,-1 1,24 0,0-1,-23 1,23-1,-24 1,1-1,23 1,0-1,0-46,0-1,0 1,0-1,23 1,1-1,-24 1,23-1,-23 0,24 1,-1-1,-23 1,24-1,-1 24,-23-23,24 23,-1 0,1 0,-1 0,1 0,-24 23,0 1,23-1,1 1,-24-1,0 1,0 0,0-1,0 1,0-1,23 1,1-24,-24 23,23-23</inkml:trace>
  <inkml:trace contextRef="#ctx0" brushRef="#br0" timeOffset="149492.0707">32644 4986,'-24'0,"48"0,-48-24,48 24,-1 0,1 0,-1 0,1 0,-1 0,1 0</inkml:trace>
  <inkml:trace contextRef="#ctx0" brushRef="#br0" timeOffset="150723.9876">25659 5644,'0'0,"0"-23,-24 23,24 23,-23 1,23 23,0-24,0 1,0-1,-24 24,24-23,0-1,0 1,0-1,-23 1,23-1,0 1,0-1,0-46,0-1,0 1,0-1,0 1,0-1,0-23,0 24,23-1,-23 1,0-1,0-23,24 24,-24-1,0 1,0-1,23 24,-23 24,24-24,-24 23,23 1,1-1,-1 1,1-1,-1 1,-23-1,47 1,-47-1,24 1,-1-1,1 1,-1-24,-23 23,24-23,-24-23,0-1,0 1,0-1,0 1,0-1,0 1,0-1,0 1,0-1,0 1,0-1,0 1,0-1</inkml:trace>
  <inkml:trace contextRef="#ctx0" brushRef="#br0" timeOffset="151147.9609">26364 5621,'0'0,"0"-24,-23 24,23-23,-24 23,1 0,-1 0,1 23,-1-23,24 24,-23 23,-1-47,1 47,-1 0,24-24,-23 1,23-1,0 24,0-23,23-1,1 1,-1-24,-23 23,47-23,0 0,-23-23,23 23,-47-24,23 24,1-23,-24-1,0 1,0-24,0 23,0 1,0-1,0 1,0-1,0 1,-24-1</inkml:trace>
  <inkml:trace contextRef="#ctx0" brushRef="#br0" timeOffset="151579.9385">26694 5597,'-24'0,"48"0,-24 0,23 0,1 0,-1 0,1 0,23-23,-24 23,24 0,0 0,0 0,-23 0,-1 0</inkml:trace>
  <inkml:trace contextRef="#ctx0" brushRef="#br0" timeOffset="151786.2558">26952 5574,'0'0,"-23"0,-1 23,1 1,23-1,0 1,-24-1,24 24,0-23,-23-24,23 47,0-24,0 1,0-1,-24 24</inkml:trace>
  <inkml:trace contextRef="#ctx0" brushRef="#br0" timeOffset="152442.1808">28222 5574,'0'-24,"-23"24,-1 0,1 24,-1-24,1 23,-1 1,1-1,-1 1,1-1,23 24,0-23,-24-1,24 1,0-1,0 1,24 23,-1-47,1 23,-1-23,1 0,-1 0,24 0,-23-23,-1 23,1-24,-1 1,1 23,-24-24,23 1,1-1,-24 1,0-1,0-23,0 24,0-1,-24 1,24-1,-23-23,-1 24,1 23,-1 0,1 0</inkml:trace>
  <inkml:trace contextRef="#ctx0" brushRef="#br0" timeOffset="153210.1282">28622 5597,'0'-23,"0"46,-23-46,-1 23,24 23,-24 1,24-1,0 1,0-1,0 1,-23 23,23-24,0 1,0-1,-24 1,24-1,0 1,0-1,0-46,24-1,-24 1,23 23,-23-24,0 1,0-24,0 23,24 1,-24-24,0 23,24 1,-24-24,23 23,-23 1,24-1,-1 0,-23 1,24 23,-1 0,1 0,23 0,-47 23,23-23,-23 24,24 0,-24-1,0 1,-24-1,1 1,-1-1,1-23,-1 24,1-24,-1 0,1 0,-1 0,1 0</inkml:trace>
  <inkml:trace contextRef="#ctx0" brushRef="#br0" timeOffset="153650.1013">29116 5550,'0'0,"0"-23,-24 23,1 23,23 1,0-1,0 1,-24 23,24 0,0-24,0 1,-23-1,23 1,0-1,0 1</inkml:trace>
  <inkml:trace contextRef="#ctx0" brushRef="#br0" timeOffset="153882.0889">29069 5574,'23'0,"-46"0,70-24,-47 1,0-1,23 24,1-24,-1 1,25 23,-25 0,1 0,-1 0,24 0,-23 0,-1 0,1 23</inkml:trace>
  <inkml:trace contextRef="#ctx0" brushRef="#br0" timeOffset="154122.0736">29069 5715,'0'0,"23"0,1 0,-1 0,1 0,-1 0,25 0,-1 0,-47 23,23-23</inkml:trace>
  <inkml:trace contextRef="#ctx0" brushRef="#br0" timeOffset="154306.0624">29116 5926,'0'24,"23"-24,1 0,23 0,-23 0,-1 0,1 0,-1 0,24 0,-23 0</inkml:trace>
  <inkml:trace contextRef="#ctx0" brushRef="#br0" timeOffset="165427.5605">2493 7690,'23'0,"1"0,-24 24,24-24,23 0,0 0,0 0,-24 0,48 0,-24 0,47-24,-47 24,47 0,-24 0,25 0,-1 0,-24 0,24 0,-23 0,-1 0,1 0,-24 0,24 0,-24 0</inkml:trace>
  <inkml:trace contextRef="#ctx0" brushRef="#br0" timeOffset="166059.5185">3975 7243,'0'0,"0"-23,0 46,0 1,0-1,23 24,-23 0,0 1,0-1,0 23,24 24,-1-47,-23 0,0 0,0 0,24 0,-24 0,0 0,0 0,0 1,0-1,-24-24,24 1,0-1,0 1,-23-24</inkml:trace>
  <inkml:trace contextRef="#ctx0" brushRef="#br0" timeOffset="166757.7255">4045 7220,'0'0,"0"-24,24 24,-1 0,1 0,23-23,0 23,0 0,0-24,23 1,1 23,-24-24,24 24,-24-23,0 23,23-24,-46 24,23 0,-24 0,1 0,23 0,-24 0,1 24,-24-1,0 1,0-1,0 1,0-1,0 1,0-1,0 1,0-1,0 24,0 0,0-23,0 23,0-23,0 23,0 0,0 0,0 0,23 0,1-24,-1 48,-23-48,24 24,-1 0,-23 0,0-23,24 23,-24-23,0-1,0 1,0-1,-24-23,1 0,-1 0,1 0,-24 0,0 0,-24 0,24 24,0-24,-23 23,-1-23,1 24,-1-1,0 1,-23-1,24 1,-1-1,1 1,23-24</inkml:trace>
  <inkml:trace contextRef="#ctx0" brushRef="#br0" timeOffset="167161.8553">4492 7384,'0'0,"0"24,0 0,0-1,0 1,-23 23,-1 0,24 0,-47-24,47 48,-47-48,23 48,1-48,-1 24,1-23,-1 23,24-24,-23-23</inkml:trace>
  <inkml:trace contextRef="#ctx0" brushRef="#br0" timeOffset="167433.8408">4210 7549,'0'-23,"0"-1,23 24,-23 24,24-1,-1-23,-23 24,24-1,-1 1,1-1,-1 1,1-1,23 1,-23-24,-1 23,1 1,23-1,-47 1,47-24,-47 23,23 1</inkml:trace>
  <inkml:trace contextRef="#ctx0" brushRef="#br0" timeOffset="167777.8193">4962 7690,'24'0,"-1"0,1 0,-1 0,1 0,0 0,23 0,0 0,0 0,0-23,0 23,0 0,23-24,-23 24,24 0,-24-23,23 23,-22 0,-1 0,0-24,-24 24,1 0,-1 0</inkml:trace>
  <inkml:trace contextRef="#ctx0" brushRef="#br0" timeOffset="169793.6913">2023 6961,'0'-23,"-24"23,24 23,0 1,0-1,0 1,0 23,0-24,0 24,0-23,0-1,0 24,24-23,-24-1,0 24,23 0,-23-23,0 0,0-1</inkml:trace>
  <inkml:trace contextRef="#ctx0" brushRef="#br0" timeOffset="170241.6609">2328 7079,'-23'-24,"-1"24,24 24,-23-1,23 1,-24-1,24 1,0-1,-23 24,23-23,0-1,0 1,0-1,23-23,-23 24,24-24,-1 0,1-24,-1 24,-23-23,0-1,24 24,-24-47,0 24,0-1,0 1,0-1,-24 24,24-23,-23-1,-1 24,24-23</inkml:trace>
  <inkml:trace contextRef="#ctx0" brushRef="#br0" timeOffset="170601.6361">2422 7008,'24'0,"-24"24,23-24,1 0,-1 0,1 23,0-23,-1 24,1-24,-24 23,23 1,1-24,-1 23,1 1,-24-1,-24 1,1-1,23 1,0-1,-47 1,47 23,-24-24</inkml:trace>
  <inkml:trace contextRef="#ctx0" brushRef="#br0" timeOffset="171740.8093">5668 7008,'0'-23,"0"46,0 1,0-1,0 1,0-1,23 1,-23-1,0 1,0-1,0 1,0-1,-23 24</inkml:trace>
  <inkml:trace contextRef="#ctx0" brushRef="#br0" timeOffset="175061.014">29774 5574,'0'-24,"0"48,-23-1,23 1,-24-1,24 1,0-1,0 1,0 23,-23 0,23-24,0 1,0-1,0 1,0-1</inkml:trace>
  <inkml:trace contextRef="#ctx0" brushRef="#br0" timeOffset="175492.9829">29727 5715,'24'-141,"-71"446,117-634,-117 494,118-353,-71 164,23 24,1-24,0 1,-1 23,1 0,-1 0,1 0,-1 23,1-23,-24 24,0 0,0-1,0 1,-24-24,1 23,-1-23,1 24,-1-24,1 0,-1 0,0 0,24 23,24-23,-24 24,24-24,-1 0,-23 23,24-23,-1 24,1-1,-1 1,1-1,-24 1,23-1,1-23,-24 24,0-1,23 1,1-1</inkml:trace>
  <inkml:trace contextRef="#ctx0" brushRef="#br0" timeOffset="176036.9521">30480 5597,'0'0,"0"24,-24-1,24 1,0 23,-23-24,-1 1,24-1,0 1,-23-1,-1 1,24-1,-23 1,23-1,0-46,0-1,0 1,23-1,-23 1,24-24,-24 23,23 1,-23-24,24 23,-24 1,23-1,-23 1,24-1,0 24,-1 0,1 0,-1 24,-23-1,24 1,-24 23,23-24,-23 24,0-23,0-1,0 24,0-23,0-1,24 1,-24-1,0 1,23-24</inkml:trace>
  <inkml:trace contextRef="#ctx0" brushRef="#br0" timeOffset="176204.9383">30480 5832,'-24'-23,"48"46,-48-70,48 47,0 0,-1 0,1 0,-1 0,1 0</inkml:trace>
  <inkml:trace contextRef="#ctx0" brushRef="#br0" timeOffset="176564.922">30927 5668,'0'-24,"23"24,1 0,-1 0,1 0,23-23,-24 23,1 0,23 0,-23 0,23 0,0 0,-47 23,23-23</inkml:trace>
  <inkml:trace contextRef="#ctx0" brushRef="#br0" timeOffset="176785.9251">31280 5621,'0'23,"0"1,-24-24,24 23,-23 1,23-1,0 1,0-1,0 1,-24-1,24 1,0-1,0 1,0-1</inkml:trace>
  <inkml:trace contextRef="#ctx0" brushRef="#br0" timeOffset="177385.8893">31468 5668,'-24'0,"48"0,-71 0,23 0,1 0,-1-24,48 24,-1 0,24 0,-23 0,-1 0,1 0,23 0,-47 24,47-24,-24 0</inkml:trace>
  <inkml:trace contextRef="#ctx0" brushRef="#br0" timeOffset="177841.8589">32056 5691,'0'0,"0"-23,-24 23,1 0,-1 23,1-23,-1 24,1-1,23 1,-24-24,24 23,-23 1,23-1,0 1,0-1,0 24,23-23,1-1,-24 1,23-1,1-23,-1 0,1 0,-24-23,23 23,1-24,-1 24,-23-23,0-1,24-23,-24 24,0-1,0 1,0-1,0 1,-24-1,1 1,-1-1</inkml:trace>
  <inkml:trace contextRef="#ctx0" brushRef="#br0" timeOffset="178217.8333">32338 5738,'0'0,"23"0,-23-23,0-1,24 24,-24 24,-24-1,24 1,-23-24,23 23,0 24,0-23,-24-1,24 1,-23-1,23 1,0 23,0-24,-24 1,24-1,0 1,0-48</inkml:trace>
  <inkml:trace contextRef="#ctx0" brushRef="#br0" timeOffset="178577.8117">32291 5903,'118'-259,"-236"518,283-518,-165 236,23 23,1 0,-1 23,1 1,-1-24,-23 23,0 1,0-1,0 1,-23-1,-1-23,24 24,-23-24,-1 0,1 0,23 23,0 1,23-1,1 1,-1-1,-23 1,24-1,-1 1,-23-1,24-23,-1 24,-23-1,24 1,-24-1</inkml:trace>
  <inkml:trace contextRef="#ctx0" brushRef="#br0" timeOffset="188496.0114">7103 8114,'-24'0,"1"0,23 23,-24-23,1 24,23-1,0 1,-24-1,0 1,1-1,23 24,0-23,-24 23,24-24,0 24,0-23,0-1,0 24,24-47,-24 24,23-1,1 1,0-1,23-23,0 0,-24 0,24 0,-23 0,-1-23,1-1,23 24,-47-23,23-1,1 1,-24-1,23 1,1-1,-24-23,0 24,0-1,0-23,0 24,-24-24,1 23,23 1,-47-1,23 1,-23-1,24 24,-1 0,1 0,-1 0,1 0,-1 0</inkml:trace>
  <inkml:trace contextRef="#ctx0" brushRef="#br0" timeOffset="189231.9677">7549 8067,'0'23,"0"1,-23-1,23 1,0-1,0 24,0-23,0-1,0 24,0-23,0 23,0-24,0 1,23-1,-23 1,24-1,-24 1,23-1,1-23,-24 24,24-24,-1 0,1 0,-1 0,1 0,23-24,-24 1,1-1,-24 1,23-1,1-23,-24 24,0-1,0-23,0 24,0-24,0 23,0-46,-24 46,24 1,-23-1</inkml:trace>
  <inkml:trace contextRef="#ctx0" brushRef="#br0" timeOffset="189743.9339">8090 8090,'24'0,"-1"0,24 0,0-23,-23 23,0 0,23 0,-24 0,24 0,-23 0,-1 0,1 0,23-24</inkml:trace>
  <inkml:trace contextRef="#ctx0" brushRef="#br0" timeOffset="190015.9185">8373 8067,'0'0,"-24"0,24 23,0 1,-23-1,23 1,0-1,0 1,0-1,0 1,-24-1,24 1,0-1,0 1,0-1,0 1,0-1,0 24,0-23,0-1,0 1</inkml:trace>
  <inkml:trace contextRef="#ctx0" brushRef="#br0" timeOffset="190343.8953">8749 8043,'0'0,"0"24,0-1,0 24,0 0,0-23,0-1,0 1,-24-1,24 24,0-23,0-1,-23 1,23-1</inkml:trace>
  <inkml:trace contextRef="#ctx0" brushRef="#br0" timeOffset="190575.8859">8702 8161,'0'-24,"0"48,23-48,-23 1,0-24,24 47,-1-24,1 0,-24 1,47 23,-47-24,23 24,1 0,0 0,-1 0,1 0,-1 0,1 0</inkml:trace>
  <inkml:trace contextRef="#ctx0" brushRef="#br0" timeOffset="190807.8663">8725 8255,'24'0,"-1"0,1 0,-1 0,1 0,-1 0,1 0,0 0,-24 23,23-23</inkml:trace>
  <inkml:trace contextRef="#ctx0" brushRef="#br0" timeOffset="190991.8559">8796 8419,'-24'47,"48"-94,-24 94,23-47,1 0,23 0,-23-23,23 23</inkml:trace>
  <inkml:trace contextRef="#ctx0" brushRef="#br0" timeOffset="191415.8259">9360 7972,'0'24,"0"-1,0 1,-23 0,23-1,0 1,0-1,0 1,-24 23,24-24,-23 1,23-1,0 1,0-1,0 1,-24-1,24 1,0-48</inkml:trace>
  <inkml:trace contextRef="#ctx0" brushRef="#br0" timeOffset="191829.2128">9266 8231,'71'-282,"-71"258,-71 401,165-777,-188 729,212-658,-95 305,1 24,-1 0,1 0,-1 0,1 24,-24-1,0 1,0-1,-24 1,1-1,-1 1,1 0,-1-24,-23 0,24 23,-1-23,1 24,23-1,23 1,1-24,-1 23,1-23,-1 24,1-1,-1-23,1 24,-1-1,1 1,0-1,-1-23,-23 24,0-1,24 1</inkml:trace>
  <inkml:trace contextRef="#ctx0" brushRef="#br0" timeOffset="192453.1741">11101 8019,'0'0,"0"24,0 0,0 23,0-24,0 24,0 0,0-23,-24-1,24 24,0-23,0-1,0 1,0-1,0 1,0-1,0 1,-23-24</inkml:trace>
  <inkml:trace contextRef="#ctx0" brushRef="#br0" timeOffset="192733.1616">11054 8255,'0'-118,"0"95,0 352,0-705,0 564,23-376,-23 164,0 0,24 24,-24-23,23 23,1 23,-1-23,-23 24,24 0,-1-24,1 23,-24 1,0-1,0 1,0-1,-47-23,23 24,1-24,-1 23,1-23,-1 0,1 0</inkml:trace>
  <inkml:trace contextRef="#ctx0" brushRef="#br0" timeOffset="193117.1337">11477 8019,'0'0,"0"-23,0 46,-23-23,23 24,0 0,0-1,0 24,0-23,0 23,0-24,0 24,-24-23,24-1,-24 24,24-23,0-1,0 1,-23-1,23 1</inkml:trace>
  <inkml:trace contextRef="#ctx0" brushRef="#br0" timeOffset="193549.1043">11406 8114,'48'-71,"-119"447,142-776,-119 495,96-213,-25 94,1 24,-1-23,1 23,-1 0,1 0,-24 23,23-23,-23 24,0 23,0-23,0-1,0 1,0-1,-23 1,-1-24,24 23,-47 1,24-1,-1-23,1 0,-1 0,0 0,48 0,0 24,-1-1,1-23,-1 24,1-24,-1 23,24-23,-47 24,47-1,-23-23,-24 24,23-24,1 0,-24 23,23-23</inkml:trace>
  <inkml:trace contextRef="#ctx0" brushRef="#br0" timeOffset="194045.0746">12018 8114,'0'-24,"0"48,0-71,-24 47,1 0,23 23,-24 1,1-1,-1 24,24-23,0-1,0 1,0-1,0 1,0-1,24 1,-1-1,1-23,-1 0,1 0,-24-23,23 23,-23-24,24 24,-24-23,0-1,0 1,0-1,0 1,0-1,-24 1,1-1,-1 1,1 23</inkml:trace>
  <inkml:trace contextRef="#ctx0" brushRef="#br0" timeOffset="194525.0438">12465 7996,'0'0,"0"23,0 1,0 0,0-1,0 1,0-1,0 1,0 23,0-24,0 1,0-1,0 1,0-1</inkml:trace>
  <inkml:trace contextRef="#ctx0" brushRef="#br0" timeOffset="194885.0253">12300 8090,'0'0,"0"-23,0-25,0 25,0-1,24 1,-1-1,1 1,-1 23,1 0,23 0,-47 23,47-23,-24 47,24-23,-23-1,23 48,-24-24,-23 0,24-23,0-1,-24 24,0-23,0-1,-24-23,0 24,1-1,-1 1,-23-24,24 23,-24-23,0 24,23-24,-23 0,0 0,24 23,-1-23,1 0</inkml:trace>
  <inkml:trace contextRef="#ctx0" brushRef="#br0" timeOffset="195524.9828">13029 7996,'0'0,"0"-24,-23 24,-1 24,24-1,0 25,0-25,0 1,0-1,0 24,0 0,0-23,24-1,-24 1,23-1,-23 1,24-1,-1 1,24-24,-23 0,-1 0,1 0,-1 0,1 0,-24-24,23 24,-23-23,24-1,-24 1,0-1,0-23,23 47,-23-47,0 24,0-1,0-23,0 24,-23 23,23-24,0 0</inkml:trace>
  <inkml:trace contextRef="#ctx0" brushRef="#br0" timeOffset="195924.9563">13782 8019,'0'0,"0"-23,0-1,-24 24,1 0,-1 0,1 0,-1 0,1 24,23-1,-24 25,-23-25,47 1,-23 23,23-24,-24 24,24-23,0 23,0-24,0 1,0-1,24 1,-1-24,-23 23,24 1,-1-24,1 0,23 0,-24 0,24 0,0-24</inkml:trace>
  <inkml:trace contextRef="#ctx0" brushRef="#br0" timeOffset="196300.9306">14017 8067,'0'0,"0"-24,24 24,-1-24,1 24,-1 0,1 0,23 0,-24 0,24 0,-23 0,-1 0,1 0,-1 0</inkml:trace>
  <inkml:trace contextRef="#ctx0" brushRef="#br0" timeOffset="196548.9188">14182 8067,'0'23,"0"1,-24-1,24 1,0 23,0-24,0 1,0-1,-23 1,23-1,0 1,0 23,0-24,-24 1</inkml:trace>
  <inkml:trace contextRef="#ctx0" brushRef="#br0" timeOffset="198483.6117">6656 8913,'23'0,"1"0,-1 0,1 0,-1 0,1 0,-1 0,1-23,-1 23,1 0,-1 0,1 0,23 0,-23 0,-1 0,24 0,0 0,-23 0,-1-24,24 24,0 0,0 0,-23 0,23 0,0 0,-24 0,24 0,-23 0,23-23,-24 23,1 0,23 0,24 0,-24 0,0 0,23 0,-23 0,0 0,24 0,-24-24,23 24,-23 0,1 0,22 0,-23 0,24 0,-1 0,1-23,-1 23,-23 0,24 0,-24 0,0-24,24 24,-24 0,0-23,23 23,-23 0,24-24,-1 24,1 0,-24-23,23 23,-22 0,-1 0,0 0,0 0,-24-24,24 24,-23 0,23 0,-24 0,24 0,-23 0,-1 0,24 0,-23 0,23 0,-24 24,24-24,1 0,-25 0,1 0,23 0,-24 23,24-23,-23 0,-1 0,24 0,-23 0,23 0,-24 0,1 0,23 0,-24 0,24 0,-23 0,23 0,0 0,-23 0,23 0,0 0,0 0,-24 0,1 0,46 0,-46 0,-1 0,48 0,-24 0,-24 0,1 0,23 0,-24 0,24 0,-23 0,0 0,23 0,-24 0,24 0,-23-23,-1 23,24 0,-23 0,23 0,-24 0,24 0,0 0,-23 0,-1 0,24 0,-23 0,23 0,-24 0,1 0,47 0,-48 0,24 0,0 0,0 0,0 0,0 0,0 0,0 0,0 23,24-23,-24 0,24 0,-24 0,23 0,1 0,-24 0,23 0,-23 0,24 0,-1 0,1 0,0 0,-24 0,23 0,24 0,-23 0,-24 0,47 0,-24 0,1 0,23 0,-23 0,-1 0,1 0,-1 0,1 0,-1 0,1 0,-1 0,-22 0,22 0,-23 0,-23 0,23 0,-24 0,1 0,-1 24</inkml:trace>
  <inkml:trace contextRef="#ctx0" brushRef="#br0" timeOffset="228215.8716">7738 9454,'-24'0,"24"24,-23-1,23 24,0 0,0-23,0 23,0-24,0 24,0-23,0-1,0 24,0-23,0-1,0 1,23 23,-23-23,0-1</inkml:trace>
  <inkml:trace contextRef="#ctx0" brushRef="#br0" timeOffset="228695.8456">8279 9642,'0'-23,"0"46,0-70,-24 47,0-23,1 23,-1 0,24 23,-23-23,-1 24,1-1,23 1,-24-1,24 1,0-1,0 1,0-1,24 1,-1-24,1 0,-1 0,1-24,-1 24,-23-23,24-1,-24 1,0-1,24 24,-24-23,0 46,-24-23,24 24,0-1,24-23,-24 24</inkml:trace>
  <inkml:trace contextRef="#ctx0" brushRef="#br0" timeOffset="229111.8202">8514 9501,'0'0,"0"-23,-24 23,24 23,24-23,-1 24,1-1,-24 1,23-24,24 23,-23 1,-1-1,1 1,-1-24,-23 23,0 1,0-1,-23 1,-1-1,1 1,-1-1,-23 1,24-1,-1 1,1 23,-24-47</inkml:trace>
  <inkml:trace contextRef="#ctx0" brushRef="#br0" timeOffset="229559.7893">8231 9736,'0'24,"24"-24,0 0,-24 23,23-23,1 0,-1 0</inkml:trace>
  <inkml:trace contextRef="#ctx0" brushRef="#br0" timeOffset="230183.7454">9125 9689,'24'0,"-1"0,1 0,-1-23,1 23,-1 0,1 0,-1 0,1 0</inkml:trace>
  <inkml:trace contextRef="#ctx0" brushRef="#br0" timeOffset="230367.7365">9172 9783,'0'0,"24"0,-1 0,1 0,-1 0,1 0,-1 0</inkml:trace>
  <inkml:trace contextRef="#ctx0" brushRef="#br0" timeOffset="231748.9283">10372 9360,'23'0,"-46"0,-1 0,1 0,-1 0,1 0,-1 24,1-24,-1 0,1 0,23 23,0 1,0-1,0 24,0-23,0 23,0 0,0 0,0-24,0 24,0 0,0 0,0-23,0 23,0 0,0 0,0 0,0 0,0-23,0 23,0 0,0 0,0-24,0 24,0-23,0-1,0 24,0-23,0-1,0 1,0 23,0-24,0 1,23 0,1-24,23 0,-24 0,24-24,-23 0,23 1</inkml:trace>
  <inkml:trace contextRef="#ctx0" brushRef="#br0" timeOffset="232532.8791">10795 9360,'0'-23,"0"46,0 1,0-1,0 1,0-1,0 24,0-23,0-1,0 24</inkml:trace>
  <inkml:trace contextRef="#ctx0" brushRef="#br0" timeOffset="233124.8371">10795 10136,'0'-23,"-24"23,1 23,23 1,-24-24,1 23,23 1,-24-1,24 1,0-1,0 1,0-1,24 1,-1-24,1 23,-1-23,1 0,-24-23,47 23,-47-24,24 24,-1-23,-23-1,0 1,0-1,0 1,0-1,-23 24,23-23,-24-1,24 1,-23 23</inkml:trace>
  <inkml:trace contextRef="#ctx0" brushRef="#br0" timeOffset="233924.787">11077 9407,'0'0,"0"-23,24 23,-1 0,1-24,-1 24,1 0,-1 0,1 0,-1 0,1 0,-24 24,0-1,0 1,0-1,0 1,0-1,0 1,0 23,-24-24,24 24,-23 0,23-23,0 23,0 0,0 0,0 0,0 0,0-23,0 23,0 0,0 0,23-24,-23 24,0-23,0 23,0-24,0 1,0-1,0 1,0-1,-23-23,23 24,-24-24,1 23,-1-23,-23 0,24 0,-1 0</inkml:trace>
  <inkml:trace contextRef="#ctx0" brushRef="#br0" timeOffset="236224.6691">14629 9289,'0'24,"-24"-24,24 24,-24-24,1 0,-1 23,-23 1,24-1,-24-23,23 24,-23-1,24-23,-1 24,-23-1,0-23,24 24,-1-24,24 23,0 1,0-1,24-23,-24 24,23-1,24 1,0-1,-23 1,23-1,0 1,-24-24,1 23,23 1,-24-24,1 23,-1-23,-23 24</inkml:trace>
  <inkml:trace contextRef="#ctx0" brushRef="#br0" timeOffset="242615.0761">17027 9242,'-23'0,"-1"0,1 0,-24 0,0 0,0 0,0 0,23 24,1-24,-1 0,1 0,23 23,0 1,0 0,0 23,0-24,0 24,0 0,0 0,0 0,0 24,0-24,0 0,0 0,0 0,0 23,0-22,0-1,0 0,0-24,0 1,23 23,-23-24,24 1,-1-24,24 0,-23 0,-1-24,1 24</inkml:trace>
  <inkml:trace contextRef="#ctx0" brushRef="#br0" timeOffset="243775.0004">19050 9407,'0'24,"0"-1,0 24,-24-23,24-1,0 24,-23-23,-1 46,24-23,0-23,0-1</inkml:trace>
  <inkml:trace contextRef="#ctx0" brushRef="#br0" timeOffset="244350.9657">19309 9289,'0'-23,"23"-1,1 24,-1 0,1 0,-1 0,1 0,-1-23,1 23,-1 0,1 0,-1 0,1 0,-1 0,1 0,-1 0,1 0,-24 23,-24 1,24-1,0 25,-23-25,23 24,0 0,0 0,0 24,0-24,0 0,0 0,0 0,0 0,0 0,0 0,0 0,0 0,0 0,-24-23,24 23,-23-24,23 1,0-1,-47 1,47 23,-47-24,0-23,23 24,-23-24,-23 23</inkml:trace>
  <inkml:trace contextRef="#ctx0" brushRef="#br0" timeOffset="247856.12">8302 11430,'-23'0,"-1"0,0 0,1 0,-1 0,1 0,-1 0,1 0,-1 0,1 0,23 23,-47-23,23 0,1 0,-1 24,1-24,23 23,0 1,0-1,23 1,-23-1,0 1,0-1,0 1,24-1,-24 24,0-23,0 23,0 0,0 0,0 0,0 0,0 24,0-24,0 23,0 1,0-24,0 23,0-23,0 95,23-95,-23 23,0-23,0 0,0 0,24-23,-24 23,0-24,47 24,-47-23,0-1,0 1,23-24,1 0,-1 0,24 0,0-24,1 1,-48-1,47 24</inkml:trace>
  <inkml:trace contextRef="#ctx0" brushRef="#br0" timeOffset="248400.088">8725 11406,'0'0,"-23"-23,-1 23,24 23,0 1,0-1,0 1,0-1,-23 1,23-1,0 1,0-1</inkml:trace>
  <inkml:trace contextRef="#ctx0" brushRef="#br0" timeOffset="248928.056">8749 12323,'0'-23,"-24"23,1 23,-1-23,1 47,-1-23,24-1,-23 24,23-23,0 0,0 23,23-24,1 1,-1-24,24 23,-23-23,-1 0,1-23,-24-1,0 1,0-1,23-23,-23 23,0-23,0 24,0-1,0-23,-23 24,23-1</inkml:trace>
  <inkml:trace contextRef="#ctx0" brushRef="#br0" timeOffset="250014.004">9078 11383,'24'0,"-1"0,1 0,-1 0,1 0,-1 0,1 0,-1 0,1 0,-1 0,1 0,-1 0,-23 23,24 1,-24-1,0 1,0-1,0 24,0-23,0 23,0-24,0 24,0 0,0 0,0 0,0 1,0-1,0 0,23 0,-23 0,0 23,0-23,0 24,0-24,0 0,0 23,0-23,0-23,0 23,0 47,0-70,0 23,0-24,0 1,0-1,0 1,24-24,-24 23,0 1,-24-24,1 0,-24 23,23-23,1 0,-24 0,23 0</inkml:trace>
  <inkml:trace contextRef="#ctx0" brushRef="#br0" timeOffset="285563.5493">15099 9454,'0'-23,"-24"23,24-24,-23 24,-1 0,24 24,-23-24,-1 23,24 1,-23-1,-1 24,1-23,23-1,0 1,0-1,0 1,0-1,0 1,0-1,23-23,1 0,-1 0,1-23,-1 23,-23-24,24 1,-1-1,-23 1,24-1,-24 1,23-1,-23 1,0-1,24 1,-24 46,0 1,0-1,0 1,0-1,0 1,0-1,0 1,0-1,23-23</inkml:trace>
  <inkml:trace contextRef="#ctx0" brushRef="#br0" timeOffset="286227.5076">15522 9242,'0'-23,"0"46,-23 1,23 23,0-23,-24 23,24 0,0-24,0 24,-23 0,-1 47,1-47,23 24,0-48,0 24,0-23,0-1,0 1,0-1,0 1</inkml:trace>
  <inkml:trace contextRef="#ctx0" brushRef="#br0" timeOffset="286603.4844">15875 9525,'0'-24,"24"24,-1 0,-23-23,24 23,-1 0,1 0,-1 0,1 0,-1 0</inkml:trace>
  <inkml:trace contextRef="#ctx0" brushRef="#br0" timeOffset="286777.4987">15946 9689,'47'0,"-94"0,117 0,-46 0,-1 0,1-23,-1 23</inkml:trace>
  <inkml:trace contextRef="#ctx0" brushRef="#br0" timeOffset="287853.8753">17310 9407,'0'-23,"0"46,0 1,0-1,0 1,0-1,0 1,0-1,0 24,-24-23,24-1,0 1,0-1,-23 1,23-1,0 1,0-1,0 1,-24-1</inkml:trace>
  <inkml:trace contextRef="#ctx0" brushRef="#br0" timeOffset="289517.7705">19097 9431,'-23'0,"23"23,-24 1,24-1,-24-23,24 47,0-23,0-1,-23 24,23-23,0-1,0 1,0 23,0-24,0 1,0-1,0 1,23-24,-23 23,24-23,0 0,-1 0,1 0,-1-23,1 23,-1 0,1-24,-24 1,23-1,1 1,-24-1,0-23,0 0,0 24,0-1,0 1,0-1,0-23,-24 47,1-23,-1 23,1-24,-1 24,1 0,-1 0</inkml:trace>
  <inkml:trace contextRef="#ctx0" brushRef="#br0" timeOffset="291077.6711">8631 11383,'0'23,"24"1,-24-1,0 1,23-24,-23 23,0 1,0-1,0 1,24-1,-24 1,0-1,23-23,-23 24,0-1</inkml:trace>
  <inkml:trace contextRef="#ctx0" brushRef="#br0" timeOffset="292429.5867">10278 11336,'-24'0,"1"0,-1 0,1 0,-1 0,0 0,1 0,-1 0,1 0,-1 0,1 0,-1 0,-23 23,24 1,-1-24,1 0,-1 0,24 23,0 1,0-1,0 1,0-1,0 1,0-1,0 24,0 24,0-24,0-24,0 24,0-23,0 23,0 0,0 0,0 0,0 0,0 0,0 0,0 0,0 24,0-1,0-23,0 71,-23-47,-1 46,24-70,-23 0,23 0,0-23,0 23,0 0,0-24,0 1,0-1,0 1,23-24,1 0,-1 0,1-24,-1 24,24-23,-23-1</inkml:trace>
  <inkml:trace contextRef="#ctx0" brushRef="#br0" timeOffset="293373.5278">11195 11336,'23'0,"1"0,-24-24,47 24,0 0,-24 0,24 0,-23 0,0 0,-1-23,24 23,-23 0,-1 0,1 0,-1 23,-23 1,0-1,0 1,0-1,0 1,0 23,0-24,0 24,0 0,0 0,0 24,0-24,0 0,-23 24,23-24,0 23,-24-23,24 24,0-24,0 23,0 1,0-24,0 23,0-23,0 1,0 22,0-23,0 0,0 0,0 0,0 0,0-23,0 23,0 0,0-24,0 1,0-1,0 1,0-1,-23-23,-1 0,-23 24,24-24,-25 0,25 0,-24 0</inkml:trace>
  <inkml:trace contextRef="#ctx0" brushRef="#br0" timeOffset="294093.4794">10724 11312,'0'-23,"0"46,0 1,0-1,0 1,0-1,0 1,0-1,0 1,-23-1</inkml:trace>
  <inkml:trace contextRef="#ctx0" brushRef="#br0" timeOffset="294741.4424">10724 12417,'0'-23,"-23"23,-1 0,1 23,-1-23,24 24,-23-1,-1 1,24 23,-23 0,23 0,0-23,23-24,1 23,-1-23,1 24,-1-24,24 0,-23 0,-1-24,1 24,-24-23,0-1,0 1,24-1,-24 1,0-1,0-23,0 0,-24 23,24 1,0-1,-24 1,24-1,-23 24,23-23</inkml:trace>
  <inkml:trace contextRef="#ctx0" brushRef="#br0" timeOffset="295293.4052">11806 11100,'24'0,"-1"0,1-23,-1 23,1 0,23 0,-24 0,1 0,-1 0,1 0,-24-24</inkml:trace>
  <inkml:trace contextRef="#ctx0" brushRef="#br0" timeOffset="295533.3954">11971 11100,'0'24,"0"-48,0 71,-24-47,24 24,0-1,-23 1,23 0,0-1,0 1,-24-1,24 1,0-1,0 1</inkml:trace>
  <inkml:trace contextRef="#ctx0" brushRef="#br0" timeOffset="297490.796">12559 11994,'0'0,"23"0,-23-23,47-1,0 24,1-23,-25 23,1 0,-1 0,24 0,-23 0</inkml:trace>
  <inkml:trace contextRef="#ctx0" brushRef="#br0" timeOffset="297674.7892">12676 12088,'0'0,"24"0,0 0,-1 0,1 0,-1-23,1 23,23 0</inkml:trace>
  <inkml:trace contextRef="#ctx0" brushRef="#br0" timeOffset="298538.7278">14182 11218,'23'0,"-23"-24,-23 24,-1 0,1 0,-1 0,1 0,-1 0,-23 0,24 24,-1-24,0 0,1 0,-1 0,1 24,23-1,0 1,0-1,0 24,0-23,0-1,0 24,0 0,0 0,0-23,0 46,0-23,0 0,0 0,0 0,0 1,-24-1,24 23,0-23,0 0,-23 24,23-24,0 0,0 23,-24-23,24 0,0 24,0-24,0 0,0 0,0 0,0-23,24-1,-1 24,1-23,-1-1,1-23,23 0,-23 0,-1 0,24-23</inkml:trace>
  <inkml:trace contextRef="#ctx0" brushRef="#br0" timeOffset="299074.7389">14676 11359,'0'0,"-24"-23,24-1,0 1,-23 23,23-24,0 48,0-1,0 1,0-1,0 1,0-1,0 1,0 23,0 0</inkml:trace>
  <inkml:trace contextRef="#ctx0" brushRef="#br0" timeOffset="299570.7036">14629 12182,'0'-23,"-24"23,0 0,24 23,-23 1,23-1,-24 1,24-1,0 1,0-1,24-23,-1 24,1-24,0 0,-24-24,23 24,1 0,-24-23,23 23,-23-24,0 1,0-1,0 1,0-1,0 1,0-1,-23 1</inkml:trace>
  <inkml:trace contextRef="#ctx0" brushRef="#br0" timeOffset="300346.6536">14958 11242,'0'0,"23"0,1-24,-1 24,1 0,-1 0,1 0,-1 0,1 0,-1 0,1 0,-1 0,-23 24,0-1,0 1,0-1,0 1,0 46,0-46,0 23,-23 0,23 70,0-70,0 71,0-71,-24 24,24-24,0 0,0 0,0 0,0 0,0-24,0 24,0-23,0 23,0-24,0 1,0-1,0 1,0-1,0 1,-23-1,23 1,-24-24,1 0,-1 0,1 0,-1 0,-23 0</inkml:trace>
  <inkml:trace contextRef="#ctx0" brushRef="#br0" timeOffset="301218.5986">15851 11218,'24'0,"0"0,-1 0,1 0,-48 0,1 0,-1 0,0 0,1 0,-1 0,1 0,-1 0,24 24,-23-24,-1 0,1 0,23 23,0 1,0-1,0 1,0 23,0 0,0 0,0-24,0 24,0-23,0 23,0-24,0 71,0-70,0-1,23 1,-23-1,0 1,0 0,24-1,-24 1,23-1,1 1,-1-24,1 0,-1-24</inkml:trace>
  <inkml:trace contextRef="#ctx0" brushRef="#br0" timeOffset="301610.577">16228 11312,'0'24,"0"-1,0 1,0-1,0 1,0-1,-24 1,24-1,0 1,0-1,0 1,0 23,0-24</inkml:trace>
  <inkml:trace contextRef="#ctx0" brushRef="#br0" timeOffset="302168.6432">17004 11383,'0'0,"0"-24,0 48,-24-24,24 23,0 24,-23-23,23-1,0 24,23-23,-23-1,0 1,24-24,-1 23,1-23,-1 0,1 0,-24-23,23-1,-23 1,0-1,0 1,0-1,0 1,0-1,-23 24,23-23,0-1</inkml:trace>
  <inkml:trace contextRef="#ctx0" brushRef="#br0" timeOffset="302896.6037">17357 11242,'0'-24,"23"24,1 0,-1 0,1 0,-1 0,1 0,-1 0,1 0,-1 0,1 0,-24 24,0-1,0 1,0-1,0 1,-24-1,24 1,0 23,0-24,0 1,0 23,0 23,0-46,0 23,0-24,0 24,0-23,0-1,-23 1,23-1,-24 1,24 0,-23-24,-1 0,1 0,-1 0,1 0</inkml:trace>
  <inkml:trace contextRef="#ctx0" brushRef="#br0" timeOffset="307256.3275">15240 12582,'0'-23,"24"23,-24-24,23 24,1 0,-24-23,23 23,1 0,-1 0,-23 23,24 1,-24-1,0 1,0-1,-24 1,24-1,-23-23,23 24,-47-24,47 23,-24-23,1 24,-1-24,48 0,-1 0,1 0,-1 0,1 0,-1 0,1 0,-24-24,47 24</inkml:trace>
  <inkml:trace contextRef="#ctx0" brushRef="#br0" timeOffset="307560.3076">15757 12535,'0'-23,"0"46,0 1,0-1,-23 1,-1-1,1 1,-1-1,1 1,23-1,-24-23</inkml:trace>
  <inkml:trace contextRef="#ctx0" brushRef="#br0" timeOffset="307760.2904">15593 12559,'47'23,"-94"-46,117 46,-70 1,24-24,-24 23,23 1,1-1</inkml:trace>
  <inkml:trace contextRef="#ctx0" brushRef="#br0" timeOffset="307976.2826">15922 12559,'0'23,"-94"48,188-165,-94 141,0-24,0 1,0-1,0 1</inkml:trace>
  <inkml:trace contextRef="#ctx0" brushRef="#br0" timeOffset="309504.1845">17709 11900,'-23'0,"23"24,-24-24,24 23,0 1,0-1,0 1,-23-1,23 1</inkml:trace>
  <inkml:trace contextRef="#ctx0" brushRef="#br0" timeOffset="309784.1616">18086 11877,'0'0,"0"23,-24 1,1-1,-1 1,1-1,-1 1,1-24,-1 23,1 1,-1-24</inkml:trace>
  <inkml:trace contextRef="#ctx0" brushRef="#br0" timeOffset="310000.1473">17898 11900,'23'24,"-46"-48,70 71,-47-23,23-24,-23 23,24-23,-1 24,-23-1,24-23,-24 24,23-24</inkml:trace>
  <inkml:trace contextRef="#ctx0" brushRef="#br0" timeOffset="310368.1304">18203 11971,'0'-24,"0"1,24 23,-24 23,23-23,-23 24,0-1,0 1,0-1,0 1,0-1,0 1,-23-1,23 1,23-24,1 0,23 0,-24 0,1 0,-1-24</inkml:trace>
  <inkml:trace contextRef="#ctx0" brushRef="#br0" timeOffset="311785.7191">19285 11430,'24'0,"-1"0,1 0,-1 0,24 0,-23 0,-1 0,1 0</inkml:trace>
  <inkml:trace contextRef="#ctx0" brushRef="#br0" timeOffset="311977.7085">19309 11547,'70'47,"-140"-94,187 94,-93-70,-1 23,24 0,-23-24</inkml:trace>
  <inkml:trace contextRef="#ctx0" brushRef="#br0" timeOffset="312689.6626">20273 11100,'-24'0,"-23"0,24 0,-1 0,-23 0,24 0,-1 0,1 0,-24 0,23 0,1 0,-1 0,1 0,23 24,0-1,0 1,0 23,23-23,-23-1,0 24,0 0,0 0,0 0,0 24,0-24,0 70,0-46,-23-1,23 1,-24 0,24 70,0-94,0 47,-23-47,23 23,0-23,0 0,0 1,0-1,0 0,0 0,0-24,0 1,0 23,23-24,-23 1,24-24,-1 0,1 0,-1 0,1 0,23-24,-24 1,1 23,-1-24,24 24,-23-23,-1 23</inkml:trace>
  <inkml:trace contextRef="#ctx0" brushRef="#br0" timeOffset="313625.6066">22766 11218,'23'0,"1"0,-1 0,25 0,-1 0,-24 0,24 0,-23 0,-1 0,24 0,-23 0,23 0,-24 0,1 0,23 0,-24 0,1 0,-24 24,23-1,-23 1,0-1,0 1,24 23,-24-24,0 1,0 23,0 0,0-24,0 48,0-24,0 23,0-23,23 0,-23 24,0-24,24 0,-1 24,1-24,-24 0,23 23,1-46,-24 70,24-47,-24 0,0 0,0 0,0-23,-24-1,24 24,-47-23,47-1,-47 1,0-1,23 1,-46-1,23 1,0-1,-71 24,71-23,-23-24,23 23,-24-23,24 0</inkml:trace>
  <inkml:trace contextRef="#ctx0" brushRef="#br0" timeOffset="315081.5134">20532 11312,'0'24,"0"-1,0 1,0-1,0 1,0-1,0 1</inkml:trace>
  <inkml:trace contextRef="#ctx0" brushRef="#br0" timeOffset="315593.4805">22107 11336,'-23'0,"-1"0,1 0,-1 23,1-23,23 24,-24-1,1 1,23-1,0 1,0-1,23-23,1 24,-24-1,23-23,1 0,-1 0,1-23,-1-1,1 1,-1-1,-23 1,0-1,0 1,0-1,0 1,-23 23,-1 0</inkml:trace>
  <inkml:trace contextRef="#ctx0" brushRef="#br0" timeOffset="316217.4438">20602 12300,'0'0,"-23"23,-1-23,24 24,-23-1,23 24,0-23,0-1,0 1,23 0,1-24,-1 0,1 0,-1 0,1 0,-1-24,-23 0,0 1,0-1,0 1,0-1,0 1,0-1,0 1,0-1,0 1</inkml:trace>
  <inkml:trace contextRef="#ctx0" brushRef="#br0" timeOffset="316803.3823">22107 12276,'0'24,"0"-1,-23-23,-1 24,24-1,-23 1,23-1,0 1,0-1,0 1,23 0,1-24,-1 0,1 0,-1 0,1 0,-1-24,1 0,-24 1,24-1,-24 1,0-1,0 1,-24-1,0 1,24-1</inkml:trace>
  <inkml:trace contextRef="#ctx0" brushRef="#br0" timeOffset="317491.3402">23542 12629,'0'-23,"24"-1,-1 24,1 0,-1 0,1 0,-24 24,0-1,0 1,0-1,0 1,0-1,-24 24,1-23,-1-1,1-23,-1 24,48-24,-1 0,1 0,23 0,0 0,-24-24,1 24</inkml:trace>
  <inkml:trace contextRef="#ctx0" brushRef="#br0" timeOffset="317763.3226">24083 12653,'23'0,"-46"0,46 23,-46 1,-1-24,24 23,0 1,-23-24,-1 23,1 1,23-1,-24-23,24 24,-23-24</inkml:trace>
  <inkml:trace contextRef="#ctx0" brushRef="#br0" timeOffset="317971.3056">23918 12770,'47'-23,"-94"93,118-140,-142 93,142-23,-48 24,1-24,-24 23,23-23,-23 24</inkml:trace>
  <inkml:trace contextRef="#ctx0" brushRef="#br0" timeOffset="318323.2851">24154 12723,'47'-23,"-94"46,117-46,-70-1,24 24,-1 0,-23 24,0-1,0 1,0-1,0 1,-23-1,-1 1,24-1,0 1,-23-1,23 1,23-24,1 0,-1 0,24 0,-23 0,23 0</inkml:trace>
  <inkml:trace contextRef="#ctx0" brushRef="#br0" timeOffset="330484.9793">5268 13711,'-23'0,"-1"0,24 23,0 1,-23-24,23 24,-24-1,24 1,-23 23,-1 0,1-24,23 24,0 0,0-23,0-1,0 1,0 23,23-24,1 1,-1-24,-23 23,47 1,0-24,0 0,-23 0,-24-24,23 1,1 23,-24-24,0 1,0-1,23 1,-23-24,0 23,0 1,0-24,0 23,0-23,-23 24,23-1,0 1,-24-1,24 1,-23-1,23 0,-24 24</inkml:trace>
  <inkml:trace contextRef="#ctx0" brushRef="#br0" timeOffset="331020.9475">5574 13852,'23'-23,"-23"-1,0 1,0-1,-23 24,-1 0,1 24,-1-1,24 1,0-1,0 1,0 23,0-24,0 24,0-23,0-1,0 24,0-23,24-1,-1 1,-23-1,24 1,-1-24,1 23,23-23,-24 0,1-23,23-1,-23 1,-1-1,1 1,-1-48,-23 24,24 0,-24 24,0-24,0 0,0 0,0 23,0 0,0 1</inkml:trace>
  <inkml:trace contextRef="#ctx0" brushRef="#br0" timeOffset="331508.9139">6091 13782,'24'0,"-1"0,1 0,-1 0,24 0,0 0,-23 0,-1 0,1 0,0 0,-1 0</inkml:trace>
  <inkml:trace contextRef="#ctx0" brushRef="#br0" timeOffset="331750.199">6256 13758,'-24'71,"48"-142,-48 165,24-70,0-1,0 1,0-1,0 1,0-1,0 24,0-23,0 23,0-24,0 1</inkml:trace>
  <inkml:trace contextRef="#ctx0" brushRef="#br0" timeOffset="332070.1766">6562 13829,'0'23,"0"1,0-1,0 1,0-1,0 1,0-1,0 1,0-1,0 1,0-1,0 1,-24-1,24 1</inkml:trace>
  <inkml:trace contextRef="#ctx0" brushRef="#br0" timeOffset="332310.1613">6562 13852,'47'-70,"-94"140,94-164,0 70,-24 24,-23-23,24 23,-1-24,1 24,-1 0,1 0,23 0,-24 24</inkml:trace>
  <inkml:trace contextRef="#ctx0" brushRef="#br0" timeOffset="332534.1492">6609 13970,'23'0,"-46"0,70 0,-24 0,1 0,-1 0,1 23,-1-23,-23 24</inkml:trace>
  <inkml:trace contextRef="#ctx0" brushRef="#br0" timeOffset="332726.1384">6562 14181,'70'24,"-140"-48,187 48,-93-24,-1 0,1 0,-1-24,1 24</inkml:trace>
  <inkml:trace contextRef="#ctx0" brushRef="#br0" timeOffset="333054.1166">7173 13805,'0'24,"0"-1,0 1,0-1,0 24,-23-47,23 47,0-23,0-1,-24 1,24 23,0-24,0 1,0-1</inkml:trace>
  <inkml:trace contextRef="#ctx0" brushRef="#br0" timeOffset="333470.0884">7126 13852,'94'-165,"-188"330,212-330,-95 165,1 24,-24-1,23-23,-23 24,0 0,0-1,0 1,0-1,-23 1,23-1,-24 1,1-24,-1 23,1-23,-1 0,48 24,-1-24,1 23,23 1,-24-1,1 1,23-1,-47 1,23-24,1 23,-24 1</inkml:trace>
  <inkml:trace contextRef="#ctx0" brushRef="#br0" timeOffset="333902.0626">8537 13782,'-23'0,"23"23,0 1,0-1,0 1,0-1,0 24,0-23,-24-1,24 1,0-1,-23 1,23-1</inkml:trace>
  <inkml:trace contextRef="#ctx0" brushRef="#br0" timeOffset="334182.0446">8467 13899,'94'-212,"-188"424,188-447,-71 211,1 24,-1 0,1 0,-1 24,1-1,-1-23,1 24,-1 23,-23-23,24-24,-24 23,0 1,0-1,-47 1,23-1,1-23,-1 0,-23 0,24 0</inkml:trace>
  <inkml:trace contextRef="#ctx0" brushRef="#br0" timeOffset="334598.0175">8866 13734,'0'24,"-23"0,23-1,0 24,-24-47,24 24,0 23,-23-24,23 1,0-1,0 1,0-1,0 1</inkml:trace>
  <inkml:trace contextRef="#ctx0" brushRef="#br0" timeOffset="335002.4663">8843 13758,'165'-94,"-330"188,330-165,-165 95,0-1,0 1,0 0,-24-1,1 1,-1-1,1-23,-1 0,0 0,1 0,23 24,23-24,1 0,0 23,-1-23,1 24,23-1,-24 1,1-24,-24 23</inkml:trace>
  <inkml:trace contextRef="#ctx0" brushRef="#br0" timeOffset="335506.4331">9572 13829,'0'-24,"0"1,-23 23,-1 0,0 0,1 0,-1 23,24 1,-47-1,24 24,-1-23,1-1,23 1,0-1,0 1,0-1,23-23,1 24,-1-24,1 0,-1 0,1 0,-1 0,1 0,0-24,-1 24,-23-23,24-1,-24 1,0-1,23 24,-23-23,0-1,0 1,0-1,-23 1,-1-1</inkml:trace>
  <inkml:trace contextRef="#ctx0" brushRef="#br0" timeOffset="335930.4083">9972 13758,'0'24,"0"-1,0 1,0-1,0 1,0-1,0 1,0-1,0 1,0-1,0 1,0-1</inkml:trace>
  <inkml:trace contextRef="#ctx0" brushRef="#br0" timeOffset="336266.3859">9831 13852,'235'-188,"-400"517,95-470,328-47,-234 188,23 23,-23 1,23-1,-24 1,1 0,-1 23,-23-24,0 1,0-1,0 24,0-23,0-1,-23 1,-24-1,0 1,23-24,-23 23,23-23,1 24,-24-24,23 0,1 0,-1 0,1 0,-1-24</inkml:trace>
  <inkml:trace contextRef="#ctx0" brushRef="#br0" timeOffset="336857.544">10560 13687,'0'0,"0"24,0-1,0 1,0 0,0-1,-24 24,24-23,0-1,0 24,0-23,24-1,-24 1,0-1,23-23,1 0,-1 0,1 0,-1 0,1 0,-1 0,1-23,-24-1,23 1,-23-1,24-23,-24 24,0-1,0 1,0-1,0 1,0-1,0 0,0 1,0-1</inkml:trace>
  <inkml:trace contextRef="#ctx0" brushRef="#br0" timeOffset="337273.5181">11265 13734,'0'-23,"0"-1,-23 24,-1 0,1 0,-1 0,1 0,-1 24,-23-1,24 1,-1 0,1-1,-1 24,1-47,23 47,0 0,0-23,0-1,0 1,23-1,1-23,23 24,-24-24,1 0,-1 0,24 0,-23 0,23 0,-24-24</inkml:trace>
  <inkml:trace contextRef="#ctx0" brushRef="#br0" timeOffset="337665.4985">11595 13617,'23'0,"1"0,-1 0,1 0,23 0,-24 0,24 0,-23 0,-1 0,24 0,0 0,0 0,-23 0,23-24,0 1</inkml:trace>
  <inkml:trace contextRef="#ctx0" brushRef="#br0" timeOffset="337889.4811">11853 13664,'-47'165,"94"-330,-94 353,24-188,23 24,-24-1,24 1,-23-1</inkml:trace>
  <inkml:trace contextRef="#ctx0" brushRef="#br0" timeOffset="338345.457">13288 13687,'-24'0,"1"0,-1 0,-23 24,0-24,24 23,-1 1,1 0,-24 23,23-24,24 1,-23-1,23 1,0-1,23 1,1-1,-1-23,-23 24,47-24,0 0,0 0,-23 0,-1 0</inkml:trace>
  <inkml:trace contextRef="#ctx0" brushRef="#br0" timeOffset="338897.4219">13547 13687,'0'24,"0"-1,0 1,-24 0,24 23,-23-24,23 1,-24-1,24 1,0-1,0 1,-23-1,23 1,0-48,0 1,0-1,23 24,-23-47,0 24,24-1,-1-23,-23 24,24-25,-1 25,-23-1,0 1,24-1,-1 1,1 23,-1 23,-23 1,24-1,-24 1,0-1,0 25,0-25,0 1,23-1,-23 1,0-1,0 1,0-1,0 1</inkml:trace>
  <inkml:trace contextRef="#ctx0" brushRef="#br0" timeOffset="339073.4055">13570 13923,'118'-71</inkml:trace>
  <inkml:trace contextRef="#ctx0" brushRef="#br0" timeOffset="339889.3566">14158 13664,'0'0,"0"23,-23-23,23 24,0-1,-24 1,24 0,-23-1,23 1,0-1,-24 1,1 23,23-24,-24-23,24 24,0-48,24 1,-24-1,23 1,-23-1,24 24,-24-47,0 24,23-25,1 25,-24-1,0 1,0-1,23 1,1 23,-24-24,0 1,23 23,1-24,-1 24,1 24,-1-1,-23 1,0 23,0-24,0 1,0 23,0-23,0-1,24 1,-24-1,0 1,0-1,0 1,0-1,0 1,0-1,23-23,-23-23,24 23,-24-24,23 24,1-23,-1-24,1 23,-24 1,23-1,1-23,-24 23,23-23,-23 24,0-24,0 23</inkml:trace>
  <inkml:trace contextRef="#ctx0" brushRef="#br0" timeOffset="340969.2888">15710 13593,'0'24,"0"-1,0 1,0-1,0 24,0-23,0 23,0-23,0-1,0 24,0 0,0-23,0-1</inkml:trace>
  <inkml:trace contextRef="#ctx0" brushRef="#br0" timeOffset="341481.2549">15663 13829,'47'-330,"-94"660,118-683,-48 353,-23-24,24 24,-1 0,1 0,-1 24,-23-1,24 1,0-24,-1 23,-23 1,0 23,0-24,0 24,-23-47,-1 24,0-1,24 1,-23-24,-24 24,23-24,48 0,-1 0,1 23,-1-23,1 24,0-1,-1-23,1 24,-1-1,-23 1,0-1,0 1,0-1,0 1,-23-24,-1 0,24 23,-47-23,23 0,1 0,-1 0</inkml:trace>
  <inkml:trace contextRef="#ctx0" brushRef="#br0" timeOffset="341913.2254">16204 13593,'0'24,"0"-1,0 24,0-23,0-1,0 25,0-25,0 24,0-23,0-1,0 1,0-1,0 1,0-1</inkml:trace>
  <inkml:trace contextRef="#ctx0" brushRef="#br0" timeOffset="342145.2124">16204 13734,'165'-258,"-142"258,-211 447,188-636,212-69,-165 258,-24 0,25 0,-25 0,1 0,-1 0,24 0,-23 23,-1 1</inkml:trace>
  <inkml:trace contextRef="#ctx0" brushRef="#br0" timeOffset="342353.2007">16204 13805,'212'24,"-424"-48,471 48,-212-24,-23 0</inkml:trace>
  <inkml:trace contextRef="#ctx0" brushRef="#br0" timeOffset="342561.1866">16251 14064,'212'-24,"-141"-140,-354 352,542-212,-235 24,23 0,0 0</inkml:trace>
  <inkml:trace contextRef="#ctx0" brushRef="#br0" timeOffset="343145.1516">17474 13640,'24'-23,"-48"46,24 24,0-23,0-1,0 25,0-25,0 24,0-23,0 23,0-24,24 1,-24-1,23-23,-23 24,24-1,23-23,-24 0,1 0,23-23,-24-1,1 1,-1-1,1 1,0-24,-24 23,0 1,23-24,1 23,-24 0,0-23,0 0,23 24</inkml:trace>
  <inkml:trace contextRef="#ctx0" brushRef="#br0" timeOffset="343705.1166">18368 13617,'0'-24,"0"1,0-1,-24 24,1-23,-1 23,1 0,-1 0,1 0,-1 0,-23 0,0 23,24 1,-1-1,1 1,23-1,0 24,0-23,0-1,0 25,23-48,1 47,23-24,-24 1,24-1,0 1,24-1,-48 1,1-24,-1 23,1-23,-24 24,0-1,-47 1,0-24,47 23,-47-23,23 0,-23 0,24 0,-1 0</inkml:trace>
  <inkml:trace contextRef="#ctx0" brushRef="#br0" timeOffset="344089.0953">18862 13711,'0'0,"0"-24,-24 1,1 23,23 23,0 1,0 23,-24-23,24 23,-23-24,23 1,0 23,0-24,0 1,0-1,-24 1,24-1,0 1</inkml:trace>
  <inkml:trace contextRef="#ctx0" brushRef="#br0" timeOffset="344313.0747">18791 13805,'165'-306,"-330"612,353-612,-164 306,-1-23,1 23,23 0,0 0,-47 23,24-23,-1 0</inkml:trace>
  <inkml:trace contextRef="#ctx0" brushRef="#br0" timeOffset="344569.0612">18768 13852,'0'0,"23"0,1 0,-1 0,1 0,23 0,-24 0,1 0,-1 0,1 0,-1 0,1 24,0-24</inkml:trace>
  <inkml:trace contextRef="#ctx0" brushRef="#br0" timeOffset="344785.0443">18768 14087,'164'0,"-328"0,375 0,-187 0,-1 0,1 0,0-23,-1 23,1-24</inkml:trace>
  <inkml:trace contextRef="#ctx0" brushRef="#br0" timeOffset="345169.024">19544 13617,'0'0,"-24"0,24 23,0 1,0-1,0 1,0-1,0 25,0-25,0 1,0-1,0 1,0-1,0 1,0-1,0 1,0-1,-23-23,23 24,-24-24</inkml:trace>
  <inkml:trace contextRef="#ctx0" brushRef="#br0" timeOffset="345481.0036">19285 13758,'235'-259,"-470"518,494-541,-212 282,0 0,0 0,-23 23,23 1,0-1,-24 24,24 0,-23 0,-1 0,-23 1,0-25,0 24,0-23,0 23,-23-24,-48 1,48-1,-24 1,0-1,-71-23,71 24,0-24,0 0,0 0</inkml:trace>
  <inkml:trace contextRef="#ctx0" brushRef="#br0" timeOffset="346312.9502">21143 13452,'24'0,"-1"0,1 0,-1 0,1 0,23 0,-24 0,24 0,-23 0,-1 0,24 0,0-23,-23 23,-1 0,1 0,0 0</inkml:trace>
  <inkml:trace contextRef="#ctx0" brushRef="#br0" timeOffset="346536.9375">21425 13452,'-94'235,"188"-470,-211 494,117-236,0 1,-24 0,24 23,0-24,0 1,0-1,0 1</inkml:trace>
  <inkml:trace contextRef="#ctx0" brushRef="#br0" timeOffset="346992.9089">22060 13523,'-23'0,"46"0,-70 0,24 0,-24 0,23 0,-23 23,24 24,-24-23,0 23,23-24,1 24,-1 1,1-25,23 24,0-23,0 23,0-24,23 1,1-1,-1-23,1 24,-1-24,24 0,-23 0,-1-24,24 24,-23-23,-1-1,1 1,-1-1,1 1,-24-1,47-46,-47 22,0-22,0 23,0 23,-24-23,1 24</inkml:trace>
  <inkml:trace contextRef="#ctx0" brushRef="#br0" timeOffset="347862.0824">23777 13452,'0'-23,"0"46,0-70,-23 24,-1 23,1 0,-24 0,23 0,1 23,-48 1,24-1,23 1,-23 23,0 0,24 0,-1-24,1 24,23 0,0 1,0-25,23 24,1-23,-1-1,1 1,23-1,0-23,-23 0,-1 24,24-24,-23 0,23-24,0 24,-24-23,1-1,-1 24,-23-23,0-24,0 23,0 1,-23 23,-1-48,1 25,23-1,-24 24,1-23,23-1,23 24,1 0,23 0,-24 0,1 24,46-1,-23 1,-23-1,-24 1,23-24,-23 24,0-1,0 1,0-1,-23 1,23-1,-24 1,1-1,-1 1</inkml:trace>
  <inkml:trace contextRef="#ctx0" brushRef="#br0" timeOffset="348222.0546">24318 13523,'-23'0,"23"23,0 24,0-23,-24-1,24 24,0-23,0 23,0-23,-23-1,23 24,-24-23,24-1,0 1,0-1</inkml:trace>
  <inkml:trace contextRef="#ctx0" brushRef="#br0" timeOffset="348454.0432">24342 13593,'188'-305,"-376"610,399-610,-187 305,-1 0,24 0,-23 0,-1 0,1 0,23 23,-23-23,-1 24</inkml:trace>
  <inkml:trace contextRef="#ctx0" brushRef="#br0" timeOffset="348718.0238">24271 13734,'24'0,"-1"0,24 0,-23 0,-1 0,1 0,-1 0,1 0,-1 0,1 0,-1 0</inkml:trace>
  <inkml:trace contextRef="#ctx0" brushRef="#br0" timeOffset="348934.0138">24201 13993,'70'0,"165"-188,-540 376,422-188,-93 0,23 0,-24 0,1 0,46 0,-46-23</inkml:trace>
  <inkml:trace contextRef="#ctx0" brushRef="#br0" timeOffset="349821.9534">25165 13570,'0'-24,"0"1,0-1,-24 24,24-23,-23 23,-1 23,1-23,23 24,-24 23,24-24,0 24,-23 24,23-24,-24-23,24 23,0-24,0 1,0-1,-23 1,-1-24,1 0,23-24,0 1,0-1,23-23,-23 24,24-1,-1 0,-23-23,24 24,-1-24,-23 23,0 1,0-1,0 1,0-1,24 1,-1 23,-23 23,24 1,-24 23,23-24,1 24,-24-23,0 23,23-24,1 25,-1-25,1 1,-1-1,1 1,-1-24,-23 23,24-23,-1 0,-23-23,24 23,-24-24,24 1,-24-1,0 1,23 23,-23-48,0 25,0-1,0 1,0-24,0 23,0 1,0-1,0 1</inkml:trace>
  <inkml:trace contextRef="#ctx0" brushRef="#br0" timeOffset="350194.7355">25776 13570,'0'23,"-23"1,23-1,-24 1,24-1,0 1,0-1,0 1,0 0,0-1,-23 1,23-1,0 1,0-1,0 1</inkml:trace>
  <inkml:trace contextRef="#ctx0" brushRef="#br0" timeOffset="350394.7208">25753 13711,'258'-353,"-516"706,564-706,-259 353,-24 0,24 0,0 0</inkml:trace>
  <inkml:trace contextRef="#ctx0" brushRef="#br0" timeOffset="350674.7019">25776 13711,'24'0,"-1"0,1 0,23 0,0 0,0 0,-24 0,1 0,0 0,-24 23</inkml:trace>
  <inkml:trace contextRef="#ctx0" brushRef="#br0" timeOffset="350874.6885">25706 13899,'211'24,"-422"-48,469 48,-234-24,23 0,-23 0,23-24,0 24</inkml:trace>
  <inkml:trace contextRef="#ctx0" brushRef="#br0" timeOffset="351226.6674">26717 13499,'0'-23,"0"46,-23-46,-1 23,0 23,1 1,23 23,-24-24,24 24,-23 0,23-23,0 23,0-23,-24-1,24 24,0-23,0-1,0 1</inkml:trace>
  <inkml:trace contextRef="#ctx0" brushRef="#br0" timeOffset="351626.6433">26576 13805,'376'-353,"-752"706,752-682,-352 352,-24 1,0-1,-24 1,24 23,-23-47,-24 23,23 1,1-1,-24-23,23 0,1 0,-1 0,-23 0,23 0,1 0,23 24,0-1,23-23,1 24,0 0,-1-24,-23 23,47 1,-23-1,-1-23,1 24,-1-24,1 23,-1 1,1-24,-1 0</inkml:trace>
  <inkml:trace contextRef="#ctx0" brushRef="#br0" timeOffset="352300.8333">27399 13476,'0'-24,"0"48,0-1,-23 1,23-1,-24 24,1-23,23 23,-24-24,24 1,-24 23,24-23,0-1,0 1,-23-1,-1-23,24 24,0-48,0 1,0-1,0 1,0-25,24 25,-1-24,-23 23,24-23,0 24,-1-24,1 23,-1 1,-23-1,47 1,-47-1,24 24,-1 0,1 0,-24 24,23-1,1 1,-24-1,0 1,0 23,0 0,0-24,0 24,0 0,0-23,0 0,0-1,0 1,0-1</inkml:trace>
  <inkml:trace contextRef="#ctx0" brushRef="#br0" timeOffset="352480.8666">27423 13758,'141'-94</inkml:trace>
  <inkml:trace contextRef="#ctx0" brushRef="#br0" timeOffset="352848.8446">27775 13429,'0'0,"24"0,-1 0,1 0,-1 0,1 0,-1 0,1 0,47 0,-48 0,24 0,-23 0,46-24,-23 24,-23 0,23 0,0 0,-24 0,1-23</inkml:trace>
  <inkml:trace contextRef="#ctx0" brushRef="#br0" timeOffset="353200.8202">28175 13429,'0'23,"0"1,-23-1,-1 1,1-1,23 1,0 23,-47 0,47-24,0 24,0-23,0 0,0-1,0 24,0-23,0-1</inkml:trace>
  <inkml:trace contextRef="#ctx0" brushRef="#br0" timeOffset="353568.7954">28740 13452,'0'24,"-24"-1,1 1,23-1,-24 1,24 23,-23-24,-1 24,24-23,0-1,0 25,0-1,0-24,-23-23,23 24</inkml:trace>
  <inkml:trace contextRef="#ctx0" brushRef="#br0" timeOffset="353824.7832">28669 13546,'118'-117,"-236"234,259-258,-117 141,-1 0,1 0,46-23,-46 23,-1 0,48 0,-48 0,1 23,-1-23,1 0</inkml:trace>
  <inkml:trace contextRef="#ctx0" brushRef="#br0" timeOffset="354096.7639">28646 13664,'23'23,"494"-305,-1010 564,446-305,117 46,-46-46,-1 23,1 0,23-24,0 24,-24 0,1 0,-1 0,-23 24,24-24,-1 0,-23 23</inkml:trace>
  <inkml:trace contextRef="#ctx0" brushRef="#br0" timeOffset="354288.7526">28551 13899,'424'0,"-565"-141,352 259,-705-95</inkml:trace>
  <inkml:trace contextRef="#ctx0" brushRef="#br0" timeOffset="356168.6316">23424 14487,'0'24,"0"-1,-23-23,23 24,0 23,0-24,0 1,-24-1,24 24,0 0,0-23,-23-1,23 1</inkml:trace>
  <inkml:trace contextRef="#ctx0" brushRef="#br0" timeOffset="356740.7562">23354 14675,'23'-94,"-93"376,140-587,-93 422,46-258,1 141,-24-23,23 23,1 0,-1 0,1 0,0 0,-1 23,24 1,-23-1,-24 1,23-24,-23 23,24-23,-24 24,0-1,0 1,23-48,-23 1,24-1,-24 1,23-1,1 1,-1-1,1 1,-1 23,1 0,-1 0,-23 23,24 1,-24-1,0 1,0-1,0 1,-24-1,24 1,0-1,-23 1,23-1,-24-23,24 24</inkml:trace>
  <inkml:trace contextRef="#ctx0" brushRef="#br0" timeOffset="357476.7095">24248 14534,'0'0,"23"0,-23 24,-23-1,23 1,-24-1,24 1,-23-1,23 1,-24-1,24 1,0-1,-23 1,23-1,0 1,-24-24,24 23,-24-23,24-23,0-1,0 1,24-1,-24 1,24-1,-24 1,0-24,23 23,24-46,-23 46,-1 1,-23-1,24 1,-1 23,-23-24,24 24,23 0,-47 24,23-1,-23 1,24-1,-24 1,0 23,0-24,0 1,0 23,0-24,0 1,0-1,0 1,0-1,0 1,0-1</inkml:trace>
  <inkml:trace contextRef="#ctx0" brushRef="#br0" timeOffset="357684.6983">24224 14699,'94'-47,"-188"94,212-94,-95 47,1 0</inkml:trace>
  <inkml:trace contextRef="#ctx0" brushRef="#br0" timeOffset="358148.6676">24647 14534,'24'0,"-1"0,1 0,23 0,0 0,-23 0,23 0,-24 0,1 0,-1 0,24 0</inkml:trace>
  <inkml:trace contextRef="#ctx0" brushRef="#br0" timeOffset="358412.6497">25000 14511,'0'47,"0"-94,-23 117,23-46,-24-1,24 1,-23-1,23 1,0-1,0 1,0-1,-24-23,24 24,-23-1</inkml:trace>
  <inkml:trace contextRef="#ctx0" brushRef="#br0" timeOffset="358788.6376">25282 14581,'0'24,"0"-1,0 1,0-1,0 1,0-1,0 1,0 23,0-24,0 24,-23-23,-1-24</inkml:trace>
  <inkml:trace contextRef="#ctx0" brushRef="#br0" timeOffset="359252.6006">25282 14534,'24'-47,"-118"376,211-681,-164 422,118-140,-48 70,25 0,-25 0,1 0,-1 0,1 0,-1 23,-23 1,0-1,0 1,-23-1,-1-23,1 24,-1-1,1-23,-1 0,0 24,1-1,23 1,23-1,1-23,0 0,-1 24,1-1,-1-23,1 24,-1-24,1 0,-1 23,1 1</inkml:trace>
  <inkml:trace contextRef="#ctx0" brushRef="#br0" timeOffset="359636.5799">25024 14581,'23'0,"-23"-23,24 23,-1 0,1 0,23 0,-24 0,1 0,-1 0,24 0,-23 0</inkml:trace>
  <inkml:trace contextRef="#ctx0" brushRef="#br0" timeOffset="360076.5456">25729 14511,'24'0,"-1"0,1-24,-1 24,1-23,-1 23,1 0,-1 0,1 0,-1 0,1 0</inkml:trace>
  <inkml:trace contextRef="#ctx0" brushRef="#br0" timeOffset="360284.5331">25941 14464,'-47'258,"94"-516,-94 540,47-259,-24 1,24-1</inkml:trace>
  <inkml:trace contextRef="#ctx0" brushRef="#br0" timeOffset="360484.5231">25753 14863,'188'0,"-376"0,399-23,-187 23,-1 0</inkml:trace>
  <inkml:trace contextRef="#ctx0" brushRef="#br0" timeOffset="360884.4953">26552 14605,'-282'117,"564"-234,-282 93,0 1,0-1,-23 24,-1 0,24-23,-23 23,-1 0,1 0,-24 0,23 0,1 23,-24-23,23 47,1-23,-1-1,1 1,-1-1,24 1,0-1,0 1,0-1,0 1,24-24,-1 23,-23 1,47-24,-23 23,23-23,-24 0,24 0,-23 0,23 0,0-23,-24 23,24-24</inkml:trace>
  <inkml:trace contextRef="#ctx0" brushRef="#br0" timeOffset="361204.4756">26858 14534,'0'24,"0"-1,0 1,-23-1,23 1,0-1,0 1,0-1,0 1,-24-1,24 1,0-1,0 1</inkml:trace>
  <inkml:trace contextRef="#ctx0" brushRef="#br0" timeOffset="361452.4586">26835 14605,'211'-165,"-446"494,259-493,234-1,-234 165,23 0,-24 0,1 0,-24 24</inkml:trace>
  <inkml:trace contextRef="#ctx0" brushRef="#br0" timeOffset="361713.2355">26952 14652,'0'23,"0"-46,24 46,-1-23,1 0,-1 24,1-24</inkml:trace>
  <inkml:trace contextRef="#ctx0" brushRef="#br0" timeOffset="361929.2258">26811 14863,'329'-47</inkml:trace>
  <inkml:trace contextRef="#ctx0" brushRef="#br0" timeOffset="362381.5723">27775 14534,'-47'-94,"47"71,-282 211,541-376,-189 305,-164-234,71 117,-24 0,0 0,23 0,1 23,-1 1,-23-1,24 1,-1-1,24 1,24-1,-1 1,24-1,0 1,-23-24,23 23,-24-23,1 24,-1-24,1 23,-1-23,-23 24,0-1,0 1,-23-24,-1 0,1 23,-24-23,23 24,1-24,-48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1T09:33:04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3128 352,'0'24,"23"-1,-23 1,0 0,0-1,0 1,0-1,0 1,24 23,-24-24,0 24,0 24,-24-24,24 0,0 0,0-24,0 24,0-23,0 23,24-24,-24 1,0 0,0-1,24 1,-24-1,0 1,23-24</inkml:trace>
  <inkml:trace contextRef="#ctx0" brushRef="#br0" timeOffset="1111.5775">3528 376,'-24'0,"24"23,0 1,0 0,0-1,0 24,0-23,0 23,0 0,0 0,0-24,24 1,-24 23,23-24,-23 1,24-1,-1 1,1-1,23-23,-24 0,1-23,23 23,-24-24,48-23,-47 24,23-1,-24 1,1-1,-1-23,1 24,-1-1,-23-23,24 24,-1-1,1 1,-24-1,0-23,0 23,0 1</inkml:trace>
  <inkml:trace contextRef="#ctx0" brushRef="#br0" timeOffset="1599.551">3834 470,'0'24,"0"-1,0 1,0-1,0 1,0 23,0-24,0 24,0-23,0 23,0-24,0 71,-24-70,24 23,0-24,0 24,0 1,0-25,0 1,0-1</inkml:trace>
  <inkml:trace contextRef="#ctx0" brushRef="#br0" timeOffset="2231.5092">4186 470,'0'24,"24"-24,-1 0,-23 23,47-23,-23 0,-1 24,1-24,23 0,0 0,0 0,-47 23,47-23,-23 0,-24 24,23-24,1 0,-24 23,23 1,-23-1,-23 1,23-1,0 1,-24-1,1 1,23-1,-24 1,-23-1,0 48,47-48,-47 1,47-1,-47 1,23-1,24 1,-23-24</inkml:trace>
  <inkml:trace contextRef="#ctx0" brushRef="#br0" timeOffset="2671.4811">5033 658,'23'0,"1"0,0 0,23-23,-24 23,1 0,-1 0,1 0</inkml:trace>
  <inkml:trace contextRef="#ctx0" brushRef="#br0" timeOffset="2855.4701">5080 823,'0'23,"0"-46,24 46,-1-23,1 0,-1 0,1 0,-1-23</inkml:trace>
  <inkml:trace contextRef="#ctx0" brushRef="#br0" timeOffset="3831.4057">5997 305,'-23'-23,"-1"23,1 0,-1 0,1 0,-1 0,1 0,23 23,-24-23,1 0,-1 0,24 24,-23-24,23 23,0 1,23-24,-23 23,0 1,0 0,24-1,-24 1,0-1,0 1,0 70,0-71,0 24,0 0,0 0,0 0,0 0,0 24,0-24,0 0,0 24,0-24,0 23,0 1,0-24,0 23,0-23,0 47,0-23,0-24,0 24,23-1,-23 1,24-1,-24-23,0 24,23-1,1-23,-24 0,23 0,1 1,-1-1,-23-24,24 1,-1-1,1-23,23 0,0-47,0 24,-24-1</inkml:trace>
  <inkml:trace contextRef="#ctx0" brushRef="#br0" timeOffset="4727.3479">6773 517,'0'-23,"0"-1,0 1,-23 23,23-24,-24 24,1 0,-1 24,1-24,-1 23,1 1,-1-1,1 1,23-1,-24 24,24-23,-23-24,23 23,0 1,23-24,-23 23,24-23,23 0,0-23,-24-1,1 1,-1 23,1-24,-1 1,-23-24,24 47,-24-24,23 1,-23 46,-23 1,46-1,-23 24,24-23,-24 23</inkml:trace>
  <inkml:trace contextRef="#ctx0" brushRef="#br0" timeOffset="5479.6941">6679 1481,'0'-23,"0"-1,0 1,-23 23,23 23,0 1,-24-1,24 1,0 23,0-24,0 24,-23-23,23-1,0 1,0 0,0-48,0 0,23 24,-23-23,24 23,-1-24,1 24,-1-23,1 46,-1-23,1 24,23-24,-47 23,23 1,1 0,-24-1,0 1,-24-24,24 23,-23-23,23 24,-71-1,48-23,-1 0,1 0</inkml:trace>
  <inkml:trace contextRef="#ctx0" brushRef="#br0" timeOffset="6390.9101">7220 282,'24'0,"-1"0,1-24,-1 24,1 0,23-23,-24 23,1 0,-1 0,1 0,-1 0,-23 23,24 1,-24-1,23 1,-23-1,0 1,0-1,0 1,24 0,-24 46,0-46,0 23,0 0,0 0,0 0,0 0,0 0,23 0,-23 23,0-23,0 0,0 1,0 22,0-23,0-23,0 46,0-23,0 0,0 0,0 0,0 0,0 0,24 0,-24 0,0 1,0-25,0 24,0 0,0-23,0 23,0-24,0 1,0-1,0 1,0-1,0 1,-24-24,24 23,-23-23,-24 0,23 0,1 0,-24 0,0 0</inkml:trace>
  <inkml:trace contextRef="#ctx0" brushRef="#br0" timeOffset="7862.8187">9243 235,'0'23,"0"1,0-1,0 1,0-1,0 1,0 23,0-23,0-1,0 24,0-23,0-1,0 24,0 24,0-48,0 1,0 23,0-24,0 1,0-1,0 1</inkml:trace>
  <inkml:trace contextRef="#ctx0" brushRef="#br0" timeOffset="10226.8396">9807 282,'0'-24,"-23"24,-1 0,1 0,23 24,-24-24,1 0,23 23,-24 1,1-1,-1 1,24-1,0 1,-23 0,-1-1,24 1,0 23,0 0,0-24,24 1,-1-1,1-23,-1 24,1-24,-1 0,1 0,-1 0,1 0,23-24,-24 24,1-23,-1 23,24-24,-23 1,-1 23,1-24,23 1,-47-1,0-23,0 24,0-25,0 25,-24-1,1 1,-1-1,1 1,-1 23,-23-24,24 1,-1 23,1-24</inkml:trace>
  <inkml:trace contextRef="#ctx0" brushRef="#br0" timeOffset="10827.2647">9854 47,'0'-24,"0"48,0-1,0 1,0-1,0 24,-23-23,23 23,0-24,0 24,0 0,0-23,0 23,0 0,0-23,0 23,0-24,0 24,0-23,0-1,0 24,0-23,0-1,-24 1,24-1</inkml:trace>
  <inkml:trace contextRef="#ctx0" brushRef="#br0" timeOffset="11355.2281">10301 235,'0'23,"24"-23,-1 24,24-24,-23 23,23-23,0 24,-24-24,1 23,-1-23,-23 24,24-24,-1 0,-23 23,-23 1,-1 0,1-1,-1-23,1 47,-1-23,1-24,-1 23,-23 1,47 23,-23-47,-1 23</inkml:trace>
  <inkml:trace contextRef="#ctx0" brushRef="#br0" timeOffset="11802.9643">11030 447,'24'0,"-1"0,1 0,-1 0,-23 23,24-23,-1 0</inkml:trace>
  <inkml:trace contextRef="#ctx0" brushRef="#br0" timeOffset="11986.9569">11030 611,'-23'24,"46"-24,1 0,-1 0,1 0,-1 0,24 0,0-24,-23 24</inkml:trace>
  <inkml:trace contextRef="#ctx0" brushRef="#br0" timeOffset="12610.9098">11853 211,'-23'0,"-1"-23,1 23,-1 0,1 0,-1 0,1 0,-1 0,1 0,-1 0,1 23,-1-23,24 24,0-1,0 1,0-1,0 24,0-23,0-1,0 25,0-1,-23 0,23 0,-24 0,24 0,0 23,0-23,0 24,-23-1,23-23,0 24,0 0,0-24,0 23,23-23,-23 24,0-24,24 0,-1-24,-23 24,24 0,23-23,0-1,0-23,-24 0,24 0,0-23</inkml:trace>
  <inkml:trace contextRef="#ctx0" brushRef="#br0" timeOffset="13322.8694">12535 376,'0'0,"0"-24,-23 1,-1 23,1 0,-1 23,1-23,-1 24,1-1,-1 1,1 0,-1-1,24 1,-23-1,-1 1,48-1,-24 1,23-24,1 23,-1-23,24 24,-23-24</inkml:trace>
  <inkml:trace contextRef="#ctx0" brushRef="#br0" timeOffset="14138.8134">12465 1058,'0'-24,"-24"24,1 0,-1 0,1 24,-1-24,1 24,-24-1,0 1,47-1,-24 1,1-1,-1 1,24-1,0 1,24-24,-24 23,23-23,1 0,23-23,-24 23,-23-24,24 24,-1-23,-23-1,24-23,-24 24,0-1,0-23,0 23,23-23,-23 24,0-1,0-23,24 24,-24-1,0-23,0 24,0-1,0 48,0-1,0 1,0 23,0 0,-24 0,24-24,0 24,0 1,24-25,-24 24,47 0,0-23</inkml:trace>
  <inkml:trace contextRef="#ctx0" brushRef="#br0" timeOffset="14946.7628">12676 235,'24'-24,"0"24,-1 0,24 0,-23 0,23-23,-24 23,1 0,-1 0,1 0,-1 0,1 0,-24 23,23-23,-23 24,0-1,0 1,0-1,0 24,0-23,0-1,0 25,24-1,-24 0,0 0,0 0,0 23,0-23,0 0,0 24,0-24,0 23,0-23,0 1,0-1,0 0,0-24,-24 1,24 23,0-24,0 1,-23-1,23 1,-24-24,1 23,-24-23,47 24,-47-24,23 0,-23 0</inkml:trace>
  <inkml:trace contextRef="#ctx0" brushRef="#br0" timeOffset="16067.4257">14864 188,'0'-24,"0"1,0 46,23 1,-23-1,0 24,0-23,0-1,24 24,-24-23,0-1,0 25,0-25,0 24,0-23,0 23,0-24,0 1,0 23,0-24,0 1</inkml:trace>
  <inkml:trace contextRef="#ctx0" brushRef="#br0" timeOffset="16811.3798">15193 211,'0'-23,"23"-1,1 1,0 23,-1 0,1 0,-1 0,1 0,-24 23,23-23,1 24,-1-1,24-23,-47 47,47-23,-47-1,24 24,-1-23,1 23,-24-23,23-1,1 1,-1-1,1 1,-24-1,47 1,-24-24,24 23,-23 1,-1-24,1 0,0 0,-1 0</inkml:trace>
  <inkml:trace contextRef="#ctx0" brushRef="#br0" timeOffset="17531.3301">15851 47,'0'23,"-23"1,-1-1,24 1,-47 23,24-24,-1 1,-23 23,24 0,-48 23,24-22,0-25,24 24,-1-23,1-1,-24 24,47-23,-47-1,47 1,-24-24,24 23,-23-23</inkml:trace>
  <inkml:trace contextRef="#ctx0" brushRef="#br0" timeOffset="18355.2811">16134 376,'23'0,"1"0,-1 0,1 0,-1-24,24 24,-23 0,-1 0,1 0,-1 0</inkml:trace>
  <inkml:trace contextRef="#ctx0" brushRef="#br0" timeOffset="18571.27">16251 494,'0'0,"24"0,-1 0,1 0,-1 0,1 0,-24-24</inkml:trace>
  <inkml:trace contextRef="#ctx0" brushRef="#br0" timeOffset="19619.202">16016 235,'0'-24,"24"24,-24-23,0-1,23 24,-23-23,0-1,0 1,-23 23</inkml:trace>
  <inkml:trace contextRef="#ctx0" brushRef="#br0" timeOffset="21083.1068">14793 470,'0'0,"-23"0,-1 0,1 0,46 0,1 0,-1 0,48 0,-24 0,23-23,24-1,-23 24,23-24,24 1,-1 23,-46-24,23 1,0-1,-24 24,1-23</inkml:trace>
  <inkml:trace contextRef="#ctx0" brushRef="#br0" timeOffset="21371.0932">14911 611,'0'0,"23"0,24 0,0-23,0 23,0-24,24 24,0-23,23 23,-24-24,24 24,0-23,-23-1,23 24,-24 0,25-23,-25 23,-23-24,0 24</inkml:trace>
  <inkml:trace contextRef="#ctx0" brushRef="#br0" timeOffset="21563.0801">15734 564,'23'0,"1"0,23 0,24-23,-1 23,-23-24,24 24,-24-23,23 23,-23-24,0 24</inkml:trace>
  <inkml:trace contextRef="#ctx0" brushRef="#br0" timeOffset="22579.0154">17592 164,'23'0,"-46"0,23 24,0-1,0 24,0-23,0-1,0 24,0-23,0 23,0 0,0-23,0-1,0 24,0-23,-24 23,24-24,0 24,0-23,0-1,0 1,0-1,0 1</inkml:trace>
  <inkml:trace contextRef="#ctx0" brushRef="#br0" timeOffset="23390.9351">17780 211,'0'-23,"24"23,-24-24,23 24,-23-23,24 23,-1 0,1 0,-1 0,1 23,-1-23,1 24,23-1,0 24,-24-23,1-1,-1 24,1-23,-1-1,1 25,-1-25,-23 1,47 23,-23-24,-24 1,23-1,1 1,-24-1,23-23,1 0</inkml:trace>
  <inkml:trace contextRef="#ctx0" brushRef="#br0" timeOffset="24263.484">18368 141,'-24'23,"1"1,23-1,-24 1,1-1,-1 1,1-1,-1 24,1-23,-1-1,1 1,-1 23,1-23,-1-1,1 1,23-1,-47 1,23 23,1-24,-1 1</inkml:trace>
  <inkml:trace contextRef="#ctx0" brushRef="#br0" timeOffset="25556.7873">18391 635,'24'0,"0"0,23-24,-24 24,-23-23,24 23</inkml:trace>
  <inkml:trace contextRef="#ctx0" brushRef="#br0" timeOffset="26524.7237">18650 211,'24'24,"-1"-24,1 23,-1-23,1 0,-24 24,47-24,0 0,-47 23,47-23,-24 0,24 24,0-1,1-23,-25 24,1-24,-24 23,-24 1,24 0,-23-24,-1 23,0-23,-23 47,24-23,-1-24,1 23,-1-23</inkml:trace>
  <inkml:trace contextRef="#ctx0" brushRef="#br0" timeOffset="27020.6941">19520 376,'0'-24,"24"24,-1-23,1 23,-1 0,1 0,-1 0,1 0</inkml:trace>
  <inkml:trace contextRef="#ctx0" brushRef="#br0" timeOffset="27188.6859">19426 470,'0'24,"0"-48,24 48,-24-1,23-23,24 0,-23 0,-1 0,1 0,-1-23,1 23</inkml:trace>
  <inkml:trace contextRef="#ctx0" brushRef="#br0" timeOffset="27868.6403">20202 141,'0'-24,"-23"24,-1 0,1 0,-1 0,1 0,-1 0,1 0,-1 0,1 0,23 24,0-1,0 1,0-1,0 1,0-1,0 1,0 23,0-24,0 24,0 1,0-25,0 24,0 0,0 0,0 0,-24 0,24 0,0 0,-23 0,-1 0,24 24,0-24,0 0,0-23,-23 23,23-24,0 24,23 0,-23-23,24-1,-1 1,1-24,23 0,0 0,-24 0</inkml:trace>
  <inkml:trace contextRef="#ctx0" brushRef="#br0" timeOffset="28692.5894">20814 235,'23'0,"1"0,-1 0,1 0,-1-24,1 24,0 0,-24-23,-24-1,0 1,1 23,-1 0,1 0,-1 23,1-23,-1 24,1-1,-1-23,1 24,-1 23,24-24,0 1,0-1,0 1,24-1,46-23,-46 0,23 0</inkml:trace>
  <inkml:trace contextRef="#ctx0" brushRef="#br0" timeOffset="29644.53">20602 964,'24'0,"-1"-24,-23 1,24 23,-24-24,23 24,-23-23,0-1,0 1,0-1,0 1,0-1,0 1,0-1,0 48,-23-1,23 24,0-23,-24 23,24-24,0 48,0-48,0 48,0-47,-23 23,23 0,0 0,-24-24,24 48,-23-48,-1 24,1 0,-1-23,1-1,23 1,-24-1,1-23,23-23,0-1,23 1,-23-1,24 1,-1-1,1 1,23-1,-24 24,1-23,-1-1,24 1</inkml:trace>
  <inkml:trace contextRef="#ctx0" brushRef="#br0" timeOffset="30432.7734">21096 164,'0'0,"0"-23,24 23,-1 0,-23-24,24 24,23 0,-24 0,1 0,-1 0,1 0,-1 0,-23 24,24-24,-24 23,0 1,0-1,0 1,0 23,0-24,0 24,0-23,0 23,0 0,0 24,0-24,23 70,-23-46,0-1,0-23,0 24,0-1,0-22,0 22,-23-23,-1-23,24 23,-23 0,-24 0,47-24,-47 1,47 23,-47-24,23-23,1 24,-1-1,1 1,-1-24,1 23,-24-23</inkml:trace>
  <inkml:trace contextRef="#ctx0" brushRef="#br0" timeOffset="35968.4223">23613 447,'0'23,"0"1,0-1,0 1,0-1,0 1,23-1,-23 1,24-24,-1 0,1 0,-1 0,1 0,-1 0,24 0,-47-24,24 1,-1 23,-23-24,0 1,24 23,-1-24,-23 1,0 46,0 1,0-1,24-23,-24 24,0-1,23 1,1-24,-24 23,23-23,1 0,-1 0,-23-23,24 23,-1 0,-23-24,0 1,0-1,0 1,-23 23,-1 0,48 0,-1 0,25 0,-48-24,23 24,24 0,-47-23,47-1,-23 24,-1-23,-23-1,0 0,24 1,-24-1,0 1,23-24,-23 0,0 23,24 24,-24-23,0-1,0 1,0 46,0 1,-24-1,24 1,0 23,0-24,0 1,-23 23,23-24,0 25,0-25,0 24,0-23,0-1,0 1,23-24,-23-24,24 1,-24-1,23 24,1 0,-1 0,-23 24,24-24,-1 0,-23 23,24 1,-1-24,24 23,-23-23,-1 0,1 0,-1-23,1 23,-1-24,1 24,-24-23,0-1,0 1,0-1,-24 48,24-1,0 1,24-24,-24 23,24 1,-1-24,1 0,-1 0,1 0,23-24,-24 1,1 23,-1 0,-23-24,0 1,0-1,0 1,0-1,-23 0,-1 1,48 23,-1 0,1 0,-1 0,1 0,-1 0,1 0,-24 23,0 1,0 0,0-1,0 1,0-1,0 1,0-1,0 1,23-1,1 1,-1-24,1 0,-1 0,24-24,-23 24,-1-23,24-1,-23 24,23-23,-23-1,-1 1,-23-1,24 1,-24-1,-24 24,24 24,0-1,0 1,0-1,24 1,23-24</inkml:trace>
  <inkml:trace contextRef="#ctx0" brushRef="#br0" timeOffset="36728.3743">26764 447,'24'0,"-24"-24,0 0,-24 1,1 23,-1 0,1 0,-1 0,0 0,1 23,-24 1,23 0,24-1,-23-23,23 24,0-1,23 1,1-24,-1 0,1 0,-1-24,1 24,0-23,-1 23,-23-24,24 24,-1 0,1 0,-24 24,23-1,1-23,-24 24</inkml:trace>
  <inkml:trace contextRef="#ctx0" brushRef="#br0" timeOffset="36904.365">27187 517,'0'24,"0"-48,24 48,-24-1,0 1,0-1,-24 1,1-24,-1 23</inkml:trace>
  <inkml:trace contextRef="#ctx0" brushRef="#br0" timeOffset="37568.3288">27611 211,'0'0,"0"24,0-1,0 1,-24 23,24-24,0 1,0-1,-23 1,23 0,0-1,0 1,0-1,0-46,0-1,23 24,1 0,-1-23,1 23,-24 23,23-23,1 0,-1 24,-23-1,24-23,-24 24,23-24,-46 23,-1 1,1-1,-1-23,1 24,-1-24,1 0,-1 0</inkml:trace>
  <inkml:trace contextRef="#ctx0" brushRef="#br0" timeOffset="37800.308">28011 541,'23'0,"-23"23,-23 1,23-1,-24-23,1 24,-1-1,-23 1</inkml:trace>
  <inkml:trace contextRef="#ctx0" brushRef="#br0" timeOffset="38272.2769">28410 376,'0'-24,"-23"24,-24 24,23-24,1 23,-1 1,1 0,-1-1,24 1,0-1,0 1,24-1,-1-23,1 0,-1 24,1-24</inkml:trace>
  <inkml:trace contextRef="#ctx0" brushRef="#br0" timeOffset="38480.2626">28787 517,'0'0,"0"24,0-1,0 1,-24-1,1 1,-1-1</inkml:trace>
  <inkml:trace contextRef="#ctx0" brushRef="#br0" timeOffset="39280.2149">29304 423,'0'0,"0"-24,-23 24,-1-23,1 23,-1 23,-23-23,23 24,1 0,23-1,-24-23,1 24,23-1,-24 1,48-1,-1-23,1 0,-24-23,23 23,1 0,-24-24,23 1,1 23,0-24,-24 1,23-1,-23-23,24 0,-24 23,0 1,0-1,0 1,0-1,0 48,0-1,0 1,0-1,0 1,0 23,0 0,23-23,1-1,-1-23</inkml:trace>
  <inkml:trace contextRef="#ctx0" brushRef="#br0" timeOffset="39488.2002">29657 494,'0'0,"0"23,0 1,-24-24,24 23,-23 1,-1-1,1 1,-1-1</inkml:trace>
  <inkml:trace contextRef="#ctx0" brushRef="#br0" timeOffset="40080.1608">29963 423,'0'24,"0"-48,0 71,23-47,1 0,-1 0,1 0,23 0,-24-23,1 23,-24-24,23 24,-23-24,0 1,0-1,-23 24,-1 0,24 24,-23-24,-24 23,0 25,23-25,1-23,23 24,-24-1,1 1,-1-1,24 1,0-1,24 1,-1-24,1 0,-1 0,1 0,23 0</inkml:trace>
  <inkml:trace contextRef="#ctx0" brushRef="#br0" timeOffset="40348.2508">30480 517,'0'24,"0"-1,-24 1,24-1,0 1,0-1,-23 1,-1-24,24 23</inkml:trace>
  <inkml:trace contextRef="#ctx0" brushRef="#br0" timeOffset="41092.2066">30786 541,'0'0,"23"0,1 0,-1 0,1-24,-1 24,-23-23,24-1,-1 24,1-23,-1-1,1-23,23 0,-47 0,0 23,23-23,-23 24,0-1,0 1,0-1,-23 24,23 24,0-1,0 1,-24 70,24-71,0 48,-23-24,23 0,0 0,0 0,0 47,0-47,-24 24,1-48,-1 48,24-48,-23-23,-1 24,1-1,-1-23,24-23,0-1,0 1,0-1,0 1,0-1,24 1,23-24,-24 23,48 1,-48-1</inkml:trace>
  <inkml:trace contextRef="#ctx0" brushRef="#br0" timeOffset="41628.1708">31962 399,'0'-23,"0"-1,0 1,-24 23,1-24,-1 24,-23 0,24 0,-1 0,-23 24,23-1,-23 1,24-24,-1 23,-23 25,24-25,-24 24,23-23,1-1,23 1,23-1,1 1,-1-24,1 23,23-23,-24 0,24 0,0 0</inkml:trace>
  <inkml:trace contextRef="#ctx0" brushRef="#br0" timeOffset="41860.157">31538 470,'24'0,"-1"0,1 0,-1 0,24 0,0 0,1 0,-25 0,24 0,0 0</inkml:trace>
  <inkml:trace contextRef="#ctx0" brushRef="#br0" timeOffset="42412.123">33020 329,'0'-24,"0"48,0-71,-24 47,1 0,23-24,-24 24,-23-23,24-1,-1 24,-23 0,-47 24,47-1,0-23,-23 24,23-1,0 1,0-1,-24 1,47-1,1 1,-1 23,1-47,23 47,0-23,0-1,23 1,1-1,-1 1,1-1,23 1,-23-1,23-23,23 24,-23-24,0 0,0 0,0 0,0 0,0 0,0 0,-23 0</inkml:trace>
  <inkml:trace contextRef="#ctx0" brushRef="#br0" timeOffset="42716.1023">32573 376,'0'0,"0"-24,-23 24,23 24,0-1,-24-23,24 24,0 0,0-1,0 1,0-1,-23 1,23-1,0 1,-24-24</inkml:trace>
  <inkml:trace contextRef="#ctx0" brushRef="#br0" timeOffset="45518.0023">26176 1481,'0'-23,"0"-1,-23 1,-1 23,1-24,-1 24,1 24,-1-24,0 0,1 0,-1 23,1 1,23-1,-24-23,1 24,23-1,0 24,-24-47,24 24,0-1,24 1,-24-1,23-23,1 0,23 0,-24 0,1 0,0-23,-1 23,1-24,-24 1,23 23,-23-24,24 24,-24-23,23-1,-23 1,0 46,-23-23,23 24,0-1,23-23,-23 24,0-1,24 1,-1-24,-23 23</inkml:trace>
  <inkml:trace contextRef="#ctx0" brushRef="#br0" timeOffset="45805.9802">26576 1434,'0'0,"-24"0,48 0,-1 0,1 0,-1 0,1 0,0-23,-1 23</inkml:trace>
  <inkml:trace contextRef="#ctx0" brushRef="#br0" timeOffset="46029.9672">26623 1599,'0'23,"0"-46,23 46,1-23,0 0,-1-23,1 23</inkml:trace>
  <inkml:trace contextRef="#ctx0" brushRef="#br0" timeOffset="47261.8875">27775 1223,'0'-24,"24"24,-24 24,0-1,-24 1,24-1,0 1,-23-1,-1 1,-23 23,24-24,-24 1,0-1,23 1,-23-1,0 1,0-1,24-23,-24 24,23-24,0 23,1-23,23-23,0-1,0 1,23-1,-23 1,0-1,24 24,0-47,-1 24,1-1,-1 24,-23-23,24-1,-1 24,1 0,-1 0,-23 24,24-1,-1 1,1-24,-24 23,23 24,1-23,-1-1,1 1,-1-1,1 1,-1-1,1 1,-1-1,1 1</inkml:trace>
  <inkml:trace contextRef="#ctx0" brushRef="#br0" timeOffset="48421.815">28058 1764,'0'23,"23"-46,1 23,-24-24,23 24,1 0,-1-23,-23-1,0 48,0-1,0 1,0-1,-23 1,23-1</inkml:trace>
  <inkml:trace contextRef="#ctx0" brushRef="#br0" timeOffset="49133.769">28105 1717,'0'-24,"23"48,-23-1,0 1,-23-1,23 1,0-1,0 1,23-24,-23-24,24 24,-24-23,0-1,0 1,23 23,-23-24,0 1,0 46,-23 1,23-1,0 1,-24-24,24 23,0 1,-23-24,23 23,23-23,-23-23,24 23,-24-24</inkml:trace>
  <inkml:trace contextRef="#ctx0" brushRef="#br0" timeOffset="49677.7388">28175 1811,'0'-24,"0"1,-23-1,-1 24,1 0,-1 0,1 0,-1 0,1 24,23-1,-24 1,1-1,-1 1,24-1,0 1,24-24,-1 0,1 23,-1-23,1 0,-24-23,23 23,1 0,-1-24,24 24,-47-23,24-1,-1 24,-23 24,24-1,-1-23,-23 24,24-24</inkml:trace>
  <inkml:trace contextRef="#ctx0" brushRef="#br0" timeOffset="50399.4819">28622 1622,'24'0,"-1"0,24 0,-23 0,23 0,-24 0,1-23,23 23,-24 0,24 0,-23 0,-1-24</inkml:trace>
  <inkml:trace contextRef="#ctx0" brushRef="#br0" timeOffset="50639.4649">28928 1481,'0'0,"-24"24,24-1,-23 1,-1-1,24 1,-23-1,23 1,0-1,0 1,0 0,0-1,0 1</inkml:trace>
  <inkml:trace contextRef="#ctx0" brushRef="#br0" timeOffset="51279.4286">29398 1599,'0'23,"0"-46,24 23,-1-24,1 1,-1 23,-23-24,24 24,-24-23,-24 46,24 1,-23-1,23 1,0-1,23 1,1-1</inkml:trace>
  <inkml:trace contextRef="#ctx0" brushRef="#br0" timeOffset="51447.4172">29563 1434,'0'-23,"-24"23</inkml:trace>
  <inkml:trace contextRef="#ctx0" brushRef="#br0" timeOffset="52151.3736">30057 1270,'0'23,"0"1,-24-1,24 1,-23-1,23 1,-24 23,1-24,23 24,0-23,-24 23,1-24,-1 24,24-23,0 0,-23-1,-1 1,24-1,0 1</inkml:trace>
  <inkml:trace contextRef="#ctx0" brushRef="#br0" timeOffset="52687.3363">29963 1317,'0'0,"23"-24,1 1,-24-1,0 1,23 23,1 0,-1-24,1 1,-1 23,-23-24,24 24,-1 0,1 24,-1-24,-23 23,0 1,24-24,-1 23,-23 1,0-1,0 1,0-1,-23 1,-1-1,24 1,-47-24,24 0,-1 23,-46-23,46 0,1 0,-1 0,24 24,24-24,-24 23,23-23,1 0,-1 24,1-24,-1 23,1 1,-1-24,-23 23,0 1,0-1,-23 1</inkml:trace>
  <inkml:trace contextRef="#ctx0" brushRef="#br0" timeOffset="53759.2702">30198 1693,'-24'0,"1"0,-1 0,1-24,-1 24,1 0,-24 0,0 0</inkml:trace>
  <inkml:trace contextRef="#ctx0" brushRef="#br0" timeOffset="54335.2343">30504 1717,'0'-24,"-24"0,0 24,1 0,-1 24,1-24,-1 0,1 24,-24-1,47 1,-24-24,24 23,0 1,24-24,-1 23,1-23,-1 0,24 0,-47-23,24 23,-1 0,1-24,0 1,-1-1,-23 48,0-1,24 1,-24-1,23-23,-23 24</inkml:trace>
  <inkml:trace contextRef="#ctx0" brushRef="#br0" timeOffset="69973.7244">3481 3480,'0'24,"0"-1,0 1,0 23,0-23,0 23,0 0,0 0,0-24,0 48,0-24,0 0,23 0,-23 0,0-24,0 24,0 0,0-23,0-1,0 25,0-25,0 1,0-1</inkml:trace>
  <inkml:trace contextRef="#ctx0" brushRef="#br0" timeOffset="70748.7184">4116 3504,'-24'0,"1"0,23 23,-24-23,24 47,0-23,0 0,0 23,0 0,0-24,0 24,0 0,24 0,-1 0,1-23,-1-1,1 1,23-1,-24 1,24-24,0 0,24 0,-24 0,-23-24,23 24,0-47,0 24,0-1,-47-23,47 24,-24-24,-23 23,0 1,0-24,0 23,0-23,0 24,0-25,0 25,-23-1,-1 1,1-1</inkml:trace>
  <inkml:trace contextRef="#ctx0" brushRef="#br0" timeOffset="71140.6864">4398 3669,'-24'-24,"24"48,0-1,0 1,-23 23,23-24,0 24,0 0,-24 0,24-23,0 23,0 0,0-24,0 24,-23-23,23 23,0-24,0 1,0 0,0-1,0 1</inkml:trace>
  <inkml:trace contextRef="#ctx0" brushRef="#br0" timeOffset="71780.6445">4868 3669,'24'0,"-1"0,1 23,-1-23,1 0,-1 0,24 24,1-24,-25 0,24 23,-23-23,-1 24,1-24,-1 23,1-23,-24 24,23-24,-23 23,0 1,-23-1,-1 1,24-1,-23 1,-1-24,-23 47,0-24,24 1,-25-1,1 24,-23-23,23-1,23 1,-23-1</inkml:trace>
  <inkml:trace contextRef="#ctx0" brushRef="#br0" timeOffset="75644.3973">6232 3574,'24'0,"-48"0,24 24,-47 0,-23-1,46 24,-23-23,0-1,0 1,24-1,-24 1,0-1,23 1,1-24,23 23,-24-23,1 0,23 24,0-1,23-23,1 0,-24 24,23-24,1 0,-1 23,1-23,23 24,0-24,0 23,0 1,0-24,0 0,0 23,-24-23,24 24,-23-24,-1 23</inkml:trace>
  <inkml:trace contextRef="#ctx0" brushRef="#br0" timeOffset="76289.5083">6914 3598,'0'-24,"-23"24,-1 0,1 0,-1 0,-23 24,24 0,-1-24,-23 47,0-24,24 1,-24 23,47-24,-47 24,47 0,0-23,0 23,47-24,-47 1,47-24,0 23,0-23,-24 0,24-23,0 23,-23-24,23 1,-24-1,1 1,-1-1,1 24,0-47,-24 24,0-1,0 1,0-1,-24 1,0-1,1 1,-1-1,1 1,-24 23,23-24,1 24</inkml:trace>
  <inkml:trace contextRef="#ctx0" brushRef="#br0" timeOffset="76705.4844">6773 3410,'0'-24,"-23"24,-1 0,24 24,0-1,-23 1,23-1,-24 1,24-1,0 48,0-47,0 46,-23-46,23 46,0-23,0 0,0 24,0-48,0 24,0 0,0 0,0-23,0-1,-24 1,24-1</inkml:trace>
  <inkml:trace contextRef="#ctx0" brushRef="#br0" timeOffset="77273.4425">7056 3551,'23'23,"1"-23,-1 0,1 0,-1 24,1-24,-1 0,-23 24,47-24,-23 0,23 23,-24 1,1-24,-24 23,0-46</inkml:trace>
  <inkml:trace contextRef="#ctx0" brushRef="#br0" timeOffset="77841.4054">7150 3480,'0'0,"0"-23,0 46,0 1,0-1,0 1,0 23,0 47,0-70,0 23,0 0,0 0,0 0,0 0,0 0,-24 0,24-24,0 48,-23-48,23 1,-24-1,24 1,0 0,0-1,24-23</inkml:trace>
  <inkml:trace contextRef="#ctx0" brushRef="#br0" timeOffset="78425.3703">7126 3551,'24'0,"-24"-24,0 48,0-1,0 1,0 0,-24-1,24 1,0-1,0 1,0-48,0 1,0-1,0 1,0-1,0 0,0 1,0-1</inkml:trace>
  <inkml:trace contextRef="#ctx0" brushRef="#br0" timeOffset="100773.1845">11994 1999,'0'23,"-23"-23,23 24,-47-1,23 1,1-24,-24 23,23 24,-46-47,23 47,23-23,-23-1,-47 1,71-1,-24-23,47 24,-24-24,0 24,24-1,0 1,24-24,0 23,-1-23,24 24,0-1,0-23,0 24,0-1,24-23,-24 24,0-1,0 1,0-24,-24 23,1-23</inkml:trace>
  <inkml:trace contextRef="#ctx0" brushRef="#br0" timeOffset="101581.1403">12653 2046,'0'0,"-24"-24,-23 24,24 0,-24 24,0-1,47 1,-47-1,47 1,-24-1,1 24,-1 0,24-23,0-1,0 25,24-25,23 1,-47-1,47-23,-24 24,24-24,0 0,0-24,24 24,-24-23,-23-1,-1 1,1 23,-1-48,1 1,-24 0,0 24,0-1,-24-23,1 24,-1-1,-23 24,0-23,23 23,-23 0</inkml:trace>
  <inkml:trace contextRef="#ctx0" brushRef="#br0" timeOffset="102149.097">12582 1811,'0'0,"0"23,0 24,0-23,0 23,0 0,0 0,0 0,0 23,0 1,0-24,0 24,0-24,0 0,0 0,0 0,0 0,24-24,-24 24,0-23</inkml:trace>
  <inkml:trace contextRef="#ctx0" brushRef="#br0" timeOffset="102685.0647">13194 1881,'0'24,"-24"-24,24 23,0 1,0 23,0-24,0 24,0 0,0 0,0 0,0 0,0 0,0 1,-23-1,23-24,-24 24,24 0,0-23,0-1,0 1,-23-1</inkml:trace>
  <inkml:trace contextRef="#ctx0" brushRef="#br0" timeOffset="103117.0364">13805 2069,'24'0,"-1"0,1 0,-1 0,1 0,-1 0,1 0,23 0,0 0</inkml:trace>
  <inkml:trace contextRef="#ctx0" brushRef="#br0" timeOffset="103285.0244">13829 2257,'0'0,"0"24,23-24,1 0,23-24,-24 24,1 0,23-23,-23 23,-1-24</inkml:trace>
  <inkml:trace contextRef="#ctx0" brushRef="#br0" timeOffset="103892.9866">14817 1764,'0'0,"-24"0,24-24,-23 24,-1 0,1 0,-1 24,1-24,-1 0,24 23,-23-23,23 24,0-1,0 1,0-1,0 1,0 23,0 0,0 23,0-23,0 0,0 24,0-24,0 24,0-24,0 23,0-23,0 24,0-48,23 48,-23-24,24 0,-1-24,1 1,-1-1,24 1,0-1,47-23,-47 0,0-23</inkml:trace>
  <inkml:trace contextRef="#ctx0" brushRef="#br0" timeOffset="104513.09">15875 2093,'0'-24,"0"1,-24 23,1 0,-1 0,1 0,-1 23,-23 1,24-1,-24 1,23 23,1 0,-24 23,23-22,24-25,0 1,0-1,24 1,-1-1,1 1,23-24,0 0,-24 0,24 0,0-24,0 24</inkml:trace>
  <inkml:trace contextRef="#ctx0" brushRef="#br0" timeOffset="104865.0583">16392 1834,'0'0,"24"-23,-24-1,0 1,0 46,-24 1,1-24,23 23,-24 1,1-1,-1 1,24-1,-23 1,-1-1,24 1,0-1,-23-23,23 24,-24-24</inkml:trace>
  <inkml:trace contextRef="#ctx0" brushRef="#br0" timeOffset="105081.0456">16181 1881,'0'0,"23"24,1-1,-1 1,1-1,-1 1,24-1,-23 1,-24-1</inkml:trace>
  <inkml:trace contextRef="#ctx0" brushRef="#br0" timeOffset="105265.0364">16204 1999,'-23'0,"46"0,-23 0,0-24,24 24,-1 0,1 0,-1 0,1-23,23 23,0 0</inkml:trace>
  <inkml:trace contextRef="#ctx0" brushRef="#br0" timeOffset="106053.1795">17662 2163,'47'0,"-23"0,-1 0,-23-23,0-1,0 1,-23 23,-1-24,1 24,-24 0,23 0,1 0,-24 24,23-24,-23 23,24 1,-1-1,1 1,23 23,-24-24,24 1,0-1,24 1,-1 0,24-1,-23-23,-1 0,24 0,-23 0,23-23,0-1,-24 0,-23 1,24-1,-1 1,-23-24,0 23,0-23,0 24,0-24,0 0,0 23,0 1,0-24,0 23,-23 1,23-1,0 48,-24-1,24 1,0-1,0 1,0 23,0-24,0 24,0 0,0 0,24-23,-1 23,-23-24,24 1,0-1,23 1</inkml:trace>
  <inkml:trace contextRef="#ctx0" brushRef="#br0" timeOffset="106405.1541">18415 1787,'24'-23,"-24"46,-24-23,24 24,0-1,-24 1,1 23,-1-47,1 23,23 1,-24-1,1 1,-1-24,24 23,-23-23</inkml:trace>
  <inkml:trace contextRef="#ctx0" brushRef="#br0" timeOffset="106621.1391">18203 1881,'0'-23,"24"23,-1 0,-23 23,0 1,24-24,-1 23,-23 1,24-1,-24 1,23-24,-23 23,24 1,-24-1</inkml:trace>
  <inkml:trace contextRef="#ctx0" brushRef="#br0" timeOffset="106797.1319">18250 1999,'-23'0,"-1"0,48 0,-1 0,1-24,23 24,0 0,0 0,-23 0,-1-23,1 23</inkml:trace>
  <inkml:trace contextRef="#ctx0" brushRef="#br0" timeOffset="107461.787">18815 1764,'0'23,"23"-46,1 23,23 0,-24-24,24 24,-23 0,-1 0,-23 24,0-1,0 24,0 0,0-23,0-1,0 24,0 0,-23 0,23-23,0 23,0 0,-24-24,24 24,0 0,0-23,0 0,0 23,0-24,0 1,0-1,-23 24,23-23,-24-24,24 23,-23 1,-1-24,1 0,-24 0,0 0</inkml:trace>
  <inkml:trace contextRef="#ctx0" brushRef="#br0" timeOffset="109325.665">8090 3998,'24'0,"-1"-24,24 24,0 0,-23 0,0 0,23-23,-24 23</inkml:trace>
  <inkml:trace contextRef="#ctx0" brushRef="#br0" timeOffset="109517.6545">8114 4139,'0'23,"23"-23,24 0,0-23,-23 23,0 0,23 0,-24 0,24-24</inkml:trace>
  <inkml:trace contextRef="#ctx0" brushRef="#br0" timeOffset="110517.2117">9290 3480,'0'0,"-24"0,1 0,-1 0,1 24,-1-24,1 0,-1 0,1 23,-1-23,1 0,-1 0,1 0,-1 0,24 24,0-1,0 1,0 0,24-1,-24 1,0 23,0-24,23 24,-23 0,24 0,-24 0,0 24,0-24,0 0,0 23,0-23,0 48,0-48,0 47,-24-24,1 1,23-1,0 1,-24 23,1-23,23-1,0 1,-24-1,24 1,0-1,0 1,0-24,0 0,0 0,24 0,-24 0,23-23,1-24,-1 0,1 0,-1 0,24-24,-23 1,-1-1</inkml:trace>
  <inkml:trace contextRef="#ctx0" brushRef="#br0" timeOffset="113077.0546">10066 3645,'0'0,"0"-23,0-1,0 0,0 1,-47 23,0 0,23 0,1 23,-1 1,-23 0,24-24,-1 47,1-24,-1 1,24-1,-23 1,23-1,0 1,23-1,1-23,-1 0,24 0,-23 0,23-23,-24-1,24 24,-23-23,23-1,-24 1,1-1,-24 1,0-1,0 1,-24 23,1 0,23 23,0 1,0-1,23 1,1-1,-1 1,1-1</inkml:trace>
  <inkml:trace contextRef="#ctx0" brushRef="#br0" timeOffset="113833.1798">9901 4468,'0'24,"0"-1,0 24,0-23,0 23,0-24,-23 1,23 23,0 0,0-24,0 1,0-1,23-23,-23-23,24-1,-1 1,1-1,-1 1,1 23,-1 0,1 0,-1 0,1 0,-24 23,47-23,-23 24,-24-1,23-23,-23 24,24-24,-24 23,0 1,-24-24,24 24,-23-24,-1 0,-23 23,0-23,23 0,1 0</inkml:trace>
  <inkml:trace contextRef="#ctx0" brushRef="#br0" timeOffset="114845.0343">10724 3527,'24'0,"-24"-23,23 23,1 0,0-24,-1 24,1 0,-1 0,1 0,23-23,-24 23,1 0,-1 0,-23 23,24 1,-24-1,0 24,0-23,0 0,-24 23,24 0,0 0,0 0,0 0,0 0,0 0,24 23,-24-23,23 24,-23-24,0 0,0 24,0-1,0-23,0 24,0-1,0-23,0 24,0-24,0 23,0-23,0 1,-23-1,-1 0,24-24,-23 24,23-23,-24-1,1-23,23 24,-24-24,1 23,-24-23,23 0,1-23,-1 23</inkml:trace>
  <inkml:trace contextRef="#ctx0" brushRef="#br0" timeOffset="115638.1964">11971 3457,'0'-24,"-24"24,1 0,-1 0,24 24,-23-24,-1 0,1 0,-1 0,1 23,23 1,-24-1,24 24,0 1,0-1,0 23,0-23,0 24,0-1,0-23,0 24,0-24,0 0,24 23,-24-46,23 23,-23-23,24-1,-1 1,-23-1,47-23,-23 0,23 0,-24 0,1-23,23-1,24 1</inkml:trace>
  <inkml:trace contextRef="#ctx0" brushRef="#br0" timeOffset="116158.1664">12865 3622,'0'0,"0"-24,23 0,-23 1,0-1,-23 24,-1 0,1 0,-1 24,-23-24,0 23,0 25,23-25,-23 1,24 23,-1-24,1 24,23-23,0-1,0 1,23-1,24 1,-23-1,-1-23,24 0,24 0,-24 0,0-23,0 23</inkml:trace>
  <inkml:trace contextRef="#ctx0" brushRef="#br0" timeOffset="116710.1317">13453 3198,'0'-23,"0"46,-24 1,1-1,23 1,0-1,-24 24,1-23,-1 23,0-24,24 1,-23-24,23 23,0 1</inkml:trace>
  <inkml:trace contextRef="#ctx0" brushRef="#br0" timeOffset="116918.1251">13311 3269,'0'0,"0"-24,0 1,24 46,0 1,-24-1,23 1,1-1,-24 1,23-1,1 1,-1-24</inkml:trace>
  <inkml:trace contextRef="#ctx0" brushRef="#br0" timeOffset="117126.1037">13288 3386,'-24'0,"1"0,23-23,23 23,1 0,-1 0,25 0,-1 0,-24 0,24 0,-23 0,-1-24,24 24</inkml:trace>
  <inkml:trace contextRef="#ctx0" brushRef="#br0" timeOffset="117830.0618">14417 3645,'0'-23,"-24"23,1 0,-1 0,-23 0,47 23,-47 1,47-1,-47 1,24-1,23 1,-24-1,1 1,23-1,0 1,23-1,1-23,-1 24,24-24,0 0,0-24,-23 1,-1-1,-23 1,0-1,0-23,0 24,0-24,0 0,0 23,0-23,0 0,0 23,0 1,0-1,0 1,-23-1,23 1,-24 23,24 23,0 1,0-1,0 1,0 23,0-24,0 24,0 1,24-25,-1 24,1 0,-1-23,1-1,-1 1,24-1,-23 1,-1-24</inkml:trace>
  <inkml:trace contextRef="#ctx0" brushRef="#br0" timeOffset="118230.0361">14934 3316,'24'0,"-24"23,-24-23,24 24,-23-24,23 23,-24 1,1-1,23 1,-24-1,1-23,-1 24,24-1,-23-23,-1 0</inkml:trace>
  <inkml:trace contextRef="#ctx0" brushRef="#br0" timeOffset="118430.0193">14746 3363,'0'141,"0"-282,0 164,24 1,-1-1,-23 1,24-24,-1 23,1 1,-24-1,23-23</inkml:trace>
  <inkml:trace contextRef="#ctx0" brushRef="#br0" timeOffset="118622.0087">14746 3480,'-23'0,"46"0,1-23,-1 23,1 0,23 0,-24 0,1 0,23 0,-24-24,24 24,-23 0</inkml:trace>
  <inkml:trace contextRef="#ctx0" brushRef="#br0" timeOffset="119285.9667">15311 3339,'0'-23,"23"23,1 0,-24-24,23 24,1 0,-24-23,47 23,-24 0,24 0,0 0,-23 0,-1 0,1 0,-24 23,0 1,0-1,0 1,0-1,0 24,0-23,0 23,0 0,0 0,-24 0,24 0,-23 0,23 0,0 24,0-24,0 23,0-23,0 0,0 24,0-24,0 0,0 24,23-48,-23 24,0 0,0-23,-23-1,23 1,-47-1,0-23,0 0,0 0,-24 0,1 0,-1-23</inkml:trace>
  <inkml:trace contextRef="#ctx0" brushRef="#br0" timeOffset="119909.9272">17051 3763,'23'0,"1"0,-1 0,1 0,0 0,-1 0,1 0,23 23,-24-23,1 0</inkml:trace>
  <inkml:trace contextRef="#ctx0" brushRef="#br0" timeOffset="120077.9171">17098 3951,'0'0,"47"23,-23-23,-1 0,24 0,-23 0,-1 0,1 0,23-23,-24 23</inkml:trace>
  <inkml:trace contextRef="#ctx0" brushRef="#br0" timeOffset="120897.6111">18156 3480,'24'0,"-48"0,1 0,-1 0,1 0,-24 0,0 0,23 0,-23 0,24 0,-1 0,1 0,-24 0,23 24,0-24,1 0,23 23,0 1,23-1,-23 1,0 0,0 23,0-24,24 1,-24 23,0 0,0 0,0 0,0 0,0 0,0 0,0 0,0 0,0 23,-24-22,24 22,0 1,0-1,-23-23,-1 24,24-1,0 1,-23 23,23-23,-24-24,24 23,-23 1,23-1,0 1,0-24,0 0,0-24,0 24,23-23,24-24,-47 23,47-23,-23 0,23-23,0 23,0-24,0 1,24-1,-24 1,-24-1,24 1,0 23</inkml:trace>
  <inkml:trace contextRef="#ctx0" brushRef="#br0" timeOffset="121801.5545">18791 3716,'0'-24,"0"48,0-71,0 23,0 1,-23-1,23 0,-24 1,1 23,-1 0,1 0,-1 0,-23 23,24 1,-24 0,23-24,1 47,-24-24,23 1,24-1,0 1,0-1,0 1,47-1,-23-23,-1 0,1 0,23 0,-24-23,24-1,-23 24,-1-23,1-1,23 1,-47-1,23 1,1-1,-24 48,0-1,0 1,0-1,0 1,0-1,23-23</inkml:trace>
  <inkml:trace contextRef="#ctx0" brushRef="#br0" timeOffset="122185.5314">19403 3527,'-24'0,"24"-23,-23 23,-1 0,1 23,-24 1,23-1,1 25,-24-25,23 1,1 23,23-24,-24 1,24-1,24 1,-1-1,-23 1,47-1,-23-23,23 0,-24 0,1 0,46 0,-46 0,-1-23</inkml:trace>
  <inkml:trace contextRef="#ctx0" brushRef="#br0" timeOffset="122945.4854">19920 3245,'0'-23,"0"46,-23-23,23 24,-24-1,1 1,-1-1,24 1,-23-1,23 1,-24-24,1 23,23 1</inkml:trace>
  <inkml:trace contextRef="#ctx0" brushRef="#br0" timeOffset="123161.4723">19709 3292,'0'0,"0"-23,23 23,1 0,-24 23,23 1,1-1,-1 1,-23-1,24 1,-1-1,-23 1</inkml:trace>
  <inkml:trace contextRef="#ctx0" brushRef="#br0" timeOffset="123345.4598">19756 3386,'-24'0,"48"0,-24 0,23 0,1 0,-1 0,24 0,0-23,0 23</inkml:trace>
  <inkml:trace contextRef="#ctx0" brushRef="#br0" timeOffset="124033.4144">21472 3622,'0'0,"0"-24,0 0,-23 24,-1 0,-23 0,24 24,-1-24,-23 24,24-1,-1 1,1-1,-24 1,23-24,24 23,0 1,0-1,24 1,23-24,-47 23,47-23,-24 0,1-23,-1 23,24-24,-23 24,-1-23,1 23,-1-24,-23 1,24 23,-24-24,0 48,0-1,0 1,23-24,-23 23</inkml:trace>
  <inkml:trace contextRef="#ctx0" brushRef="#br0" timeOffset="124689.3693">22272 3645,'0'-23,"-23"23,-1 0,0 0,1 0,-1 0,1 23,-1 1,1-1,-1 1,1-24,-1 23,24 1,-23-1,23 1,23-24,1 23,23-23,-24 0,1 0,-1 0,1-23,-1-1,1 24,0-23,-1-24,-23 23,24 1,-1-24,-23 23,0-23,0 23,0-23,0 0,0 24,0-1,0 48,0-1,0 24,-23 0,23-23,0 23,0 0,0 0,23 0,-23-23</inkml:trace>
  <inkml:trace contextRef="#ctx0" brushRef="#br0" timeOffset="125409.5101">23001 3316,'24'-24,"-24"48,-24-1,24 1,0-1,-23 1,-24-1,47 1,-24-24,24 23,-23-23,23 24</inkml:trace>
  <inkml:trace contextRef="#ctx0" brushRef="#br0" timeOffset="125601.4944">22860 3363,'0'0,"24"0,-1 0,1 0,-24 23,23-23,-23 24,24-1,-1-23,-23 24</inkml:trace>
  <inkml:trace contextRef="#ctx0" brushRef="#br0" timeOffset="125785.4841">22836 3457,'0'0,"0"-24,24 24,0 0,-1 0,1 0,-1 0,24 0,-23 0,-1 0,1 0</inkml:trace>
  <inkml:trace contextRef="#ctx0" brushRef="#br0" timeOffset="127113.3964">18509 4515,'0'-23,"0"46,0 1,0-1,0 24,-23-23,23 23,0-24,0 1,0-1,0 1,0 23,0-24,0 1,0-48,0 1,23-1,1 1,-1 23,1 0,-1 23,1-23,-1 24,1-1,-1 1,-23 0,-23-1,-1-23,24 24,-47-24,24 0,-1 23,1-23,-24 0,23 0</inkml:trace>
  <inkml:trace contextRef="#ctx0" brushRef="#br0" timeOffset="127473.3787">19356 4703,'0'0,"-24"-23,1 23,-1 0,1 0,-1 0,1 23,-24-23,23 24,1-1,-1 1,-23-1,23 1,24-1,0 1,0 0,0-1,0 1,24-24,23 23,0-23,-23 0,23 0,0 0,-24-23</inkml:trace>
  <inkml:trace contextRef="#ctx0" brushRef="#br0" timeOffset="127993.341">19897 4257,'-24'23,"24"1,-23-24,-1 23,24 1,-23-1,-1 1,1-24,23 23,-24 1,1-1,23 1,-24-24,0 23</inkml:trace>
  <inkml:trace contextRef="#ctx0" brushRef="#br0" timeOffset="128209.3315">19661 4327,'0'-23,"0"46,24-46,0 23,-1 0,1 23,-24 1,0-1,0 1,0-1,23 1,-23-1,24 1,-24-1,0 1</inkml:trace>
  <inkml:trace contextRef="#ctx0" brushRef="#br0" timeOffset="128393.3167">19638 4445,'23'0,"-23"-24,24 24,0 0,-1 0,1-23,46 23,-23 0,-23 0</inkml:trace>
  <inkml:trace contextRef="#ctx0" brushRef="#br0" timeOffset="129777.2327">21708 4468,'-24'24,"24"-1,-23 24,23-23,0 23,0-24,-24 1,24 23,-23-47,23 23,0 1,0-1,0 1,0-1,0-46,23 23,-23-24,24 24,-24-23,23-1,1 1,-1 23,1 0,-1 0,1 0,-1 0,1 0,-1 0,-23 23,24 1,-1-24,1 23,-24 1,23-24,-23 23,-23-23,-1 24,1-24,-1 0,-23 24,24-24,-24 0,23 0,1 0</inkml:trace>
  <inkml:trace contextRef="#ctx0" brushRef="#br0" timeOffset="130358.3293">22390 4680,'-24'-24,"1"24,-1 0,1 0,-1 0,1 0,-25 24,25-24,-1 23,1 1,-1-24,1 23,23 1,-24-1,24 1,0-1,24 1,-1-24,-23 24,24-24,-1 0,1-24,-1 24,25-47,-25 47,1-47,-1 23,-23 1,24-24,-24 23,23-23,-23 24,0-24,0 23,0-23,0 24,0-1,0 1,0-1,-23 24,23 24,0-1,0 24,0-23,0 23,23 0,-23 0,24 0,-24 0,0-24,0 24,23 0,1-23</inkml:trace>
  <inkml:trace contextRef="#ctx0" brushRef="#br0" timeOffset="130830.3029">22931 4304,'0'0,"-24"0,1 23,-1 1,0-1,1-23,23 24,-24-24,24 23,-23-23,23 24</inkml:trace>
  <inkml:trace contextRef="#ctx0" brushRef="#br0" timeOffset="131030.2851">22742 4351,'0'-24,"0"142,0-212,24 70,-24 48,0-1,23 1,1-24,-24 23,0 1,23-24,1 23,0 1</inkml:trace>
  <inkml:trace contextRef="#ctx0" brushRef="#br0" timeOffset="131238.2694">22742 4398,'0'0,"24"0,-1 0,1 0,-1 0,25 0,-1 0,-24 0,1 0</inkml:trace>
  <inkml:trace contextRef="#ctx0" brushRef="#br0" timeOffset="132238.2072">23377 3363,'0'0,"0"23,24-23,-1 0,1 0,23-23,0 23,-23 0,-1 0,1 0,-1 0,1 0,-1 0,1 0,-1 23,-23 1,24-1,-24 1,0-1,0 1,23-1,-23 24,0 1,0-1,0 0,0 0,0-24,0 48,-23-24,23 0,-24 23,24-46,-23 46,23-23,0 0,-24 1,1-1,23 23,0-23,0 0,-24 24,24-24,-23 23,23-23,0 0,0 24,-24-24,24 0,-23 24,23-48,-24 48,24-24,0-24,0 24,0 0,0-23,0 23,0-24,-23-23,-1 0,0 0,1 0,-1 0,-23 0,0 0</inkml:trace>
  <inkml:trace contextRef="#ctx0" brushRef="#br0" timeOffset="138181.6749">2846 3081,'0'23,"-24"24,24 0,0-23,-23 23,23 23,-24 1,24-1,0 24,0-23,0 23,0 0,0 94,0-94,24 0,-1-23,1 23,23-23,0-1,0 24,23-47,1 24,23-1,-23 1</inkml:trace>
  <inkml:trace contextRef="#ctx0" brushRef="#br0" timeOffset="138861.6312">7408 2939,'-23'0,"-1"-23,1 23,23 23,0 1,23 0,1-1,-1 24,24 0,-47 0,47 0,-23 0,23 0,-47 0,47 0,-47 24,47-24,-47 0,24 0,-24 24,0-1,0 1,0-1,-24 1,1-1,-1 1,-23 23,-24-23,24-1,-23 24,-24 0</inkml:trace>
  <inkml:trace contextRef="#ctx0" brushRef="#br0" timeOffset="140765.5161">3481 6820,'0'-23,"0"46,0 1,0-1,0 1,0-1,0 24,0 0,0-23,0 23,-24 0,24 0,0 0,0 0,0-24,0 24,0 0,24-23,-24 0,23-1,-23 1,0-1</inkml:trace>
  <inkml:trace contextRef="#ctx0" brushRef="#br0" timeOffset="141445.472">3881 6726,'0'0,"0"-24,0 48,-24-24,24 23,0 1,-23 23,23 0,0-23,0 23,0-24,23 1,1 23,-24-24,23 1,1-1,-1 1,24-24,0 23,-23-23,23 0,-24 0,1-23,-1 23,1-24,-1 24,1-23,-1-1,-23 1,24-1,-1-23,-23 24,0-1,24-23,-24 24,0-24,0 23,0-23,0 23,0 1,-24-1</inkml:trace>
  <inkml:trace contextRef="#ctx0" brushRef="#br0" timeOffset="141869.4413">4022 6914,'0'-23,"0"46,0 1,0-1,0 1,0-1,0 1,0 23,0 0,0-24,-24 1,24-1,0 24,0-23,0-1,0 24,0-23,0-1,0 1</inkml:trace>
  <inkml:trace contextRef="#ctx0" brushRef="#br0" timeOffset="142525.4013">4539 6844,'24'0,"-1"23,1-23,-1 24,1-24,23 23,-24-23,1 0,-1 24,1-24,-1 23,1-23,-1 0,1 0,-24 24,23-24,-23 23,0 1,-23-1,23 1,-24-1,1 1,-1-1,1 1,-1-1,1 1,-1-1,1 1,-24-1</inkml:trace>
  <inkml:trace contextRef="#ctx0" brushRef="#br0" timeOffset="143621.3332">5786 6702,'-24'24,"1"-24,-1 23,24 1,-47-24,23 24,1-1,-24 1,23-1,1 1,-1-1,-23 1,47-1,-23-23,-1 0,1 24,-1-1,24 1,24-24,-24 23,23-23,1 0,-1 24,24-1,0 1,-23-24,23 0,0 23,-24 1,1-24,23 23,-23-23,-1 24,1-24,-24 23</inkml:trace>
  <inkml:trace contextRef="#ctx0" brushRef="#br0" timeOffset="144377.5277">6444 6726,'0'-24,"-23"24,-1 0,1 0,-25 0,25 0,-1 24,1 23,-1-23,24 23,-47 0,24 0,23-24,0 24,-24-23,24 23,0 0,24-24,-24 1,23-1,24-23,0 0,0 0,-23 0,23 0,-23-23,-1-1,48-23,-48 24,1-1,-24 1,0-24,0 23,0 1,-24-24,1 23,23 1,-24-24,1 23,-1 24,1-24,-1 24,1-23,-1 23</inkml:trace>
  <inkml:trace contextRef="#ctx0" brushRef="#br0" timeOffset="144857.4993">6350 6444,'-24'0,"24"23,0 1,0-1,0 1,0 23,0 0,0 0,0 0,0 0,-23 0,23 24,-24-24,24 0,0 0,-23 23,23-46,-24 46,24-46,0 23,0 0,0-24,0 24,0-23,0 0,0-1</inkml:trace>
  <inkml:trace contextRef="#ctx0" brushRef="#br0" timeOffset="145665.4496">6773 6538,'0'23,"0"1,0-1,0 1,0 23,0-24,0 24,0 1,0-1,0 0,-23 0,23-24,0 24,0 0,0-23,0 23,-24-24,24 24,0 0,-23-23,-1-1</inkml:trace>
  <inkml:trace contextRef="#ctx0" brushRef="#br0" timeOffset="146417.3979">2987 6397,'-24'0,"1"23,23 1,0-1,-24 24,24-23,-23 46,23-23,0 24,0 0,0 23,0-24,0 1,0 23,23-24,1 1,-24-1,23 25,1-48,23 23,-24 1,24-24,24 0</inkml:trace>
  <inkml:trace contextRef="#ctx0" brushRef="#br0" timeOffset="147017.3593">7126 6185,'0'24,"24"-1,-24 1,23-1,-23 24,24 0,-1 0,-23 0,24 0,-1 24,-23-24,24 23,-24 1,0-24,0 24,0-1,-24 1,1-1,-1 1,-23-1,24 1,-24 23,0-23,0-1,-1 1,1-24</inkml:trace>
  <inkml:trace contextRef="#ctx0" brushRef="#br0" timeOffset="148529.2691">7644 6373,'0'0,"0"24,0-1,0 1,0 23,0-24,0 24,0 0,0 24,23-48,-23 48,0-24,24 0,-24 0,23 0,-23-23,0 23,0 0,0-24,0 24,0-23,-23-1,23 1,-24-24,24 23</inkml:trace>
  <inkml:trace contextRef="#ctx0" brushRef="#br0" timeOffset="149201.2231">7973 6538,'0'-24,"0"1,0-1,0 1,23 23,1 0,-1 0,1 0,-1 0,1 23,-1 1,24-1,-23 1,-1 23,25-24,-25 24,1 0,-1-23,1 23,-1-23,-23 23,0-24,0 1,0 23,24-24,-1 1,-23-1,24-23,-1 24,1-24,-1 0,1-24,-1 24,1-23</inkml:trace>
  <inkml:trace contextRef="#ctx0" brushRef="#br0" timeOffset="149745.1933">8514 6373,'0'24,"-24"-1,24 1,-47 23,47 0,-47 47,0-47,24 0,-1 0,1 0,-25 0,25-23,-1 23,1-24,-24 1,47-1,-24 1,1-1</inkml:trace>
  <inkml:trace contextRef="#ctx0" brushRef="#br0" timeOffset="150692.3193">8796 6538,'23'0,"-23"23,24-23,-1 24,1-24,0 23,-1-23,24 24,-23-1,-24 1,23-24,1 23,-1-23,1 24,-24-1,23-23,-23 24,-23-24,-1 24,1-1,23 1,-47-1,47 1,-47-1,23 24,-23-47,23 47,1-23,-24-24</inkml:trace>
  <inkml:trace contextRef="#ctx0" brushRef="#br0" timeOffset="151284.2833">9643 6702,'23'0,"1"0,-1 0,1 0,-1 0,1 0,23 0,-24-23,1 23</inkml:trace>
  <inkml:trace contextRef="#ctx0" brushRef="#br0" timeOffset="151476.2715">9643 6891,'-24'23,"48"-46,-24 46,23-23,1 0,23 0,-24 0,1 0,-1-23,24 23,0-24</inkml:trace>
  <inkml:trace contextRef="#ctx0" brushRef="#br0" timeOffset="153412.1488">24365 4139,'24'0,"-1"0,1 0,23 0,-24 0,24 0,0 0,24 0,-24 0,24 0,23 0,-24 0,24 0,0 23,-23-23,46 0,-46 0,94 0,-71 0,-24 0,-23 0,0 0,24 0,-48-23,1 23,23 0,0 0,-23-24</inkml:trace>
  <inkml:trace contextRef="#ctx0" brushRef="#br0" timeOffset="154108.104">27117 3927,'0'0,"-24"0,1 0,-1 24,1-1,-1 24,24-23,0-1,0 1,-23-1,23 1,0 23,0-24,23 1,-23 0,47 23,-23-47,23 47,-24-24,24-23,0 24</inkml:trace>
  <inkml:trace contextRef="#ctx0" brushRef="#br0" timeOffset="154452.0875">28222 3927,'0'-23,"24"23,-1 0,-23 23,0 1,24-24,-24 23,0 24,0-23,0-1,0 1,0 23,-24-47,24 47,-23-24,-1 1,1 0,-1-1,-46 24,23-23,0-1,23-23</inkml:trace>
  <inkml:trace contextRef="#ctx0" brushRef="#br0" timeOffset="154724.0688">27564 3998,'0'0,"23"0,-23 23,0 1,0-1,0 1,0-1,0 1,0-1,0 1,0-1,0 25,-23-25,23 1,0-1</inkml:trace>
  <inkml:trace contextRef="#ctx0" brushRef="#br0" timeOffset="157083.9108">17216 5244,'-24'-23,"1"23,-1 0,0 0,1 0,23-24,-47 24,23 0,1 0,-1 0,-23 0,0 0,-47-23,24 23,-1 0,1 0,-48-24,24 24,0 0,-24 0,1 0,-48 0,24 0,0 24,-47-1,23-23,0 47,1-47,-24 47,23-23,0 23,1 0,23-24,-24 24,24 1,0-1,23 23,-23-23,23 24,24-1,-23 1,23-24,0 23,0 1,-1 0,25-24,-24 23,47-23,-47 24,23-24,1 0,23-24,0 24,-24 0,24-47,23 24,1-1,-24-23,23 24,24-48,24 1,-1 23</inkml:trace>
  <inkml:trace contextRef="#ctx0" brushRef="#br0" timeOffset="157435.8859">11900 6444,'0'23,"0"1,0-1,0 1,0-1,0 1,0-1,0 1,24-24,23 23,0-23,0-23,0 23,0-24</inkml:trace>
  <inkml:trace contextRef="#ctx0" brushRef="#br0" timeOffset="158579.5513">11077 6867,'0'-23,"-23"23,-1 0,1 0,-24 23,23-23,1 0,-24 24,23-24,-23 0,23 23,1-23,-24 24,23-24,1 0,-1 0,24 23,24 1,-1-1,-23 1,0-1,0 24,0-23,0 23,0 0,0 23,0-23,0 0,0 1,0 22,0-23,0 24,0-24,0 23,0 1,-23-24,23 23,-24-23,24 48,-23-48,23 23,-24-23,1 24,23-24,0 0,0 0,0 47,0-71,0 24,0 0,0-23,0 0,0 23,23-47,-23 47,24-24,-1-23,-23 24,47-24,-47 23,47-23,-23 0,23 0,-23 0,23 0,0-23,0 23</inkml:trace>
  <inkml:trace contextRef="#ctx0" brushRef="#br0" timeOffset="159563.0803">11618 7079,'0'0,"0"-24,0 1,0-1,0 1,-23-1,-1 24,1 0,-1 0,1 0,-1 24,1-1,-1 1,0-1,1 1,-1-1,24 1,0-1,0 1,0-1,0 1,24-24,-1 0,1 0,0 0,-1 0,24-24,-23 24,-1-23,1-24,-1 47,1-24,-1 1,1-1,-24 1,-24 23,24 23,0 1,0-1,0 1,0-1,24 1,-24-1</inkml:trace>
  <inkml:trace contextRef="#ctx0" brushRef="#br0" timeOffset="160067.0496">12347 6961,'0'0,"-23"0,-1 0,1 0,-1 0,1 24,-1-1,1 1,-1-24,1 47,23-24,-24 1,1-1,23 1,0-1,23 1,1-24,-24 23,23-23,1 0,-1 0,1 0,-1 0</inkml:trace>
  <inkml:trace contextRef="#ctx0" brushRef="#br0" timeOffset="160557.5709">12912 6702,'0'24,"0"-1,-24 1,1 0,23-1,-24 1,24-1,-23-23,-1 24,24-1,-23-23,-1 0</inkml:trace>
  <inkml:trace contextRef="#ctx0" brushRef="#br0" timeOffset="160773.6446">12747 6773,'24'-71,"-48"142,71-142,-47 95,0-1,24 1,-1-24,1 24,-24-1,0 1,23 23,1-47,-24 23,0 1</inkml:trace>
  <inkml:trace contextRef="#ctx0" brushRef="#br0" timeOffset="160973.6337">12747 6844,'-23'0,"234"70,-399-140,165 46,46 24,24 0,-23 0,-1 0,1 0,23 0,-24-23,1 23,23 0</inkml:trace>
  <inkml:trace contextRef="#ctx0" brushRef="#br0" timeOffset="161973.5702">14229 7079,'0'0,"0"-24,0 1,-24-1,1 24,-1 0,1 24,-1-24,1 0,-1 23,-23 1,24 23,-1-47,24 23,0 1,0-1,24-23,-1 0,1 0,-1 0,1 0,-1 0,1-23,-1-1,1 24,-24-23,23 23,1 0,-24-24,0 48,0-1,0 1,23-24,-23 23,24-23</inkml:trace>
  <inkml:trace contextRef="#ctx0" brushRef="#br0" timeOffset="162677.5263">14699 6985,'-23'0,"-1"0,1 0,-1 0,0 23,1-23,-1 24,24-1,-47 1,24-1,23 1,-24-24,24 23,0 1,0-1,24-23,-1 0,1 0,-1 0,-23-23,24 23,-1-24,-23 1,24-1,0-23,-24 24,23-24,-23 23,24-23,-24 24,0-24,0 0,0 23,0 0,0 1,0-1,0 71,0-23,0 0,0 23,0-24,0 24,0 0,23-23,-23-1,24 1,-1 23,1-24,-1 1,24-24</inkml:trace>
  <inkml:trace contextRef="#ctx0" brushRef="#br0" timeOffset="163293.4863">15287 6632,'0'-24,"-23"48,-1-1,24 1,0-1,-24-23,1 24,23-1,-24 1,1 0,23-1,-24-23</inkml:trace>
  <inkml:trace contextRef="#ctx0" brushRef="#br0" timeOffset="163493.4724">15122 6679,'0'-47,"0"94,24-94,-24 70,23 1,1-1,-24 1,23-1,1 1,-24 0,24-24,-24 23</inkml:trace>
  <inkml:trace contextRef="#ctx0" brushRef="#br0" timeOffset="163693.4602">15122 6749,'0'-23,"0"46,24-46,-1 23,1 0,-1 0,1 0,0 0,23 0,0 0</inkml:trace>
  <inkml:trace contextRef="#ctx0" brushRef="#br0" timeOffset="164893.3879">11806 8043,'-23'0,"-1"24,24-1,0 1,-23-1,23 24,0 0,0-23,0-1,0 24,0-23,0-1,0 1,0-1,0 1,0-1,0 1,0-48,0 1,23 23,-23-24,0 1,24 23,-1 0,1 0,-1 0,-23 23,24 1,-1-24,-23 23,0 1,0-1,0 1,-23-24,-1 0,1 23,-1-23,-23 0,24 0</inkml:trace>
  <inkml:trace contextRef="#ctx0" brushRef="#br0" timeOffset="165215.5185">12300 8325,'0'-23,"0"-1,-23 24,-1 0,1 0,-1 0,1 0,23 24,-47-1,47 1,-47-1,23 1,24-1,-24 24,24-23,0-1,0 1,0-1,24-23,-24 24,24-1,23-23,0 0</inkml:trace>
  <inkml:trace contextRef="#ctx0" brushRef="#br0" timeOffset="165870.3157">12724 7855,'-24'0,"0"23,1 1,-1-1,1 1,-1-24,24 23,-23 1,-1-1,1 1,23 0,-24-24,1 0,23 23</inkml:trace>
  <inkml:trace contextRef="#ctx0" brushRef="#br0" timeOffset="166084.8283">12465 7878,'0'-47,"0"94,0-70,23 23,1 23,-24 1,23 23,1-24,-1-23,-23 24,24-1,-1 1,-23 0,24-24</inkml:trace>
  <inkml:trace contextRef="#ctx0" brushRef="#br0" timeOffset="166299.3033">12394 7972,'0'0,"24"0,-1 0,1-23,-1 23,1 0,23 0,-24 0,24-24,0 24,-23 0,23 0</inkml:trace>
  <inkml:trace contextRef="#ctx0" brushRef="#br0" timeOffset="167467.2282">14229 8019,'0'-23,"0"-1,0 48,0-1,0 1,0 0,0 23,0-24,0 24,0 0,0 0,0-23,0 23,0-24,0 1,-24-1,24 1,0-1,0-46,0-1,0 1,24-1,-1 24,-23-23,0-1,24 24,-1 0,-23 24,24-24,-1 23,-23 1,24-24,23 23,-47 1,23-1,-23 1,-23-1,23 1,-24-24,-23 23,0-23,0 0,0 0</inkml:trace>
  <inkml:trace contextRef="#ctx0" brushRef="#br0" timeOffset="168223.3043">14864 8325,'0'-23,"-24"-1,1 24,-1 0,1 0,-1 24,24-1,-23-23,-1 24,24-1,-23 1,-1-24,24 23,0 1,0-1,0 1,24-1,-1-23,1 0,-1 0,1-23,-1 23,-23-24,24 1,-1-24,1 0,-24 23,23-23,-23 0,24 24,-24-48,0 48,0-24,0 23,0-23,0 23,0 1,0-1,-24 48,1-1,23 1,0 23,0-23,-24 23,24 0,0 0,0 0,0 0,24-24,-24 24,0-23,47 23,-47-24,47 1,-24-24</inkml:trace>
  <inkml:trace contextRef="#ctx0" brushRef="#br0" timeOffset="168807.2659">15428 7808,'0'0,"0"-24,0 48,-23-24,23 23,-24 1,1-1,23 1,-24-1,1-23,23 24</inkml:trace>
  <inkml:trace contextRef="#ctx0" brushRef="#br0" timeOffset="169023.2517">15264 7855,'0'-24,"0"48,0-71,23 47,1 0,-24 23,0 1,23-24,-23 23,24-23,-24 24,0-1,23-23</inkml:trace>
  <inkml:trace contextRef="#ctx0" brushRef="#br0" timeOffset="169207.2407">15311 7878,'0'0,"23"0,1 0,-1 0,1 0,23-23,-24 23</inkml:trace>
  <inkml:trace contextRef="#ctx0" brushRef="#br0" timeOffset="170159.1795">15663 6749,'24'0,"-24"-23,23 23,1 0,-1-24,1 24,-1 0,1 0,-1 0,25-23,-25 23,1 0,-1 0,1 0,-1 0,1 0,-24 23,0 1,0-1,0 1,0 0,0 23,0-24,0 1,0-1,-24 24,24-23,0 23,0-24,0 24,0 0,0 0,0 0,0 0,0 24,0-24,0 24,24-1,-24 1,0-1,0 1,0-1,0 1,23-1,-23 25,0-25,0-23,24 24,-24-1,0-23,0 0,0 24,0-24,0-24,-24 48,24-48,-23 25,23-1,0-24,0 1,0-1,0 1,0-1,0 1,-24-24,1 0,-1 0,1 0,-1 0,1-24,-25 24,25-23</inkml:trace>
  <inkml:trace contextRef="#ctx0" brushRef="#br0" timeOffset="171286.6026">16651 6844,'0'-24,"0"1,-23 23,-1 0,1 0,-1 0,1 0,-1 0,0 23,1-23,23 24,-24-24,1 0,23 23,0 1,0-1,0 1,0-1,0 1,0-1,0 1,0-1,0 1,0 23,0-24,0 1,0-1,0 24,0 0,0-23,0 23,0-24,-24 25,24-1,0 0,0 0,0 0,-23 0,23 0,0 0,0 0,0 0,0 0,-24 0,24 0,0 24,-23-24,23 0,-24 0,24 0,0 0,0-24,0 24,0 0,0 0,0-23,0 23,0-24,0 1,0-1,0 1,0-1,24 1,-1-24,1 0,-1-24,1 24,23-23,0-1</inkml:trace>
  <inkml:trace contextRef="#ctx0" brushRef="#br0" timeOffset="172174.5461">16980 6938,'0'23,"0"1,24-24,-1 0,1 0,-1 0,1 0,-1 0,1-24,23 24,0 0,-23 0,-24-23,23-1,1 24,-24-23,0-1,0 1,0-1,0 1,0-1,-24 24,1 0,-1 0,-23 0,47 24,-47-1,23 1,1-1,-24-23,23 24,1-1,23 24,-24-47,24 24,0 23,24-24,-1 1,-23-1,47-23,-23 24,23-24,0 0,-23 0,23 0,0 0,0-24</inkml:trace>
  <inkml:trace contextRef="#ctx0" brushRef="#br0" timeOffset="173176.4263">16910 8114,'0'0,"-24"0,24 23,0 1,24-24,-1 0,1 0,-1 0,-23-24,24 24,-1 0,-23-23,24 23,-1-24,-23 1,24-1,-24 0,0 1,23-1,-23 1,0-24,0 23,0 1,0-1,-23 24,23-23,-24 23,24 23,-23-23,23 24,-24-1,24 1,0 23,0-24,0 24,0 1,0-25,0 24,0 0,0 0,0-23,0 23,-23-24,23 24,0-23,0-1,0 24,0-23,0-1,0 1,-24-24,24 23,0-46,-23-1,23 1,0-1,0 1,0-1,0 1,0-1,23 24,-23-23,0-1,24 24,-1 0,1-23,23 23,-24 0,1-24,23 24</inkml:trace>
  <inkml:trace contextRef="#ctx0" brushRef="#br0" timeOffset="174050.9698">17474 6679,'24'0,"-1"0,24-24,0 24,-23 0,-1 0,1 0,-1 0,1 0,-1 0,1 0,0 0,-24 24,23-1,1 1,-24-1,23 1,-23 0,0-1,0 1,0-1,0 1,-23 23,23-24,0 1,-24 23,24 0,-23 0,23 0,0 23,0-23,0 24,0 0,0-1,-24 1,24-1,-24-23,24 24,0-24,-23 23,23-46,-24 23,24 0,-23 0,-1-23,1-1,-24 24,23-47,-23 24,24-1,-1-23,-23 24</inkml:trace>
  <inkml:trace contextRef="#ctx0" brushRef="#br0" timeOffset="176283.4637">16040 9054,'0'-23,"23"23,1 0,-1 0,1 0,-1 0,-23 23,0 1,0-1,0 1,-23-24,23 23,0 1,-24-24,1 23,-1 1,1-24,23 23,-24-23,1 0,46 0,1 0,23 0,-24 0,1 0,23 0,-24 0</inkml:trace>
  <inkml:trace contextRef="#ctx0" brushRef="#br0" timeOffset="176539.4409">16534 9031,'-24'23,"24"1,-24-24,1 23,23 1,0-1,-24 1,1-1,23 1,-24-1,1-23</inkml:trace>
  <inkml:trace contextRef="#ctx0" brushRef="#br0" timeOffset="176755.4313">16322 9078,'0'0,"23"0,1 23,-24 1,23-1,1 1,-1-1,1-23,-24 24</inkml:trace>
  <inkml:trace contextRef="#ctx0" brushRef="#br0" timeOffset="177131.4082">16557 9078,'0'-24,"0"48,24-48,-24 1,23 23,1 0,-1 0,1 0,-1 23,-23 1,0 23,0-24,0 1,-23-1,-1 1,24-1,0 1,-23-1,-1-23,24 24,24-24,-1 0,1 0,-1-24,1 24</inkml:trace>
  <inkml:trace contextRef="#ctx0" brushRef="#br0" timeOffset="178131.343">17804 8302,'0'-24,"23"24,-23-23,24 23,-24-24,23 24,1 0,-1 0,1 0,-1 0,1 0,-1 24,1-24,-24 23,0 1,0-1,0 1,0-1,-47 1,23-24,24 23,-47-23,47 24,-23-24,-1 0,24 23,24-23,-1 0,24 0,0 0,-23-23,23 23,-24-24,24 24</inkml:trace>
  <inkml:trace contextRef="#ctx0" brushRef="#br0" timeOffset="178419.3221">18533 8302,'0'23,"-24"-23,1 24,23-1,-24-23,1 24,-1-24,24 23,-24-23,1 24</inkml:trace>
  <inkml:trace contextRef="#ctx0" brushRef="#br0" timeOffset="178643.3121">18297 8302,'24'0,"-24"23,23-23,-23 24,24-1,-1 1,1-24,-24 23</inkml:trace>
  <inkml:trace contextRef="#ctx0" brushRef="#br0" timeOffset="178875.2911">18721 8325,'0'0,"0"24,0-1,0 1,-24-1,24 1,0-1</inkml:trace>
  <inkml:trace contextRef="#ctx0" brushRef="#br0" timeOffset="180403.2003">18415 8443,'-24'0,"1"23,-1 1,1-24,-1 23,24 1,-23-24</inkml:trace>
  <inkml:trace contextRef="#ctx0" brushRef="#br0" timeOffset="180699.1773">18368 8466,'23'24,"1"-24,-24 23,0 1,24-1,-1-23</inkml:trace>
  <inkml:trace contextRef="#ctx0" brushRef="#br0" timeOffset="186053.9503">20602 7290,'24'0,"-1"0,1 0,-1-23,1 23,23 0,-24-24,1 24,23 0,-24 0,1 0</inkml:trace>
  <inkml:trace contextRef="#ctx0" brushRef="#br0" timeOffset="186237.9333">20649 7455,'47'47,"-94"-94,118 94,-24-47,-47-23,47 23,0-24</inkml:trace>
  <inkml:trace contextRef="#ctx0" brushRef="#br0" timeOffset="187229.8705">21684 6679,'24'0,"-48"0,1 0,-1 0,1 0,-1 0,24 23,-24-23,1 0,-1 24,1-24,23 23,-24-23,24 24,-23 0,23-1,0 1,0-1,0 24,0-23,0-1,0 1,0 23,0 23,0 24,0-47,0 0,0-23,0 46,0-22,0-1,-24 0,24 0,0 23,0-46,0 23,-23 23,23-23,0 0,-24 24,24-24,0 24,0 23,0-24,0-23,0 0,0 24,0-24,0 0,0 0,0 0,0 23,-23-46,23 47,0-48,0 24,0 0,0 0,0 0,23-23,-23-1,24-23,-1 0,24 0,-23 0,-1 0,1-23,23-1,-23 24,23-23</inkml:trace>
  <inkml:trace contextRef="#ctx0" brushRef="#br0" timeOffset="189701.7154">22272 6844,'0'-24,"0"1,-23 23,-1-24,0 24,1 0,-1 0,1 0,-1 24,1-1,-1 1,1-1,23 1,-24-1,1 1,23-1,0 1,0-1,0 1,23-24,1 0,-1 0,24 0,-23-24,-1 24,1-23,-1-1,1 24,23-23,-47-1,0 1,24-1,-24 1,-24 23,24 23,0 1,0-1,0 1,0-1</inkml:trace>
  <inkml:trace contextRef="#ctx0" brushRef="#br0" timeOffset="190061.6966">22884 6749,'0'-23,"0"46,-24-70,0 47,1 0,-24 0,0 47,0-23,23-24,1 47,-1-23,1-1,-1 1,24-1,0 1,0-1,0 1,0-1,24-23,-1 0,1 0,-1 0,24 0,-23 0,-1 0,1 0,23-23</inkml:trace>
  <inkml:trace contextRef="#ctx0" brushRef="#br0" timeOffset="190566.3817">22272 6961,'24'0,"-1"0,-23 24,24-24,-1 0,1 0,-24 23,23-23,1 0</inkml:trace>
  <inkml:trace contextRef="#ctx0" brushRef="#br0" timeOffset="191166.3449">23213 6467,'23'0,"-46"0,46-23,-46 23,23 23,0 1,0-1,-24-23,1 24,23-1,0 1,-24-1,24 1,-23-1,23 1,-24-24</inkml:trace>
  <inkml:trace contextRef="#ctx0" brushRef="#br0" timeOffset="191382.3332">23095 6561,'0'-47,"0"235,0-329,24 94,-1 47,1 24,-24-1,23 1,-23-1,24 1,-24-1</inkml:trace>
  <inkml:trace contextRef="#ctx0" brushRef="#br0" timeOffset="191582.319">23119 6608,'0'0,"23"0,1 0,-1 0,1 0,-1 0,1 0,23 0,-24 0</inkml:trace>
  <inkml:trace contextRef="#ctx0" brushRef="#br0" timeOffset="192278.2796">23566 6749,'-24'0,"48"0,-48 24,48-24,-24 24,23-24,1 0,-1 0,1-24,23 24,-24-24,1 24,-1-23,-23-1,0 1,-23 23,-1-24,1 24,-1 0,1 0,-24 24,23-1,-23-23,0 24,23-1,1 1,-1 23,1-23,-1-1,24 1,0-1,0 24,24-23,23-1,-47 1,47-24,-23 0,23 0,0 0,0 0,23-24,-23 24,0-23</inkml:trace>
  <inkml:trace contextRef="#ctx0" brushRef="#br0" timeOffset="193342.2058">24177 6867,'24'0,"-1"0,24 0,-23 0,-1 0,1 0,23-23,0 23,0 0,-24 0,1-24,-1 24,24 0,-47-23</inkml:trace>
  <inkml:trace contextRef="#ctx0" brushRef="#br0" timeOffset="193542.1975">24459 6679,'-23'0,"23"23,0 1,0-1,0 1,0 0,0-1,0 24,0 0,0-23</inkml:trace>
  <inkml:trace contextRef="#ctx0" brushRef="#br0" timeOffset="194822.1122">25424 6867,'0'0,"0"-23,0-1,0 1,-24-1,0 24,1-24,-1 24,1 0,-1 0,1 0,-1 0,1 24,-1-24,1 24,23-1,-24 1,1-1,23 1,0-1,-24 1,24-1,0 1,24-1,-24 1,23-24,1 0,-1 0,1 0,23-24,-24 1,24-1,-23 24,-1-23,1-1,0 1,-1-1,-23 1,-23 23,-1 0,24 23,0 1,0-1,24 1,-1-1,1 1</inkml:trace>
  <inkml:trace contextRef="#ctx0" brushRef="#br0" timeOffset="195398.8019">26176 6773,'0'-24,"0"1,-23 23,23-24,-24 24,1 0,-1 0,1 24,-1-24,0 23,1 1,-1 0,1-1,-1 1,1-1,23 1,0-1,0 1,0-1,23-23,1 0,-1 0,1 0,-1-23,1-1,0 1,-24-1,23-23,-23 0,24 23,-24 1,0-24,0-24,0 24,0 24,0-1,0 1,0-1,0 1,0 46,0 1,-24-1,24 1,-23 23,23 0,0 0,0 0,0 0,0 0,23 0,1-23,-24-1,23 24</inkml:trace>
  <inkml:trace contextRef="#ctx0" brushRef="#br0" timeOffset="195934.7685">26717 6373,'0'-23,"0"46,0 1,-23-1,23 1,-24-24,24 47,-24-24,1 1,23-1,-24 1,24-1,-23-23</inkml:trace>
  <inkml:trace contextRef="#ctx0" brushRef="#br0" timeOffset="196166.7576">26576 6444,'23'-71,"-46"142,70-142,-47 95,0-1,0 1,23-1,1 1,-24-1,0 1,24-1,-1 1,-23-1,24-23,-1 0</inkml:trace>
  <inkml:trace contextRef="#ctx0" brushRef="#br0" timeOffset="196350.7463">26623 6538,'23'-24,"72"118,-213-164,165 46,-23 24,-1 0,24 0,-23 0,-1 0,1 0</inkml:trace>
  <inkml:trace contextRef="#ctx0" brushRef="#br0" timeOffset="197246.6892">27046 6773,'0'24,"0"-48,24 24,-1-24,1 1,-1-1,1 1,-1-1,1-23,-1 24,1-48,-1 48,-23-1,0 1,0-1,0 1,0-1,0 1,-23 23,-1 0,24 23,0 24,0-23,0 46,0-23,0 0,0 24,0-24,0 0,0 24,0-24,0 47,0-47,0 0,0 0,0-24,0 24,0-23,0-1,0 1,0-1,0-46,-23 23,23-24,-24-23,24 24,0-1,0 1,0-24,0 23,-23 1,23-1,0 1,0-1,0 1,0-1,23 24,24-23,0 23,1-24,-1 24,23 0,-23-23,0 23,0-24,0 24</inkml:trace>
  <inkml:trace contextRef="#ctx0" brushRef="#br0" timeOffset="199246.5581">22131 7996,'0'0,"0"-24,-24 24,24 24,0-1,-23 1,23 0,-24 23,1-24,23 24,0-23,0-1,0 24,0-23,0-1,-24 1,24-1,0 1,0-1,0 1,0-48,0 1,24 23,-24-24,0 1,23-1,1 24,-1-23,-23-1,24 24,-1-23,1 23,-1 0,-23 23,24-23,0 24,-1-24,-23 23,24-23,-1 24,-23-1,0 1,0-1,-23 1,-1-1,1-23,-1 0,0 0,-23 24</inkml:trace>
  <inkml:trace contextRef="#ctx0" brushRef="#br0" timeOffset="199622.5379">22789 8184,'0'-23,"-23"23,-1 0,1 0,-1 23,1 1,-1-1,-23 1,47-1,0 24,-23-47,-1 24,24-1,0 1,24-1,-1 1,1-24,-1 23</inkml:trace>
  <inkml:trace contextRef="#ctx0" brushRef="#br0" timeOffset="200408.4259">23142 7808,'-23'23,"-1"1,24-1,-23 1,-1-1,24 1,-23-1,23 1,-24-1,24 1,0 0,-23-24,-1 0</inkml:trace>
  <inkml:trace contextRef="#ctx0" brushRef="#br0" timeOffset="200600.4113">23001 7949,'47'-24,"-94"48,94-24,-23 0,-24 23,23 1,-23-1,0 1,0 0</inkml:trace>
  <inkml:trace contextRef="#ctx0" brushRef="#br0" timeOffset="200816.3981">23001 7972,'24'-23,"-1"23,1 0,-1 0,24-24,-23 24</inkml:trace>
  <inkml:trace contextRef="#ctx0" brushRef="#br0" timeOffset="201368.3668">22648 8513,'24'0,"-1"0,1 0,-1 0,1 0,-1 0,1 0</inkml:trace>
  <inkml:trace contextRef="#ctx0" brushRef="#br0" timeOffset="202104.3136">21990 8490,'0'-24,"23"24,1 24,-1-24,1 0,-1 23</inkml:trace>
  <inkml:trace contextRef="#ctx0" brushRef="#br0" timeOffset="203184.246">22884 7878,'0'24,"23"-24,1 23,-24 1,23-24,1 0</inkml:trace>
  <inkml:trace contextRef="#ctx0" brushRef="#br0" timeOffset="204528.164">23283 8302,'0'23,"24"-23,-1 0,1 0,-1 0,1 0,-1 0,1 0,-1-23,1 23,-24-24,24 24,-1-23,-23-1,0 1,0-1,0 1,-23 23,-1 0,0 0,1 0,-24 0,23 23,-23 1,24-1,-24-23,47 24,-24-1,1 24,23 0,0-23,23-1,1 1,-24-1,47-23,-24 24,1-24,-1 0,24 0,-23 0,23 0</inkml:trace>
  <inkml:trace contextRef="#ctx0" brushRef="#br0" timeOffset="205600.9048">24271 8372,'24'0,"-1"0,1 0,23 0,-24 0,1 0,-1 0,1 0,-1-23,1 23,-1 0,1 0</inkml:trace>
  <inkml:trace contextRef="#ctx0" brushRef="#br0" timeOffset="205856.8859">24530 8255,'-24'0,"24"23,-23 1,23-1,-24-23,24 24,0-1,-23-23,23 24,0-1,0 1,0-1</inkml:trace>
  <inkml:trace contextRef="#ctx0" brushRef="#br0" timeOffset="206760.8363">25376 8019,'0'-23,"0"46,0 1,0 0,-23-1,23 24,-24-23,24 46,0-46,-23 23,23-24,-24 1,24-1,0 1,0-1,-23 1,23-1,-24 1,24-48,0 1,24-1,-1 1,-23-1,47 1,-47-1,24 24,-1 0,1 0,23 0,-23 0,-1 24,1-1,-1 1,1-24,-24 23,0 1,0-1,0 1,0-1,0 1,-24-1,-23-23,0 24,24-24,-1 0,0 0,-23 0</inkml:trace>
  <inkml:trace contextRef="#ctx0" brushRef="#br0" timeOffset="207672.7718">26082 8443,'0'-24,"0"1,-23 23,-25 0,25 0,-24 0,23 0,1 0,-1 23,1-23,-1 24,24-1,-23 1,-1-1,24 1,0-1,0 1,24-1,-1 1,1-24,-1 0,1 0,-1-24,1 24,-1-23,1-1,-1 1,1-1,-24 1,24-1,-24 1,0-24,23 23,-23 1,24-1,-24-23,0 0,0 0,0 24,0-1,0-23,0 24,-24 23,1 23,23 1,0 23,0 0,0 0,0 0,0-24,0 24,0 0,0-23,23 23,1-24,-1 1,1-1,-1-23,24 24</inkml:trace>
  <inkml:trace contextRef="#ctx0" brushRef="#br0" timeOffset="208728.7089">26670 7925,'0'-23,"0"46,-24 1,24-1,-23 1,23-1,-24 1,24 0,-23-1,-1-23,24 24,0-1,-23 1</inkml:trace>
  <inkml:trace contextRef="#ctx0" brushRef="#br0" timeOffset="208952.6936">26552 7996,'24'-71,"-48"142,71-142,-23 71,-24 24,0-1,23 1,1-1,-24 1,0 0,24-1,-1-23,-23 24,24-24</inkml:trace>
  <inkml:trace contextRef="#ctx0" brushRef="#br0" timeOffset="209160.6803">26552 7996,'0'0,"0"-24,24 24,-1 0,1 0,-1 0,1 0,0 0,-1 0,1 0,-1 0,1 0</inkml:trace>
  <inkml:trace contextRef="#ctx0" brushRef="#br0" timeOffset="210064.6243">26952 8302,'0'23,"24"-23,-1 0,1 0,-1 0,1-23,-1 23,1-24,-24 1,23-1,1 24,-24-47,23 24,1-1,-24 1,23-24,-23-1,0 25,0-1,0 1,0-1,0 48,0-1,-23 1,23 23,0-23,0 23,-24 0,24 0,0 0,0 0,-23 0,23-24,0 24,0 0,0-23,0 23,0-24,0 1,23 23,-23-24,0 1,24 0,-24-1,0 1,23-24,-23-24,0 1,0-1,-23 0,-1 1,1-1,23 1,0-1,0 1,0-1,0 1,23 23,1 0,-1-24,1 1,-1 23,25 0,-25-24,24 24,-23-23,-1 23</inkml:trace>
  <inkml:trace contextRef="#ctx0" brushRef="#br0" timeOffset="211116.6393">27728 6373,'24'0,"-1"0,1 0,23 0,-24-23,1 23,-1 0,1 0,0 0,23 0,-24 0,1 0,-1 0,1 0,-24 23,23 1,-23-1,0 1,0 23,0-24,0 1,0 23,0-24,24 48,-24-48,0 48,23-24,-23 0,0 24,0-1,0-23,-23 24,23-1,-24 24,1-23,23 23,0-23,-24-1,1 24,-1 47,1-70,23 23,0-23,-24-1,1 1,23-1,-24-23,24 24,0-24,0 23,0-23,0 0,0 0,0 1,0-1,0-24,0 24,0-23,0-1,0 24,-24-23,24-1,0 1,-23-24,-1 0,1 0,-1 23,-23-23,24 0,-1 0,-23 0</inkml:trace>
  <inkml:trace contextRef="#ctx0" brushRef="#br0" timeOffset="215011.7514">28363 7596,'24'0,"-24"-23,23 23,1 0,-1 0,24-24</inkml:trace>
  <inkml:trace contextRef="#ctx0" brushRef="#br0" timeOffset="215219.7382">28504 7690,'-70'24,"46"-24,236-141,-330 258,1-93,117-1,23-23,1 0,-1 0,1 0,-1 0,1 0</inkml:trace>
  <inkml:trace contextRef="#ctx0" brushRef="#br0" timeOffset="216594.9365">29375 6397,'-24'0,"1"0,-1 0,1 0,-1 0,1 0,-1 0,0 23,1-23,23 24,0-1,0 1,-24-1,24 1,-23-1,23 1,0-1,0 24,0-23,0 23,0-24,0 25,0-1,0-24,0 24,-24 0,24 0,0 0,-23 0,23 0,0 24,-24-24,24 23,-23-23,23 24,-24-24,24 0,0 24,0-24,-23 0,23 23,-24-23,24 0,0 0,0 24,-23-24,-1 24,24-24,0 0,-23 23,23-23,-24 0,1 0,23 24,0-24,-24 0,24 0,-23 0,23 0,0 0,-24 0,1 0,23 0,0-23,0 23,-24-24,1 24,23-23,0-1,0 1,0-1,23-23,1 0,-1 0,1 0,23 0,-24-23</inkml:trace>
  <inkml:trace contextRef="#ctx0" brushRef="#br0" timeOffset="218581.6284">30010 6608,'0'0,"-24"0,24-23,-23 23,23-24,-24 24,1-23,-1-1,1 24,-1 0,0 0,1 24,-1-24,1 23,-1 1,24-1,-47 24,47-23,0-1,0 1,0-1,0 1,24 0,-1-1,1-23,-1 0,1 0,-1 0,1-23,0-1,-1 0,1 1,-1-1,1 1,-24-1,23 24,1 0,-24 24,0-1,0 1,0-1,0 1,0 0</inkml:trace>
  <inkml:trace contextRef="#ctx0" brushRef="#br0" timeOffset="219008.6189">30456 6303,'0'-24,"0"48,-23-48,-1 48,24-1,-47 1,24-1,-1 24,1 0,23 0,-47 0,23 0,24 0,0 0,0 24,0-24,24 0,23-23,-24-1,1 1,46-24,-46 23</inkml:trace>
  <inkml:trace contextRef="#ctx0" brushRef="#br0" timeOffset="220556.8502">30786 6538,'0'-24,"0"1,0-1,-24 24,1 0,-1 0,1 0,-1 24,1-24,-1 23,1 1,-1-1,1 1,-1-1,1 1,23-1,0 24,0-23,0-1,23 1,24 0,0-24,0 23,0-23,-23 0,23 0,23-23</inkml:trace>
  <inkml:trace contextRef="#ctx0" brushRef="#br0" timeOffset="221084.8153">31280 6185,'-24'24,"24"-1,-23 1,-1-1,1 1,23-1,0 1,-24-24,24 23,0 1,-23-24</inkml:trace>
  <inkml:trace contextRef="#ctx0" brushRef="#br0" timeOffset="221292.8032">31115 6209,'0'-24,"24"189,-48-306,48 141,-1 0,1 0,-24 23,23-23,1 24,-1-24,1 23,-1-23,1 24</inkml:trace>
  <inkml:trace contextRef="#ctx0" brushRef="#br0" timeOffset="221748.7754">31209 6279,'24'0,"-1"0,1-23,23 23,-24 0,1 0,-1 0,1 0,-1 0</inkml:trace>
  <inkml:trace contextRef="#ctx0" brushRef="#br0" timeOffset="222452.7315">31397 6585,'0'0,"0"23,24-23,-1 0,1 0,-1 0,1 0,-24-23,23 23,1 0,-24-24,23 24,1-23,-24-1,-24 1,1 23,-24 0,0 23,0-23,23 24,-23-1,24 1,-1-1,1 1,23-1,-24 1,24-1,24 1,-24-1,0 1,23 0,24-1,0 1,-23-24,23 23,0-23,0 0</inkml:trace>
  <inkml:trace contextRef="#ctx0" brushRef="#br0" timeOffset="223580.657">31891 6632,'24'0,"-1"0,1 0,23 0,-24-24,24 24,-23 0,23 0,-24 0,1 0,-1-23</inkml:trace>
  <inkml:trace contextRef="#ctx0" brushRef="#br0" timeOffset="223804.6434">32079 6514,'-23'0,"23"24,-24-1,24 1,0-1,-23-23,23 24,0-1,0 1,0-1,0 1</inkml:trace>
  <inkml:trace contextRef="#ctx0" brushRef="#br0" timeOffset="224452.6052">32573 6444,'-23'0,"-1"0,1 23,-1-23,1 24,-1-1,1-23,23 24,0-1,-24 1,0-1,24 1,-23-1,23 1,23-1,1 1,0-1,-24 1,23-24,1 24,-1-24,1 0,-1 0,1-24,-1 24,1-24,-1 1,-23-1,24 1,-1-1,1-23,-24 24,23-24,-23 23,24 1,-24-24,0 23,0-23,0 24,0-1,0-23,0 24,0-1,-24 24,24 24,0-1,-23 24,23-23,0 23,0 0,0-24,0 24,0 0,23-23,1-1,-24 24,23-23,1-1,-24 24,23-47,1 24</inkml:trace>
  <inkml:trace contextRef="#ctx0" brushRef="#br0" timeOffset="224833.4939">33161 6185,'0'24,"-23"-24,23 23,0 1,-24-24,1 23,-1-23,24 24,0-1,-23 1,-1-24,24 23,0 1,-24-24,1 0</inkml:trace>
  <inkml:trace contextRef="#ctx0" brushRef="#br0" timeOffset="225049.4771">32949 6256,'95'0,"-190"70,95-140,118 70,-94 23,-1 1,-23-1,24 1,-24-1,0 1,23-24,1 23,-24 1</inkml:trace>
  <inkml:trace contextRef="#ctx0" brushRef="#br0" timeOffset="225241.47">32973 6326,'23'0,"119"71,-307-142,212 71,-23 0,-1 0,1-23,23 23,-24 0,1 0,-1 0,1 0,-24-24</inkml:trace>
  <inkml:trace contextRef="#ctx0" brushRef="#br0" timeOffset="225865.4239">33208 6491,'24'23,"-48"-46,48 70,-1-47,1 0,-1 0,1 0,-1-24,1 24,-1-23,-23-1,71 1,-71-24,23 23,1 1,-24-1,23-23,-23 24,24 23,-24-24,0 1,23 23,-23 23,-23-23,-1 24,1 46,-1-46,24 23,-23 0,23 23,-24-23,24 0,0 0,-23-23,-1 23,24 24,-23-48,23 24,-24-23,24-1,-23 24,-1-47,24 24,-23-1,-1 1,1-24,23 23,-24-23,1 0,23-23,-24 23,24-24,0 1,24 23,-24-24,47 1,-24-1,24 24,0-47,0 47,-23 0,23-47,0 24</inkml:trace>
  <inkml:trace contextRef="#ctx0" brushRef="#br0" timeOffset="226345.3943">32667 6491,'24'0,"-1"0,1 0,23-24,0 24,-24-23</inkml:trace>
  <inkml:trace contextRef="#ctx0" brushRef="#br0" timeOffset="229697.183">33396 6020,'0'0,"24"0,-1 0,1 0,-1 0,1 0,23 0,-24 0,1 0,-1 0,1 0,0 0,-1 0,1 0,-1 0,1 0,-1 0,1 0,-1 0,-23 24,0-1,0 1,0-1,0 1,0 0,0-1,0 1,0 23,0-24,0 1,0 23,0-24,0 24,0-23,0 23,0-24,0 1,0-1,0 24,0 0,0 0,0-23,0 23,0-23,0 46,0-23,0-23,0-1,0 48,0-48,0 48,0-48,0 24,0 0,0 0,0-23,0 46,0-46,-23 0,23-1,0 24,-24-23,24-1,0 24,0 0,0-23,0 23,-23-47,-1 23,24 1,-23-1,-1 1,24-1,-23 24,-1-47,0 24,24-1,0 1,0-1,-23 1,23-1,0 1,0 23,0-23,23-1,-23 1,0 23,0-24,0 1,0-1,0 1,0-1,-23 1,23-1,0 1,0-1,0 1,0-1,0 1,0-1,0 1,-24-24,24 23,-23 1,-1-1,1-23,-1 24,1-1,-1-23,-23 0,0 24,0-24,-23 24,-1-24,1 0,-1 0,-23 23,0-23,0 0</inkml:trace>
  <inkml:trace contextRef="#ctx0" brushRef="#br0" timeOffset="230485.3513">33608 6256,'23'0,"1"0,0 0,-1 0,24 23,-47 1,47-24,-23 23,-1 1,-23-1,0 1,0 23,0-24,0 24,0-23,0-1,0 24,0-23,0 23,0-24,0 24,0-23,0 70,0-70,0 23,-70-24,23 24,-95 24</inkml:trace>
  <inkml:trace contextRef="#ctx0" brushRef="#br0" timeOffset="232729.5203">29257 7737,'0'-23,"-23"23,23-24,0 48,0-1,0 1,0-1,0 1,0-1,0 24,0-23,0 23,0-24,0 24,-24 1,24-25,0 1,0-1,0 24,-24-23,24-1,0 1,0-1,-23 1,23-1,0 1,0-48,0 1,0-1,0 1,0-1,0 1,0-1,23 1,1-1,0 24,-24-23,23 23,1 0,-1 0,1 23,-1-23,1 0,-1 24,-23-1,24 1,-1-24,-23 23,0 1,0-1,0 1,-23-1,-1-23,1 24,-1-24,-23 23,24-23,-24 0</inkml:trace>
  <inkml:trace contextRef="#ctx0" brushRef="#br0" timeOffset="234229.7002">29774 7761,'-23'0,"-1"23,1 1,-1-1,24 1,-23-1,-1 24,1 0,23-23,-24 23,1 0,23 0,0 0,0 0,0-23,23-1,1 24,-24-23,47-1,-24 1,1-24,23 0</inkml:trace>
  <inkml:trace contextRef="#ctx0" brushRef="#br0" timeOffset="234909.6565">30127 8019,'-23'0,"-1"0,1 0,23 24,-47 0,0 23,47-24,-24 1,1 23,-1-24,24 1,0 23,0-24,24 1,-1-1,1-23,-1 0,1 0,-1 0,1 0,23 0</inkml:trace>
  <inkml:trace contextRef="#ctx0" brushRef="#br0" timeOffset="235501.7318">30504 7714,'23'0,"-46"0,23 23,-24 1,24-1,-24 1,24-1,-23 1,-1-24,24 23,-23 1</inkml:trace>
  <inkml:trace contextRef="#ctx0" brushRef="#br0" timeOffset="235709.7244">30315 7808,'71'0,"-142"70,165-117,-70 47,-142-23,259 70,-117-24,0-23,-1 0</inkml:trace>
  <inkml:trace contextRef="#ctx0" brushRef="#br0" timeOffset="235893.7113">30339 7855,'47'0,"-94"0,117 0,-23 0,-47-24,48 24,-1 0,-24 0</inkml:trace>
  <inkml:trace contextRef="#ctx0" brushRef="#br0" timeOffset="236525.6698">30621 8090,'0'24,"0"-48,0 71,24-47,-1 0,-23 24,47-24,-23 0,-1-24,1 24,-1 0,1-23,-1-1,-23 1,0-1,0 0,-23 24,23-23,-24 23,1 0,23 23,-47-23,47 24,-47 0,23-24,24 47,-47-24,47 1,-23-1,23 1,-24-1,24 1,0-1,0 1,24-1,-1-23,1 24,-1-1,24-23,-23 0,23 0,0 0</inkml:trace>
  <inkml:trace contextRef="#ctx0" brushRef="#br0" timeOffset="237325.6181">31162 8067,'0'23,"24"-23,-1 0,1 0,23 0,0-23,-24 23,24 0,-23 0,23 0,-24 0,1-24,-1 24,1 0,-24-24</inkml:trace>
  <inkml:trace contextRef="#ctx0" brushRef="#br0" timeOffset="237557.6007">31444 7925,'-23'47,"46"-94,-70 94,47-23,0-1,0 1,0 0,0-1,-23 1,23-1,0 1,0 23,23-24,-23 1</inkml:trace>
  <inkml:trace contextRef="#ctx0" brushRef="#br0" timeOffset="238307.0591">32009 8043,'0'-24,"0"1,0-1,-24 24,1 0,23 24,-24-24,1 23,-1 1,1 0,-1-1,24 1,-23-1,-1-23,24 24,0-1,0 1,0-1,24 1,-1-24,1 0,-1-24,1 1,-24-1,23 1,-23-1,24-46,-24 46,23-23,1 23,-24-23,0 24,0-48,0 48,0-1,0 1,0-1,0 1,0 46,0 1,0-1,0 1,0 23,0-24,0 24,0-23,0 23,0 0,0-23,0-1,0 24,0-23,23-1,1 1,-1-24</inkml:trace>
  <inkml:trace contextRef="#ctx0" brushRef="#br0" timeOffset="238619.0393">32456 7643,'0'24,"-24"-1,1 1,23-1,-24 1,0-24,24 23,-23 1</inkml:trace>
  <inkml:trace contextRef="#ctx0" brushRef="#br0" timeOffset="238843.0259">32267 7667,'118'23,"-212"71,212-164,-260 23,307 117,-165-46,24-1,-24 1,0-1,23-23,-23 24</inkml:trace>
  <inkml:trace contextRef="#ctx0" brushRef="#br0" timeOffset="239035.0117">32291 7761,'235'-24,"-329"71,212-94,-377 71,541-48,-258 24,-1 0,1 0,-1-23</inkml:trace>
  <inkml:trace contextRef="#ctx0" brushRef="#br0" timeOffset="239602.977">32738 7949,'0'0,"23"23,1-23,-24-23,23 23,-23-24,24 1,-1-1,1 1,-24-1,23 1,-23-1,24 1,-24-1,23 1,-23-1,0 1,0-1,-23 48,23-1,-24 1,24 23,0-24,-23 1,23 23,0-24,-24 24,24 0,0-23,-23 23,23 0,-24 0,24 24,-23-48,23 1,0-1,-24 24,1-23,-1-1,1-23,23-23,0-1,23 24,1-23,-1-1,1 1,-1-1,1 24,-1-23,24-24,-23 23,23 24,-24-23,1-1</inkml:trace>
  <inkml:trace contextRef="#ctx0" brushRef="#br0" timeOffset="241430.728">33232 7526,'0'0,"23"23,1-23,-1 47,1-23,-1-1,-23 24,47-23,-47-1,24 24,-1-23,1 23,-24-24,0 24,0 0,0-23,-24 70,-23-47,0-23,0 23,-23 0</inkml:trace>
  <inkml:trace contextRef="#ctx0" brushRef="#br0" timeOffset="246057.2371">10160 10724,'24'0,"-1"0,1 0,-24-23,47 23,-24 0,1 0,-1 0,1 0,-1 0</inkml:trace>
  <inkml:trace contextRef="#ctx0" brushRef="#br0" timeOffset="246249.2238">10231 10865,'70'0,"-140"0,164-23,-71 23,1-24,-1 24,24 0,-23-23,-1 23</inkml:trace>
  <inkml:trace contextRef="#ctx0" brushRef="#br0" timeOffset="247697.139">30198 8913,'23'-23,"-23"46,0 1,0-1,-23 1,-1-1,24 1,-23-1,-1 1,-23 23,24 0,-24-24,23 1,-23 23,-23 0,22-23,-46 23,47 0,-70-24,23 24,-24-23,1 23,-1 0,-47-24,1 24,-1-23,-47-1,1 1,-1-1,-23 1,-24 23,24-47,-24 23,-23 24,0-23,0-24,-48 47,25-23,-1-24,-23 23,-1 1,1-24,0 23,0-23,-24 24,24-24,-1 0,-23 0,24 0,-353 0,353 0,0-24,-1 24,25-23,-307-24,306 23,1-23,22 47,1-47,0 23,23-23,1 24,-1-24,24 0,0 0,-1 0,25 0,-24 0,23 23,0-23,1 0,22 24,-22-24,46-1,-23 25,23-1,1-23,-1 24,24-1,0 1,23-1,-23 1,24-1,-1 24,0-23,24 23,-23 0,23 0,23 0,-23 23,23-23,1 24,-1-1,24 1,0 23,0-24,0 24,24-23,-1 23,1 0,23 0,0-23,0 46,0-46,0 23,0-24,0 24,0-23,0-1,0 1,0-1</inkml:trace>
  <inkml:trace contextRef="#ctx0" brushRef="#br0" timeOffset="248105.107">12018 9619,'0'0,"0"-24,0 48,0-1,0 1,0-1,0 1,0-1,0 1,0-1,23-23,1 24,0-24,-1 0,1 0,23 0,-47-24,47 1,-47-1,47 1,-24-1,24 1</inkml:trace>
  <inkml:trace contextRef="#ctx0" brushRef="#br0" timeOffset="250120.9813">11524 10324,'0'-23,"0"-1,-23 24,-1 0,1 0,-1 0,0 0,1 0,-1 24,1-24,23 23,-24-23,1 0,23 24,0-1,0 1,0-1,0 1,0 23,0-24,0 1,0-1,0 1,0 0,0-1,0 24,0-23,0 23,0 0,0-24,0 24,0 0,0 0,0 0,0 0,0 24,0-24,0 0,23 24,1-24,-24 23,0-23,0 24,0-24,0 23,0-23,0 24,0-24,23 0,-23 0,0 24,0-24,0 0,0 23,0-23,24 24,-24-24,0 23,0-23,0 24,0-24,0 0,0 0,0 0,0 24,0-48,0 24,0 0,0-23,0 23,23 0,-23-24,24-23,0 0,23 0,-24 0,-23-23</inkml:trace>
  <inkml:trace contextRef="#ctx0" brushRef="#br0" timeOffset="253472.0958">10160 10818,'24'-23,"-1"23,1 0,-1 0,1 0,-1 0,24-24,-47 1,24 23,-1 0,-46 0,23 23,-24-23,24 24,0-1,0 1,24-24</inkml:trace>
  <inkml:trace contextRef="#ctx0" brushRef="#br0" timeOffset="254096.0535">8396 11194,'24'0,"-1"0,1-23,-1 23,1 0,-1 0,1 0</inkml:trace>
  <inkml:trace contextRef="#ctx0" brushRef="#br0" timeOffset="254256.0425">8373 11336,'70'-24,"1"-94,-118 236,-47-94,211-48</inkml:trace>
  <inkml:trace contextRef="#ctx0" brushRef="#br0" timeOffset="256073.8253">8890 11618,'0'-24,"0"1,0-1,-24 24,1 0,-1 0,1 0,-1 0,1 0,-1 24,1-1,-1 1,24-1,-23 1,-1-1,24 24,0 0,0-23,0-1,24 1,-1 0,24-24,-47 23,47-23,-23 0,23 0,-24-23,1 23,23-24</inkml:trace>
  <inkml:trace contextRef="#ctx0" brushRef="#br0" timeOffset="256609.7933">9196 11289,'0'23,"-24"-23,24 24,0-1,-23-23,23 24,-24-24,24 23,0 1,-23-24,23 23</inkml:trace>
  <inkml:trace contextRef="#ctx0" brushRef="#br0" timeOffset="256817.7795">9055 11312,'0'0,"23"24,-23-1,24 1,-1-24,-23 23,24 1,-1-24,-23 23</inkml:trace>
  <inkml:trace contextRef="#ctx0" brushRef="#br0" timeOffset="257025.7652">9102 11383,'70'47,"-140"-94,93 47,1 0,-1 0,1 0,-1 0</inkml:trace>
  <inkml:trace contextRef="#ctx0" brushRef="#br0" timeOffset="257801.7208">9172 11665,'0'23,"0"1,24-24,-1 0,1 0,-1 0,1 0,-1-24,1 24,-24-23,23-1,1 24,-1 0,-23-23,0-1,0 1,0-1,0 1,-23 23,-1 0,1 0,-1 23,1-23,23 24,-24 23,1-24,-1 1,1 23,-1-24,24 24,0-23,0-1,0 1,24 0,23-24,0 0,0-24,-24 24,24-24</inkml:trace>
  <inkml:trace contextRef="#ctx0" brushRef="#br0" timeOffset="259025.6372">9572 11665,'24'0,"-1"0,1 0,-1 0,1 0,23 0,-24 0,1 0,-1-24,1 24</inkml:trace>
  <inkml:trace contextRef="#ctx0" brushRef="#br0" timeOffset="259257.6224">9784 11547,'-24'0,"118"47,-211-94,164 47,-94 24,47-1,0 1,0-1,0 1,0-1,0 1,0-1,0 1,0-1</inkml:trace>
  <inkml:trace contextRef="#ctx0" brushRef="#br0" timeOffset="259945.5828">10136 11571,'0'-24,"-23"24,-1 0,1 0,-1 0,1 24,23-1,-24 1,1-1,-1 1,24-1,0 1,0-1,0 1,0-1,24-23,-1 0,1 0,-1-23,1 23,-24-24,23 1,-23-1,24 1,-24-1,0 1,0-1,0 1,0-1,0 1,0-24,0 23,0 1,0-1,0 1,0-1,0 48,0-1,0 1,0 23,0 0,0-24,0 24,0 0,0 0,0-23,0 23,0-24,47 1,-23-1</inkml:trace>
  <inkml:trace contextRef="#ctx0" brushRef="#br0" timeOffset="261474.8178">10395 11124,'0'23,"0"1,0-1,-23-23,23 24,-24-24,24 24,0-1,-23 1</inkml:trace>
  <inkml:trace contextRef="#ctx0" brushRef="#br0" timeOffset="261690.8065">10301 11171,'47'0,"-94"118,47-236,71 141,-71 1,23 0,-23-1,0 1</inkml:trace>
  <inkml:trace contextRef="#ctx0" brushRef="#br0" timeOffset="261874.7949">10325 11218,'23'0,"24"94,-70-188,-24 94,117 0,-46 0,-1 0</inkml:trace>
  <inkml:trace contextRef="#ctx0" brushRef="#br0" timeOffset="262626.7453">10536 11641,'0'24,"24"-24,-24-24,23 24,1 0,-1-23,1-1,-1 1,-23-1,24 1,-1-1,1 1,-24-1,0-23,0 24,23-1,-23 1,0-1,0 1,-23 23,23 23,0 1,-24-1,24 24,0 0,-23 0,23 0,0 24,-24-24,24 23,0-23,0 0,-23 24,23-24,-24 0,24 24,0-24,-23-24,-1 1,1-1,23 1,-24-24,24-24,0 1,0-1,0 1,0-1,24 1,-24-1,23-23,1 47,-1-47,1 24,-1-1,24 24,-23-23</inkml:trace>
  <inkml:trace contextRef="#ctx0" brushRef="#br0" timeOffset="262994.7277">10960 11147,'0'0,"-24"0,24 24,0 23,0-23,0-1,0 24,0 0,24-23,-24 23,0 0,0 0,0-24,0 24,0 0,0 0,0-23</inkml:trace>
  <inkml:trace contextRef="#ctx0" brushRef="#br0" timeOffset="263626.6785">8631 10983,'-23'0,"-1"23,1 1,23-1,-47 1,47 23,-47 0,23 0,1 24,-1-1,1 95,-1-71,24 0,0-24,0 25,24-25,-1 1,1-1,-1 1,24-1,0-23,0 0,0 0</inkml:trace>
  <inkml:trace contextRef="#ctx0" brushRef="#br0" timeOffset="264466.6298">10960 11547,'0'24,"0"-1,0 1,0-1,0 1,0 23,0-24,0 24,0-23,-24-1,1 1,23 23,-24-47,1 47,-1-23,24-1,-23-23,-1 24,0-1</inkml:trace>
  <inkml:trace contextRef="#ctx0" brushRef="#br0" timeOffset="265978.5342">12230 10630,'-24'0,"1"-23,-1 23,1 0,-1 0,1 0,-1 0,0 23,1-23,23 24,-24-1,1 1,23-1,0 1,0-1,0 1,23-1,1 1,-1-24,1 0,23 0,-23 0,23-24,-47 1,47 23,-24-24,1 1,-1-1,-23 1,0-1,0 48,0-1,0 1,0-1,0 1</inkml:trace>
  <inkml:trace contextRef="#ctx0" brushRef="#br0" timeOffset="266658.4885">12183 11571,'-24'0,"24"23,-23 1,23-1,0 24,0 0,0-23,-24-1,24 1,0 23,0-23,0-1,0 1,0-1,0-46,24-1,-24 1,23 23,1-24,-1 24,1 0,-1 0,1 0,-1 24,1-24,-1 23,1-23,-24 24,0-1,0 1,0-1,-24 1,24-1,-47-23,24 24</inkml:trace>
  <inkml:trace contextRef="#ctx0" brushRef="#br0" timeOffset="267346.4463">12277 10701,'0'23,"0"1,0-1,0 1,23-24,-23 23,0 1,24-24,-1 0,1 0,-1 0,1 0,-1 0</inkml:trace>
  <inkml:trace contextRef="#ctx0" brushRef="#br0" timeOffset="268299.0566">12676 10465,'24'0,"0"-23,-1 23,1 0,-1-24,1 24,-1 0,1 0,-24-23,23 23,1 0,-1 0,1 0,-24 23,23 1,1-1,-24 1,0-1,23 1,-23-1,0 1,0 23,0 0,0-23,0 23,24 0,-24 23,0-23,0 24,0-24,0 23,0 1,0 0,0-1,0 1,23-1,-23 1,0-1,0 1,0-1,0 1,0-24,24 24,-1-24,-23 0,0 0,0 23,0-46,24 23,-24 0,0 0,0-24,0 71,0-70,0 23,0 0,0-23,0-1,0 1,-24-24,24 23,-47-23,0 0,24 0,-24 0</inkml:trace>
  <inkml:trace contextRef="#ctx0" brushRef="#br0" timeOffset="270443.8367">14064 11194,'24'0,"-24"-23,47 23,0-24,0 24,-24-23,24 23,-23 0,-1 0</inkml:trace>
  <inkml:trace contextRef="#ctx0" brushRef="#br0" timeOffset="270659.8265">14135 11336,'23'23,"1"-23,258-235,-541 470,189-258,187 46,-93-46,-1 23,24-24,-23 24</inkml:trace>
  <inkml:trace contextRef="#ctx0" brushRef="#br0" timeOffset="271867.7498">16463 10771,'0'0,"0"-23,-24 23,1 0,23-24,-24 24,1 0,-1 0,1 0,-1 0,1 0,-1 24,1-24,-1 23,1 1,-24 23,23-24,1 24,-1 0,1 0,23 0,-24-23,24 23,0-24,24 24,-24-23,23 0,1-1,23-23,0 24,0-24,0 0,0 0,0-24,0 24,0-23</inkml:trace>
  <inkml:trace contextRef="#ctx0" brushRef="#br0" timeOffset="272539.7085">16980 10371,'-23'0,"-1"24,24-1,-23 1,23-1,-24 1,24-1,-23 1,23-1,0 1,0 0,-24-1,1-23</inkml:trace>
  <inkml:trace contextRef="#ctx0" brushRef="#br0" timeOffset="272795.6923">16769 10465,'23'-23,"-46"235,23-401,47 189,-47 24,0-1,23 1,1-1,-24 1,23 0,1-1,-1 1</inkml:trace>
  <inkml:trace contextRef="#ctx0" brushRef="#br0" timeOffset="273027.6792">16581 10536,'70'-24,"259"166,-728-260,493 94,-71 1,24 23,0 0,-23 0,23 0,-24 0,1 0,23 0,-24-24</inkml:trace>
  <inkml:trace contextRef="#ctx0" brushRef="#br0" timeOffset="277364.4799">17169 10912,'-24'0,"24"24,0-1,24-23,-1 0,1 0,-1 0,1 0,-1 0,1 0,-1 0,1-23,23-1,-24 24,-23-23,24 23,-1-24,1 24,-24-23,0-1,0 1,0-1,-24 24,24-23,0-1,-47 24,0 0,24 0,-24 0,23 0,-23 24,0-1,0 1,23-1,1 24,-24-23,23 23,1-24,-1 24,24 0,0-23,0-1,0 1,24 23,46-24,-46 1,23-24,-23 0,23 0,0 0,0 0,-24 0,24-24,0 24,-23-23,23-1</inkml:trace>
  <inkml:trace contextRef="#ctx0" brushRef="#br0" timeOffset="278444.4132">17851 10936,'23'0,"24"0,0 0,-23-24,23 24,0 0,0-23,-24 23,24-24,0 24,0 0,0 0,-23-23,23 23,-23 0</inkml:trace>
  <inkml:trace contextRef="#ctx0" brushRef="#br0" timeOffset="278708.3946">18203 10748,'0'23,"0"-46,-23 70,-1-24,24 1,0-1,0 1,0-1,0 1,0-1,0 1,0-1</inkml:trace>
  <inkml:trace contextRef="#ctx0" brushRef="#br0" timeOffset="279412.3554">19003 10771,'0'0,"-24"0,24-23,-23 23,-1 0,1 0,-1 0,1 0,-1 0,1 23,-1 1,1-24,-1 47,-23-24,47 1,-47 23,47-24,0 1,-23 23,23-24,0 1,23-1,-23 1,24-24,-1 23,1-23,-1 0,1 0,23-23,0-1,-24-23,1 24,-1-1,-23-23,24 24,-24-1,0-70,0 71,-24-24,24 0,0 23,0-23,-23 24,23-25,0 25,0-1,-24 1,1 23,23 23,0 1,0 23,0 47,0-70,0 70,0-24,0-46,0 23,23 0,1-24,-1 1,1-1,-1 1,24-1,-23-23</inkml:trace>
  <inkml:trace contextRef="#ctx0" brushRef="#br0" timeOffset="280020.3146">19591 10371,'0'-23,"-24"23,24 23,-23-23,23 24,-24-1,1 1,-1-1,24 1,-23-1,-1 1,24-1,-23 1,-1 0,24-1,-23-23</inkml:trace>
  <inkml:trace contextRef="#ctx0" brushRef="#br0" timeOffset="280244.2977">19379 10418,'94'47,"-188"-94,212 94,-118-23,23-1,1 1,-24-1,47 1,-47 0,23-24,1 0</inkml:trace>
  <inkml:trace contextRef="#ctx0" brushRef="#br0" timeOffset="280445.8252">19356 10559,'23'-47,"-46"94,70-94,-24 47,1 0,-1 0,24 0,-23-23,23 23</inkml:trace>
  <inkml:trace contextRef="#ctx0" brushRef="#br0" timeOffset="281301.7672">19826 10701,'0'23,"24"1,-1-24,1 0,-1 0,1-24,23 1,-24 23,1-24,23 1,-47-1,47 1,-24-1,1 0,-24 1,23-1,-23 1,0-1,0 1,0-1,0 1,-23-1,-1 24,1 24,23-1,0 1,0-1,0 24,0-23,0 23,0 0,0 0,0 0,0 24,0-24,0 0,23 23,-23-23,0 0,0 0,0 0,0 0,0 1,0-1,0-24,0 1,-23-1,-1 1,1-24,-1-24,24 1,-23-1,23 1,0-1,0 1,0-1,23-23,1 23,-1 1,1-24,-1 23,1 1</inkml:trace>
  <inkml:trace contextRef="#ctx0" brushRef="#br0" timeOffset="281845.7367">20649 10371,'0'-23,"0"46,0-23,0 47,24-23,-1 23,-23-24,0 24,24 1,-24-1,23 0,-23 0,0 0,24 0,-24 0,0 23,0-23,-24 0,24 0,-23 0,-1 0,1 1</inkml:trace>
  <inkml:trace contextRef="#ctx0" brushRef="#br0" timeOffset="282477.6981">15993 10277,'0'24,"-24"-24,24 23,0 24,-23-23,-1 23,24-24,-71 71,71-23,-47-24,47 24,-23-24,-1 23,24-23,0 24,0-24,24 23,-1-23,24 0,24 1,-24-25,24 24,23-23,0-1</inkml:trace>
  <inkml:trace contextRef="#ctx0" brushRef="#br0" timeOffset="284069.5926">21237 10418,'0'24,"0"-1,0 24,0-23,0-1,0 25,0-25,0 24,0-23,0 23,0 0,0 0,0 0,0 0,0 0,0 0,24-24,-24 24,0-23,0-1,0 24,0-23,-24 0,24-1</inkml:trace>
  <inkml:trace contextRef="#ctx0" brushRef="#br0" timeOffset="284893.5436">21566 10536,'24'0,"-24"-24,24 1,-1-1,1 1,-1-1,1 24,-24-23,23 23,1 23,-24 1,23-1,1 1,-1-1,-23 1,47 23,-47-23,24-1,-1 24,1-23,-1-1,1 1,-24 23,23-24,1 1,-1-1,24 1,-23-1,-1 1,1-1,-1 1,25-1,-25-23,24 24,0-1,-23-23,23 0,-24 0,24 0,-23 0,-1 0</inkml:trace>
  <inkml:trace contextRef="#ctx0" brushRef="#br0" timeOffset="285552.1146">22366 10442,'24'-24,"-24"1,0 46,-24 1,1-24,-1 47,24-24,-47 1,47-1,-23 25,-25-25,25 24,-1 0,-23 0,24-23,-24 23,23 0,1-24,-1 24,1-23,-1 23,1-24,-1 1,1 23,-1-47,24 23</inkml:trace>
  <inkml:trace contextRef="#ctx0" brushRef="#br0" timeOffset="286672.0417">22719 10559,'0'-23,"23"23,1 0,-1 23,1-23,-24 24,47-24,0 24,-23-1,46-23,-46 0,-1 24,24-24,0 23,-23-23,-1 24,1-24,-1 0,1 0,-24 23,-24 1,1-24,23 23,-24 1,1-24,-1 23,-23 1,24-1,-24 1,23-1,-23 1,0-1,24 24,-25-23,-22 23,46-24,1 1</inkml:trace>
  <inkml:trace contextRef="#ctx0" brushRef="#br0" timeOffset="308244.7197">15804 10936,'0'0,"24"0,-1 0,1 0,23 0,-23 0,-1 0,1 0,23 0,-24 0,24 23,-23-23,46 0,-23 0,0 24,47-24,-23 0,23 0,94 0,-70 0,23 0,0-24,0 24,165-23,-142-1,1 24,23-23,-23-1,0 24,-1-23,24-1,-23 24,0-23,23 23,-24-24,1 24,0-23,-1 23,1 0,188-24,-189 24,1 0,0 0,-1 0,24 0,-23 0,-24 0,24 0,-24 0,23 0,119 0,-142 0,-24 0,1-23,0 23,-48 0,24 0,-47 0,24 0</inkml:trace>
  <inkml:trace contextRef="#ctx0" brushRef="#br0" timeOffset="308780.6878">16557 11124,'24'0,"-24"-24,23 24,1 0,-1 0,1-23,-1 23,24 0,0 0,0 0,0 0,24 0,-1 0,24 0,1 0,-1 0,47 0,0 0,23 0,1 0,47-24,-24 24,24 0,23-23,-24-1,25 24,-25-23,48-1,-24 24,0-23,1 23,-1-24,23 24,-46-23,23 23,-23-24,0 24,-24 0,0 0,-23 0,93 0</inkml:trace>
  <inkml:trace contextRef="#ctx0" brushRef="#br0" timeOffset="309396.6473">14770 12159,'23'0,"1"0,-1 0,1 0,-1 0,1 0,-1 0,24 0,0 0</inkml:trace>
  <inkml:trace contextRef="#ctx0" brushRef="#br0" timeOffset="309588.6331">14746 12394,'165'-71,"-330"142,353-142,-141 71,0 0</inkml:trace>
  <inkml:trace contextRef="#ctx0" brushRef="#br0" timeOffset="310372.5821">16157 11900,'-23'0,"46"0,-70 0,24 0,-1 24,1 23,-1-24,1 48,-1-24,24 0,-23 23,23 1,-24-24,24 23,0 1,0-24,24 24,-1-24,1 0,-1 0,1-24</inkml:trace>
  <inkml:trace contextRef="#ctx0" brushRef="#br0" timeOffset="310876.5526">17004 12276,'0'0,"0"-23,0-1,-24 24,24-23,-23 23,-1 0,1 0,-1 0,1 0,-1 23,1-23,23 24,-24-1,-23 24,47-23,0 23,-23-24,-1 24,24-23,0 23,0-23,24-1,-1 1,-23-1,24 1,23-24,-24 23,1-23,23 0,-24-23,24 23</inkml:trace>
  <inkml:trace contextRef="#ctx0" brushRef="#br0" timeOffset="311524.5116">17521 11782,'0'0,"0"-23,0 46,-23-23,-1 24,24-1,-23 1,-1 0,24-1,-23 1,23-1,-24 1,24-1,-23 1,23-1</inkml:trace>
  <inkml:trace contextRef="#ctx0" brushRef="#br0" timeOffset="311748.5001">17357 11877,'141'94,"-282"-188,305 211,-164-93</inkml:trace>
  <inkml:trace contextRef="#ctx0" brushRef="#br0" timeOffset="311948.4874">17357 11971,'70'-71,"-140"142,187-142,-70 71</inkml:trace>
  <inkml:trace contextRef="#ctx0" brushRef="#br0" timeOffset="312572.4475">17898 12253,'0'0,"0"23,23-23,1 0,-1 0,1 0,-1-23,1 23,23-24,-47 1,23 23,-23-24,24 1,-24-1,0 1,0-1,0 1,-24 23,1 0,-1 0,1 0,-1 0,-23 47,24-24,-1 1,-23 23,24 0,-1 0,1-24,-1 24,0 0,24-23,0 23,0-23,24-1,0-23,23 24,-24-24,24 0,0 0,0 0,0 0</inkml:trace>
  <inkml:trace contextRef="#ctx0" brushRef="#br0" timeOffset="313044.415">18674 12276,'23'0,"1"-23,-1 23,1 0,23 0,0-24,-24 24,24 0,-23-23,-1 23,1 0</inkml:trace>
  <inkml:trace contextRef="#ctx0" brushRef="#br0" timeOffset="313276.4055">19003 12088,'-165'71,"330"-142,-330 165,142-70,23 23,0-24,0 1,0-1,23 1,-23-1,24 1</inkml:trace>
  <inkml:trace contextRef="#ctx0" brushRef="#br0" timeOffset="313876.3616">19661 12159,'-23'0,"-1"0,1 0,-1 0,1 0,-1 0,1 23,-1-23,24 24,0-1,-23 1,-1-1,24 24,0 0,0-23,0-1,0 1,24-1,-1-23,1 0,-1-23,1-1,-1-23,1 24,-24-1,23-23,1 24,-24-24,23-24,-23 1,0 46,0-23,0 24,0-1,0 1,0-24,-23 47,23 23,0 1,0 23,-24-24,24 24,0 0,0 0,0-23,0 46,0-46,0 23,24-24,-24 24,47-23</inkml:trace>
  <inkml:trace contextRef="#ctx0" brushRef="#br0" timeOffset="314356.3349">20296 11782,'0'-23,"-23"46,23 1,-24-24,1 23,-1 1,24 0,0-1,-23-23,-1 24,24-1,-23-23,23 24,-24-24,1 0</inkml:trace>
  <inkml:trace contextRef="#ctx0" brushRef="#br0" timeOffset="314556.322">20085 11853,'188'141,"-376"-282,399 282,-211-117,24-24</inkml:trace>
  <inkml:trace contextRef="#ctx0" brushRef="#br0" timeOffset="314748.3074">20226 11924,'141'-71,"-282"142,306-142,-118 71</inkml:trace>
  <inkml:trace contextRef="#ctx0" brushRef="#br0" timeOffset="315712.1473">20532 12347,'23'0,"1"0,-1-24,1 1,-1 23,-23-24,24 1,-1-1,1 1,-1-1,1 1,-24-24,23 23,1 1,-24-24,23 23,-23 1,24-1,-24 1,0-1,0 1,0 46,0 1,0 23,-24-24,24 24,0 0,-23 24,23-24,0 0,0 0,-24 0,1 23,23-46,0 23,0 0,0 0,0 0,0 0,0 0,0-23,0 23,0 0,23-47,-23 23,24 1,-24-1,0-46,0-1,0 1,-24-1,24 1,-23-1,23 1,0-1,0 1,0-1,0 1,0-1,0 1,23 23,1-24,-1 24,1-23,-1 23,24-24,-23 1,0 23,46-24,-46 24</inkml:trace>
  <inkml:trace contextRef="#ctx0" brushRef="#br0" timeOffset="316160.1204">21331 11735,'0'0,"0"-23,0-1,-23 24,23 24,0-1,0 24,0-23,47 70,-24-47,1 0,-1 24,24-24,-23 0,-1 23,1 1,-24-24,23 23,-23-23,0 1,-23-1,23-24</inkml:trace>
  <inkml:trace contextRef="#ctx0" brushRef="#br0" timeOffset="317664.0278">22037 11618,'0'-24,"0"48,0-1,0 1,0 23,0-24,0 24,0 0,0 1,-24-1,24 23,0-23,0 0,0 24,0-24,0 0,0 23,0-23,-23 24,23-24,0 0,0 0,-24 24,24-48,0 24,-23-23,23-1,0 1</inkml:trace>
  <inkml:trace contextRef="#ctx0" brushRef="#br0" timeOffset="318511.9722">22766 11712,'0'-24,"0"48,0-71,-24 70,1 1,23-1,-24 1,24 23,0 0,-23 0,23-23,0 23,0 0,0 0,23 0,1 0,-24-24,23 24,1-23,23-1,-24-23,25 24,-1-24,0 0,0-24,0 24,0-23,0-1,0-23,0 24,-24-24,24 0,-23 23,-1-23,1 0,-1 0,1 24,-24-25,0 25,0-1,0-23,0 24,-24-1,1 24</inkml:trace>
  <inkml:trace contextRef="#ctx0" brushRef="#br0" timeOffset="318967.9426">23048 11853,'0'-24,"0"48,0-71,0 70,-23 1,23 23,-24-23,24 23,0 0,0 0,-23 23,-1-23,24 24,-23-1,23-23,-24 24,24-24,-23 24,23-24,0 0,-24-24,0 24,24-23,0-1</inkml:trace>
  <inkml:trace contextRef="#ctx0" brushRef="#br0" timeOffset="319599.9035">23730 11853,'0'-24,"0"48,24 0,-1-1,24-23,-23 24,-1-1,24-23,0 24,0-24,0 23,-23-23,23 0,-23 0,-1 0,1 0,-24 24,0-1,0 1,-24-1,1 1,-1-1,0 1,-23-1,24 24,-24-23,23-1,-23 24,0-23,0 23,24-24,-24 1,0-1,23 1,1-24</inkml:trace>
  <inkml:trace contextRef="#ctx0" brushRef="#br0" timeOffset="323144.1466">21661 12488,'-24'0,"1"0,-1 24,24-1,0 1,-24-1,1 1,23-1,-24 1,1-1,-1 1,-23-1,24 1</inkml:trace>
  <inkml:trace contextRef="#ctx0" brushRef="#br0" timeOffset="335510.2938">6609 13499,'0'24,"0"-1,-24-23,1 24,23-1,-24 1,1-24,23 23,-47 24,23-47,-23 47,24-23,-25 0,25-1,-1 24,-46 0,23-23,47-1,-24-23,1 0,23 24,-24-24,24 23,24-23,-1 0,1 24,-1-24,24 0,-23 23,-1-23,24 0,24 0,-47 24,23-1,0-23,0 24,-24-24,24 23,0 1,-47-1</inkml:trace>
  <inkml:trace contextRef="#ctx0" brushRef="#br0" timeOffset="337262.5456">7244 13523,'0'-24,"-24"24,1 0,-1 0,1 0,-1 0,1 0,-24 24,0-1,23 24,-23-23,47 23,-24-24,1 24,23 1,-24-1,24-24,0 24,0 0,24-23,-24 23,23-24,1 1,-1-1,25-23,-25 24,1-24,-1 0,24 0,-23 0,-1 0,24 0,-47-24,47 1,-23-1,-1 24,1-47,-1 24,1-1,-1-70,-23 47,0 24,0-25,0-46,-23 47,23 0,-24 24,1-24,-1 23,1 1,23-1,-24 24,-23 0</inkml:trace>
  <inkml:trace contextRef="#ctx0" brushRef="#br0" timeOffset="337830.5102">7103 13194,'0'23,"0"1,0-1,0 48,0-24,23 70,-23-70,0 24,0-24,0 23,0-22,0 22,0-23,0 0,0 24,-23-24,23 0,0 0,-24 0,24 0,0 0,0-24,0 1,0-1,0 1,0 0</inkml:trace>
  <inkml:trace contextRef="#ctx0" brushRef="#br0" timeOffset="338502.4671">7620 13217,'0'24,"0"-1,0 1,0 23,-24 0,24 0,-23 23,23 1,0-24,0 23,0 1,0 0,0-24,0 0,0 0,0 23,0-46,0 23,0 0,0 0,0-24,0 24,0-23,0-1,0 1,0-1</inkml:trace>
  <inkml:trace contextRef="#ctx0" brushRef="#br0" timeOffset="339230.4182">7761 13546,'0'0,"0"-23,0-1,0 1,0-1,0 1,24 23,-24-24,23 1,1 23,-1 0,1 0,-1 0,1 0,-1 0,1 23,-1 1,24-1,-23 24,-1-23,1 23,-1-24,1 24,-1 0,-23 0,24 1,-24-25,23 24,-23-23,0-1,24 1,-24-1,24 1,-24-1,0 1,23-1,1-23,-1 0,1 0,-1-23</inkml:trace>
  <inkml:trace contextRef="#ctx0" brushRef="#br0" timeOffset="340494.337">8279 13429,'0'23,"-24"1,24-1,-24 1,24 23,-47 0,47-24,-47 24,24-23,-1 23,1-23,23 23,-47-24,23 1,24-1,0 24,-23-47,-1 24,24-1,0 1</inkml:trace>
  <inkml:trace contextRef="#ctx0" brushRef="#br0" timeOffset="341102.3066">8467 13405,'23'0,"1"0,-24 24,23-24,1 0,-1 23,1-23,-1 24,1-1,-1 1,24-24,-47 23,47 1,-23-1,23 1,-47-1,47 1,-47-1,24-23,-1 24,-23-1,0 1,0 0,0-1,-23-23,-1 24,24-1,-24-23,-23 71,24-48,-24-23,0 24,23-1,-23 1,24-1,-24 1,23-1,1 1</inkml:trace>
  <inkml:trace contextRef="#ctx0" brushRef="#br0" timeOffset="341478.2764">9219 13852,'24'0,"-1"0,1 0,-1-23,1 23,-1 0,1 0,-1 0,1 0,-1 0</inkml:trace>
  <inkml:trace contextRef="#ctx0" brushRef="#br0" timeOffset="341654.2643">9266 14017,'259'-47</inkml:trace>
  <inkml:trace contextRef="#ctx0" brushRef="#br0" timeOffset="343646.1386">10889 13758,'0'-24,"-23"24,-1 0,-23 0,47 24,-47-24,23 24,1-24,-1 0,-23 0,47 23,-47-23,24 0,-1 0,1 0,-1 0,1 0,-1 0,24 24,0-1,0 1,0-1,0 1,0 23,0-24,0 24,0 0,0-23,0 23,24 0,-24-24,0 24,0 0,0-23,0 23,0-23,23 23,-23-24,0 1,24-1,-24 1,23-1,1-23,-1 0,1 0,-1 0,1-23,-1-1,24 24</inkml:trace>
  <inkml:trace contextRef="#ctx0" brushRef="#br0" timeOffset="344182.1046">11359 13946,'0'-23,"-23"23,-1 0,1 0,-1 0,-23 23,0-23,24 24,-24 23,23-24,-23 24,24-23,-24 23,47 0,-24-24,24 1,0-1,24 1,-24-1,23-23,1 24,23-24,-24 0,24 0,0 0,0-24,-23 24,23-23,0 23,-24-24</inkml:trace>
  <inkml:trace contextRef="#ctx0" brushRef="#br0" timeOffset="344774.0686">11806 13570,'0'-24,"0"48,0-1,0 1,-23-1,-1 24,1-23,23-1,-24 25,1-1,23-24,0 1</inkml:trace>
  <inkml:trace contextRef="#ctx0" brushRef="#br0" timeOffset="345010.3276">11618 13687,'212'142,"-400"-166,399 71,-446-212,494 354</inkml:trace>
  <inkml:trace contextRef="#ctx0" brushRef="#br0" timeOffset="345210.3104">11618 13805,'188'-23,"-141"23,-94 23,94-70,-282 94,517-94</inkml:trace>
  <inkml:trace contextRef="#ctx0" brushRef="#br0" timeOffset="345986.5436">12982 14040,'0'-23,"0"-1,-23 24,-1 0,1 0,-1 24,1-1,-24-23,23 47,1-23,-1-1,24 24,-23-23,23-1,0 1,0-1,23 1,-23-1,47-23,-47 24,24-24,23 0,-24 0,1-24,-24 1,23 23,1-24,-24-46,23 46,-23-23,0 24,0-24,24 23,-24-23,0 0,0 0,0 0,0 24,0-24,0 23,0 0,0 1,0-1,0 48,0-1,0 25,0-25,0 24,0 0,0 47,0-47,23 0,-23 0,24 24,-1-24,-23-24,24 1,-1-24,1 0,-1 0</inkml:trace>
  <inkml:trace contextRef="#ctx0" brushRef="#br0" timeOffset="346474.5119">13641 13546,'-24'0,"1"0,-1 24,24-1,0 1,-23-1,-1 1,24-1,-23 1,-1-1,24 1,0 0,-23-24,23 23,0 1,-24-24,1 0</inkml:trace>
  <inkml:trace contextRef="#ctx0" brushRef="#br0" timeOffset="346682.501">13453 13640,'117'212,"-234"-424,258 424,-141-188</inkml:trace>
  <inkml:trace contextRef="#ctx0" brushRef="#br0" timeOffset="346882.4857">13406 13782,'164'47,"-70"-165,-352 189,540-142,-235 71</inkml:trace>
  <inkml:trace contextRef="#ctx0" brushRef="#br0" timeOffset="347658.4403">13782 13523,'0'0,"23"0,1 0,-1 0,1 0,-1 0,1 0,23-24,0 24,0 0,-23 0,-1 0,1 0,-24 24,0-1,0 1,0-1,0 1,-24-1,1 24,23-23,0-1,0 25,-24-1,24-24,0 24,0 24,0-24,0-24,0 24,0-23,0 23,0-24,0 1,0 23,0-24,0 1,0-1,24 1,-24-1,0 1,0 0,0-1,-24 1,1-24,-1 0,1 23,-1-23,0 0,1 0,-1 0</inkml:trace>
  <inkml:trace contextRef="#ctx0" brushRef="#br0" timeOffset="368485.7411">15075 13452,'24'0,"-48"0,1 0,-1 0,1 0,-1 0,-23 0,24 0,-1 0,1 0,-1 24,1-24,-1 0,1 0,23 23,23 1,1-1,-24 1,0-1,23 1,1 23,-24-24,0 1,0 23,0-23,0 23,0 0,0 0,0 0,0 23,0-23,0 24,0-24,0 47,-24 47,1-70,-1-1,24 1,0-1,0-23,0 0,0 0,0 0,0 0,0 48,0-72,0 1,0 23,0-24,0 1,0-1,0 1,24-24,-24 23,23-23,1 24,-1-24,1 0,-1 0,1-24,-1 1,1 23</inkml:trace>
  <inkml:trace contextRef="#ctx0" brushRef="#br0" timeOffset="371776.7654">15593 13640,'-24'0,"24"24,0-1,24-23,23 0,-24 0,1 0,-1 0,24 0,-23 0,-1 0,24 0,-23 0,0-23,-1-1,1 1,-1 23,-23-24,0 1,0-1,0 1,0-1,0 1,0-1,-23 24,-1-23,-23 23,23 0,1 23,-1-23,1 47,-1-23,-23 23,24-24,-1 24,1 0,23-23,0 23,0 0,0-23,0-1,0 1,23-1,1 1,-1-1,1-23,-1 0,24 0,-23 0,-1-23,25 23</inkml:trace>
  <inkml:trace contextRef="#ctx0" brushRef="#br0" timeOffset="372648.7045">15663 14675,'0'24,"24"-24,-1 0,1 0,-1 0,1 0,-24-24,23 24,-23-23,24-1,-1 24,1-23,0-1,-24-23,23 47,-23-47,0 24,0-1,24-23,-24 23,0 1,0-1,0 1,0-1,-24 24,24 24,0-1,0 1,-23 23,23 0,0 0,-24 0,0 24,24-24,0 0,0 0,0 0,0-24,0 24,0 0,0-23,0 23,-23-24,23 1,-24 0,24-48,0 0,0 1,-23 23,23-24,0 1,0-1,23 1,1 23,-1-24,1 24,23-23,-23 23,-1-24</inkml:trace>
  <inkml:trace contextRef="#ctx0" brushRef="#br0" timeOffset="373408.658">16416 13429,'23'0,"-46"0,70-24,-24 1,1 23,0 0,-24-24,47 24,-24 0,1 0,-1 0,1 0,-1 0,1 0,-24 24,0-1,0 1,0-1,-24 24,24-23,0 23,0 0,0 23,0-23,0 24,0 70,0-94,0 24,0-1,0 1,24 23,-24-24,23 1,-23-24,0 24,0-24,24 0,-24 23,0-46,0 23,0-24,0 1,-24 23,1-47,-1 0,1 0,-1 0</inkml:trace>
  <inkml:trace contextRef="#ctx0" brushRef="#br0" timeOffset="373920.6265">17639 13970,'0'-24,"-24"24,48 0,-24-23,23 23,24 0,0 0,1 0,-25 0,1 0</inkml:trace>
  <inkml:trace contextRef="#ctx0" brushRef="#br0" timeOffset="374112.6117">17592 14158,'259'-24</inkml:trace>
  <inkml:trace contextRef="#ctx0" brushRef="#br0" timeOffset="375160.5479">18768 13805,'-24'0,"1"0,-1 0,1 0,-1 24,1-1,-24 1,23-1,1 24,-24-23,23 23,1 0,-1-24,24 1,0 23,0-24,0 1,24 23,23-47,-24 23,24-23,-23 0,46 0,-46-23,-1 23,48-24</inkml:trace>
  <inkml:trace contextRef="#ctx0" brushRef="#br0" timeOffset="375682.8616">19309 13405,'0'-23,"0"46,0-23,0 24,-24-1,24 24,-23-23,23-1,-24 24,24-23,-23-1,23 24,-24-47,24 24,-23-1</inkml:trace>
  <inkml:trace contextRef="#ctx0" brushRef="#br0" timeOffset="375922.8503">19097 13523,'165'23,"-330"-46,330 70,-142-24,1 1,-24 23,23-24,1 1,-1-1</inkml:trace>
  <inkml:trace contextRef="#ctx0" brushRef="#br0" timeOffset="376178.8286">19121 13640,'141'-23,"-47"164,-165-306,-93 212,352-94,-165 47,1 0,-1 0</inkml:trace>
  <inkml:trace contextRef="#ctx0" brushRef="#br0" timeOffset="376826.7913">19591 13852,'23'24,"1"-24,-1 0,1 0,0 0,-1 0,1 0,-1-24,1 24,-1-23,-23-1,0 1,0-1,-23 24,-1 0,1 0,-1 0,1 24,-1-24,-23 47,23-24,1 1,-1 23,1-24,23 1,-24 23,1-24,23 1,0 23,23-24,1 24,-24-23,47-24,-24 23,1 1,23-24,0 0,0 0,0 0,0-24</inkml:trace>
  <inkml:trace contextRef="#ctx0" brushRef="#br0" timeOffset="377210.7641">20296 14017,'24'0,"23"-24,-23 24,23 0,0 0,-24 0,1 0,23-23,-24 23,1 0,-1-24,1 24,-1 0</inkml:trace>
  <inkml:trace contextRef="#ctx0" brushRef="#br0" timeOffset="377418.7498">20602 13829,'-117'305</inkml:trace>
  <inkml:trace contextRef="#ctx0" brushRef="#br0" timeOffset="378010.72">21096 13946,'0'-23,"0"-1,0 1,0-1,-23 24,-1 0,1 0,-24 24,47-1,-24 1,0 23,1-24,-1 1,24 46,0-46,0 23,0-24,24 1,-1-24,25 0,-1 0,-24 0,1-24,-1 1,1-1,-1 1,-23-1,24 1,-1-1,1-23,-24-23,23-1,-23 48,0-24,24 23,-24-23,0 23,0 1,0-1,0 48,0-1,0 24,-24 1,24-1,-23-24,23 48,0-48,0 71,0-70,0-1,0 1</inkml:trace>
  <inkml:trace contextRef="#ctx0" brushRef="#br0" timeOffset="378682.6726">21802 13452,'0'-23,"23"23,-23 23,-23-23,23 24,-24 23,1-47,23 23,-24 24,1-23,23-1,-24 1,24-1,-23-23,23 24</inkml:trace>
  <inkml:trace contextRef="#ctx0" brushRef="#br0" timeOffset="378890.6595">21661 13523,'164'211,"-328"-422,328 446</inkml:trace>
  <inkml:trace contextRef="#ctx0" brushRef="#br0" timeOffset="379090.6471">21661 13687,'211'-70,"-422"140,446-140,-188 70</inkml:trace>
  <inkml:trace contextRef="#ctx0" brushRef="#br0" timeOffset="379794.6056">22178 13829,'0'23,"0"-46,23 46,1-23,0 0,-1 0,-23-23,24 23,-1-24,1 1,-1 23,1-24,23-47,-47 48,23-24,1 23,23-46,-24 23,-23 23,0 1,0-1,24 1,-24-1,0 48,0-1,0 1,-24 23,1 70,-1-70,1 0,23 24,-24-24,1 0,-1 24,1-48,23 24,-47 0,23 0,1-23,-1-1,1 24,-1-23,0-1,24 1,-23-24,-1 23,24-46,0-1,0 1,0-1,24 1,-1-1,1 1,0-1,-1 24,24-23,-23-1,23 24,-24-23,24 23,-23-24,46 24</inkml:trace>
  <inkml:trace contextRef="#ctx0" brushRef="#br0" timeOffset="384539.3442">5833 12747,'23'0,"1"0,-24 23,0 1,0-1,0 1,0-1,0 1,-24 70,24-47,-23 0,23 24,0-24,0 23,0 1,0-1,0 1,0-1,0 1,0-1,0 1,0-24,0 24,23-1,-23-23,24 24,-24-24,0 0,0 0,23 23,-23-23,0 0,24 1,-24-1,0-24,0 24,23-23,-23 23,0 70,0-93,0-1,0 1,0-1,0 1,0-1,0 1,24-24,-1 0,1 0,-1 23,1-23,-1 0,1 24,23-1,0 1,23-24,-46 0,-1 23,48-23,-47 24,23-24,0 0,0 24,0-24,23 0,-23 0,0 23,0-23,0 24,24-24,-24 23,24-23,-1 24,-23-24,0 0,24 0,-1 23,1-23,-1 0,1 0,-24 0,47 0,-23 0,23 0,-24 0,24 0,-23 0,23 0,-23 0,23 0,0 0,0 0,0 0,-24 0,48 0,-47 0,23 0,0 0,0 0,0 0,94 0,-94 0,71 0,-48 0,-46 0,23 0,0 0,0 0,0 0,0 0,-23 0,23 24,-24-24,24 0,1 23,-1-23,-24 24,24-24,-23 0,23 23,0-23,-24 24,48-24,-47 23,23-23,0 0,0 0,0 0,0 24,0-24,0 0,0 23,24-23,-24 24,0-24,0 0,24 23,-48-23,24 0,0 24,0-24,-23 0,23 0,0 0,0 23,-23-23,23 0,0 0,0 24,0-24,-23 0,23 0,0 0,0 0,0 0,0 0,-23 0,46 0,-23 0,-23 0,46 0,-23-24,0 24,1 0,-1-23,23 23,-23 0,0-24,0 24,1 0,-1 0,0 0,0-23,0 23,0-24,0 24,0 0,0-23,0 23,-23-24,23 24,0 0,0 0,0 0,118 0,-142-23,48 23,-1 0,-22-24,-1 24,0 0,23-23,-23 23,24 0,-24 0,24 0,-24-24,0 24,0 0,23 0,-23-23,24 23,0 0,-1-24,-23 24,118 0,-94 0,-24-23,23 23,-23 0,24 0,94-24,-95 24,1-23,-24 23,23 0,-22-24,22 24,1 0,93 0,-117 0,1 0,22-23,-23 23,24 0,-24 0,23 0,-22 0,-1 0,0 0,23 0,-23 0,0 0,0 0,1 0,116 0,-117 0,0 0,0 0,-23 0,0 0,23 0,-47 0,23-24</inkml:trace>
  <inkml:trace contextRef="#ctx0" brushRef="#br0" timeOffset="386627.5807">5550 12676,'0'0,"24"0,-1-23,1 23,-1-24,1 24,23 0,-47-23,24 23,23 0,-24 0,1 0,23 0,0-24,0 24,0 0,0 0,23-23,1 23,-1 0,-23-24,24 24,0-23,-1-1,1 24,-1 0,1-24,23 1,-47 23,47-24,-23 24,-1-23,24-1,0 24,-23-23,23-1,0 24,0 0,0-23,-23 23,46-24,-23 24,-23 0,46 0,-46 0,23 0,24 0,-24 0,0 0,0 0,0 24,0-24,0 23,0-23,24 0,-24 24,0-1,118 24,-118-47,23 24,1-24,-24 23,0 1,0-24,0 24,24-24,-24 23,0 1,94-1,-94-23,0 24,0-1,0-23,0 24,1-24,-1 23,0-23,0 0,0 24,0-24,94 0,-94 23,0-23,0 0,0 24,0-24,-23 0,94 23,-71-23,0 24,-24-24,24 0,-23 23,23-23,-23 0,23 0,-24 0,48 0,-48 24,24-24,0 0,-23 0,47 0,-48 0,24 0,0 0,0 0,0 0,118 0,-118 23,0-23,0 0,0 0,1 24,-1-24,23 23,-23-23,0 0,0 24,0-24,24 0,-24 0,0 23,0-23,24 24,-24-24,94 23,-94-23,24 24,-24-24,0 23,24-23,-24 0,23 0,1 24,-1-24,1 0,0 0,-1 0,1 0,-1 0,1 0,-24 0,24 0,-1 0,1 0,117 0,-117 0,-1 0,1 0,-24 0,23 0,1 0,-24 0,24 0,-1 0,1 0,-24 0,24 0,-1 0,-23 0,24 0,-24 0,23 0,1 0,-24 0,24 0,-1 0,71 0,-93 0,-1 0,23 0,-23 0,0 0,94 0,-70 0,-47 0,23 0,23 0,-46 0,23 0,0 0,-23 0,23 0,-24 0,24 0,-23 0,-1 0,1 0,-1 0,-22 0,22 0,-23 0,0 23,-23-23,46 0,-23 24,-23-24,-1 24,1-1,-1-23,-23 24,0-1,0 1,0-1,0 1,0 23,-23-24,-1 24,24 0,-47 0,47 0,-23 24,-1-1,1-23,-1 24,1 0,-1-1,1 71,-1-94,1 24,23 23,-24-24,1-22,-1 22,24 1,-23-1,-1-23,0 0,1 24</inkml:trace>
  <inkml:trace contextRef="#ctx0" brushRef="#br0" timeOffset="430234.5557">5997 15945,'0'-23,"0"46,-23 1,23-1,0 24,0 0,0-23,-24 23,24 23,0-23,0 24,0-24,0 0,0 24,0-24,0 0,0 0,0-24,0 24,0 0,0-23,-23 23,23-24,0 1</inkml:trace>
  <inkml:trace contextRef="#ctx0" brushRef="#br0" timeOffset="431526.8063">6421 15804,'-24'0,"1"0,-1 24,0-1,24 1,0-1,0 1,0 23,-23-24,23 24,0 0,0 0,0 0,23 0,-23 0,24 1,0-25,23 24,-24-23,24-1,-23-23,-1 0,1 0,23 0,-24 0,24 0,-47-23,47 23,-47-24,47 1,-47-1,47 1,-23-25,-24 25,23-1,1-23,-24 0,0 0,0 24,0-24,0 0,0 0,0 23,0-23,0 24,0-24,0 23</inkml:trace>
  <inkml:trace contextRef="#ctx0" brushRef="#br0" timeOffset="431974.7821">6632 15992,'-23'0,"23"24,0-1,-24 1,24 23,0 0,0-24,0 24,0 0,0 1,0-1,0 0,0 0,0-24,0 24,0-23,0 23,0-24,0 1,0-1,0 1,-23-24</inkml:trace>
  <inkml:trace contextRef="#ctx0" brushRef="#br0" timeOffset="432710.7321">7056 15898,'0'-23,"23"23,1 23,-1 1,1-24,-1 23,1 1,-1-1,1-23,23 24,-24-1,1 1,23-24,-24 23,1-23,-1 24,1-1,-1 1,-23-1,0 1,0-1,0 1,-23-24,-1 23,24 25,-47-25,24 1,-1-1,1 1,-1-1,1 1,-1-1,1 1,-1-24,24 23</inkml:trace>
  <inkml:trace contextRef="#ctx0" brushRef="#br0" timeOffset="433478.6825">8349 15828,'0'0,"-23"0,-1 23,1-23,23 24,-24-1,0 1,1-24,-1 23,24 1,-47-1,24 1,-1-1,1 1,-1-1,1-23,-1 24,1-1,-1-23,24 24,24-24,-1 23,1-23,-1 24,1-1,-1-23,1 24,-1-1,24 1,-23 0,-1-1,1 1,0 23,23-24,-24 1,-23-1,24-23</inkml:trace>
  <inkml:trace contextRef="#ctx0" brushRef="#br0" timeOffset="434094.645">9055 15875,'0'0,"0"-24,0 1,0-1,-24 24,1-23,-1 23,1 0,-1 0,1 0,-1 0,0 23,-23 1,24 23,23 0,-24-24,24 24,-23 0,23 0,0 0,0 0,0 0,0-23,0 23,23-23,1 23,23-24,-24-23,1 0,0 0,23 0,-47-23,47 23,-24-47,1 23,-24-23,23 23,1-46,-24 46,0-23,0 24,0-24,0 0,0 0,-24 23,1-23,23 24,-24-1,1 1,23-1,-24 1</inkml:trace>
  <inkml:trace contextRef="#ctx0" brushRef="#br0" timeOffset="434630.6108">9078 15498,'0'-23,"-23"23,23 23,0 1,-24-1,1 1,23 23,0 0,0 24,0-24,-24 0,24 23,0 1,0-24,-23 23,23-23,0 0,0 0,-24 48,24-72,0 24,-23-23,23-1,0 1,0-1,0 1</inkml:trace>
  <inkml:trace contextRef="#ctx0" brushRef="#br0" timeOffset="435528.3382">9431 15687,'0'-24,"-24"24,24 47,0-23,0 23,0 0,0 0,0 0,0 23,0-23,0 0,-23 47,23-70,-24 23,24-24,0 25,-23-25,23 1,0-1,0 1,-24-24,24 23,0 1,-23-24</inkml:trace>
  <inkml:trace contextRef="#ctx0" brushRef="#br0" timeOffset="436304.2924">5456 15475,'0'23,"0"1,-23-1,-1 24,1 0,23 1,-24 22,1 24,-1-23,1 23,23 0,-24 0,24 0,0 0,24 0,-1-23,1 23,-1-24,1 1,23-24,47 71,-24-48,1-46,-24 23</inkml:trace>
  <inkml:trace contextRef="#ctx0" brushRef="#br0" timeOffset="436936.2495">9901 15451,'0'-23,"0"70,0-24,0 24,0 0,0 24,24 47,-1-71,-23 47,71 23,-71-70,0 94,0-94,0 24,-24-24,1 0,-1 0,-23 0,0 24,0-48,-23 24,23 0</inkml:trace>
  <inkml:trace contextRef="#ctx0" brushRef="#br0" timeOffset="438000.1786">10536 15569,'0'0,"0"23,0 24,0-23,0 47,-23-24,23 0,0 23,0-23,0 24,0-24,0 0,0 0,0 0,23 0,-23-24,0 25,0-25,0 1,0-1</inkml:trace>
  <inkml:trace contextRef="#ctx0" brushRef="#br0" timeOffset="438616.1433">10866 15781,'0'0,"0"-24,0 1,23-1,-23 1,24-1,-1 0,1 1,-1 23,1 0,-1 0,1 0,-1 0,1 23,-1 1,-23 0,47 70,0-47,-23-24,-1 24,1 0,-24 0,23 0,24 0,-47-23,0-1,24 1,-1-1,-23 24,0-23,24-24,-24 23,24 1,-1-24,1 0,-1-24,-23 1</inkml:trace>
  <inkml:trace contextRef="#ctx0" brushRef="#br0" timeOffset="439208.103">11548 15569,'0'0,"-24"23,24 1,-23-24,-1 47,1-47,-1 47,0-23,1 23,-1 0,-23 0,24 0,-24 0,23-24,1 24,-1 0,1-23,-1-1,1 1,23-1,-24 1,24-1,0 1,-23-1</inkml:trace>
  <inkml:trace contextRef="#ctx0" brushRef="#br0" timeOffset="439944.0599">11806 15710,'0'-23,"-23"-1,-1 24,1 0,23 24,23-1,1 1,-1-24,1 23,-1 1,1-1,-1 1,24-24,-23 23,23 1,-24-1,1-23,23 24,-23-24,-1 0,1 23,-1-23,1 24,-24-1,0 1,0-1,0 1,-24-1,1 1,23 23,-47-47,47 47,-47-24,23 1,0-1,1 25,-1-25,1-23,23 24,-24-1,1 1,-1-24</inkml:trace>
  <inkml:trace contextRef="#ctx0" brushRef="#br0" timeOffset="445409.2785">6703 17074,'0'24,"0"23,0-24,0 1,0 23,-24 0,24 23,0-46,0 46,0-46,0 23,0 0,0-23,0-1,0 24,0-23,-23-1</inkml:trace>
  <inkml:trace contextRef="#ctx0" brushRef="#br0" timeOffset="445705.2597">6538 17592,'24'70,"23"-117,-71 118,-23-165,118 211,-48-117,-23 24,24-24,-1 0,1-24,-1 24,1-23,-1-1,-23-23,24 47</inkml:trace>
  <inkml:trace contextRef="#ctx0" brushRef="#br0" timeOffset="448553.0756">6468 18038,'-24'0,"24"-23,0-1,0 1,24-1,-1 24,1 0,-1 0,1 24,-24-1,23 1,-23-1,0 1,0-1,0 1,0-1,-23 1,23-1,-24 1,24 0,-23-24,23 23,-24-23,48 0,-1 0,1 0,23 0,-24 0,24 0,-23-23,-1 23,1 0,-1 0</inkml:trace>
  <inkml:trace contextRef="#ctx0" brushRef="#br0" timeOffset="448825.0615">6891 18015,'47'-71,"-188"259,235-305,-47 93,-47 48,-24-1,24 1,-23-1,23 1,-24-1,24 1,-23-1</inkml:trace>
  <inkml:trace contextRef="#ctx0" brushRef="#br0" timeOffset="449065.0476">6773 17991,'118'141,"-236"-141,118-141,141 282,-141-117,24-1,-24 1,23-24</inkml:trace>
  <inkml:trace contextRef="#ctx0" brushRef="#br0" timeOffset="449305.0321">7126 18038,'0'94,"0"-70,-70-48,140 71,-70-188,0 306,0-141,0-1</inkml:trace>
  <inkml:trace contextRef="#ctx0" brushRef="#br0" timeOffset="450088.9815">9055 16839,'0'23,"0"1,0-1,0 1,0 23,0 0,0 0,-24 0,24 24,-23-24,23 0,0 0,0 0,0 0,0-24,0 24,0-23,0-1,0 1</inkml:trace>
  <inkml:trace contextRef="#ctx0" brushRef="#br0" timeOffset="450384.9618">8796 17568,'0'24,"0"-48,23 71,1-47,-24 24,0-1,23 1,-23-1,24 1,0-1,-1-23,1 0,-1 0,1 0,-1-23</inkml:trace>
  <inkml:trace contextRef="#ctx0" brushRef="#br0" timeOffset="451060.9586">8725 17944,'0'-23,"-23"23,23-24,-24 24,24 24,0-1,0 1,0-1,0 1,24-1,-24 24,0-23,0-1,0 1,23-1,-23 1,0 0</inkml:trace>
  <inkml:trace contextRef="#ctx0" brushRef="#br0" timeOffset="451524.9202">9055 17897,'0'24,"-24"-1,1 1,23-1,0 1,-24-1,1 1,23-1,-24 1,24-1,-23 1,-1-24</inkml:trace>
  <inkml:trace contextRef="#ctx0" brushRef="#br0" timeOffset="451828.9076">8937 17921,'24'0,"-48"0,48 23,-1-23,-23 24,24-1,-24 1,23-1,1-23,-24 24,0-1,23 1,1-1,-1-23,-23 24,24-24</inkml:trace>
  <inkml:trace contextRef="#ctx0" brushRef="#br0" timeOffset="452252.873">9243 17944,'0'-70,"0"140,23-140,1 70,-1 0,-23 23,0 1,24 23,-24-24,0 24,0-23,0 23,-24-47,24 23,-23 1,23-1,0 1,23-48,1 24,-1-23,1 23,-1-24,1 24,-1 0,24-23</inkml:trace>
  <inkml:trace contextRef="#ctx0" brushRef="#br0" timeOffset="453404.8072">11524 16768,'0'-23,"0"-1,0 48,0-1,0 1,0 23,0-24,0 24,0 1,0-1,0 0,0 0,0 0,0 0,0 0,0 0,0-24,0 1,0-1,0 1,0-1,0 1</inkml:trace>
  <inkml:trace contextRef="#ctx0" brushRef="#br0" timeOffset="453777.099">11312 17403,'0'-23,"24"23,-1 0,-23 23,0 1,24-24,-24 23,23-23,-23 24,24-1,0-23,23 0,-24 24,1-24,-1 0,1-24,-1 24,-23-23,47 23,-23-24,23 1,-47-1,23 1</inkml:trace>
  <inkml:trace contextRef="#ctx0" brushRef="#br0" timeOffset="454457.054">11124 17827,'0'-24,"0"1,0-1,24 1,-1-1,1 24,-1 0,1 0,-24 24,23-1,1 1,-24-1,0 1,0-1,0 1,0 23,-24-24,24 1,-23-1,-1 1,1-1,-1 1,1-1,-1 1,1-1,-1-23,48 0,-1 0,1 0,-1 0,24 0,-23 0,-1 0,1 0,23 0,-24-23,1 23</inkml:trace>
  <inkml:trace contextRef="#ctx0" brushRef="#br0" timeOffset="454809.03">11759 17780,'-188'188,"376"-376,-188 211,0 1,-23-1,23 1,0-1,-24 1,1-1,23 1,-24 23,1-24,-1 1,24-1,-23 1,-1-1</inkml:trace>
  <inkml:trace contextRef="#ctx0" brushRef="#br0" timeOffset="455073.015">11571 17850,'259'235,"-518"-470,541 494,-258-259,-1 23,1-23,-1 0,1 0</inkml:trace>
  <inkml:trace contextRef="#ctx0" brushRef="#br0" timeOffset="455336.9976">12018 17780,'23'211,"-46"-422,46 469,-23-234,0 23,0-24,0 24,0-23,0 0</inkml:trace>
  <inkml:trace contextRef="#ctx0" brushRef="#br0" timeOffset="457024.8919">13194 16227,'23'0,"1"0,-1 0,1 0,-24-23,47 23,-23 0,-1 0,1 0</inkml:trace>
  <inkml:trace contextRef="#ctx0" brushRef="#br0" timeOffset="457232.8802">13147 16392,'188'0</inkml:trace>
  <inkml:trace contextRef="#ctx0" brushRef="#br0" timeOffset="458896.773">14581 15757,'0'-23,"0"46,0-70,0 71,0-1,0 1,0 23,0 0,0 0,0 0,0 0,0 23,0-23,0 0,24 0,-24 24,24-24,-24 0,0 0,0 0,0 0,0-23,0 23,0-24</inkml:trace>
  <inkml:trace contextRef="#ctx0" brushRef="#br0" timeOffset="460283.2977">15169 15710,'0'-23,"-23"23,-1 23,24 1,0-1,0 1,0 23,0-24,0 24,0 0,24 0,-24-23,23 23,1-24,-1 24,1-23,23-1,-23 1,23-24,0 23,0-23,0 0,0 0,0 0,0-23,0-1,23 1,-23-1,-23 1,23-1,0-23,-47 24,47-1,-47-23,0 24,0-1,0-23,0 24,0-1,0 1,-23 23,-1 0</inkml:trace>
  <inkml:trace contextRef="#ctx0" brushRef="#br0" timeOffset="460682.2363">15475 15922,'0'-24,"0"1,0 46,0 1,0-1,0 1,0-1,0 24,0 0,0-23,0 23,0 0,0 0,24-24,-24 25,0-25,0 24,0-23,0-1,0 1,0-1,0 1</inkml:trace>
  <inkml:trace contextRef="#ctx0" brushRef="#br0" timeOffset="461522.1805">16298 15898,'24'0,"-1"24,1-24,-1 0,1 23,-1-23,1 24,47-24,-48 23,1-23,23 0,-24 0,24 0,-23 0,-1 0,1 0,-1 0,1 24,-1-24,-23 23,0 1,-23-1,23 1,-24-1,1 1,-1-24,1 23,-1 1,1-1,-1 1,-23-1,24 1,-24 0,23-1,0 1,1-24,-1 23,1 1,-1-24,1 23,-1-23</inkml:trace>
  <inkml:trace contextRef="#ctx0" brushRef="#br0" timeOffset="463878.0149">18321 15616,'0'23,"-24"1,1-24,-1 24,-23-1,24 1,-1-1,-23 1,0-1,0 1,0-1,0 24,0-23,-23-1,22 1,1-1,24-23,-24 24,23-1,1-23,-1 24,1-24,46 0,1 23,-1-23,1 0,70 24,-71-1,25 1,22-24,-23 23,0-23,-23 24,23-1,0-23,0 24,0-24,-24 0,24 23,-23-23,-1 24,1-24,-24 24,-24-24</inkml:trace>
  <inkml:trace contextRef="#ctx0" brushRef="#br0" timeOffset="465245.9304">19144 15663,'0'-24,"0"1,-23 23,-1 0,1 0,-1 0,0 0,-23 0,0 23,47 1,-47 0,24-1,-1 1,1 23,23 0,-24 0,1 0,23-24,0 24,0 0,0 0,0 0,23-23,1-1,-1 1,1 23,-1-47,24 23,-23-23,23 0,-24 0,48 0,0-23,-24-1,0-23,0 24,-24-1,24-23,-23 24,-1-24,1 23,-1-23,-23 24,0-24,0 0,0 23,-23-23,-1 24,1-1,-1 1,1-1,-24 0,0 1,23 23,1-24,-48 24,48 0</inkml:trace>
  <inkml:trace contextRef="#ctx0" brushRef="#br0" timeOffset="465786.7649">19144 15381,'0'-24,"0"48,0-1,-23 1,23 23,-24-24,24 24,0 0,0 24,0-24,0 24,0-1,0 1,0-1,0 24,0-23,0-1,0-23,0 24,0 0,0 23,-23-47,23 0,0-24,0 1</inkml:trace>
  <inkml:trace contextRef="#ctx0" brushRef="#br0" timeOffset="466546.7147">19850 15310,'-24'0,"24"24,0-1,0 1,0 23,0-24,0 24,0 24,0-24,0 24,0-1,0 1,0-1,24-23,-24 24,0-1,0-23,0 0,0 0,0 0,-24 1,24-25,0 1,-23-1,-1-23,24 24,-23-24</inkml:trace>
  <inkml:trace contextRef="#ctx0" brushRef="#br0" timeOffset="467514.6566">20085 15687,'0'-24,"0"0,0 1,0-1,0 1,0-1,23 24,1-23,-1 23,1 0,-1 0,1 0,-1 0,1 0,-24 23,23 1,1-1,-24 24,24-23,-1 23,-23-23,47 23,-23 0,-1-24,1 24,-1-23,1-1,23 24,-24-47,24 24,-23-1,-1-23,1 0,23 0,-24 0,1 0,23 0,-24-23,24 23,-47-24,48 24,-25-23,1-1</inkml:trace>
  <inkml:trace contextRef="#ctx0" brushRef="#br0" timeOffset="468146.6167">20767 15451,'-24'0,"1"24,-1-24,24 23,-47 1,47-1,-47 1,47 23,-47 0,24-23,-1 23,1 0,-24 0,47 0,-47 0,23 0,24 0,-47 0,47-24,-24 24,1-23,-1-1,1-23,-1 24</inkml:trace>
  <inkml:trace contextRef="#ctx0" brushRef="#br0" timeOffset="468850.5748">21190 15498,'-23'0,"46"0,-46 24,46-24,1 0,23 23,-24-23,24 24,-23-24,-1 23,24 1,0-24,0 23,0 1,-23-24,47 24,-48-1,1-23,23 24,0-24,-24 23,1-23,-24 24,0-1,0 1,0-1,-24 1,24-1,-47 1,24-1,-1 1,1-1,-24 1,47-1,-47 1,23-1,-23 1,23-1,1-23,-24 24</inkml:trace>
  <inkml:trace contextRef="#ctx0" brushRef="#br0" timeOffset="477832.476">23542 13782,'24'0,"-1"0,1 0,-1-24,1 24,-1 0,1 0,-24-24,23 24,1 0,-1 0,1 0,-1 0,1 0,-1 0,24 0,0-23,0 23,71-24,-47 24,-1 0,-23-23,47 23,-23-24,-1 24,1-23,23 23,-47 0,24-24,-1 1,-23 23,0-24,0 24,0 0,-23 0,23-23,0 23,-24 0</inkml:trace>
  <inkml:trace contextRef="#ctx0" brushRef="#br0" timeOffset="480244.3872">26388 12911,'-24'0,"1"24,-24-1,23-23,1 24,-1-1,-23 1,0-1,0 1,24-1,-48 1,24 0,0-1,23-23,1 0,-1 0,24 24,24-24,-24 23,47-23,-47 24,23-1,1-23,23 24,-24-1,25 24,-25-47,1 24,23-1,-24 1,1-1,-1-23,1 24,-1-1,-23 1,24-24</inkml:trace>
  <inkml:trace contextRef="#ctx0" brushRef="#br0" timeOffset="480812.6892">27093 12841,'-23'0,"46"0,-70 0,0 0,0 23,24 1,-24 23,23-24,1 24,-24-23,47 23,-24 0,24 0,0-23,0 23,24-24,-1 48,1-48,23-23,-24 24,24-24,0 0,-23 0,-1 0,24-24,0 24,-23-23,23-1,-24 1,1-1,-1 1,-23-24,24 23,-24-23,0 23,0-23,-24 0,24 0,0 24,-47-24,47 0,-47 47,24-47,-1 47,1-24</inkml:trace>
  <inkml:trace contextRef="#ctx0" brushRef="#br0" timeOffset="481316.6598">27211 12559,'0'-24,"-24"24,1-23,-1 23,1 0,23 23,0 1,-24-1,-23 24,47 0,-23 0,-1 0,24 24,-23-1,23-23,-24 24,24-1,-23 72,23-95,0 23,0 1,0-24,0 23,0-23,0 0,0 0,0-23,-24 23,24-23</inkml:trace>
  <inkml:trace contextRef="#ctx0" brushRef="#br0" timeOffset="481996.6136">27611 12512,'0'23,"0"1,0-1,0 1,0 23,0 0,0 0,0 23,0-23,-24 24,24-1,0-23,0 0,0 24,0-24,0 0,-23 0,23 0,0 0,0-23,-24 23,24-24,-23 1,23-1</inkml:trace>
  <inkml:trace contextRef="#ctx0" brushRef="#br0" timeOffset="482588.5806">27752 12911,'0'-23,"0"-1,0 1,0-1,23 1,-23-1,24 1,-1 23,1-24,-1 24,1-23,-1 23,1 0,0 0,23 0,-24 0,1 0,-1 23,1 1,-24-1,23 24,1-23,-24 23,23 0,-23 0,24-24,-24 24,23 0,24 1,-23-25,-24 1,47-1,0 1,-24-24,24 0,-23 0,46-24,-22 24,-25-23,24 23,-23-24</inkml:trace>
  <inkml:trace contextRef="#ctx0" brushRef="#br0" timeOffset="482988.5544">28551 12747,'-23'0,"-1"0,24 23,-47 1,24 23,-24-24,23 24,1-23,-24 46,0-46,23 23,-23 0,24 0,-24-23,47 23,-47-24,47 1,-24-1,1 1,23-1</inkml:trace>
  <inkml:trace contextRef="#ctx0" brushRef="#br0" timeOffset="483549.0576">28951 12723,'0'0,"0"-23,-23 23,46 0,-23 23,24-23,-1 24,24-1,-23-23,23 24,-24-1,1 1,23-24,-23 0,23 23,0 1,-24-24,1 23,-1-23,-23 24,0-1,0 1,0-1,-23 1,-1-1,24 1,-47-1,24 1,-24 0,23-1,-23 1,0 23,23-24,1-23,-1 0</inkml:trace>
  <inkml:trace contextRef="#ctx0" brushRef="#br0" timeOffset="498418.7331">22860 15734,'24'0,"-1"0,1 0,-1 0,1 0,-1 0,24-24,0 24,-23 0,-1 0,1 0,-1 0,1 0,-1 0,1 0</inkml:trace>
  <inkml:trace contextRef="#ctx0" brushRef="#br0" timeOffset="498650.7153">22978 15898,'235'-23,"-470"46,517-46</inkml:trace>
  <inkml:trace contextRef="#ctx0" brushRef="#br0" timeOffset="500227.262">24977 15310,'-24'0,"1"0,-1 24,1-1,-24 1,23-1,1-23,-1 24,-23-1,23 1,1-24,-24 23,23 1,-23-1,0 1,24-24,-1 0,1 0,23 23,23 1,1-24,-1 23,24 1,-23-24,23 24,0 23,0-24,0 1,0-1,0 1,0 23,0-24,0 1,-23-1,-1 1,1-24,-1 23,1-23</inkml:trace>
  <inkml:trace contextRef="#ctx0" brushRef="#br0" timeOffset="501360.3228">25941 15334,'0'-24,"0"1,-24-1,1 1,-1 23,1 0,-1 0,1 0,-1 0,1 23,-1 1,-23-1,24 24,-1 0,1 0,23 0,-24 24,24-24,0 0,0 0,24-23,-1 23,1-24,23 1,-24-1,24-23,0 0,0 0,0 0,-23 0,23-23,0-1,0 1,-23-1,23-23,-24 24,24-25,-47 25,24-24,-24 0,0-24,0 24,0 24,-24-24,1-24,-1 48,1-1,-1 1,1-1,-1 24,1 0,-25 0,25 0</inkml:trace>
  <inkml:trace contextRef="#ctx0" brushRef="#br0" timeOffset="501840.2899">25964 14934,'24'-24,"-24"1,0 46,0 1,0 23,0 0,0 0,0 0,-24 24,24-24,0 23,-23 1,23-1,0 1,0-24,-24 47,24-47,0 24,0-24,0 23,-23 24,23-47,0-23,0-1,0 1</inkml:trace>
  <inkml:trace contextRef="#ctx0" brushRef="#br0" timeOffset="503032.2212">26623 15052,'0'-24,"0"48,0-72,0 25,0-1,0 1,0 46,0 1,0 23,0-23,0 23,0 0,0 23,0-23,0 24,0-1,0-23,0 24,0 70,0-94,0 0,0 24,0-24,0 0,0-24,0 1,-24-1</inkml:trace>
  <inkml:trace contextRef="#ctx0" brushRef="#br0" timeOffset="503768.1704">26882 15240,'-24'-24,"24"1,0-1,24 1,-24-1,23 24,-23-23,24-1,-1 24,-23-23,24 23,-1 0,1 0,-1 0,1 0,-1 23,1 1,-1-1,1 1,-1-1,1 24,-1-23,1 23,-1-24,25 24,-48 0,47-23,-24 23,24-24,-23 1,-1-1,48 1,-48-1,1 1,-1-24,24 23,-23-23,-1 0,1 0,-1 0,24-23,-23 23,-24-24,23 1</inkml:trace>
  <inkml:trace contextRef="#ctx0" brushRef="#br0" timeOffset="504216.1407">27658 15028,'0'0,"0"-24,0 1,-24 23,1 23,-1 1,1 0,-1 23,-23 0,24-24,-1 24,-23 0,47 0,-47 0,24 0,-1 0,0 0,1 0,-1-23,24 23,-23 0,-24-47,47 24,-24-1,24 1,-23-24</inkml:trace>
  <inkml:trace contextRef="#ctx0" brushRef="#br0" timeOffset="504928.0968">28175 15075,'-23'0,"23"-23,-24 23,48 0,-1 23,24 1,-47-1,47-23,-23 24,23-24,0 23,-24-23,24 24,0-1,-23-23,70 24,-70-24,-1 0,1 0,-1 0,1 0,-1 0,-23 23,0 1,-23-1,-1 1,1-1,-1 1,1-1,-1-23,1 24,-25-1,25 1,-1-24,1 23,-1 1,1-1,-1-23,1 24</inkml:trace>
  <inkml:trace contextRef="#ctx0" brushRef="#br0" timeOffset="505808.7152">29445 14863,'24'0,"-48"0,48-23,-1-1,-23 1,-23 46,23 1,0 23,-24-24,24 48,0-24,0 0,0 24,0-1,0 1,0-1,0 1,0-24,0 94,0-94,0 24,0-48,-23 24,-1-23,24-1,-23-23,-1-23</inkml:trace>
  <inkml:trace contextRef="#ctx0" brushRef="#br0" timeOffset="507520.611">30057 15052,'-24'0,"24"-24,-23 24,23 24,-24-24,24 23,0 1,0-1,0 48,0-24,24-24,-24 24,23 0,1-23,-24-1,47 24,-24-23,1-1,-1 1,24-24,0-24,-23 24,23-23,-47-1,47 1,-24-1,24-23,-47 24,48-24,-48 23,23-23,1 24,-1-24,-23 23,0-23,0 24,0-1,0 0,-23 1</inkml:trace>
  <inkml:trace contextRef="#ctx0" brushRef="#br0" timeOffset="508088.5697">30339 15193,'0'0,"0"-24,0 1,23 46,-23 1,0-1,0 1,0 23,0-24,0 24,0 0,0-23,0 23,-23 0,23 0,0 0,0 0,0-23,0-1,0 1,0-1,0 1</inkml:trace>
  <inkml:trace contextRef="#ctx0" brushRef="#br0" timeOffset="508576.5435">30762 15193,'0'-24,"-306"424,612-776,-282 352,-1 24,1 0,-1 0,1 24,-1-1,1 1,-1-1,1-23,-1 24,1-1,-1-23,1 24,-24-1,0 1,0-1,0 1,0-1,0 1,-24-24,1 23,23 24,-47-23,23-1,1 24,-1-23,1 0,-1 23,-23-47,24 23,-1 1</inkml:trace>
  <inkml:trace contextRef="#ctx0" brushRef="#br0" timeOffset="514712.155">30692 15216,'23'0,"1"0,-1 0,1 0,-24 24,47-24,-24 0,1 0,-1 0,1 0,-1 0,1 23,-1-23,1 0,-1 0,1 0,-1 24,1-24,-48-24,1 24,-1 0,1 0,-1-23,1 23,-1 0,1 0,-24-24,23 24,1 0,-24-23,0-1,23 24,1-23,-1 23,71 0,-23 23,-1 1,1-24,23 23,-24 1,24-1,0-23,0 24,-23-1,23-23,0 24,-23-24,23 0,-47 23,-24-23,1 0,-1-23,0 23,1 0,-1-24,1 24,-1 0,1 0,-1-23,1-1,-1 1</inkml:trace>
  <inkml:trace contextRef="#ctx0" brushRef="#br0" timeOffset="514968.1335">30856 15193,'-94'0,"212"0,-142 0,-93-24</inkml:trace>
  <inkml:trace contextRef="#ctx0" brushRef="#br0" timeOffset="518030.4141">24741 15404,'-23'0,"46"0,-93 24,46-24,1 0,-1 0,24-24,47 24,-23 0,-1 0,24 0,1 0,22 0,1 0,-1 24,48-24,-24 0,23 0,25 0,-1-24,23 24,1 0,47-23,-24-1,23 24,25-23,-25-1,48 24,-24 0,47 0,-46 0,46 0,-24 0,-22 0,22 0,-22 0,-1 24,-24-1,25 1,-25-1,-46-23,23 24,0-1,-47 1,0-1,-23-23</inkml:trace>
  <inkml:trace contextRef="#ctx0" brushRef="#br0" timeOffset="519270.338">14370 17521,'23'0,"1"0,-1 0,1 0,23 0,-24 0,24 0,-47-24,48 24,-1 0</inkml:trace>
  <inkml:trace contextRef="#ctx0" brushRef="#br0" timeOffset="519494.3202">14464 17686,'235'-47</inkml:trace>
  <inkml:trace contextRef="#ctx0" brushRef="#br0" timeOffset="520745.4206">16087 17098,'0'0,"23"0,1 0,-24-24,0 48,-24-24,1 23,23 1,-24-24,1 47,-1-47,-23 47,24-24,-1 1,-23-1,23 24,-23-47,24 47,-1-47,-23 24,24-1,-1-23,1 0,23 24,0-1,23-23,1 0,-1 24,24-1,-23-23,23 24,-24 0,48-1,-47-23,23 24,0 23,-24-24,1-23,23 47,-24-23,24-24,-47 23,24 1,-1-24</inkml:trace>
  <inkml:trace contextRef="#ctx0" brushRef="#br0" timeOffset="521393.3815">17145 17027,'0'0,"-24"-23,1-1,-1 24,1 0,-1 0,1 0,-1 0,1 24,-24 23,23 0,1 0,23 0,-24 0,1 23,23-23,0 24,0-24,0 23,0-22,0-1,0-24,47 24,-47-23,47-1,-24-23,24 0,-23 0,70 0,-47-23,0-1,0-23,0 0,-23 24,23-25,-24 1,24 0,-47 0,0 0,0 0,0 0,0 0,0 0,-23 0,-1 24,1-24,-24 23,0 1,23-1,-23 24,0 0,23 0,1 0,-24 24</inkml:trace>
  <inkml:trace contextRef="#ctx0" brushRef="#br0" timeOffset="521831.8876">17169 16721,'0'-23,"0"46,0-23,0 24,0-1,0 24,0 0,0 24,0 0,0-1,0 1,0-1,0 1,-24 23,24-24,0 24,-24-23,1 0,23-1,-24 1,1-24,23 23,-24-23,24 0,-23-23,23 23,-24-24</inkml:trace>
  <inkml:trace contextRef="#ctx0" brushRef="#br0" timeOffset="522803.7401">17898 16862,'0'-23,"0"46,0 1,0-1,0 1,0 23,0 0,0 24,0-1,0 1,-24-1,24-23,0 47,0-23,0-24,0 24,-23-24,23 0,0 0,-24 0,24-24,0 1,-23-1</inkml:trace>
  <inkml:trace contextRef="#ctx0" brushRef="#br0" timeOffset="523395.7071">18250 17145,'0'-24,"0"48,0-71,0 23,0 1,0-1,24 1,-24-1,23 24,1-23,-1 23,1 0,23 0,-23 0,-1 23,1 1,23-1,-24 1,1 23,23-24,-24 24,24 0,-47 0,47-23,-23 23,-1 0,1-24,-24 24,47-23,-47-1,23 1,1-1,-1-23,-23 24,24-24,-1 0,-23-24</inkml:trace>
  <inkml:trace contextRef="#ctx0" brushRef="#br0" timeOffset="523771.6851">19026 16839,'-47'470,"94"-940,-70 470,-1 0,24 23,-23 24,-1-23,-23 23,24 0,-24 24,23-1,1 1,-48-24,48 23,-1 1,-46-1,46-23,1 1,-24-1,23 0,-23-24,23 1,1-1</inkml:trace>
  <inkml:trace contextRef="#ctx0" brushRef="#br0" timeOffset="525620.2339">19426 16909,'0'24,"24"-24,-1 0,-23 24,24-24,-1 23,1 1,-1-1,1-23,23 24,0-1,-23 1,23-24,0 23,0 1,0-24,-24 23,48-23,-24 0,-24 0,1 24,23-24,-24 0,1 0,-1 0,-23 23,0 1,-23-24,-1 23,1 1,-1-1,1 1,-24-1,0-23,23 24,-23 23,0-24,-23 24,23-23,47-1,-47-23,23 24,0 0,1-1,-1-23,24 24,-23-24</inkml:trace>
  <inkml:trace contextRef="#ctx0" brushRef="#br0" timeOffset="526764.163">21402 16839,'23'0,"-46"23,-1-23,24 24,-23-1,-1 1,-46 0,46 23,-23-24,0 24,-23-23,23 23,-24 0,0-24,24 24,0-23,0-1,0 1,24-1,-1-23,-23 24,24-24,46 0,1 0,-1 0,1 0,-1 0,1 0,-1 0,1 0,23 0,-24 0,1 0,-1 0,24 0,-47 23,24-23,0 24,-1-24,1 0,-1 23,1-23,-1 0,1 24,-1-24,-23 23,24-23,23 24,-24-24,1 23,23-23,-24 24,24-24,-23 24,-1-24,1 23,-1-23,1 0,-48 0,1 0</inkml:trace>
  <inkml:trace contextRef="#ctx0" brushRef="#br0" timeOffset="527860.0939">21214 17004,'-24'0,"1"0,-1 23,1 1,-1-24,1 23,-1 1,1-1,23 1,23-24,24-24,0 1,-23 23,23-24,0 1,-24-1,24 1,0-1,0 1,-47-1,24 24,-48 0,1 0,-1 24,-23-24,0 23,0 1,24-1,-48 24,24-23,0-1,0 24,24-23,-25-1,25 1,-1 23,1-47,-1 23,48-23,-1 0,1-23,-1 23,25 0,-25-24,1 24,-1-23,24 23,-23 0,-24 23,-24-23,24 24,-23-1,-1-23,24 24,-23-1,-1-23,24 24,24-1,-1-23,24 0,-23 0,-1 0,1 24,-1-24,-23 23,0 1,0-1,-23 1,-1-24,24 23,-23-23</inkml:trace>
  <inkml:trace contextRef="#ctx0" brushRef="#br0" timeOffset="528332.0612">21990 16745,'0'0,"0"23,23 1,-23-1,0 1,24-1,-24 48,0-47,0 93,0-46,0-24,0 23,0-23,0 0,0 24,0-24,0 0,0 0,0-23,23 23,-23-24,0 24,0-23,0-1,24 1</inkml:trace>
  <inkml:trace contextRef="#ctx0" brushRef="#br0" timeOffset="529294.5087">22836 16933,'0'-24,"0"48,0-71,0 23,-23 1,-1 23,24 23,-23 1,23-1,0 1,0 23,0 0,0 0,0 0,0 0,0 0,23 0,1 0,-24-23,23-1,1 24,0-23,23-24,-24 23,24-23,-23 0,-1-23,24 23,-23-24,23 1,-24-1,1 1,23-24,-24 23,1-23,-1 24,1-24,-1 0,-23 0,24 23,-1-23,1 0,-24 0,0 0,0 23,0 1,0-1,0 1</inkml:trace>
  <inkml:trace contextRef="#ctx0" brushRef="#br0" timeOffset="529790.4798">23001 17027,'0'0,"0"24,0-1,0 24,0 0,0 0,0 0,0 0,0 0,0 24,0-24,0 0,0 0,0 0,0-23,0 23,0-24,24 1,-24-1,0 1,0-1</inkml:trace>
  <inkml:trace contextRef="#ctx0" brushRef="#br0" timeOffset="530471.9261">23683 16909,'0'0,"0"24,24-24,-1 0,24 24,0-1,-23 1,-1-1,48-23,-24 24,-24-1,48-23,-24 24,0-24,0 23,0-23,0 0,-23 24,23-24,-24 0,1 0,-1 0,1 23,-24 1,0-1,-24 1,1 23,-24-24,47 1,-71-1,48 1,-24-1,23 24,-46-23,22-1,1 24,-23-23,23 0,-24-1,24 1,0 23,-23-24,23-23,0 24</inkml:trace>
  <inkml:trace contextRef="#ctx0" brushRef="#br0" timeOffset="542553.5864">2234 7808,'0'23,"0"1,0-1,0 1,0-1,24 1,-24-1,23 1,-23 23,0-23,0-1,0 24,0-23,0-1,24 24,-24-23,23-1,-23 1,0-1,24-23,-1 24,24-1,-23-23,-1 0,24 0,-23 0,47-23,-24 23,0 0,23-24,-23 24,24-23,-1 23,24-24,-47 1,48 23,-1-24,0 24,0-23,23 23,-23-24,24 1,0-1,-1 24,1-23,23-1,0 1,0 23,0-24,24 0,-48 1,48 23,117-24,-141 1,1 23,-1-24,-24 24,48-23,-48 23,1 0,117-24,-141 24,24 0,-48 0,25 0,-25 0,1 0,-24 0,0 24,0-24,0 0,-47 23,47-23,-24 24,-23-48,0 1,0-1,0 1,0-1,0 1,0-1,0 1,24-71,-24 70,23-23,-23 0,0 0,0 0,0 0,0 23</inkml:trace>
  <inkml:trace contextRef="#ctx0" brushRef="#br0" timeOffset="566077.7718">15922 18109,'0'23,"0"1,0-1,0 1,0 0,0-1,0 1,0-1,0 1,24-24,-1 0,1 0,-1 0,1 0,-1 0,1 0,23 0,-24 0,24 0,0 0,-23 0,23-24,0 24,0 0,23 0,-22 0,22-23,1 23,-24-24,23 24,1-23,-24 23,23 0,24-24,-23 0,-24 24,47 0,-23 0,-1-23,1 23,23 0,-24 0,24-24,1 24,-1 0,0 0,23-23,-23 23,24 0,-24-24,24 24,-24 0,23-23,-23 23,0 0,24 0,0 0,-24 0,23 0,-46 0,23 0,24 0,-48-24,24 24,-23 0,23 0,-47 0,47 0,-24-23,48-1,-71 24,0 0,0-23,-23 23,23 0,-24-24,1 24,-1 0,-23-23,0-1,0 1,-23-1,23 1,-24 23,24-24,0 1,-23 23,-1-24,1 24</inkml:trace>
  <inkml:trace contextRef="#ctx0" brushRef="#br0" timeOffset="567045.7161">17310 18462,'-24'0,"1"0,-1 0,1 23,-1 1,1-24,-1 23,0 1,1-24,-1 47,1-24,-1 1,24-1,-23 1,23-1,0 1,0-1,0 1,23-24,1 0,-1 0,1 0,23 0,0-24,-23 24,23-23,0-1,-24 24,24-23,0 23,-23-24,-1 1,1 23,-1-24</inkml:trace>
  <inkml:trace contextRef="#ctx0" brushRef="#br0" timeOffset="567533.6788">17874 18509,'47'-47,"-94"94,71-94,-48 47,1 23,-1-23,1 24,23-1,-24 1,0-24,24 23,0 1,0 23,0-24,0 1,24-1,0-23,23 0,-24 0,1 0,-1 0,1-23,-1 23,-23-24,24 1,23-1,-47 1,0-1,0 1,0-1,0 1,-24 23,1 0</inkml:trace>
  <inkml:trace contextRef="#ctx0" brushRef="#br0" timeOffset="568213.6436">18321 18438,'-47'71,"94"-142,-118 165,71-70,0-1,0 1,0-1,0 1,0-1,0 1,0-1,0-46,0-1,0 1,24 23,-1-24,-23 1,0-1,0 1,24-1,-24 1,0-1,0 1,23 23,1 0,-24 23,0 1,23-24,-23 23,24 1,-24-1,24 1,-24-1,47 1,-47-1,23 1,1-1,-1-23,1 0,-1 0,1 0,-24-23,23 23,-23-24,0 1,0-1,0 1,0-1,0 1,0-1,0 1,0-1,0 1</inkml:trace>
  <inkml:trace contextRef="#ctx0" brushRef="#br0" timeOffset="568717.6066">19168 18462,'-189'-24,"1"48,376-24,-211 0,235 0,-448 23,213 1,23-1,0 1,23-1,-23 1,47-24,-47 23,47-23,-23 24,23-24,-23 0,-1 0,1 0,23 0,-24 23,1-23,-24 24,-24-24,1 0,23 23,-47-23,23 0,1 0,-1 0,-47 0,24 24,24-24,-1 0,-23 0,24 23,-1 1,1-24</inkml:trace>
  <inkml:trace contextRef="#ctx0" brushRef="#br0" timeOffset="569197.5769">19379 18438,'0'0,"-23"0,46 0,1 0,-1 0,24 0,-23 0,23 0,-24 0,1 0,23 0,-24 0,1 0,0 0,23-23,-24 23,1 0,-24-24</inkml:trace>
  <inkml:trace contextRef="#ctx0" brushRef="#br0" timeOffset="569445.5571">19544 18462,'23'329</inkml:trace>
  <inkml:trace contextRef="#ctx0" brushRef="#br0" timeOffset="570325.5032">20085 18462,'-47'0,"-330"164,801-328,-471 187,23-23,1 24,23-1,0 1,-24-1,24 1,0-1,0 1,0-1,-23-23,23 24,-24-24,24 23,0 1,-23-24,-1 23,24 1,0-1,-23-23,23 24,-24-24,24 24,0-48,24 0,-1 1,-23-1,0 1,24-1,-1 24,-23-23,0-1,24 1,-1-1,1 24,-24-23,0-1,23 1,-23-1,24 1,-24-1,0 1,23 23,1 0,-1 23,1 1,-1-1,-23 1,24-1,-1 24,-23-23,24-1,-1 1,-23-1,24 1,-24-1,0 1,23-1,1 1,-24 0,0-1,24 1,-24-48</inkml:trace>
  <inkml:trace contextRef="#ctx0" brushRef="#br0" timeOffset="570567.0891">20038 18720,'235'-70</inkml:trace>
  <inkml:trace contextRef="#ctx0" brushRef="#br0" timeOffset="571223.0486">20461 18509,'-23'188,"23"-165,-24-211,48 400,-1-447,-46 493,23-281,0-1,0 1,0-1,0 1,0-1,0 1,23-1,-23 1,24-1,-24 1,0-1,23 24,1 0,-1 24,1-1,-1-23,-23 24,24-1,-1 1,-23-1,24 1,-1-24,-23 23,24 1,-1-1,1-23,-1 0,1 0,-1 0,1 0,-24-23,0-1,0 1,0-1,0 1,-24-1,1 24,23-23,0-1,0 1,0-1,0 1</inkml:trace>
  <inkml:trace contextRef="#ctx0" brushRef="#br0" timeOffset="571551.0301">21143 18391,'24'24,"-1"-24,-187-71,281 118,-46-23,-24-24,0 0,-24 0,24 0,-23 0,-1 0,1 0,-1-24,1 24</inkml:trace>
  <inkml:trace contextRef="#ctx0" brushRef="#br0" timeOffset="571807.0125">21308 18415,'23'399</inkml:trace>
  <inkml:trace contextRef="#ctx0" brushRef="#br0" timeOffset="573526.9022">22954 18062,'0'23,"24"-23,-24 24,23-24,-23 23,24-23,-1 24,1-1,-1-23,24 24,-23 0,23-24,0 0,23 23,-23 1,0-24,24 0,-24 0,0 0,0 0,24 0,-24 0,-24-24,24 24,24 0,-24-23,-24 23,1 0,-1 0,1-24,-24 0,-24 1,1 23,-1-24,1 24,23 24,23-1,1-23,-24 24,23 0,1-24,-1 0,-23 23,24 1,-1-1,-23 1,-23-1,-1-23,24 24,-23-1,-24-23,23 24,1-1,-24 1,0-24</inkml:trace>
  <inkml:trace contextRef="#ctx0" brushRef="#br0" timeOffset="575734.763">24765 18250,'0'24,"24"-1,-1-23,-23 24,24-1,-24 1,0-1,23 1,1 23,-1-24,1 1,-24-1,0 1,23-24,1 23,-1-23,1 0,-1-23,1-1,-24 1,23-1,1 1,23-1,-47 1,23-1,1 24,-24-23,23-1,1 1,-1 23,-23-24,24 24,-1 0</inkml:trace>
  <inkml:trace contextRef="#ctx0" brushRef="#br0" timeOffset="576102.7378">25588 18297,'0'0,"24"0,-24 24,0-1,0 24,0-23,0 23,0 0,0-24,0 1,0-1,0 1,0-1,23-23</inkml:trace>
  <inkml:trace contextRef="#ctx0" brushRef="#br0" timeOffset="576358.724">25682 18321,'424'-118,"-848"236,871-236</inkml:trace>
  <inkml:trace contextRef="#ctx0" brushRef="#br0" timeOffset="576614.7069">25706 18415,'400'-24,"-800"48,847-48</inkml:trace>
  <inkml:trace contextRef="#ctx0" brushRef="#br0" timeOffset="576862.6891">25823 18603,'447'-47</inkml:trace>
  <inkml:trace contextRef="#ctx0" brushRef="#br0" timeOffset="577310.6644">26905 18203,'-47'-24,"24"24,-471 189,964-378,-376 213,-211-48,93 48,-23 0,0-1,23 1,1-1,-1 1,1-1,-1 1,24-1,-23 48,46-48,-23 1,24-1,23 1,0-24,-23 0,23 0,0 0,-24 0,1 0,23 0,-24 0,24-24,-23 24,-1 0,1-23,-1-1</inkml:trace>
  <inkml:trace contextRef="#ctx0" brushRef="#br0" timeOffset="577702.6439">27258 18203,'0'0,"23"0,25 0,-25 0,24 0,-23 0,-1 0,24 0,-23 0,23 0,-24 0,1 0,23-24</inkml:trace>
  <inkml:trace contextRef="#ctx0" brushRef="#br0" timeOffset="577942.6244">27564 18227,'-24'329</inkml:trace>
  <inkml:trace contextRef="#ctx0" brushRef="#br0" timeOffset="578422.5932">28058 18274,'-47'0,"47"23,-353 142,753-353,-471 211,48 1,-1-1,24 24,-24-47,1 47,23-23,0-1,0 24,0-23,0-1,23-23,1 24,23-24,-23 0,23-24,0 1,-24 23,1-24,-1 1,-23-1,24 1,-1-1,-23 1,0-1,0 1,0-1,-23 1,-1-1,1 24,-24 0,23 0</inkml:trace>
  <inkml:trace contextRef="#ctx0" brushRef="#br0" timeOffset="579158.5503">28599 18227,'-95'94,"95"-71,-282-117,564 212,-187-259,-190 305,95-140,0-1,0 1,0-1,0 24,0-23,0-1,0 1,0-48,0 1,0-1,0-23,0 24,0-24,0 23,0 1,0-24,0 23,24 1,-1-1,1 1,23 23,-23-24,-1 24,1 0,23 0,-24 0,1 0,-1 24,1-24,-1 23,-23 1,0-1,-23-23,23 24,-47-1,0-23,23 0,1 24,-1-24,1 0,-1 23,1-23,23 24,23-1,-23 1,47-1,-23 1,23-1,0 1,0-1,23 1,-23-1,0 1,24-1,-24 1,23-1,-22-23,-1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1T09:43:02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7738 423,'0'24,"0"-1,23-23,-23 47,0-23,0-1,0 24,0-23,-23 23,23 0,0-24,0 24,0 0,-24-23,1-1,23 24,-24-23,24-1,0 1,0-1,0 1,0 0,0-48,-23 24,23-24,0 1,0-1,0 1,0-1,0-23,0 24,0-24,0 23,23-23,-23 24,0-24,24 23,-24 1,23-24,1 0,-1 23,1 1,-24-1,23 1,1-1,-24 0,0 1,23 23,1 0,-24 23,0 1,23 0,-23-1,0 24,24-23,-1 23,-23 0,0 0,24 0,-1-24,-23 24,0-23,24 23,-1-24,-23 1,24 23,-24-24,0 1,0-1,0 1,0 0,0-1,0-46</inkml:trace>
  <inkml:trace contextRef="#ctx0" brushRef="#br0" timeOffset="215.9866">7714 799,'0'0,"24"0,-24-23,23 23,1-24,-1 24,1-23,-1 23,24 0,0-24</inkml:trace>
  <inkml:trace contextRef="#ctx0" brushRef="#br0" timeOffset="959.9393">7644 305,'0'-23,"23"23,-23-24,24 24,-1-23,1-1,-1 1,1-1,-24 1,23-1,1 24,-24-23,23 23,-23-24,24 24,-1 0,-23 24,0-1,0 1,24-24,-24 23,23 1,-23-1,24 1,-24-1,23-23,-23 24</inkml:trace>
  <inkml:trace contextRef="#ctx0" brushRef="#br0" timeOffset="4515.315">8561 564,'0'24,"23"-48,1 24,-1 0,24 0,0 0,-23 0,23 0</inkml:trace>
  <inkml:trace contextRef="#ctx0" brushRef="#br0" timeOffset="4723.2989">8537 752,'0'0,"0"24,24-24,-1 0,1 0,-1-24,24 24,0 0,-23-23,23 23</inkml:trace>
  <inkml:trace contextRef="#ctx0" brushRef="#br0" timeOffset="6411.195">9948 258,'24'0,"-24"24,0-1,23 1,-23-1,0 1,24-1,-24 25,0-25,0 24,0-23,0-1,0 24,0-23,0-1,0 24,0-23,0-1,0 1,0-1,0 1,0-1,-24-23</inkml:trace>
  <inkml:trace contextRef="#ctx0" brushRef="#br0" timeOffset="8658.8565">10583 329,'24'-24,"-24"1,-24 23,1 0,-1 0,1 23,-24 1,47-1,-24 1,1-1,-1 1,24 23,0-23,-23-1,-1 1,24 23,0-24,0 24,0 0,0-23,24-24,-24 23,23-23,1 0,23 0,-24 0,1 0,23-23,0 23,0-24,-24 1,1-1,23 1,-47-1,23 1,1-24,-24 23,0 1,0-1,-24 1,24-1,-23 0,23 1,0-1,-24 1,1 23,-1-24,1 1</inkml:trace>
  <inkml:trace contextRef="#ctx0" brushRef="#br0" timeOffset="10333.5347">11007 258,'0'-23,"0"-1,23 24,-23 24,24-24,-1 23,24-23,-47 24,24-24,-1 0,24 0,-23 0,23 0,-24 0,24 0,-23 0,-1 0,25 0,-1 0,-24 0,-23 23,0 1,-23-24,-1 0</inkml:trace>
  <inkml:trace contextRef="#ctx0" brushRef="#br0" timeOffset="11581.4584">11454 305,'0'24,"-24"-1,0 1,24-1,-23 1,-1-24,1 24,-1-1,1 1,-1-1,1-23,23 24,-47-1,23-23,24 24,-23-1,-1-23,24 24</inkml:trace>
  <inkml:trace contextRef="#ctx0" brushRef="#br0" timeOffset="13812.4687">12253 211,'24'0,"-24"-23,23 23,-46 23,-1-23,1 0,23 24,-24-1,1 1,-24-24,23 23,-23 1,23-1,1 1,-1-1,1 1,-24 0,23-24,24 23,-23-23,-1 24,24-1,0 1,24-24,-1 0,24 23,-23-23,23 24,-24-24,1 23,0-23,23 24,-24-24,1 23,-1-23,1 24,-24-1,23-23,-23 24,24-24</inkml:trace>
  <inkml:trace contextRef="#ctx0" brushRef="#br0" timeOffset="15258.4373">12794 235,'0'-24,"-23"24,-1 24,1-24,-1 0,0 23,1-23,-1 24,24-1,-23 1,-1-1,24 1,-23-1,-1 1,24 23,0-23,0-1,24 1,-1-24,-23 23,47-23,0 0,-23 0,23 0,-23 0,-1-23,24 23,0-24,-23 1,-24-1,23 24,-23-23,0-1,0 0,0 1,0-1,-23 1,23-1,-24 1,1 23,-1-24,1 24</inkml:trace>
  <inkml:trace contextRef="#ctx0" brushRef="#br0" timeOffset="15762.406">13194 117,'0'24,"0"-1,0 1,0-1,0 1,0-1,0 1,0 23,0 0,0-24,0 1,0 23,0-23,0 23,0-24,0 1,0 23,-24-24,24 1,0-1,0 1</inkml:trace>
  <inkml:trace contextRef="#ctx0" brushRef="#br0" timeOffset="16690.3514">13570 470,'47'0,"-23"0,-1-23,1 23,23 0,0 0,-24 0,24 0,-23 0,23 0,-24 0,1 0</inkml:trace>
  <inkml:trace contextRef="#ctx0" brushRef="#br0" timeOffset="19258.1835">14581 164,'0'-23,"24"23,-24 23,24 1,-24-1,0 1,0-1,0 1,23 70,-23-71,0 25,24-1,-24 0,0-24,0 24,0-23,0-1,0 1,0-1,0 1,0-1</inkml:trace>
  <inkml:trace contextRef="#ctx0" brushRef="#br0" timeOffset="19682.1618">14981 211,'0'0,"24"24,-24-1,0 1,0-1,0 24,-24-23,24-1,0 25,0-25,0 1,0-1,0 1,0-1,0 1,0-1</inkml:trace>
  <inkml:trace contextRef="#ctx0" brushRef="#br0" timeOffset="20194.1277">15311 164,'23'0,"1"0,-24 24,47-24,-24 23,24-23,0 0,0 24,0-1,-23 1,23-24,0 23,-24-23,1 24,-1-24,1 23,-1 1,-23-1,0 1,-23 0,-1-1,-23 1,47-1,-70 24,23-23,0-1,47 1,-47-24,23 23,24 1</inkml:trace>
  <inkml:trace contextRef="#ctx0" brushRef="#br0" timeOffset="21346.0519">16722 117,'23'0,"-46"0,46 24,-46-24,-1 23,1 1,-1-1,-23-23,24 47,-24-23,-1-24,1 47,24-24,-24 1,0-24,23 23,1-23,-1 24,1 0,46-24,-23 23,24-23,-1 0,1 0,-1 0,1 24,-1-24,1 23,23 1,-24-24,25 0,-1 23,-24-23,1 24,-1-24,1 23,-1-23</inkml:trace>
  <inkml:trace contextRef="#ctx0" brushRef="#br0" timeOffset="22122.0063">17098 70,'0'24,"0"-1,0 1,23-1,-23 48,24-48,-24 24,0 0,0-23,0 23,0-23,0-1,0 24,0-23,-24-1,24 1</inkml:trace>
  <inkml:trace contextRef="#ctx0" brushRef="#br0" timeOffset="22913.9524">17427 94,'0'-24,"0"1,24 23,-24 23,0 24,23 0,-23-23,0 23,0 0,0-24,0 24,0 0,0 1,0-1,0 0,0 47,0-47,0 0,0 0,0-24,0 24,0 0,0 0,0-23,0 23,0 0</inkml:trace>
  <inkml:trace contextRef="#ctx0" brushRef="#br0" timeOffset="35277.7774">8678 1693,'-23'0,"23"24,0-1,0 1,-24-1,24 1,0-1,0 1,24-1,-24 1,23-1,-23 1,24-1,-1 1,1-24,23 0,0 0,0 0,0 0,0 0,-23-24,23 24,-24-23,1-1,-1 1,24-1,-47-23,47 24,-23-1,-24 1,0-1,0 1,23-1,-23 0,0 1,-23-1</inkml:trace>
  <inkml:trace contextRef="#ctx0" brushRef="#br0" timeOffset="35701.746">8984 1764,'0'-24,"0"48,0-1,0 1,0-1,0 1,0-1,0 1,0-1,0 24,0-23,0 23,-23 0,23-24,0 24,0-23,0-1,0 1,0-1,0 1</inkml:trace>
  <inkml:trace contextRef="#ctx0" brushRef="#br0" timeOffset="36373.7055">8208 1552,'0'23,"0"1,0-1,0 24,0-23,0 23,0-23,0 23,0 0,0 0,0-24,23 24,-23 0,0 0,0-23,0 23,0-24,0 24,0-23,0-1,0 1,0-1,24-23</inkml:trace>
  <inkml:trace contextRef="#ctx0" brushRef="#br0" timeOffset="36981.6688">9690 1669,'-24'0,"1"0,46 0,1 0,-1 24,1-24,-1 24,1-1,46-23,-23 24,0-1,0 1,-23-1,-1-23,1 47,-24-23,-24-1,1-23,23 24,-47-1,23 1,1-1,-1 1,-23 23,24-24,-24 1,47-1,-47-23,47 24,-24-1,1-23</inkml:trace>
  <inkml:trace contextRef="#ctx0" brushRef="#br0" timeOffset="37429.6409">10748 1928,'0'0,"23"0,1 0,-24-23,47 23,-23 0,23 0,0 0,-24-24,1 24,-1 0,24 0,-23 0</inkml:trace>
  <inkml:trace contextRef="#ctx0" brushRef="#br0" timeOffset="37621.6255">10795 2069,'0'24,"0"-48,24 48,-1-24,1-24,23 24,-24-23,1 23,23 0,-24 0,24 0,-23 0,-1 0,1-24</inkml:trace>
  <inkml:trace contextRef="#ctx0" brushRef="#br0" timeOffset="38278.8821">12300 1693,'0'0,"24"24,-48-1,24 24,-23-23,-1-1,1 24,-24-23,23 23,-23-24,0 1,23-1,-23 24,24-23,-24-24,-24 23,48-23,-1 0,24-23,-23 23,23-24,0 1,0-1,23 1,-23-1,0-23,24 24,-1 23,-23-24,24 1,-1-1,1 24,-1 0,1 0,-1 24,1-24,-1 23,1 1,23-1,-23 1,23-1,-24 1,1-1,-1 1,24-1,-47 1,24-1</inkml:trace>
  <inkml:trace contextRef="#ctx0" brushRef="#br0" timeOffset="39238.8221">12818 1528,'0'24,"0"-1,0 1,0-1,0 1,0-1,0 25,-24-25,24 24,0 0,0-23,0 23,0-24,0 24,0 0,0 0,0-23,0-1,24 24,-24-23,0-1,0 24,-24-23</inkml:trace>
  <inkml:trace contextRef="#ctx0" brushRef="#br0" timeOffset="40222.7626">13288 1693,'0'-24,"-24"24,1 0,23 24,-24 0,1-1,-1 1,1-1,-1 24,1-23,-1 23,1-24,-1 1,24 23,0-24,0 1,0-1,0 1,24-24,-1 0,1 0,-1 0,24 0,-23 0,23-24,-24 1,1-1,23 1,0-48,-23 48,-24-1,0-23,0 24,0-1,0 1,0-1,0 1,-24-1,1 24,23-24,-24 24,0 0</inkml:trace>
  <inkml:trace contextRef="#ctx0" brushRef="#br0" timeOffset="40758.7265">13664 1622,'-23'0,"46"0,-46-23,-1 23,48 0,-1 0,1 0,-1 23,1-23,23 0,-24 0,24 24,-23-24,23 0,-24 23,1-23,0 0,-1 24,-23 0,0-1,0 1,-23 23,-1-24,24 1,-47-1,23 1,-23-1,24 24,-1-23,-23-1,24 1,-1 23,1-47,-1 23</inkml:trace>
  <inkml:trace contextRef="#ctx0" brushRef="#br0" timeOffset="41246.6965">14464 1858,'0'0,"0"23,23-23,24 0,0 0,1 0,-1 0,0 0,0 0,0-23,0 23,0 0,23 0,-23-24,-23 24,-1 0,24 0,-23 0</inkml:trace>
  <inkml:trace contextRef="#ctx0" brushRef="#br0" timeOffset="41502.6812">14887 1693,'0'0,"-23"0,23 24,0-1,-24-23,24 24,0 23,-23-24,23 1,-24 23,24-24,0 1,0 23,0-24,0 1,0-1,0 1</inkml:trace>
  <inkml:trace contextRef="#ctx0" brushRef="#br0" timeOffset="42542.6141">15687 1622,'0'-23,"0"46,0 1,0-1,0 25,-24-25,24 24,-23 0,23-23,-24 23,1-24,23 24,-24 0,1 0,-1 0,24-23,-23-1,23 24,0-23,0-1,0 1,0-1,23-23,-23-23,0-1,24 1,-24-1,0-23,0 24,0-1,0-23,23 24,-23-24,0 0,0 0,0 23,0-23,24 0,-24 0,0 24,0-25,23 1,1 24,-1-48,1 48,-24-1,23 24,1-23,23 23,-24 0,24 23,-23-23,0 24,-1-1,1 1,-1-1,-23 1,0-1,0 24,-23-47,-1 48,1-25,-25 1,25-24,-1 23,1 1,-1-1,1-23,-1 0,1 0,46 0,1 0,-1 0,1 0,23 0,-24 24,1-24,23 23,-47 1,24-24,-1 23,-23 1,0-1,0 1,-23-24,-1 23,24 1,-47-1,23-23,1 24,-1-24,1 0,-1 0,1 0,-1 0,1 0</inkml:trace>
  <inkml:trace contextRef="#ctx0" brushRef="#br0" timeOffset="43142.5758">16251 1434,'0'0,"0"-23,0 46,0 1,0-1,24 48,-24-48,0 24,0 0,0 1,0-25,0 48,0-48,0 48,0-48,0 24,-24 0,24 0,0-23,0 46,0-23,0-23,0-1,0 1</inkml:trace>
  <inkml:trace contextRef="#ctx0" brushRef="#br0" timeOffset="43534.55">16581 1599,'0'-24,"0"48,0-1,23 1,-23-1,0 1,24 23,-24 0,0-23,0-1,0 24,0-23,0-1,0 1,0-1,0 1</inkml:trace>
  <inkml:trace contextRef="#ctx0" brushRef="#br0" timeOffset="44006.522">16910 1552,'0'23,"23"-23,1 0,-1 24,-23-1,24-23,-1 24,24-24,-23 23,23-23,-23 24,23 0,0-24,0 23,-24-23,48 47,-48-47,1 24,-1-1,-23 1,0-1,0 1,-23-24,-1 23,-23 1,24-1,-24 1,0-1,0 1,0 23,23-47,-23 23,23 1</inkml:trace>
  <inkml:trace contextRef="#ctx0" brushRef="#br0" timeOffset="57933.5574">22460 352,'0'-23,"24"23,-1 0,-46 0,23 23,-24 1,1-24,-1 23,1 25,-24-25,0-23,23 47,-47-23,48-24,-24 23,23 1,-23-1,24 1,-1-24,1 0,23 23,23-23,1 0,-1 0,1 0,-1 0,-23 24,24-24,-1 23,1-23,-1 24,25-24,-25 23,24-23,-23 24,23-1,-24-23,24 24,24-1,-48 1,1-1,-1-23,-23 24</inkml:trace>
  <inkml:trace contextRef="#ctx0" brushRef="#br0" timeOffset="58549.5185">22978 376,'-24'23,"1"-23,-1 0,1 24,23 0,-24-24,-23 23,23 1,1-1,-1 1,1-1,23 1,-24-1,24 1,0-1,0 1,24-1,-24 1,23-24,1 23,-1-23,1 24,23-24,-23 0,-1-24,1 24,23-23,-24 23,1-24,-1 1,-23-1,24 1,-24-1,0 1,0-1,0 1,0-1,0 1,-24 23,24-24,0 1,-23-1,-1 0</inkml:trace>
  <inkml:trace contextRef="#ctx0" brushRef="#br0" timeOffset="59181.4807">23377 164,'0'24,"0"-1,24 1,-24-1,0 1,0-1,0 24,0-23,0 23,0-23,0 23,0 0,-24-24,24 24,0-23,0 23,0 0,0-24,0 1,0-1,0 1,0-1</inkml:trace>
  <inkml:trace contextRef="#ctx0" brushRef="#br0" timeOffset="59733.4449">23848 399,'-24'0,"48"0,-95 24,48-24,-1 24,1-24,23 23,-24 1,1-1,23 1,0-1,0 1,0-1,0 1,0-1,23 1,1-24,-1 23,1-23,-1 0,24-23,-23-1,-1 24,1 0,-24-23,23 23,1-24,-24 1,0-1,0 1,0-1,0 1,0-1,-24 24,24-23,-23 23,23-24</inkml:trace>
  <inkml:trace contextRef="#ctx0" brushRef="#br0" timeOffset="60309.4113">24201 352,'-24'0,"48"0,-1 24,24-24,-23 23,-1-23,24 0,-23 24,-1-24,1 0,-1 0,24 24,-23-24,-1 23,1 1,-24-1,0 1,-24-1,24 1,-23-1,-1 1,1-1,-24 1,23-24,1 23,-24 1,23-1,-23-23,24 24</inkml:trace>
  <inkml:trace contextRef="#ctx0" brushRef="#br0" timeOffset="60733.3801">25024 541,'23'0,"-23"-24,24 24,-1 0,1-23,23 23,0 0,0 0,-24 23,1-23,-1 0</inkml:trace>
  <inkml:trace contextRef="#ctx0" brushRef="#br0" timeOffset="60909.3726">25071 705,'23'24,"1"-24,23 0,0-24,-24 24,24 0,-23 0,23-23</inkml:trace>
  <inkml:trace contextRef="#ctx0" brushRef="#br0" timeOffset="61581.3277">26247 329,'23'0,"-46"0,23 0,-24 0,24 23,-23-23,-1 24,-23-24,24 23,-24 1,23 0,-23-1,23-23,1 24,-24-1,0 1,23-24,1 0,-1 23,1-23,-1 24,48-1,-1-23,1 0,-1 24,1-24,23 0,0 0,-24 0,1 0,-1 23,25-23,-25 0,1 24,-1-24,24 23,-23 1,-1-24,1 23,-1-23</inkml:trace>
  <inkml:trace contextRef="#ctx0" brushRef="#br0" timeOffset="62386.6587">26623 376,'0'23,"0"1,0 0,-24-1,24 1,0-1,0 1,0-1,0 1,0-1,0 1,0 23</inkml:trace>
  <inkml:trace contextRef="#ctx0" brushRef="#br0" timeOffset="62778.6364">27023 305,'23'24,"-23"-1,0 1,0-1,0 1,0 0,-23-1,23 1,0-1,-24 1,24 23,0-24,0 1,0-1,0 1,0-1</inkml:trace>
  <inkml:trace contextRef="#ctx0" brushRef="#br0" timeOffset="63346.5982">27046 211,'0'0,"0"-23,24-1,-24 1,23-1,-23 1,24 23,-48 0,24 23,0 1,0-1,0 24,0-23,0-1,0 1,0 23,0 0,0-24,0 25,0-25,-23 24,23-23,0 23,0-24,0 1,0 23,-24-24,24 1,0 23,0-24,0 1</inkml:trace>
  <inkml:trace contextRef="#ctx0" brushRef="#br0" timeOffset="63698.5793">27329 305,'0'24,"0"-1,0 1,0-1,0 1,0 0,0-1,0 1,0 23,0-24,0 24,0-23,0-1,0 1</inkml:trace>
  <inkml:trace contextRef="#ctx0" brushRef="#br0" timeOffset="64266.5382">27564 211,'23'24,"1"-24,-24 23,23-23,1 24,-1-24,1 0,-1 23,24 1,-23-1,-1 1,1-24,-1 0,1 23,-24 1,23-24,1 24,-24-1,24-23,-24 24,0-1,-24 1,-23-1,0 1,23-1,-23-23,0 24,24-24,-1 23,1-23,-24 24</inkml:trace>
  <inkml:trace contextRef="#ctx0" brushRef="#br0" timeOffset="64602.5193">28387 447,'0'0,"0"23,23-23,1 0,-1 0,24 0,-23 0,-1 0,1 0,0 0,-1 0</inkml:trace>
  <inkml:trace contextRef="#ctx0" brushRef="#br0" timeOffset="64810.5094">28387 611,'0'0,"-24"0,24 24,-23-24,46 0,1 23,-1-23,1 0,-1 0,24 0,-23 0,-1 0,48 0,-47 0,-1 0,24 0,-23 0</inkml:trace>
  <inkml:trace contextRef="#ctx0" brushRef="#br0" timeOffset="65074.4881">29022 352,'0'-23,"0"46,23-46,-23 46,0 1,0-1,0 1,0 0,-23-1,23 24,-24-23,24-1,0 1,0 23,0-24,-23 1,23-1,0 1</inkml:trace>
  <inkml:trace contextRef="#ctx0" brushRef="#br0" timeOffset="65938.4325">22578 1411,'0'0,"23"0,-23 23,-23-23,-1 24,24-1,-23 1,-24-1,23 1,1-1,-24 1,0-1,23 1,-23-1,24-23,-25 24,25 0,-1-24,24 23,24-23,-1 0,1 0,23 0,-23 0,-1 24,24-24,-23 0,46 47,-46-47,23 23,-24 1,1-1,-1 1,24-24,-47 23,47 1</inkml:trace>
  <inkml:trace contextRef="#ctx0" brushRef="#br0" timeOffset="66610.3937">23354 1528,'-24'-23,"1"23,-1 0,1 23,-1 1,1-1,-1-23,1 24,23 23,0-24,-24 1,24 0,0-1,0 1,0-1,0 1,24-1,-1-23,1 0,-1 0,1 0,-1 0,24 0,-47-23,24-1,-1 1,1-1,-24 1,23-1,-23 0,0 1,0-1,-23 1,23-1,-24 24,-23 0</inkml:trace>
  <inkml:trace contextRef="#ctx0" brushRef="#br0" timeOffset="67034.3676">23707 1293,'0'0,"0"-23,-24 23,24 23,0 1,0-1,0 1,0 23,0-24,0 24,0 0,0 0,0 0,-23 0,23 1,0-1,-24 0,1 0,23 0,0-24,-24 24,24-23,0 23,0-24,-23 1,23-1,0 1</inkml:trace>
  <inkml:trace contextRef="#ctx0" brushRef="#br0" timeOffset="67626.328">23965 1528,'0'0,"0"24,0-1,0 24,0-23,0-1,0 1,0 23,0-23,0 23,0-24,0 1,-23-1,23 1</inkml:trace>
  <inkml:trace contextRef="#ctx0" brushRef="#br0" timeOffset="68262.2227">24318 1481,'0'0,"0"24,24-24,-1 0,1 23,23-23,-47 24,47-24,-24 0,1 23,-1-23,1 0,-1 0,1 24,23-24,-47 23,23-23,1 0,-24 24,0-1,23-23,-23 24,-23 0,23-1,-24-23,1 24,23-1,-47 1,23-1,-23 1,24-1,-1 1,-23-24,24 23,-24 1,47-1,-47-23</inkml:trace>
  <inkml:trace contextRef="#ctx0" brushRef="#br0" timeOffset="68646.1952">25212 1693,'0'0,"47"0,-24 0,1-24,-1 24,24 0,1 0,-25 0,24 0,-23 0,23 0,-24 0,1 24,-1-24</inkml:trace>
  <inkml:trace contextRef="#ctx0" brushRef="#br0" timeOffset="68838.1842">25282 1905,'0'0,"47"0,0 0,-23 0,23 0,-23 0,23-24,0 24,0 0,0-23</inkml:trace>
  <inkml:trace contextRef="#ctx0" brushRef="#br0" timeOffset="69470.1434">26458 1646,'24'0,"-48"0,71 0,-70 0,-1 0,1 23,-1-23,1 24,-24 0,0-1,23-23,-23 24,0-1,24 1,-24-1,0 1,23-24,24 23,-24-23,24 24,24-24,0 0,-1 0,1 0,-1 0,24 23,-23-23,-1 0,24 0,0 24,-23-24,23 0,0 23,0-23,-24 24,24-24,-23 0,23 0</inkml:trace>
  <inkml:trace contextRef="#ctx0" brushRef="#br0" timeOffset="70046.1072">26999 1575,'-23'0,"23"24,0-1,0 1,-24-1,24 1,0 23,0-23,0-1,-23 1,23-1,-24 1,24-1,0 1</inkml:trace>
  <inkml:trace contextRef="#ctx0" brushRef="#br0" timeOffset="70486.0778">27423 1270,'0'-24,"0"48,23-48,-23 1,-23 46,23 24,-24-23,24-1,0 24,0 0,-23 0,23 0,-24 0,1 24,23-24,0 0,-24 0,0 0,24 24,-23-24,23 0,0-24,0 1,0-1</inkml:trace>
  <inkml:trace contextRef="#ctx0" brushRef="#br0" timeOffset="70934.0493">27775 1528,'0'-23,"-23"23,-1 23,1 1,-1-1,24 1,-47 46,24-46,23 23,-24-23,24 23,0-24,0 1,24-1,-24 1,23-1,1-23,-1 0,1 0,-1 0,1-23,-1 23,1-24,23 1,-47-1,23 1,1-1,-24-23,0 0,0 23,0 1,-24-1,24 1,-23-1,-1 1</inkml:trace>
  <inkml:trace contextRef="#ctx0" brushRef="#br0" timeOffset="71398.0216">28175 1528,'-23'0,"-1"0,48 0,-1 0,1 0,-1 24,1-24,23 23,0-23,-47 24,23-24,1 23,-1-23,24 0,-23 24,-1-24,1 23,-1-23,1 0,23 24,-47 0,-23-1,-1-23,0 24,-23-1,24 1,-1-1,-46 1,23-1,0 1,-24 23,24-24,0 1,24-24,-1 23,1-23</inkml:trace>
  <inkml:trace contextRef="#ctx0" brushRef="#br0" timeOffset="71710.0012">28904 1717,'24'0,"-1"0,1 0,-1 0,24 0,-23 0,-1 0,1 0,-1 0,1 0,-1 23</inkml:trace>
  <inkml:trace contextRef="#ctx0" brushRef="#br0" timeOffset="71917.9859">28998 1905,'-47'0,"94"0,-117 0,93 0,1 0,-1 0,1 0,23 0,-24 0,1 0,-1 0,1 0,23 0,-23 0,23 0,0-24</inkml:trace>
  <inkml:trace contextRef="#ctx0" brushRef="#br0" timeOffset="72301.963">29892 1669,'0'0,"24"-47,-48 24,1 23,-1 0,-23 23,23 1,-23-1,24 1,-1 0,-23-1,24 1,-1-1,1 24,23-23,-24-1,24 1,0-1,0 1,24-1,23 1,-24-24,24 23,0 1,24-24,-24 0,24 0,-24 0,0-24,0 24,0-23,-24-1,1 1,-1-1,1 1,-24-24,23-24,-23 24,0 24,-23-25,-1 48,1-47</inkml:trace>
  <inkml:trace contextRef="#ctx0" brushRef="#br0" timeOffset="76709.9017">5997 3034,'0'23,"0"1,-23-1,23 1,0-1,-24 24,24-23,0 23,-47 0,24 0,23-24,-24 24,1 0,-1 0,1-23,23 23,-24-23,1-1,23 1,-24-1,24 1,0-48,0-23,24 24,-1-1,1-23,-24 0,47 0,-47 0,23 0,1-24,-1 24,1 0,-1 0,1 0,-1 0,-23 24,24-1,-24 1,23-1,1 24,-24 24,23-1,1 1,-24 23,0-24,23 24,-23 0,0 0,0 0,0 0,0-23,24 23,-24 0,0-24,0 1,23-1,1 1,-1-1,-23 1,0 0,24-24,-24 23</inkml:trace>
  <inkml:trace contextRef="#ctx0" brushRef="#br0" timeOffset="76925.8838">5833 3433,'0'-23,"23"23,1 0,-1-24,24 24,-23 0,-1-23,24 23,-23 0,23-24</inkml:trace>
  <inkml:trace contextRef="#ctx0" brushRef="#br0" timeOffset="77645.8367">5809 2822,'0'0,"0"-24,24 24,-1-23,1 23,-24-24,23 1,1 23,-1-24,-23 1,24 23,-24-24,23 24,-23-23,24 23,-1 0,1 0,-24 23,0 1,23-24,-23 23,0 1,24-1,-24 1,0-1,0 1,0-1,23-23</inkml:trace>
  <inkml:trace contextRef="#ctx0" brushRef="#br0" timeOffset="79271.196">6679 2845,'0'-23,"0"46,0 1,0-1,0 24,0-23,0 23,0 0,0 0,0 0,0 24,0-24,0 23,0-23,0 24,0-24,0 23,0-22,0 22,0-23,0 0,-23 0,23 0,-24-23,24 23,0-24</inkml:trace>
  <inkml:trace contextRef="#ctx0" brushRef="#br0" timeOffset="80311.1367">6938 3057,'0'-23,"0"46,0 1,0-1,0 24,0-23,0-1,23 24,-23-23,24-1,-24 1,24-1,-24 1,47-24,-47 23,47-23,-24 0,24 0,0 0,-23 0,23 0,0-23,-24 23,1-24,46-23,-46 24,-1-1,1 1,-1-1,1 1,-24-24,0 23,0 1,0-1,0 1,0-1,0 1,0-1</inkml:trace>
  <inkml:trace contextRef="#ctx0" brushRef="#br0" timeOffset="80703.1102">7291 3104,'0'24,"0"-1,0 1,0-1,0 1,0-1,0 1,0-1,0 24,0-23,0 23,0-24,0 24,0-23,0-1,-24 24,24-23,0 0,0-1</inkml:trace>
  <inkml:trace contextRef="#ctx0" brushRef="#br0" timeOffset="81247.0758">7667 3128,'24'0,"-1"23,1-23,-24 24,23-24,1 23,23-23,-47 24,23-1,1-23,-1 0,1 24,-1-24,1 0,-24 23,23-23,-23 24,-23-24,-1 23,1 1,-1-1,1 1,-1-1,1 1,-24-1,0 1,47-1,-47 1,23-1,1 1,-1 0</inkml:trace>
  <inkml:trace contextRef="#ctx0" brushRef="#br0" timeOffset="82375.7184">8608 3363,'23'0,"1"0,-1 0,24 0,-47-24,47 24,-23 0,-1 0,1 0</inkml:trace>
  <inkml:trace contextRef="#ctx0" brushRef="#br0" timeOffset="82599.7076">8537 3527,'0'0,"0"24,24-24,-1 0,24-24,0 24,-23 0,-1 0,48-23,-48 23,24 0,-23-24,23 24</inkml:trace>
  <inkml:trace contextRef="#ctx0" brushRef="#br0" timeOffset="84800.8184">10207 3128,'0'-24,"24"24,-24 24,0 23,0-24,0 1,0 23,0 0,0 0,0 0,0 0,0-24,0 24,0 0,0 1,0-1,0 0,0-24,0 1,0-1,0 1,23-24</inkml:trace>
  <inkml:trace contextRef="#ctx0" brushRef="#br0" timeOffset="85368.7847">10842 3198,'-23'0,"-1"0,0 0,1 0,23 24,-47-1,23 1,24-1,-23 1,-1 23,24-24,-23 1,23 23,0 0,23-24,1 1,-1-24,1 0,23 0,-24 0,1 0,23 0,-23-24,23 24,-47-23,23-1,1 1,-24-1,0 1,0-1,-24 1,1-1,23 1,0-1,-24 1,1-1,23 1,-24 23,24-24</inkml:trace>
  <inkml:trace contextRef="#ctx0" brushRef="#br0" timeOffset="85848.7484">11171 3128,'-23'0,"46"0,-23 23,24-23,-1 0,1 24,-1-24,1 23,-1-23,24 0,-47 24,24-24,-1 23,25 1,-48-1,0 1,0-1,0 1,-24-24,0 23,-23 24,24-23,-24-1,23 24,1-23,-1-1,-23 1,47 0,-23-1,-1 1</inkml:trace>
  <inkml:trace contextRef="#ctx0" brushRef="#br0" timeOffset="86775.7114">12277 3175,'0'0,"23"0,-46 0,23 23,-24-23,1 24,-1-1,1 1,-24-24,23 47,-47 0,48-47,-1 23,1 1,-24-1,23 1,1-24,-1 23,24 1,0-1,24-23,-1 0,1 0,23 0,-47 24,47-24,-24 0,1 0,0 23,23-23,-24 0,1 24,-1-24,1 24,-1-24,1 0</inkml:trace>
  <inkml:trace contextRef="#ctx0" brushRef="#br0" timeOffset="87279.6811">12747 3222,'0'0,"-23"0,-1 0,0 23,1-23,-1 24,1-1,-1 1,1-1,-1 1,1 23,23-24,-24 1,24-1,0 1,24-1,-24 1,0-1,47-23,-24 24,1-24,-1 0,24 0,-23-24,23 1,-23 23,-1-24,1 1,23-1,-47 1,0-1,0 1,0-24,0 23,0 1,0-24,-24 47,1-24,-1 1,1-1,-1 24,1 0</inkml:trace>
  <inkml:trace contextRef="#ctx0" brushRef="#br0" timeOffset="87759.6536">13194 3010,'0'24,"0"-1,0 24,0-23,0 23,0 0,0 0,0 0,0 0,0 0,0 0,0 0,0-24,0 24,-24 1,24-1,0 0,-23-24,23 1,0-1</inkml:trace>
  <inkml:trace contextRef="#ctx0" brushRef="#br0" timeOffset="88296.9417">13523 3457,'24'0,"-1"0,1 0,23 0,0 0,0-24,-24 24,24 0,-23 0,-1 0,24 0,-23 0,-1 0,1-23</inkml:trace>
  <inkml:trace contextRef="#ctx0" brushRef="#br0" timeOffset="89032.8988">14605 2987,'-24'0,"24"23,0 1,24-24,-24 23,0 24,0-23,0 23,0-24,0 24,0-23,0 23,0-24,0 24,0-23,0 23,0 0,0-24,0 1,0-1,0 1,24 0</inkml:trace>
  <inkml:trace contextRef="#ctx0" brushRef="#br0" timeOffset="89512.8912">15005 3034,'-24'0,"24"23,0 1,0-1,0 1,0 23,0-24,0 1,0-1,0 1,0-1,0 24,0-23,0-1,0 1</inkml:trace>
  <inkml:trace contextRef="#ctx0" brushRef="#br0" timeOffset="90048.8321">15264 3010,'0'-23,"23"23,1 0,-24 23,23-23,1 24,-1-24,24 47,-23-24,-1-23,24 47,-23-23,23-1,-24-23,1 24,-24-1,0 1,-24-1,1 1,23-1,-47 1,23-24,1 47,-1-24,-23 1,24-1,-24 1,47-1,-47 1</inkml:trace>
  <inkml:trace contextRef="#ctx0" brushRef="#br0" timeOffset="90792.7821">16463 3010,'0'24,"-24"-24,1 23,-1 1,1-1,-1 1,-23-1,24 24,-1-23,-23-1,24 1,-24-1,23 1,24-1,-23-23,23 24,23-24,1 0,-1 0,1 23,-1-23,1 0,-1 0,24 0,-23 24,23-24,-24 23,1-23,23 24,-24-24,1 0,0 0,-24 23,0 1</inkml:trace>
  <inkml:trace contextRef="#ctx0" brushRef="#br0" timeOffset="91416.7497">16863 2987,'0'0,"0"-24,0 0,23 24,-23 24,24 0,-24-1,0 1,0-1,0 24,0 0,0 47,0-70,0 23,0 0,0 0,0-24,0 1,-24 23,24-24</inkml:trace>
  <inkml:trace contextRef="#ctx0" brushRef="#br0" timeOffset="92552.6759">16651 3081,'0'23,"0"1,0-1,0 24,0-23,0-1,0 1,0-1,0 1,0-1,-23-23</inkml:trace>
  <inkml:trace contextRef="#ctx0" brushRef="#br0" timeOffset="93617.6348">16980 2728,'0'-24,"24"48,-1-24,-23 23,24-23,-1 24,1-1,-1 24,1-23,0 23,-1-24,24 25,-23-1,23 0,-24 0,1 23,-24-23,23 0,1 24,-24-24,0 23,0-23,-24 24,1 0,-24 23,23-24,-23 1</inkml:trace>
  <inkml:trace contextRef="#ctx0" brushRef="#br0" timeOffset="94465.5801">10136 2751,'-23'24,"-1"-24,1 23,23 1,-24-1,1 1,-1 23,-23 0,47 0,-23 0,-1 0,24 24,-23-1,-1 48,24-71,0 23,24-23,-1 24,1-24,-1 24,24-1,0-23,0 24</inkml:trace>
  <inkml:trace contextRef="#ctx0" brushRef="#br0" timeOffset="95364.3927">18203 2775,'0'0,"-23"0,23 23,-24 1,24-1,-23 48,-1-24,1 0,23 24,-24-24,1 23,23 1,0-24,-24 0,24 23,0-23,24 0,-24 0,0 1,47-1,-24 0,24-24,-23 24,23-23,23-1,-23 1,24-1,0-23</inkml:trace>
  <inkml:trace contextRef="#ctx0" brushRef="#br0" timeOffset="96364.6427">19567 2987,'0'23,"0"1,-23-1,23 1,-24-1,1 24,-1 0,1-23,-1-1,-23 1,24 23,-24-24,0 1,23-24,1 23,-48 1,48-24,-1 23,-23-23,23 0,1-23,-1 23,24-24,0 1,0-1,0 1,0-1,0 1,0-1,24-23,-1 47,-23-23,24-1,23 1,-47-1,47 24,-23 0,23 24,-24-24,1 23,23 1,-24-1,24 24,-23-23,-1-1,24 24,-47-23,47-1,-23 1,-24-1,23 1,1-1,-24 1,23-24,1 23,-24 1,0-1</inkml:trace>
  <inkml:trace contextRef="#ctx0" brushRef="#br0" timeOffset="97716.5584">20038 2798,'0'24,"0"-1,0 1,0-1,0 1,0-1,0 25,0-1,0-24,0 24,0-23,0 23,0-24,0 24,0-23,0 46,0-46,0-1,0 24,0-23,0-1</inkml:trace>
  <inkml:trace contextRef="#ctx0" brushRef="#br0" timeOffset="98265.8876">20508 2987,'-23'0,"-1"0,1 23,23 1,-24-24,1 47,-1-24,24 1,0 23,-23-24,23 24,0-23,0-1,23 1,-23-1,24 1,-1-24,1 0,-1 0,1 0,23-24,-47 1,47-1,-24 1,1-24,-1 0,-23 23,0-23,0 24,0-1,-23 1,-1-1,1 1,-1 23,1 0</inkml:trace>
  <inkml:trace contextRef="#ctx0" brushRef="#br0" timeOffset="99433.8096">21073 2916,'-24'0,"24"23,24-23,-1 0,1 0,-1 24,1-24,23 0,0 0,-47 24,47-24,-24 0,24 0,-23 23,-1-23,-23 24,24-24,-24 23,-24-23,24 24,-23-24,-1 23,1 1,-1-1,1 1,-24-1,23-23,1 47,-48-23,48-24,-1 47,-23-24,24 1,-1-24,1 23,-1 1,0-24,24 23</inkml:trace>
  <inkml:trace contextRef="#ctx0" brushRef="#br0" timeOffset="99913.7831">21684 3222,'-23'0,"46"0,-23 0,24 0,-1-24,1 24,23 0,-24 0,24-23,0 23,0-24,-23 24,23 0,0-23,0 23,-24 0,1 0,-1-24</inkml:trace>
  <inkml:trace contextRef="#ctx0" brushRef="#br0" timeOffset="100113.7772">22037 3034,'0'0,"-24"0,24 23,-23-23,23 24,-24-1,1 1,23-1,-24 24,1-47,-1 71,24-48,0 1,0-1</inkml:trace>
  <inkml:trace contextRef="#ctx0" brushRef="#br0" timeOffset="100665.7347">22719 2845,'0'24,"-24"23,24-24,-23 1,23 23,-24 24,24-24,0 0,-23 0,23 0,-24-24,24 24,0-23,-23-1,23 24,0-23,0-1,0 1,0-1</inkml:trace>
  <inkml:trace contextRef="#ctx0" brushRef="#br0" timeOffset="101209.7018">22648 3175,'0'-47,"0"94,0-141,0 47,0 0,0-1,0 1,0 0,0 0,0 24,0-1,0 1,24-1,-1 1,1 23,-1 0,1 0,-1 0,1 0,-1 0,1 0,0 23,-24 1,23-1,1 1,-24-1,0 1,-24-1,1 1,23 23,-24-24,-23-23,47 24,-47 0,47-1,-47-23,47 24,-24-24,48 0,-1 0,1 0,-1 0,1 0,47 47,-24-24,-24-23,24 24,-47-1,47 1,-47-1,24 1,-24-1,0 1,-24-24,24 23,-47-23,24 0,-24 24,0-24,-1 0,1 0,24 0,-24 0,23-24,-23 24</inkml:trace>
  <inkml:trace contextRef="#ctx0" brushRef="#br0" timeOffset="102105.6407">23495 2587,'0'23,"0"1,0-1,0 1,0 23,0 0,0-24,0 24,0 0,0 0,0 1,0-1,0 0,0-24,0 48,0-48,0 24,0-23,0 23,0-24</inkml:trace>
  <inkml:trace contextRef="#ctx0" brushRef="#br0" timeOffset="102489.619">23942 2728,'0'0,"0"23,0 1,0-1,-24 24,1 0,23-23,0-1,0 1,0 0,0 23,0-24,0 1</inkml:trace>
  <inkml:trace contextRef="#ctx0" brushRef="#br0" timeOffset="103004.0682">24201 2704,'-24'0,"48"0,-1 0,1 0,-1 0,24 0,-23 24,23-24,-24 0,24 23,0-23,-23 24,-1-24,24 0,-47 23,47-23,-23 24,-1-24,1 23,-1-23,1 24,-24-1,0 1,0-1,0 1,-24 0,1-1,-24 1,23 23,-23-24,24 1,-24-1,23 24,-23-23,24-1,-24 1</inkml:trace>
  <inkml:trace contextRef="#ctx0" brushRef="#br0" timeOffset="104060.0009">25118 2610,'23'0,"1"0,-1 0,24 24,0-24,-47 23,47 1,-23-1,-1 1,1 23,23 0,-23 0,-1 0,1 24,-1-24,-23 23,0 1,0-1,-23 1,-1-1,-23 1,0-1,-24 25,-23-25</inkml:trace>
  <inkml:trace contextRef="#ctx0" brushRef="#br0" timeOffset="105947.8797">8914 5080,'-24'0,"48"0,-1 0,1 0,23 0,-24-24,1 24,23 0,-24-23,24 23,0 0,-23 0</inkml:trace>
  <inkml:trace contextRef="#ctx0" brushRef="#br0" timeOffset="106155.8713">8937 5268,'-23'23,"46"-46,-23 46,24-23,-1 0,1-23,-1 23,1 0,23 0,-24 0,1-24,-1 24</inkml:trace>
  <inkml:trace contextRef="#ctx0" brushRef="#br0" timeOffset="109102.3001">10184 4609,'-24'0,"0"0,24 24,-23-24,23 23,-24-23,1 24,23-1,-24 1,1-1,23 1,-24 23,24-24,-23 25,23-1,0 0,0 23,0-23,23 0,1 0,-1 0,24 47,-23-70,47 23,-48-24,1 1,23-1,0 1,-24 0,24-24</inkml:trace>
  <inkml:trace contextRef="#ctx0" brushRef="#br0" timeOffset="109806.2542">10466 4680,'23'0,"-23"23,24 1,-24-1,0 24,0-23,0-1,0 1,0 23,0-23,0 23,0 0,0 0,0-24,0 24,0-23,0 23,0-24,0 1,0-1,0 1</inkml:trace>
  <inkml:trace contextRef="#ctx0" brushRef="#br0" timeOffset="110262.2262">10960 4844,'0'-23,"0"-1,-24 24,1 0,-1 0,1 0,-1 24,1-1,-1 1,24 0,-24 23,24-24,-23 1,23 23,0-24,23 1,1-24,-24 23,24 1,-1-24,24 0,-23 0,-1-24,1 1,23 23,-47-24,23 1,1-1,-1 1,-23-1,0 1,0-1,0 1,0-1,0 0,-23 1,-1-1,1 1,-1 23</inkml:trace>
  <inkml:trace contextRef="#ctx0" brushRef="#br0" timeOffset="110742.1924">11265 4703,'0'-23,"24"23,-24 23,23-23,1 0,-1 24,24-24,-47 23,24 1,0-24,-1 23,1-23,-1 24,1-1,-1-23,-23 24,0 0,0-1,0 1,0-1,-23-23,-1 24,24-1,-23 1,-24-1,47 1,-48-1,48 1,-23-1,-1 1,1-1,-1-23</inkml:trace>
  <inkml:trace contextRef="#ctx0" brushRef="#br0" timeOffset="111590.1457">12300 4727,'24'0,"-48"0,71-24,-47 48,-23-1,-1 1,1-1,-24 1,47-1,-47 1,23 0,-23-1,0 1,23-1,1 1,-1-24,1 23,-1 1,48-24,-1 23,1-23,-1 0,1 24,0-24,23 0,-24 0,1 23,23-23,-24 0,24 24,-23-24,-1 23,1-23,-1 0,1 0</inkml:trace>
  <inkml:trace contextRef="#ctx0" brushRef="#br0" timeOffset="112094.1094">12865 4774,'0'-24,"-24"24,24-23,-23 23,-1 0,24 23,-23-23,-1 24,1 23,-1-47,0 23,24 25,-23-48,23 47,0-24,0 1,0-1,23 1,1-1,23-23,0-23,-23 23,-1-24,1 1,-1-1,1 1,-24-1,0 1,0-1,0-23,0 23,0 1,-24-1,1 1,23-1,-24 24,1-23</inkml:trace>
  <inkml:trace contextRef="#ctx0" brushRef="#br0" timeOffset="112694.0694">13406 4562,'0'24,"0"-1,0 24,0-23,0-1,0 24,0-23,0 23,-24 0,24 0,-23 0,23 0,0 0,0 0,0 0,0 0,-24 0,24 0,-24 0,24-23,-23-1</inkml:trace>
  <inkml:trace contextRef="#ctx0" brushRef="#br0" timeOffset="113118.0473">13970 4892,'0'23,"47"-23,0 0,-23-23,23 23,0 0,-24 0,24 0,0 0,-23 0,-1-24</inkml:trace>
  <inkml:trace contextRef="#ctx0" brushRef="#br0" timeOffset="113622.0134">15052 4515,'0'0,"0"-23,0-1,-24 24,24 24,0-1,0 1,-23-1,23 24,-24-23,24 23,0 0,0-24,0 24,0 0,0 24,0 0,0-48,0 24,0 0,0 0,0-23,-23 23,23-24</inkml:trace>
  <inkml:trace contextRef="#ctx0" brushRef="#br0" timeOffset="114205.9795">15358 4656,'0'-23,"0"-1,0 48,-24-1,24 1,-23-1,23 1,0 23,0-24,-24 1,24 23,-23-23,-1-1,24 24,0-23,0-1,0 1</inkml:trace>
  <inkml:trace contextRef="#ctx0" brushRef="#br0" timeOffset="114733.9447">15616 4468,'24'24,"-1"-1,1-23,-1 24,24-24,-23 23,-1-23,24 24,1-1,-25-23,24 24,-23-1,-1-23,1 24,-1-1,1-23,-24 24,0-1,0 1,0-1,-24-23,1 24,23-1,-24-23,-23 24,47 0,-47-1,24 1,-25 23,25-24,-1 1,-23-1,24 1,-24-1</inkml:trace>
  <inkml:trace contextRef="#ctx0" brushRef="#br0" timeOffset="115397.9019">16816 4515,'0'24,"0"-1,-24-23,1 24,-1-1,1 24,-1-47,-23 47,24-23,-24-1,23 1,1-1,-25 1,25-24,-1 23,1-23,23 24,-24-24,24 24,24-24,-1 0,1 0,-1 0,1 0,0 0,23 0,-24 0,24 23,-23-23,-1 0,1 24,-1-24,1 0,23 23,-24-23,1 24,-1-24,-23 23</inkml:trace>
  <inkml:trace contextRef="#ctx0" brushRef="#br0" timeOffset="115757.8815">17145 4609,'0'-23,"0"46,0-23,0 24,0-1,0 1,0-1,0 1,0-1,-24 24,24-23,-23-1,23 25,0-25,-24 1,24-1,0 1,-23-1</inkml:trace>
  <inkml:trace contextRef="#ctx0" brushRef="#br0" timeOffset="116779.8977">17427 4398,'0'23,"0"1,0-1,0 1,0 23,0-24,0 24,0 0,0 0,0-23,-23 46,-1-46,24 23,-23 0,23 0,0 0,0 0,-24-23,24 23,0 0,0-24,0 24,0-23,0-1,24 1,-24-1,23-23,1 0,-1-23</inkml:trace>
  <inkml:trace contextRef="#ctx0" brushRef="#br0" timeOffset="117715.8294">17780 4304,'0'0,"24"23,-1 1,1-1,-1 1,-23-1,24 24,-1-23,-23 23,47 0,-47 0,24 0,23 47,-47-24,23-22,-23-1,24 0,-24 23,0-23,-24 0,1 0,-1 0,-23 24,0-48,0 24,0-23</inkml:trace>
  <inkml:trace contextRef="#ctx0" brushRef="#br0" timeOffset="119064.9737">18744 4351,'0'-24,"0"48,-23-48,-1 48,1-1,-1 1,1-1,-1 24,1 0,-1 0,1 0,23 0,-24 0,1 0,23 0,0 0,0 1,0-1,23 0,-23-24,24 1,-1 23,1-47,-1 23,24 1,-47-1,47-23,-23 0</inkml:trace>
  <inkml:trace contextRef="#ctx0" brushRef="#br0" timeOffset="119696.9341">19309 4421,'0'0,"23"0,-23 24,0-1,0 1,0-1,0 1,-23 23,23-24,-24 24,1-23,-1 23,1-47,-24 47,23-24,-23 1,0-24,23 0,-23 23,24-23,-1 0,-23 0,24 0,-1 0,1-23,-1-1,24 1,0-24,24 23,-24 1,23-1,1 24,23-23,-24 23,24 0,-23 23,-1-23,25 24,-1 23,-24-47,24 47,-23-24,-1 1,1-1,-24 1,23 0,1-1,-24 1,0-1,23-23,1 24</inkml:trace>
  <inkml:trace contextRef="#ctx0" brushRef="#br0" timeOffset="121564.9915">19991 4304,'23'0,"-23"23,0 1,-23-1,23 1,0 23,0-24,0 1,0 23,0-24,0 24,0 0,0-23,0 23,23-24,-23 24,0-23,0 23,0-23</inkml:trace>
  <inkml:trace contextRef="#ctx0" brushRef="#br0" timeOffset="122308.945">20602 4468,'0'-23,"0"-1,-23 24,-1 0,1 24,-1-24,1 23,-1-23,1 24,-1-1,1 24,-1-23,24-1,-23 24,23-23,0-1,0 1,23-24,-23 23,24 1,23-24,0 0,0 0,-24 0,24-24,-47 1,47 23,-47-24,24 1,-1-1,-23 1,0-1,0 1,0-1,0 1,0-1,0 1,-23-1,-1 24,24-23,-23 23,-1-24</inkml:trace>
  <inkml:trace contextRef="#ctx0" brushRef="#br0" timeOffset="122844.9116">20979 4304,'-24'0,"0"0,48 0,0 0,-24 23,23-23,24 24,-23-24,-1 23,1-23,-1 24,1-24,-1 0,1 0,-24 23,23-23,1 0,-24 24,23-24,1 23,-1-23,-23 24,0-1,-23 1,23-1,-24-23,1 24,23-1,-47 1,0 23,23-24,1 1,-1-1,-23 1,47-1</inkml:trace>
  <inkml:trace contextRef="#ctx0" brushRef="#br0" timeOffset="124322.1828">21402 4139,'23'0,"-23"23,24-23,-24 24,47-1,-47 1,23 0,1 23,-1-24,1 24,0-23,-1 23,1-24,-24 24,23 0,-23 0,0 0,-23 0,23 0,-24 0,-23-23,0 47,0-48</inkml:trace>
  <inkml:trace contextRef="#ctx0" brushRef="#br0" timeOffset="125282.1289">21966 4609,'24'0,"-1"0,1 0,-1 0,24 0,-23 0,-1 0,24 0,1 0,-25-23,24 23,-23 0,-1 0,1 0,-1 0,1 0</inkml:trace>
  <inkml:trace contextRef="#ctx0" brushRef="#br0" timeOffset="125530.1104">22319 4445,'0'23,"-23"-23,23 24,-24-24,24 23,0 1,0-1,0 1,0-1,0 1,-23-1,23 24,-24-23</inkml:trace>
  <inkml:trace contextRef="#ctx0" brushRef="#br0" timeOffset="127058.0134">23025 4092,'0'23,"-24"-23,24 24,0-1,0 1,0-1,-23 1,23 23,-24 0,24 0,0 0,-23 0,23 24,0-24,0 0,0 0,23 0,1-24,-1 24,-23-23,47 23,-47-23,47-1,-47 1,47-1</inkml:trace>
  <inkml:trace contextRef="#ctx0" brushRef="#br0" timeOffset="128002.6658">23377 4233,'0'-24,"0"48,0 0,0-1,0 1,0-1,0 1,0 23,-23-24,23 24,0-23,0 23,0-24,0 24,0-23,0-1,0 1</inkml:trace>
  <inkml:trace contextRef="#ctx0" brushRef="#br0" timeOffset="128458.6357">23777 4374,'0'0,"0"-23,-23 23,-1 0,1 0,23 23,-24 1,1-1,23 24,0-23,-24-1,24 1,0-1,0 1,0-1,24 1,-24-1,23 1,1-24,-1 0,24-24,-23 24,-1-23,1-1,-1 1,1-1,-1 1,1-1,-24 1,0-1,0 1,0-1,0 1,-24-1,24 1,-23-1,-1 24,1-23,-1 23</inkml:trace>
  <inkml:trace contextRef="#ctx0" brushRef="#br0" timeOffset="128970.6068">24154 4209,'23'24,"1"-24,-1 0,-23 24,47-24,-47 23,47-23,0 24,-23-24,-1 0,1 23,-24 1,0-1,0 1,0-1,0 1,0-1,-24 1,1 23,-1-24,-23-23,24 47,-1-23,-23-1</inkml:trace>
  <inkml:trace contextRef="#ctx0" brushRef="#br0" timeOffset="129714.5564">25141 4233,'-23'0,"-1"0,1 24,-1-24,1 23,-1-23,1 24,-1-24,1 23,-24 1,47-1,-47-23,0 24,23-24,24 23,-24-23,1 24,23-1,23-23,1 0,-24 24,47-24,-23 23,-1-23,1 0,23 24,-24-24,24 0,-23 23,-1-23,1 24,23-24,-24 23,1-23,-1 24,1-1</inkml:trace>
  <inkml:trace contextRef="#ctx0" brushRef="#br0" timeOffset="130146.5301">25541 4351,'0'-24,"0"48,0-71,-23 47,-1 0,1 23,-1 1,24-1,-23 1,-1-24,0 47,24-24,0 24,0-23,24-1,0-23,-1 0,1 0,-1 0,1 0,-1-23,1 23,-24-24,23 1,-23-1,0 1,0-1,0 1,-23-1,23 1,-24-1</inkml:trace>
  <inkml:trace contextRef="#ctx0" brushRef="#br0" timeOffset="131434.4467">25894 4068,'0'-23,"0"46,0 1,0-1,0 1,0-1,0 24,0-23,0 0,0 23,0-24,0 24,-24-23,24 23,0 0,-23 0,23-24,0 24,-24-23,24-1</inkml:trace>
  <inkml:trace contextRef="#ctx0" brushRef="#br0" timeOffset="131930.4166">26294 4351,'23'0,"1"0,-1 0,1 0,23 0,0 0,-24 0,1 0,-1 0,1 0,-1-24</inkml:trace>
  <inkml:trace contextRef="#ctx0" brushRef="#br0" timeOffset="132586.3751">26999 4021,'0'-23,"0"-1,0 48,-23-24,23 23,0 1,0-1,0 24,0-23,0 23,0-24,0 25,0-1,23 0,-23-24,0 24,0 0,0-23,0 23,0 23,0-23</inkml:trace>
  <inkml:trace contextRef="#ctx0" brushRef="#br0" timeOffset="133164.9372">27329 4115,'0'-23,"0"46,0 1,0-1,0 1,0-1,0 1,0 23,0 0,0-23,0-1,0 1,0-1,-24 24,24-23</inkml:trace>
  <inkml:trace contextRef="#ctx0" brushRef="#br0" timeOffset="133660.9073">27564 4115,'23'0,"1"0,-1 0,1 24,-1-24,1 0,-1 0,-23 23,47-23,-47 24,24-24,-1 0,1 23,-1-23,1 0,-24 24,0 0,0-1,-24 1,1-24,-1 23,-23 1,0-1,24 1,-1-1,1 1,-1-1,1-23</inkml:trace>
  <inkml:trace contextRef="#ctx0" brushRef="#br0" timeOffset="134244.8711">28528 4092,'0'-24,"23"24,-46 0,-1 24,1-1,-1 1,1-24,-24 23,23 1,1-1,-24-23,47 24,-47 0,23-1,1-23,-1 24,24-1,24-23,-1 0,1 24,-1-24,1 0,-1 23,1-23,-1 0,1 24,-1-24,24 0,-47 23,24-23,-1 0</inkml:trace>
  <inkml:trace contextRef="#ctx0" brushRef="#br0" timeOffset="134660.8433">28834 4139,'0'0,"0"23,23 1,-23-1,0 1,0 0,0 23,0-24,0 1,0-1,0 1,0-1</inkml:trace>
  <inkml:trace contextRef="#ctx0" brushRef="#br0" timeOffset="135460.7919">29163 3904,'23'-24,"1"24,-24 24,0-1,0 1,0 23,0-24,24 1,-24-1,0 24,0-23,0 23,0 0,0 0,0-23,0 23,0 0,0 0,0 0,0 0,0-24,0 24,0-23,0-1,0 1,0-1,0 1</inkml:trace>
  <inkml:trace contextRef="#ctx0" brushRef="#br0" timeOffset="136868.7023">29563 3739,'23'0,"1"24,-24-1,23-23,1 47,-1-23,1 23,-1 0,1-24,-1 24,1 0,-1 0,1 0,-24 0,0 1,0 22,0-23,0 24,0-24,-47 23,23 1,-23-24,0 0,0 23,0-23,-23 1</inkml:trace>
  <inkml:trace contextRef="#ctx0" brushRef="#br0" timeOffset="137983.6273">30362 3810,'-23'23,"23"24,-24-23,1 23,-1-24,1 48,-1-24,24 0,-23 0,23 0,0 24,23 23,1-71,-1 24,1-23,23 23,0-24,-24 24,24-23,1-1,22-23</inkml:trace>
  <inkml:trace contextRef="#ctx0" brushRef="#br0" timeOffset="138940.3835">30950 4068,'-23'0,"46"0,-46-23,-1 23,24-24,0 48,0-1,-23 1,23-1,-24 1,24 23,0-24,0 1,-23 23,-1-23,24 23,-23-24,23 1,0-1,0 1,0-1,-24 1,48-24,-24-24,0 1,0-1,0 1,0-24,0 23,0 1,23-1,-23-23,0 23,0 1,24-1,-24 1,23-24,-23 23,0 1,0-1,24-23,-1 24,1-1,-1 1,1-1,23 24,0 0,-47 24,47-1,0 24,-47-23,24-1,-24 1,0-1,0 1,0-1,-24 1,-23-24,47 23,-24-23,1 0,-1 0,1 0,-1 0,48 0,-1 24,1-24,-1 23,1-23,0 0,-1 24,1 0,-24-1,23 1,1-24,-24 23,-24 1,24-1,-23-23,23 24,-47-24,23 0,-23 0,0 0,23 0</inkml:trace>
  <inkml:trace contextRef="#ctx0" brushRef="#br0" timeOffset="141100.2494">31750 3951,'24'0,"-24"-24,0 48,0-1,0 1,0-1,0 1,0-1,0 24,0-23,0-1,0 24,0-23,0 0,0 23,0 0,0-24,0 1,0-1,0 1</inkml:trace>
  <inkml:trace contextRef="#ctx0" brushRef="#br0" timeOffset="141644.2107">32173 4068,'0'0,"0"24,0-1,0 1,0-1,0 1,0-1,0 1,0 0,-23-1,23 1,-24-1</inkml:trace>
  <inkml:trace contextRef="#ctx0" brushRef="#br0" timeOffset="142084.1853">32409 4021,'0'24,"23"-24,1 0,-1 0,24 23,0 1,-23-24,-1 0,1 23,-1-23,1 24,-1-24,24 0,-23 23,-24 1,0-1,0 1,0 0,-24-1,1 1,-1-1,1 1,-24-24,23 23,-23 1,0-24,47 23</inkml:trace>
  <inkml:trace contextRef="#ctx0" brushRef="#br0" timeOffset="142532.1568">32926 3880,'0'0,"23"-23,1 23,-24-24,23 24,-23 24,24-24,-24 23,24 24,-24-23,23-1,-23 1,24 46,-1-46,-23 23,24-24,-24 24,0-23,0 23,0-23,23 23,1 0,-24 0,0-24,0 24,0 0,-24 24,1-48,23 24,-47 0,0 0</inkml:trace>
  <inkml:trace contextRef="#ctx0" brushRef="#br0" timeOffset="163738.5159">8890 6702,'24'0,"-1"-23,1 23,-1 0,1 0,23 0,0-24,-24 24,24 0,24 0,-48 0,1 0</inkml:trace>
  <inkml:trace contextRef="#ctx0" brushRef="#br0" timeOffset="163940.347">9055 6867,'0'24,"47"-24,-24 0,1 0,-1 0,24 0,0 0,-23 0,23 0,0 0</inkml:trace>
  <inkml:trace contextRef="#ctx0" brushRef="#br0" timeOffset="165020.2866">10513 6326,'0'0,"0"24,0-1,0 1,0-1,-24 1,24 23,-23-24,-1 24,1-23,-1 23,1-24,-1 24,1-23,-1-1,-23 1,24 0,-1-1,1-23,-1 0,-23 0,23-23,1-1,23 0,0 1,-24-1,24-23,0 0,0 24,24-24,-24 23,23 1,1-1,23 24,-23 0,23 0,-24 24,1-1,-1-23,24 47,-47-23,24-1,-1 24,-23-23,24-1,-1 24,-23-23,24 0,-24-1,23 1,1-1,-24 1,23-1</inkml:trace>
  <inkml:trace contextRef="#ctx0" brushRef="#br0" timeOffset="166590.9661">11007 6067,'-24'24,"1"-1,23 25,0-25,-24 24,1-23,-1 93,24-70,-23 0,23 24,0-1,0-23,23 0,1 24,-24-24,0 0,23 0,1 0,-1-23,1 23,-1-24,24 48,0-48</inkml:trace>
  <inkml:trace contextRef="#ctx0" brushRef="#br0" timeOffset="167990.2425">11383 6232,'0'-23,"0"46,0 1,0-1,0 1,0 23,0-24,0 24,0-23,0 23,0-24,0 24,0 0,0-23,0-1,0 24,0-23,0-1,0 1,0 0</inkml:trace>
  <inkml:trace contextRef="#ctx0" brushRef="#br0" timeOffset="168517.6377">11830 6303,'-24'0,"1"0,-1 0,1 23,23 1,-24 23,1-24,23 1,-24 23,24-24,0 24,0-23,0-1,0 1,24-1,-24 1,23-24,1 23,-1-23,1 0,-1-23,1-1,-1 24,1-47,-1 47,-23-47,24 24,-24-1,0-23,0 24,0-1,-24-23,24 24,-23-1,-1 1,24-1</inkml:trace>
  <inkml:trace contextRef="#ctx0" brushRef="#br0" timeOffset="169165.6102">12159 6256,'-23'0,"46"0,1 0,-1 0,1 0,-1 0,24 0,-47 23,47-23,-23 24,-1-24,1 23,23-23,-47 24,23-24,1 23,-1 1,-23-1,0 1,-23-1,23 1,-24-1,1 1,-1-1,1 1,-24-1,23 1,-23 23,24-24,-24 1,47-1,-47 1</inkml:trace>
  <inkml:trace contextRef="#ctx0" brushRef="#br0" timeOffset="169829.5719">13194 6209,'0'23,"-24"-23,24 24,-23-24,-1 23,1 1,-1-1,1 1,-1-1,-23 1,24-1,-24 1,23-1,1-23,23 24,0-1,0 1,23-24,1 23,23 1,0-1,-24-23,1 0,-1 24,24-1,-23 1,23-24,-47 23,47-23,-47 24,0-1,23-23</inkml:trace>
  <inkml:trace contextRef="#ctx0" brushRef="#br0" timeOffset="170453.5283">13570 6279,'0'-23,"0"46,-23-46,-1 23,-23 23,47 1,-23-1,-1 1,24-1,-23 1,23 23,0-24,23 1,1-1,-1 1,1-1,-1 1,1-24,-1 0,1 0,-1 0,24-47,-23 23,-24 1,0-1,0 1,-24-1,24 1,-23-1,23 1,-24 23,1-24,-1 1</inkml:trace>
  <inkml:trace contextRef="#ctx0" brushRef="#br0" timeOffset="170821.5086">13876 6091,'0'0,"0"-24,0 1,0-1,-24 48,24-1,0 1,0-1,0 1,0 23,0 0,0-23,0 46,0-23,0 0,0 0,0 0,0 24,0-24,0 0,0 0,0 0,0-23,0 23,0-24,0 1</inkml:trace>
  <inkml:trace contextRef="#ctx0" brushRef="#br0" timeOffset="171325.4737">14182 6373,'0'0,"23"0,1 0,-1 0,1 0,-1 0,1 0,-1 0,24 0,-23 0,23-23,-24 23,1 0,-1 0</inkml:trace>
  <inkml:trace contextRef="#ctx0" brushRef="#br0" timeOffset="172221.4179">14981 6044,'0'-24,"-23"24,23 24,0-1,0 1,0-1,0 1,0 23,0-23,0 23,0-24,0 24,0-23,0 23,0 47,0-71,0 24,0 0,0-23,0-1,0 24</inkml:trace>
  <inkml:trace contextRef="#ctx0" brushRef="#br0" timeOffset="173334.3621">15405 6138,'-24'0,"24"24,0-1,0 1,0-1,0 1,0-1,0 1,0-1,0 1,-23 23,23-24,0 1,0-1,0 1,0-1,0 1,-24-1</inkml:trace>
  <inkml:trace contextRef="#ctx0" brushRef="#br0" timeOffset="173878.3272">15687 6020,'-24'0,"48"24,-1-24,24 23,0 1,-23-24,-1 23,25-23,-25 24,24-24,0 24,-23-24,23 23,0-23,-47 24,23-24,1 23,-24 1,0-1,-24-23,1 24,23-1,-47 1,47-1,-47 1,23-1,-23 1,24-1,-1 24,1-47,-25 24,48-1</inkml:trace>
  <inkml:trace contextRef="#ctx0" brushRef="#br0" timeOffset="174622.2821">16886 6114,'24'0,"-48"0,48-23,-24 46,-24-23,24 24,-23 0,-1-24,1 23,-1 1,-23-1,24 1,-1-1,-23 1,0-1,24 1,-24-24,23 23,0 1,1-24,-1 23,1-23,46 24,1-24,23 0,-23 0,-1 23,1-23,23 24,-24-24,1 23,-1-23,24 0,-23 24,-1-24,1 23,-1 1,1-24,-1 23</inkml:trace>
  <inkml:trace contextRef="#ctx0" brushRef="#br0" timeOffset="175222.2378">17263 6114,'0'24,"0"0,0-1,0 1,0-1,0 1,0-1,0 1,0 23,0 0,0-24,0 1,0-1,0 1,0-1</inkml:trace>
  <inkml:trace contextRef="#ctx0" brushRef="#br0" timeOffset="176062.1903">17639 5879,'0'-23,"0"46,0 1,0-1,0 1,0 23,0 0,23 0,-23-24,0 25,0-1,0 0,0 0,0 0,0 0,0 0,-23 23,23-46,0 46,0-23,-24 0,24 0,-23-23,23 23,0 0,0-23</inkml:trace>
  <inkml:trace contextRef="#ctx0" brushRef="#br0" timeOffset="177038.1248">17968 5832,'0'24,"0"-1,24 1,-1-1,1 1,-24 23,47-24,-47 24,47 0,-24 1,1-1,-1 0,1 23,-1-23,-23 24,0-24,0 23,0-23,-23 0,-1 24,-23-24,0 0,0 0</inkml:trace>
  <inkml:trace contextRef="#ctx0" brushRef="#br0" timeOffset="179034.9301">18650 6020,'0'24,"0"-1,0 1,0-1,0 1,0 0,0-1,0 24,0-23,0 23,0-24,0 24,0-23,0 23,0-24,0 24,0-23,0-1</inkml:trace>
  <inkml:trace contextRef="#ctx0" brushRef="#br0" timeOffset="179498.9058">19097 6138,'0'-24,"0"1,-23 23,-1 0,0 23,1 1,23 0,-24-1,24 1,0-1,0 1,0-1,0 1,24 23,-1-47,1 23,0-23,-1 0,1 0,-1 0,24-23,-23-1,-24 1,0-1,0 1,0-1,0 1,0-1,-24 1,1-1,23 0,-24 24,24-23</inkml:trace>
  <inkml:trace contextRef="#ctx0" brushRef="#br0" timeOffset="179962.8767">19356 5997,'0'-24,"0"48,23-48,-23 48,24-24,-1 23,24 1,0-1,-23 1,-1-24,1 0,-1 23,1-23,-24 24,23-24,1 24,0-1,-24 1,0-1,0 1,-24 23,-23-24,47 1,-47-1,23 24,1-23,-24 23,0-24,23 1,1-1</inkml:trace>
  <inkml:trace contextRef="#ctx0" brushRef="#br0" timeOffset="182164.2943">20296 6279,'24'0,"23"0,0 0,-23 0,23-23,-24 23,24 0,0 0,-23 0,23 0,-24-24,24 24,0 0,-23 0,-1 0,24 0,-47-23,24 23</inkml:trace>
  <inkml:trace contextRef="#ctx0" brushRef="#br0" timeOffset="182468.2773">20555 6162,'0'0,"-23"23,23 1,0-1,0 1,0-1,0 1,0-1,0 1,0-1,-24 1</inkml:trace>
  <inkml:trace contextRef="#ctx0" brushRef="#br0" timeOffset="183988.1822">21261 5997,'-24'0,"24"23,-23 1,23-1,-24 1,1 23,-1 0,24 0,-23-23,23 46,0-23,0 0,0 0,23 0,-23-23,47-1,-23 24,23-47,23 24,-23-1,0-23,24 0</inkml:trace>
  <inkml:trace contextRef="#ctx0" brushRef="#br0" timeOffset="184513.3062">21778 6044,'24'0,"-24"23,0 1,0-1,0 25,-24-25,24 1,0-1,-23 1,23 23,0-24,0 1,0 23,0-24,0 1,0-1,0 1,0-1</inkml:trace>
  <inkml:trace contextRef="#ctx0" brushRef="#br0" timeOffset="185313.2521">22343 6185,'0'-23,"-24"23,1 0,-1 0,-23 23,23-23,24 24,-47-1,47 1,-23-1,23 24,-24-23,24-1,0 1,24-1,-1 1,24-24,-23 23,0-23,-1 0,24 0,-23-23,-1 23,1-24,-1 24,1-23,-24-1,0 1,0-1,0 1,0-1,0-23,0 24,0-1,-24 24,1-23</inkml:trace>
  <inkml:trace contextRef="#ctx0" brushRef="#br0" timeOffset="185753.2279">22578 6091,'-24'0,"48"0,-1 0,-23 23,24-23,-1 24,1-24,-1 24,1-24,-1 23,1-23,-1 24,1-24,-24 23,23-23,25 0,-48 24,23-24,1 0,-24 23,0 1,-24-1,1 1,-1-1,-23 1,0-1,0 1,23-1,-23 1,0-1,24 1</inkml:trace>
  <inkml:trace contextRef="#ctx0" brushRef="#br0" timeOffset="186401.1863">23730 6044,'0'0,"24"0,-24 23,-24-23,1 24,-24-1,23 1,1 0,-1-1,-23 1,24-1,-1 1,-23-24,23 23,1 1,-1-1,1 1,-1-24,24 23,0 1,24-24,-1 0,1 23,23-23,0 24,-23-24,-1 0,24 23,-23-23,23 24,-24-1,1-23,23 0,-24 24,1-24,-1 23</inkml:trace>
  <inkml:trace contextRef="#ctx0" brushRef="#br0" timeOffset="186777.1632">24177 6185,'0'0,"-23"-23,-1 23,0 0,-23 23,24 24,-1-23,1-24,23 47,0-24,0 1,0-1,0 1,0-1,23-23,1 0,-1 0,1 0,-1 0,1-23,0-1,-1 1,-23-1,0 1,0-1,0 1,0-1,-23 1,-1-1</inkml:trace>
  <inkml:trace contextRef="#ctx0" brushRef="#br0" timeOffset="187265.132">24483 5950,'0'-24,"0"48,0-71,0 70,0 1,0 23,0-24,0 24,0 0,0 1,0-25,0 24,0 0,0 0,0 0,0-23,0 23,0-24,0 24,-24-23</inkml:trace>
  <inkml:trace contextRef="#ctx0" brushRef="#br0" timeOffset="187729.1034">24741 6373,'24'0,"0"0,-1 0,1-23,23 23,-24 0,1 0,23 0,-24 0,24 0,-23 0,23 0</inkml:trace>
  <inkml:trace contextRef="#ctx0" brushRef="#br0" timeOffset="188457.0537">25729 5950,'0'-24,"0"48,-23-48,-1 24,1 0,23 24,0-1,0 24,0-23,0 23,0-24,0 25,0-1,0 0,23 0,-23 0,24-24,-24 24,23 0,-23 0,0-23,0-1,0 1,0-1</inkml:trace>
  <inkml:trace contextRef="#ctx0" brushRef="#br0" timeOffset="188809.0374">26106 6044,'-24'0,"24"47,0-24,0 25,0-25,0 24,0-23,0 23,0-24,0 1,-23-1</inkml:trace>
  <inkml:trace contextRef="#ctx0" brushRef="#br0" timeOffset="189257.0026">26317 5950,'0'0,"0"-24,24 24,-24 24,47-24,-47 23,47 1,-24-1,24 1,-23-1,-1 1,24-24,-23 23,23-23,-23 24,-1-24,1 24,-1-24,1 0,-24 23,23-23,-23 24,-23-24,23 23,0 1,-47-24,23 23,24 1,-47-1,23 1,1-24,-1 23</inkml:trace>
  <inkml:trace contextRef="#ctx0" brushRef="#br0" timeOffset="189920.9643">27493 6020,'-23'24,"-1"-24,24 23,-47 1,24-24,-24 23,23 1,0-24,-23 24,0-1,24 1,-24-24,47 23,-24 1,1-24,-1 23,24 1,24-24,-1 23,1-23,-1 0,1 24,46-24,-46 0,23 23,0-23,24 24,-24-1,0-23,0 24,0-24,-24 23,1 1,-1-24</inkml:trace>
  <inkml:trace contextRef="#ctx0" brushRef="#br0" timeOffset="190256.9381">27893 6044,'0'23,"0"1,0-1,0 1,0 0,0-1,0 24,0-23,0-1,0 1</inkml:trace>
  <inkml:trace contextRef="#ctx0" brushRef="#br0" timeOffset="190800.9069">28222 5832,'0'0,"0"-23,0-1,24 24,-24 24,0-1,0 1,0-1,0 24,23-23,-23 23,0-24,0 24,0-23,-23 23,23 0,-24-23,24 23,0-24,0 1,0 23,0-24,-23 24,-1-23,24-1,0 1</inkml:trace>
  <inkml:trace contextRef="#ctx0" brushRef="#br0" timeOffset="192112.8209">28551 5762,'0'-24,"0"1,24 23,-24-24,24 24,-1 0,-23 24,0-1,24 1,-1-24,-23 47,24-24,23 24,-47-23,47 23,-24 0,1-24,-1 24,1-23,-1 23,-23 0,24 0,-1-23,-23 23,0 0,-23 0,-1 0,1-24,-24 24,23-23,-23 23</inkml:trace>
  <inkml:trace contextRef="#ctx0" brushRef="#br0" timeOffset="193456.739">21002 5903,'24'0,"-1"0,-23 23,0 1,0-1,0 24,0-23,-23-1,-1 24,1 1,23-1,-24 0,0 0,24 0,-47 0,24 23,-1-23,1 0,-1 0,1 0,-1 0,24 0,-23 1,-1-25,24 24,0-23,0-1</inkml:trace>
  <inkml:trace contextRef="#ctx0" brushRef="#br0" timeOffset="194096.696">20931 5997,'24'-24,"-48"48,72-71,-48 23,23 24,1-23,-1 23,-23 23,0 1,0-1,0 1,0-1,0 1,0 23,0-24,0 1,0 0,0-1,-47 1,24-1,23 1,-24-24,0 0,48 0,0 0,-1 0,-23 23,24-23,-1 0,-23 24,24-1,-24 1,0-1,0 1,-24-1,1 1,-1-24,1 23,-1 1,0-1,1 1,-1-1,1-23,-1 24,1-24,-1 0</inkml:trace>
  <inkml:trace contextRef="#ctx0" brushRef="#br0" timeOffset="194896.6469">20979 5903,'0'-24,"23"24,1-23,-1 23,1 0,-1 0,1 0,-1 0,1 23,-1-23,1 24,-24-1,23 1,-23-1,0 1,-23-1,-1 1,1-1,-1 1,1-24,-1 23,1-23,-1 24</inkml:trace>
  <inkml:trace contextRef="#ctx0" brushRef="#br0" timeOffset="196424.5526">29398 5832,'24'0,"-24"24,-24 23,24-24,0 1,0-1,0 24,0-23,0-1,0 1,0 23,0-23,0-1,-23 1,23 23,-24 0</inkml:trace>
  <inkml:trace contextRef="#ctx0" brushRef="#br0" timeOffset="197248.498">29798 5903,'0'-24,"0"1,23 23,1 23,0 1,-24-1,23-23,-23-23,0-1,-23 24,23-23,-24 23,24 23,0 1,0-1,0 1,0-1,0 24,0-23,0-1,0 1,0-1,-24 1,24 0,0-1,-23-23,23 24,0-1,0 1</inkml:trace>
  <inkml:trace contextRef="#ctx0" brushRef="#br0" timeOffset="197736.4659">30104 5879,'0'-23,"0"-1,23 24,1 0,-1 0,1 24,-1-1,1 1,23-1,-24 1,1-24,-24 23,23-23,1 24,-1-1,1-23,-1 0,-23 24,0-1,0 1,-47-1,47 1,-47 0,24-1,-24 1,-24 23,1-24</inkml:trace>
  <inkml:trace contextRef="#ctx0" brushRef="#br0" timeOffset="200024.3259">8796 8278,'23'-23,"1"23,-1-24,1 24,0 0,-1 0,1 0,-1 0,1 0,23-23,0 23,-24 0</inkml:trace>
  <inkml:trace contextRef="#ctx0" brushRef="#br0" timeOffset="200232.3119">8914 8372,'-24'24,"48"-48,-48 71,48-47,-1 0,1 0,-1 0,1-23,23 23,-24 0,24 0,0-24,-23 24,23 0</inkml:trace>
  <inkml:trace contextRef="#ctx0" brushRef="#br0" timeOffset="201408.2372">10419 7996,'23'23,"-23"1,0 0,0 23,0-24,-23 24,-1-23,24 23,-23 0,-1-24,1 24,-1-23,-23-1,24 24,-24-23,23-1,-23 1,23-24,1 23,-1-23,1 0,-1-23,1-1,23 1,0-24,0 23,23 1,1 23,-24-47,23 23,1 24,-1-23,1-1,-1 24,25 0,-25 0,1 0,-1 24,24-24,-23 23,-1-23,-23 24,47-1,-47 1,47-1,-23 1,-24 23,47-47,-47 23,23 1,1-1,-24 1,23-1,1-23,-1 24</inkml:trace>
  <inkml:trace contextRef="#ctx0" brushRef="#br0" timeOffset="204377.3077">10983 7878,'0'24,"0"-1,24 24,-24-23,0 23,0-23,0 46,0-46,0 23,23 0,-23 0,0 0,0 0,24-24,-24 24,0 0,0-23,0-1,0 24,0-23,0-1</inkml:trace>
  <inkml:trace contextRef="#ctx0" brushRef="#br0" timeOffset="204921.2731">11524 8067,'-23'0,"-1"0,1 0,23 23,-24 1,0-1,1 24,-1-23,24-1,0 24,-23-23,23-1,0 1,0-1,0 1,23-24,1 0,-1 0,1 0,0 0,23 0,-24-24,-23 1,24-1,-1 24,-23-23,0-1,0-23,0 0,0 24,0-1,-23 1,-1 23,24-24,0 1,-23 23,-1 0</inkml:trace>
  <inkml:trace contextRef="#ctx0" brushRef="#br0" timeOffset="205521.2414">11759 7996,'0'0,"-23"0,23-24,23 24,1 0,-1 0,-23 24,24-24,-1 0,1 23,-1-23,24 24,-23 0,-1-24,1 0,23 23,-23 1,-1-24,1 23,-24 1,0-1,0 1,0-1,0 1,-47-1,23 1,0-1,1 1,-1 23,1-24,-24 1,23-1,-23 1,47 23,-47-24,24 1</inkml:trace>
  <inkml:trace contextRef="#ctx0" brushRef="#br0" timeOffset="206249.1938">13029 7925,'0'0,"24"0,-48 24,24-1,-23-23,-1 24,1-1,-1 1,1 0,-24 23,23-24,-23 1,24-1,-1 1,1-1,-1-23,0 24,1-1,-1-23,24 24,0-1,0 1,24-24,-1 0,1 23,23-23,-23 24,-1-24,1 23,-1-23,1 24,-1-1,1-23,-24 24,0-1,23 1</inkml:trace>
  <inkml:trace contextRef="#ctx0" brushRef="#br0" timeOffset="206857.1543">13570 8161,'0'0,"0"-24,-23 24,-1 0,1 0,-1 0,1 24,-1-1,1 24,-24-23,47-1,-24 24,24-23,-24-1,24 1,0-1,24 1,0-1,-24 1,23-24,1 23,-1-23,24 0,-23 0,-1 0,1-23,-1 23,1-24,-1 1,1-1,-24 1,0-1,23 1,1-1,-24 1,0-24,0 23,-24 24,1-23,23-1,-24 1,1-1</inkml:trace>
  <inkml:trace contextRef="#ctx0" brushRef="#br0" timeOffset="207401.1209">13876 7902,'0'-24,"0"48,0-71,0 23,0 48,0-1,23 24,-23 0,0-23,0 23,0 0,0 0,0 24,0-24,0 0,0 0,0 0,-23 0,23 0,0-24,-24 24,24-23,0 23,0-24,0 1,0 0,0-1</inkml:trace>
  <inkml:trace contextRef="#ctx0" brushRef="#br0" timeOffset="207897.0883">14252 8114,'0'-24,"-23"24,-1 0,1 0,-1 24,1-1,23 1,0 23,-24-24,24 1,0-1,0 24,24-23,-24-1,23 1,1-24,-1 0,1 0,-1 0,1 0,-1-24,-23 1,24 23,-24-24,23 1,-23-1,0-23,0 0,0 24,0-1,-23 1,23-1,-24 1</inkml:trace>
  <inkml:trace contextRef="#ctx0" brushRef="#br0" timeOffset="208336.7877">14511 8019,'0'0,"0"-23,-24 23,48 0,-1 23,1 1,-1-24,-23 24,48-24,-48 23,23 1,1-24,-1 23,1 1,-1-1,1 1,-24-1,23-23,-23 24,0-1,0 1,0-1,-23-23,-1 24,1-1,-1 1,1-1,-24 1,-1-1,25 1,-1-1,-23 1</inkml:trace>
  <inkml:trace contextRef="#ctx0" brushRef="#br0" timeOffset="209237.0583">13523 6938,'0'23</inkml:trace>
  <inkml:trace contextRef="#ctx0" brushRef="#br0" timeOffset="209933.0152">18979 6797,'0'0,"-23"0</inkml:trace>
  <inkml:trace contextRef="#ctx0" brushRef="#br0" timeOffset="213723.6309">15169 8349,'-23'0,"46"0,1 0,23 0,-23 0,23 0,0 0,0 0,23 0,-23 0,0-24,0 24</inkml:trace>
  <inkml:trace contextRef="#ctx0" brushRef="#br0" timeOffset="214948.3658">16604 8090,'24'0,"-48"24,24-1,-23 1,23-1,-24 1,1-1,-25 48,25-48,23 1,-47-1,47 1,-24-24,1 0,23 23,-24-23,1 0,-1 0,1-23,23-1,0 1,0-1,0 1,23-1,1 24,-1 0,1 0,23 24,0-1,-47 1,47-1,-23 1,-1-24,1 23,23 1,-24-1,1-23,-1 24</inkml:trace>
  <inkml:trace contextRef="#ctx0" brushRef="#br0" timeOffset="215740.3327">17098 7925,'0'-23,"0"46,0 1,0-1,0 24,0 1,0-1,0 0,23 0,-23 0,24 0,-24-24,0 48,0-48,0 24,0 0,0-23,0 23,0-24,0 1,0-1,-24-23,24 24</inkml:trace>
  <inkml:trace contextRef="#ctx0" brushRef="#br0" timeOffset="216364.2911">17451 8090,'0'-23,"0"46,0 1,0-1,0 1,0-1,0 24,0-23,0-1,0 1,0-1,0 1,0-1,0 1</inkml:trace>
  <inkml:trace contextRef="#ctx0" brushRef="#br0" timeOffset="217092.2438">17756 7972,'-23'0,"46"0,1 24,0-24,-24 23,47-23,-24 24,24-24,-47 24,47-24,-23 0,23 23,-24-23,1 24,-1-24,1 23,-1-23,1 24,-1-24,-23 23,0 1,0-1,0 1,-23-1,-1 1,1-1,-24 1,47-1,-24 1,1-24,-24 23,23 1</inkml:trace>
  <inkml:trace contextRef="#ctx0" brushRef="#br0" timeOffset="217812.4423">19026 7972,'0'0,"-23"0,-1 0,1 24,-1-1,24 1,-23 0,-24-24,47 23,-47 1,47-1,-24-23,-23 47,24-47,-1 24,24-1,-23-23,-1 0,24 24,24-1,-1-23,-23 24,47-24,-23 23,-1-23,48 24,-48-24,1 0,-1 23,1-23,-1 24,1-24,-1 0,-23 23,24 1</inkml:trace>
  <inkml:trace contextRef="#ctx0" brushRef="#br0" timeOffset="218685.1466">19497 8019,'0'24,"0"0,0-1,0 1,0-1,0 1,0 23,0-24,0 1,0-1,0 24,0-23,0-1,0 1,0-1,0 1</inkml:trace>
  <inkml:trace contextRef="#ctx0" brushRef="#br0" timeOffset="219309.1001">19897 7761,'0'0,"0"-24,0 48,0-1,0 1,0-1,0 24,0-23,0 23,0 0,-24 0,24 0,0 0,0 0,0 0,-23 0,23 0,-24-23,24 23,0-24,0 24,-23-23,23-1,-24-23,24 24,0-1</inkml:trace>
  <inkml:trace contextRef="#ctx0" brushRef="#br0" timeOffset="220532.3372">20367 8043,'-23'0,"-1"0,0 0,1 0,23 24,-24-24,-23 23,47 1,-23-1,23 1,-24-1,24 1,0-1,0 1,0-1,0 1,24-1,-1-23,-23 24,47-24,-23 23,-1-23,1 0,0 0,-1 0,1-23,-1 23,1-24,-1 24,1-23,-24-1,0 1,23-1,-23-23,0 24,0-1,-23 1,23-24,-24 23,1 0,-1 1,1-1,-1 24</inkml:trace>
  <inkml:trace contextRef="#ctx0" brushRef="#br0" timeOffset="220983.3096">20649 7949,'0'-24,"0"1,24 23,-1 23,1-23,-1 24,1-24,-1 23,24-23,0 24,-47-1,47-23,-47 24,24-24,0 24,-1-24,1 23,-1-23,-23 24,0-1,0 1,-23-1,-1 1,1-1,-1 1,0-1,-46 24,23-23,23 23,1-47,-24 23,23 1</inkml:trace>
  <inkml:trace contextRef="#ctx0" brushRef="#br0" timeOffset="224933.8299">21472 8255,'-23'0,"46"0,1 0,-1 0,1-24,-1 24,48 0,-47 0,23-23,0 23,23 0,-23-24,0 24,-23-23</inkml:trace>
  <inkml:trace contextRef="#ctx0" brushRef="#br0" timeOffset="225221.8117">21731 8067,'0'0,"-23"0,23 23,0 1,0-1,0 1,0-1,0 1,0-1,0 1,0-1,0 24</inkml:trace>
  <inkml:trace contextRef="#ctx0" brushRef="#br0" timeOffset="225693.7842">22319 7878,'0'0,"0"24,0-1,0 1,0-1,-23 1,23 23,0-23,-24 23,24-24,0 24,0-23,0 23,-23-24,23 24,0-23,-24 23,24-24,0 1</inkml:trace>
  <inkml:trace contextRef="#ctx0" brushRef="#br0" timeOffset="226217.1936">22249 8161,'0'-118,"0"236,0-260,23 95,-23 24,0-24,24 23,-1 1,-23-1,24 1,-1 23,1-24,-24 1,23 23,1 0,-1 0,1 23,-1 1,24 23,-47-24,0 1,0 23,0-24,-23 1,-1-1,1 1,23 0,-24-24,1 23,-1-23,1 24,23-48,23 24,1 0,23 0,-47 24,23-24,1 23,-1-23,-23 24,24-24,-24 23,0 1,0-1,0 1,-24-24,24 23,-23 1,-24-1,23-23,-23 0,24 0</inkml:trace>
  <inkml:trace contextRef="#ctx0" brushRef="#br0" timeOffset="242273.0114">23048 7690,'0'24,"0"-1,0 1,0 23,0-24,0 24,0 0,0 0,0 0,0 1,24 22,-24-46,0 23,0 0,0-24,0 24,0-23,-24-1,24 1</inkml:trace>
  <inkml:trace contextRef="#ctx0" brushRef="#br0" timeOffset="242784.9757">23495 7808,'-24'0,"24"-24,-23 24,-1 24,1-24,-1 23,24 24,-23-23,23 23,-24-24,24 1,0-1,0 25,24-25,-1 1,1-1,-1-23,1 0,23 0,-47-23,24-1,-1 1,24-48,-47 47,24 1,-24-24,0 23,0-23,0 24,0-1,-24 1,1-1,-1 1,1 23</inkml:trace>
  <inkml:trace contextRef="#ctx0" brushRef="#br0" timeOffset="243248.9503">23777 7643,'-23'0,"46"0,1 0,-1 0,1 0,-1 24,1-24,23 23,0 1,-24-24,1 0,-1 23,1-23,-1 24,1-1,0-23,-24 24,-24-1,0 1,1-1,-1 24,-23-23,24-1,-1 24,1 1,-24-25,23 1,-23-1</inkml:trace>
  <inkml:trace contextRef="#ctx0" brushRef="#br0" timeOffset="244144.8883">24930 7526,'0'0,"0"23,-24-23,1 24,23-1,-47 1,47-1,-71 24,24-23,0-1,23 1,-23-1,0 1,24-1,-1 1,-23-1,24-23,23 24,-24-24,1 23,23 1,0-1,23-23,1 0,-1 0,24 0,0 0,0 24,-23-24,23 0,0 0,-24 0,25 23,-1-23,0 0,-24 24,1-24,23 24,-24-24,-23 23,24-23,-1 0</inkml:trace>
  <inkml:trace contextRef="#ctx0" brushRef="#br0" timeOffset="244888.8443">25565 7690,'-24'-23,"1"23,-1 0,1 0,-1 0,1 23,-1-23,0 24,24-1,-23 1,-1 23,24 0,0-24,0 1,0-1,24 1,-1-24,1 0,0 0,-1 0,1-24,-1 1,1 23,23-24,-47 1,23-1,-23 1,24-1,-24 1,0-1,0 1,0-1,-24 24,1-23</inkml:trace>
  <inkml:trace contextRef="#ctx0" brushRef="#br0" timeOffset="245304.8156">25870 7290,'0'0,"0"-23,-23 46,23 1,0-1,0 24,0 1,0-1,0 23,0-23,0 0,0 24,0-24,0 0,0 23,0-23,0 0,-24 24,24-24,0 0,0-23,-23 23,23-24</inkml:trace>
  <inkml:trace contextRef="#ctx0" brushRef="#br0" timeOffset="245816.7845">26270 7573,'-23'0,"23"23,-24 1,24-1,0 1,0-1,0 1,0-1,0 1,0-1,0 1</inkml:trace>
  <inkml:trace contextRef="#ctx0" brushRef="#br0" timeOffset="246312.753">26482 7502,'0'0,"0"-23,23 23,-23 23,24-23,-1 24,1-24,-1 23,1-23,-24 24,23-24,1 23,0-23,-1 24,1-1,-1-23,-23 24,24-24,-24 23,0 1,-24-1,1 1,-1 23,1-47,-1 47,-23-24,0 1,0-1,23 24,-46-47</inkml:trace>
  <inkml:trace contextRef="#ctx0" brushRef="#br0" timeOffset="247456.6852">27258 7808,'23'0,"25"0,-1 0,-24 0,24 0,-23 0,-1 0,24 0,-23 0,-1 0</inkml:trace>
  <inkml:trace contextRef="#ctx0" brushRef="#br0" timeOffset="249127.205">28199 7596,'-24'0,"24"24,0-1,-23-23,23 24,-24 23,1-24,23 1,-24 23,24-24,-23 24,23-23,0 23,-24-24,1 24,23 1,0-25,0 1,-24-1,24 1,-23-1,23 1,-24-24</inkml:trace>
  <inkml:trace contextRef="#ctx0" brushRef="#br0" timeOffset="249646.7084">28058 7667,'0'-47,"0"94,0-118,23 24,1 24,-24-1,23 1,24-1,-47 1,47 23,0 0,-23 23,-1 1,-23-1,24 24,-24-23,0-1,0 24,-24-47,1 47,23-23,-47-1,23 1,-23-24,24 0,-1 0,48 0,-1 0,24 0,0 23,-23-23,-1 24,1-24,23 23,-47 1,0-1,-47 1,0-1,23-23,-23 0,0 0,24 0,-24 0,23 0,1 0</inkml:trace>
  <inkml:trace contextRef="#ctx0" brushRef="#br0" timeOffset="253184.2282">28763 7384,'0'-23,"24"23,-24 23,0 1,-24 23,24-23,0 23,0-24,0 24,0 0,0-23,0 23,0-24,0 24,0 0,0-23,0-1,0 1,0-1,0 1,0-1</inkml:trace>
  <inkml:trace contextRef="#ctx0" brushRef="#br0" timeOffset="253632.195">29092 7549,'0'-23,"0"46,0 1,0-1,0 1,0-1,0 1,0-1,0 1,0-1,0 1,0-1,0 1,-23-24</inkml:trace>
  <inkml:trace contextRef="#ctx0" brushRef="#br0" timeOffset="254050.0421">29281 7479,'0'-24,"0"48,0-71,0 23,0 48,0-1,23-23,24 24,-47-1,47 1,-23-1,-1-23,24 24,-23-1,-1-23,1 24,-1-24,1 23,-1-23,-23 24,0-1,-23 1,-1-24,1 23,-1 1,1-1,-1 1,1-24,-1 23,-23 1</inkml:trace>
  <inkml:trace contextRef="#ctx0" brushRef="#br0" timeOffset="254634.0061">30174 7408,'0'24,"-23"-24,23 23,-24-23,24 24,-23-1,-1 1,1-1,-1-23,1 24,-24-1,0 1,23-1,1-23,23 24,0-1,23-23,1 24,-1-24,1 0,-24 23,47-23,-24 24,1-24,-24 23,23-23,1 24</inkml:trace>
  <inkml:trace contextRef="#ctx0" brushRef="#br0" timeOffset="255211.3789">30409 7479,'0'0,"0"23,0 1,0-1,0 1,0 23,0-24,0 1,0-1,0 1</inkml:trace>
  <inkml:trace contextRef="#ctx0" brushRef="#br0" timeOffset="256243.3137">30739 7220,'0'0,"0"-24,0 48,0-1,0 1,0 23,0 0,0-24,0 48,23-24,-23 0,0 0,0 24,-23-24,23 0,0 0,0 0,-24 0,24 23,-23-46,23 23,0 0,0 0,0-23,0-1,23 1</inkml:trace>
  <inkml:trace contextRef="#ctx0" brushRef="#br0" timeOffset="256619.2908">31044 7549,'0'24,"24"-1,-24 1,0-1,0 1,23-1,-23 1,0 23,0-24,0 1,0-1,0 1</inkml:trace>
  <inkml:trace contextRef="#ctx0" brushRef="#br0" timeOffset="257299.2461">31350 7455,'24'0,"-1"24,1-24,-1 0,1 23,23-23,-24 24,1-24,-1 23,24-23,-23 0,-1 0,1 24,-1-24,1 0,0 0,-1 23,-23 1,0-1,-23-23,-1 24,-47-1,48 1,-1-24,-23 23,0 1,24-1,-24-23,23 24,-23-1</inkml:trace>
  <inkml:trace contextRef="#ctx0" brushRef="#br0" timeOffset="262447.9078">12959 9007,'23'0,"1"0,-1 0,24 0,0 0,24 0,94-23,-71-1,0 24,0-23,23 23,-23-24,0 24,-23 0,23 0,-47 0,0 0,0 0,0 0,-47 24,24-24</inkml:trace>
  <inkml:trace contextRef="#ctx0" brushRef="#br0" timeOffset="263712.6038">30127 8161,'24'0,"-1"0,24-24,-23 24,23 0,23 0,1 0,0-23,23 23,0 0,0 0,23 23,-23-23,24 0,-24 24,0-24,0 23,0 1,-23-1,-24-23,0 0</inkml:trace>
  <inkml:trace contextRef="#ctx0" brushRef="#br0" timeOffset="265128.514">13641 9101,'0'24,"0"-1,-24 1,24-1,-23 1,23-1,-24 24,24-23,0 0</inkml:trace>
  <inkml:trace contextRef="#ctx0" brushRef="#br0" timeOffset="266048.4568">30950 8537,'0'23,"0"1,0-1,0 24,0-23,0 0,0 23,0-24,0 24,0-23</inkml:trace>
  <inkml:trace contextRef="#ctx0" brushRef="#br0" timeOffset="267424.3674">29704 423,'0'-24,"-24"24,24 24,0 0,0-1,0 1,0-1,0 1,0-1,24-23,-1 0,1 0,23 0,-24 0,25-23,22 23,1-24,-24 1,23-1,24 1,-23-1,-1-23,1 23,-24 1,24-1</inkml:trace>
  <inkml:trace contextRef="#ctx0" brushRef="#br0" timeOffset="268028.0074">30786 1646,'0'23,"0"1,23 0,-23-1,24-23,-24 24,23-24,1 0,-1 23,1-23,23 0,23 0,1-23,0 23,23-24,-24 24,48-23,-71-1,47 0,-24 24,-23-23,1-1,-1 24,-24-23,24-1,-23 24,-24-23</inkml:trace>
  <inkml:trace contextRef="#ctx0" brushRef="#br0" timeOffset="269825.9699">19473 8725,'24'0,"-1"0,1-23,23 23,0 0,24-24,-1 24,24-24,0 24,0 0,0-23,24 23,-47 0,23 0,-24 0,1 0,-24 0,-24 0</inkml:trace>
  <inkml:trace contextRef="#ctx0" brushRef="#br0" timeOffset="270313.9304">20038 8890,'0'-24,"0"48,-24-24,24 23,-23-23,23 24,-24-1,24 1,0-1,24-23,-24 24,23-24,1 0,-1 0,1 0,-24-24,23 24,1 0,-1-23,-23-24,0 23,0 1,-23-1,-1 1,1 23</inkml:trace>
  <inkml:trace contextRef="#ctx0" brushRef="#br0" timeOffset="271089.885">25400 8325,'0'0,"24"0,-1 0,1 0,-1 0,24 0,-23-23,23 23,0 0,23 0,-23 0,118 0,-118 0,47 0,0-24,-47 24,47 0,-47 0,0 0,0 0,-23 0,-1 0</inkml:trace>
  <inkml:trace contextRef="#ctx0" brushRef="#br0" timeOffset="271521.8556">26129 8466,'-23'0,"-1"24,1-24,-1 23,0 1,1-1,23 1,23-1,1 1,0-24,-1 0,1 0,-1 0,1-24,-1 24,1-23,-1 23,-23-24,24 24,-24-23,0-1,0 1,0-1,-24 1</inkml:trace>
  <inkml:trace contextRef="#ctx0" brushRef="#br0" timeOffset="272553.7979">9290 10630,'23'0,"1"0,-1 0,24 0,0 0,0-23,-23 23,23 0,0-24,-23 24,23-24</inkml:trace>
  <inkml:trace contextRef="#ctx0" brushRef="#br0" timeOffset="272745.7814">9313 10818,'0'0,"24"0,23-23,-24 23,24 0,0-24,1 24,-25-23,24 23,0-24</inkml:trace>
  <inkml:trace contextRef="#ctx0" brushRef="#br0" timeOffset="273695.2133">11101 10348,'23'0,"-23"23,-23-23,23 24,-24-1,24 1,-23-1,-1 24,1-23,-24 23,23 0,1-23,-24-1,23 1,-23 23,0-24,23 1,-23-24,47 23,-47-23,24 0,-1-23,1 23,23-24,0 1,0-24,0 23,0-23,0 24,23-1,-23-23,24 23,-1 1,-23-1,47 1,-23-1,23 24,-24 24,1-24,23 23,-23 1,23-1,-47 1,47-1,-47 25,23-25,1 1,-24-1,23 1,1 23,-1-24,-23 1,24-1,-24 1,23-1</inkml:trace>
  <inkml:trace contextRef="#ctx0" brushRef="#br0" timeOffset="274663.1544">11548 10066,'0'-24,"0"1,-24 23,24 23,0 1,0 23,0-24,0 24,0 0,0 0,-23 24,23-24,0 0,0 0,0 0,0 0,0 0,0 0,0 0,0 0,0-23,0 23,0-24,0 24,0-23,0-1</inkml:trace>
  <inkml:trace contextRef="#ctx0" brushRef="#br0" timeOffset="275143.1253">11947 10418,'0'-23,"0"46,-23-46,-1 23,1 0,-1 23,1-23,-1 24,24-1,-47 1,47 23,-23-47,23 47,0-23,0-1,23 1,1-1,-1-23,-23 24,47-24,0 0,0 0,-23 0,-24-24,23 1,1 23,-24-24,23 1,-23-1,0 0,0 1,0-1,0 1,0-1,-23 1,-1-1,24 1,-23-1</inkml:trace>
  <inkml:trace contextRef="#ctx0" brushRef="#br0" timeOffset="275751.0836">12324 10277,'-24'0,"48"0,-1 24,1-1,23 1,-24-24,1 23,23-23,0 24,-24-24,24 23,0-23,-23 24,0-24,-1 0,1 23,-1-23,-23 24,0-1,0 1,-23-24,-1 23,24 1,-47 0,23-1,1 1,-1-1,-23 1,24-1,-24 1,47-1,-47 1,23-1</inkml:trace>
  <inkml:trace contextRef="#ctx0" brushRef="#br0" timeOffset="277470.9751">13594 10607,'-24'0,"1"0,46 0,24 0,-23 0,23 0,0 0,23 0,-23-24,24 24,-24 0,0-24,24 24,-24 0,0 0,0 0,-24-23</inkml:trace>
  <inkml:trace contextRef="#ctx0" brushRef="#br0" timeOffset="278119.4789">15358 10089,'0'0,"0"-23,0 46,-24 1,24-1,0 1,-23-1,23 48,0-48,0 24,0 0,0 24,-24-48,24 48,-23-48,-1 25,24-25,0 24,-24-23</inkml:trace>
  <inkml:trace contextRef="#ctx0" brushRef="#br0" timeOffset="278679.439">15240 10371,'0'-23,"0"46,0-93,0 46,0-23,24 24,-24-1,23-23,1 24,-24-1,0 1,47-1,-47 1,0-1,23 24,1 0,-1 0,1 0,-24 24,23-24,-23 23,0 1,0 23,0 0,0-24,-23-23,23 24,-24-1,1 1,23-1,-24-23,1 0,23 24,23-24,1 0,-1 0,1 0,-1 0,-23 23,24-23,-1 24,1-1,-1-23,-23 24,0-1,-23-23,-1 24,1-24,-1 0,1 0,-24 0,23 0,1 0,-1 0,1 0</inkml:trace>
  <inkml:trace contextRef="#ctx0" brushRef="#br0" timeOffset="280543.3226">16040 9830,'0'24,"-24"-1,24 1,0 23,0-23,0 23,0 0,0 0,0 0,0 0,0 23,0-23,0 0,0 24,0-48,0 48,-23-48,23 25,-24-1,24-24,0 24,-23-23,23-1</inkml:trace>
  <inkml:trace contextRef="#ctx0" brushRef="#br0" timeOffset="281018.37">16369 10113,'-24'0,"24"23,0 1,0-1,0 1,0-1,0 24,0 0,0-23,0-1,0 1</inkml:trace>
  <inkml:trace contextRef="#ctx0" brushRef="#br0" timeOffset="281474.3406">16581 10113,'-24'-24,"24"1,24 23,-1 23,24-23,-47 24,47-24,0 23,-23-23,23 24,0-1,-24-23,1 0,-1 24,1-24,-24 23,0 1,0-1,0 1,-24-1,1 1,23-1,-24 1,1-1,-24 1,23 23,-23-24,0 24,0-23,-23 23,23-23</inkml:trace>
  <inkml:trace contextRef="#ctx0" brushRef="#br0" timeOffset="292676.2456">5550 12065,'0'23,"0"24,0-23,0-1,0 24,0-23,0 70,0-47,0-24,0 24,0 1,0-25,0 24,0-23,0 23,0-24,0 1,0-1</inkml:trace>
  <inkml:trace contextRef="#ctx0" brushRef="#br0" timeOffset="293258.0142">5856 12159,'-23'0,"-1"0,1 23,23 1,-24-1,1 1,-1 23,24-24,0 24,0 0,0-23,0 23,0-23,0 23,0-24,24 1,-1-1,1-23,23 0,-24-23,1-1,-1 24,1-23,-1-1,-23-23,0 23,0-23,0 24,0-1,0-23,0 24,0-1,0 1,-23-1,-1-23,1 47,23-23,-24 23,1 0,-1 0</inkml:trace>
  <inkml:trace contextRef="#ctx0" brushRef="#br0" timeOffset="293857.9746">6209 12088,'0'24,"23"-24,1 23,-1-23,1 24,-1-24,1 0,23 0,-47 23,24-23,-1 0,1 0,-1 0,1 24,-1-24,1 0,-24 23,0 1,0-1,-24 1,1-1,23 1,-24-1,1 24,-1-23,1 23,-1-23,1-1,-1 24,0-23,1-1,-1 1</inkml:trace>
  <inkml:trace contextRef="#ctx0" brushRef="#br0" timeOffset="294665.9234">7291 12018,'-24'23,"1"1,-1-24,1 23,-1 1,1-1,-1 1,1-1,-1 1,1-1,-1 1,1-24,23 23,-24-23,0 24,1-24,23 23,0 1,0-1,23-23,1 24,0-1,-1-23,1 24,-1-24,24 23,-23 1,-1 0,24-1,-47 1,24-1,-1 1,-23-1,24 1</inkml:trace>
  <inkml:trace contextRef="#ctx0" brushRef="#br0" timeOffset="295425.8766">7879 12253,'0'-24,"0"1,-24 23,24-24,-23 24,-1 0,1 0,23 24,-47-1,47 1,-24-24,1 23,23 24,-24-23,24-1,0 24,0 0,0-23,47 0,-23-24,23 0,0 0,0-24,-24 24,-23-24,24 1,-1-1,-23 1,0-24,0 23,0 1,0-1,0 1,-23-1,-1-23,24 24,-23 23,23-24</inkml:trace>
  <inkml:trace contextRef="#ctx0" brushRef="#br0" timeOffset="295801.8592">8184 12018,'0'-24,"0"48,0-24,0 23,0 1,0 23,0 0,0-24,0 24,0 24,0-24,0 0,0-24,0 24,0-23,0 70,0-70,0-1,-23 1,23-1</inkml:trace>
  <inkml:trace contextRef="#ctx0" brushRef="#br0" timeOffset="296993.7742">8819 12323,'-23'0,"46"0,1 0,23 0,0 0,0 0,-23 0,23 0,-24 0,24 0,0 0,0 0</inkml:trace>
  <inkml:trace contextRef="#ctx0" brushRef="#br0" timeOffset="297545.7412">9948 11971,'0'23,"0"1,0-1,0 1,0 23,0-24,0 24,0 0,0-23,0 23,0 0,-23 0,23-24,0 1,-24 23,24-23</inkml:trace>
  <inkml:trace contextRef="#ctx0" brushRef="#br0" timeOffset="298049.7118">10301 12041,'0'24,"0"-1,0 1,0-1,0 1,0-1,0 1,0-1,0 1,0-1,0 1,0-1</inkml:trace>
  <inkml:trace contextRef="#ctx0" brushRef="#br0" timeOffset="298589.697">10583 11971,'-23'0,"46"0,1 23,-1-23,1 24,-1-24,-23 23,24-23,23 0,-47 24,23-24,1 0,0 0,-1 0,1 0,-1 23,1-23,-24 24,0-1,0 1,0-1,0 1,-47-1,23 1,24-1,-47 1,23-1,1 24,-24-23,23-1</inkml:trace>
  <inkml:trace contextRef="#ctx0" brushRef="#br0" timeOffset="299261.6496">11900 11900,'-23'24,"-1"-24,1 23,-1 1,24-1,-47-23,24 24,-1-1,1 1,-1-1,-23 1,47-1,-23 1,-1-24,24 23,0 1,0-1,24-23,-1 24,1-24,-1 0,1 0,-1 23,1-23,-1 0,1 24,-1-24,1 0,-24 23,23-23,1 0</inkml:trace>
  <inkml:trace contextRef="#ctx0" brushRef="#br0" timeOffset="299813.6166">12277 11947,'0'24,"0"-1,0 1,0 23,0 0,0-24,0 1,0 23,0-24,0 1,0-1,0 1,-24-1,24 1</inkml:trace>
  <inkml:trace contextRef="#ctx0" brushRef="#br0" timeOffset="300541.5735">12465 11877,'0'-24,"23"24,1 0,-24 24,23-24,1 0,-1 0,-23-24,0 0,0 1,-23 23,23-24,-24 24,24-23,-23 23,23 23,0 1,0-1,0 1,0 0,0 23,0-24,0 24,0 0,-24-23,24 23,0 0,0 0,0 0,-23-24,23 24,0-23,0 23,0-24,-24 24,24-23,-23 0,23 23,0-24,-24 1,24-1</inkml:trace>
  <inkml:trace contextRef="#ctx0" brushRef="#br0" timeOffset="302757.4346">5009 11735,'0'0,"-23"0,-1 24,1-1,23 1,-24-1,1 25,23-1,0 0,-24 23,1 1,-1-1,24 1,0-1,0 1,0-24,24 24,-1-1,1 1,23-24,0 23,0 1,0-1,24-23</inkml:trace>
  <inkml:trace contextRef="#ctx0" brushRef="#br0" timeOffset="303645.3739">12982 11524,'0'-24,"0"48,0-1,0 24,0 0,24-23,-1 46,-23-46,24 23,-1 24,1-24,-1 23,48 48,-71-48,23 1,1-24,-24 23,0 48,-24-71,-23 47,0-47,0 0,0-23,0 23</inkml:trace>
  <inkml:trace contextRef="#ctx0" brushRef="#br0" timeOffset="312027.0267">14158 11900,'0'24,"0"-1,-23 1,23-1,0 1,-47-1,47 1,-24 23,-23 0,24-24,-1 24,-23-23,23-1,-23 1,24-1,-1-23,1 24,-24-1,23-23,1 0,23-23,-24-1,1 24,23-23,0-1,0 1,0-24,0 23,23 1,1-24,-24 23,23 1,24-24,-23 47,-1 0,1 0,-1 0,1 23,23-23,-24 24,1 23,0-24,-1 48,1-48,23 48,-47-48,23 1,1-1,-24 1,0-1,23-23,1 0</inkml:trace>
  <inkml:trace contextRef="#ctx0" brushRef="#br0" timeOffset="312810.9728">14511 11688,'0'24,"0"-1,0 1,0 23,0-24,0 25,0-1,0 0,-24 0,24 0,0 0,0 0,0 0,0 0,-23 0,23 0,0 0,0-24,0 24,0-23,0 0,0-1</inkml:trace>
  <inkml:trace contextRef="#ctx0" brushRef="#br0" timeOffset="314423.3743">14981 11900,'-23'0,"-1"0,1 0,23 24,-24-24,24 23,-23-23,23 24,-24-1,1 1,23-1,0-46,23 23,-23-24,24 24,-1 0,-23-23,24 23,-24-24</inkml:trace>
  <inkml:trace contextRef="#ctx0" brushRef="#br0" timeOffset="314719.3556">14911 11877</inkml:trace>
  <inkml:trace contextRef="#ctx0" brushRef="#br0" timeOffset="315413.6053">14981 11900,'-23'0,"-1"0,24 24,-23-1,23 1,-24-1,24 1,-23-1,23 1,0 23,0 0,0 0,0-24,0 1,0-1,0 1,0-1,23-23,1 0,-1 0,24 0,0 0,-23 0,-1 0,1-23,-1 23,1-24,-1 1,1-1,-1 1,1-1,-24 1,0-1,0 1,0-1,0 1,0-24,0 23,-24 24,1-23,23-1,-24 1,1-1,-1 24,1 0,-1 0</inkml:trace>
  <inkml:trace contextRef="#ctx0" brushRef="#br0" timeOffset="315925.5747">15499 11900,'-24'0,"48"0,-1 0,-23 24,24-24,23 23,0 1,0-24,-24 0,1 23,-1-23,1 0,-1 0,-23 24,0-1,0 1,0-1,-23 1,-1-1,1 1,-1-1,1 1,-24 23,0-24</inkml:trace>
  <inkml:trace contextRef="#ctx0" brushRef="#br0" timeOffset="317448.5595">13594 11688,'-24'0,"24"24,-23-1,-1 1,24-1,-23 1,-1 23,24 0,-47 0,24 0,23 24,0-24,-24 0,24 23,0-23,24 24,-24-24,23 23,1-22,-1-1,24 0,0 23,-23-46,46 23,-23 0</inkml:trace>
  <inkml:trace contextRef="#ctx0" brushRef="#br0" timeOffset="317992.5262">16040 11547,'23'24,"1"-1,-24 1,47 23,-47-24,23 24,24 0,0 24,-23-24,-1 0,-23 0,24 0,-1 0,-23 0,0 0,0 0,0 0,-23 0,-1 0,1 0,-1-23,-23 23,24-23</inkml:trace>
  <inkml:trace contextRef="#ctx0" brushRef="#br0" timeOffset="318641.8398">17027 12088,'0'0,"24"0,23 0,-24 0,1 0,23 0,-23 0,23 0,23 0,-46-23,-1 23,24 0,-23 0,-1 0</inkml:trace>
  <inkml:trace contextRef="#ctx0" brushRef="#br0" timeOffset="318849.8214">17427 11971,'-70'23,"140"-46,-140 70,70-24,0 1,0-1,0 24,0-23,-24-24,24 23,0 1</inkml:trace>
  <inkml:trace contextRef="#ctx0" brushRef="#br0" timeOffset="322369.5983">16134 11735,'0'-23,"0"-1,23 1,1 23,-24-24,23 24,1 0,-1 0,-23 24,0-1,0 1,-23-1,-1-23,24 24,-23-1,46-23,-23 24,24-24,-1 0,1 0,-1 0,-23 23,24-23,-24 24,0 0,0-1,-24-23,24 24,-23-24,-1 23,24 1,0-1,-23-23,-1 0,24 24,0-1,24 1,-1-24,1 0,-1 23,1 1,-24-1,0 1,0-1,0 24,-24-23,1-1,-1 24,1-23,-1-1</inkml:trace>
  <inkml:trace contextRef="#ctx0" brushRef="#br0" timeOffset="323547.4812">18156 11735,'0'0,"0"-23,0 46,0 1,0-1,-23 1,23 23,0 0,0 0,-24 0,24 24,0-24,0 0,0 0,0 0,0-24,0 24,0 0,-23 0,23-23,0-1,0 1,0 0,-24-24,24-24,0 0,0 1,24-1,-24 1,0-24,0 23,0-23,0 0,0 0,0 0,0 0,0 24,0-48,0 48,0-24,0 23,0-23,23 0,1 47,-1-47,-23 23,24 24,-1 0,24 0,0 0,-23 0,-1 0,1 24,-1-1,1 1,-24-1,0 1,0 0,0-1,0 1,-24-24,1 23,-1 1,1-24,-1 23,1-23,-1 0,1 0,-1 0,48 0,-1 0,1 0,-1 0,1 0,23 24,0-1,-47 1,47-24,-23 0,-24 23,0 1,0-1,0 1,-24-1,-23-23,23 24,1-1,-24-23,23 24,-23-24,24 0,-1 0</inkml:trace>
  <inkml:trace contextRef="#ctx0" brushRef="#br0" timeOffset="324051.4526">18956 11594,'0'-23,"0"46,-24 1,24-1,-23 24,-1 0,1 24,23-24,-24 0,1 24,23-1,0-23,0 0,0 0,23 24,1-48,-24 24,23-23,24-1,-47 1,47-24</inkml:trace>
  <inkml:trace contextRef="#ctx0" brushRef="#br0" timeOffset="324419.4282">19403 11782,'0'-23,"0"46,0 1,0-1,0 25,0-25,0 1,0 23,0-24,0 48,0-48,23 24,-23-23,0-1,0 1,0-1</inkml:trace>
  <inkml:trace contextRef="#ctx0" brushRef="#br0" timeOffset="325259.3716">19850 11806,'0'0,"0"-24,0 1,0 46,0 1,0 23,0-23,0-1,0 1,0-1,0 1,0-1,0 1,0-1,0 1</inkml:trace>
  <inkml:trace contextRef="#ctx0" brushRef="#br0" timeOffset="325723.344">20038 11712,'0'-24,"23"24,1 0,-24 24,47-1,-24-23,-23 24,47-24,-47 23,47 1,-23-24,23 23,-23 1,-1-24,-23 24,24-24,-24 23,0 1,0-1,0 1,0-1,-24 1,24-1,-23 1,-1-24,0 47,1-24,-1 1,-23-24,47 23,-47 1</inkml:trace>
  <inkml:trace contextRef="#ctx0" brushRef="#br0" timeOffset="327467.2315">20743 11312,'0'-23,"24"23,-24 23,23-23,1 24,23 23,-24-24,1 24,-1 0,25 0,-25 0,24 24,-23-1,-1-23,1 24,-1 70,-23-70,-23-1,-1 1,-23-1</inkml:trace>
  <inkml:trace contextRef="#ctx0" brushRef="#br0" timeOffset="332641.8792">2187 12088,'0'24,"0"-1,0 1,0-1,0 1,0 23,0-24,0 24,0-23,0 23,0 0,0-24,-23 25,23-1,-24-24,24 24,-23-23,23-1,-24 1,24-1,0-46,0-1,0 1,0-1,0-23,0 24,24-24,-1 23,1-23,-24 0,0 0,23 23,-23-23,24 24,-24-24,0 23,0 1,23 23,-23-24,24 24,-1 0,1 24,-1-24,-23 47,24-24,-24 1,23-1,-23 24,0-23,24 23,-24-24,0 1,0 23,23-23,1-1,-24 1,0-1,0 1,0-1,0 1,23-24,-23 23,24-23</inkml:trace>
  <inkml:trace contextRef="#ctx0" brushRef="#br0" timeOffset="332841.8667">2093 12464,'24'0,"-48"0,71-23,-23 23,-24-24,23 24,1-23,-1 23,1-24,-1 24,1-23</inkml:trace>
  <inkml:trace contextRef="#ctx0" brushRef="#br0" timeOffset="333357.4274">2093 12041,'0'-23,"0"-1,24 24,-24-23,0-1,23 1,-23-1,24 1,-24-1,0 0,0 1,23 23,-23-24,24 24,-1 0,1 0,-1 0,-23 24,24-1,-24 1,23-24,-23 24,0-1,24-23,-24 24,23-24</inkml:trace>
  <inkml:trace contextRef="#ctx0" brushRef="#br0" timeOffset="333933.395">2658 11735,'0'-23,"0"46,0 1,0-1,0 1,0-1,0 25,0-1,0 0,0-24,23 48,-23-24,24 0,-24 0,0 0,0 0,0 0,0 0,23 0,-23 24,0-24,0 0,0 0,-23-24,23 24,0-23,-24 23,1-24,23 1,-24-1,1-23</inkml:trace>
  <inkml:trace contextRef="#ctx0" brushRef="#br0" timeOffset="334725.6604">3034 11994,'0'0,"-24"0,24 24,0-1,0 1,0 23,0 0,0-24,0 24,0-23,0-1,24 1,-1-1,24 1,-23-24,-1 0,25 0,-25 0,1 0,-1-24,1 24,-1-23,1-1,-1 1,1-1,-1-23,1 24,-24-1,0-23,0 24,0-1,0 1,0-1,0 1</inkml:trace>
  <inkml:trace contextRef="#ctx0" brushRef="#br0" timeOffset="335061.6399">3246 12041,'-24'0,"24"24,0-1,0 24,0-23,0-1,0 24,0-23,0 23,0-24,0 24,0 0,0 0,0-23,0 23,-23 24,23-48,0 1,0-1</inkml:trace>
  <inkml:trace contextRef="#ctx0" brushRef="#br0" timeOffset="335493.6133">3575 12088,'0'0,"0"-23,0 46,0 1,23-24,-23 23,24 1,23-1,-24 1,1-1,-1 1,1-24,-24 23,47-23,-23 24,-1-24,-23 23,24-23,-24 24,0-1,-24-23,1 24,23-1,-24 1,0-1,1 1,-24 0,23-1,1 24,-24-23</inkml:trace>
  <inkml:trace contextRef="#ctx0" brushRef="#br0" timeOffset="335845.5934">4186 12300,'24'0,"-1"0,1 0,-1 0,24 0,-23 0,-1 0</inkml:trace>
  <inkml:trace contextRef="#ctx0" brushRef="#br0" timeOffset="336005.5846">4257 12464,'141'-23</inkml:trace>
  <inkml:trace contextRef="#ctx0" brushRef="#br0" timeOffset="340093.4005">22201 11735,'24'0,"0"0,-1 0,24 0,0 0,-23 0,23-23,-24 23,24 0,0 0,-23 0,-1 0</inkml:trace>
  <inkml:trace contextRef="#ctx0" brushRef="#br0" timeOffset="340285.3929">22390 11853,'-47'47,"94"-94,-47 94,23-47,1 0,23 0,23 0,-23-23</inkml:trace>
  <inkml:trace contextRef="#ctx0" brushRef="#br0" timeOffset="341132.3576">24154 11430,'0'23,"23"1,-23-1,0 24,0-23,0 23,0-24,-23 24,23 0,-24-23,0 23,-23-24,24 1,-24 23,0-47,0 24,0-1,0-23,23 0,-46 0,46 0,1 0,-24-23,23-1,1 1,23-1,0 0,0 1,23-1,1 1,-24-1,23 1,1-24,23 47,-24-24,24 24,0 0,0 0,0 24,0-1,-23 1,23-1,-24 1,24 23,-47-24,48 1,-48 23,23 0,1-23,-24-1,23-23,-23 24</inkml:trace>
  <inkml:trace contextRef="#ctx0" brushRef="#br0" timeOffset="342276.2815">24859 11100,'-23'0,"23"24,0-1,0 1,0 23,-24 0,24 0,0 0,-23 0,23 24,0-24,0 0,0 23,0 1,0-24,0 0,0 0,0 0,23 0,-23 0,0-23,0-1</inkml:trace>
  <inkml:trace contextRef="#ctx0" brushRef="#br0" timeOffset="342780.2501">25400 11477,'-24'0,"1"0,-1 0,1 0,-1 23,1 1,-1-1,1 1,23 23,-24-24,24 24,0 0,0-23,0-1,0 1,24-1,-24 1,23-24,1 24,-1-24,24 0,-47-24,24 24,-1-24,1 1,0-1,-1-23,-23 0,0 24,0-1,0 1,0-24,0 23,0 1,-23-1,23 1,-24 23</inkml:trace>
  <inkml:trace contextRef="#ctx0" brushRef="#br0" timeOffset="343256.2737">25706 11477,'-24'0,"1"-24,23 1,0-1,23 24,1 0,-1 0,1 24,23-24,-24 23,1-23,-1 24,1-24,-1 0,1 23,-1-23,1 24,-24-1,0 1,0-1,0 1,0-1,-24 1,1-1,-1 1,1-1,-1 1,-23 23,24-47,-1 47,-23-23,24-1,-1-23,1 24</inkml:trace>
  <inkml:trace contextRef="#ctx0" brushRef="#br0" timeOffset="343664.2498">26458 11688,'24'0,"-1"0,1 0,-1 0,1 0,-1 0,1 0,-1 0,1 0,23 0,24 0,-24-23,0 23,0 0,0 0</inkml:trace>
  <inkml:trace contextRef="#ctx0" brushRef="#br0" timeOffset="344128.2242">28058 11336,'0'-24,"0"1,23 23,-23-24,24 24,-24 24,0-1,0 1,-24 23,24-24,-23 24,23 0,0 0,-24 0,1 0,23 0,0 0,-24-23,1-1,-1 1,24-1,-24-23</inkml:trace>
  <inkml:trace contextRef="#ctx0" brushRef="#br0" timeOffset="344640.1926">27940 11618,'165'-447,"-330"894,353-918,-141 448,0 23,-23 0,23 0,-47 23,47 1,-47-1,23 1,-23 23,0-23,0-1,0 24,-23-23,23-1,-24 1,1-1,-24-23,23 24,-23-24,0 0,24 0,-1 0,1 0,23-24,47 1,-24 23,24 0,-23 0,-1 0,48 0,-48 23,1-23,23 24,-24-24,24 23,-23 1,-24-1,0 1,0-1,-24-23,1 24,-1-1,1-23,-24 0,0 24,23-24,-23 0,24 0,-1 0,-23 23,24-23</inkml:trace>
  <inkml:trace contextRef="#ctx0" brushRef="#br0" timeOffset="345900.3434">28763 10936,'0'-24,"0"48,0-1,0 1,0 23,0-24,0 24,0 0,0 24,24-24,-24 24,0-24,23 23,1 1,-24-1,0-23,0 24,0-24,0 0,0 0,0 0,0-23,-24-1,24 1,-23-24,23 23,0-46</inkml:trace>
  <inkml:trace contextRef="#ctx0" brushRef="#br0" timeOffset="346420.3113">29328 11312,'-24'-23,"1"46,23 1,0 23,0-24,0 1,0 23,0-24,0 1,0 23,0-24,0 1,0-1,0 1,23-24,-23 23,24-23</inkml:trace>
  <inkml:trace contextRef="#ctx0" brushRef="#br0" timeOffset="346852.283">29563 11312,'0'-23,"23"23,1 0,-1 0,1 0,-1 0,24 23,0-23,-23 24,23-24,-23 23,23-23,0 24,0-24,-24 23,1-23,-1 24,1-1,-24 1,0-1,0 1,-24-1,1 1,23-1,-47 24,23-23,-23-1,0 24,24-23,-25-1,25 1</inkml:trace>
  <inkml:trace contextRef="#ctx0" brushRef="#br0" timeOffset="348316.1884">13053 13476,'-24'0,"48"0,-48 23,1 1,-1-24,1 23,23 24,-24-23,1 23,-1-24,1 48,-1-47,1 46,-1-46,24 23,0 0,0 0,0-24,24 24,-1-23,1-24,23 23,-47 1,47-24,0 0,-24 0,24 0,-23 0,23-24,0 1,-47-1,47 1,-24-1,1-23,-24 0,23 24,-23-24,0 0,0 0,-23-1,23 1,-47-23,23 46,1-23,-1 24,1 23,-1-24,-23 24</inkml:trace>
  <inkml:trace contextRef="#ctx0" brushRef="#br0" timeOffset="350516.051">12347 13358,'0'24,"24"-1,-1 1,-23 23,24 0,-24 0,0 0,0 0,0 23,0 1,0-24,0 47,0-23,23-24,-23 23,0 1,0 23,0-47,0 24,24-24,-24 0,0-24,0 1</inkml:trace>
  <inkml:trace contextRef="#ctx0" brushRef="#br0" timeOffset="351140.0094">13570 13499,'-23'0,"23"-23,23 23,-23 23,24-23,23 24,-24-24,1 23,23-23,-24 24,24-1,-23 1,-1-24,24 23,-23 1,-1-1,1-23,-24 24,0-1,0 1,0 0,0-1,0 1,0-1,-24 1,1-1,23 1,-24-1,-23 1,47-1,-47 1,47-1,-47-23,24 24,23-1,-24 1,1-24</inkml:trace>
  <inkml:trace contextRef="#ctx0" brushRef="#br0" timeOffset="351848.8807">14770 13476,'0'0,"0"23,0 1,0-1,0 1,0 23,0 0,0-24,0 24,0 1,0-25,0 24,0-23,0 23,0-24,23-23</inkml:trace>
  <inkml:trace contextRef="#ctx0" brushRef="#br0" timeOffset="352544.8379">14793 13758,'0'0,"0"-24,0 1,24 23,-1 0,1 0,-1 0,1 0,23 0,-24 0,24 0,0 0,0 0,24 0,-24 0,0 0,24 0,-24 0,23 0,24 0,-23 0,-1 0,24 0,-23 0,23 0,-23-24,-1 24,1 0,-1 0,-23-23,24-1,-24 24,23-23,-22 23,-1 0,-24 0,1-24,-1 24,-23-23,-23 23,-1 0,1-24,-1 1,1 23,23-24,23 24,1 0,-24 24,23-24,1 0,-1 23,-23 1,0-1,0 1,0-1,-23 1,-1-1,1 1,23-1,-47 1,47 0,-48-1,25-23,23 24</inkml:trace>
  <inkml:trace contextRef="#ctx0" brushRef="#br0" timeOffset="353523.1886">17474 13288,'0'0,"0"-24,0 48,0-1,0 1,0-1,0 24,0 0,0 0,0 0,0 0,24 0,-24 0,0 0,0 1,0-1,0 0,-24 0,24-24,0 1</inkml:trace>
  <inkml:trace contextRef="#ctx0" brushRef="#br0" timeOffset="354171.147">17921 13429,'-23'0,"-1"0,-23 23,24 24,23-23,-24 23,0 0,24-24,-23 24,23-23,0 23,0-23,0-1,23 24,1-47,0 0,-1 0,1 0,-1 0,1 0,-1-23,1-1,-1 1,1-1,-1 0,1-23,-24 0,0 24,0-1,0 1,0-1,0 1,0-24,-24 23,24 1,-23 23,-1 0</inkml:trace>
  <inkml:trace contextRef="#ctx0" brushRef="#br0" timeOffset="354635.1216">18274 13429,'-24'-24,"48"24,-1 24,1-24,-24 23,23-23,1 24,-1-24,1 23,0-23,23 0,-47 24,23-24,1 0,-1 23,1-23,-24 24,0-1,0 1,0 23,-24-24,1 1,-1-1,-23 25,0-25,-47 48,70-48,-23 1,0-1,24 1</inkml:trace>
  <inkml:trace contextRef="#ctx0" brushRef="#br0" timeOffset="361294.1971">12676 14934,'0'-24,"-23"24,-1 24,24-1,0 1,0 23,0-23,0 23,0 0,0-24,0 24,0-23,0 23,0-24,0 24,0 0,0-23,0-1,0 1,0 23,0-24,0 1,0-1,0 1,0-1,0 1</inkml:trace>
  <inkml:trace contextRef="#ctx0" brushRef="#br0" timeOffset="361814.1613">13194 15004,'0'24,"0"0,0-1,0 24,0-23,0 23,0 0,0-24,0 24,0-23,0 23,0-24,0 1,0-1,0 1,0-1</inkml:trace>
  <inkml:trace contextRef="#ctx0" brushRef="#br0" timeOffset="362334.1261">13476 14863,'24'0,"-1"24,24-24,-23 23,23 1,-24-1,1-23,23 24,-24-24,24 23,-23 1,23 0,-24-24,1 23,-1 1,1-24,-24 23,24 1,-24-1,0 1,0-1,0 1,-24-24,24 23,-24 1,1-1,-1 1,1-1,-1 1,-23-1,47 1,-47-1,24 1</inkml:trace>
  <inkml:trace contextRef="#ctx0" brushRef="#br0" timeOffset="362926.0959">14911 14934,'-24'0,"24"-24,-23 24,23 24,0-1,0 1,0-1,0 1,0 0,0 23,0 0,0-24,0 1,0-1,0 1,23-1</inkml:trace>
  <inkml:trace contextRef="#ctx0" brushRef="#br0" timeOffset="363646.0452">14911 15146,'0'0,"23"0,1-24,-1 24,1 0,-1 0,1 0,-1 0,71 0,-47 0,1 0,-1 0,0 0,0 0,23 0,-23 0,24 0,-1 0,1 0,-1 0,-23 0,95 0,-72-23,1 23,-1-24,-23 24,0 0,24-23,-24 23,0 0,0-24,-23 24,23 0,-24 0,1 0,-1-24,-23 1,-23 23,-1 0,1 0,-1 0,1-24,-1 24,0-23,1 23,23-24,23 24,1 0,0 24,-1-1,1-23,-24 24,23-1,-23 1,0 0,0-1,0 1,-23-24,23 23,-24 1,1-24,-1 23,0 1,1-24,23 23,-24-23</inkml:trace>
  <inkml:trace contextRef="#ctx0" brushRef="#br0" timeOffset="364669.9799">17286 15004,'-23'0,"46"0,1 0,-1 0,1 0,23 0,-24 0,24 0,-23 0,23 0,0 0,0-23</inkml:trace>
  <inkml:trace contextRef="#ctx0" brushRef="#br0" timeOffset="365301.9396">18180 14605,'0'23,"0"1,23-1,-23 24,0-23,0 23,0-24,0 24,24 0,-1 0,-23-23,0 47,24-48,-24 24,0-23,0-1,0 1,0-1,0 1,-24-24,24 23</inkml:trace>
  <inkml:trace contextRef="#ctx0" brushRef="#br0" timeOffset="365717.9145">18627 14722,'-24'0,"24"24,0-1,0 1,0-1,0 1,0 23,0-24,0 48,0-48,0 1,0 0,0-1,0 1,0-1,0 1</inkml:trace>
  <inkml:trace contextRef="#ctx0" brushRef="#br0" timeOffset="366205.8856">18815 14746,'0'0,"23"-24,1 24,-1 0,1 0,-1 24,1-1,-1 1,1-24,-1 0,-23 23,48-23,-25 24,1-24,-1 23,24-23,-23 24,-1-24,-23 23,0 1,0-1,0 1,-23-1,23 1,-24 0,1-24,-1 23,1 1,-1-1,-23 1,23-24,1 23,-1 1</inkml:trace>
  <inkml:trace contextRef="#ctx0" brushRef="#br0" timeOffset="369678.5534">23213 13099,'0'-23,"-24"-1,24 1,0-1,24 24,-24-23,47-1,-47 1,47 23,-24-24,1 1,-1 23,24-24,24 24,-47-23,-1 23,24 0,-23 0,23 0,-24 0,1 23,-24 1,23-24,1 23,-24 1,0-1,0 1,0-1,0 24,0 0,0 1,0-1,0 23,0 1,0-1,0 1,23 23,-23-24,24 24,-1-23,-23 23,47 0,-47 0,47-23,-23 23,-24 0,47-23,-24 93,24-70,-47-23,0-1,24 1,-24-24,0 23,-24-22,24-1,-23 0,-24 0,0 0,-24-24,24 1,-23-1,-24-23,23 24,-23-1</inkml:trace>
  <inkml:trace contextRef="#ctx0" brushRef="#br0" timeOffset="370494.5025">25118 13170,'0'0,"0"24,23-24,1 0,-1 0,1-24,-1 24,1 0,-1 0,24-23,-23 23,-1 0,25 0,-1-24,-24 24,24 0,-23-24,23 24,0 0,-24 0,24 0,-23 0,-1 0,1 24,-1 0,-23-1,-23 1,-1 23,1-24,-1 1,-46 23,46-24,-23 24,0-23,0-1,0 24,0-23,23-1,-23 1,47-1,-47 1,47-1,-23-23,23 24,23-24,1 0,-1 0,24 0,-23 0,23 0,0-24,24 24,-24-23,0 23,70 0,-70 0,0-24,0 24</inkml:trace>
  <inkml:trace contextRef="#ctx0" brushRef="#br0" timeOffset="372166.3945">27399 13264,'0'-23,"-23"23,-1 0,1 0,23 23,-24 1,0-1,24 24,-23-23,23-1,0 1,0-1,0 1,0-1,23 1,-23-1,24-23,0 0,-1 0,1 0,-1 0,-23-23,24 23,-1-24,-23 1,0-1,0 1,0-1,0 1,0-1,0 1,0-1,0 1,0 46,24 1,-1-24,-23 23,24-23,-1 0,1 0,-1 0,1 0,-1-23,1 23,-1 0,-23-24,0 1,24 23,-1-24,-23 1,24-1,-1 24,-23-23,0-1,24 24,-24-23,0-1,0 48,0-1,-24 1,24 23,0-24,0 24,-23 0,-1 24,24-1,0-46,-23 46,23-46,-24 23,24-24,0 24,0-23,0 0,0-1,0 1,0-1,0-46,0-1,0 1,24-1,-24 0,23-23,-23 24,0-24,0 23,24-46,-1 23,-23 23,24 1,-1-24,1 23,-24 1,23 23,1 0,-24 23,0 1,23 23,-23 0,0-24,0 1,-23-1,23 1,0-1,-24-23,1 24,-24-24,23 0,1 0,-1 0,24-24,0 1,0-1</inkml:trace>
  <inkml:trace contextRef="#ctx0" brushRef="#br0" timeOffset="373278.33">27893 13593,'0'24,"23"-24,1 0,0 0,-1 0,1 0,-1 0,1 0,23 0,0-24,-24 24,1-23,-1 23,1-24,23-23,-47 24,23 23,1-24,-24 1,0-1,0 1,0-1,0 1,0-1,-24 24,1 0,23 24,0-1,-24 1,24-1,0 1,0-1,0 1,24-1,-24 1,23-1,1-23,-1 0,1 0,-1 0,1 0,-1 0,24 0,-47-23,24 23,-1 0,1-24,0 24,-1-23,-23-1,24 24,-24-23,23 23,-23-24,0 1,0-1,0 1,0-1,-23 24,-1-23,1 23,23-24,-24 24,0 0,48 0,0 0,-1 0,1 0,-1 0,1 0,-1 24,1-24,-1 23,1-23,-24 24,23-1,1-23,-24 24,0-1,0 1,23-1,-23 24,0-23,24-24,-24 23,23 1,-23-1,24-23,-1 0</inkml:trace>
  <inkml:trace contextRef="#ctx0" brushRef="#br0" timeOffset="374094.2768">29304 13405,'-23'0,"-1"0,1 0,-1 0,0 24,1-24,23 23,-24-23,1 24,23-1,0 1,0-1,0 1,23-24,1 23,-1-23,1-23,0 23,-24-24,23 1,1-1,-24 1,0-1,23 1,1-1,-24 48,23-24,-23 23,0 1,0-1,24 1,-1-1,1 1,-1-24,1 0,-1 0,1-24,23 1,-47-1,23 1,1-1,-1 1,1-1,-1-23,-23 24,24-1,-1-23,1 0,-1 0,-23 0,0 23,0 1,0-1,-23 24,23 24,-24-1,24 25,0-25,-23 24,23 0,0-23,0 23,0 0,0-24,0 1,23-1,-23 1,24-1,-1 1,1-24,-1 0,1 0,0 0</inkml:trace>
  <inkml:trace contextRef="#ctx0" brushRef="#br0" timeOffset="374358.2585">29586 13264,'0'0,"24"0,-1 0,1 0,-1 0,24 0,-23 0,23-23,0 23,-23 0,-1 0,24 0,-23 0,-1 0,1 0</inkml:trace>
  <inkml:trace contextRef="#ctx0" brushRef="#br0" timeOffset="375254.2006">30362 13311,'-23'0,"46"0,-70 0,24 0,-1 0,1 0,-1 24,1-1,-1 1,24-1,0 1,0-1,0 1,0-1,0 1,24-24,-1 0,1 0,-1 0,1 0,-1-24,1 24,-24-23,23 23,1-24,-24 1,0-1,-24 24,1 0,23 24,23-24,1 0,-1 0,24 0,-23 0,0 0,-1 0,1 0,-1-24,1 24,-1-23,1-1,-1 24,-23-23,0-1,0 1,0-1,0 1,0-1,0 1,-23 23,-1 0,1 0,-1 0,24 23,0 1,24-24,23 0,-24 0,48 0,-24 23,0-23,23 0,-23 0,-23 24,-1-1,1-23,-24 24,0-1,0 1,0 23,-24-24,24 1,-23 23,23-24,0 1,0 23,23-24,1 24,23-23,-24 23,48 0,-24-23,24-1</inkml:trace>
  <inkml:trace contextRef="#ctx0" brushRef="#br0" timeOffset="381412.6965">25776 14299,'0'-24,"-23"24,-1 0,1 0,-1 0,1 0,-1 24,1-24,-1 23,1 1,23-1,-47 25,23-1,24-24,0 24,-23-23,23 23,0-24,23 1,-23 23,24-24,23-23,-24 24,1-24,23 0,0 0,-24 0,24 0,0-24,-23 24,-1-23,1-1,-1 1,1-1,-24 1,0-1,0-23,0 24,0-1,0 1,-24-24,24 23,-23 0,23 1,-24-1,1 1,-1-1,24 1,24 23,-1 0,1 0,23 0,0 0,47 0,-23-24,-1 24,-23 0,24 0,-1-23,-23 23,0 0,0 0,0 0,-23 0</inkml:trace>
  <inkml:trace contextRef="#ctx0" brushRef="#br0" timeOffset="382484.6266">26247 14628,'-24'0,"48"0,-24 0,23 0,1 0,-1 0,1 0,-1 0,1 0,-1 0,1 0,-24 24,0-1,0 1,-24-24,1 23,-1-23,24 24,-23-24,23 23,-24-23,48 0,-1 0,1 0,-1 0,1 0,-1 24,1-24,-24 23,23 1,-23-1,0 1,-23 23,-1-24,1 1,-1-24,1 23,-24 25,23-48,-23 23,24-23,-1 0,24-23,0-1,0 0,24 1,-1-1,1-23,23 24,0-1,0 1,0-1,0 1,0 23,0-24,0 24</inkml:trace>
  <inkml:trace contextRef="#ctx0" brushRef="#br0" timeOffset="383364.5705">25635 15569,'0'-24,"-23"24,-1 0,1 24,23 23,0-24,0 1,0 0,0 23,0-24,0 1,0-1,0 1,23-1,1 1,-1-24,1 0,-24-24,23 24,1-23,-1-1,-23 1,0-1,0 1,0-1,0 1,-23-1,23 0,-24 1,1-1,-1 1,1-1,23 1,47 23,-24 0,24 0,0 0,0 0,24 0,-24 0,23 0,1-24,0 24,-1 0,1-23,-1 23,1 0</inkml:trace>
  <inkml:trace contextRef="#ctx0" brushRef="#br0" timeOffset="384068.5303">26059 15757,'0'0,"23"0,1 0,-1 0,1 0,-1 0,-23 24,24-24,-1 23,-23 1,0-1,0 1,-23-24,23 23,23-23,-23 24,24-24,-1 0,1 0,-1 23,1-23,-1 0,1 24,-1-24,1 23,-24 1,0-1,-24 1,1-1,-1-23,1 24,-48-1,24 1,0-1,-23 1,-1-1,0 1</inkml:trace>
  <inkml:trace contextRef="#ctx0" brushRef="#br0" timeOffset="401922.659">8631 16768,'0'24,"0"-1,0 1,0-1,0 1,0 23,0-23,0 23,0 0,-23 0,-1-24,1 24,23 0,0 0,-24-23,1-1,23 24,-24-23,24-1,-23 1,-1-1,1 1,-1-24</inkml:trace>
  <inkml:trace contextRef="#ctx0" brushRef="#br0" timeOffset="402386.629">8631 16698,'0'0,"24"-24,-1 24,1 0,-1 0,-23 24,24-1,-1 24,1-23,-24-1,0 24,23 0,1 24,-1-24,-23-23,24 23,-24-24,0 24,0-23,0 23,24 0,-24-24,0 1,0-1,0 1,0-1,0 1,0-1</inkml:trace>
  <inkml:trace contextRef="#ctx0" brushRef="#br0" timeOffset="402650.6176">8467 17215,'376'141,"-752"-282,399 118,1 23,23-24,0 24,-24 0,24 0,0-23,-23 23</inkml:trace>
  <inkml:trace contextRef="#ctx0" brushRef="#br0" timeOffset="403477.6949">8537 16533,'0'-23,"24"23,-24-24,23 1,1-1,-1 1,-23-1,47 1,-47-1,24 24,-24-23,23-1,1 24,-1 0,-23 24,24-1,-24 1,0-1,23 1,-23-1,24 24,-24-23,0-1,23 1,-23-1,24 1</inkml:trace>
  <inkml:trace contextRef="#ctx0" brushRef="#br0" timeOffset="404631.9085">9501 16909,'24'0,"0"0,-1 0,-23-23,24 23,-1 0,1 0,-1 0,1 0,-24 23</inkml:trace>
  <inkml:trace contextRef="#ctx0" brushRef="#br0" timeOffset="404855.8936">9525 17098,'118'0,"-236"0,259 0,-117 0,-1 0,1 0</inkml:trace>
  <inkml:trace contextRef="#ctx0" brushRef="#br0" timeOffset="405839.8322">10325 16463,'0'-24,"0"48,0-24,0 23,0 1,0 23,0 0,0 23,0-23,0 24,23-24,-23 23,0 1,0-24,0 24,0-1,0-23,0 24,0-1,0-23,0 0,0-23,0-1</inkml:trace>
  <inkml:trace contextRef="#ctx0" brushRef="#br0" timeOffset="406458.2566">10819 16768,'-24'0,"0"0,1 24,23-1,0 1,-24 23,1 0,23 0,-24 0,24 0,0-23,0 23,24-24,-1 1,1-1,-24 1,23-24,1 0,23 0,-23-24,-1 1,1-1,-24 1,0-1,0 1,23-24,-23 23,0-23,0 0,0 23,-23-23,23 24,-24-1,1-23,-1 47,24-23,-23-1,-1 24</inkml:trace>
  <inkml:trace contextRef="#ctx0" brushRef="#br0" timeOffset="407002.2186">11171 16674,'-23'0,"23"-23,23 23,1 23,-1-23,1 0,-24 24,47-1,-24 1,24-24,-23 23,-1-23,25 24,-1-1,-24-23,24 24,-23-24,-1 23,1-23,-1 24,1-1,-24 1,0 0,-24 23,1-24,-1-23,24 24,-23 23,-1-47,-23 23,47 1,-47 23,24-47,-1 23,0 1,1-1,-1 1</inkml:trace>
  <inkml:trace contextRef="#ctx0" brushRef="#br0" timeOffset="407762.1754">12606 16651,'0'0,"23"0,-46 0,-1 0,1 23,-1-23,1 24,-1-24,1 23,-24 1,23-1,-23 1,24-24,-1 23,1 1,-24-1,23-23,1 0,23 24,0-1,0 1,23-24,1 0,-1 24,1-1,-1 1,24-1,-23-23,23 24,-24 23,1-47,-1 23,1 1,23-1,-24-23,1 24,-1-24,1 0</inkml:trace>
  <inkml:trace contextRef="#ctx0" brushRef="#br0" timeOffset="409176.6467">13241 16674,'0'-23,"0"-1,-24 24,1 0,-1 0,1 24,-1-1,1 24,-1-23,1 23,-1-24,24 24,0 0,0 1,0-1,0-24,0 24,0-23,24-1,-1 1,1-1,-1 1,1-24,-1 0,1 0,-1-24,1 1,-24-1,23 1,1-1,-24-23,23 24,-23-24,0 23,0-23,0 0,0 23,0-23,0 24,-23-1,23-23,-47 47,47-23,-47 23,23 0</inkml:trace>
  <inkml:trace contextRef="#ctx0" brushRef="#br0" timeOffset="410576.5575">13735 16369,'0'-24,"0"48,0-1,0 24,0 0,23 0,-23 24,24-24,-1 23,-23-23,0 24,0-1,0-22,24 22,-24 1,0-48,0 48,0-48,0 24,0-23,0-1,0 1,0-1</inkml:trace>
  <inkml:trace contextRef="#ctx0" brushRef="#br0" timeOffset="411232.5197">14276 16839,'-24'0,"71"0,0 0,-23 0,23 0,0 0,23 0,-23 0,1 23,22-23,1 0,-1 0,-23 0,24 0,-1-23,-23 23</inkml:trace>
  <inkml:trace contextRef="#ctx0" brushRef="#br0" timeOffset="411576.4971">14676 16721,'0'24,"0"-1,0 1,0 23,0-24,0 1,0 23,0 0,0-23,0-1,0 1,0-1</inkml:trace>
  <inkml:trace contextRef="#ctx0" brushRef="#br0" timeOffset="413976.3436">15593 16345,'0'0,"0"-23,0 46,0 1,0-1,0 24,0 0,0 0,0 24,0-24,0 23,0-23,0 24,0-24,0 0,0 0,0 0,0 0,0-23,0 23,0 0,0-24,0 1</inkml:trace>
  <inkml:trace contextRef="#ctx0" brushRef="#br0" timeOffset="415488.2456">16063 16580,'0'-23,"24"46,-24 1,0-1,0 1,0-1,0 1,0 23,0-24,0 1,0 23,0-24,0 1,0-1,0 1,0 0,0-1,0 1</inkml:trace>
  <inkml:trace contextRef="#ctx0" brushRef="#br0" timeOffset="416112.2068">16416 16510,'47'0,"-24"0,25 0,-25 0,1 0,-1 23,24-23,-23 24,-1-1,24-23,-23 24,23-24,-24 23,1-23,23 24,-24-1,1-23,-1 0,-23 24,0-1,-23 1,23-1,-24-23,1 24,-1 23,1-47,-1 47,1-24,-24 1,23 0,1 23,-1-24,1 1,-1-1,1 1,-1-24,1 23,23 1</inkml:trace>
  <inkml:trace contextRef="#ctx0" brushRef="#br0" timeOffset="416760.1676">17756 16510,'24'-24,"-48"48,72-48,-25 1,-23 46,-23-23,23 24,-48-24,25 23,-1 1,-23-1,24 1,-24-1,0 1,23-1,-23 1,0-1,24-23,-24 24,47-1,-47-23,23 0,48 24,-1-24,1 23,-1-23,24 24,0-24,-23 23,-1 1,48-24,-48 23,1 1,46-24,-46 24,-1-1,1-23,0 24,-1-24,1 23,-1-23</inkml:trace>
  <inkml:trace contextRef="#ctx0" brushRef="#br0" timeOffset="417680.1106">18227 16510,'0'-24,"0"1,23 23,-23 23,0 1,0 23,24 0,-24-24,23 24,-23 0,0 0,24 0,-24-23,0 23,0 0,0-23,0-1,0 1,0-1</inkml:trace>
  <inkml:trace contextRef="#ctx0" brushRef="#br0" timeOffset="418328.0704">18697 16133,'0'24,"24"-24,-24 47,23 0,-23 0,24 0,-1 94,1-47,-24-23,0-1,23 24,-23-23,0 23,0-23,0-1,0 1,0-1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1T09:50:32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7502 423,'0'0,"0"-24,0 1,0 46,0 1,0 0,0-1,0 1,0-1,0 1,0 23,0 0,0-24,0 24,-23-23,-1 23,24 0,0 0,-23-24,-24 48,47-24,-24-24,1 1,23 0,0-48,0 0,0 1</inkml:trace>
  <inkml:trace contextRef="#ctx0" brushRef="#br0" timeOffset="287.9828">7455 635,'24'-47,"-48"94,48-118,-24 24,23 24,-23-1,0-23,0 23,0 1,0-1,24 1,-1-1,1 48,-1-1,1 1,-24 23,0-23,24-1,-1 24,-23-23,24 23,-1-24,1 24,-24-23,0 23,23-24,-23 1,0-1,0 1,0 23,0-24,0 1</inkml:trace>
  <inkml:trace contextRef="#ctx0" brushRef="#br0" timeOffset="487.9726">7408 729,'0'0,"24"0,-1 0,1-24,-1 24,1-23,-1 23,1-24,-1 24,1 0,0-23</inkml:trace>
  <inkml:trace contextRef="#ctx0" brushRef="#br0" timeOffset="1143.9338">7361 211,'0'0,"24"0,-24-23,23-1,1 24,-1-23,-23-1,24 24,-1-23,-23-1,24 24,23-23,-24 23,1 0,0 0,-24 23,23 1,-23-1,0 1,0-1,24 1</inkml:trace>
  <inkml:trace contextRef="#ctx0" brushRef="#br0" timeOffset="2063.8762">8231 376,'0'-24,"0"1,0-1,0 48,0-1,0 1,0-1,0 25,0-25,0 24,0-23,24 23,-24 0,24-24,-1 1,24-1,0 24,0-23,-23-24,23 0,0 0,0-24,-24 24,24-23,0-1,24-23,-48 24,1-1,23-23,-47 24,24-24,-1 23,1 1,-24-25,0 25,0-1,-24 1,1-1</inkml:trace>
  <inkml:trace contextRef="#ctx0" brushRef="#br0" timeOffset="2439.852">8537 376,'0'23,"24"1,-24 0,0-1,0 1,0 23,0-24,0 24,0 0,0 0,0-23,0 46,0-46,0 23,0 0,0 0,0-24,-24 24</inkml:trace>
  <inkml:trace contextRef="#ctx0" brushRef="#br0" timeOffset="3003.0594">8067 164,'0'24,"0"-1,0 1,0 23,23 0,-23 0,0 0,24 0,-24 0,0 0,0 24,0-24,0 0,0 0,23 0,-23 23,0-23,0-23,0 23</inkml:trace>
  <inkml:trace contextRef="#ctx0" brushRef="#br0" timeOffset="3547.0267">9243 376,'0'0,"-24"0,48 0,-1 23,1-23,-24 24,47-24,23 24,-23-24,-23 23,23-23,0 0,-23 0,-1 24,1-24,23 23,-24-23,-23 24,24-24,-24 23,-24 1,1-1,23 1,-24-1,1 1,-1 23,-23-47,24 47,-25-24,25 24,-1-23,-23-1,47 1,-47-1</inkml:trace>
  <inkml:trace contextRef="#ctx0" brushRef="#br0" timeOffset="3955.0014">10466 541,'0'0,"23"0,1 0,-1 0,1-24,23 24,-24 0,1 0,-1 0,1 0,-1 0</inkml:trace>
  <inkml:trace contextRef="#ctx0" brushRef="#br0" timeOffset="4130.9856">10536 729,'-23'0,"46"0,-70 23,47 1,24-24,-1 0,1 0,-1 0,24-24,-23 24,23-23</inkml:trace>
  <inkml:trace contextRef="#ctx0" brushRef="#br0" timeOffset="4794.9422">11830 211,'0'-23,"0"46,23-23,-23 24,0-1,0 1,0 23,0 0,0-24,0 25,0-1,0 0,0 0,0 0,0 23,0-23,24 0,-24 0,23 0,-23 0,0-23</inkml:trace>
  <inkml:trace contextRef="#ctx0" brushRef="#br0" timeOffset="5306.9129">12253 423,'0'0,"-23"0,-1 0,1 24,-1-1,1-23,23 24,-24 23,1-24,-1 1,24 23,0-24,0 24,0-23,24 23,-1-24,1 1,-1-1,1 1,23-24,-24 23,24-23,-47-23,47 23,-47-24,47-23,-23 47,-24-47,0 24,0-1,0 1,0-24,0 23,0 1,0-1,-24 1,1-1,-1 1,24-1,-23 24,-1-23</inkml:trace>
  <inkml:trace contextRef="#ctx0" brushRef="#br0" timeOffset="5778.8822">12629 282,'24'0,"-1"0,-23 23,24-23,23 24,-23-24,-1 23,24 1,0-24,-23 23,23 1,-24-24,24 24,0-1,-23-23,-1 24,-23-1,0 1,-23-24,-1 23,24 1,-47-1,0 48,24-48,-24 1,23-1,1 1</inkml:trace>
  <inkml:trace contextRef="#ctx0" brushRef="#br0" timeOffset="6410.8419">13923 188,'23'0,"-46"0,46 23,-46-23,-1 24,1-1,-1 1,-23-24,24 47,-24-24,0 1,0-1,23 25,-23-25,24-23,-1 24,1-1,-1-23,24 24,0-1,24-23,-1 24,1-24,-1 23,24-23,-23 0,23 24,0-24,-24 0,24 0,0 23,-23-23</inkml:trace>
  <inkml:trace contextRef="#ctx0" brushRef="#br0" timeOffset="6994.8079">14393 282,'24'0,"-48"0,48-24,-48 24,1 0,-1 0,24 24,-23-24,-1 23,1 1,-1 23,24-24,-23 1,-1 23,24-23,-23 23,46 0,1-24,-1 1,24-24,-47 23,47-23,-23 0,23-23,-24 23,1 0,-24-24,23 1,1-1,-1 1,-23-24,0 23,-23-23,-1 23,24 1,-23 23</inkml:trace>
  <inkml:trace contextRef="#ctx0" brushRef="#br0" timeOffset="7466.7798">14746 94,'0'-24,"0"1,24 23,-24 23,0 1,0-1,0 24,0-23,0 23,0 0,0 0,0 0,0 0,-24 0,24 24,0-48,0 48,0-24,0 0,0 0,0 47,0-71,0 24,24-23,-24-1</inkml:trace>
  <inkml:trace contextRef="#ctx0" brushRef="#br0" timeOffset="8351.1149">15358 541,'23'0,"1"0,23 0,-24 0,24 0,0 0,24 0,-24 0,0 0,0 0,0 0,0 0,0 0,0 0,0 0,-23 0</inkml:trace>
  <inkml:trace contextRef="#ctx0" brushRef="#br0" timeOffset="8575.095">15828 399,'-24'24,"24"0,0-1,0 1,-23-1,23 1,0 23,-24 0,24-24,0 1,0-1</inkml:trace>
  <inkml:trace contextRef="#ctx0" brushRef="#br0" timeOffset="9162.953">16557 188,'24'0,"-24"-24,0 48,0-1,0 1,0-1,0 1,23 23,-23 0,0-24,0 25,0-1,0 0,0-24,0 24,0-23,-23 70,23-71</inkml:trace>
  <inkml:trace contextRef="#ctx0" brushRef="#br0" timeOffset="9666.919">17098 305,'0'-23,"-24"23,1 0,-1 0,48 0,-24 23,0 1,0 23,0 0,0-23,0-1,0 24,0-23,0-1,0 1,0-1,0 1,-24-1,24 1,0-1</inkml:trace>
  <inkml:trace contextRef="#ctx0" brushRef="#br0" timeOffset="10130.8938">17357 211,'23'24,"1"-24,-1 23,24 1,-23-24,-1 23,1-23,23 24,-24-24,1 23,23-23,-24 24,24-24,1 23,-48 1,23 0,-23-1,-23 1,23-1,-24-23,0 24,1-1,-1 1,-23-1,24 1,-1-1,1 1,-1-24</inkml:trace>
  <inkml:trace contextRef="#ctx0" brushRef="#br0" timeOffset="10722.8514">18509 211,'0'0,"24"0,-24-23,0 46,-24 1,1-1,-1-23,-23 24,23-1,1 1,-24-1,0 1,-24-1,48 1,-1 0,1-1,-1-23,24 24,-23-24,23 23,23 1,1-24,-1 0,1 23,-1-23,1 24,23-24,0 23,0-23,-24 24,25-24,-1 0</inkml:trace>
  <inkml:trace contextRef="#ctx0" brushRef="#br0" timeOffset="11386.8132">18909 141,'23'0,"-23"23,0 1,0-1,0 1,0-1,0 1,0-1,0 1,0-1,0 1,0-1,0 25,0-25,0 1,0-1,0 1,24-24</inkml:trace>
  <inkml:trace contextRef="#ctx0" brushRef="#br0" timeOffset="11890.7797">19520 47,'0'0,"0"23,0 1,0-1,0 24,0 0,0-23,-23 23,23 0,0 0,0-24,-24 25,24-1,0 0,0-24,0 24,-23-23,23 23,0 0,-24-24,24 1,0-1,0 1,-23-1</inkml:trace>
  <inkml:trace contextRef="#ctx0" brushRef="#br0" timeOffset="16880.9025">11265 47,'0'0,"0"23,-23 1,23-1,-24 24,1-23,-1 23,24 0,-23-24,-1 48,24-24,0 0,0 0,0 0,0 71,0-71,0 23,24-23,-1 0,-23 0,24 0,23 24,-47-47,47 23,-24 0,24 0,-23-24,-1 1,25-1,22 1,-23-24,0 23,24-23,-24 0,0 24,0-24</inkml:trace>
  <inkml:trace contextRef="#ctx0" brushRef="#br0" timeOffset="17880.8421">19944 141,'23'-24,"1"1,-24-1,23 24,-23 24,24-1,-24 1,23 23,1-24,-1 24,1 0,-1 24,-23-24,24 0,-1 0,-23 0,24 24,-24-24,0 0,0 23,-24-23,24 24,-47-24,24 23,-24-22,0 22,0-23,0-23,0 46</inkml:trace>
  <inkml:trace contextRef="#ctx0" brushRef="#br0" timeOffset="19345.6371">21002 188,'-23'23,"23"1,-24-1,0 1,24 23,0 0,-23 0,-1 0,24 47,0-47,0 0,0 0,0 0,24 0,-1 0,1 0,0-23,23 23,-24-24,24 1,0 23</inkml:trace>
  <inkml:trace contextRef="#ctx0" brushRef="#br0" timeOffset="20169.5847">22084 329,'23'0,"-23"23,0 1,-23-24,23 47,-24-23,24-1,-23 24,-1-23,1 23,-1-24,-70 48,71-24,-24-24,0 1,0-1,-24 1,24-24,23 23,1-23,-1 0,1-23,-1-1,24 1,0-24,0 23,24 1,-24-24,23 47,1-47,-24 23,23 24,1-23,23 23,-23 0,-1 0,1 23,23-23,-47 24,47-1,-24 1,1 23,-1-24,1 1,23-1,-24 24,1-23,23-1,-24 1,24-1,-23 1</inkml:trace>
  <inkml:trace contextRef="#ctx0" brushRef="#br0" timeOffset="21417.5104">22695 235,'24'0,"-24"23,0 1,0 23,0-24,0 1,0 23,0 0,0 0,0-23,0 23,0 0,0 0,0 0,-24-24,24 24,0-23,-23-1,23 1,0-1,-24 1,24-1,0 1</inkml:trace>
  <inkml:trace contextRef="#ctx0" brushRef="#br0" timeOffset="22273.4509">23213 376,'0'-24,"-24"48,1-24,23 23,0 1,-24 0,24-1,-23 24,23-23,0-1,0 1,0-1,0 1,0-1,23-23,-23 24,0-1,24 1,-1-1,1-23,-24 24,23-24,1 0,-1 0,1-24,-1 24,1 0,-1-23,1 23,-1-24,1 1,-24-1,0 1,23-1,-23 1,0-1,-23 1,23-1,0 1,-24-1,1 1,-1-1,-23 0,0 24,24 0</inkml:trace>
  <inkml:trace contextRef="#ctx0" brushRef="#br0" timeOffset="22841.4217">23660 376,'-24'0,"48"0,-71 0,70 0,1 0,-1 0,1 0,23 23,-24-23,1 24,-1-24,1 0,-1 24,1-24,23 23,-24-23,1 0,-1 24,1-1,-24 1,-24-1,1 1,23-1,-47 1,47-1,-71 1,48-1,-1 1,-23-1,0 1,24-1,-24 1</inkml:trace>
  <inkml:trace contextRef="#ctx0" brushRef="#br0" timeOffset="23249.9185">24389 611,'0'0,"0"-23,23 23,1 0,-1 0,1 0,-1 0,24 0,-23 0,-1 0,48 0,-48 0,24-24,-23 24,47 0,-48 0,1 0,23-23</inkml:trace>
  <inkml:trace contextRef="#ctx0" brushRef="#br0" timeOffset="23449.9067">24718 447,'0'0,"0"23,0 1,-24-1,24 1,-23-1,23 1,0 23,0-24,0 24,0-23</inkml:trace>
  <inkml:trace contextRef="#ctx0" brushRef="#br0" timeOffset="23945.8774">25447 305,'0'24,"24"-24,-24 23,0 1,-24-1,24 1,0 0,0-1,-23 1,-1-1,0 1,24 23,0 0,-23-24,-1 24,24-23,0 23,0-24,-23 24,23-23,0-1,-24 24,24-23</inkml:trace>
  <inkml:trace contextRef="#ctx0" brushRef="#br0" timeOffset="24473.8478">25353 564,'-24'-23,"48"46,-48-93,24 46,0-23,24 0,-24 23,23 1,-23-24,24 23,0 1,-1-1,1 24,-1 0,1 0,-1 0,1 0,-1 24,1-24,-24 23,23 1,1-24,-24 23,0 1,0-1,-24 1,1-1,-1 1,1-24,-1 24,1-24,-1 0,1 23,-1-23,48 0,-1 24,1-24,-1 23,1-23,23 24,-24-24,1 23,-1-23,1 24,-1-1,-23 1,0-1,-23-23,-1 24,1-1,-1-23,1 24,-24-24,23 0,1 0,-1 0,-23 0</inkml:trace>
  <inkml:trace contextRef="#ctx0" brushRef="#br0" timeOffset="24993.8118">25988 211,'0'-23,"23"23,-23 23,0 24,0-23,0-1,0 24,0-23,-23 23,23 0,0 0,0-23,0 23,0 0,0-24,0 24,-24-23,24-1,0 24,0-23</inkml:trace>
  <inkml:trace contextRef="#ctx0" brushRef="#br0" timeOffset="25441.7846">26270 305,'0'24,"0"-1,0 1,0-1,0 1,0 0,-23-1,23 1,0-1,0 1,0-1,-24 24,24-23,0-1</inkml:trace>
  <inkml:trace contextRef="#ctx0" brushRef="#br0" timeOffset="25897.7508">26623 305,'23'0,"1"0,0 0,-1 24,24-1,-23-23,23 24,-24-24,1 0,23 23,23 1,-46-24,-1 24,1-24,-1 0,1 23,-1-23,-23 24,-23-1,23 1,-24-24,1 23,-1 24,-23-23,24-1,-24 1,0 23,0-47</inkml:trace>
  <inkml:trace contextRef="#ctx0" brushRef="#br0" timeOffset="26409.7236">27446 188,'24'0,"-1"23,-23 1,24-1,-1 24,1 0,-24-23,23 23,1 0,-24 0,0 0,0 0,0 0,0 24,0-24,-24 0,1 23,-24-23,-24 0,24 24</inkml:trace>
  <inkml:trace contextRef="#ctx0" brushRef="#br0" timeOffset="31561.0747">10677 2657,'24'0,"-1"0,1 0,-1 0,1 0,23 0,0-23,-23 23,23 0,0 0,-24 0</inkml:trace>
  <inkml:trace contextRef="#ctx0" brushRef="#br0" timeOffset="31761.0585">10771 2845,'0'0,"24"0,23 0,-23 0,23 0,-24 0,1 0,23 0,-24 0</inkml:trace>
  <inkml:trace contextRef="#ctx0" brushRef="#br0" timeOffset="33588.1743">6679 2540,'0'23,"0"1,0-1,0 1,-23 23,23-24,-24 24,1-23,23 23,0-24,-24 24,1 0,23-23,0 23,-24-23,1-1,23 1,0-1,0-46,0-1,0 1,0-24,23 23,1-23,-24 0,0 23,23-70,1 47,-24 24,0-24,23 0,1 0,-1 23,-23 1,24-1,-1 1,-23-1,24 48,-1-1,-23 1,0-1,0 1,24 23,-1-24,-23 24,24-23,-24 23,0 0,23-24,-23 1,24-1,-24 1,0 23,0-24,23-23,-23 24,0 0,0-1</inkml:trace>
  <inkml:trace contextRef="#ctx0" brushRef="#br0" timeOffset="33780.1628">6609 2916,'0'0,"-24"0,1-24,23 1,23 23,1-24,23 1,-24 23,24-24,-23 24,-1-23</inkml:trace>
  <inkml:trace contextRef="#ctx0" brushRef="#br0" timeOffset="34300.1312">6444 2469,'0'24,"0"-48,24 1,-1 23,-23-24,24 24,-24-23,23-1,1 1,-1-1,1 0,-1 1,1-1,-1 1,1-1,-1 24,1 0,-1 0,1 24,-24-1,23-23,1 24,-24-1,23 1,1 0</inkml:trace>
  <inkml:trace contextRef="#ctx0" brushRef="#br0" timeOffset="35268.0669">7455 2116,'0'24,"0"-1,0 1,24 23,-24 0,0 0,23 24,-23-24,0 23,0-23,0 0,0 0,0 0,0 24,0-48,0 24,0 47,0-46,0-1,0-24,0 1,24-1</inkml:trace>
  <inkml:trace contextRef="#ctx0" brushRef="#br0" timeOffset="35908.0263">8161 2187,'0'23,"-24"-23,1 24,23-1,0 1,-24 23,24-23,-23 23,23 0,0 0,23 0,1 0,-24-24,47 1,-24-1,1 1,23-24,-23 23,23-23,0 0,0 0,0-23,0 23,0-24,0 1,-24-1,24 1,-23-24,-1 23,-23-23,24-23,-1 23,-23-1,0 1,0 24,0-24,-23 23,23 1</inkml:trace>
  <inkml:trace contextRef="#ctx0" brushRef="#br0" timeOffset="36228.0078">8467 2234,'0'23,"0"1,0 23,0-23,-24 23,24-24,0 48,0-48,0 24,0 0,0 0,0 0,0 0,0-23,0 23,0 0,-23 0,23-24</inkml:trace>
  <inkml:trace contextRef="#ctx0" brushRef="#br0" timeOffset="36747.9805">8890 2375,'0'-23,"24"23,-1 0,1 23,-1-23,1 24,23-1,0-23,23 47,1-23,-48-24,24 23,-23-23,-1 0,1 24,-1-24,-23 23,24-23,-24 24,-24-1,24 1,-23-1,-24 1,23-1,1 1,-24 23,-24-24,24 1,24-1,-24 1</inkml:trace>
  <inkml:trace contextRef="#ctx0" brushRef="#br0" timeOffset="42789.9483">12818 2210,'0'-23,"23"23,-23 23,0 1,0-1,0 1,0-1,0 25,0-1,24-24,-24 24,0 0,0 0,0-23,0 23,0 0,0-24,0 24,0-23,0-1,0 24,0 0,0-23</inkml:trace>
  <inkml:trace contextRef="#ctx0" brushRef="#br0" timeOffset="43303.5663">13359 2375,'0'-23,"0"46,-24-46,0 23,1 0,-1 23,1-23,23 24,0-1,-24 24,1-23,23-1,0 24,0-23,0 23,0-24,0 1,0 23,0-24,23 1,1-24,-1 23,1-23,23-23,-23 23,-1-24,1 1,-24-1,23 1,-23-24,0 23,0 1,0-24,0 23,0 1,-23-24,23 23,-24 24,1-23</inkml:trace>
  <inkml:trace contextRef="#ctx0" brushRef="#br0" timeOffset="43906.3267">13570 2281,'-23'0,"23"-24,23 24,-23 24,24-24,-1 23,1-23,-1 24,1-24,-1 0,1 24,46-24,-70 23,24-23,-1 24,1-24,-24 23,23-23,1 0,-24 24,0-1,0 1,0-1,0 1,0-1,-24 1,1-24,-1 23,1 1,-1 23,1-47,-24 23,47 1,-47-1,23 1,1-1</inkml:trace>
  <inkml:trace contextRef="#ctx0" brushRef="#br0" timeOffset="45492.4721">12300 2328,'24'0,"-24"24,0-1,0 1,0-1,0 1,-24-1,24 24,-23-23,-24 23,23-24,-23 1,0 23,0-24,0 1,0 23,0-47,0 23,23 1,-23-1,24-23,-24 0,23-23,24-1,0 1,0-1,24 1,-24-24,23 23,24-23,-23 24,-1-24,24 23,24 1,-48 23,72 0,-48 0,-24 23,1 1,-1-1,1 1,-24 23,23 0,1-24,-24 1,0 23,0-24,0 1</inkml:trace>
  <inkml:trace contextRef="#ctx0" brushRef="#br0" timeOffset="46004.4372">14417 2563,'47'0,"0"0,-24-23,24 23,1 0,-1 0,0-24,0 24,0 0,0 0</inkml:trace>
  <inkml:trace contextRef="#ctx0" brushRef="#br0" timeOffset="46244.4266">14770 2399,'-24'0,"1"23,23 1,-24-1,24 1,0-1,0 1,-23 23,23 0,0-24,0 1,0-1</inkml:trace>
  <inkml:trace contextRef="#ctx0" brushRef="#br0" timeOffset="46854.489">15828 2234,'0'0,"0"-24,0 48,0-1,0 1,0 23,0 0,-24 0,24 0,0 0,0 0,-23-23,23 23,-24 0,24-24,0 24,-23-23,23-1,-47 48</inkml:trace>
  <inkml:trace contextRef="#ctx0" brushRef="#br0" timeOffset="47334.4603">15734 2563,'0'-47,"0"94,0-141,0 47,23 0,-23 24,0-25,24 1,-1 0,1 24,-1-1,1 1,23-1,-47 1,47 23,-23 0,23 23,-47 1,23-1,-23 1,24-1,-24 24,0-23,-24 23,24-23,-23-24,-1 23,-23 1,0-1,24-23,-25 0,25 0,-1 0,48 0,-1 0,1 0,23 0,-23 0,-1 0,1 24,23-24,-24 0,1 23,-24 1,23-1,-46 1,23-1,-47 1,23-1,-23-23,24 24,-1-24,-23 0</inkml:trace>
  <inkml:trace contextRef="#ctx0" brushRef="#br0" timeOffset="47862.4262">16416 1999,'23'0,"-46"0,46-24,-23 1,0-1,24 24,-24 24,0-1,0 1,0-1,0 24,0 0,0 0,0 24,0-24,0 24,0-24,0 0,0 23,0-23,0-23,0 46,-24-46,24 23,-23 0,23-24</inkml:trace>
  <inkml:trace contextRef="#ctx0" brushRef="#br0" timeOffset="48338.1245">16863 2163,'0'0,"0"47,0-23,0-1,0 24,0 1,0-25,0 24,0-23,0 23,0-24,0 1,0 23,0-24,0 1</inkml:trace>
  <inkml:trace contextRef="#ctx0" brushRef="#br0" timeOffset="48762.0952">17145 2116,'0'24,"24"-1,-1-23,1 0,23 24,-24-1,24-23,-23 24,46-1,-46-23,23 24,-24-24,1 23,23 1,-24 0,1-24,-24 23,0 1,0-1,0 1,0-1,-24 1,1-1,-24 1,23 23,-23-24,0 24,-23-23,23 23</inkml:trace>
  <inkml:trace contextRef="#ctx0" brushRef="#br0" timeOffset="55138.2103">12888 3669,'24'-24,"-48"48,48-71,-24 23,23 0,-23 1,0-1,24 24,-24 24,0 23,0-23,0 23,0 0,0 0,0 0,0 23,0-23,0-23,0 46,0-46,0 23,0-24,0 1,0 23,0-24,0 1,0 0,0-1</inkml:trace>
  <inkml:trace contextRef="#ctx0" brushRef="#br0" timeOffset="55602.1845">13429 3669,'0'0,"0"-24,-23 24,-1 0,1 0,23 24,-24-1,-23 1,47-1,-24 24,1 0,23 0,0 0,0-23,0 23,0-24,0 1,23-1,1 1,-1-1,25-23,-1 0,-24 0,1-23,-1-1,1 1,-1 23,-23-47,24 23,-1-23,-23 24,0-24,-23-24,-1 48,1-1,-1 1,1 23,-24-24,23 24,1 0</inkml:trace>
  <inkml:trace contextRef="#ctx0" brushRef="#br0" timeOffset="56186.145">13688 3598,'23'0,"1"24,23-24,-24 0,1 23,-1-23,1 24,23-1,-24 1,1-24,0 0,-1 23,-23 1,0-1,0 1,0-1,0 1,-23-1,-1 1,0 23,1-24,-24 1,23-1,-23 1,24-1,-24 1,23-1</inkml:trace>
  <inkml:trace contextRef="#ctx0" brushRef="#br0" timeOffset="57410.0698">12653 3857,'0'0,"-24"0,24 23,24-23,-1 0,25-23,-1 23,0-24,0 24,23-23,24-1,-23 24,23-23,-24-1,25 24,-48-23,47 23,-24-24,-23 24,0 0,0 0,-23 0,-1 0,1 0,-1 0</inkml:trace>
  <inkml:trace contextRef="#ctx0" brushRef="#br0" timeOffset="57714.0462">12747 4068,'-23'24,"46"-48,-70 48,47-1,24-23,-1-23,24 23,0-24,24 24,-24-23,47-1,-24 1,1-1,23 1,-23-1,-24 1,23-1,-23 1,0 23,0-24</inkml:trace>
  <inkml:trace contextRef="#ctx0" brushRef="#br0" timeOffset="58300.3974">15287 3527,'0'0,"24"0,-24 47,0-23,0 0,0 23,0 0,0-24,0 24,0 0,0 0,0 0,0 0,0-23,0 23,0-24,0 1</inkml:trace>
  <inkml:trace contextRef="#ctx0" brushRef="#br0" timeOffset="58764.3699">15687 3622,'-24'0,"1"0,23 23,-24 1,1-1,23 1,-24 23,1-24,-1 24,24 0,0-23,0 23,24-24,-24 1,47-1,-47 1,47-24,0 0,-24 0,1 0,-1-24,24 1,-47-1,47 1,-23-24,0 23,-1-23,-23 24,0-1,-47-46,23 70,24-24,-23 1,-1-1,-23 1,24 23,-1 0</inkml:trace>
  <inkml:trace contextRef="#ctx0" brushRef="#br0" timeOffset="59308.3372">16040 3669,'0'-24,"23"1,1 46,-24 1,23-24,1 23,-1-23,24 24,0-24,-23 23,-1-23,24 24,-23-24,-1 23,1-23,-24 24,0-1,-24 1,1-1,23 1,-47-1,23 1,1-1,-1 24,-23-23,24-24,-1 23,1 1</inkml:trace>
  <inkml:trace contextRef="#ctx0" brushRef="#br0" timeOffset="59820.2994">17051 3551,'0'-24,"0"48,-24-24,24 23,0 1,0 0,0 23,0 0,0-24,0 1,0-1,0 24,0-23,0-1,0 24,24-23,-24-1</inkml:trace>
  <inkml:trace contextRef="#ctx0" brushRef="#br0" timeOffset="60444.262">17027 3833,'24'0,"-1"0,1-23,23 23,-23 0,-1-24,48 24,-24 0,23 0,1 0,-1 0,24 0,0 0,1-23,-25 23,24 0,0 0,0 0,-47 0,47 0,-23 0,-24 0,0-24,0 24,0 0,-23 0,23-23,-24 23,1 0,-24-24,0 1,0-1,-24 1,1-1,-1 24,24-24,-23 24,23-23,-24 23,1 0,46 23,1 1,-24 0,23-24,1 23,-1 1,-23-1,0 1,0-1,0 1,0-1,-23 1,-1-1,1-23,-1 24,1-1,-1 1</inkml:trace>
  <inkml:trace contextRef="#ctx0" brushRef="#br0" timeOffset="61300.2073">19191 3386,'0'24,"0"-1,-23 1,23 23,0-24,0 24,-24 1,24-25,0 24,0 0,0 0,0 0,0 0,-23-23,23 23,0 0,0-24,0 1,0-1</inkml:trace>
  <inkml:trace contextRef="#ctx0" brushRef="#br0" timeOffset="61788.1805">19779 3551,'-23'0,"46"0,-46-24,-1 1,1 23,-1 0,0 0,1 0,-1 23,1-23,-1 71,1-47,23-1,0 24,0-23,0 23,0-24,0 1,0-1,23 1,1-1,-1 1,1-24,-1 0,25 0,-48-24,23 24,1-23,-1 23,1-24,-1 1,-23-1,0 1,24-24,-24 0,0 23,0 1,0-1,-24 24,24-24</inkml:trace>
  <inkml:trace contextRef="#ctx0" brushRef="#br0" timeOffset="62284.1436">20108 3527,'0'-23,"0"-1,24 24,-1 0,-23 24,24-24,-1 23,24-23,-23 24,-1-24,1 23,23-23,-47 24,47-24,-23 0,-24 24,23-24,1 0,-24 23,0 1,0-1,-24 1,1-1,23 1,-47-1,23 1,-23 23,0-24,-24 1,24 23,0-24,24 1</inkml:trace>
  <inkml:trace contextRef="#ctx0" brushRef="#br0" timeOffset="64143.3229">15381 4609,'0'24,"0"-1,0 1,0 23,0-24,0 24,24-23,-24 23,0-23,0 23,0 0,0 0,0 0,0 0,0-24,0 24,0 0,0-23,-24-1,24 1</inkml:trace>
  <inkml:trace contextRef="#ctx0" brushRef="#br0" timeOffset="64495.2995">15828 4727,'-24'0,"24"23,0 1,0-1,-23 1,23-1,0 25,0-25,0 24,0-23,0-1,0 1</inkml:trace>
  <inkml:trace contextRef="#ctx0" brushRef="#br0" timeOffset="65023.2665">16087 4727,'0'-24,"23"24,1 24,-1-24,1 23,-1-23,1 0,-1 24,24-24,-23 0,23 23,0-23,-24 0,1 24,-1-24,1 0,0 0,-24 23,0 1,0 0,-24-24,0 23,1 1,-24-1,23 1,-23 23,0 0,0-24,0 1,0-1</inkml:trace>
  <inkml:trace contextRef="#ctx0" brushRef="#br0" timeOffset="65575.2322">17216 4703,'-24'0,"24"24,0-1,0 1,0-1,0 1,0-1,0 25,0-25,0 1,0 23,24-24,-24 1</inkml:trace>
  <inkml:trace contextRef="#ctx0" brushRef="#br0" timeOffset="66191.1983">17286 4892,'24'0,"-1"0,1 0,23 0,-24 0,24 0,24-24,-24 24,23 0,24 0,-46 0,46 0,-24 24,1-24,-1 0,1 0,-1 0,1 0,-24 0,0 0,24 0,-48 0,24 0,0 0,0-24,-23 24,-1 0,1-24,-1 24,1 0,-24-23,0-1,-24 24,1-23,-1 23,1-24,-1 24,24-23,0 46,24-23,-1 0,1 24,-1-24,1 0,-24 23,0 1,23-24,-23 23,-23-23,23 24,-24 0,1-1,-1 1,-23-1,24 1,-24-24,23 23</inkml:trace>
  <inkml:trace contextRef="#ctx0" brushRef="#br0" timeOffset="66743.1596">19520 4562,'0'0,"-23"0,23-23,0 46,0 1,0-1,0 24,0-23,0-1,0 1,0 23,0-24,0 24,0-23,0 23,23 0,-23-23,0 23,0 0</inkml:trace>
  <inkml:trace contextRef="#ctx0" brushRef="#br0" timeOffset="67103.137">19826 4656,'0'24,"0"-1,0 1,0-1,0 1,0-1,0 1,0-1,0 1,0 0,0-1,0 1,0-1</inkml:trace>
  <inkml:trace contextRef="#ctx0" brushRef="#br0" timeOffset="67519.1164">20155 4656,'0'-23,"24"23,-1 0,24 0,-23 23,-1-23,1 0,0 24,-1-1,1-23,23 24,0-1,-24 1,1-24,-24 23,23 1,-23-1,-23-23,23 24,-24 0,1-24,-1 23,1 1,-48 23,48-47,-1 47,-94 0</inkml:trace>
  <inkml:trace contextRef="#ctx0" brushRef="#br0" timeOffset="88226.0717">21543 3433,'0'-23,"23"23,1 0,0-24,-1 24,1-23,23 23,-24-24,1 24,23 0,-24-23,24 23,0 0,-23 0,23 0,-24 0,1 0,-1 0,1 23,-1 1,-23-1,0 1,0-1,0 1,0-1,0 24,0-23,0 23,0 0,24 0,-24 0,23 0,-23 24,0-24,0 0,0 23,24-23,-1 0,-23 0,0 0,24 24,-24-24,24 24,-24-24,23 0,-23 23,0-23,0 0,0 0,0 0,-23 24,23-48,-24 25,0-1,24 0,0 0,-23 0,-1-24,24 24,-23-23,-1-1,24 1,-23-24,-1 23,1-23,-1 0,1 0,-24-23,23 23,-23-24</inkml:trace>
  <inkml:trace contextRef="#ctx0" brushRef="#br0" timeOffset="90017.9021">23801 3410,'23'-24,"-23"48,0-1,0 1,-23-1,23 1,0-1,-24 1,24 23,0-23,0 23,-23-24,23 1,-24 23,24-24,0 1,-23-1,23 1,0-1,0-46,0-1,0 1,0-1,0 1,23-24,-23 23,24-23,-1 24,-23-25,0 1,24 24,-1-1,-23 1,24-1,-1 1,-23-1,24 24,-1 0,1 0,-24 24,0-1,23 1,1-1,-24 24,47-23,-24-1,-23 25,24-25,-1 24,-23-23,24 23,0-24,-24 1,23-1,1 1,-1-1,-23-46</inkml:trace>
  <inkml:trace contextRef="#ctx0" brushRef="#br0" timeOffset="90201.8888">23824 3669,'-23'0,"46"0,-70 0,24 0,23-24,23 24,-23-23,24 23,-1 0,1-24,-1 24,24-24,-23 24,-1 0</inkml:trace>
  <inkml:trace contextRef="#ctx0" brushRef="#br0" timeOffset="90638.0586">23777 3316,'-23'0,"46"0,-23 0,0-24,24 1,-1-1,1-23,-1 47,1-23,-1-1,1 1,-24-1,23 24,1 0,-1 24,-23-1,0 1,24-1,-1-23,-23 47,0-23,24-24,-1 23</inkml:trace>
  <inkml:trace contextRef="#ctx0" brushRef="#br0" timeOffset="91717.9907">24530 3551,'23'0,"1"-24,-1 24,1 0,-1 0,1 0,-1 0,1 0</inkml:trace>
  <inkml:trace contextRef="#ctx0" brushRef="#br0" timeOffset="91893.1383">24530 3692,'23'0,"1"0,-1 0,1 0,23 0,0 0</inkml:trace>
  <inkml:trace contextRef="#ctx0" brushRef="#br0" timeOffset="92909.0747">25376 3151,'0'24,"0"-1,0 1,0-1,0 1,0-1,0 24,0-23,0 23,0-24,0 1,0 23,0-24,0 24,0-23,0 0,0 23,0 0,0 0,0-24</inkml:trace>
  <inkml:trace contextRef="#ctx0" brushRef="#br0" timeOffset="93389.0474">25870 3386,'0'-23,"0"46,-23-46,-1-1,1 24,-1 0,24 24,-23-24,-1 23,1 1,-1-1,1 1,23-1,0 1,0-1,0 1,0-1,23 1,1 0,-1-24,1 0,-1 23,1-23,-1 0,1 0,23-23,-24-1,1 24,-24-24,23 1,-23-1,0 1,0-1,0 1,-23 23,23-24,-24 1,1 23,23-24,-24 1</inkml:trace>
  <inkml:trace contextRef="#ctx0" brushRef="#br0" timeOffset="93821.0193">26129 3269,'0'0,"-23"0,46 0,1 0,-1 0,24 0,0 0,-23 23,-1-23,1 24,23-24,-47 23,47-23,-47 24,23-24,1 0,-1 0,-23 23,0 1,0-1,0 1,-47-1,24 1,-1-1,1 1,-24 23,23-23,-23-1</inkml:trace>
  <inkml:trace contextRef="#ctx0" brushRef="#br0" timeOffset="94500.9774">27117 3222,'0'0,"0"23,-24-23,24 24,-47-1,47 1,-47-1,24 1,-1-1,1 1,-24-1,47 1,-47-24,47 23,-24-23,1 24,23-1,23 1,1-24,-1 23,1-23,-1 24,24-24,-23 24,-1-24,1 0,-1 23,1-23,23 24,-24-24,1 23</inkml:trace>
  <inkml:trace contextRef="#ctx0" brushRef="#br0" timeOffset="94892.9494">27493 3386,'-23'-23,"-1"23,1 0,-1 0,1 23,-1 1,24-1,-23 1,23-1,0 1,0-1,23-23,1 24,-1-24,1 0,-1 0,1 0,-1 0,1-24,-1 24,1 0,-24-23,23 23,-23-24,0 1,-23-1,-1 1,1-1</inkml:trace>
  <inkml:trace contextRef="#ctx0" brushRef="#br0" timeOffset="95412.9184">27705 3104,'0'24,"0"23,0-24,0 48,0-1,0-46,0 46,0-23,-24 0,24 0,0 1,-23-1,-1 0,24 0,-23-24,23 24,0-23,0-1,0 1</inkml:trace>
  <inkml:trace contextRef="#ctx0" brushRef="#br0" timeOffset="96276.8684">27846 3504,'23'0,"1"0,-1 0,1 0,23 0,-23 0,23 0,-24 0,1 0,46 0,-46 0,-1 0,24 0,-23 0,23 0</inkml:trace>
  <inkml:trace contextRef="#ctx0" brushRef="#br0" timeOffset="96492.8558">28222 3363,'-23'0,"23"23,-24-23,24 24,0-1,0 1,-23-24,23 23,0 1,0-1,0 1,0-1,0 1,0 0</inkml:trace>
  <inkml:trace contextRef="#ctx0" brushRef="#br0" timeOffset="96980.8231">28857 3222,'0'23,"0"1,24-1,-24 1,0-1,0 1,0 23,0 0,0-24,0 24,0-23,0 23,0-23,0 23,0-24,0 1,-24 23,24-24</inkml:trace>
  <inkml:trace contextRef="#ctx0" brushRef="#br0" timeOffset="97332.7993">29116 3269,'23'0,"-23"23,0 1,24-24,-24 23,0 1,0-1,0 24,0-23,0-1,0 1,0-1,0 1,0-1,0 1,0 0</inkml:trace>
  <inkml:trace contextRef="#ctx0" brushRef="#br0" timeOffset="97836.7656">29398 3316,'24'0,"-1"0,1 23,23-23,-24 24,1-24,-1 0,1 0,-1 0,1 0,-1 23,1-23,-1 24,-23-1,0 1,-23-1,-1 1,24-1,-23 1,-24-1,47 1,-47 0,23-1,1 1,-1-1</inkml:trace>
  <inkml:trace contextRef="#ctx0" brushRef="#br0" timeOffset="98399.3907">30245 3245,'47'0,"-94"0,117 0,-46 0,-24 24,-24-24,1 23,-1 1,-23-1,24 1,-1-24,-23 23,24 1,-24-24,23 23,1 1,-1-24,1 0,23 23,-24-23,24 24,0-1,24-23,-1 0,1 0,-1 24,24-24,0 0,-23 23,23-23,-24 24,48-24,-48 24,1-24,23 0</inkml:trace>
  <inkml:trace contextRef="#ctx0" brushRef="#br0" timeOffset="98719.3734">30574 3386,'24'-23,"-1"-1,-23 48,0-1,0 24,0-23,0-1,0 1,0-1,0 24,0-23,0 0,-23-1,23 1,0-1</inkml:trace>
  <inkml:trace contextRef="#ctx0" brushRef="#br0" timeOffset="99447.3281">31021 3104,'0'24,"0"-1,0 1,0-1,0 24,0-23,0 23,-24 0,1-24,-1 24,24 0,0 0,-23-23,-1 23,24 0,-23-23,-1 23,24-24,0 1</inkml:trace>
  <inkml:trace contextRef="#ctx0" brushRef="#br0" timeOffset="101503.1961">23942 4609,'0'24,"23"-24,1 0,-1-24,1 24,-1-23,-23-1,24 24,-1-23,-23-1,0 48,0-1,0 1,0-1,0 1,0-1,0 1,0-1,0 1,24-24,0 0,-1 0,24-24,-23 1,-1 23,1-24,-1 1,1-1,23 1,-47-1,23 24,-23-23,24 23,-24-24,0 1,23 23,-23 23,24 1,-1-1,-23 1,0-1,24 1,-1-24,-23 23,0 1,0-1,0 1,-23-24,-1 0,1 0</inkml:trace>
  <inkml:trace contextRef="#ctx0" brushRef="#br0" timeOffset="101695.1827">24130 4398,'0'0,"-24"0</inkml:trace>
  <inkml:trace contextRef="#ctx0" brushRef="#br0" timeOffset="103231.0867">25471 4492,'0'-24,"23"24,-23-23,0-1,0 1,0-1,24 1,-24-1,0 1,0 46,0 1,-24-1,24 1,0-1,0 1,0 23,0-24,0 24,0-23,24-1,-24 1,23-1,1 1,-24-1,23 1,1-24,23 0,-24 0,24 0,-23-24,-1 24,1-23,-1-1,24 1,-23-24,-1 23,1 1,-24-1,23 1,1-1,-24 1,0-1,0 1,0-1,0 1,0-1,0 48,0-1,0 1,0-1,0 24,-24-23,24-1,0 24,-23-23,23-1,0 1,0-1,0 1,0-1,-24 1,24-48,24 1,-24-1,23 1,-23-1,24 1,-24-1,23 24,1 0,0 0,-24 24,23-1,1 1,-24-1,0 1,23-24,1 23,-1-23,1 0,-1 0,24 0,-47-23,24 23,-1-24,1 24,-24-23,0-1,23 1,-23-1,0 1,0-1,-23 24,23 24,-24-1,24 1,0-1,0 1,0-1,24 1,-1-24,1 0,23 0</inkml:trace>
  <inkml:trace contextRef="#ctx0" brushRef="#br0" timeOffset="103623.063">25282 4445,'-23'0,"46"0,-23 0,47 0,-23 0,-1-24,48 24,-47 0,23-23,23 23,-23 0</inkml:trace>
  <inkml:trace contextRef="#ctx0" brushRef="#br0" timeOffset="104263.0181">26999 4562,'0'24,"0"-1,0 1,24-24,-1 0,1 0,-1 0,1-24,-1 1,1 23,-24-24,23 24,1-23,-24-1,0 48,0-1,0 1,0-1,0 1,23-1,-23 1</inkml:trace>
  <inkml:trace contextRef="#ctx0" brushRef="#br0" timeOffset="104455.0107">27234 4374,'0'0,"0"-23,0 46</inkml:trace>
  <inkml:trace contextRef="#ctx0" brushRef="#br0" timeOffset="106094.9084">27681 4539,'0'-24,"-23"1,-1 23,1 0,-1 0,1 23,23 1,-24-1,1-23,23 24,-24-1,24 1,0-1,-23-23,23 24,0-1,23-23,-23 24,24-24,-1 0,1 0,23 0,-47-24,23 1,24 23,-47-24,24 1,-1-1,-23 1,24-1,-24-23,23 24,-23-1,0-23,0 24,0-1,0-23,0 24,0-1,0 1,-23 46,23 1,0-1,-24 1,24 23,0 0,0-24,0 24,0 0,0-23,0-1,0 1,0-1,0 1,24-1,-1-23,1 0,-1 0,1 0,46 0,-46-23,0-1,-1 24,1 0,-1-23,-23-1,24 1,-24-1,0 1,-24 23,1 0,-1 0,1 23,23 1,23-24,1 23,-1-23,1 0,-1 0,1 0,-1-23,1 23,-1-24,1 24,-1 0,-23-23,24 23,-1 0,1 0,-24 23,23-23,1 0,-24 24,0-1,0 1,0-1,0 1,0-1,-24-23,24 24,-23-24,23-24,0 1,23-1,1 1,-24-1,23 1,1-1,-1 24,-23-23,24 23,-1 0,-23 23,24-23,-1 24,-23-1,24 1,-1-24,-23 23,24-23,0 0,-1 0,1 0,-1 0,1 0,-1 0,1 0,-1 0,1-23,-24-1,23 1,-23-1,24 1,-24-1,0 1,0-1,0 1,23-24,-23 23,0 1,0-24,0 23,0 1,0-1,0 0,0 48,0 0,0 23,-23-47,23 47,0 0,0 0,0-24,23 1,1-1,-1 1,-23-1,0 1,24-1,-1-23,1 0,-1 0,1 0,23 0,-47-23</inkml:trace>
  <inkml:trace contextRef="#ctx0" brushRef="#br0" timeOffset="106702.8656">29163 4445,'0'-24,"0"48,-24-24,24 23,0 1,0-1,0 1,0-1,24 1,-24-1</inkml:trace>
  <inkml:trace contextRef="#ctx0" brushRef="#br0" timeOffset="106974.8491">29281 4304,'0'-24,"-24"24,24-23</inkml:trace>
  <inkml:trace contextRef="#ctx0" brushRef="#br0" timeOffset="107230.8401">28716 4398,'0'0,"24"0,-1 0,1-24,-1 24,1-23,46 23,-46 0,23 0,0 0</inkml:trace>
  <inkml:trace contextRef="#ctx0" brushRef="#br0" timeOffset="107790.7977">29516 4209,'0'0,"-24"0,24 24,0 0,-23 23,23-24,0 1,0 23,0-24,-24 24,24-23,0-1,0 1,0-1,24 1,-1-1,1-23,-1 0,1 0,-1-23,1 23,-1 0,1-24,-1 24</inkml:trace>
  <inkml:trace contextRef="#ctx0" brushRef="#br0" timeOffset="108046.7852">29257 4398,'0'0,"24"0,-1 0,24-24,0 24,0 0,-23 0,23 0,0 0,-24 0,24 0</inkml:trace>
  <inkml:trace contextRef="#ctx0" brushRef="#br0" timeOffset="108806.7326">29845 4374,'0'0,"0"24,-24-24,1 23,23 1,0-1,23 1,1-24,0 0,-1 0,1 0,-1 0,1 0,23-24,-24 24,1-23,-1-1,-23 1,24 23,-24-24,0 1,0 46,0 1,0-1,0 24,-24-23,1 23,23 0,-24 0,1-24,-1 24,-23 0,0-23,24 23,-25 0,1-23,0 23,0-24,-23 1,46-1,1 1,-1-1,1-23,23-23,23-1,1 1,-1-1,24 1,0-1,24 1,-1-25,1 25</inkml:trace>
  <inkml:trace contextRef="#ctx0" brushRef="#br0" timeOffset="109846.666">24201 5503,'0'0,"0"-24,-24 24,1 0,-1 0,0 0,24 24,-23-24,-1 24,1 23,-1-47,24 23,0 1,0-1,0 1,24-1,-1 1,1-24,-1 0,1 0,0 0,-1 0,24-24,-47 1,24 23,-24-24,0 1,0-1,0 1,-24-1,24 1,-23-1,-1 24,1 0,23-24,-24 24,0 0,24-23</inkml:trace>
  <inkml:trace contextRef="#ctx0" brushRef="#br0" timeOffset="110750.6109">24624 5291,'0'0,"0"-23,-24 23,24 23,0 1,0-1,-23 24,23-23,0 23,0 0,0-23,0 23,0-24,0 24,0-23,-24 23,24 0,0 0,0-24,0 1,0 23,0-24,0 1,0-1,-23-23,23-23,0-1,0-23,0 24,0-1,0-23,0 0,23 0,-23 24,0-24,24 0,-1 0,-23 23,0-23,24 0,23 47,-47-24,23 1,1 23,-1 0,1 23,47 1,-48 23,1-24,-24 1,23 0,-23-1,0 1,-23-1,-1 24,1-47,-1 24,1-24,-1 0,-23 0,0 0,23-24,1 24,-1 0,48 0,-1 0,1-23</inkml:trace>
  <inkml:trace contextRef="#ctx0" brushRef="#br0" timeOffset="112006.5324">25118 5503,'23'24,"1"-24,-1 23,1-23,-1 0,1 0,-1 0,1 0,-1-23,1 23,-1 0,1-24,0 24,-1 0,-23-24,0 1,0-1,0 1,-23 23,-1 0,0 0,1 0,-1 0,1 0,-1 23,1 1,-24-1,23 1,1 0,23-1,0 1,0-1,0 1,0-1,23 1,1-24,23 23,-24-23,24 0,-23 0,-1 0,25 0,-25-23,24 23,-23 0,-1-24,1 1,-1 23,1-24,-1 1,1-1,-24 1,0-1,0 0,0 1,0-1,0 1,0-1,-24 24,1-23,-1 23,1 0,-1 0,24 23,24-23,23 0,-24 0,1 0,23 0,-24 24,24-24,0 0,-23 0,-1 23,1-23,-24 24,23-1,-23 1,0 0,0-1,0 1,0-1,0 1,0-1,0 1,0-1,24 1,-1-24,1 0</inkml:trace>
  <inkml:trace contextRef="#ctx0" brushRef="#br0" timeOffset="112990.4697">26388 5503,'0'0,"0"-24,-24 24,1 0,-1 0,-23 24,0-24,47 24,-23-1,-1-23,24 24,0-1,0 1,0-1,24-23,-1 24,1-24,-1 0,1 0,-1-24,1 24,-24-23,23 23,1-24,-24 1,0 46,0 1,23-1,1-23,-24 24,23-24,1 0,-1 0,1 0,-1 0,1 0,-1 0,1-24,-24 1,0-1,23 1,1-1,-24-23,0 23,24-23,-24 0,0 24,0-24,0 23,0-23,0 24,0-1,0 1,0-1,-24 24,24 24,0-1,0 24,0-23,0 23,0-24,0 24,24 24,-24-48,23 1,-23 0,24-1,-1 1,1-24,-1 0,1 0,-1 0,1 0,46 0,-46-24</inkml:trace>
  <inkml:trace contextRef="#ctx0" brushRef="#br0" timeOffset="113272.7527">26552 5291,'0'0,"-23"0,-1 0,48 0,-1 0,1-23,23 23,0 0,0 0,24 0,-48 0,1 0,23 0,-24 0,24 0,0 0</inkml:trace>
  <inkml:trace contextRef="#ctx0" brushRef="#br0" timeOffset="114192.6958">27164 5385,'0'-23,"-24"23,1 0,23 23,-24 1,1-24,-1 23,24 1,-23-24,23 23,0 1,0 0,0-1,23-23,1 0,-1 0,1 0,-1-23,1 23,-24-24,23 24,1-24,-24 1,0-1,0 1,-24-1,24 1,-23 23,23 23,0 1,23-24,1 0,-1 23,1-23,-1 0,1 0,0 0,-24-23,23 23,1-24,-1 24,-23-23,0-1,0 1,0-1,0 1,0-1,-23 24,-1-23,1 23,23 23,23-23,1 0,-1 0,24 0,-23 24,-1-24,48 0,-48 23,1-23,23 24,-24-1,24-23,-47 24,0 23,0 0,0-24,-23 1,-1-24,24 24,0-1,0 1,24-1,-1 1,-23-1,47 1,-23-1,23-23,0 24</inkml:trace>
  <inkml:trace contextRef="#ctx0" brushRef="#br0" timeOffset="141364.8718">8161 6561,'23'0,"-23"-23,0-1,-23 24,-1 0,1 0,-1 0,1 24,-1-24,1 23,-1-23,24 24,-23-24,-1 23,24 1,-23-24,-1 23,24 1,0-1,0 1,0-1,24 1,-1-24,-23 24,24-24,-1 0,-23 23,47-23,-23 0,-1 24,1-1,-24 1,0-1,0 1,-24-1,1-23,23 24,-24-24,1 0,23 23,-24-23,1 0,-1 0,24 24,24-1,-24 1,23-1,-23 1,0-1,24 1,-24-1,23 24,-23-23,24-1,-24 24,0-23,0-1,0 25,0-25,0 1,0-1,0 1,0-1,23-23,1 0,23-23</inkml:trace>
  <inkml:trace contextRef="#ctx0" brushRef="#br0" timeOffset="143950.7687">8561 6632,'0'23,"0"1,0-1,0 24,0-23,0 23,0 0,0-23,0 23,0 0,0 0,0-24,0 24,0-23,0 23,0-24,0 1,0 23,0-24,0 1,0-1,0 1,0-1</inkml:trace>
  <inkml:trace contextRef="#ctx0" brushRef="#br0" timeOffset="145030.7053">9008 6797,'-24'0,"1"23,23 1,0-1,0 1,0-1,0 1,0-1,0 24,0-23,0-1,0 1,0-1,23 1,1-1,-24 1,47-1,-24-23,24 0,0 0,-23 0,23 0,-24-23,1-1,-1 24,1-23,-1-1,1 24,-1-23,-23-1,24 1,-24-1,0 1,0-1,0 1,0-1,0 1,0-1,-24 1,24-1,0 48,24-1,-24 1,23-1,-23 1,0-1,24 48,-1-71,-23 23,24 1,0-1,-1 1,1-24,-1 0</inkml:trace>
  <inkml:trace contextRef="#ctx0" brushRef="#br0" timeOffset="148391.2821">9760 7290,'24'0,"-1"0,1-23,-1-1,-23 1,-23 23,23 23,0 1,0-1,0 1,0-1,0 1,0-1,23-23</inkml:trace>
  <inkml:trace contextRef="#ctx0" brushRef="#br0" timeOffset="148607.2651">9878 7102,'-24'0,"1"0,23 24</inkml:trace>
  <inkml:trace contextRef="#ctx0" brushRef="#br0" timeOffset="149335.2241">10019 6749,'23'0,"1"0,-1 0,1 0,-1 24,1-24,0 0,23 0,-24 0,24 24,-23-24,-1 23,24-23,-23 24,23-24,-24 23,1-23,-1 24,1-24,-24 23,0 1,0-1,0 1,-47-1,47 1,-47-24,23 47,-23-24,24 1,-1-1,-23 1,24-1,-24 1</inkml:trace>
  <inkml:trace contextRef="#ctx0" brushRef="#br0" timeOffset="150591.1443">10913 6373,'0'-23,"23"23,1 0,-1 0,1 0,-1 0,1 0,-1 0,1 0,-24 23,23-23,-23 24,0-1,0 1,-23-1,-1 24,24-23,-23-1,-1 1,1-1,23 24,-47-23,47-1,-24 1,24-1,0 1,0 0,24-1,-1 1,1-24,-1 0,1 0,-1 0,1 0,-1 0,-23-24,24 24,-48 0,1 0,-1 24,24-1,-23 1,23-1,0 1,0-1,0 24,0-23,23-1,-23 24,0-23,0 23,24-24,-1 1,-23 23,0-24,0 1,0-1,0 1,0-1,-23-23,-1 24,24 0,-23-24,-24 0,47 23,-47-23</inkml:trace>
  <inkml:trace contextRef="#ctx0" brushRef="#br0" timeOffset="153267.1598">11218 7502,'24'0,"-1"0,-23-23,24 23,-24-24,23 24,1 0,-24-23,0-1,0 48,0-1,0 1,0-1,0 1,0-1,23-23</inkml:trace>
  <inkml:trace contextRef="#ctx0" brushRef="#br0" timeOffset="153475.1484">11359 7267,'0'0,"-23"0,23-24,-24 24</inkml:trace>
  <inkml:trace contextRef="#ctx0" brushRef="#br0" timeOffset="153755.1311">11618 7314,'24'0,"-1"0,1 0,-1 0,1 0,-24 23</inkml:trace>
  <inkml:trace contextRef="#ctx0" brushRef="#br0" timeOffset="153939.1181">11618 7479,'-23'0,"46"0,-23 0,24 0,-1 0,1 0,-1 0,1 0,-1 0,24 0</inkml:trace>
  <inkml:trace contextRef="#ctx0" brushRef="#br0" timeOffset="154195.1039">11994 7267,'0'23,"0"1,0-1,0 1,0-1,-23 1,23 0,0-1,0 1,0-1,0 1</inkml:trace>
  <inkml:trace contextRef="#ctx0" brushRef="#br0" timeOffset="154459.0852">12230 7290,'23'0</inkml:trace>
  <inkml:trace contextRef="#ctx0" brushRef="#br0" timeOffset="154627.0749">12230 7502,'0'24,"0"-1</inkml:trace>
  <inkml:trace contextRef="#ctx0" brushRef="#br0" timeOffset="155275.037">12512 7361,'0'-24,"0"1,23 23,-23-24,24 24,-1 0,1 0,-1 0,1 0,-24 24,0-1,0 1,0-1,0 1,0 0,0-1,23-23,-23-23,24-1,0 0,-1 24,-23-23,24 23,-1 0,-23 23,24-23,-1 24,1 0,-24-1,23 1,1-1,-24 1,0-1,23-23</inkml:trace>
  <inkml:trace contextRef="#ctx0" brushRef="#br0" timeOffset="157002.9293">13664 6702,'24'0,"-1"0,1 0,-1 0,24-23,0 23,0 0,-23 0,23 0,-23-24,-1 24</inkml:trace>
  <inkml:trace contextRef="#ctx0" brushRef="#br0" timeOffset="157242.9093">13664 6867,'0'24,"24"-24,-1 0,1-24,23 24,-24 0,24 0,0 0,0-23,1 23,-1 0,0-24</inkml:trace>
  <inkml:trace contextRef="#ctx0" brushRef="#br0" timeOffset="158732.7352">15287 6279,'0'-23,"-23"23,-1 0,24-24,-24 24,1 0,-1 24,1-24,-1 0,1 0,-1 23,1-23,-1 0,1 24,-1-24,24 23,-23-23,-1 24,1-24,23 23,23 1,1-1,-1 1,1-1,-1-23,24 24,-47-1,47 1,-23-1,-1 1,1-1,-1 1,1-1,-24 1,0-1,-24-23,24 24,-23-1,-1-23,1 24,-1-24,1 24,-1-24,1 0,-1 23,1-23,23-23,23-1,1 48,-1-24,-23 23,0 1,24-1,-24 1,0 23,0-24,0 24,0-23,0 46,0-46,-24 23,24 0,0 0,0 0,0-24,0 24,24-23,-1 0,1-1,23 1,0-24,0 23,0-23,24 0</inkml:trace>
  <inkml:trace contextRef="#ctx0" brushRef="#br0" timeOffset="160468.6261">15851 6467,'0'24,"0"-1,0 1,0-1,0 1,0-1,0 24,-23 0,23-23,0 23,-24 0,24-23,0 23,0-24,-23 24,23-23,0-1,-24 1</inkml:trace>
  <inkml:trace contextRef="#ctx0" brushRef="#br0" timeOffset="161076.5905">16204 6632,'-23'0,"23"23,-24-23,24 24,-23-1,23 1,0-1,0 1,-24 0,24-1,0 24,24-47,-24 24,0-1,23-23,1 24,-1-24,24 0,0 0,-47-24,24 24,23-23,-47-1,47 24,-47-23,23-1,1-23,-1 23,-23-23,24 47,-24-23,0-1,0 1,-24 23,24 23,0 1,0-1,0 24,0-23,0 0,24-1,-24 1,24-1,-24 1,23-1,1-23</inkml:trace>
  <inkml:trace contextRef="#ctx0" brushRef="#br0" timeOffset="161500.5692">16863 6891,'0'23,"0"1,0-1,0 1,0-1</inkml:trace>
  <inkml:trace contextRef="#ctx0" brushRef="#br0" timeOffset="161964.5354">17074 6585,'-23'0,"-1"0,48 0,-1 0,1 0,-24 23,47-23,-23 0,-1 0,24 24,-23-24,23 0,-24 23,1-23,-1 0,1 0,-1 24,-23-1,0 1,0-1,0 1,-23 0,-24-1,47 24,-24-47,1 24,-1-1</inkml:trace>
  <inkml:trace contextRef="#ctx0" brushRef="#br0" timeOffset="162316.5137">17827 6891,'0'23,"0"1,-23-1,-1-23,0 24,24-1,-23 1,-1-24</inkml:trace>
  <inkml:trace contextRef="#ctx0" brushRef="#br0" timeOffset="162908.4762">18556 6420,'-23'0,"23"24,0-1,0 24,0 0,0 0,0-23,0-1,0 24,0-23,0 23,0-23,0 23,0-24,0 1,-24-1,24 24</inkml:trace>
  <inkml:trace contextRef="#ctx0" brushRef="#br0" timeOffset="163444.4383">18768 6608,'0'0,"0"-23,0 46,0 1,0-1,0 1,0-1,0 1,0-1,0 1,23-24,1 24,-1-1,1-23,-1 0,1 0,-1 0,24-23,-47-1,24 24,-1-24,1 1,0-1,-1 1,-23-1,0 1,0-1,0 1,0-1,0 1,0-1,0 48,0-1,0 1,0-1,0 1,24-1,-24 1,23-1,-23 24,0-23,24 0</inkml:trace>
  <inkml:trace contextRef="#ctx0" brushRef="#br0" timeOffset="163923.3003">19426 6702,'0'-23,"24"-1,-1 24,-23-23,24 23,-1 0,1 0,-24 23,0 1,0-1,0 1,0-1,-24 1,1 0,-1-1,24 1,-23-1,23 1,-24-24,24 23,0 1,24-24,-1 0,24 0,-23 0,-1-24,1 24,-1-23,1 23</inkml:trace>
  <inkml:trace contextRef="#ctx0" brushRef="#br0" timeOffset="164603.2531">19920 6444,'0'-24,"0"1,24 23,-1 0,1 23,23 1,0-1,-24-23,24 24,-23-1,-1-23,1 0,23 24,-24-1,1-23,-24 24,0-1,24-23,-24 24,-24-1,0 1,1-1,-1-23,-23 47,24-23,-1 0,-46-1,46 1,1-1,-24 1,47-1</inkml:trace>
  <inkml:trace contextRef="#ctx0" brushRef="#br0" timeOffset="165163.2239">20626 6820,'0'24,"23"-24,-23 23,-23 1,23-1</inkml:trace>
  <inkml:trace contextRef="#ctx0" brushRef="#br0" timeOffset="165443.2001">21096 6867</inkml:trace>
  <inkml:trace contextRef="#ctx0" brushRef="#br0" timeOffset="165635.1887">21425 6844,'0'0,"0"23</inkml:trace>
  <inkml:trace contextRef="#ctx0" brushRef="#br0" timeOffset="165843.1803">21802 6820,'23'0</inkml:trace>
  <inkml:trace contextRef="#ctx0" brushRef="#br0" timeOffset="167363.0822">22319 6726,'0'23,"0"1,0 0,-23-24,-1 23,24 1</inkml:trace>
  <inkml:trace contextRef="#ctx0" brushRef="#br0" timeOffset="168239.6633">22931 6303,'0'-24,"0"48,0-71,0 70,0 1,0 23,-24-24,24 1,0 23,0-24,0 24,0 0,0-23,0 23,0-24,24 24,-24-23,0 23,0-23,0-1,0 1</inkml:trace>
  <inkml:trace contextRef="#ctx0" brushRef="#br0" timeOffset="168767.632">23354 6491,'23'-24,"-46"48,46-71,-46 47,-1 0,24 23,-23 1,-1-1,1 1,23-1,0 1,0-1,0 1,0-1,23 1,1-1,-1 1,1-24,-1 0,1 0,23 0,0-24,0 1,-23-1,-1 1,24-24,-23 0,-24 23,23 1,-23-1,24 1,-24-1,0 1,0-1,0 48,0-1,0 1,0 23,0-24,0 1,23-1,-23 1,24-1,-24 1,23-1,-23 1</inkml:trace>
  <inkml:trace contextRef="#ctx0" brushRef="#br0" timeOffset="169351.5955">24083 6632,'23'-24,"1"1,0 23,-24-24,23 24,1 24,-24-1,23-23,-23 24,0-1,0 1,0-1,-23 1,23-1,0-46,23-1,-23 1,24 23,-1-24,-23 1,24-1,-1 24,1 0,-1 0,1 24,-24-1,0 1,0-1,0 1,0-1,0 1,0 0,0-1</inkml:trace>
  <inkml:trace contextRef="#ctx0" brushRef="#br0" timeOffset="169887.5608">24600 6444,'-23'-24,"23"1,23 23,1 23,-1-23,1 24,-1-24,1 0,-1 0,1 23,0-23,23 0,-24 0,1 24,-1-24,1 0,-24 23,0 1,-24-1,24 1,-23-24,-1 23,1-23,23 24,-47-1,23 1,0-1,1 1,-24-1,23 1,1-24</inkml:trace>
  <inkml:trace contextRef="#ctx0" brushRef="#br0" timeOffset="170887.5527">25047 6256,'0'-24,"24"24,-1-23,1-1,-1 1,1 23,-24-24,23 24,-23 24,24-24,-24 23,0 1,0-1,0 1,23-24,-23 23,0 1,0-1,0 1,-23-1,23 1,0-1,0 1,-24-24,24 23,-23-23,23 24,0-1,23-23,1 24,-1-1,1-23,-1 0,1 0,-1 0,-46 0,-1 24,1-24,-1 23,1-23,-1 24,1-1,23 1,0-1,0 1,0-1,0 1,0 23,0-23,0-1,-24 24,24 0,-23-23,23-1,0 1,0 23,-24-24,24 1,-23-1,23 1,-24-1,1 1,-1-24,24 23,-47-23,24 0</inkml:trace>
  <inkml:trace contextRef="#ctx0" brushRef="#br0" timeOffset="175884.2208">7996 8067,'0'-24,"-23"24,-1 24,24-1,0 1,0 23,0 23,0-46,0-1,0 24,0-23,0 23,0-24,0 1,24-24,-1 0,1 0,-1 0,1 0,23 0,-24 0,24-24,0 24,-23 0,23-23,0 23,24 0,-24-24,23 24,-23 0,24-23,-1 23,1 0,-24 0,24-24,-1 24,1 0,-1 0,24 0,0-23,0 23,0 0,95 0,-95-24,23 24,-23 0,0 0,1 0,-1 0,0-23,0 23,0 0,0 0,0 0,0 0,-23 0,23 0,-24 0,24 0,-23 0,-1 0,24 0,-46 0,46-24,-24 24,1 0,-24 0,23 0,-23 0,24-23,-24 23,0-24,0 24,-23-23,23 23,-24-24,1 24,-24-23,0-1,0-23,0 23,0 1,0-1,0 1</inkml:trace>
  <inkml:trace contextRef="#ctx0" brushRef="#br0" timeOffset="180820.3025">11524 9266,'-23'0,"23"-24,23 24,1 0,-1 0,1 0,-1 0,1 0,23 0,-24 0,1 0,-1-23,24 23,0-24</inkml:trace>
  <inkml:trace contextRef="#ctx0" brushRef="#br0" timeOffset="181172.2812">11712 9219,'-23'0,"23"23,0 1,0-1,0 1,0 0,0-1,0 1,0-1,0 1,0-1,0 1,0-1,0 1,0-1,0 1,0-1,0 1,-24-1,24 1,-23-1,-1-23</inkml:trace>
  <inkml:trace contextRef="#ctx0" brushRef="#br0" timeOffset="181380.2695">11501 9760,'23'0,"1"0,-1 0,1 0,-1 0,24-24,-23 24,-1 0,1-23,-1 23,24 0</inkml:trace>
  <inkml:trace contextRef="#ctx0" brushRef="#br0" timeOffset="181972.2283">11406 9101,'0'0,"0"-23,24 23,0 0,-24-24,23 24,1-23,-1 23,-23-24,24 24,-1-23,1 23,-24 23,23-23,-23 24,24-1,-24 1,23-24,1 0,-24 23</inkml:trace>
  <inkml:trace contextRef="#ctx0" brushRef="#br0" timeOffset="184553.3803">12418 9431,'23'0,"1"0,-1 0,1 0,-1 0,24 0,-23-24,-1 24,1 0,-1 0</inkml:trace>
  <inkml:trace contextRef="#ctx0" brushRef="#br0" timeOffset="184841.3613">12441 9619,'0'0,"24"0,-1 0,1 0,-1 0,48-24,-48 24,24 0</inkml:trace>
  <inkml:trace contextRef="#ctx0" brushRef="#br0" timeOffset="188163.7198">14041 9007,'23'0,"1"0,-1 0,1 0,23-23,-24 23,24 0,0 0,0-24,24 24,-1-23,-23 23,24-24,0 24,-24 0,0 0,0 0,0 0,0 0,-24 0,1 0,-1 0</inkml:trace>
  <inkml:trace contextRef="#ctx0" brushRef="#br0" timeOffset="189147.6512">14064 9078,'24'0,"-1"0,1 0,-1 0,1 23,23-23,-24 24,24-1,0-23,24 24,-24-24,0 23,-24-23,24 0,-23 24,0-24,-1 0,1 0,-1 0,-23 23,-23-23,-1 24,1-24,23 23,-24 1,0-24,1 24,-1-1,-23 1,0-1,24 1,-24-1,23 24,-23-47,47 47,-47-23,24-1,-1 1,1-1,-24 24,23-23,24-1,24-23,-1 0,1 0,-1 0,24 0,-23 0,-1 0,24 0,0 0,0 0,0-23,0 23,24 0,-24-24,24 24,-24 0,23 0,-23 0,24 0,-24 0,-24 0,24 0,-23 0</inkml:trace>
  <inkml:trace contextRef="#ctx0" brushRef="#br0" timeOffset="197734.4721">14158 10254,'0'23,"24"-23,-24-23,23 23,1-24,-1 24,-23-23,0-1,24 24,-1-23,-23-1,0 1,0 46,0 1,0-1,0 1,0-1,0 1,0-1,24-23</inkml:trace>
  <inkml:trace contextRef="#ctx0" brushRef="#br0" timeOffset="197950.4655">14370 9972,'-24'-24,"1"24</inkml:trace>
  <inkml:trace contextRef="#ctx0" brushRef="#br0" timeOffset="198230.4411">14487 10042,'24'0,"-1"0,1 0,-1 0,1 0,0 0</inkml:trace>
  <inkml:trace contextRef="#ctx0" brushRef="#br0" timeOffset="198414.4289">14534 10183,'0'0,"24"0,-1 0,1 0,0 0</inkml:trace>
  <inkml:trace contextRef="#ctx0" brushRef="#br0" timeOffset="198638.416">14864 10019,'0'23,"0"1,0-1,0 1,0-1,0 1,0-1,-24 1,24-1</inkml:trace>
  <inkml:trace contextRef="#ctx0" brushRef="#br0" timeOffset="199700.2491">14158 8654,'0'-23,"24"-1,-1 24,1 0,-24 24,23-24,-23 23,0 1,0 0,0-1,24-23,-24-23,23 23,-23-24,0 0,24 1,-1 23,-23-24,24 24,-1 0,1 0,-24 24,23-24,-23 23,24-23,-24 24,0 0,23-1,1-23</inkml:trace>
  <inkml:trace contextRef="#ctx0" brushRef="#br0" timeOffset="200740.7561">15381 8843,'0'-24,"-23"24,23 24,0-1,0 24,0-23,0-1,0 71,0-70,0 23,0 0,0-24,0 24,0 0,0 1,0-1,0 0,0-24,-24 24,24-23,0-1,-23 24,23-23</inkml:trace>
  <inkml:trace contextRef="#ctx0" brushRef="#br0" timeOffset="202732.628">15757 9007,'0'24,"-23"-24,23 23,0 1,0-1,-24 1,24-1,0 1,0-1,0 1,0-1,24 1,-24-1,23-23,-23 24,24-24,-1 0,1 0,-1 0,1 0,0 0,-1-24,1 24,-1-23,1-1,-1 1,1-1,-24 1,0-1,0 1,0-1,0 1,0-1,0 48,0-1,23-23,-23 24,0-1,24 1,-24-1,0 1,23-1,1-23</inkml:trace>
  <inkml:trace contextRef="#ctx0" brushRef="#br0" timeOffset="203591.4083">16322 9384,'23'0,"1"-24,-24 1,23 23,1 0,-24-24,0 0,0 48,0 0,0-1,0 1,0-1,0 1,23-24,1 0</inkml:trace>
  <inkml:trace contextRef="#ctx0" brushRef="#br0" timeOffset="203791.3983">16463 9148,'-24'-23</inkml:trace>
  <inkml:trace contextRef="#ctx0" brushRef="#br0" timeOffset="204575.3509">16722 8937,'0'23,"23"-23,1 24,-1-24,1 23,23-23,-24 0,1 0,23 0,-24 0,24 0,-23 24,23-24,-24 0,1 0,0 23,-1-23,-23 24,0-1,0 1,-47-1,47 1,-24-24,1 23,-24 1,23-1,1 1,-1-1,-23 1,24 0,-1-24</inkml:trace>
  <inkml:trace contextRef="#ctx0" brushRef="#br0" timeOffset="205375.2989">17898 8937,'23'0,"-46"0,-1 23,1 1,-1-1,1-23,-25 24,25-1,-1 1,-23-24,24 23,-24 1,47-1,-47-23,23 24,1-1,23 1,23-1,1-23,-1 24,1-24,23 23,0-23,-24 24,1-24,-1 0,25 0,-25 0,1 24,-1-24,1 0,-1 0,-23 23</inkml:trace>
  <inkml:trace contextRef="#ctx0" brushRef="#br0" timeOffset="206959.1956">18203 8984,'0'23,"0"1,-23-1,23 1,0-1,0 1,0-1,0 1,0-1,0 24,23-47,-23 24,24-24,-1 23,1 1,-1-24,1 0,-1 0,1-24,-1 24,1-23,-24-1,24 24,23-23,-47-1,23 1,1-1,-24 1,0-1,0 1,0-1,0 1,0-1,0 48,0-1,0 1,0-1,0 1,0-1,23 1,-23-1,24 1,-24-1,23 1,1-1,-1 1</inkml:trace>
  <inkml:trace contextRef="#ctx0" brushRef="#br0" timeOffset="207439.1695">18838 9360,'0'0,"24"0,-1 0,1-23,-1 23,-23-24,24 24,-24-24,23 24,-23-23,0 46,0 1,0 0,0-1,0 1,0-1</inkml:trace>
  <inkml:trace contextRef="#ctx0" brushRef="#br0" timeOffset="207639.1554">19026 9148,'0'0,"-23"0,23-23</inkml:trace>
  <inkml:trace contextRef="#ctx0" brushRef="#br0" timeOffset="208127.1236">19285 8796,'0'23,"0"1,0 23,0-24,0 24,0-23,0 23,0 0,0-24,0 24,0 0,-23 0,23 0,0 1,-24-25,1 48,23-48,-24 24,1-23</inkml:trace>
  <inkml:trace contextRef="#ctx0" brushRef="#br0" timeOffset="211715.0693">10819 8654,'0'24,"23"0,-23-1,0 1,24-1,-1 1,-23-1,24 24,-24 0,0 0,0 0,0-23,0 23,0 0,0 0,0 0,0 0,0 0,0 0,0 0,0 0,0 0,0 24,0-24,0 0,0 0,0 0,23 0,-23 0,24 0,-24 0,0 0,23 0,-23 0,24-23,-24 23,0-24,0 24,0 0,0-23,0-1,0 1</inkml:trace>
  <inkml:trace contextRef="#ctx0" brushRef="#br0" timeOffset="213576.2673">10842 8702,'0'-24,"0"0,24 24,-1 0,1 0,-1 0,1 0,-1 0,1-23,-1 23,24 0,0-24,-23 24,-1 0,1 0,23 0,-24 0,1-23,23 23,-24 0,24 0,1 0,-25 0,24 0,0 0,-23 0,23 0,0 0,-24 0,24 0,0 0,0-24,0 24,0 0,0 0,0-23,1 23,22 0,-23-24,0 24,0 0,24-23,-24 23,0 0,23-24,1 24,-1-23,-22 23,22-24,-23 24,0-23,24 23,-24 0,0 0,0 0,-24-24,48 24,-24 0,-24 0,24 0,1 0,-1 0,23 0,-46 0,23 0,0 0,0 0,0 0,0 0,23 0,-23 0,0 0,0-23,1 23,22 0,-23 0,24 0,-1 0,-23 0,0 0,24 0,-1 0,-23 0,24-24,0 24,-1 0,-23 0,24 0,-24 0,23 0,1-23,-1 23,1 0,-24-24,24 24,-1 0,1 0,-1 0,1-23,-24 23,47 0,-24 0,1 0,0 0,-1 0,1 0,-24 0,23 0,1 0,-1 0,1 0,-1 0,1 0,23 0,-47 23,24-23,23 0,-47 24,47-24,0 0,-23 0,-1 23,1-23,23 0,-24 0,24 0,-23 0,23 24,-23-24,23 0,-24 0,24 23,0-23,-23 0,23 0,-47 24,47-24,-23 0,23 0,-24 0,1 0,23 0,-24 0,24 0,-23 23,0-23,23 0,-47 0,47 0,-24 0,-23 0,24 0,-24 0,24 0,-24 0,0 0,0 0,0 24,0-24,0 0,0 23,-24-23,1 0,23 24,-24-24,24 0,-47 23,47-23,-23 24,-1-1,1-23,-24 24,0-1,24 1,-24-1,0 1,0 0,0-1,23 1,-23-1,0 1,0-1,0 24,0 0,0-23,0 23,0 0,0 0,0 0,0 0,0 0,0 0,0 24,0-24,0 0,0 23,0 1,0-24,0 23,0-23,24 0,-24 0,23 0,1 48,-24-48,0-24,23 48,1-24,-24-24,0 1,23-1</inkml:trace>
  <inkml:trace contextRef="#ctx0" brushRef="#br0" timeOffset="215455.8492">11054 10442,'-24'0,"24"23,0 1,0-1,24-23,-1 24,1-24,-1 23,1-23,-1 24,1-24,23 0,-24 24,1-24,23 0,0 0,-24 0,25 23,22-23,-23 0,24 0,-24 0,23 0,1 0,-1 0,1 0,23 0,-23 0,23 0,-24 0,24 0,-23 0,46 0,-46-23,23 23,0 0,-23-24,46 24,-46 0,23 0,-24 0,25-24,-1 24,-24 0,95 0,-95 0,1 0,-1 0,1-23,0 23,-1 0,1 0,-1 0,1 0,-1 0,1 0,-1-24,-23 24,24 0,-24 0,24 0,-24 0,23 0,-23 0,0 0,0 0,0 0,24 0,-24 0,0 24,24-24,-24 0,0 0,0 0,0 0,23 0,-23 23,0-23,0 0,0 0,0 24,0-24,24 0,-24 0,0 0,0 0,0 0,0 24,0-24,0 0,0 0,24 23,-24-23,0 0,24 0,-24 0,0 0,0 0,0 0,0 0,0 0,0 0,23 0,-23 0,0 0,24 0,-24 0,24 0,-24 0,0 0,23 0,-23 0,0 0,24 0,-24 0,23 0,-23 0,24 0,-24 0,24 0,-24 0,0 0,23 0,-23 0,24 0,-24 0,23-23,-23 23,24 0,0 0,-24 0,0-24,23 24,48-24,-71 24,23 0,-23 0,24-23,0 23,-1 0,-23 0,24 0,-24 0,23-24,1 24,-24-23,23 23,1 0,-24 0,24 0,-1-24,-23 24,24 0,-1 0,1-23,-1 23,-23 0,24 0,0 0,-1 0,1 0,-24 0,23-24,-23 24,0 0,24 0,-24 0,0 0,0-23,-24 23</inkml:trace>
  <inkml:trace contextRef="#ctx0" brushRef="#br0" timeOffset="224061.7081">3481 12065,'-24'0,"1"0,23 23,-24 1,24-1,0 1,0 23,0 0,0-24,0 24,0-23,0 23,24-24,-24 24,23-23,1 0,-1 23,-23-24,47-23,-23 24,-1-24,24 0,-23 0,23 0,0 0,0-24,-23 24,70-47,-71 24,24-1,-47-23,47 23,-47-23,24 0,-1 24,-23-24,0 23,0 1,0-24,0 23,0 1,0-1,0 1,-23 23,-1-24</inkml:trace>
  <inkml:trace contextRef="#ctx0" brushRef="#br0" timeOffset="224461.6843">3716 12229,'-24'-23,"1"-1,23 48,0-1,0 1,0 23,0-24,0 24,23 0,-23-23,0 23,0 0,0 0,0-23,0 46,0-46,0 23,0-24,0 24,-23-23,23-1</inkml:trace>
  <inkml:trace contextRef="#ctx0" brushRef="#br0" timeOffset="226837.5384">2940 11853,'23'24,"1"-1,-24 24,0-23,0 23,0 0,0 0,0 0,0 0,0 70,0-70,0 71,0-71,0 24,0-24,0 0,0 23,23-23,1 0,-1 24,-23-24,0-24,24 24,-1 0,-23-23,24 0</inkml:trace>
  <inkml:trace contextRef="#ctx0" brushRef="#br0" timeOffset="227549.488">4351 12112,'-24'0,"24"-24,24 24,-1 0,1 24,-1-24,1 23,23-23,-23 24,23-24,-24 0,48 23,-48-23,24 24,-23-24,23 23,-24-23,-23 24,24-24,-24 47,0-24,-24-23,24 24,-23-1,-1 24,1-23,-1-1,-23 1,24 0,-24 23,47-24,-47 1,23-1,1 1,-1-1,1-23</inkml:trace>
  <inkml:trace contextRef="#ctx0" brushRef="#br0" timeOffset="227949.4602">5221 12347,'24'-24,"-1"24,1 0,-1 0,1 0,23 0,-24 0,24 0,-23 0</inkml:trace>
  <inkml:trace contextRef="#ctx0" brushRef="#br0" timeOffset="228161.2624">5339 12512,'0'0,"0"23,23-23,1 0,23 0,-24-23,1-1,-1 24,24 0</inkml:trace>
  <inkml:trace contextRef="#ctx0" brushRef="#br0" timeOffset="229441.1841">6279 12018,'0'0,"0"-24,-23 24,23 24,-24-1,24 1,0-1,-23 24,23 0,-24 0,24-23,-23 23,23 0,0 0,0 0,-24 0,24-23,-23 23,23-24,-24 1,24-1</inkml:trace>
  <inkml:trace contextRef="#ctx0" brushRef="#br0" timeOffset="229801.1568">6209 12159,'0'0,"23"-47,-23 23,0 1,24-1,-24 1,23-1,1 24,-1 24,-23-1,0 1,24-1,-24 24,24-23,-1-1,-23 24,0-23,0-1,24 48,-1-48,-23 1,0-1,0 1,0-1,0 1,24 0,-24-1,23-23,-23 24</inkml:trace>
  <inkml:trace contextRef="#ctx0" brushRef="#br0" timeOffset="230065.1407">6162 12488,'0'-24,"0"1,0-1,23 24,1 0,-1-23,24 23,0-24,-23 24,0 0</inkml:trace>
  <inkml:trace contextRef="#ctx0" brushRef="#br0" timeOffset="230881.0881">6115 11853,'-24'24,"48"-24,-24-24,23 24,1-24,-24 1,23 23,1-24,-1 1,1-1,-1 24,-23-23,24-1,-1 1,-23-1,24 24,0 0,-24 24,23-24,-23 23,0 1,0-1,24 1,-24-1,23 1</inkml:trace>
  <inkml:trace contextRef="#ctx0" brushRef="#br0" timeOffset="232545.3691">6891 11712,'0'-24,"0"48,0-1,0 1,0-1,0 1,0 23,0-23,0-1,0 24,0 0,0-23,0 23,0 0,0 0,0 0,0 0,0 0,0 0,-24 23,24-46,-23 23,23 0,0 0,0-23,0-1,0 1,0-1,-24 1,24-1,-23-23</inkml:trace>
  <inkml:trace contextRef="#ctx0" brushRef="#br0" timeOffset="233276.2871">7291 11900,'-24'0,"24"24,0-1,0 24,0 0,0-23,0-1,0 24,0-23,24-1,-24 24,0-23,23-24,1 23,-24 1,47-1,0-23,-24 0,1 0,-1 0,1-23,23 23,-24-24,1 1,0 23,-1-24,1 1,23-1,-47 1,23-1,1 1,-24-1,0 1,0-1,0 1,0-1,0 1,-24 23,24-24,-23 1</inkml:trace>
  <inkml:trace contextRef="#ctx0" brushRef="#br0" timeOffset="233748.2572">7502 11994,'-23'0,"23"24,0-1,-24 1,24-1,0 1,0 23,0 0,0-24,0 24,0 0,0-23,0 23,0-24,0 1,0 23,0-23,0-1,0 1,0-1,0 1,0-1,24-23</inkml:trace>
  <inkml:trace contextRef="#ctx0" brushRef="#br0" timeOffset="236159.9718">8020 11994,'-24'0,"1"0,-1 0,48 0,-1 24,24-1,-23 1,-1-24,1 0,23 23,-24-23,1 0,-1 24,1-24,0 0,-1 23,1-23,-24 24,0-1,0 1,-24-1,1 1,23-1,-24 1,0-1,1 1,-1-1,-46 24,46-23,1-1,-1 1,1-24</inkml:trace>
  <inkml:trace contextRef="#ctx0" brushRef="#br0" timeOffset="236495.9512">8796 12112,'23'0,"1"-24,-1 24,1 0,0 0,23 0,-24 0,1 0</inkml:trace>
  <inkml:trace contextRef="#ctx0" brushRef="#br0" timeOffset="236679.9424">8866 12229,'0'24,"165"-189,-330 306,189-117,0-24,-1 0,1 0,-1 0,1 0,-1-24,1 24</inkml:trace>
  <inkml:trace contextRef="#ctx0" brushRef="#br0" timeOffset="237079.9156">9431 11947,'0'0,"23"0,1 0,-1-23,1 23,0 0,-1 0,1-24,-1 24,24 0,-23 0,-1 0,24 0</inkml:trace>
  <inkml:trace contextRef="#ctx0" brushRef="#br0" timeOffset="237319.9013">9784 11900,'-47'0,"94"0,-118 0,71 24,-23-24,23 23,0 1,0-1,0 1,0-1,0 1,0-1,0 24,0-23,0-1,0 1,0-1,0 1,0-1,0 1,-24-24</inkml:trace>
  <inkml:trace contextRef="#ctx0" brushRef="#br0" timeOffset="237527.8859">9478 12464,'0'0,"0"24,23-24,1 0,0 0,-1 0,1 0,-1 0,1-24,23 24,-24-23,1 23,23-24</inkml:trace>
  <inkml:trace contextRef="#ctx0" brushRef="#br0" timeOffset="238116.4362">9431 11735,'0'24,"23"-24,-23-24,24 1,-1-1,-23 1,24-1,0 1,-1 23,-23-24,0 1,24 23,-24-24,23 24,-23 24,24-1,-24 1,23-1,1-23,-24 24,23-1,1 1</inkml:trace>
  <inkml:trace contextRef="#ctx0" brushRef="#br0" timeOffset="239140.3672">10136 11641,'0'24,"0"-1,-23 24,23 0,0 0,0 24,0 0,0-24,0 23,0 1,0 23,0-24,0 1,0-24,0 0,0 24,0-24,0 0,0 0,0 0,0-24</inkml:trace>
  <inkml:trace contextRef="#ctx0" brushRef="#br0" timeOffset="240300.2937">10489 11853,'-23'0,"23"-24,0 1,-24 23,1 23,23 1,0 0,0-1,0 24,0 0,23-23,1 23,-24-24,23 24,1-23,-24-1,23 24,1-23,-1-24,24 0,-23 0,-1 0,24 0,-23 0,23 0,-23-24,-1 1,24-1,-23 1,-1-1,1 1,-24-1,23 1,-23-1,24 1,-24-1,0 1,0-1,0 1,0-1,-24 24</inkml:trace>
  <inkml:trace contextRef="#ctx0" brushRef="#br0" timeOffset="240644.2739">10748 11971,'-24'0,"24"-24,0 48,0-1,0 1,0-1,0 1,0 23,0 0,0-24,-23 1,23 23,0-24,0 24,0-23,0-1</inkml:trace>
  <inkml:trace contextRef="#ctx0" brushRef="#br0" timeOffset="241268.2348">11171 11900,'24'0,"-1"24,1-24,-24 23,47-23,-47 24,23-24,1 23,-1-23,1 0,-1 0,1 0,0 0,-1 0,-23 24,24-24,-24 23,0 1,0-1,-24-23,1 24,23-1,-24 1,0-1,24 1,-47-1,47 1,-47-24</inkml:trace>
  <inkml:trace contextRef="#ctx0" brushRef="#br0" timeOffset="243744.0313">12159 12065,'0'-24,"24"24,-1 0,1 0,-1 0,24 0,-23 0,-1 0,1-23,23 23,-24 0,24 0</inkml:trace>
  <inkml:trace contextRef="#ctx0" brushRef="#br0" timeOffset="243960.0165">12183 12206,'0'23,"23"-23,1 0,23 0,-24 0,1 0,-1 0,1 0,-1 0</inkml:trace>
  <inkml:trace contextRef="#ctx0" brushRef="#br0" timeOffset="251357.436">13829 11641,'23'0,"24"0,-23 0,23 0,0 0,0 0,24 0,-24 0,23 0,24 0,-23 0,-1 0,1 0,0-23,-1 23,-23 0,0-24,0 24,-23 0,23 0,-24-23</inkml:trace>
  <inkml:trace contextRef="#ctx0" brushRef="#br0" timeOffset="252165.3809">13852 11665,'0'0,"-23"23,23 1,23-1,1 1,23-24,-24 23,1 1,23-1,0-23,24 24,-24 0,23-24,-23 23,24-23,-1 0,-23 24,0-24,0 0,-23 0,0 0,-24 23,0 1,0-1,-24-23,0 24,1-1,-1 1,-23-24,24 23,-24 1,0-1,0 1,0-1,0 1,0 23,0-24,0 1,-24-1,24 24,0-23,47-1,-24-23,1 0,23 24,23-24,1 0,-1 0,1 0,23 0,-23 0,23 0,0 0,23-24,1 24,-1 0,1-23,23 23,-24 0,1 0,0-24,-1 24,1 0,-24 0,0 0,0 0,-24 24,1-24,-1 23</inkml:trace>
  <inkml:trace contextRef="#ctx0" brushRef="#br0" timeOffset="252773.3441">13970 12817,'0'24,"24"-24,-1 0,-23-24,24 24,-24-23,23-1,1 24,-24-23,23 23,-23-24,0 48,0-1,0 1,0-1,0 1,0-1,0 1,24-24</inkml:trace>
  <inkml:trace contextRef="#ctx0" brushRef="#br0" timeOffset="252973.3303">14229 12676,'-47'-23,"70"211,1-353,-95 142,48 23</inkml:trace>
  <inkml:trace contextRef="#ctx0" brushRef="#br0" timeOffset="253422.2957">14323 12676</inkml:trace>
  <inkml:trace contextRef="#ctx0" brushRef="#br0" timeOffset="253846.2692">14182 12559</inkml:trace>
  <inkml:trace contextRef="#ctx0" brushRef="#br0" timeOffset="254390.2392">14464 12653,'23'0,"1"0,-1-24,1 24,-1 0,1 0,0 0</inkml:trace>
  <inkml:trace contextRef="#ctx0" brushRef="#br0" timeOffset="254590.2227">14464 12794,'188'-141,"-376"282,211-141,1 0,-1 0,1 0,-1 0</inkml:trace>
  <inkml:trace contextRef="#ctx0" brushRef="#br0" timeOffset="254862.205">14864 12582,'0'24,"0"-1,0 1,0-1,0 1,0-1,-24 1,24-1,0 1,0-1</inkml:trace>
  <inkml:trace contextRef="#ctx0" brushRef="#br0" timeOffset="255886.1392">14135 11383,'0'-24,"23"24,1 0,-1 0,-23 24,0-1,0 1,0-1,0 1,0-1,0-46,24 23,-24-24,23 1,-23-1,24 1,-1-1,1 24,-1 0,1 0,-1 0,-23 24,24-24,-24 23,0 1,23-24,-23 23</inkml:trace>
  <inkml:trace contextRef="#ctx0" brushRef="#br0" timeOffset="256782.5877">15311 11524,'0'-24,"0"48,0-1,0 1,0-1,0 24,0 0,0 0,0-23,23 23,-23 0,0 0,0 0,0 0,0-23,0 23,0 0,0 0,0-24,-23 24,23-23</inkml:trace>
  <inkml:trace contextRef="#ctx0" brushRef="#br0" timeOffset="257566.537">15687 11712,'-24'23,"1"1,23-1,0 1,0 23,0-23,0-1,0 1,0 23,0-24,23-23,1 24,-24-1,23 1,24-24,-23 0,-1 0,1 0,-1 0,25 0,-25-24,1 1,-1-1,1 1,-1-1,1 1,-24-1,0 1,0-1,0 0,0 1,0 46,0 1,0 0,23-1,1 1,-24-1,0 24,23-47,-23 47,24-23</inkml:trace>
  <inkml:trace contextRef="#ctx0" brushRef="#br0" timeOffset="258070.5056">16416 12018,'23'0,"1"0,-24-24,0 48,0-1,0 1,0-1,23 1,-23-1</inkml:trace>
  <inkml:trace contextRef="#ctx0" brushRef="#br0" timeOffset="258254.4972">16534 11924,'0'0,"0"-24,-24 24,0 0,24-23</inkml:trace>
  <inkml:trace contextRef="#ctx0" brushRef="#br0" timeOffset="259070.4445">16839 11735,'-23'0,"46"24,1-24,-1 23,1-23,-1 24,24-24,-23 0,-1 23,1-23,23 0,-24 24,1-24,0 0,-24 24,23-24,-23 23,-23 1,-1-24,0 23,1 1,-1-1,-23 1,24-1,-1 1,1-1,-24 1,23-24,1 23</inkml:trace>
  <inkml:trace contextRef="#ctx0" brushRef="#br0" timeOffset="259702.4017">17921 11641,'0'0,"0"24,0-1,-23-23,-1 24,1-1,-24-23,23 24,0-1,-23 1,24-1,-24 1,23-24,1 24,-1-1,-23-23,24 24,-1-24,24 23,24-23,-1 24,1-1,23-23,-24 0,24 24,0-24,-23 23,-1-23,25 24,-1-24,-24 0,24 0</inkml:trace>
  <inkml:trace contextRef="#ctx0" brushRef="#br0" timeOffset="260358.3658">18415 11735,'0'24,"0"-1,0 1,0-1,0 25,0-25,0 1,0-1,0 24,0-23,24-1,-1-23,1 0,-1 0,1 0,-1 0,1-23,-1 23,1-24,-1 1,-23-1,24-23,-1 47,-23-23,0-1,24 0,-24 1,0-1,0 1,0 46,0 1,0-1,0 1,0 0,0-1,0 24,0-23,23-1</inkml:trace>
  <inkml:trace contextRef="#ctx0" brushRef="#br0" timeOffset="260854.3308">19097 12018,'24'0,"-1"0,1-24,-1 24,1 0,-24-23,0 46,0 1,0-1,0 1,23-1</inkml:trace>
  <inkml:trace contextRef="#ctx0" brushRef="#br0" timeOffset="261038.3172">19285 11853,'-23'-24</inkml:trace>
  <inkml:trace contextRef="#ctx0" brushRef="#br0" timeOffset="261886.2685">19591 11430,'0'23,"0"1,0 23,0-24,0 1,0 23,0 0,0 0,0 0,0 0,0-24,0 25,0-1,0-24,0 24,-24-23,24 23,-23-24,23 1,0-1,0 1,-24-24</inkml:trace>
  <inkml:trace contextRef="#ctx0" brushRef="#br0" timeOffset="264486.1018">13523 11242,'-23'0,"23"23,-24-23,24 24,-23-1,-1 24,1-23,23 46,-24-23,1 24,23-1,-24 24,0 0,1 1,23-1,0 0,0-24,0 24,23-23,1 23,0-23,23-1,23 1,1-24,-1 0</inkml:trace>
  <inkml:trace contextRef="#ctx0" brushRef="#br0" timeOffset="265206.0554">19920 11147,'0'0,"24"24,-1-1,1 1,-24 23,47 0,0 47,-47-23,23-24,1 23,-1 1,-23-1,0 72,0-72,0 1,-47-1,24 1,-1-1,1 1,-24-24,-24 0</inkml:trace>
  <inkml:trace contextRef="#ctx0" brushRef="#br0" timeOffset="266717.9591">20626 11336,'-24'0,"24"23,0 1,0-1,0 24,0-23,0 23,0 0,0 0,0 0,0 0,0 0,0 0,24 24,-24-24,0 23,0-23,0 0,0 0,0 0,0 0,0-23,0-1,0 24,0-23</inkml:trace>
  <inkml:trace contextRef="#ctx0" brushRef="#br0" timeOffset="267333.9224">21096 11477,'0'23,"-23"1,23-1,-24 24,24-23,0-1,0 24,0 0,0-23,0 23,24-24,-24 1,23 0,-23-1,24-23,-1 24,1-1,-1-23,1 0,-1 0,1 0,-1 0,24 0,-23-23,-1-1,1 24,-1-23,1-1,-1 0,1 1,-1-24,1 23,-24-23,23-23,1 23,-24 23,0-23,0 24,0-1,0 1,0-1,-24 1</inkml:trace>
  <inkml:trace contextRef="#ctx0" brushRef="#br0" timeOffset="267821.8898">21284 11571,'0'23,"0"1,0-1,0 24,0-23,0 23,0-24,0 24,-23 24,23-24,0 0,0 24,0-48,0 24,0-23,-24-1,24 1,0-1,-23 1</inkml:trace>
  <inkml:trace contextRef="#ctx0" brushRef="#br0" timeOffset="268445.8495">21849 11641,'23'0,"24"24,-23-24,-24 23,47-23,-47 24,47-1,0-23,-24 0,-23 24,24-24,-1 0,1 0,-24 23,0 1,0-1,-24-23,24 24,-23 0,-1-1,1 1,-1-1,1 24,-24-23,23-1,1 1,-24-1,23 1,-23-1,47 1,-23-24,-1 23,1-23</inkml:trace>
  <inkml:trace contextRef="#ctx0" brushRef="#br0" timeOffset="271847.3309">12559 13946,'23'0,"24"0,-23 0,-1 0,25 0,-1 0,-24 0,71-23,-70 23,23 0,-24 0,24 0,0 0</inkml:trace>
  <inkml:trace contextRef="#ctx0" brushRef="#br0" timeOffset="272079.3131">12747 14134,'-71'0,"448"-164,-683 328,235-140,95-24,0 0,-1 0,1 0,-1 0,1 0,23 0,-24 0,1-24</inkml:trace>
  <inkml:trace contextRef="#ctx0" brushRef="#br0" timeOffset="273380.5626">14088 13617,'23'0,"1"0,23 0,-24 0,24 0,0 0,0 0,24 0,-24 0,23 0,-23 0,1 0,22 0,-23 0,0 23,0-23,-23 0,23 0,-24 24,24-24,-23 0,-1 0</inkml:trace>
  <inkml:trace contextRef="#ctx0" brushRef="#br0" timeOffset="274372.501">14088 13687,'23'24,"1"-1,-1-23,1 24,23 0,-24-24,24 23,0-23,-23 24,23-1,-24-23,1 0,23 24,-24-1,1 1,-1-24,-23 23,0 1,0-1,-23-23,-1 24,1-24,-1 23,1-23,-1 24,1-24,-24 23,23 1,-23-24,24 23,-1 1,-23-1,24 1,-24-1,23 1,1-1,-24 1,23-24,-23 23,47 1,-47-1,23 1,1-24,-1 24,24-1,-23-23,23 24,23-24,24 0,-23 0,-1 0,25 0,-25 0,48 0,-24 0,0 0,23 0,-23 23,24-23,-1 24,1-24,-24 23,24-23,-24 0,0 24,0-24,0 23,0-23</inkml:trace>
  <inkml:trace contextRef="#ctx0" brushRef="#br0" timeOffset="275652.4158">21378 12394,'0'23</inkml:trace>
  <inkml:trace contextRef="#ctx0" brushRef="#br0" timeOffset="275892.4026">21472 12417</inkml:trace>
  <inkml:trace contextRef="#ctx0" brushRef="#br0" timeOffset="278877.1276">21214 12488,'0'24,"-24"-24,24 23,-23 1,-1-24,24 23,-23 1,-1-1,1 1,-1-1,1-23,-1 24,1-24,23 23,-48 1,25-24,-1 23,-23 1,24-1,-24 1,0-24,23 23,-23 1,0-1,-23 1,46-24,-23 23,0-23,-47 47,47-47,0 24,0-24,0 23,0-23,0 0,0 0,0 24,0-24,23 0,-23 0,0 0,0 0,24 0,-25 0,25 0,-24 0,23 0,1 0,-24 0,23 0,-23 0,24-24,-1 24,1 0,-1-23,1 23,-1-24,1 24,-24-23,23-1,1 24,-1-23,1-1,-1 24,24-23,-23 23,-1-24,0 1,24-1,-23 1,23-1,0 1,0-1,0 1,0-1,0 1,0-1,0 1,0-1,0 1,23-1,-23 1,24-1,0 24</inkml:trace>
  <inkml:trace contextRef="#ctx0" brushRef="#br0" timeOffset="279429.0935">18909 12582,'0'-23,"0"-1,23 24,-23-23,24-1,-1 24,1 0,-1 0,1 0,0 24,-1-24,1 23,-1-23,1 24</inkml:trace>
  <inkml:trace contextRef="#ctx0" brushRef="#br0" timeOffset="289430.0616">13946 15004,'0'24,"-23"-24,46 0,1 0,0 0,-1-24,1 1,-1-1,1 1,-24-1,0 1,23 23,-23 23,0 1,0-1,0 1,0-1,0 1,0 0,0-1,0 1,24-1,-24 1</inkml:trace>
  <inkml:trace contextRef="#ctx0" brushRef="#br0" timeOffset="289654.0452">14064 14746,'0'0,"-23"-24</inkml:trace>
  <inkml:trace contextRef="#ctx0" brushRef="#br0" timeOffset="289982.0194">14276 14863,'23'0,"1"0,-1 0,1 0,-1 0,1 0,-24 24</inkml:trace>
  <inkml:trace contextRef="#ctx0" brushRef="#br0" timeOffset="290174.0085">14346 15004,'0'0,"24"0,-1 0,1 0,-1 0,1 0</inkml:trace>
  <inkml:trace contextRef="#ctx0" brushRef="#br0" timeOffset="290397.996">14652 14816,'0'0,"0"24,0-1,0 1,0-1,-23 1,23 23,0-24,0 25</inkml:trace>
  <inkml:trace contextRef="#ctx0" brushRef="#br0" timeOffset="291365.9331">14158 13311,'24'-23,"-1"23,1 0,-24 23,23 1,-23-1,0 1,0-1,0 1,24-24,-24 23,23-23,-23-23,24-1,-1 1,-23-1,24 1,-1-1,1 24,-1 0,1 0,-24 24,23-24,-23 23,24 1,-24-1,0 1,0-1,0 1,0-1</inkml:trace>
  <inkml:trace contextRef="#ctx0" brushRef="#br0" timeOffset="292973.8325">15405 13476,'0'23,"0"1,-24-1,1 24,23-23,0 46,-24-23,24 24,-23-24,23 24,0-24,0 23,0-23,0 0,0 0,0 0,0 0,-24 0,24 0,-23-23</inkml:trace>
  <inkml:trace contextRef="#ctx0" brushRef="#br0" timeOffset="293613.796">15757 13734,'0'0,"-23"0,-1 0,1 0,-1 24,24 0,-23-1,23 1,0-1,0 24,0 0,0-23,0 23,0-24,0 1,23-1,1 1,-24-1,47 1,-24-24,24 23,0-23,-47-23,48-1,-25 1,24-1,-47 1,24-1,-24 1,23-24,1 23,-24 1,0-1,0 1,0-1,0 1,0 46,0 1,0-1,23 1,-23-1,0 1,0-1,24 1,-24-1,0 1,0 23,23-47,-23 23</inkml:trace>
  <inkml:trace contextRef="#ctx0" brushRef="#br0" timeOffset="294101.7636">16534 14181,'0'24,"23"-24,-23-24,24 24,-24-23,23-1,1 1,-1 23,-23 23,0 1,0-1,0 1,0-1,0 1</inkml:trace>
  <inkml:trace contextRef="#ctx0" brushRef="#br0" timeOffset="294317.7464">16651 14040,'0'-23,"-23"23,-1 0</inkml:trace>
  <inkml:trace contextRef="#ctx0" brushRef="#br0" timeOffset="294869.7179">16839 13805,'-23'-23,"23"-1,0 48,23-1,1 1,-1-24,1 23,-1-23,24 24,-23-1,-1-23,24 24,-23-24,-1 23,1-23,0 0,-1 24,-23-1,0 1,0-1,0 1,-23-1,-1 1,0-1,1 1,-1 23,-23-24,24 1,-1-1,1 1,-24-1,23 1</inkml:trace>
  <inkml:trace contextRef="#ctx0" brushRef="#br0" timeOffset="296181.6284">18321 13617,'-24'23,"1"-23,-1 24,1-1,-1 1,-23 23,24-23,-24-1,0 24,23-23,-23-1,0 1,0-1,24 1,-24-1,23-23,0 24,1-24,23 23,23-23,1 0,0 24,-1-24,24 23,-23-23,23 24,-24-24,24 23,-23 1,23-24,-24 23,24 1,-23-1,46 24,-70-23,47-24,-23 23,-24 1,23-24</inkml:trace>
  <inkml:trace contextRef="#ctx0" brushRef="#br0" timeOffset="297665.5762">18697 13805,'0'-23,"-23"23,-1 0,24 23,0 1,0-1,0 1,0 23,0-24,0 24,0 0,0-23,0 23,24-24,-1 1,-23-1,24 1,-1-1,1-23,-1 24,1-24,-1 0,1 0,-1 0,24 0,-23-24,-1 1,1 23,-1-24,-23 1,24-1,0 1,-1-1,-23-23,0 24,0-1,0-23,0 24,0-1,0 1,0-1,0 1,0-1,0 1,0 46,0 1,0-1,0 24,24-23,-1 46,-23-46,0-1,0 24,24-23,-1-1,-23 1,24-1</inkml:trace>
  <inkml:trace contextRef="#ctx0" brushRef="#br0" timeOffset="298257.5446">19520 14346,'24'0,"-24"-24,23 24,1-23,-24-1,23 1,-23-1,24 24,-24 24,0-1,0 1,0-1,0 1,0-1</inkml:trace>
  <inkml:trace contextRef="#ctx0" brushRef="#br0" timeOffset="298481.5247">19709 14087,'-24'0,"0"0</inkml:trace>
  <inkml:trace contextRef="#ctx0" brushRef="#br0" timeOffset="299041.4892">19991 13452,'0'0,"0"24,0-1,0 24,0 0,0 0,-24 24,24 0,0-1,0-23,-23 24,23-1,0 1,-24-1,24 1,0-24,0 23,0 1,0-24,0 0,-23 0,23 0,0-23,0-1</inkml:trace>
  <inkml:trace contextRef="#ctx0" brushRef="#br0" timeOffset="299697.4472">20391 13664,'-24'0,"24"23,0 1,-23 23,23-23,0 23,0-24,0 24,0 0,23-23,1 23,-1-24,1 1,23-1,-24 1,1-24,23 0,-24 0,24 0,0 0,-23 0,23 0,0-24,-24 1,24-1,-47 1,47-24,-47 23,24-23,0 24,-24-24,0 23,0-23,0 23,0-23,0 24,0-1,0 1</inkml:trace>
  <inkml:trace contextRef="#ctx0" brushRef="#br0" timeOffset="300097.4314">20649 13829,'0'-24,"0"1,0 46,0 24,0-23,0 23,0-24,-23 24,23 0,-24 0,24 0,0 0,0 0,-23-23,23 23,-24 0,1-24,23 25,0-25,0 1,-24-1,24 1</inkml:trace>
  <inkml:trace contextRef="#ctx0" brushRef="#br0" timeOffset="300721.3873">21167 13782,'-24'0,"48"0,-48-24,48 24,-1 24,1-24,-1 23,1 1,-1-24,24 23,0-23,-23 24,-1-1,24 1,-23-24,23 23,-24-23,1 0,0 24,-1-24,1 0,-24 23,0 1,0-1,-24 1,1-1,-1 1,0-24,1 47,-1-24,1 1,-24-1,23 1,-23-1,24-23,-1 24,1-24,-1 23</inkml:trace>
  <inkml:trace contextRef="#ctx0" brushRef="#br0" timeOffset="335805.5538">18250 14722,'0'24,"0"-1,0 1,0-1,0 1,0-1,0 1,24-24,-1 0,1 0,-1 0,1 0,-1 0,1 0,0 0,23 0,0 0,0 0,23 0,-23 0,0 0,24 0,-1 0,1 0,-1 0,48 0,-47 0,23 0,23 0,-23 0,0 0,24 0,-24 0,24 0,-1 0,1 0,-24 0,24 0,-1 0,-23 0,24 0,-24 0,23 0,1 0,-24 0,0 23,0-23,0 0,-23 0,23 24,-23-24,-1 0,1 0,-24 0,0 0,0 0,0-24,-24 24,1-23,-1 23,1 0,-24-24,0 1,0-1,0 1,0-1,0 1,0-1,-24 1,24-24,-23 23,23 1,0-1,-24 1,24-1,-23 24,23-23</inkml:trace>
  <inkml:trace contextRef="#ctx0" brushRef="#br0" timeOffset="336717.4948">20837 15052,'0'0,"0"-24,0 0,0 1,0-1,0 1,-23 23,23 23,0 1,-24-24,24 23,0 1,0 0,0 23,0-24,0 1,24-1,-24 1,23-1,24 1,-23-1,23 1,0-1,0-23,24 24,-1-24,1 0,23 0,-24 0,48 0,-47 0,23 0,-24-24,1 24,23-23,-47 23,0-24,23 24,-23-23,-23 23,-1 0,1 0,0 0,-24-24,0 1,-24 23,0 0,1-24,-1 24,1 0,-1-23,1 23,46 23,24-23,-47 24,47-24,-23 23,23-23,-47 24,47-24,0 23,-23 1,-24-1,-24-23,1 0,-1 24,1-1,-1 1,-23-24,23 23,-23-23,0 24</inkml:trace>
  <inkml:trace contextRef="#ctx0" brushRef="#br0" timeOffset="337213.4657">23448 15310,'0'-23,"0"-1,0 1,0-1,-24 1,1 23,-1 0,1 0,-1 0,-23 23,24 1,-24-1,47 24,-47-23,23 23,-23 23,47-46,0 23,0-24,0 1,0-1,24-23,23 0,0 0,-24 0</inkml:trace>
  <inkml:trace contextRef="#ctx0" brushRef="#br0" timeOffset="337765.4293">23801 15592,'0'24,"0"-48,23 24,-23-23,0-1,0 1,24 23,-24-24,0 48,0-1,0 1,0-1,0 1,0-1,0 1,0 0,23-1,1-23</inkml:trace>
  <inkml:trace contextRef="#ctx0" brushRef="#br0" timeOffset="337949.4181">23895 15334,'-24'0</inkml:trace>
  <inkml:trace contextRef="#ctx0" brushRef="#br0" timeOffset="340252.0125">12959 16298,'23'0,"1"0,-1 0,1 0,-1-24,1 24,-1 0,1 0,23 0,-24 0,1 0,-1 0,1 24</inkml:trace>
  <inkml:trace contextRef="#ctx0" brushRef="#br0" timeOffset="340459.998">13100 16486,'-24'24,"48"-48,-24 48,23-24,1 0,23 0,-24 0,1-24</inkml:trace>
  <inkml:trace contextRef="#ctx0" brushRef="#br0" timeOffset="342179.8894">14370 15851,'23'0,"1"0,-1 0,1 0,-1 0,24 0,-23 0,-1 0,25 0,-25 0,24 0,0 0,0 24,24-24,-1 0,24 0,-47 0,47 0,-23 0,23 0,-23-24,23 24,0-23,0 23,-24 0,24 0,-23 0,-24 0,24 0,-24 0,0 0,-24 0,24 0</inkml:trace>
  <inkml:trace contextRef="#ctx0" brushRef="#br0" timeOffset="343155.8325">14417 15922,'23'0,"1"0,23 0,-24 23,-23 1,24-24,-1 23,1 1,0-1,23 1,-24-1,24 1,-23-1,-1 1,1-1,23 24,-24-23,1-1,-1 1,24 0,-47-1,24-23,-1 24,-23-1,0 1,0-1,-23 1,-1-24,1 23,-24-23,47 24,-47-24,0 23,23 1,1-1,-1 1,-23-1,24 1,-24-1,23-23,0 24,1-1,-1 1,1-24,-1 23,1-23,23 24,-24-24,1 0,46 0,1 23,23-23,-24 0,24 0,-23 0,0 0,46 0,-23 0,0 0,24 0,-1 0,1 0,-24 0,23 0,1 0,-24 0,24 0,-24 0,23 0,-23 0,0 0,0 0,24 0,-48 0,1 0</inkml:trace>
  <inkml:trace contextRef="#ctx0" brushRef="#br0" timeOffset="343859.7885">14581 17403,'24'0,"0"0,-24-23,0-1,23 24,1-23,-24-1,23 1,-23-1,24 1,-24-1,23 24,-23-23,0 46,0 1,0-1,0 1,0 23,0-24,0 1,0-1,0 1,0-1,0 1</inkml:trace>
  <inkml:trace contextRef="#ctx0" brushRef="#br0" timeOffset="344115.7667">14746 17074,'-23'0,"-1"0,24-23</inkml:trace>
  <inkml:trace contextRef="#ctx0" brushRef="#br0" timeOffset="344467.7465">15099 17098,'-24'0,"24"23,-23-23,46 0,1 0,23 0,-24 0,1 0,-1 0,1 0</inkml:trace>
  <inkml:trace contextRef="#ctx0" brushRef="#br0" timeOffset="344667.7329">15122 17262,'71'24,"-48"-142,-117 212,188-70,-70-24,0-24</inkml:trace>
  <inkml:trace contextRef="#ctx0" brushRef="#br0" timeOffset="344899.7198">15616 17004,'-23'23,"46"-46,-46 70,23-24,0 1,0-1,0 1,0-1,0 1,0-1,0 24</inkml:trace>
  <inkml:trace contextRef="#ctx0" brushRef="#br0" timeOffset="346187.6369">15005 15475,'23'0,"1"0,-24 23,0 1,23-24,-23 23,0 1,0-1,0-46,24-1,-1 24,-23-23,24-1,-24 1,23 23,1-24,-1 1,1 23,0 23,-24 1,23-1,-23 1,0-1,0 1,24-1,-24 1,0-1,23-23</inkml:trace>
  <inkml:trace contextRef="#ctx0" brushRef="#br0" timeOffset="348467.5011">16651 15663,'0'24,"0"-1,0 1,0 23,0 0,0 0,0 0,0 0,0 0,0 0,-23 0,23 0,0 0,-24 0,24 0,0 0,-23 0,23-23,0 23,0-24,0 1,0-1,-24 1</inkml:trace>
  <inkml:trace contextRef="#ctx0" brushRef="#br0" timeOffset="349379.4355">16957 15781,'-24'0,"24"23,0 1,-23-24,23 47,0-24,0 24,0 0,0-23,0 23,0-24,23 24,-23-23,24-1,-1 1,-23-1,24-23,-1 24,1-24,-1 0,1 0,-1 0,1 0,0-24,-1 1,1-1,-1 1,1 23,-1-47,-23 23,24 1,-24-1,0-23,0 24,0-1,0 1,0-1,0 1,0 46,0 1,0-1,0 24,0-23,0 23,0-24,0 1,23-1,1 1,-24-1,0 1,0-1,23 1</inkml:trace>
  <inkml:trace contextRef="#ctx0" brushRef="#br0" timeOffset="349963.3981">17756 16322,'0'0,"24"0,0 0,-24-24,23 0,-23 1,24 23,-1-24,-23 1,0-1,0 48,0-1,0 1,0-1,0 1,0 0,0-1,0 1,0-1</inkml:trace>
  <inkml:trace contextRef="#ctx0" brushRef="#br0" timeOffset="350195.3823">17898 16016,'0'0,"-24"0</inkml:trace>
  <inkml:trace contextRef="#ctx0" brushRef="#br0" timeOffset="350843.3415">18133 15828,'-24'0,"48"0,-1 0,1 23,-1-23,1 24,-1-1,24-23,-23 24,23-24,-24 0,1 23,47 1,-48-24,1 23,-1-23,1 0,-1 24,1-24,-24 23,0 1,0-1,-24-23,1 24,-1 23,1-47,-1 23,1 1,-24 23,23-47,0 23,1 1,-1 0,1-24</inkml:trace>
  <inkml:trace contextRef="#ctx0" brushRef="#br0" timeOffset="351571.303">16087 16063,'0'0,"0"-24,0 1,0-1,0 1,-24 23,1 0,-1 0,1 23,-1-23,24 24,-23-1,-1 24,1-23,-1-1,24 1,-24 23,24 0,0-24,0 1,0 0,0-1,24 1,0-24,-1 23,1-23,-1 0,1 0,23 0</inkml:trace>
  <inkml:trace contextRef="#ctx0" brushRef="#br0" timeOffset="352059.2679">16204 16533,'24'-23,"-24"-1,23 1,-23-1,0 1,24-1,-24 48,0-1,0 1,0-1,0 1,0-1,0 1,0-1,0 1,23-1</inkml:trace>
  <inkml:trace contextRef="#ctx0" brushRef="#br0" timeOffset="352267.2537">16416 16204,'-24'23,"1"-23</inkml:trace>
  <inkml:trace contextRef="#ctx0" brushRef="#br0" timeOffset="355598.5676">10842 15828,'-23'0,"-1"0,24 23,0 1,0-1,0 1,0-1,0 24,0-23,0 23,0 0,0 0,0 0,0 47,24-70,-1 23,1-24,23 1,0-1,-24-23,24 0,0 0,-23 0,-1-23,24 23,0-24,-23 1,23-1,-24 1,24-25,-23 25,-1-48,1 48,0-1,-24-23,0 24,0-24,0 23,0 1,0-24,0 23,0 1,0-24,0 23,0 1,0-1</inkml:trace>
  <inkml:trace contextRef="#ctx0" brushRef="#br0" timeOffset="356026.5339">11148 16016,'-24'0,"48"0,-48 23,1 24,23-23,0-1,0 24,0 0,0 0,0 1,0-1,0 23,0-23,0 0,0 0,0 0,0 0,0-23,0 23,0-24,0 1,-24-1</inkml:trace>
  <inkml:trace contextRef="#ctx0" brushRef="#br0" timeOffset="356666.4963">10442 15569,'0'23,"0"1,0 23,0-23,0 46,0 1,0-1,0 1,0-1,0 1,0-1,0 1,0 23,0-23,24-1,-24-23,0 24,23-1,-23-23,24 0,-24 0,0-23</inkml:trace>
  <inkml:trace contextRef="#ctx0" brushRef="#br0" timeOffset="357386.4493">11736 15992,'0'-23,"-24"23,48 23,-1 1,1-24,-1 23,1 1,-1-1,1-23,-1 0,1 24,-1-24,1 23,-1-23,1 0,-24 24,23-24,-23 23,0 1,-23-1,23 1,-24-24,1 23,-1 1,1 0,-1-1,1-23,-1 47,1-23,-1-24,24 23,-23 1,-1-1,1 1,23-1,-24 1</inkml:trace>
  <inkml:trace contextRef="#ctx0" brushRef="#br0" timeOffset="362749.7492">9925 15240,'0'23,"0"1,0-1,23-23,-23 47,0-23,0-1,0 24,24 47,-24-47,23 24,-23 0,24-24,-24 23,0 71,23-47,1-23,-24-24,0 23,23 1,-23 0,24 23,-24-24,0 1,0-24,23 23,-23 1,24-24,-24 0,0 0,0 0,0 0,0 0,0-23,0 23,0-24,0 1,0 23,-24 0,1-24,23 1,-24-1,1 1,-1-1,1-23,23 24,-24-24,1 23,-1 1,1-1,-1-23,24 24,-23-24,-1 24,24-1,-23-23,46 0,1 0,-1 0,1 0,-1 0,1 0,-1 0,1-23,23 23,-24 0,1-24,23 24,-23 0,23 0,0 0,47-24,-47 24,0 0,23 0,-23 0,24 0,46 0,-46 0,0 0,-24 0,23 0,-23 0,47 0,-23 0,-24-23,23 23,25 0,-25 0,1 0,70-24,-47 24,-24-23,24 23,-23 0,23-24,-23 24,46 0,-46 0,23 0,0-23,0 23,0 0,0-24,-23 24,23 0,-24 0,1 0,23 0,47 0,-70 0,-1 24,1-24,23 0,-24 0,-23 0,47 0,-23 23,0-23,-1 0,1 0,-1 0,1 0,23 0,-24 0,95 0,-118 0,24 0,23 0,-24 0,1 0,-1 0,1 0,-24 0,24 0,-1 0,1 0,-1 0,1 0,-24 0,23 0,1 0,-1 0,-22 0,22 0,1 0,-24 0,0 0,23 0,-23 0,0 0,24 0,-24 0,0 0,24 24,-24-24,23 0,-46 0,23 23,-24-23,48 0,-48 24,1-24,23 0,0 23,0-23,-24 0,48 0,-24 0,0 0,0 0,0 0,0 0,0 0,0 0,0 0,0 0,24 0,-24 0,23 0,-23 0,1 0,22 0,-23 24,24-24,-1 0,-23 0,24 0,-24 0,23 0,-23 0,24 0,-24 24,24-24,-24 0,0 23,0-23,0 0,23 0,-23 0,0 0,0 0,0 0,24 0,-24 0,0 0,24 0,-24 0,0 0,0 0,0 0,0 0,-24 0,24 0,-23 0,23 0,-24 0,1 0,-1 0,1 0,0 0,-24-23,0-1,23 24,-23-24,0 1,0-1,0 1,0-1,0 1,0-24,24 23,-24-23,0 24,0-24,0 0,23 0,-23 0,24-24,-24 24,23 0,-23 0,0 0,24-24,-24 24,23 0,-23-23,0 23,24 0,-24-24,0 48,23-24,-23 0,0-1,0 25,0-1,0-23,0 24,0-1,0 1,0-1,0 1,0-1,0 1,0-1,24 24,-24-23,0-1,0 1,0-1,0 1,0-1,0 1,-24 23,24-24,0 1,0-1,-23 1,23-1,-24 1,24-1,0 0,0 1,0-1,-23 24,23-23,0-1,-24 1,24-1,0 1,0-1,0 1,0-1,0 1,0-1,0 1</inkml:trace>
  <inkml:trace contextRef="#ctx0" brushRef="#br0" timeOffset="365163.0035">9878 15099,'0'0,"23"23,1-23,-1 0,1 0,-1 0,1 0,23 0,0 0,-24 0,25 0,-25 0,1 0,23 0,-24 0,24 0,0 0,-23 0,23 0,0 0,0 0,-24 0,24 0,0 0,24 0,-24 0,0 0,24 0,-24 0,0 0,0 0,0 0,0 0,0 0,0 0,0 0,23 24,-23-24,1 0,-1 0,0 0,0 0,0 0,0 0,0 0,23 0,-23 0,0 0,0 0,0 0,0 0,1 0,-1 0,0 0,0 0,23 0,-23 0,-23 0,23 0,0 0,0 0,0 0,-24 0,24 0,0 0,1 0,-1 0,-24 0,24 0,0 0,-23 0,23 0,0 0,-24 0,24 0,0 0,0 0,-23 0,-1 0,1 0,-1 0,1 0,-1 0,25 0,-25 0,1 0,-1 0,1 0,-1 0,1 0,-1 0,1 0,-1 0,24 0,-23 0,-1 0,1 0,23 0,-24 0,24 0,-23 0,-1 0,1 0,23 0,0 0,-23 0,-1 0,1 0,23 0,-24 0,1 0,23 0,0 0,-24 0,1 0,-1 0,24 0,-23 0,-1 0,1 0,23 23,-24-23,1 0,-1 0,24 0,-23 0,0 0,-1 0,24 0,-23 0,-1 0,24 0,-23 0,23 0,-24 0,1 0,-1 0,24 0,-23 0,-1 0,48 0,-24 0,0-23,-24 23,1 0,23 0,24 0,-48 0,1-24,23 24,-24 0,24 0,-23 0,23 0,-24 0,1 0,23 0,-24 0,24 0,-23 0,-1 0,24 0,-23 0,23 0,-23 0,-1 0,24 0,-23 0,23 24,0-24,-24 0,24 0,-23 0,-1 0,24 0,-23 0,23 0,-24 0,1 0,23 0,0 0,-23 23,23-23,0 0,-24 0,24 0,-23 0,-1 0,24 0,-23 0,23 0,0 0,-24 0,24 0,0 0,0 0,-23 0,23 0,0 0,0 0,0 0,-23 0,23 0,0 0,0 0,-24 0,24 0,0 0,-23 24,23-24,0 0,0 0,0 0,0 0,0 0,0 0,0 0,0 0,-23 0,23 0,23 0,-23 23,-23-23,23 0,0 0,0 0,0 0,-23 24,23-24,0 0,0 0,0 0,0 0,-24 0,48 23,-24-23,0 0,0 0,-24 24,24-24,0 0,24 0,-24 23,24-23,-24 0,0 0,0 0,0 24,23-24,-23 0,0 0,0 0,0 0,1 0,-1 23,23-23,-23 0,0 0,0 0,0 0,0 0,0 0,0 0,0 0</inkml:trace>
  <inkml:trace contextRef="#ctx0" brushRef="#br0" timeOffset="388270.5751">20273 9125,'-24'0,"1"0,46 0,1 0,23 0,-23 0,23 0,0-24,0 24,0 0,23 0,-23 0,24 0,-1 0,-23 0,47 24,-46-24,46 0,-24 0,1 0,23 23,-24-23,48 0,-71 0,47 0,-23 0,23 0,-24 0,1 0,-24-23,0 23,23-24,-46 24,-1 0,1 0,-1 0,-23-23,-23-1,-1 24,24-23,-23 23,-1-24,1 24,46 0,1 24,-1-24,-23 23,24-23,-1 24,1-1,-24 1,0-1,-24 1,1-1,-1 1,1-1,-1 1,-46 23,46-23,1-24</inkml:trace>
  <inkml:trace contextRef="#ctx0" brushRef="#br0" timeOffset="392094.5821">23424 8537,'0'-24,"-23"24,-1 0,1 0,-1 0,24 24,-47-1,24-23,-1 24,1 23,-1-24,1 1,23 23,-24-23,24 23,-23-24,23 24,0-23,23-1,1 1,-24-1,47-23,-24 0,24 0,0 0,0-23,24-1,-24 24,0-23,24-1</inkml:trace>
  <inkml:trace contextRef="#ctx0" brushRef="#br0" timeOffset="392654.5446">23824 8513,'0'-23,"-23"23,23 23,-24-23,24 24,0-1,0 1,0 23,0-24,0 1,0 0,0-1,0 1,0-1,0 1,0-1,24 1,-1-24,1 0,-1 0,1 0,-1 0,1 0,-1 0,1 0,-1 0,1 0,-1 0</inkml:trace>
  <inkml:trace contextRef="#ctx0" brushRef="#br0" timeOffset="393166.521">24553 8560,'0'-23,"-23"-1,-1 24,1-23,-1 23,1 0,23 23,-24-23,1 24,-1-1,1 1,-1 23,1-24,-1 25,24-25,0 1,0 23,0-24,24 1,-1-1,1-23,23 0,-24 0,1 0,23-23,-24-1,24 24,-47-23,47-1,-47 1,24-1,-24 1,0-1,0 0,0 1,0-1,0-23,-24 24,24-1,-23 1,-1 23,1 0</inkml:trace>
  <inkml:trace contextRef="#ctx0" brushRef="#br0" timeOffset="395342.3795">25071 8560,'23'0,"-23"-23,0-1,-23 24,23-23,-24 23,1 0,-1 0,1 0,-1 0,1 0,-1 0,1 0,23 23,0 1,0-1,0 1,23-1,1 24,23-23,-24 0,1 23,-1-47,-23 23,24 24,-1-47,-23 24,0-1,0 1,0-1,-23-23,-1 24,1-24,-1 0,-23 0,24 0,-1 0,1 0,-1 0,1 0,-1 0</inkml:trace>
  <inkml:trace contextRef="#ctx0" brushRef="#br0" timeOffset="395886.3446">25447 8537,'-23'0,"23"23,-24 1,24-1,-24 1,24 23,0-23,0 23,0-24,0 24,0-23,24-1,0 24,-1-47,-23 24,47-24,0 0,-23 0,23-24,-24 1,1-1,-24 1,0-1,23 1,-23-1,24 1,-1-1,-23-23,0 23,0 1,24-1,-24 1,0-1</inkml:trace>
  <inkml:trace contextRef="#ctx0" brushRef="#br0" timeOffset="396334.3134">26106 8560,'-24'0,"1"24,23-1,0 1,0-1,0 1,-24 23,24-23,0-1,0 1,0-1,0 1,0-1,0 1</inkml:trace>
  <inkml:trace contextRef="#ctx0" brushRef="#br0" timeOffset="396758.2888">26059 8654,'164'-211,"-328"422,352-422,-165 211,1 0,-24 23,23 1,1-1,-24 1,0-1,0 1,-24-1,1 1,-1-1,1-23,-1 0,1 24,-1-24,1 0,-1 0,1 0,-1 0,48 0,-24 24,23-24,1 23,-1-23,1 24,-1-24,24 23,-47 1,47-1,-23-23,-1 24,1-1,-24 1,23-1,1 1,-24-1</inkml:trace>
  <inkml:trace contextRef="#ctx0" brushRef="#br0" timeOffset="397158.269">26717 8584,'0'0,"0"-24,0 1,0-1,0 48,0-1,0 1,0-1,0 1,0-1,0 25,0-25,0 1,0-1,0 24,0-23,0-1,0 1,0-1</inkml:trace>
  <inkml:trace contextRef="#ctx0" brushRef="#br0" timeOffset="397390.2492">26788 8584,'164'-188,"-328"376,352-376,-165 188,24 0,0 0,-23 0,-1 0,1 23,-24 1,23-24</inkml:trace>
  <inkml:trace contextRef="#ctx0" brushRef="#br0" timeOffset="397606.2374">26882 8631,'141'23,"-282"-46,305 46,-140-23,-1 0,1 0,-1 0,1 24</inkml:trace>
  <inkml:trace contextRef="#ctx0" brushRef="#br0" timeOffset="397790.2238">26835 8937,'305'23,"-281"-23</inkml:trace>
  <inkml:trace contextRef="#ctx0" brushRef="#br0" timeOffset="398599.9291">23824 9548,'0'-23,"0"46,0-70,0 24,0 46,0 1,0-1,0 24,0 0,-23 24,23-24,0 0,-24 0,24-24,0 24,0-23,0 0</inkml:trace>
  <inkml:trace contextRef="#ctx0" brushRef="#br0" timeOffset="399039.9056">23801 9595,'94'-188,"-188"376,235-399,-141 187,47 1,-24 23,24 0,-23 23,-1 1,-23-1,0 1,0 23,-23-24,-1 1,24 23,-23-24,-24 1,23-1,1-23,-1 0,1 0,23-23,23 23,1 23,-1 1,1-1,-1 1,1-1,-1 1,1-1,-24 1,23-1,-23 1</inkml:trace>
  <inkml:trace contextRef="#ctx0" brushRef="#br0" timeOffset="399311.8876">24389 9572,'0'-71,"0"142,0-118,0 70,0 1,0-1,0 24,0-23,-24 23,1 0,23-24,0 24,-24-23</inkml:trace>
  <inkml:trace contextRef="#ctx0" brushRef="#br0" timeOffset="399543.8756">24389 9595,'164'-211,"-328"657,164-681,188 24,-165 211,-23 23,24-23,-1 24,1-24,-24 23</inkml:trace>
  <inkml:trace contextRef="#ctx0" brushRef="#br0" timeOffset="399743.8645">24506 9642,'47'0,"-94"0,118 0,-48 0,1 0,23 0</inkml:trace>
  <inkml:trace contextRef="#ctx0" brushRef="#br0" timeOffset="399943.8485">24483 9877,'164'-23,"-187"-118,-118 305,329-187</inkml:trace>
  <inkml:trace contextRef="#ctx0" brushRef="#br0" timeOffset="400543.8098">25000 9501,'0'-23,"0"-1,0 48,0-1,0 1,0-1,0 24,-23 24,23-48,0 1,-24-1,24 1,0-1,0 1,-23-1,23 1,0-1,23-23,1 0,-1 0,1 0,-1 0,1 0,23 0,-24-23,24 23,-23 0,46-24,-23 24,0-23</inkml:trace>
  <inkml:trace contextRef="#ctx0" brushRef="#br0" timeOffset="401247.7672">25823 9454,'0'0,"0"-23,-23 46,23 1,-24-1,24 1,0 23,-23-24,-1 1,24 23,0-24,-23 1,23-1,-24 1,1-24,23 23,0 1,0-48,0 1,0-1,23-23,1 24,-1-24,1 23,-1-23,-23 0,47 24,-47-24,24 23,-1 1,1-1,-24 1,0 46,23-23,-23 47,0-23,24-1,-24 24,0 0,0 0,0-23,0 23,0-24,0 1,0 23,0-24,0 1</inkml:trace>
  <inkml:trace contextRef="#ctx0" brushRef="#br0" timeOffset="401447.7573">25776 9689,'47'0,"-94"0,94-23,-23 23,23 0,-24-24,1 24</inkml:trace>
  <inkml:trace contextRef="#ctx0" brushRef="#br0" timeOffset="401879.7308">26270 9407,'-23'0,"23"-23,23-1,1 24,23-23,0 23,-24 0,1 0,23 0,-24 0,24 0,-23 0,23 0,-24 0,25 0</inkml:trace>
  <inkml:trace contextRef="#ctx0" brushRef="#br0" timeOffset="402135.7073">26529 9384,'-24'70,"48"-140,-48 164,24-71,0 1,0-1,0 1,0-1,0 1,0-1,0 24,0-23,0-1</inkml:trace>
  <inkml:trace contextRef="#ctx0" brushRef="#br0" timeOffset="402535.6822">27046 9384,'0'0,"0"-24,0 1,24 23,-1 0,1 0,23 0,0 0,-24 0,1 0,-1 0,1 0,0 0,-1 0</inkml:trace>
  <inkml:trace contextRef="#ctx0" brushRef="#br0" timeOffset="402775.6662">27281 9337,'-47'141,"94"-282,-94 305,24-140,23-1,0 1,0-1,-24 1,24-1,0 1,-23-1,23 1</inkml:trace>
  <inkml:trace contextRef="#ctx0" brushRef="#br0" timeOffset="402975.6566">26976 9783,'117'24,"-234"-48,258 48,-118-24,1-24,23 24,-24 0,24-23</inkml:trace>
  <inkml:trace contextRef="#ctx0" brushRef="#br0" timeOffset="403503.626">27964 9384,'0'-24,"-24"1,0-1,1 24,-1 24,1-24,-1 23,1 24,-1-23,1 23,-1-24,24 24,-23 0,23-23,-24 23,24-24,0 1,0-1,24 1,-1-24,-23 23,24-23,-1 0,1 0,23 0,-24 0,1-23,-1 23,1-24,0 1,-1-1,1 24,-24-47,0 24,0-1,0 1,-24-48,24 48,-23-1,-1 1,0 23,1 0,-1 0</inkml:trace>
  <inkml:trace contextRef="#ctx0" brushRef="#br0" timeOffset="404199.5793">28293 9407,'0'-23,"-24"23,1 0,23 23,-24 1,24-1,0 24,0-23,-23 23,-1-24,24 24,0-23,0-1,-23 1,23-1,0-46,0-1,23 24,-23-47,0 24,0-1,24-23,-24 24,23-1,-23-23,0 24,0-1,24 1,-24-1,0 1,23 23,1 47,-24-24,0 1,0 46,0-46,0 23,23 0,-23 0,24-24,-24 1,23 23,1-24,-24 1,23-24,24 23,0-23,-23 0,-1 0,-23-23,24 23,0-24,-24 1,0-1,0 1,0-1,0-23,0 0,0 24,0-1,23-23,-23 24,0-24,0 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6:47:34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10513 9501,'0'0,"0"24,0-1,0 1,0-1,23-23,-23 24,24-24,-1-24,1 1,-1-24,24-24,-23 48,23-24,0 0,0-48,0 72,-23-1,-1 1,1-1,-1 24,-23 24</inkml:trace>
  <inkml:trace contextRef="#ctx0" brushRef="#br0" timeOffset="495.8137">10513 9736,'0'24,"23"-24,1 0,-1 0,1 0,-1 0,-23-24,47 1,-47-1,47 1,-23-1,23-46,0 46,-23 1,23-1,-24 1,1-1,-24 1,23 23</inkml:trace>
  <inkml:trace contextRef="#ctx0" brushRef="#br0" timeOffset="554135.4124">7385 7055,'23'0,"-46"0,-1 0,1 0,-1 0,1 0,-1 0,-23 0,0 0,24 0,-1 0,-23 0,24 0,-24 0,23 0,-23 0,0 0,23 0,-23 0,0 0,-47 0,71 0,-71 0,47 0,23 0,1 0,-1 0,-23 0,24 0,-25 0,25 0,-1 0,1 0,23 24,-24-24</inkml:trace>
  <inkml:trace contextRef="#ctx0" brushRef="#br0" timeOffset="554674.4202">6515 6961,'-24'24,"1"-24,-1 23,1-23,-1 24,1-24,-25 23,25-23,-1 24,-23-1,0 1,24-24,-1 0,1 23,23 1,0-1,23-23,1 24,-1-1,24 1,-47-1,47-23,-47 24</inkml:trace>
  <inkml:trace contextRef="#ctx0" brushRef="#br0" timeOffset="556388.212">1082 6561,'0'0,"-24"-23,1 23,23 23,-24-23,1 24,23-1,-24 1,24 23,-23 23,23-22,0 46,0-47,0 0,0-24,0 1,0 23,23-24,48 1,-24-48,-24 24,24-23,0-1,-23 1,23-48,-23 71,-24-47,23 0,-23 24,-23-24,-1-1,-23 25,23-1,-23 24,24 0,-1-23,1 23</inkml:trace>
  <inkml:trace contextRef="#ctx0" brushRef="#br0" timeOffset="556945.6895">1482 6514,'-24'0,"24"24,0-1,0 1,0-1,0 24,0 0,0-23,0 23,0-23,0 23,0-24,0 1,0 23,0-24,0 1,0-1</inkml:trace>
  <inkml:trace contextRef="#ctx0" brushRef="#br0" timeOffset="557363.1736">1458 6726,'0'-24,"0"48,0-95,0 24,0 0,24 24,-24-1,0-23,23 24,1-1,-1 24,1 0,-1 24,1-1,-1 24,-23 0,-23 0,23-23,-24-1,24 24,0-23,-23-1,-1 1,1-24,-1 0,1 0,-1 0,24 24,24-24,-24 23,23 1,1-24,-1 23,1-23,-1 24,1-1,-1-23,-23 24,24-1</inkml:trace>
  <inkml:trace contextRef="#ctx0" brushRef="#br0" timeOffset="558081.4239">1858 6467,'23'0,"1"0,0 0,23 0,-24 0,24-23,-23 23,-1 0,24 0,-23 0,-1 0,1 0</inkml:trace>
  <inkml:trace contextRef="#ctx0" brushRef="#br0" timeOffset="558345.4223">2046 6561,'0'24,"0"-1,0 1,0-1,0 1,24-1,-24 1,0-1,0 1,23 0</inkml:trace>
  <inkml:trace contextRef="#ctx0" brushRef="#br0" timeOffset="558713.0038">2422 6467,'0'-23,"24"23,-24 23,0 24,0 0,0-23,0-1,0 1,0-1,0 1,0 23,0 0</inkml:trace>
  <inkml:trace contextRef="#ctx0" brushRef="#br0" timeOffset="559106.9026">2399 6726,'0'0,"-24"-24,24 1,24 23,-1 0,1-24,-1 24,1 0,-1-23,1 23,0 0,-1-24,1 24,-24-23,23 23,-23-24,24 1,-24-1,0 1,0-1,0 1,0 46,0 1,0-1,0 24,0-23,0-1,0 1,-24 23,24-24,0 1,24-1,-24 1</inkml:trace>
  <inkml:trace contextRef="#ctx0" brushRef="#br0" timeOffset="559531.132">2940 6467,'0'-23,"-24"23,1 23,23 1,-24-1,1 1,23 23,-24-24,24 24,0-23,0-1,0 1,24-1,-24 1,47 0,-24-1,1-23,-1-23,1 23,-1-24,1 0,-24 1,23-1,-23 1,0-1,0 1,0-1,-47-23,24 24,23-1,0 1</inkml:trace>
  <inkml:trace contextRef="#ctx0" brushRef="#br0" timeOffset="560483.398">3269 6397,'0'23,"-23"-23,23 24,-24-1,24 1,0-1,0 1,0-1,0 24,0-23,0-1,0 24,0-23,0-1,0 1,0 0,0-1,24-23,-24-23,0-25,0 25,0-1,-24-23,24 24,0-24,0 23,0-23,0 24,0-1,0 1,24 23,-24 23,23 1,-23-1,24-23,23 71,-47-48,23 24,1-23,-1-1,1 1,-24-1,23 1,1-24,-1 24,1-24,-1 0,1-24,-24 0,0 1,0-1,0 1,-24-48,24 48,0-1,0 1,-23-1,23 1,0-1</inkml:trace>
  <inkml:trace contextRef="#ctx0" brushRef="#br0" timeOffset="560917.2439">3928 6467,'0'-23,"0"46,-24-46,24-1,-23 24,-1 0,1 24,-1-1,0 1,1-1,23 24,-24 0,1 0,23 0,0-23,0 23,23-23,1-1,-24 1,23-1,1-23,0 0,23 0,-47-23,70-1,-46 1,-1-1,-23 0,0 1,0-1,0 1,-23-48,-1 48,24-24,-47 0,24 23,-1 1</inkml:trace>
  <inkml:trace contextRef="#ctx0" brushRef="#br0" timeOffset="561435.5695">4186 6467,'0'24,"0"-1,0 24,0-23,0-1,0 24,0-23,0-1,0 1,0-1,0 1,0 0,0-1</inkml:trace>
  <inkml:trace contextRef="#ctx0" brushRef="#br0" timeOffset="561815.4531">4210 6679,'0'-47,"0"23,0-23,0 24,0-1,0-23,0 24,0-1,23 1,1 23,-1 0,1 0,-1 23,-23 1,0-1,0 1,0-1,-23 1,-1-1,1 1,-1-24,1 23,-1-23,24 24,24-24,-24 23,47 24,0-23,-24-1,24 1,-23 0</inkml:trace>
  <inkml:trace contextRef="#ctx0" brushRef="#br0" timeOffset="562503.4025">4610 6491,'23'0,"-23"23,-23 1,23-1,0 48,0-48,-24 1,24-1,0 1,0 23,0-23,0-1,0 1,-23-48,23 1,0-1,0 0,0 1,0-1,0-23,0 24,0-24,23 23,-23-23,24 47,-24-23,0-1,23 1,1 23,-24 23,23 1,-23-1,24-23,-24 47,0-23,23-1,-23 1,0-1,0 1,0-1,0-46,24-1,-24 1,23-1,-23 1,0-1,24 1,-24-1,23 24,1 0,-1 0,1 24,-24 23,0-24,0 24,0-23,0-1,0 1,0-1,0 1,0 0</inkml:trace>
  <inkml:trace contextRef="#ctx0" brushRef="#br0" timeOffset="563006.4192">5151 6444,'0'23,"0"24,-24-23,24-1,-23 24,23-23,-24-1,0 24,24-23,0-1,0 1,-23-24,23 24,0-1,0-46,23-1,-23 0,0-23,24 24,0-24,-24 23,0 1,23-24,-23 23,24 24,-24-23,0-1,23 24,-23 24,24-1,-1 1,-23 46,0-23,0 0,24-47,-24 24,0-1,23 1</inkml:trace>
  <inkml:trace contextRef="#ctx0" brushRef="#br0" timeOffset="563196.9787">5104 6726,'0'0,"23"-24,1 24,-1 0,1 0</inkml:trace>
  <inkml:trace contextRef="#ctx0" brushRef="#br0" timeOffset="563643.3395">5433 6397,'0'-24,"0"48,23-48,-23 48,0-1,0 1,-23 46,-1-23,1 0,23-23,0 23,0-24,0 1,0-1,0 1,0 0,23-24,1 0,-1 0,1 0,-1 0,24-24,-23 24,-1 0,1 0</inkml:trace>
  <inkml:trace contextRef="#ctx0" brushRef="#br0" timeOffset="564424.443">1341 7784,'-24'24,"24"-1,0 1,0-1,0 1,0 23,0-24,0 1,0 23,0-23,0-1,0 1,0-1,0 1,24-24,-24 23</inkml:trace>
  <inkml:trace contextRef="#ctx0" brushRef="#br0" timeOffset="564969.4372">1294 7878,'0'0,"0"-23,0-1,0 1,0-1,23 1,-23-1,47 24,-23 0,23 0,-24 0,1 24,-24-1,23-23,-23 24,0-1,0 1,0-1,-23 24,23-23,-24-1,1-23,23 24,-24-1,1-23,46 0,1 0,-1 0,1 24,-1 0,1-24,-1 0,-23 23,24 1,-24-1,0 1,0-1,-24 1,24-1,-23-23,-1 0,1 0,23 24,-24-24,1 0,-1 0,1-24</inkml:trace>
  <inkml:trace contextRef="#ctx0" brushRef="#br0" timeOffset="565580.1074">1905 7808,'0'23,"-24"1,24-1,0 1,-23 23,-1-24,24 24,-23 1,-1-25,24 1,-23-1,23 1,0-1,-24 1,24-1,0-46,0-1,0-23,24 24,-24-1,0 1,23-25,1 1,-24 24,23-24,-23 23,24 1,-24-1,23 24,-23-23,24 23,0 23,-24 1,23-1,1 24,-1-23,-23-1,0 1,0-1,0 25,24-48,-24 23,0 1,23-1</inkml:trace>
  <inkml:trace contextRef="#ctx0" brushRef="#br0" timeOffset="565779.3161">1787 8090,'0'0,"0"-23,24 23,-1 0,1 0,-1 0,1 0,0 0</inkml:trace>
  <inkml:trace contextRef="#ctx0" brushRef="#br0" timeOffset="566541.8338">2540 7761,'0'-24,"-24"24,1-23,-1 23,1 0,-24 0,23 0,1 23,-1 1,1-1,-1 1,24-1,0 1,0-1,0 1,24-1,-1-23,24 24,0-24,-23 23,23-23,-24 0,1 24,-24-1,0 1,0 0,-24 46,1-70,-1 24,1-1,-1 1,-23-1,24-23,-1 0,1 0,-1 0,1 0,-1 0,1-23</inkml:trace>
  <inkml:trace contextRef="#ctx0" brushRef="#br0" timeOffset="567058.4467">2775 7831,'24'0,"-1"0,1 0,-1 0,1 0,-1 0,1 0</inkml:trace>
  <inkml:trace contextRef="#ctx0" brushRef="#br0" timeOffset="567298.5902">2916 7831,'-23'24,"23"-1,0 1,0-1,0 1,0-1,0 1,0 23,0-23,0-1,0 1,0-1,0 1</inkml:trace>
  <inkml:trace contextRef="#ctx0" brushRef="#br0" timeOffset="567517.2108">2705 8302,'0'0,"23"0,1 23,-1-23,1 0,23 0,0 0,0 0,0 0</inkml:trace>
  <inkml:trace contextRef="#ctx0" brushRef="#br0" timeOffset="568010.9476">3434 7831,'0'-23,"-24"23,1 0,23-24,-24 24,1 0,-1 0,1 0,-1 0,1 24,-1-24,24 23,0 1,0-1,24 1,-1-1,48 1,-71-1,47-23,-47 24,23-1,-23 1,0 0,0-1,-23 1,23-1,-24 1,1-1,-1-23,1 24,-24-1,23-23,1 0,-25 24,25-24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1T09:58:24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7691 752,'0'24,"0"-1,0 1,0-1,0 24,-24-23,24-1,0 24,0 0,0-23,0 23,-23 0,23-23,-24 23,24-24,0 1,0-1,0 1,-24-1,24 1,0-1,0 1,-23-24,23 23,0 1,0-48</inkml:trace>
  <inkml:trace contextRef="#ctx0" brushRef="#br0" timeOffset="407.98">7667 729,'0'-24,"0"1,0 46,24-23,-1 24,1-1,-24 1,23-1,1 1,-24 23,23-24,1 24,-24-23,23 23,1 0,-1 0,-23-23,0-1,0 24,24-23,-24-1,23 1,-23 23,0-24,0 1,24-24,-24 23,0-46</inkml:trace>
  <inkml:trace contextRef="#ctx0" brushRef="#br0" timeOffset="646.7784">7620 1199,'0'0,"24"-23,-1 23,1 0,-1 0,1-24,23 24,-24 0,1 0</inkml:trace>
  <inkml:trace contextRef="#ctx0" brushRef="#br0" timeOffset="1320.9467">7408 611,'0'-23,"24"23,-24-24,23 24,-23-23,24-1,-1 24,-23-23,47-1,-23 1,-24-1,23 24,-23-24,24 24,0 24,-1-24,-23 24,47-1,-23-23,-24 24,47-24,-24 23,1-23,-1 0,1 24</inkml:trace>
  <inkml:trace contextRef="#ctx0" brushRef="#br0" timeOffset="2896.8431">47 1317,'0'-24,"0"1,0-1,0 1,0-1,0 1,24 23,-1-24,1 24,-1 0,1 0,23 0,-24 24,1-24,-1 23,1 1,-1-24,-23 23,24 1,-1-1,-23 1,0-1,0 1,0-1,0-46,0-1,0 1,0-1,24 1,-24-1,0 1,23 23,-23-24,24 1,-1-1,1 24,23-47,-24 47,1 0,-24 24,23-1,1 1,-24-1,0 1,24-24,-24 23,0 1,0-1,23 1,-23-1,24 1,-24-1,23-23</inkml:trace>
  <inkml:trace contextRef="#ctx0" brushRef="#br0" timeOffset="3208.8233">1223 823,'0'23,"0"-46,0 70,-24-24,24 1,-23-1,-1 1,24 23,-23 0,-1-23,24-1,-23 24,-1-23,1-1,23 1,-24-1,1 1,23-1,-24 1</inkml:trace>
  <inkml:trace contextRef="#ctx0" brushRef="#br0" timeOffset="3488.8035">917 964,'0'-24,"0"48,24-24,-1 23,1 1,-24-1,23 1,1 0,-24-1,23 1,24-24,-47 23,24-23,-1 24,-23-1,24-23,-1 24,1-24</inkml:trace>
  <inkml:trace contextRef="#ctx0" brushRef="#br0" timeOffset="4018.1607">1317 1034,'0'-23,"0"46,0-70,0 24,24-1,-24 1,0-1,23 24,-23-23,24-1,-1 24,1 0,-1 24,1-24,-24 23,23 1,1-1,-24 1,0-1,0 1,0-1,0 1,0 0,0-1,23-23,-23-23,0-1,0 0,24 1,-1-24,-23 23,0 1,24-1,-1 1,1 23,-1 0,1 0,-24 23,0 1,23 23,1-24,-24 1,0 23,0-23,23-1,24 1,-23-1</inkml:trace>
  <inkml:trace contextRef="#ctx0" brushRef="#br0" timeOffset="34566.2829">9501 917,'24'0,"0"0,-1 0,1-24,-1 24,1 0,-1 0,1 0,23 0,0-23,23 23,-46 0,-1-24,24 24,0 0,-23 0,-1 0,1 0</inkml:trace>
  <inkml:trace contextRef="#ctx0" brushRef="#br0" timeOffset="34878.2637">9619 1129,'0'0,"-23"0,23 23,23-23,1 0,-1 0,1 0,-1 0,1-23,23 23,0-24,0 24,0-23,0 23,0-24,-24 24</inkml:trace>
  <inkml:trace contextRef="#ctx0" brushRef="#br0" timeOffset="37526.0968">13547 494,'23'0,"1"0,-1 0,1 0,-1 0,1 0,-1 0,1 0,23 0,-24 0,24 0,-23 0,23 0,0 0,-23 0,-1 0,24 0,-23 0</inkml:trace>
  <inkml:trace contextRef="#ctx0" brushRef="#br0" timeOffset="37790.0803">13876 517,'0'0</inkml:trace>
  <inkml:trace contextRef="#ctx0" brushRef="#br0" timeOffset="38542.0341">13782 517,'23'0,"-23"24,0-1,0 1,0-1,0 1,0-1,0 1,0-1,0 24,0-23,0-1,0 24,0-23,0-1,24 1,-24-1,0 1,0-1,0 1,0-1,23 1</inkml:trace>
  <inkml:trace contextRef="#ctx0" brushRef="#br0" timeOffset="38814.0193">13641 1129,'0'0,"0"23,23-23,1 0,-1 0,1 0,-1 0,24-23,-23 23,-1 0,48 0,-48-24,1 24,23 0,-23 0,23-23,-24 23</inkml:trace>
  <inkml:trace contextRef="#ctx0" brushRef="#br0" timeOffset="39533.9704">13594 399,'0'-23,"23"23,1-24,-24 1,23-1,1 1,-24-1,23 24,1-23,-1 23,1 23,-24 1,23-24,-23 23,24 1,-1-1,1 1</inkml:trace>
  <inkml:trace contextRef="#ctx0" brushRef="#br0" timeOffset="40733.8965">14581 447,'0'23,"0"1,0-1,0 1,0-1,0 1,0 23,-23-24,23 1,0 23,-24-24,24 1,0-1,0 1,0 23,0-24,0 1,0-1,0 1,0-1,-23 1,23-1,-24-23,1 0</inkml:trace>
  <inkml:trace contextRef="#ctx0" brushRef="#br0" timeOffset="41202.8532">14558 470,'0'-23,"0"46,23-46,-23-1,24 24,0 24,-24-1,23 1,1-1,-1 1,1-1,-1 24,-23-23,24-1,-1 1,-23-1,24 48,-1-48,-23 24,24-23,-24-1,0 1,0-1,0 1,0-1,0-46</inkml:trace>
  <inkml:trace contextRef="#ctx0" brushRef="#br0" timeOffset="41442.8408">14511 799,'23'0,"-23"-23,24 23,-1 0,1-24,0 24,23 0,-24 0,-23-23</inkml:trace>
  <inkml:trace contextRef="#ctx0" brushRef="#br0" timeOffset="42290.7792">14511 423,'-24'0,"24"-24,0 1,24-1,-1 24,-23-23,24-1,-1 24,-23-23,24 23,-24-24,24 24,-24-23,0 46,23-23,-23 24,24-1,-1 1,-23-1,24 1,-1-24</inkml:trace>
  <inkml:trace contextRef="#ctx0" brushRef="#br0" timeOffset="56092.4706">15169 517,'24'0,"-1"0,1 0,0 0,-1 0,1 0,70-23,-47 23,0 0,0-24,0 24,23 0,-46 0</inkml:trace>
  <inkml:trace contextRef="#ctx0" brushRef="#br0" timeOffset="56588.4391">15499 470,'-24'0,"24"24,0-1,0 1,0-1,0 1,0 23,0 0,0-24,0 1,0 23,0-24,0 1,0 23,0-24,0 1,0 23,0-24,0 1,0-1,0 1,-23-24,23 24,-24-24,1 0,23 23,-24-23,1 0,23 24,-24-24,1 0,23 23,23-23,1 0,23 0,-24 0,24-23,-23 23,-1 0,48 0,-48 0,1 0,23 0,-24-24</inkml:trace>
  <inkml:trace contextRef="#ctx0" brushRef="#br0" timeOffset="57252.3981">15287 258,'0'-23,"0"-1,24 1,-24-1,0 1,0-1,23 24,1-23,-24-1,23 1,1 23,-1 0,1 23,-1 1,-23-1,24 1,-1-1,-23 1,0-1,24-23,-24 24,23-1,1 1</inkml:trace>
  <inkml:trace contextRef="#ctx0" brushRef="#br0" timeOffset="64256.3776">24224 470,'24'0,"-48"0,48-23,-1 23,-23-24,0 0,0 1,-23 23,-1-24,1 48,-24-24,23 0,0 23,-23 25,0-25,0 1,24 23,-24 0,0 0,23 0,-23 70,24-70,23 0,-24 0,48-23,-24 23,23 0,1-23,-1-1,24 1,0-1,-23-23,23 0,23 0,-23 0,1 0,22 0,-23-23</inkml:trace>
  <inkml:trace contextRef="#ctx0" brushRef="#br0" timeOffset="64648.3593">23895 588,'0'23,"0"1,23-24,-23 47,0-24,24 1,-24-1,0 24,0-23,0 23,0-24,0 24,0-23,0-1,0 24,0-23,0 0,0-1,0 1</inkml:trace>
  <inkml:trace contextRef="#ctx0" brushRef="#br0" timeOffset="65424.3079">24436 188,'0'-24,"23"24,1 24,-24-1,23 1,-23-1,0 1,0-1,24 1,-24-1,0 1,23-24,-23-24,0 1,24-1,-24 1,23 23,1-71,-1 48,1-1,-24 1,23 23,1 0,-1 0,-23 23,24 1,-24-1,0 1,0 23,24 0,-24-24,23 1,1-1,-24 1</inkml:trace>
  <inkml:trace contextRef="#ctx0" brushRef="#br0" timeOffset="69440.0526">21143 1481,'0'-23,"-23"23,-1 0,1 0,-1 0,1 0,-1 0,1 23,-1-23,0 0,24 24,-23-24,23 23,0 1,0-1,23-23,-23 24,24-24,0 0,-24 23,23-23,1 24,-1-1,1 1,-24 0,0-1,0 1,-24-1,24 1,-23-1,-1-23,1 24,23-48,0 1,23 23,-23 23,24-23,-24 47,0-23,0-1,0 24,0-23,0 23,0 0,0-24,0 24,0-23,0 23,23 0,1-24,-1 1,1-24,-1 0,24 0</inkml:trace>
  <inkml:trace contextRef="#ctx0" brushRef="#br0" timeOffset="70050.2418">21590 1575,'0'24,"0"-1,0 24,0-23,0 0,0-1,0 24,0 0,0 0,-24-23,24 23,0 0,0-24,0 24,0-23,0-1,0 24,0-23,0-1</inkml:trace>
  <inkml:trace contextRef="#ctx0" brushRef="#br0" timeOffset="70842.198">21966 1669,'-23'0,"23"24,-24-24,24 24,0-1,-23 1,23 23,0-24,0 1,0-1,23 1,1-1,-24 1,0-1,23-23,1 24,-1-24,1 0,-1 0,1 0,-1 0,1 0,-1-24,1 24,-1-23,1-1,0 1,-1-1,-23 1,24-1,-24 1,23-1,-23 1,0-1,0 1,0-1,0 48,0-1,0 1,0-1,0 1,0-1,24 1,-24 23,23-47,-23 47,24-24,-24 1,0-1</inkml:trace>
  <inkml:trace contextRef="#ctx0" brushRef="#br0" timeOffset="71347.8177">22648 2069,'0'0,"0"24,24-24,-1 0,1 0,-24-24,23 24,1-23,-24-1,23 24,-46 0,23 24,0-1,0 1,0-1,0 1,0-1,23-23,-23 24</inkml:trace>
  <inkml:trace contextRef="#ctx0" brushRef="#br0" timeOffset="71539.8083">22836 1905,'0'0</inkml:trace>
  <inkml:trace contextRef="#ctx0" brushRef="#br0" timeOffset="72235.7619">23072 1622,'0'24,"23"-24,-23 23,24-23,-1 0,1 24,-1-24,1 0,23 24,-24-24,24 23,0-23,-23 24,23-24,-24 23,1 1,0-1,-1-23,-23 24,-23-1,-1 1,24-1,-24 1,1-24,-1 23,-23 1,24-1,-1 1,-46-1,70 1</inkml:trace>
  <inkml:trace contextRef="#ctx0" brushRef="#br0" timeOffset="73116.4204">23683 1575,'24'-23,"-1"23,-23-24,24 24,-1 0,-23-23,24 23,-1 0,1 23,-1-23,-23 24,0-1,0 1,0-1,0 1,0-1,-23 1,-1 0,24-1,-23 1,-1-1,24 1,-23-1,23 1,23-1,1-23,-1 0,1 0,-1 0,1 0,-1 0,-23-23,-23 23,23 23,-24-23,24 24,0-1,-23 1,23-1,0 1,0 23,0 0,0-24,23 24,-23 24,0-24,24 24,-24-24,0 0,0 23,-24-46,24 23,-23-24,-1 1,1-1,-1 1,1-24,-1 0</inkml:trace>
  <inkml:trace contextRef="#ctx0" brushRef="#br0" timeOffset="73820.3786">23989 2540,'23'0,"1"0,-1-24,1 24,-1-23,-23-1,24 1,0 23,-24-24,23 1,1-1,-48 24,24 24,-23-1,23 1,0-1,-24 1,24-1,-24-23,24 47,0-23,0-1,24-23,0 24,23-24,-24-24</inkml:trace>
  <inkml:trace contextRef="#ctx0" brushRef="#br0" timeOffset="73988.3654">24271 2352,'-23'-24,"-1"0,24 1</inkml:trace>
  <inkml:trace contextRef="#ctx0" brushRef="#br0" timeOffset="74265.6207">24553 2375,'0'0,"-23"0,46 0,1 0,-1 0,1 0,-1 0,1 0,-1 0,1 0,-1 0,1 0</inkml:trace>
  <inkml:trace contextRef="#ctx0" brushRef="#br0" timeOffset="74441.6085">24600 2516,'0'0,"-23"0,23 24,23-24,1 0,-1 0,1-24,-1 24,1 0,23 0</inkml:trace>
  <inkml:trace contextRef="#ctx0" brushRef="#br0" timeOffset="74809.587">25118 2257,'0'24,"0"-1,0 1,0 0,0-1,0 24,0-23,0 23,0-24,0 24,-24-23,24-1,0 24,0-23,-23-24</inkml:trace>
  <inkml:trace contextRef="#ctx0" brushRef="#br0" timeOffset="75057.5794">25376 2422,'0'-23,"24"23,-24 23</inkml:trace>
  <inkml:trace contextRef="#ctx0" brushRef="#br0" timeOffset="75217.563">25376 2634,'0'0</inkml:trace>
  <inkml:trace contextRef="#ctx0" brushRef="#br0" timeOffset="75889.6199">25729 2422,'0'0,"0"-23,24 23,-1-24,1 24,-1 0,-23 24,0-1,24 1,-24-1,0 1,0-1,0 1,0-1,0 1,0-48,23 1,1-1,-24 1,23-1,1 1,-24-1,23 24,1 0,-24-23,23 23,1 0,0 23,-1-23,-23 24,24-1,-24 1,0-1,23 1,1-1,-1 1,-23-1,47-23</inkml:trace>
  <inkml:trace contextRef="#ctx0" brushRef="#br0" timeOffset="80575.8353">21472 3316,'-23'0,"-1"0,1 0,-1 0,1 0,-1 23,1-23,-1 0,1 24,-1-24,1 23,23 1,-24-24,24 23,0 1,24-1,-24 1,23-24,1 23,23 1,-24-24,-23 23,24 1,-1-24,-23 24,24-1,-24 1,0-1,0 1,0-1,-24 1,1-24,-1 23,1-23,-1 0,1 0,-1 0,1 0,23 24,23-24,-23 23,24 1,-24-1,0 1,0 23,23-24,1 1,-24 23,23-47,-23 47,0-24,0 1,0-1,24 1,-24-1,23-23,1 0,-1 0,1-23</inkml:trace>
  <inkml:trace contextRef="#ctx0" brushRef="#br0" timeOffset="81490.0897">22037 3410,'0'-24,"0"48,0-1,0 1,0 23,-24-24,24 48,0-24,0 0,0-23,0 23,0-24,0 24,0 0,0-23,0 23,0 0,0-24,0 1</inkml:trace>
  <inkml:trace contextRef="#ctx0" brushRef="#br0" timeOffset="82329.0558">22460 3527,'-23'0,"23"24,0-1,0 25,0-1,23-24,-23 1,24-1,-24 1,0-1,0 1,23-1,1-23,-1 24,1-24,-1 0,1-24,-1 1,-23-1,0 1,24-1,-24 1,0-24,0 23,0 1,0-1,0 0,0 1,0-1,0 1,23 23,1 0,-1 0,1 0,-1 0,1 0,23 0,-23 0</inkml:trace>
  <inkml:trace contextRef="#ctx0" brushRef="#br0" timeOffset="82953.0131">22931 3880,'0'24,"0"-1,23-46,1 23,-1-24,1 1,-1 23,-23-24,0 48,0-1,0 1,0-1,0 1,0-1,0 1,0-1,0 1</inkml:trace>
  <inkml:trace contextRef="#ctx0" brushRef="#br0" timeOffset="83129.0014">23095 3763,'0'0,"0"-24</inkml:trace>
  <inkml:trace contextRef="#ctx0" brushRef="#br0" timeOffset="84392.9214">23330 3622,'0'-24,"24"24,-1 0,1 0,23 0,-24 24,1-24,23 0,0 0,0 0,-23 23,23-23,0 0,-24 0,24 24,0-24,-23 23,-24 1,-24-1,24 1,-23-1,-1-23,1 24,-1-1,1 1,-1-1,1 1,-24-1,23 1,1-24,-1 23,-23 1</inkml:trace>
  <inkml:trace contextRef="#ctx0" brushRef="#br0" timeOffset="85344.8613">24106 3433,'0'0,"0"-23,24 23,-24-24,24 24,-1-23,1 23,-1 0,1 0,-1 0,1 0,-1 23,-23 1,24-24,-24 23,0 1,0-1,0 1,-24-1,24 1,-23-1,-1 1,24 0,-23-1,-1 1,24-1,-23 1,46-1,1-23,-1 0,24 0,0 0,-23-23,-1 23,1 0,-48 0,1 0,23 23,-24 1,1-1,-1 24,24-23,0-1,0 24,0-23,0 23,0 0,24-24,-24 24,0-23,0 23,0-24,0 1,0 0,-24-1,1 1,-1-24,-23 0,47-24,-23 1</inkml:trace>
  <inkml:trace contextRef="#ctx0" brushRef="#br0" timeOffset="85992.8211">24694 4186,'0'23,"24"-23,-1 0,1 0,-24-23,24 23,-1-24,1 24,-24-23,23 23,1-24,-24 1,0 46,-24 1,24-1,-23-23,23 24,0-1,0 1,23 0,1-24</inkml:trace>
  <inkml:trace contextRef="#ctx0" brushRef="#br0" timeOffset="86176.8097">24930 4021,'0'-23,"0"46,0-70</inkml:trace>
  <inkml:trace contextRef="#ctx0" brushRef="#br0" timeOffset="86440.7954">25282 4045,'-23'0,"23"23,23-23,1 0,-1 0,1 0,-1 0,1 0,0 0,-1 0,1 0</inkml:trace>
  <inkml:trace contextRef="#ctx0" brushRef="#br0" timeOffset="86616.7824">25282 4186,'0'23,"0"-46,24 46,-1-23,24 0,1 0,-25 0,1-23,-1 23,1 0,-1 0</inkml:trace>
  <inkml:trace contextRef="#ctx0" brushRef="#br0" timeOffset="86904.7674">25800 4045,'0'-24,"23"24,-23-23,0-1,0 48,0-1,0 1,0 23,0-24,-23 1,23-1,0 1,-24-1,24 1,0 0,0-1</inkml:trace>
  <inkml:trace contextRef="#ctx0" brushRef="#br0" timeOffset="87096.7499">26059 4092,'0'-24</inkml:trace>
  <inkml:trace contextRef="#ctx0" brushRef="#br0" timeOffset="87264.7398">26035 4280,'0'0</inkml:trace>
  <inkml:trace contextRef="#ctx0" brushRef="#br0" timeOffset="87872.707">26341 4139,'23'-24,"1"24,-24-23,23 23,1 0,-24 23,0 1,0-1,0 1,0-1,0 1,0 0,0-48,0 0,23 24,24-23,-47-1,24 1,-1 23,1 0,-1 0,1 0,-1 0,1 0,-24 23,0 1,0-1,24 1,-24 0,23-24</inkml:trace>
  <inkml:trace contextRef="#ctx0" brushRef="#br0" timeOffset="93798.0583">9807 2540,'-23'0,"46"0,1 0,-1 0,1 0,-1-24,24 24,-23 0,23 0,-24 0</inkml:trace>
  <inkml:trace contextRef="#ctx0" brushRef="#br0" timeOffset="93982.0459">9901 2681,'0'23,"0"-46,0 70,24-47,-1 0,1 0,-1 0,1-24</inkml:trace>
  <inkml:trace contextRef="#ctx0" brushRef="#br0" timeOffset="94726.0059">10466 2210,'0'-23,"23"23,1 0,23 0,0 0,-24 0,48 0,-24 0,24 0,-1 0,1 0,-24 0,23 0,-23 0,0 0,-23-24,23 24</inkml:trace>
  <inkml:trace contextRef="#ctx0" brushRef="#br0" timeOffset="95437.9594">10489 2257,'24'0,"-24"24,23-1,1-23,-24 24,23-24,24 24,0-24,-23 23,-1-23,1 24,23-24,0 0,-47 23,47-23,-23 0,-1 0,1 0,-24 24,23-24,-23 23,0 1,-23-1,-1 1,1-1,-1 1,-23-1,24 1,-1-1,-23 1,-24 46,48-46,-1-1,24 1,-23-1,23 1,0-1,0 1,23-24,24 0,-23-24,23 24,0 0,24-23,-24 23,0 0,0-24,23 24</inkml:trace>
  <inkml:trace contextRef="#ctx0" brushRef="#br0" timeOffset="96591.2514">10560 3339,'23'0,"1"0,-1 0,-23-23,24 23,-1-24,1 1,-1 23,-23-24,24 24,-24-23,0-1,-24 24,1 0,23 24,-24-1,24 1,0-1,0 1,0-1,0 1,0-1,0 1,24-24,-1 0</inkml:trace>
  <inkml:trace contextRef="#ctx0" brushRef="#br0" timeOffset="96823.2297">10748 3081,'0'-24,"-24"24,48-23</inkml:trace>
  <inkml:trace contextRef="#ctx0" brushRef="#br0" timeOffset="97783.165">10842 3175,'24'0,"-1"-24,1 24,23 0,-24 0,1 0</inkml:trace>
  <inkml:trace contextRef="#ctx0" brushRef="#br0" timeOffset="97967.1528">10842 3292,'24'0,"-1"0,1 0,-1 0,1 0,-24-23</inkml:trace>
  <inkml:trace contextRef="#ctx0" brushRef="#br0" timeOffset="98175.1467">11148 3104,'0'24,"0"-1,0 1,0-1,-24 1,24-1,0 1,0-1,0 1</inkml:trace>
  <inkml:trace contextRef="#ctx0" brushRef="#br0" timeOffset="99159.0786">10560 1858,'0'-24,"0"1,23 23,1 0,-24-24,23 24,-23 24,24-1,-1-23,-23 24,0-1,0 1,0-1,0 1,0-1,0-46,24 23,-24-24,23 1,1-1,-24 1,23-1,1 1,0 23,-1 0,1 23,-1-23,-23 24,0-1,0 1,24-1</inkml:trace>
  <inkml:trace contextRef="#ctx0" brushRef="#br0" timeOffset="100303.0047">11501 2187,'23'0,"-23"-24,0 1,0-1,0 48,0-1,0 24,0-23,0 23,0 0,0 0,0 0,0 0,0 0,0 0,0-23,-23 23,23 0,0 0,0-24,0 1</inkml:trace>
  <inkml:trace contextRef="#ctx0" brushRef="#br0" timeOffset="100920.8401">11736 2234,'-24'0,"24"23,-23 1,23-1,0 1,0 0,0-1,0 24,0-23,0-1,23 1,-23-1,24-23,-24 24,23-24,1 23,-1-23,-23-23,24 23,-1-24,1 1,-1-1,-23 1,0-1,24 1,-24-1,23 1,-23-1,0 0,0 48,0 0,24 23,-24-24,0 1,0-1,0 1,23-1</inkml:trace>
  <inkml:trace contextRef="#ctx0" brushRef="#br0" timeOffset="101432.8112">12183 2587,'0'23,"23"-23,1 0,-1 0,1-23,-1 23,-23-24,0 1,0-1,24 24,-24 24,0-1,0 1,-24-24,24 23,0 1,0-1,0 1</inkml:trace>
  <inkml:trace contextRef="#ctx0" brushRef="#br0" timeOffset="101608.7987">12347 2446,'0'0,"0"-24,0 1,0-1</inkml:trace>
  <inkml:trace contextRef="#ctx0" brushRef="#br0" timeOffset="102792.7252">12488 2163,'-23'0,"23"24,23-24,1 0,-24 23,23-23,24 24,-23-24,-1 0,24 23,-23-23,23 0,-23 0,-1 0,24 24,-23-24,-1 23,1-23,-24 24,0 0,-24-1,1 1,23-1,-47 1,23 23,-23-24,24 1,-1-1</inkml:trace>
  <inkml:trace contextRef="#ctx0" brushRef="#br0" timeOffset="103808.6596">13476 2163,'0'0,"-23"0,-1 24,1-1,-24 1,47-1,-48 1,25-1,-24 1,23 0,-23-1,0 1,24-1,-1-23,1 24,-1-1,24 1,0-1,24-23,-1 24,1-24,-1 0,24 0,-23 23,23-23,0 0,-24 24,25-24,-1 0,-24 0,1 23,-1-23,1 24,-1-24</inkml:trace>
  <inkml:trace contextRef="#ctx0" brushRef="#br0" timeOffset="104688.6105">13688 2234,'0'23,"0"1,-24-1,24 1,0 0,0-1,0 1,0-1,24 1,-24-1,23 1,1-24,-24 23,47-23,-24 0,1-23,-1 23,1-24,-24 1,23-1,1 24,-24-23,0-1,0 1,0-1,0 0,0 1,0 46,0 1,0 0,0-1,0 24,23-23,-23-1,24 1</inkml:trace>
  <inkml:trace contextRef="#ctx0" brushRef="#br0" timeOffset="105192.5732">14111 2610,'0'24,"24"-24,-24-24,23 24,1-23,-1-1,1 24,-24-23,0 46,0 1,0-1,-24 1,24-1,0 1</inkml:trace>
  <inkml:trace contextRef="#ctx0" brushRef="#br0" timeOffset="105400.5579">14252 2399,'0'-24,"0"48</inkml:trace>
  <inkml:trace contextRef="#ctx0" brushRef="#br0" timeOffset="105912.5304">14440 2022,'0'0,"0"24,-23-1,23 1,0-1,0 24,0-23,0 23,0-24,0 48,0-47,0 46,0-23,0 0,0-23,0 23,0 0,-24-24,1 1,-1-1</inkml:trace>
  <inkml:trace contextRef="#ctx0" brushRef="#br0" timeOffset="108336.3737">10395 1599,'0'0,"0"23,-23 1,-1-1,24 1,-23 23,-1 0,24 0,-47 94,24-70,23 23,0 0,-24 0,24 0,0 0,0 24,0-1,0-23,0 24,24 0,-1-1,1-23,-1 24,24-24,-23 0,-1 0,48 0,-24-23</inkml:trace>
  <inkml:trace contextRef="#ctx0" brushRef="#br0" timeOffset="109016.3375">14746 1740,'0'0,"0"-23,24 23,-24 23,0 1,23 23,-23-24,0 48,24-24,-1 0,1 23,-1-23,1 24,-24-1,23 1,-23 0,24-1,-24 1,-24-1,1 24,-1-23,1 23,-48 0,24 0,-23 0,-1 0</inkml:trace>
  <inkml:trace contextRef="#ctx0" brushRef="#br0" timeOffset="109888.2768">15475 2140,'-23'0,"-1"0,24 23,-23-23,23 47,0-23,0-1,-24 24,1 1,23-25,-24 24,1-23,23-1,0 24,-24-47,24 24,0-1,-23-23,23 24,0-48,23 1,-23-1,24-23,-24 24,0-1,23-23,1 24,-24-25,23 1,1 24,-24-1,23-23,1 47,-1-23,-23-1,0 1,24 23,-1 23,-23 1,0-1,0 1,24-1,-1 24,-23-23,24 23,-24-23,23 23,-23-24,24 24,-24-23,0-1,23 1,-23-1,24 1,-24-1</inkml:trace>
  <inkml:trace contextRef="#ctx0" brushRef="#br0" timeOffset="110072.2627">15381 2399,'-23'0,"46"0,-46-24,46 24,1-23,-1 23,24-24,0 0</inkml:trace>
  <inkml:trace contextRef="#ctx0" brushRef="#br0" timeOffset="110608.2317">15334 2022,'24'0,"-1"0,1-23,-1 23,1 0,-1-24,1 1,-1 23,-23-24,24 24,-1 0,-23 24,24-24,-24 23,23 1,1-24,-24 23,23-23</inkml:trace>
  <inkml:trace contextRef="#ctx0" brushRef="#br0" timeOffset="117552.427">16228 1999,'23'0,"1"0,-1 0,24 0,-23 0,23 0,0 0,0-24,0 24,0 0,0 0,0 0,0 0,0 0,0 0,-23 0,23 0,0 0,-24 0</inkml:trace>
  <inkml:trace contextRef="#ctx0" brushRef="#br0" timeOffset="118368.3774">16369 2022,'0'24,"23"-24,-23 23,24-23,-24 24,23-24,1 23,-1-23,25 24,-25-24,1 0,23 23,-24-23,1 0,-1 0,1 24,-24-1,-24 1,24-1,-23-23,-1 24,1-1,-1-23,1 24,-1 0,1-24,23 23,-24 1,0-24,1 23,-1 1,1-1,23 1,-24-1,1-23,23 24,0-1,-24 1,1-1,23 1,0-1,23 1,1-24,23 0,0 0,0 0,0 0,-23-24,46 24,-23 0,-23 0,23 0,0 0,0 0,-24 0,1 0,23 0,-24 0,1 0,-1 0</inkml:trace>
  <inkml:trace contextRef="#ctx0" brushRef="#br0" timeOffset="121514.4119">16369 3057,'0'0,"0"24,23-24,1-24,-24 1,23 23,1 0,-24-24,0 1,0-1,0 48,0-1,0 1,0-1,0 1,0-1,0 1,23-24,-23 23,24-23,0 0</inkml:trace>
  <inkml:trace contextRef="#ctx0" brushRef="#br0" timeOffset="121706.397">16534 2845,'-24'-23</inkml:trace>
  <inkml:trace contextRef="#ctx0" brushRef="#br0" timeOffset="121962.3839">16698 2845,'0'0,"24"0,-1 0,1 0,-1 0,1 0,-24 24,23-24</inkml:trace>
  <inkml:trace contextRef="#ctx0" brushRef="#br0" timeOffset="122146.3735">16722 3010,'0'24,"23"-24,1 0,-1 0,1 0,-1-24,1 24</inkml:trace>
  <inkml:trace contextRef="#ctx0" brushRef="#br0" timeOffset="122330.3567">16980 2869,'0'23,"0"1,0-1,0 1,0 0,0-1,0 1,0-1,-23 1</inkml:trace>
  <inkml:trace contextRef="#ctx0" brushRef="#br0" timeOffset="123306.2997">16416 1693,'23'0,"1"0,-24 24,0-1,23-23,-23 24,24-1,-24 1,0-1,-24-23,24 24,-23-24,46-24,1 1,0-1,-24 1,23-1,1 24,-1 0,1 0,-1 0,-23 24,0-1,24 1,-24-1,23 1</inkml:trace>
  <inkml:trace contextRef="#ctx0" brushRef="#br0" timeOffset="124826.2023">17310 1928,'0'24,"0"-1,0 1,0-1,0 24,0-23,23 23,-23 0,0 0,0-24,0 24,24 1,-24-25,0 24,0-23,0-1,0 1,0-1</inkml:trace>
  <inkml:trace contextRef="#ctx0" brushRef="#br0" timeOffset="126101.6858">16510 3104,'0'24,"0"-1,0 1,24-1,-24 1,0-1,0 1,0 23,0-24,-24 1,24 23,-24-24,1 1,23-1,-24 24,1-47,23 24,-24-1,1-23,23 24,-24-24,1 0,-1-24,24 1,0-1,0 1,0-1,24 1,-1-1,1 1,23-1,-24 1,1-1,47 24,-48-23,1-1,-1 1</inkml:trace>
  <inkml:trace contextRef="#ctx0" brushRef="#br0" timeOffset="128051.3818">17568 2069,'-23'0,"-1"24,24-1,0 1,0-1,0 1,0-1,0 1,0-1,0 1,24-1,-1 1,1-24,-1 0,1 0,-1-24,24 24,-47-23,24-1,-1 1,-23-1,24 1,0-1,-24 1,0-1,0 1,0 46,0 1,0-1,0 1,23-1,-23 1,24-24,-1 23,24 1,-23-24</inkml:trace>
  <inkml:trace contextRef="#ctx0" brushRef="#br0" timeOffset="129621.5621">18039 2493,'0'23,"0"-46,23 23,1-24,-24 1,0-1,0 48,0-1,0 1,0-1,23 1,1-24,-24 23,23-23</inkml:trace>
  <inkml:trace contextRef="#ctx0" brushRef="#br0" timeOffset="129797.5505">18156 2352,'0'-24,"-23"24</inkml:trace>
  <inkml:trace contextRef="#ctx0" brushRef="#br0" timeOffset="130325.5179">18203 2069,'24'24,"-1"-24,1 0,-1 0,1 23,23-23,0 0,-23 0,23 0,-24 24,1-24,-1 0,1 0,-1 23,1-23,-24 24,-24-1,1-23,23 24,0-1,-47 1,47-1,-24 1,1 0,-1-24,1 23,-1 1</inkml:trace>
  <inkml:trace contextRef="#ctx0" brushRef="#br0" timeOffset="130999.8376">19238 1999,'0'0,"-23"0,23 23,-47-23,23 24,1-1,-1 1,-23-24,23 23,1-23,-1 24,1-24,-1 23,1-23,23 24,-24-24,1 0,23 23,23 1,1-1,-1-23,24 24,-47-1,47-23,-23 24,23-24,-23 24,-1-24,1 0,-1 0</inkml:trace>
  <inkml:trace contextRef="#ctx0" brushRef="#br0" timeOffset="131783.7872">19497 2046,'0'23,"0"1,0-1,0 1,0-1,0 1,0-1,23 1,1-1,-1-23,1 0,-1 0,1 0,-24-23,23 23,1-24,-24 1,24-1,-24 1,23-1,-23 1,0 46,0 1,0-1,0 1,24-24,-24 23,23 1</inkml:trace>
  <inkml:trace contextRef="#ctx0" brushRef="#br0" timeOffset="132391.7538">19920 2446,'0'0,"24"0,-1 0,1-24,-1 24,1-23,-24-1,0 48,0-1,0 1,0-1,0 1,0-1</inkml:trace>
  <inkml:trace contextRef="#ctx0" brushRef="#br0" timeOffset="132591.7412">20132 2257,'-24'0,"1"0,23-23</inkml:trace>
  <inkml:trace contextRef="#ctx0" brushRef="#br0" timeOffset="133095.7047">20273 1834,'0'24,"0"-1,0 1,0 23,0-24,0 24,0 0,0-23,0 23,0 0,0 0,0 0,0 0,0 0,-24 0,24-23</inkml:trace>
  <inkml:trace contextRef="#ctx0" brushRef="#br0" timeOffset="134279.6357">16204 1552,'-23'23,"23"1,0 23,-24-24,24 25,-23-1,23 23,-24 1,1 23,23-24,-24 24,1 0,23 1,-24-25,1 24,23 0,0 0,0 0,0 0,23 1,1-1,-24-24,23 24,1-23</inkml:trace>
  <inkml:trace contextRef="#ctx0" brushRef="#br0" timeOffset="135079.5832">20249 1411,'24'0,"-1"0,1 0,-24 23,24-23,-1 24,-23-1,24 1,-1 23,1-24,-24 24,23 0,1 1,-24-1,0 0,0 0,0 0,0 0,0 0,0 23,0-23,0 24,0-1,-24 1,1 0,23-1,-47 24,23-23,-23-1,0 24,0-23,23 23,-23-23,-23 23,23-24,0 24,0-23</inkml:trace>
  <inkml:trace contextRef="#ctx0" brushRef="#br0" timeOffset="137759.8822">20790 494,'0'23,"24"-23,-24 24,23-1,-23 1,24 23,-1-24,-23 1,0 23,0 0,0-24,0 48,0-24,0 0,0 0,0 0,0 0,0 0,0 0,0 0,0 24,-23-24,23 0,0 23,-24-23,24 24,0-1,-23-22,23 22,0-23,0 24,0 23,0-24,0 1,0-1,-24 24,24-23,0 23,0-23,0 23,0 0,0 0,0 0,0 0,0 0,0 0,24-23,-24 23,0 0,0-24,0 25,23-1,1 0,-24-24,23 24,-23-23,24 23,-24-24,23 1,-23 0,24 23,-24-24,24 1,-24-1,23 1,-23 23,24-23,-1-1,-23 1,0-24,24 23,-1 1,-23-1,24-23,-1 24,-23-24,0 0</inkml:trace>
  <inkml:trace contextRef="#ctx0" brushRef="#br0" timeOffset="155638.4111">18203 2610,'-23'0,"23"-23,0-1,0 48,0-1,0 1,0-1,0 1,-24-1,24 1,0-1,0 1,-23-24,-1 23,24 1,-23-1,-1 1,1-24,-1 0,1 0,-1 0,24-24,0 1,0-1,0 1,24-1,-1 24,1 0,-1 0,1-23,-1 23,24 0,-23 0</inkml:trace>
  <inkml:trace contextRef="#ctx0" brushRef="#br0" timeOffset="156469.087">20085 2493,'0'23,"-24"-23,24 24,0 23,-23-47,23 47,0-24,0 1,0-1,-24 1,24 23,-23-47,23 23,-24 1,-23-1,24 1,-1-24,1-24,23 1,0-1,23 1,-23-1,24 24,-1-23,24-1,-23 24,23-23,0 23,-24 0,24 0,-23 0,-1-24</inkml:trace>
  <inkml:trace contextRef="#ctx0" brushRef="#br0" timeOffset="159964.4082">12794 1740,'0'0,"-23"0,23-23,23-1,-23 0,24 1,-1-1,1 1,-1-1,24-23,-23 0,46 24,-46-24,23 0,0 0,0 23,-24 1,1-24,23 47,-47-24,23 1,1 23,0 0,-24-24,-24 1,0 23,1 0,-1-24,1 1,23-1,0 0,23 1,-23-1,24 24,-24-23,23 23,1 0,0 0,-1 0,1 23,-24 1,0-1,23 1,-23 0,0-1,0 24,-23-23,23 23,-24-24</inkml:trace>
  <inkml:trace contextRef="#ctx0" brushRef="#br0" timeOffset="161229.7142">16416 1246,'0'-23,"23"23,1 0,-1-24,25 24,-1-23,-24 23,24-24,0 24,-23-23,23-1,0 24,23-23,-23 23,0-24,24 24,-1 0,-22 0,22 24,1-24,-24 23,0 1,23-1,-23-23,24 24,-24-1,23 1,25-1,-25 1,-23 23,0-47,0 23,0 1,0-1,0 1,-23-1,23 24,-24-23,-23-1,0 1,0-1,0 1,-23-1</inkml:trace>
  <inkml:trace contextRef="#ctx0" brushRef="#br0" timeOffset="161898.3625">16534 964,'-24'23,"0"1,1-1,23 1,-24 0,24-1,-23 1,23-1,0 1,0-1,0 1,0-1,0 1,23-1,1-23,23 24,-23-24,-1 0,1-24</inkml:trace>
  <inkml:trace contextRef="#ctx0" brushRef="#br0" timeOffset="172939.0377">6397 5832,'24'0,"-1"0,1 0,23 0,-24-23,24 23,0 0,0-24,0 24,0 0,-23-23</inkml:trace>
  <inkml:trace contextRef="#ctx0" brushRef="#br0" timeOffset="173171.0231">6515 6091,'-24'0,"48"0,-1 0,1 0,23 0,-24 0,24 0,-23 0,23-24,-24 24</inkml:trace>
  <inkml:trace contextRef="#ctx0" brushRef="#br0" timeOffset="174290.9515">7455 5527,'24'0,"-1"0,24 0,-23 0,23 0,0 0,24 0,-24 0,23 0,1 0,-1 0,1-24,-24 24,23 0,-23 0,1 0,-1 0,-24 0,24 0,0 0,-23 0,-24 24</inkml:trace>
  <inkml:trace contextRef="#ctx0" brushRef="#br0" timeOffset="175122.8989">7502 5597,'-23'0,"23"24,23-24,-23 23,47-23,-23 24,23-24,0 0,24 0,-24 0,0 0,23 23,-23-23,0 24,0-24,-23 23,23-23,-47 24,23-24,1 23,-24 1,0-1,-24 1,1-1,-1 1,1-1,-1-23,-23 24,24-1,-24 1,23-1,-23 1,0-1,24 1,-24-1,23-23,-23 24,47 0,-47-1,23 1,1-1,-1 1,24-1,24-23,-1 0,1 0,0 0,-1 0,71-23,-23 23,-24 0,23 0,-23 0,24 0,-1 0,1 0,0 0,-24 0,23 0,-23 0,-23 0,23 0</inkml:trace>
  <inkml:trace contextRef="#ctx0" brushRef="#br0" timeOffset="175842.8553">7573 6726,'0'23,"0"1,23-24,1-24,0 1,-1 23,-23-24,24 1,-24-1,0 1,0 46,0 1,0-1,0 1,0-1,23-23,-23 24,24-24,-24 24,23-24</inkml:trace>
  <inkml:trace contextRef="#ctx0" brushRef="#br0" timeOffset="176042.8413">7761 6514,'0'0,"-23"0,23-23,-24 23</inkml:trace>
  <inkml:trace contextRef="#ctx0" brushRef="#br0" timeOffset="176298.8289">7902 6608,'24'0,"-1"0,1 0,-1 0,1 0,-1 0,1 0</inkml:trace>
  <inkml:trace contextRef="#ctx0" brushRef="#br0" timeOffset="176474.8166">7949 6749,'-23'0,"46"0,-70 24,71-24,-1 0,1 0,-1-24,1 24,-1 0,1-23</inkml:trace>
  <inkml:trace contextRef="#ctx0" brushRef="#br0" timeOffset="176690.8032">8255 6585,'0'23,"0"1,0-1,0 24,0 0,0-23,0 0,0-1</inkml:trace>
  <inkml:trace contextRef="#ctx0" brushRef="#br0" timeOffset="177682.7419">7573 5150,'23'-23,"1"23,0 0,-1 0,-23 23,24-23,-1 0,-23 24,0-1,0 1,0-1,-23-23,-1 0,48-23,-24-1,23 1,1-1,-1 24,1-23,-24-1,23 1,1 23,-1 0,1 0,-1 0,-23 23,24 1,-24-1,23 1,-23-1,0 1,0-1</inkml:trace>
  <inkml:trace contextRef="#ctx0" brushRef="#br0" timeOffset="178322.6972">8843 5409,'0'0,"0"23,0 1,0-1,0 1,23 0,-23-1,0 1,0 23,0 0,0-24,0 48,0-48,0 24,0 24,0-24,0 0,-23 0,23 0,0 0,0 0,0-23,0-1,0 1,0-1,0 1</inkml:trace>
  <inkml:trace contextRef="#ctx0" brushRef="#br0" timeOffset="179042.6553">9055 5597,'0'24,"0"-1,0 1,-24-24,24 47,-23-24,23 1,0-1,0 24,0-23,23-1,1 1,-24-1,23-23,1 24,-1-24,1 0,-1 0,1-24,-1 24,1 0,-24-23,0-1,23-23,1 0,-24 24,0-1,0-23,0 24,0-1,23 1,-23-1,0 48,0-1,24 1,-24-1,0 1,0 23,0-24,23 1</inkml:trace>
  <inkml:trace contextRef="#ctx0" brushRef="#br0" timeOffset="179570.6203">9690 6044,'0'23,"0"1,23-24,1 0,-1-24,1 1,-1-1,1 24,-24-23,0-1,0 48,0-1,0 1,0-1,0 1,0-1,23 1,-23 0,24-24</inkml:trace>
  <inkml:trace contextRef="#ctx0" brushRef="#br0" timeOffset="179762.6187">9878 5832,'-24'0</inkml:trace>
  <inkml:trace contextRef="#ctx0" brushRef="#br0" timeOffset="180226.5773">9313 5809,'24'0,"-1"0,-23 23,24-23,-1 24,-23-1,0 1,24-24,-1 23,24 1</inkml:trace>
  <inkml:trace contextRef="#ctx0" brushRef="#br0" timeOffset="182318.7279">10113 5668,'23'23,"25"-23,-25 24,1-24,23 23,0-23,-24 24,24-24,24 0,-24 0,-24 23,1-23,23 0,0 24,-24-24,1 0,-24 23,-24-23,24 24,-23-1,-1 1,1-1,-24 1,0 23,23-24,1 1,-48-1,48 1,-1-1,-23 1,47 0</inkml:trace>
  <inkml:trace contextRef="#ctx0" brushRef="#br0" timeOffset="183078.6747">11571 5574,'-23'23,"-1"-23,1 24,-24-1,23 1,-23-1,0 1,0-1,0 1,23-1,-23 1,24-1,-1-23,1 24,-1-1,1 1,23-1,23-23,-23 24,24-24,-1 0,24 23,-23-23,23 24,0-24,0 23,0-23,-24 24,25-24,-1 23,-24 1,1-24,-1 23,1 1</inkml:trace>
  <inkml:trace contextRef="#ctx0" brushRef="#br0" timeOffset="183982.6195">11900 5668,'0'-24,"-23"24,23 24,0-1,0 1,-24-1,24 1,0 23,0-24,0 24,24-23,-1-1,-23 24,24-23,-1-1,1-23,-1 0,1 24,23-24,-23 0,-1-24,1 24,-1-23,1-1,-1 1,1-1,-1 1,1-1,-1-23,-23 24,0-1,24 1,-24-1,0 1,0-1,0 1,-24 23,24-24,0 48,0-1,0 1,24-1,-24 1,23-1,-23 1,0-1,24-23,-1 47,-23-23,24-1,-24 1,0-1,0 1,0-1,23-23,1 0,-24 24</inkml:trace>
  <inkml:trace contextRef="#ctx0" brushRef="#br0" timeOffset="184654.5797">12676 6114,'0'0,"-23"0,-1 0,48 0,-1 0,1-23,0 23,-1-24,-23 1,24 23,-48 0,24 23,0 1,0-1,0 1,0 0,24-1,-1-23,-23 24</inkml:trace>
  <inkml:trace contextRef="#ctx0" brushRef="#br0" timeOffset="184830.5629">12865 5879,'0'-23,"0"46,-24-46</inkml:trace>
  <inkml:trace contextRef="#ctx0" brushRef="#br0" timeOffset="185574.5206">13123 5409,'0'0,"0"-24,0 48,0 23,0-24,0 1,0 23,0-23,0 23,0 0,0 47,24-47,-24 0,0 23,0-23,0 0,0-23,0 23,0-24,0 25,0-25,0 1</inkml:trace>
  <inkml:trace contextRef="#ctx0" brushRef="#br0" timeOffset="187989.0382">13288 5197,'23'0,"1"0,0 24,-24-1,23 1,1-1,23 24,-24-23,1 23,-1 23,1-22,-1-1,1 23,-24-23,23 24,-23-1,0-23,-23 24,-1-1,24 1,-47 0,24-1,-24 1,0-1</inkml:trace>
  <inkml:trace contextRef="#ctx0" brushRef="#br0" timeOffset="188732.9883">7150 4939,'-24'23,"1"1,-1-1,1 24,-1 0,1 0,23 24,-24-1,0 1,1-1,23 1,0 23,0-23,0 23,0 0,0 0,23 0,1-24,0 25,23-1,0 0,0 0,0-24,23 24,1-23,-1 0</inkml:trace>
  <inkml:trace contextRef="#ctx0" brushRef="#br0" timeOffset="189796.9258">14229 5291,'-24'0,"1"0,-1 0,1 0,46 0,1 0,23 0,0 0,0 0,47 0,-47 0,47 0,-23 0,-1 0,1 0,23 0,-47 0,23 0,-46 0,23 0,-24 0,1 24,-1-24</inkml:trace>
  <inkml:trace contextRef="#ctx0" brushRef="#br0" timeOffset="190468.8829">14229 5338,'0'0,"-24"0,1 0,23 24,23-24,-23 23,24-23,-1 24,1-24,-1 0,24 0,-23 23,23-23,-24 0,24 24,0-24,-23 0,23 23,-23-23,23 0,-24 0,24 24,-23-24,-1 0,1 0,-24 24,-24-1,-23 1,24-1,-1 1,-46-1,22 1,1-1,-23 1,23 23,23-47,-23 47,0-24,47 1,-47-1,47 1,0-1,0 1,24-24,-1 0,24 0,-23 0,23 0,0-24,23 24,-23-23,1 23,22-24,-23 24,0 0,24-23,-24 23,0 0,-24 0,24-24</inkml:trace>
  <inkml:trace contextRef="#ctx0" brushRef="#br0" timeOffset="191158.2883">14417 6350,'23'0,"1"0,-24-24,23 1,1 23,-1-24,-23 1,24 23,-24-24,23 24,-23-23,0 46,0 1,0-1,0 1,0 23,0-24,0 24,0-23,0 23,0-24,0 24,0-23,-23-1,23 1,-24-24,24 23,-23 1,-1-24,24-24,-23 24,23-23,0-1,0 1,0-24,0 23</inkml:trace>
  <inkml:trace contextRef="#ctx0" brushRef="#br0" timeOffset="191358.2748">14629 6138,'0'-24,"-24"24</inkml:trace>
  <inkml:trace contextRef="#ctx0" brushRef="#br0" timeOffset="191590.2614">14746 6185,'-23'24,"46"-24,1 0,-1 0,1 0,-1 0,1 0,-1 0,1 0</inkml:trace>
  <inkml:trace contextRef="#ctx0" brushRef="#br0" timeOffset="191774.2495">14793 6303,'0'23,"24"-23,-1 0,1 0,-1 0,1 0,-1-23,1 23</inkml:trace>
  <inkml:trace contextRef="#ctx0" brushRef="#br0" timeOffset="191942.2365">15099 6185,'-71'71,"142"-142,-95 71,24 24,0-1,0 1,-23-24,23 23,0 1,0-1,-24 1,24-1,0 1</inkml:trace>
  <inkml:trace contextRef="#ctx0" brushRef="#br0" timeOffset="192846.1831">14464 4939,'0'-24,"23"24,1 24,-1-24,-23 23,0 1,24-1,-24 1,0-1,0 1,0-48,0 1,23 23,-23-24,0 1,24 23,0-24,-24 1,23 23,1 0,-1 0,-23 23,24-23,-24 24,0-1,0 1,0-1,0 1,0-1,-24 1</inkml:trace>
  <inkml:trace contextRef="#ctx0" brushRef="#br0" timeOffset="194734.0605">15710 5291,'0'0,"0"24,0-1,-23 1,23-1,0 1,-24 23,1 0,23-23,-24 23,1-24,23 24,-24-23,1 23,-1-24,24 1,0-1,-23 1,-1-1,48-23,-24-23,23-1,-23 1,24-24,-1 23,1-23,-24 24,23-24,1 0,-24 23,23-23,1 0,-24 23,23-23,1 47,-24-23,23-1,-23 48,0-1,0 1,24 23,-24-24,0 24,23-23,-23 23,0-23,0 23,24-24,-24 1,23 23,-23-24,0 1,0-1</inkml:trace>
  <inkml:trace contextRef="#ctx0" brushRef="#br0" timeOffset="194934.0484">15546 5644,'0'0,"23"0,1-23,23 23,-24 0,1-24,23 24</inkml:trace>
  <inkml:trace contextRef="#ctx0" brushRef="#br0" timeOffset="195701.9993">15569 5056,'-23'0,"23"-23,23 23,1-24,-1 1,1 23,-1-24,1 1,-1-1,24 24,-47-23,24 23,-1 0,-23 23,0 1,0-1,24 1,-1-1,-23 1,24-1,-24 1</inkml:trace>
  <inkml:trace contextRef="#ctx0" brushRef="#br0" timeOffset="196926.8492">16228 5127,'-24'0,"24"23,0 24,0-23,0-1,0 24,0 0,0-23,0 23,0 0,0-24,0 25,0-25,0 24,0-23,0 23,0-24,0 24,0-23,0 23,0-24,0 24,0-23,0-1,0 1,0-1,0 1,-23-1</inkml:trace>
  <inkml:trace contextRef="#ctx0" brushRef="#br0" timeOffset="198278.7684">16463 5268,'0'23,"-24"-23,24 24,-23-1,23 1,0 23,0-24,0 1,0-1,0 1,0 23,0-23,0-1,23 1,1-1,-24 1,23-24,1 23,0-23,-1 0,1 0,-1 0,1 0,-1-23,1 23,-1-24,1 1,-1-1,-23 1,24 23,-24-24,0 1,0-1,23 0,-23 1,0-1,0 1,0 46,0 1,0-1,0 1,0 0,0-1,0 1,24-1,-24 1,23-24,1 23,-1 1</inkml:trace>
  <inkml:trace contextRef="#ctx0" brushRef="#br0" timeOffset="199078.7119">17027 5785,'24'0,"-1"-23,1 23,-1-24,1 24,-24-23,24 23,-24-24,23 24,-23 24,0-1,0 1,0-1,0 1,0-1,0 24,0 0,0-23,0 23,0-24,-23 24,23 0,-24-23,0 23,1-47,23 24,-24-1,1-23,-1 24,1-48,-1 1,24-1,0 1</inkml:trace>
  <inkml:trace contextRef="#ctx0" brushRef="#br0" timeOffset="199286.6971">17192 5574,'-23'0</inkml:trace>
  <inkml:trace contextRef="#ctx0" brushRef="#br0" timeOffset="199958.6557">17404 5338,'23'0,"1"0,-1 0,1 0,-1 0,24 0,-23 0,23 24,-24-24,1 0,-1 23,1-23,-1 24,1-24,0 0,-24 23,0 1,0-1,-24 1,0-24,24 24,-23-1,-1 1,-23-24,24 47,-24-24,0 1,23-1,-23 24</inkml:trace>
  <inkml:trace contextRef="#ctx0" brushRef="#br0" timeOffset="203040.0618">18744 5197,'24'0,"-48"0,48 24,-48-24,1 23,-1-23,24 24,-47-1,47 1,-47-1,0 1,24-1,-24 1,0-24,23 23,0 1,1-24,-1 23,1-23,23 24,0 0,0-1,0 1,23-24,1 23,-1 1,1-1,0-23,23 24,-24-24,1 23,23-23,0 24,-24-24,24 23,-23-23</inkml:trace>
  <inkml:trace contextRef="#ctx0" brushRef="#br0" timeOffset="204151.9879">19168 5244,'-24'0,"24"24,0-1,-23 1,23-1,0 1,0-1,0 1,0-1,0 24,23-23,1 0,-1-1,1 1,-1-24,1 0,-1 23,1-23,-1 0,24 0,-47-23,47 23,0-24,-47 1,24-1,-1 0,1 1,-24-1,0 1,0-1,0 1,0-1,0 1,0 46,0 1,0-1,0 1,0-1,0 1,23-1,1 1,-24 0,0-1,23-23,1 24,-1-24,1 0,0 0</inkml:trace>
  <inkml:trace contextRef="#ctx0" brushRef="#br0" timeOffset="204823.9457">19920 5644,'24'0,"-1"-23,1 23,-24-24,0 1,23 23,1 0,-24-24,0 48,0-1,0 1,0 23,0-24,0 24,0 0,0 0,0 0,0 0,0 0,0 0,0 24,0-48,-24 25,24-25,-23 1,23-1,0 1,0-48,0 1,0-1,0 1,23-25,1 25,-24-1,0-23,23 24</inkml:trace>
  <inkml:trace contextRef="#ctx0" brushRef="#br0" timeOffset="205087.9289">20038 5503,'0'0,"-24"0,24-24,24 24</inkml:trace>
  <inkml:trace contextRef="#ctx0" brushRef="#br0" timeOffset="206007.8743">20367 5033,'-23'0,"23"23,-24 1,24 23,0-24,0 24,-24 0,24 0,0 0,0 0,24-23,-24 23,0 0,0 0,0-23,24 23,-24 0,0-24,0 1,0-1</inkml:trace>
  <inkml:trace contextRef="#ctx0" brushRef="#br0" timeOffset="207127.8013">20438 4797,'0'24,"23"-24,1 23,-24 1,47 0,-47 23,47 0,-24-24,1 48,-1-24,-23 0,24 23,-1 1,-23-24,0 23,24 1,-24 0,0-24,0 23,-24 1,24-1,-23 1,-1-1,-23-23,0 0</inkml:trace>
  <inkml:trace contextRef="#ctx0" brushRef="#br0" timeOffset="207903.7486">13994 4774,'-24'23,"24"1,0-1,-24 1,24 23,-23 0,23 0,-24 0,24 24,-47-24,47 23,-23 24,-1-23,1-24,-1 24,1-1,23 1,0-1,0 1,23-1,1 1,-1-1,24 1</inkml:trace>
  <inkml:trace contextRef="#ctx0" brushRef="#br0" timeOffset="217600.0521">15405 6608,'0'24,"0"-1,0 1,0-1,23-23,-23 24,0-1,24-23,-24 24,23 0,-23-1,0 1,24-24,-1 0,1 0,-1 0,1 0,-1 0,1 0,-1 0,1 0,-1 0,1-24,-1 24,1 0,-1-23,1 23,-1 0,-23-24,24 24,0 0,-1 0,1-24,-1 24,1 0,-1-23,1 23,-1 0,1 0,-24-24,23 24,1 0,-1-23,1 23,-1 0,1 0,-1 0,1 0,-1 0,1 0,-24 23,23-23,1 0,-24 24,0-1,0 1,0 0,0-1,0 1,0-1,0-46,0-1,0 1,23 23,-23-24,24 24,-1-24,1 24,-1 0,1 0,0-23,-1 23,1 0,-1 0,1 0,-1 0,1 0,-1 0,1 23,-1-23,1 0,23 0,-24 24,1-24,-1 0,1 0,23 0,-24 0,24 0,-23 0,23 0,-24 0,1 0,0 0,-1 0,1 0,-1-24,1 24,-1-23,1 23,-1-24,1 24,-24-23,23 23,1-24,-1 24,-23-23,0-1,24 24,-24-23,23 23,-23-24,0 1,0-1,0 1</inkml:trace>
  <inkml:trace contextRef="#ctx0" brushRef="#br0" timeOffset="222470.6693">16157 7126,'0'23,"0"1,0-1,0 1,0 23,0-24,0 1,0-1,0 1,0-1,0 1,0 23,0-23,0-1,0 1,0-1,0 1,0-1</inkml:trace>
  <inkml:trace contextRef="#ctx0" brushRef="#br0" timeOffset="223182.6271">16534 7196,'0'0,"-24"0,0 0,1 24,23-1,0 1,-24-1,1-23,23 47,-24-23,24 23,0 0,0-23,0-1,24 1,-24-1,23-23,1 24,-1-24,1 0,0 0,-1 0,1-24,-1 24,1-23,-1-1,-23 1,0-1,24 1,-24-1,23 0,-23-23,0 24,0-1,0 1,0-1,0-23,-23 24,-1-1,1 24,-24 0,0 0,23 24,-23-1,23 1,1-1,23 1,0-1,23 1,1-1,23-23,-23 0,-1 0,1 0,-1 0</inkml:trace>
  <inkml:trace contextRef="#ctx0" brushRef="#br0" timeOffset="223734.5843">16863 7173,'0'23,"23"-23,1 0,-1 0,1 24,-1-24,-23 23,24-23,-1 0,-23 24,24-24,23 0,-47 23,23-23,1 0,0 0,-1 0,-23 24,24-24,-24 23,0 1,0-1,-24-23,24 24,-23 0,-1-1,-23 1,47 23,-47-24,23-23,1 24</inkml:trace>
  <inkml:trace contextRef="#ctx0" brushRef="#br0" timeOffset="231416.6396">6162 9642,'0'-23,"23"23,24-24,0 24,0 0,-23 0,23-23,0 23,-23 0,23 0,0 0</inkml:trace>
  <inkml:trace contextRef="#ctx0" brushRef="#br0" timeOffset="231632.6261">6185 9854,'24'0,"-1"0,1 0,-1 0,24 0,1 0,-25 0,24-24,0 24</inkml:trace>
  <inkml:trace contextRef="#ctx0" brushRef="#br0" timeOffset="232304.5809">7244 9148,'23'0,"1"0,23 0,-24 0,24 0,0 0,0 0,0 0,24 24,-24-24,24 0,-1 0,-23 0,24 0,-1-24,-23 24,0 0,-23 0,23 0,-24 0,24 0,-23 0,0-23,-1 23</inkml:trace>
  <inkml:trace contextRef="#ctx0" brushRef="#br0" timeOffset="233096.5365">7291 9219,'0'23,"23"-23,1 0,23 24,-24-24,24 0,-23 23,23-23,0 24,0-24,0 24,24-24,-48 0,24 0,-23 23,23-23,-24 24,1-24,-1 23,1-23,-24 24,0-1,-24 1,-23-1,24 1,-24-1,23 24,-23-23,24-1,-48 1,48-1,-25 1,25 23,-48-47,48 23,-1 1,-23 23,24-47,-1 23,1 1,-1-1,1-23,23 24,23-24,1 0,-1 0,1 0,23 0,0 0,-24 0,48 0,-24 0,0 0,24 0,-1 0,1 0,-1 0,1 0,-1 24,1-24,-24 23,24-23,-24 0,-24 0</inkml:trace>
  <inkml:trace contextRef="#ctx0" brushRef="#br0" timeOffset="233784.4873">7338 10489,'-24'0,"48"0,-1 0,1-24,-1 24,1 0,-1-23,1-1,-1 24,-23-23,0-1,0 48,0-1,0 1,0-1,24 1,-24-1,23-23,-23 24,24-24,-24 23</inkml:trace>
  <inkml:trace contextRef="#ctx0" brushRef="#br0" timeOffset="233944.4807">7596 10230,'-23'-23,"46"46,-46-70,-1 47,1 0,23 24</inkml:trace>
  <inkml:trace contextRef="#ctx0" brushRef="#br0" timeOffset="234264.4613">7667 10512,'0'24,"0"-1,0 1,-23 0,23-1,-24-23,24 24,-24-1</inkml:trace>
  <inkml:trace contextRef="#ctx0" brushRef="#br0" timeOffset="234880.4196">7949 10489,'0'23,"0"-46,24 23,-24-24,23 24,-23-23,24 46,-1 1,-23-1,24 1,-24-1,0 1,0 23,0-23,0-1,0 1,0 23,0 0,-24-24,1 1,-1-1,1 1,-1-1,1 1,-1-24,1 0,23-24,0 1</inkml:trace>
  <inkml:trace contextRef="#ctx0" brushRef="#br0" timeOffset="235088.4046">8090 10324,'-23'0,"-1"0,24-23</inkml:trace>
  <inkml:trace contextRef="#ctx0" brushRef="#br0" timeOffset="236796.8653">9008 9031,'-24'23,"24"1,0-1,0 24,0-23,0 23,0-24,0 24,0 1,0-1,0 0,24 23,-24-23,0 0,0 0,0 0,0 0,0-23,0 23,0-24,0 1</inkml:trace>
  <inkml:trace contextRef="#ctx0" brushRef="#br0" timeOffset="237452.8243">9454 9172,'0'0,"0"23,-23 1,23-1,0 1,0 23,0-23,0-1,0 24,0-23,23 23,-23-24,0 24,24-23,-1-1,1 1,0-1,-1-23,-23 24,24-24,-1 0,-23-24,24 1,23 23,-47-24,23-23,1 24,-24-1,23 1,1-24,-1 0,-23 23,0 1,24-1,-24 48,0-1,0 1,0-1,23 1,-23-1,24 24,-1-47,-23 47</inkml:trace>
  <inkml:trace contextRef="#ctx0" brushRef="#br0" timeOffset="238028.7839">10231 9689,'0'24,"0"-48,23 24,1 0,-24-23,23 23,-23-24,0 48,0-1,0 1,24-1,-24 1,23-24</inkml:trace>
  <inkml:trace contextRef="#ctx0" brushRef="#br0" timeOffset="238220.7721">10348 9431,'0'0,"-23"0,-1 0</inkml:trace>
  <inkml:trace contextRef="#ctx0" brushRef="#br0" timeOffset="239028.7266">10630 9078,'24'0,"-1"23,24-23,-23 24,23-24,-23 0,-1 23,48-23,-48 0,1 24,23-24,0 0,-24 0,24 0,-47 23,47-23,-23 0,-1 24,-23-1,0 1,-23-1,-1 1,24 0,-47-1,24 1,-1-1,-23 1,24-1</inkml:trace>
  <inkml:trace contextRef="#ctx0" brushRef="#br0" timeOffset="240172.6497">10913 9431,'0'23,"0"1,0-1,0 1,-24-1,1 1,-1-1,24 1,-23-1,-1 1,24-1,-24 1,1-24,23 23,-24 1,1-24,-1 23</inkml:trace>
  <inkml:trace contextRef="#ctx0" brushRef="#br0" timeOffset="240684.6175">10960 9454,'0'-23,"23"23,-46 23,23 1,-24-1,1-23,23 24,-24-1,1 1,-1-24,24 23,-23-23,23 24,0-48,23 24</inkml:trace>
  <inkml:trace contextRef="#ctx0" brushRef="#br0" timeOffset="241538.8803">12253 9101,'-23'0,"23"24,-24-24,1 23,-1 1,1-24,-1 23,-23 1,0-1,23-23,-23 47,0-23,24 0,-1-24,-23 23,24 1,-1-1,1 1,-1-24,24 23,0 1,0-1,24-23,-24 24,23-24,1 23,-1 1,24-1,0-23,-23 24,23-1,0 1,0-1,0-23,0 24,-23-1,23 1,-24-24,24 0,-47 23</inkml:trace>
  <inkml:trace contextRef="#ctx0" brushRef="#br0" timeOffset="242464.0655">12794 9195,'0'24,"0"-1,0 1,-23 23,23-23,0 23,0 0,0-24,0 24,23-23,-23-1,0 1,24-1,-1 1,1-1,-1-23,1 0,-1 0,1-23,-1-1,1 1,-1-1,-23 1,0-1,24 1,-24-1,23 1,-23-1,0 1,0-1,0 1,24 23,-24-24,0 48,0-1,0 1,0-1,0 1,0-1,0 1,0-1,23 1,-23 23,24-24,-1-23,1 24</inkml:trace>
  <inkml:trace contextRef="#ctx0" brushRef="#br0" timeOffset="243013.2461">13382 9713,'24'0,"-1"-24,1 24,-1-23,-23-1,0 48,0-1,0 1,0-1,0 1,24-1</inkml:trace>
  <inkml:trace contextRef="#ctx0" brushRef="#br0" timeOffset="243213.233">13523 9454,'0'-23</inkml:trace>
  <inkml:trace contextRef="#ctx0" brushRef="#br0" timeOffset="243837.1961">13970 8843,'-24'0,"24"23,-23 1,23-1,0 24,0 0,0-23,0 23,0 0,0 0,0 23,0-23,0 1,0 22,-24 1,24-24,0 23,-23 1,23-24,-24 0,24 0,0 0,-23 0,-1-24</inkml:trace>
  <inkml:trace contextRef="#ctx0" brushRef="#br0" timeOffset="244709.1407">14276 9031,'0'-24,"0"48,0-1,0 1,-24 23,24-24,0 24,0-23,0 23,-23-24,23 25,-24-25,24 24,-23-23,23-1,0 1,0-1,0 1,0-1,-24-23,24-23,0-1,0 1,0-1,0 1,24-1,-24-23,23 24,-23-25,24 1,-1 24,-23-24,0 23,0 1,0-1,0 1,24-1,-24 1,23-1,1 24,-1 0,-23 24,47 23,-23-47,-24 47,0-24,23 1,-23 23,24-24,-24 1,0-1,0 25,0-25,0 1,0-1,0 1,0-1,23 1</inkml:trace>
  <inkml:trace contextRef="#ctx0" brushRef="#br0" timeOffset="244901.134">14205 9313,'0'0,"0"-24,24 24,-24-23,23 23,1 0,-1 0,1 0,-1 0,24 0</inkml:trace>
  <inkml:trace contextRef="#ctx0" brushRef="#br0" timeOffset="245469.0952">14746 8749,'0'0,"0"23,0 1,0-1,-23 1,23 23,0 0,0 0,0 0,0 0,0 0,-24 0,24 23,0-23,0 1,0 22,-23 1,23-24,-47 94,47-94,0 0,0 0,-24 0,24-24,-24 24,24-23,0 0</inkml:trace>
  <inkml:trace contextRef="#ctx0" brushRef="#br0" timeOffset="246389.0309">15075 9125,'0'0,"0"-24,0 48,0 23,-23-47,23 47,0-24,0 1,0 23,0-23,0-1,23 24,-23-23,24-1,-1 1,1-1,-1-23,1 0,-1-23,1 23,-24-24,24 1,23 23,-47-47,23 23,1 1,-24-1,47-23,-47 23,23 1,-23-1,0 1,-23 23,23 23,0 1,0-1,0 1,0-1,0 25,0-25,47 24,-24-23,-23-1,47 24,0-23,-23-24</inkml:trace>
  <inkml:trace contextRef="#ctx0" brushRef="#br0" timeOffset="247029.001">15804 9501,'24'24,"-1"-24,1-24,0 24,-1-23,1 23,-24-24,23 24,-23 24,0-1,0 24,0-23,0 23,0 0,0-24,0 24,0 0,0 0,0 0,-23 0,23 1,-24-1,24-24,-23 24,-1-23,0-1,1 1,-1-24,24-24,0 1,0-24,0 23</inkml:trace>
  <inkml:trace contextRef="#ctx0" brushRef="#br0" timeOffset="247260.9759">16040 9337,'0'-24</inkml:trace>
  <inkml:trace contextRef="#ctx0" brushRef="#br0" timeOffset="248108.9287">16416 9031,'23'23,"1"-23,-1 24,25-24,-25 0,1 23,23 1,-24-24,24 23,-23 1,-1-24,1 23,-1-23,1 24,-1-24,1 0,-24 23,23-23,-46 24,23-1,-24-23,1 24,23 0,-47-1,23 1,-23-1,24 1,-1-1,-46 24,23 0,47-23</inkml:trace>
  <inkml:trace contextRef="#ctx0" brushRef="#br0" timeOffset="249212.0193">14205 8678,'0'24,"24"-24,-24-24,23 24,-23-24,24 1,-1-1,1 24,-24 24,23-24,-23 23,24 1,-1-24,-23 24,24-1,-24 1,23-24,1 0,-24 23</inkml:trace>
  <inkml:trace contextRef="#ctx0" brushRef="#br0" timeOffset="251182.5967">17874 8890,'0'0,"0"23,-23-23,23 24,-24-1,1-23,-1 24,0-1,1 1,-1-1,-23 1,0-24,24 23,-48 24,24-23,0-24,0 23,0 24,24-47,-24 24,0-1,23-23,1 24,-1-24,24 24,24-1,-1 1,1-24,23 23,0-23,0 24,0-24,23 0,-23 23,0-23,-23 0,70 24,-71-1,1-23,-1 0</inkml:trace>
  <inkml:trace contextRef="#ctx0" brushRef="#br0" timeOffset="251894.5465">18133 9054,'-24'0,"1"24,23-1,-24 1,24-1,0 1,0 23,0-24,0 1,0-1,0 1,24 0,-24-1,23 1,1-1,-1-23,1 0,-1 0,1 0,-1 0,1 0,23-23,-47-1,23 1,1 23,-24-24,23 0,1 1,-24-1,0 1,24-1,-24 1,0-1,0 1,0 46,0 1,-24-1,24 1,0-1,0 1,24 23,-1-23,1-24,-24 23,23 1,1-1,23-23</inkml:trace>
  <inkml:trace contextRef="#ctx0" brushRef="#br0" timeOffset="252566.5102">18932 9478,'24'0,"-1"0,-23-24,24 24,-24-23,23 23,-23-24,24 24,0 0,-1 24,-23 23,0-24,0 24,0 0,0 0,0 0,0-23,0 23,0 0,-23 0,-1 23,0-46,24 23,-23 0,23-23,-24-1,24 1,-23-24,-1 0,24-24,0 1,0-1,0 1,0-1,0 1,0-1,0 0,24-23</inkml:trace>
  <inkml:trace contextRef="#ctx0" brushRef="#br0" timeOffset="252806.4901">19097 9289,'-23'0</inkml:trace>
  <inkml:trace contextRef="#ctx0" brushRef="#br0" timeOffset="253902.4243">19544 8819,'0'0,"0"-23,0-1,0 48,0-1,-24 1,24-1,0 1,0-1,-23 24,23 0,0-23,0 23,0 0,0 0,0-24,-24 24,24 0,0 1,0-25,0 24,0-23,0-1,0 1,0-1,0 1</inkml:trace>
  <inkml:trace contextRef="#ctx0" brushRef="#br0" timeOffset="285752.8544">26388 6091,'0'23,"-24"-23,1 0,-1 0,1 0,-1 0,-23 24,0-24,0 24,0-24,0 23,0-23,-24 24,1-24,-1 23,24-23,-23 24,23-24,0 0,-24 0,24 0,0 0,23 0,-23 0,0 0,24 0,-1 0,24 23,24-23,-1 24,1-1,-1 1,24-24,1 23,-1-23,23 24,1-1,-1 1,24-24,-23 0,-1 23,1-23,0 24,-1-24,1 0,-24 23,-24-23,24 0,-23 0,-24 24,0-1,0 1,-47-1,23-23,24 24,-47-24,24 23,-1 1,-23-1,0-23,24 24,-48-1,47 1,1-24,-24 24,0-1,23 1,-23-1,24-23,-1 0,1 24,-1-24,1 23,-1-23,1 24,46-24,1 0,-1 0,24 0,0 0,0 0,24 0,70 0,-70 0,23 0,-24 0,48 0,-48 23,24-23,-23 0,-24 24,24-24,-24 23,0-23,-47 24</inkml:trace>
  <inkml:trace contextRef="#ctx0" brushRef="#br0" timeOffset="286383.5052">25823 7384,'0'0,"0"24,24-24,-24-24,23 24,1 0,-24-23,23 23,1-24,-24 1,23 23,1-24,-24 1,23 23,-23 23,0 1,0-1,0 1,0-1,24-23,-24 24,0 0,24-1</inkml:trace>
  <inkml:trace contextRef="#ctx0" brushRef="#br0" timeOffset="286559.4934">26153 7173,'-47'-47,"117"282,-93-423,-24 117</inkml:trace>
  <inkml:trace contextRef="#ctx0" brushRef="#br0" timeOffset="286799.4793">26341 7173,'0'0,"0"23,23-23,1 0,-1 0,1 0,-1 0,1 0,-1 24</inkml:trace>
  <inkml:trace contextRef="#ctx0" brushRef="#br0" timeOffset="286967.4714">26435 7314,'0'23,"94"-93,-188 117,117-24,1-23,-1 0,1 0,-1-23</inkml:trace>
  <inkml:trace contextRef="#ctx0" brushRef="#br0" timeOffset="287287.4493">26764 7220,'0'0,"24"-24,-24 1,0-1,0 48,0-1,0 1,0-1,0 24,-24-47,24 47,0-23,-23-1,23 1,0 23,-24-47</inkml:trace>
  <inkml:trace contextRef="#ctx0" brushRef="#br0" timeOffset="288087.4009">25659 5903,'0'-24,"0"1,23 23,1 0,-1 23,-23 1,24-24,-24 23,0 1,0-1,23-23,-23 24,0-48,24 24,-24-23,23-1,-23 1,24-1,23 1,-47-1,23 24,1 0,-1 0,-23 24,24-1,-24 1,23-1,1 1,-24-1,24-23</inkml:trace>
  <inkml:trace contextRef="#ctx0" brushRef="#br0" timeOffset="288656.4419">27446 6114,'0'0,"24"0,-1 0,1 0,23 0,-24 0,24 0,0 24,0-24,24 0,23 0,-47 0,47 0,-23 0,23 0,0 0,-24 0,1 0,-24 0,0 0,-24 0,1 0</inkml:trace>
  <inkml:trace contextRef="#ctx0" brushRef="#br0" timeOffset="289304.4006">27611 6162,'0'0,"0"23,-24-23,1 0,46 0,1 0,-1 24,1-24,-1 0,24 23,0-23,0 0,0 0,24 24,-24-24,24 0,-24 0,0 0,0 0,-24 23,24-23,-23 0,-24 24,0-1,-24 1,1-24,-1 23,-23 1,24 23,-24-47,0 47,0-24,-24 24,24-23,-24-1,24 24,-23 0,23-23,0 23,0-47,0 47,0-23,23-1,1-23,-1 24,71-24,-23 0,-1 0,48-24,-24 24,23 0,24-23,-23 23,-1-24,1 24,0 0,-1 0,1 0,-1 0,-23 0,0 0</inkml:trace>
  <inkml:trace contextRef="#ctx0" brushRef="#br0" timeOffset="289972.8761">27611 7220,'0'23,"23"-23,1-23,-1 23,-23-24,24 24,-1 0,-23-23,24 23,-1 0,-23-24,24 24,-24 24,0-1,-24 24,24-23,0-1,0 24,0 0,0-23,-23 23,23-23,-24 23,24-24,-23 1,-1 23,1-24,-1-23,1 24,23-1,-24-23,1 0,23-23,0-1,0 1</inkml:trace>
  <inkml:trace contextRef="#ctx0" brushRef="#br0" timeOffset="290156.8648">27869 7055,'-23'0</inkml:trace>
  <inkml:trace contextRef="#ctx0" brushRef="#br0" timeOffset="290420.8513">28058 7149,'23'0,"1"0,-1 0,1 0,-1 0,1 24,-1-24</inkml:trace>
  <inkml:trace contextRef="#ctx0" brushRef="#br0" timeOffset="290596.8368">28128 7267,'24'23,"46"-117,-117 188,0-117,141 46,-70-23,-1 0,1 0</inkml:trace>
  <inkml:trace contextRef="#ctx0" brushRef="#br0" timeOffset="290804.8285">28504 7126,'24'0,"-165"94,258-188,-117 117,0 1,0-1,0 1,0-1,-23 24,23-23,-24-1</inkml:trace>
  <inkml:trace contextRef="#ctx0" brushRef="#br0" timeOffset="291590.364">27940 5879,'0'-23,"24"-1,-1 24,1 0,-24 24,23-1,-23 1,0-1,0 1,0-1,0 1,0-1,24-23,-24-23,0-1,23 1,1-1,-24 1,23-1,24 24,-47-23,24 23,-1 0,1 0,-1 0,1 23,-1 1,1-1,-24 1,0-1,23 1,1-1,-1-23</inkml:trace>
  <inkml:trace contextRef="#ctx0" brushRef="#br0" timeOffset="296897.6749">11971 10818,'0'24,"23"-1,-23 1,24-24,-24 23,0 1,23-1,-23 1,24-24,-24 23,0 1,24-24,-1 0,1 0,-1 0,1 0,-1-24,1 24,-1-23,1 23,-1-24,1 24,-1 0,24-23,-23 23,-1 0,1-24,46 1,-23 23,0-24,-23 24,-1 0,25 0,-25 0,24 0,-23 0,23 0,-24 0,1 0,23 0,23 0,-23 0,-23-23,-1 23,24 0,0 0,-23 0,23 0,-24-24,25 24,-1 0,-24 0,24 0,-23 0,-1 0,1 0,-1 0,1 0,-1 0,1 0,-24 24,23-24,1 23,-24 1,0-1,0 1,0-1,23 1,-23-1,0 1,24-24,-24-24,0 1,0-1,23 1,1 23,-1-24,1 1,-1 23,1 0,-1 0,1-24,23 24,-23 0,23 0,0 0,0 0,0 0,0 0,23 0,-23 0,24 0,-24 0,47 0,-23 0,-1 0,1 0,23 0,-24 0,24 0,-23 0,-1 0,1 0,0 0,23 0,-24 0,1 0,-1 0,1 0,-1 0,-23 0,0 0,24 0,-24 0,0 0,0 0,-23 0,23 0,-24 0,1 0,-1 0,1-23,-1 23,-23-24,0 1,24 23,-1-24,-23-23,0 24,24-1,-24 1,23-1,-23 1,0-1,0 0,0 1</inkml:trace>
  <inkml:trace contextRef="#ctx0" brushRef="#br0" timeOffset="302594.6837">14135 11312,'0'24,"0"-1,-24 1,24-1,-23 1,23 23,0-24,0 24,-24-23,24 23,-23-24,23 24,-24-23,24-1,0 1,-23-1,23 1,0-1,-24-23,24 24,0-48,0 1,24-1,-24-23,23 24,-23-1,0-23,24 24,-24-24,23 23,-23-23,24 24,-24-1,23-46,1 70,-1 0,1 0,-24 23,23 24,1-23,-1-1,-23 1,0-1,24 24,-24-23,23-1,-23 24,0-23,24-1,-24 1,0-1,23 1,-23-1,0 1,0 0</inkml:trace>
  <inkml:trace contextRef="#ctx0" brushRef="#br0" timeOffset="302834.6653">14017 11712,'0'0,"0"-24,0 1,24 23,-1 0,1 0,-24-24,47 24,0-23</inkml:trace>
  <inkml:trace contextRef="#ctx0" brushRef="#br0" timeOffset="303458.6295">13946 11289,'24'0,"-24"-24,24 1,-24-1,23 24,-23-24,24 1,-24-1,23 1,1 23,-24-24,0 48,23-24,1 23,-24 1,23-1,1 1,-1-24</inkml:trace>
  <inkml:trace contextRef="#ctx0" brushRef="#br0" timeOffset="307179.3864">22484 10183,'0'24,"0"-1,0 1,0-1,0 24,-24-23,24-1,-23 24,23 0,0-23,-24 23,24 0,-23 0,23-23,0 23,-24-24,24 24,-23-23,-1 23,24-24,-23 1</inkml:trace>
  <inkml:trace contextRef="#ctx0" brushRef="#br0" timeOffset="307523.3633">22460 10371,'24'0,"-48"0,48-23,-24-1,23 1,-23-1,24 24,-1 0,1 0,-24 24,23-1,-23 1,0-1,0 24,24-23,-1 23,-23 0,24-24,-1 25,1-25,-24 24,23-23,1-1,-24 24,0-23,0-1,0 1,0-1,0 1</inkml:trace>
  <inkml:trace contextRef="#ctx0" brushRef="#br0" timeOffset="307715.3506">22437 10677,'-24'0,"24"-23,24 23,-24-24,47 24,0-23,-24 23</inkml:trace>
  <inkml:trace contextRef="#ctx0" brushRef="#br0" timeOffset="308283.3154">22437 10230,'0'-23,"0"-1,0 1,0-1,0 1,0-1,0 1,0-1,0 1,0-1,23 24,1 0,-24 24,23-24,-23 23,24 1,-1-1,1 1,-1-24,-23 23,24 1,-1-1,1-23</inkml:trace>
  <inkml:trace contextRef="#ctx0" brushRef="#br0" timeOffset="308755.2892">23166 10465,'23'0,"1"0,-1 0,1 0,-1 0,1-23,-1 23,1 0</inkml:trace>
  <inkml:trace contextRef="#ctx0" brushRef="#br0" timeOffset="308915.2758">23213 10559,'-47'48,"94"-96,-47 96,47-48,0-24,0 24</inkml:trace>
  <inkml:trace contextRef="#ctx0" brushRef="#br0" timeOffset="309779.2205">24224 9877,'0'0,"-23"0,-1 0,1 0,-1 0,0 0,1 0,23-23,-24 23,24 23,0 1,0-1,0 1,0 0,0 23,0-24,0 24,0-23,0 23,0-24,0 24,0 0,0 0,0 0,0 0,0-23,0 23,0 0,0 0,0 0,0 0,0 0,0 0,24 0,-24 24,0-24,0 23,23-23,-23 24,0-24,0 24,0-1,0 1,0-1,0 1,0-1,0 1,0-1,0 1,0 23,-23 0,23-23,0-1,0 95,0-95,0 24,0-23,0 0,23-1,-23 1,0 23,48 47,-48-94,47 23,-24-22,-23 22,24-23,-1 0,1-23,-1 23,-23-24,24 1,-1-24</inkml:trace>
  <inkml:trace contextRef="#ctx0" brushRef="#br0" timeOffset="310939.1468">24906 9972,'0'0,"0"-24,24 24,-48 0,1 24,23-1,0 1,-24-1,1 24,23-23,-24-1,1 24,23-23,-24-1,24 24,0-23,-24-1,24 1,-23-24,23 23,0-46,0-1,0 1,0-1,23 1,-23-24,24 23,-24 1,24-24,-1 23,1 1,-24-1,23 1,1-1,-1-23,1 47,-1-24,1 24,-1 0,-23 24,0 0,24-1,-24 1,23 23,-23-24,0 1,0 23,0-24,24 24,-24-23,0-1,0 1,23-1,-23 1,24-1</inkml:trace>
  <inkml:trace contextRef="#ctx0" brushRef="#br0" timeOffset="311133.6854">24789 10254,'-24'0,"48"0,-24 0,23 0,1-24,23 24,-24 0,1 0,-1-23,24 23</inkml:trace>
  <inkml:trace contextRef="#ctx0" brushRef="#br0" timeOffset="311357.6816">25259 10277,'0'0,"0"24,0-1,0 1,0-1,0 1,0-1</inkml:trace>
  <inkml:trace contextRef="#ctx0" brushRef="#br0" timeOffset="311613.658">25400 10324,'0'0,"0"24,24-1,-24 1,0-1,0 1,-24-24,24 23</inkml:trace>
  <inkml:trace contextRef="#ctx0" brushRef="#br0" timeOffset="312373.6063">26646 9972,'0'0,"0"23,0 1,-23-24,23 47,0-24,-24 1,1-1,-1 1,24-1,-23 24,-1-23,24-1,0 1,-23-1,23 1,-24-24,24 23,0-46,0-1,24 1,-1-1,-23 1,0-1,24-23,-1 24,-23-24,47 23,-23-23,-24 24,23-1,1-23,0 23,-24 1,23 23,1 23,-24 1,0 0,23-1,-23 24,0-23,0 23,0-24,24 1,-24-1,0 24,0-23,0-1,0 1,0-1</inkml:trace>
  <inkml:trace contextRef="#ctx0" brushRef="#br0" timeOffset="312549.5962">26646 10230,'-23'0,"188"47,-307-94,142 47,24-23,0 23,-1-24</inkml:trace>
  <inkml:trace contextRef="#ctx0" brushRef="#br0" timeOffset="312917.5772">26835 10183,'23'0,"1"24,-24-1,0 1,0-1,0 1,0-1,0 1,0-1,0 1,0-1</inkml:trace>
  <inkml:trace contextRef="#ctx0" brushRef="#br0" timeOffset="313301.549">26999 10301,'24'0,"-24"-24,23 24,1 0,-1 0,1 0,-24 24,0-1,0 1,0-1,-24-23,24 24,-23-1,23 1,-24-24,24 23,24-23,-1 0,1 0,23 0</inkml:trace>
  <inkml:trace contextRef="#ctx0" brushRef="#br0" timeOffset="313637.5268">27775 10324,'0'0,"24"0,-1 0</inkml:trace>
  <inkml:trace contextRef="#ctx0" brushRef="#br0" timeOffset="313861.512">28387 10324,'0'24,"23"-24,-23-24</inkml:trace>
  <inkml:trace contextRef="#ctx0" brushRef="#br0" timeOffset="314069.5016">29139 10301,'0'23,"-23"-23</inkml:trace>
  <inkml:trace contextRef="#ctx0" brushRef="#br0" timeOffset="314717.4604">29892 10019,'0'23,"0"1,-23-1,-1 1,24-1,0 1,-24-1,24 1,-23 23,23-24,0 1,0-1,-24 1,1-1,-1 1,24-48,0 1,0-24,0 23,24 1,-24-1,23 1,1-1,-24-23,23 24,1-1,0-23,-1 24,1-1,-1 1,1 23,-24-24,23 24,1 0,-24 24,0 23,0 0,0-24,0 1,23 23,-23-24,0 1,24 46,-24-46,0-1,0 1</inkml:trace>
  <inkml:trace contextRef="#ctx0" brushRef="#br0" timeOffset="314893.4466">29845 10254,'165'47,"-306"-94,164 47,-70 0,118 0,-48 0,1 0,-1-24,1 24</inkml:trace>
  <inkml:trace contextRef="#ctx0" brushRef="#br0" timeOffset="315173.4346">30221 10254,'0'23,"0"1,0-1,0 1,0-1,0 1,0-1,0 1,0-1</inkml:trace>
  <inkml:trace contextRef="#ctx0" brushRef="#br0" timeOffset="315629.4025">30386 10371,'0'0,"23"-23,1 23,-1 0,-23 23,0 1,0-1,0 1,0-1,0 1,0-48,24 1,0 23,-24-24,23 1,1-1,-1 24,-23-23,24 23,-1 0,-23-24,24 24,-24 24,0-1,23-23,-23 24,0-1,0 1,0-1,0 1,0-1</inkml:trace>
  <inkml:trace contextRef="#ctx0" brushRef="#br0" timeOffset="316525.3549">30880 10042,'0'-23,"23"23,1-24,-1 24,1 0,23 0,-24 0,1 0,-1 0,1-23,0 23,-24 23,0 1,23-24,-23 23,0 1,0-1,0 1,0-1,0 1,0 46,0-23,0-23,0 23,0 0,0 0,0 23,0-23,24 1,-24-1,0 23,0-23,0 24,0-24,0 23,0-23,0 24,0-24,0 23,23-22,-23 22,0 1,24-1,-24 1,0-1,23 1,1-1,-24 1,0 0,23-24,1 94,-24-71,0 1,0-24,-24 23,24-23,-23 24,23-24,0 0,0 24,-24-24,24 0,0 23,0-23,0 0,0 24,0-24,0 0,24 0,-24 0,0 0,0-23,0 23,0-24,0 1,0-1,0 1,0-1,0 1,-24-1,24 1,-23-24,-24 23,47 1,-71-24,47 23,-46 1,23-24</inkml:trace>
  <inkml:trace contextRef="#ctx0" brushRef="#br0" timeOffset="317237.305">24318 13382,'0'23,"0"-46,24 46,-1-23,1 0,-1 0,1 0,23-23,-24 23,24 0,-23-24,-1 24</inkml:trace>
  <inkml:trace contextRef="#ctx0" brushRef="#br0" timeOffset="318237.2375">24977 11030,'-24'23,"1"1,23-1,0 1,-24-1,1 1,23 23,-24-23,1-1,23 1,0-1,-24 1,1-1,23 1,-24-24,24-24,0 1,0-1,24 1,-24-1,23 1,1-1,-24-23,0 23,23 1,1-24,-24 23,23 1,-23-1,24 1,-24-1,23 1,1 23,-1 23,-23 1,24-1,-1 24,-23 0,0-23,24-1,-24 24,23-23,1 0,-24-1,0 1,0-1,23 1</inkml:trace>
  <inkml:trace contextRef="#ctx0" brushRef="#br0" timeOffset="318429.2241">24930 11194,'0'-23,"211"164,-422-259,234 95,1 23,-1 0,-23-24,24 24,-1 0</inkml:trace>
  <inkml:trace contextRef="#ctx0" brushRef="#br0" timeOffset="318861.1996">25259 11265,'0'-23,"0"-1,23 24,-23 24,0-1,24 1,-24-1,0 1,0-1,0 1,-24-24,24 23,0 1,-23-24,23 23,23-23,1 0,-1-23,1 23,-1 0,-23-24</inkml:trace>
  <inkml:trace contextRef="#ctx0" brushRef="#br0" timeOffset="319053.1886">25565 11265,'0'0,"0"24,0-1,0 1,0-1,0 1,0-1</inkml:trace>
  <inkml:trace contextRef="#ctx0" brushRef="#br0" timeOffset="319797.141">26576 11100,'0'24,"-24"-24,24 23,-23 1,23-1,-24 1,24 0,-23-1,23 1,-24-1,1-23,23 24,0-1,-24-23,24-23,24-1,-24 1,23-24,1 23,-1 0,-23 1,24-24,-1 23,-23 1,24-1,-1 1,1-24,-1 47,-23 23,0 1,0-1,24 1,-24 23,0 0,0-24,24 1,-24 0,0 23,0-24,23 1,-23-1,0 1</inkml:trace>
  <inkml:trace contextRef="#ctx0" brushRef="#br0" timeOffset="319973.126">26646 11265,'0'-23,"0"46,0-70,24 47,0 0</inkml:trace>
  <inkml:trace contextRef="#ctx0" brushRef="#br0" timeOffset="320429.099">26788 11289,'23'0,"-23"-24,24 24,-1 0,1 0,-24 24,23-1,-23 1,24-1,-24 1,-24-1,1 1,23-1,-24-23,1 0,23 24,23-24,1 0,23-24,-24 24,1 0,-1 0</inkml:trace>
  <inkml:trace contextRef="#ctx0" brushRef="#br0" timeOffset="320837.0726">27023 11383,'23'0,"-23"-24,0 1,0-1,24 24,-1 0,1 0,-1 24,1-1,-24 1,0-1,0 1,-24-1,1 1,-1-1,1 1,-1-24,24 23,24-23,23 0,0-23</inkml:trace>
  <inkml:trace contextRef="#ctx0" brushRef="#br0" timeOffset="321317.0407">28599 11359,'23'0,"-23"24,24-24</inkml:trace>
  <inkml:trace contextRef="#ctx0" brushRef="#br0" timeOffset="321525.0284">29257 11383,'-470'-47,"940"94,-446-47</inkml:trace>
  <inkml:trace contextRef="#ctx0" brushRef="#br0" timeOffset="322172.9902">30127 11194,'-23'24,"-1"-24,1 24,23-1,-47 24,47-23,-24-1,1 24,23-23,-24-1,24 1,-23-24,-1 0,24-24,0 1,0-1,0 1,24-1,-1 1,1-1,-1-46,1 46,-1 0,1-23,23 24,-24-1,1 1,-1-1,1 24,-1-23,-23-1,47 24,-23 0,-24 24,23-24,-23 23,24 1,-24-1,0 24,0-23,0 23,0-23,0 23,0-24,-24 24,24-23,0-1,0 1,0-1,-23-23</inkml:trace>
  <inkml:trace contextRef="#ctx0" brushRef="#br0" timeOffset="322348.979">30127 11289,'24'0,"117"94,-306-188,212 94,-23 0,-1 0,1 0</inkml:trace>
  <inkml:trace contextRef="#ctx0" brushRef="#br0" timeOffset="322756.9495">30456 11383,'0'-24,"0"1,24 23,0 0,-1 23,-23 1,24-24,-24 23,0 1,0-1,-24 1,1-1,23 1,-24-1,0-23,24 24,24-24,0 0,23 0,-24-24,1 24,-1 0</inkml:trace>
  <inkml:trace contextRef="#ctx0" brushRef="#br0" timeOffset="323196.9257">30786 11430,'0'-24,"0"48,0-24,0 23,0 1,0-1,-24-23,24 24,0-1,-23-23,46 0,1-23,-24-1,23 24,1-23,-1 23,1 0,-1-24,1 48,-1-24,-23 23,0 1,0-1,24 1</inkml:trace>
  <inkml:trace contextRef="#ctx0" brushRef="#br0" timeOffset="323804.8855">24930 11853,'0'24,"23"-24,-23 23</inkml:trace>
  <inkml:trace contextRef="#ctx0" brushRef="#br0" timeOffset="323996.8776">24883 12300,'23'0,"-46"0,70 0,-47 23</inkml:trace>
  <inkml:trace contextRef="#ctx0" brushRef="#br0" timeOffset="325028.8094">24765 13052,'0'-23,"0"46,0-70,-24 71,24 23,-23-24,23 25,0-25,0 1,-24-1,24 1,0-1,-23-23,23 24,0-1,0 1,-24-24,24-24,0 1,0-1,0 1,0-1,0 1,0-1,24-23,-24 23,0 1,23-24,-23 23,24 1,-24-1,47 1,-47-1,24 24,-1 0,1 0,-24 24,23-24,1 23,-24 24,0-23,23 23,-23-24,0 1,0 23,24-23,-24-1,0 24,0-23,0-1,0 1,0-1</inkml:trace>
  <inkml:trace contextRef="#ctx0" brushRef="#br0" timeOffset="325236.8014">24718 13241,'0'0,"0"-24,23 24,1-23,0 23,-1 0</inkml:trace>
  <inkml:trace contextRef="#ctx0" brushRef="#br0" timeOffset="325828.7605">24930 13311,'23'0,"1"0,-1 0,1 24,-24-1,23-23,-23 24,0-1,24-23,-1 0,1-23,-24-1,23 24,-23-23,24 23,-1 0,1 0,-24 23,0 1,23-1,-23 1,0-1,0 1,24-24</inkml:trace>
  <inkml:trace contextRef="#ctx0" brushRef="#br0" timeOffset="326192.1897">25400 13358,'-118'94,"236"-188,-118 118,0-1,0 1,-24-24,24 23,0 1,0-1,0 1</inkml:trace>
  <inkml:trace contextRef="#ctx0" brushRef="#br0" timeOffset="327032.1376">26388 13005,'23'0,"-46"24,23-1,-24 1,1-1,23 1,-24 23,24-23,-23-1,-1 1,24-1,0 1,0-1,-23 1,-1-24,24-24,0 1,0-1,24 24,-1-23,-23-1,0-23,24 24,-1-1,1 0,-24-23,23 0,1 24,-1-1,1 1,-1-1,1 24,-1 0,1 24,-1-1,-23 1,24 23,-24-24,23 24,-23-23,0 23,0-23,0 23,0-24,0 1,0-1</inkml:trace>
  <inkml:trace contextRef="#ctx0" brushRef="#br0" timeOffset="327240.1276">26388 13217,'0'-23,"23"23,1 0,-1 0,1 0,-1 0,1 0,-1 0</inkml:trace>
  <inkml:trace contextRef="#ctx0" brushRef="#br0" timeOffset="327848.0879">26694 13429,'23'-24,"1"1,-1 23,1 0,-24 23,0 1,0-1,0 1,0-1,0 1,0-48,23 1,1-1,-24 1,23 23,1 0,-24-24,23 24,1 0,-1 24,-23-1,24 1,-24-1,0 1,0-1,0 1,23-24,-23 23</inkml:trace>
  <inkml:trace contextRef="#ctx0" brushRef="#br0" timeOffset="328272.0579">26952 13405,'24'0,"-1"-23,1-1,-1 24,1 0,-1 24,-23-1,0 1,0-1,0 1,0-1,-23-23,23 24,-24-1,24 1,0-1,0 1,24-24,-1 0,1 0,-1 0,1 0,46-24,-46 24</inkml:trace>
  <inkml:trace contextRef="#ctx0" brushRef="#br0" timeOffset="328552.0407">28034 13405</inkml:trace>
  <inkml:trace contextRef="#ctx0" brushRef="#br0" timeOffset="328752.028">28669 13382</inkml:trace>
  <inkml:trace contextRef="#ctx0" brushRef="#br0" timeOffset="328952.0158">29069 13382,'23'0,"-23"23</inkml:trace>
  <inkml:trace contextRef="#ctx0" brushRef="#br0" timeOffset="329623.9748">30127 13029,'-23'0,"-1"0,24 23,-23 1,23-1,-47 1,47 0,-24-1,1 1,23-1,-24 24,1-47,-1 71,1-71,23 23,-24-23,24 24,0-48,0 1,24-1,-1 1,-23-1,0 1,24-24,23 23,-47 1,47-25,-47 25,47-1,-47 1,47-1,-24 1,-23-1,24 1,-1 23,1 0,-1 0,-23 23,0 1,24-1,-1 24,-23-23,0 23,0 0,0-23,0-1,0 24,0-23,0-1,0 1,0-1,0 1</inkml:trace>
  <inkml:trace contextRef="#ctx0" brushRef="#br0" timeOffset="329799.9634">30057 13264,'94'-47,"-24"165,-234-189,281 24,-93 47,-1-23</inkml:trace>
  <inkml:trace contextRef="#ctx0" brushRef="#br0" timeOffset="330303.9304">30456 13288,'24'0,"-24"23,0 1,0-1,0 1,-24-1,24 1,24-24,0-24,-1 1,1 23,-24-24,23 24,-23-23,24-1,-1 24,-23-23,24 23,-1 0,1 0,-24 23,0 1,23-1,-23 1,24-1,-24 1</inkml:trace>
  <inkml:trace contextRef="#ctx0" brushRef="#br0" timeOffset="330759.9045">30833 13288,'-71'94,"142"-188,-48 94,-23-24,24 24,-1 0,-23-23,0 46,0 1,0-1,0 1,0-1,0 1,0-1,0 1,24-24,-1-24,1 1,-1-1,1 24,-1-23,1 23,-1-24,1 24,0 0,-1 0,1 0,-24 24,23-24,1 23,-24 1,0-1,0 1,23-1</inkml:trace>
  <inkml:trace contextRef="#ctx0" brushRef="#br0" timeOffset="337290.034">8984 13099,'24'0,"-24"-23,-24-1,1 24,-1 0,1 0,-1 0,0 0,1 0,-1 0,1 0,-1-23,1 23,-1 0,24-24,-23 24,-1 0,24-23,-23 46,23 1,0 23,0-24,0 25,0-25,0 24,-24 0,24 24,0-24,0 0,0 23,0 1,-23-1,23 1,0 23,0-23,-24-1,24 1,0-1,0 1,0 23,0-24,0 1,0 23,0-23,-23-1,23 1,0-1,0 1,0-24,0 47,0-23,0-1,-24 1,24-1,0 24,-23-23,23 23,0-24,0 25,0-25,0 1,23 93,1-93,-24-1,0-23,23 24,1 0,-1-1,-23-23,0 24,24-1,-24-23,0 0,0 24,0-24,0 0,0 23,0-22,0 22,-24 24,24-23,0-24,-23 0,-1 0,1-24,23 48,0-48,0 1,23-1,1-23,-1 0,1 0,-1 0,24 0,-23 0,23 0,0 0,0-23,47-1,-47 1,0-1</inkml:trace>
  <inkml:trace contextRef="#ctx0" brushRef="#br0" timeOffset="338689.9476">9243 13170,'-24'0,"24"24,0-1,0 1,0-1,0 1,0-1,0 1,0-1,0 1,24-1,-24 1,23-1,1 1,23-1,0-23,-24 0,1 0,-1-23,1 23,-1-24,1 1,0 23,-1-24,-23-23,24 47,-24-23,0-1,0 1,0-1,0 1,0 46,0 1,0-1,0 1,23-1,-23 1,0-1,0 1,24-24,-24 23</inkml:trace>
  <inkml:trace contextRef="#ctx0" brushRef="#br0" timeOffset="339817.8824">9055 13194,'0'23,"-24"-23,1 24,23-1,-24-23,1 24,-1-1,1 1,-1-1,0-23,1 24,-1-1,1 1,-1-24,24 23,24-23,-24 24,23-24,1 23,-1-23,1 0,-24 24,24-24,-1 0,1 0,-24 23,23-23,1 0,-1 0,1 24</inkml:trace>
  <inkml:trace contextRef="#ctx0" brushRef="#br0" timeOffset="340441.8326">9784 13429,'0'23,"0"1,0-1,0 1,0-1,0 1,0-1,0 1</inkml:trace>
  <inkml:trace contextRef="#ctx0" brushRef="#br0" timeOffset="341137.7941">10042 12935,'0'-24,"0"48,-23-24,23 23,0 24,0-23,0 23,0-24,0 25,0-25,0 24,0 0,0-23,0 23,0 0,0 0,0-24,0 24,0 0,0 0,0-23,0 23,0-24,0 24,0-23,0 0,23-24</inkml:trace>
  <inkml:trace contextRef="#ctx0" brushRef="#br0" timeOffset="341801.7496">10348 13099,'0'0,"0"24,0 0,0-1,-23 24,-1 0,24-23,0 23,-23 0,-1-24,24 24,-23 24,23-48,0 1,0-1,0 1,0-48,0 1,23-24,1 23,-24 1,23-24,-23 23,0-23,24 24,-1-24,-23 23,0-23,0 24,24-24,-1 23,-23 0,0 1,24-1,-24 1,23 23,1 0,-24 23,23 1,-23-1,24 25,-24-25,0 24,0 0,0-23,0 23,0-24,0 24,0-23,0-1,0 24,0-23,0-1,0 1,23-24</inkml:trace>
  <inkml:trace contextRef="#ctx0" brushRef="#br0" timeOffset="342073.7314">10254 13405,'0'-23,"24"-1,-1 24,-23-23,24 23,-1 0,24 0,-23 0,23 0,-47-24</inkml:trace>
  <inkml:trace contextRef="#ctx0" brushRef="#br0" timeOffset="342609.6976">10325 12958,'0'0,"0"24,-24-24,24-24,0 1,24 23,-24-24,23 24,-23-23,24-1,-1 1,-23-1,24 1,-1 23,1-24,-24 48,0-1,23-23,1 24,-24-1,0 1,0-1,23-23,-23 24</inkml:trace>
  <inkml:trace contextRef="#ctx0" brushRef="#br0" timeOffset="343553.6373">10771 12864,'0'0,"0"-23,0 46,0 1,0-1,0 24,0 0,0 0,0 0,0 1,0-1,0 23,-23-23,23 0,0 0,0 0,0 0,0 0,0-23,0 23,0-24,0 24,0-23</inkml:trace>
  <inkml:trace contextRef="#ctx0" brushRef="#br0" timeOffset="344441.5856">11007 13264,'0'-23,"0"-1,0 1,0-1,0 1,0 46,0 1,0-1,0 1,0-1,0 1,0-1,0 1,0-1,23-23,-23 24,24-1,-1-23,1 0,-1 0,1 0,-1-23,1-1,-1 1,1-1,-1 1,1-1,-24 1,0-1,0 1,0-1,0 48,0-1,0 1,0-1,0 1,0-1,0 1,23-1,-23 1,24-1</inkml:trace>
  <inkml:trace contextRef="#ctx0" brushRef="#br0" timeOffset="344721.569">11501 13358,'0'24,"0"-1,0 1,0-1,0 1</inkml:trace>
  <inkml:trace contextRef="#ctx0" brushRef="#br0" timeOffset="345273.531">11642 13170,'23'0,"1"24,-1-1,1-23,-1 24,24-24,-23 23,-1-23,1 24,-1-24,1 23,-1-23,1 24,-1-1,-23 1,-23-1,23 1,-24-24,-23 23,47 1,-47-1,24 1,-1-24,1 23,-24 1,23-1</inkml:trace>
  <inkml:trace contextRef="#ctx0" brushRef="#br0" timeOffset="346286.69">13217 13147,'24'0,"-48"0,1 23,-1 1,1-1,-1 1,-23-1,47 1,-47-24,24 23,-1 1,1-1,-1-23,1 24,-1-24,1 23,-1 1,48-1,-1-23,1 24,-1-1,1-23,46 24,-46-24,-1 0,24 23,-23-23,23 24,0-1,-24 1,1-24,-1 23,1-23,0 24,-1-24,1 0</inkml:trace>
  <inkml:trace contextRef="#ctx0" brushRef="#br0" timeOffset="347182.6376">13523 13170,'0'24,"0"-1,0 24,0-23,0 23,0-24,0 1,0-1,24 1,-1-24,-23 23,24-23,-1 0,1 0,-1-23,1 23,-1-24,1 24,-24-23,47-1,-24 1,-23-1,24 1,-1-1,1 1,-24-1,0 1,0-1,0 48,0-1,0 1,0-1,0 1,0-1,0 24,0-23,0-1,23 1,1-1</inkml:trace>
  <inkml:trace contextRef="#ctx0" brushRef="#br0" timeOffset="347518.6133">14017 13358,'0'24,"0"-1,0 1,0-1,0 1,0-1,0 1</inkml:trace>
  <inkml:trace contextRef="#ctx0" brushRef="#br0" timeOffset="348366.5655">14417 13005,'0'-23,"-24"23,1 0,23-24,-24 24,24-23,0-1,-23 24,23 24,0 23,0-24,0 1,0 23,0-24,23 25,-23-25,0 24,0 0,0-23,0 23,0-24,0 24,0-23,0-1,0 1,0-1,0 1,-23-1,23 1</inkml:trace>
  <inkml:trace contextRef="#ctx0" brushRef="#br0" timeOffset="348958.5206">14676 13123,'0'-24,"-306"448,612-824,-306 400,-24 24,24-1,-23 1,23-1,0 1,0-1,-24 24,24-23,0-1,-24-23,24 24,0-1,0 1,0-48,0 1,0-1,24 1,0-1,-24 1,0-1,23 1,-23-24,24 23,-1-23,-23 23,24 1,-1-1,-23 1,24-1,-1 24,1 0,-1 24,1-1,-24 1,0-1,0 1,0 23,23-23,-23-1,0 24,24 0,-24-23,0-1,0 1</inkml:trace>
  <inkml:trace contextRef="#ctx0" brushRef="#br0" timeOffset="349174.5081">14652 13288,'47'-24,"141"118,-423-164,306 46,-48 1,1 23,-1-24,1 24,-1-23</inkml:trace>
  <inkml:trace contextRef="#ctx0" brushRef="#br0" timeOffset="349670.478">14629 12935,'0'-24,"23"1,1-1,-24 1,23 23,-23-24,24 24,-24-23,23-1,1 1,-1 23,1-24,-1 24,1 0,-1 24,1-24,-24 23,23 1,-23-1,24 1,-24-1,23 1,-23-1,0 1,24-24</inkml:trace>
  <inkml:trace contextRef="#ctx0" brushRef="#br0" timeOffset="350174.4463">15311 12841,'0'0,"0"-24,23 24,-23-23,0-1,-23 24,23 24,-24-24,24 23,-23 24,23 0,0-23,0 46,0-23,0 0,0 24,0-47,0 46,0-46,0 23,0 0,0 0,0-24,0 24,-24 0,24-23,0-1</inkml:trace>
  <inkml:trace contextRef="#ctx0" brushRef="#br0" timeOffset="350846.4026">15522 13099,'0'0,"0"-23,0-1,0 48,0-1,0 25,0-25,0 1,0-1,0 24,0-23,0-1,0 1,24-1,-1-23,1 0,-1 0,1 0,-1 0,1-23,-1 23,24-24,-47 1,24-1,-1 24,-23-23,0-1,24 1,-24-1,0 1,0 46,0 1,0-1,0 1,0-1,0 1,23-1,-23 1,0-1</inkml:trace>
  <inkml:trace contextRef="#ctx0" brushRef="#br0" timeOffset="351565.4095">16087 13311,'0'-23,"0"-1,23 24,1 0,-1 0,1 24,-24-1,0 1,23-24,-23 23,0 1,0-1,0 1,-23-24,23 23,-24-23,24 24,-23-24,23 23,0 1,23-24,1 0,-1 0,1 0,-1 0,24-24,-23 24</inkml:trace>
  <inkml:trace contextRef="#ctx0" brushRef="#br0" timeOffset="351973.3865">16534 13123,'-24'-24,"0"24,24-23,24 46,0-23,-1 24,1-24,-1 24,24-24,-47 23,47-23,-23 0,-1 0,1 24,-1-1,-23 1,0-1,-23 1,-1-1,24 1,-47-1,47 1,-47-1,24 1,-24-24,47 23,-47 1</inkml:trace>
  <inkml:trace contextRef="#ctx0" brushRef="#br0" timeOffset="352503.9955">17192 13523,'24'0</inkml:trace>
  <inkml:trace contextRef="#ctx0" brushRef="#br0" timeOffset="352719.9837">17756 13452,'0'0,"0"24</inkml:trace>
  <inkml:trace contextRef="#ctx0" brushRef="#br0" timeOffset="352959.9637">18486 13499,'0'0,"23"0,1 0</inkml:trace>
  <inkml:trace contextRef="#ctx0" brushRef="#br0" timeOffset="353191.9476">19121 13476,'0'0,"23"0</inkml:trace>
  <inkml:trace contextRef="#ctx0" brushRef="#br0" timeOffset="355115.1081">20320 13147,'0'23,"-24"-23,1 0,23 24,-24-1,-23-23,24 24,-1-1,-23 1,24-1,-24 1,23-1,1 1,-1-24,1 23,-1 1,1-24,-1 0,24 23,0 1,24-24,-1 23,1-23,-1 0,1 24,-1-24,1 23,-1-23,1 24,23-1,-24-23,1 24,-1-24,-23 23,47 1</inkml:trace>
  <inkml:trace contextRef="#ctx0" brushRef="#br0" timeOffset="356020.7126">20602 13264,'0'24,"0"-1,0 1,0-1,0 1,0-1,0 1,0 23,0-24,0 1,24-1,-1-23,-23 24,24-1,-1-23,1 0,-1 0,1 0,23-23,-47-1,23 24,1-23,-1-24,1 23,-24 1,23 23,-23-24,0 1,0-1,0 48,0-1,0 1,0-1,0 1,0-1,0 1,0-1,0 24,24-23</inkml:trace>
  <inkml:trace contextRef="#ctx0" brushRef="#br0" timeOffset="356412.6908">21237 13546,'0'24,"0"-1,0 1,0-1,0 1,0-1,0 1,-23-1,23 1</inkml:trace>
  <inkml:trace contextRef="#ctx0" brushRef="#br0" timeOffset="357352.3835">21425 13052,'0'-23,"0"46,0 1,0-1,0 1,0 23,0-23,0 46,0-23,0 0,0 24,0-24,24 0,-24 23,0-23,0 24,0-24,0 0,0 0,0 0,0 0,0-23</inkml:trace>
  <inkml:trace contextRef="#ctx0" brushRef="#br0" timeOffset="358056.3395">21896 13170,'0'24,"0"-1,-24-23,24 47,0-23,-23-1,-1 24,1 24,-1-48,1 24,23-23,0 23,0-24,-24 1,24 23,0-24,0 1,0-48,0 1,24-1,-24 1,0-1,23 1,-23-24,24 23,-1-46,-23 46,24-23,-1 24,-23-1,0 1,24-1,-1 1,1-1,-1 24,1 0,-24 24,0-1,23 1,1-1,-24 24,0-23,0 23,0-24,0 24,0-23,0 23,0-24,0 1,0-1,23 24,-23-23,24-24,-24 23</inkml:trace>
  <inkml:trace contextRef="#ctx0" brushRef="#br0" timeOffset="358264.3268">21919 13593,'0'-47,"165"188,-306-282,117 188,71-94,-23 47,-1 0,1-23</inkml:trace>
  <inkml:trace contextRef="#ctx0" brushRef="#br0" timeOffset="358586.8776">22131 13570,'0'23,"23"1,-23-1,0 1,0-1,0 1,0-1,0 1,0 0,0-1</inkml:trace>
  <inkml:trace contextRef="#ctx0" brushRef="#br0" timeOffset="359130.8436">21755 13099,'0'0,"23"0,1 0,-1-23,-23-1,24 1,-1-1,1 24,-1-23,1-1,-24 1,23 23,1-24,-1 24,1 0,-24 24,0-1,0 1,23-1,1 1,-24 23,0-24,23 1,-23 0</inkml:trace>
  <inkml:trace contextRef="#ctx0" brushRef="#br0" timeOffset="360183.3796">22084 13687,'0'-23,"0"46,0 1,23-1,-23 1,0 0,24-24,-24-24,0 0,0 1,0-1,0 1,-24 23,24 23,0 1,0-1</inkml:trace>
  <inkml:trace contextRef="#ctx0" brushRef="#br0" timeOffset="360927.3335">22437 13147,'0'-24,"0"0,0 48,0 0,0-1,0 24,0-23,0 23,0 0,0 0,0 70,0-70,0 0,0 0,0 47,0-70,0 23,0-23,-24-1,24 1,0-1,0 1,0-1</inkml:trace>
  <inkml:trace contextRef="#ctx0" brushRef="#br0" timeOffset="361542.0851">22672 13311,'0'24,"0"-1,-24 1,24 23,0-24,0 24,0-23,0-1,0 48,0-48,0 1,24-24,-1 23,1-23,-1 0,1 0,-1 0,-23-23,24 23,-24-24,23 1,1-1,0 1,-24-1,23 1,1 23,-24-47,0 23,23 1,-23-1,0 48,0-1,0 1,0-1,0 1,0-1,0 1,0-1,0 1,0-1,0 1</inkml:trace>
  <inkml:trace contextRef="#ctx0" brushRef="#br0" timeOffset="362190.0435">23142 13640,'0'0,"0"-23,24 23,-24 23,0 1,0-1,23 1,-23-1,24-23,-24-23,23-1,1 24,-24-23,23-1,1 24,-1-23,-23-1,24 24,-1 0,-23 24,0-1,0 1,0-1,0 1,0-1,24-23,-24 24,23-24,-23 24</inkml:trace>
  <inkml:trace contextRef="#ctx0" brushRef="#br0" timeOffset="362606.0155">23448 13358,'0'24,"23"-24,1 23,0-23,-1 24,1-24,23 0,0 23,-47 1,23-24,1 23,-1 1,-23-1,0 1,0-1,0 1,-23-24,23 23,-24 1,-23 23,24-24,-1 1</inkml:trace>
  <inkml:trace contextRef="#ctx0" brushRef="#br0" timeOffset="363629.9524">23707 13005,'0'0,"0"-23,23 23,1 0,-1-24,24 24,-23 0,-1 0,1 0,-1 0,24 0,-23 0,-24 24,0-1,0 1,0-1,0 1,0-1,0 25,0-25,0 24,0 0,0-23,0 23,0 0,0 0,0 0,0 0,0 0,0 0,0 0,0 0,0 24,23-24,-23 0,0 23,0-23,0 24,0-24,-23 117,23-93,0-24,0 24,-24-1,24 24,-23 47,23-70,-24-1,24 1,-23 0,23 23,0-24,-24 1,24-1,0 24,0-23,0-1,0 25,0 46,24-47,-24-24,23-23,-23 24,24-1,-24 1,23 47,1-48,-24 1,0-24,23 23,1-23,-1 24,-23-24,24 0,-24 0,0 0,0 47,0-47,0 0,0 0,0-23,0 23,-24 0,24-24,0 1,-23-1,23 1,-24-1,1 1,23-1,-24-23,1 24,-24-1,23-23,-23 0,0 24,-23-24,-1 23,-23-23,23 24,-23 0,-23-1,23-23,-24 24,1-24</inkml:trace>
  <inkml:trace contextRef="#ctx0" brushRef="#br0" timeOffset="365645.8262">9243 14205,'-24'23,"1"1,-1-1,1-23,-1 24,-23-1,24 1,-1-1,1-23,-24 48,0-25,23 1,0-24,1 23,-1-23,24 24,-23-24,23 23,23-23,1 0,-24 24,23-1,1-23,-24 24,24-1,23-23,-47 24,23-1,1-23,-1 24,1-1,-1 1,1-24,-1 23,1 1,-1-24,-23 23,24-23,-1 0</inkml:trace>
  <inkml:trace contextRef="#ctx0" brushRef="#br0" timeOffset="368653.6311">9501 14252,'-23'23,"23"1,-24-1,24 1,0-1,0 1,0 0,0 23,0-24,0 1,0-1,0 24,24-23,-1-1,-23 1,48-1,-25-23,-23 24,24-24,-1 0,1 0,-1 0,1 0,-24-24,23 1,1 23,-24-24,23 1,1-1,-24-23,0 24,0-1,0 1,0-1,0 1,0-1,0 0,0 48,0 0,23-1,-23 1,0-1,24 1,-24-1,23 1,-23-1,24 1,-1-1,-23 1,24-24,-1 0</inkml:trace>
  <inkml:trace contextRef="#ctx0" brushRef="#br0" timeOffset="369621.5716">10160 14652,'24'-24,"-1"24,1 0,-24 24,23-1,-23 1,0-1,24-23,-24 24,0-1,0 1,-24-24,24 23,-23 1,-1-1,24 1,24-24,-1 0,1 0,-1 0,1 0,-1 0,1-24,-1 24</inkml:trace>
  <inkml:trace contextRef="#ctx0" brushRef="#br0" timeOffset="370133.5394">10536 14134,'0'0,"0"24,0-1,0 1,0 23,0 0,0 23,0-22,0-1,0 23,24-23,-24 0,0 0,0 0,0 0,0 0,23 0,-23-23,0 23,0 0,24-47,-24 47,23-47</inkml:trace>
  <inkml:trace contextRef="#ctx0" brushRef="#br0" timeOffset="370853.5021">10913 14322,'0'0,"0"-23,0-1,0 48,-24-1,24 24,-23-23,-1 23,24 0,0-23,-23 23,-1 0,24-24,0 24,-24-23,24-1,0 1,-23-1,23 1,0-48,0 1,23-1,-23 1,24-1,-24-23,0 24,24-1,-24-23,23 24,-23-24,0 23,24-23,-1 23,-23 1,24-1,-24 1,23-1,1 24,-1 24,1-24,-24 23,0 24,0-23,0 23,23-23,-23 23,0 0,0 23,0-46,0-1,0 24,0-23,24-1,-24 1,0-1,23-23</inkml:trace>
  <inkml:trace contextRef="#ctx0" brushRef="#br0" timeOffset="371101.4776">10842 14628,'0'-23,"259"140,-518-211,259 47,24 24,-1 23,-23-24,24 24,23 0,-24-23,1 23,-1 0</inkml:trace>
  <inkml:trace contextRef="#ctx0" brushRef="#br0" timeOffset="371589.449">10795 14158,'24'0,"-1"-24,-23 1,24 23,-1-24,1 1,-24-1,23 24,1-23,-24-1,23 1,1-1,-1 24,-23 24,0-1,0 1,0-1,24-23,-24 24,0-1,0 1,23-24,-23 23</inkml:trace>
  <inkml:trace contextRef="#ctx0" brushRef="#br0" timeOffset="372445.3917">11289 14346,'0'23,"0"1,0 0,0 23,0 0,0-24,0 1,0-1,23 1,1-1,-1 1,1-1,-1-23,1 24,0-24,-1 0,1 0,-1 0,-23-24,47 1,-23-1,-1 1,-23-1,24 1,-1-1,1 1,-24-1,0 1,0-1,0 1,0-1,0 48,0-1,0 1,0 23,0-24,0 1,0-1,0 1,0-1,23 1,-23-1,24 1,-24-1</inkml:trace>
  <inkml:trace contextRef="#ctx0" brushRef="#br0" timeOffset="373229.5917">11242 13993,'0'-23,"0"46,-24-46,1 23,-1 0,24 23,0 24,0-23,0 23,0 0,0 0,0 23,0 1,0-24,0 24,0-1,0-23,0 0,0 0,0 0,0 0,0 0,0 0,0-23,0 23,0-24,0 1,0-1,24 1,-24 0,23-24</inkml:trace>
  <inkml:trace contextRef="#ctx0" brushRef="#br0" timeOffset="375021.4794">11853 14746,'0'-24,"24"24,-1 0,1 0,-1 0,1 0,-24 24,0-1,0 1,-24-1,1 1,-1-1,24 1,-23-24,46 0,1 0,-1 0,1 0,-1 0,1 0</inkml:trace>
  <inkml:trace contextRef="#ctx0" brushRef="#br0" timeOffset="375629.4439">12136 14417,'0'-24,"0"48,-24-48,48 24,-24 24,23-24,1 0,-24 23,47-23,-47 24,47-24,-24 0,1 23,-1-23,1 24,-1-24,1 23,-1-23,-23 24,0-1,0 1,0-1,-23 1,23-1,0 1,-24-1,1-23,-1 24,1-1,-1 1,1-1,-24 1</inkml:trace>
  <inkml:trace contextRef="#ctx0" brushRef="#br0" timeOffset="376425.6976">13335 14346,'24'0,"-48"0,48-24,-24 48,-24-24,0 23,1-23,23 24,0 0,-47-1,47 1,-24-24,1 23,-1 1,1-1,-1-23,24 24,-23-1,-1-23,24 24,0-1,24-23,-24 24,23-24,-23 23,24-23,-1 24,1-24,-24 23,23-23,1 0,-24 24,23-24,1 23,-1 1,1-24,0 0,-1 0,1 23</inkml:trace>
  <inkml:trace contextRef="#ctx0" brushRef="#br0" timeOffset="377673.6173">13664 14369,'0'24,"-23"0,23-1,0 1,0 23,0-24,0 1,0-1,0 24,23-47,-23 24,24 23,-1-24,1-23,-1 0,24 0,0 0,-23-23,23 23,-47-24,23 1,1-1,0 24,-24-23,23-1,-23 1,0-1,0 1,0-1,0 1,0 46,24 1,-24-1,23 1,1 23,-24-24,0 1,23-1,-23 1,24-1</inkml:trace>
  <inkml:trace contextRef="#ctx0" brushRef="#br0" timeOffset="379209.5241">11900 14746,'0'-24,"0"1,0-1,0 48,0-1,0 1,0-1,0 1,0-1,0 1,0-1,0 1,0-1,0 1,0-1,0 1,24-24,-24-24,23 24,-23-23,0-1,0 1,0-1,24-23,-24 24,0-1,0 1,0-1,0 1,0 46,0 1,0 23,0 0,0-24,0 1,-24-1,24 1,0-1,0-46,24-1,-24 1,0-24,0 23,0 1,23-1,-23 1,0-1,0 1,0 46,0 1,0-1,-23 1</inkml:trace>
  <inkml:trace contextRef="#ctx0" brushRef="#br0" timeOffset="380113.4634">14205 14722,'24'0,"-1"-23,1 23,-1 0,-23 23,0 1,0-1,0 1,0-1,0 1,0-1,-23 1,-1-24,48 0,-1 0,24 0,0 0,-23 0</inkml:trace>
  <inkml:trace contextRef="#ctx0" brushRef="#br0" timeOffset="380689.4299">14581 14017,'0'23,"0"1,0-1,0 24,0 0,0 0,0 24,0-24,0 24,0-24,0 23,0-23,0 0,0 0,0 0,0 24,0-48,0 24,0-23,0-1,0 24,0-23</inkml:trace>
  <inkml:trace contextRef="#ctx0" brushRef="#br0" timeOffset="381337.3851">14911 14393,'0'-24,"0"48,0 0,0-1,0 1,0 23,-24-24,1 24,23-23,0-1,0 24,0-23,-24-1,24 1,0-1,0-46,0-1,0-23,0 24,0-1,24 1,-24-24,0 0,23 0,1 0,-24 23,23 0,1 1,-1 23,1 0,-1 0,1 23,-1 48,1-47,-1 23,-23-24,24 24,-24 0,0-23,0 46,0-46,0-1,0 1,0-1,0 1</inkml:trace>
  <inkml:trace contextRef="#ctx0" brushRef="#br0" timeOffset="381545.3722">14911 14652,'94'-24,"-24"142,-117-259,71 141,-165 47,305-94,-140 23,-1 24,1 0</inkml:trace>
  <inkml:trace contextRef="#ctx0" brushRef="#br0" timeOffset="382025.3445">14934 14322,'0'24,"0"-48,0 1,0-1,24 1,-1-1,-23 1,24-1,-1 1,1-1,-1 24,-23-23,24 23,-1 0,1 0,-24 23,23 1,1-1,-24 1,23-1,-23 1,24-1,-24 1,0-1</inkml:trace>
  <inkml:trace contextRef="#ctx0" brushRef="#br0" timeOffset="382585.3061">15522 14087,'0'24,"0"-1,0 71,0-47,0 0,0 0,0 24,0-24,0 0,0 24,0-24,0 0,0 0,0 0,0 0,0 0,0-24,0 1,0 23,0-24,0 1,0 0</inkml:trace>
  <inkml:trace contextRef="#ctx0" brushRef="#br0" timeOffset="383457.8992">15804 14464,'0'23,"0"1,0-1,0 1,0-1,0 24,0 0,0-23,0-1,24-23,-24 24,23-1,1-23,0 0,-1 0,1 0,-1-23,1-1,-1 1,1-1,-1 1,1-1,-24 1,23-1,-23 1,24-1,-24 1,0 46,0 1,0-1,0 1,0-1,0 1,0 23,0-24</inkml:trace>
  <inkml:trace contextRef="#ctx0" brushRef="#br0" timeOffset="383969.8636">16416 14722,'0'-23,"0"-1,0 1,23 23,-23-24,24 24,-1 0,-23 24,24-24,-24 23,24-23,-24 24,0-1,0 1,-24-1,0 1,1-1,-1 1,24-1,-23-23,23 24,23-24,1 0,-1 0,1 0,0 0,-1 0,1 0,-1-24</inkml:trace>
  <inkml:trace contextRef="#ctx0" brushRef="#br0" timeOffset="384385.8402">16698 14417,'0'0,"24"23,-1-23,1 24,-1-24,1 0,-1 23,1-23,-1 24,1-24,-1 23,1-23,-1 0,1 0,-1 24,1-1,-24 1,0-1,0 1,-24-1,1 1,-1-1,24 1,-47-1,24-23,23 24,-24-24</inkml:trace>
  <inkml:trace contextRef="#ctx0" brushRef="#br0" timeOffset="384745.8169">17733 14722,'23'0</inkml:trace>
  <inkml:trace contextRef="#ctx0" brushRef="#br0" timeOffset="384945.803">18533 14722,'0'0,"47"0,-24 0,1 0,-1 0</inkml:trace>
  <inkml:trace contextRef="#ctx0" brushRef="#br0" timeOffset="385153.7881">19379 14722,'24'0,"-48"0,71 0</inkml:trace>
  <inkml:trace contextRef="#ctx0" brushRef="#br0" timeOffset="386217.7257">20485 14393,'0'0,"0"-24,23 24,-46 0,23 24,-24 0,1-24,23 23,-47 1,23-1,1 1,-1-1,0-23,1 24,-24-1,23 1,1-1,-1-23,1 0,-24 24,23-24,1 0,23 23,0 1,23-24,1 0,-24 23,23-23,1 24,-1-24,1 23,-1 1,1-24,23 23,-47 1,47-1,-23 1,-1-24,1 23,-1-23</inkml:trace>
  <inkml:trace contextRef="#ctx0" brushRef="#br0" timeOffset="386785.6904">20626 14534,'0'0,"-24"24,24-1,0 1,-23-1,23 1,0-1,0 1,0-1,0 1,23 23,-23-24,24-23,-1 24,1-24,-1 0,24 0,-23-24,-1 1,1 23,-1-24,1 24,-1-23,-23-1,24 24,-24-23,0-1,23 1,-23-1,0 48,0-1,0 1,0-1,0 1,24-1,-24 1,24-24,-24 23,0 1</inkml:trace>
  <inkml:trace contextRef="#ctx0" brushRef="#br0" timeOffset="387553.6382">21167 14840,'0'-24,"23"24,-23-23,24 23,-1 0,1 0,-24 23,0 1,0-1,0 1,0-1,-24-23,24 24,-23-24,23 23,-24-23,1 0,-1 0,1 24,46-24,1 0,-1 0,1 0,-1 0,1 0,-1 0,1 0,-1-24</inkml:trace>
  <inkml:trace contextRef="#ctx0" brushRef="#br0" timeOffset="388105.6016">21566 14417,'24'0,"-24"-24,0 48,0-1,0 1,-24-1,24 24,-23-23,23 23,0-24,0 24,0 0,0 0,0-23,0 23,0 0,0-24,0 1,0 23,-24-24,24 1,-23 0</inkml:trace>
  <inkml:trace contextRef="#ctx0" brushRef="#br0" timeOffset="388753.5616">21872 14605,'0'23,"0"1,0-1,0 24,-23-47,23 47,-24-23,24-1,0 1,-23-1,-1 1,1-1,23 1,0-48,23 1,1-1,-1 1,-23-24,24 47,-24-24,23-23,1 0,-1 24,-23-1,24 24,-24-23,23-1,1 1,-1 23,1 23,-24 24,0 0,0 0,0-23,0-1,0 1,23-1,-23 24,0-23,0-1,0 1,24-24,-24 23,0 1</inkml:trace>
  <inkml:trace contextRef="#ctx0" brushRef="#br0" timeOffset="388937.5515">21825 14863,'141'-70</inkml:trace>
  <inkml:trace contextRef="#ctx0" brushRef="#br0" timeOffset="389461.7132">21755 14558,'0'0,"23"0,1 0,-1 0,-23-24,24 24,-1 0,-23-23,24 23,-1-24,1 1,-1-1,1 1,-24-1,0 0,23 24,1-23,-24-1,23 24,1-23,-1 23,-23 23,0 1,24-1,-24 1,23 0,-23-1,0 1,0-1,24 1,-24-1,23-23,-23 24</inkml:trace>
  <inkml:trace contextRef="#ctx0" brushRef="#br0" timeOffset="390133.6669">22437 14464,'0'0,"0"-24,0 1,0 46,0 1,0-1,0 24,0-23,0 23,0 0,0 0,0-24,23 24,-23 0,0 0,0-23,0 23,0-24,0 1,0 23,0-23,-23-1,23 1,0-1,0 1,-24-24,24 23</inkml:trace>
  <inkml:trace contextRef="#ctx0" brushRef="#br0" timeOffset="390773.6312">22742 14652,'-23'0,"23"23,0 1,0 23,0-24,0 1,0-1,0 1,0-1,23 1,1-24,-1 0,1-24,-1 1,1-1,0 24,-24-23,23-1,1 24,-24-23,0-1,23 1,-23-1,24 1,-24-1,0 48,0-1,0 1,0-1,0 1,0-1,0 1,0-1,23 1,-23-1,0 1,24-24,-1 23</inkml:trace>
  <inkml:trace contextRef="#ctx0" brushRef="#br0" timeOffset="392085.0949">23260 14887,'0'-24,"23"24,-23 24,0-1,0 1,0-1,0-46,24-1,-1 1,1-1,-1 24,-23-23,24 23,-1 0,-23 23,0 1,0-1,0 1,0-1,0 1</inkml:trace>
  <inkml:trace contextRef="#ctx0" brushRef="#br0" timeOffset="392517.0702">23589 14628,'24'0,"-1"0,1 24,-1-24,1 23,23-23,-24 24,1-24,-1 23,24-23,-23 0,-1 24,1-24,-24 23,0 1,-24-1,1 1,-1-1,1 1,-1-1,-23 1,24-1,-24 1,0-24,0 23</inkml:trace>
  <inkml:trace contextRef="#ctx0" brushRef="#br0" timeOffset="393213.026">10795 15475</inkml:trace>
  <inkml:trace contextRef="#ctx0" brushRef="#br0" timeOffset="393429.0114">10795 16039,'0'0,"24"0</inkml:trace>
  <inkml:trace contextRef="#ctx0" brushRef="#br0" timeOffset="393692.9929">10842 16580,'0'24</inkml:trace>
  <inkml:trace contextRef="#ctx0" brushRef="#br0" timeOffset="394172.9607">15405 15146,'-24'0,"48"0,-71 0,47 23,-24 1,24-1,0 1,0-1,0 1,0-1</inkml:trace>
  <inkml:trace contextRef="#ctx0" brushRef="#br0" timeOffset="394348.9612">15358 15969,'0'70</inkml:trace>
  <inkml:trace contextRef="#ctx0" brushRef="#br0" timeOffset="394908.9161">21849 15381,'0'0,"0"23,0 1,-24-1,24 1</inkml:trace>
  <inkml:trace contextRef="#ctx0" brushRef="#br0" timeOffset="395132.9046">21755 16392,'0'71,"117"-871,-234 1529,140-658</inkml:trace>
  <inkml:trace contextRef="#ctx0" brushRef="#br0" timeOffset="408280.1682">1223 11688,'-24'0,"1"0,-1-23,1 23,-1 0,1 0,23 23,-24-23,1 0,23 24,0-1,0 1,0-1,0 1,0-1,0 1,0 0,0-1,0 1,0-1,0 24,23 0,1 0,-24 0,23-23,-23 23,0 0,0 0,0 0,0 0,0 0,0 0,0 0,0 0,0 24,0-24,0 0,0 23,0-23,0 24,0-1,0 1,0-48,0 25,0-1,0-24,24 1,-24-1,23 1,-23-1,24-23,-1 0,1 0,-1-23,1-1,0 1</inkml:trace>
  <inkml:trace contextRef="#ctx0" brushRef="#br0" timeOffset="408976.1296">1905 11735,'0'-23,"0"-1,24 24,-24-23,23 23,1 0,-1-24,1 24,-1 0,1 0,-1 0,1 0,-1 0,1 0,-1 24,1-1,-24 1,0-1,23-23,-23 47,0-23,24-1,-24 25,23-25,-23 24,0 0,0 0,24 71,-1-71,-23 0,0 23,0-23,0 24,0 47,0-71,0 0,0 0,0 47,0-47,0-24,0 24,-23-23,23-1,0 1,-24-1,24 1,-23-1,-1 1,1-24</inkml:trace>
  <inkml:trace contextRef="#ctx0" brushRef="#br0" timeOffset="409344.1043">1270 11877,'0'-24,"0"48,0-1,0 1,0-1,24 1,-24-1,0 1,0-1,0 1</inkml:trace>
  <inkml:trace contextRef="#ctx0" brushRef="#br0" timeOffset="409816.0748">1435 12841,'0'-24,"-24"24,1 0,23 24,-24-24,1 23,-1 1,24-1,0 1,0 23,0-24,0 1,0-1,24 1,-1-1,1-23,-24 24,23-24,1 0,-1-24,1 24,-24-23,23-1,24-23,-47 24,0-24,0 0,-23 23,23 1,-24-1,1 1,23-1,-24 24,1-23</inkml:trace>
  <inkml:trace contextRef="#ctx0" brushRef="#br0" timeOffset="410600.0222">3081 11712,'0'0,"0"-24,-24 24,1 0,-1 0,1 0,-1 0,24 24,0-1,0 1,0-1,0 1,0-1,0 25,0-25,24 1,-24 23,0-24,0 24,0 0,0 0,0-23,0 70,0-71,0 24,0 0,0 0,0 0,0 1,0-1,0-24,0 24,0 0,0-23,0 23,0-24,0 1,0-1,0 1,0-1,0 1,23-24,1 0,-1 0,1-24,-1 1,24-1,-23-23,0 24</inkml:trace>
  <inkml:trace contextRef="#ctx0" brushRef="#br0" timeOffset="411058.0324">3269 11806,'0'23,"0"1,0 0,0-1,0 1,0-1,0 1,0-1,0 1,24-24,-1 23,1-23,-1 0,1 0,-24-23,0-1,23 1,-23-1,0 1,0-1,-23 1,23-1,-24 24,24-24,-23 24</inkml:trace>
  <inkml:trace contextRef="#ctx0" brushRef="#br0" timeOffset="411418.0093">3246 12582,'23'0,"-23"24,0-1,0 1,0-1,0 1,0-1,0 1</inkml:trace>
  <inkml:trace contextRef="#ctx0" brushRef="#br0" timeOffset="412097.9653">3669 11782,'0'-23,"0"-1,0 1,23 23,1-24,-1 24,1 0,-1 0,25 0,-48-23,47 23,-24 0,1 0,-1 0,1 0,-1 0,-23 23,0 1,0-1,0 1,0-1,0 1,24-1,-24 25,23-25,-23 24,0 0,0 0,0 0,0 0,0 0,0 24,0-24,0 0,0 23,0-23,-23 1,23-1,-24 47,1-47,23 0,-24-24,24 24,-23 0,-1-23,1 23,23-24,-24 24,1-23,-1-1,0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24T06:47:18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7197 8513,'23'0,"1"0,-1 0,1 0,-1 0,1 0,-1 0,1 0,-1 0,24 0,0 0,-23 0,70 0,-47 0,0 0,0 0,0 0,141-23,-117 23,-24 0,23 0,1-24,23 24,-47-23,47 23,-23-24,93 1,-70 23,-23 0,23-24,71 1,-71-1,-24 24,1 0,-1-23,25 23,-25-24,1 24,93-23,-93 23,-1-24,1 24,23 0,-23 0,23 0,-24 0,1 0,23 0,-24 0,48-23,-47 23,23 0,-24 0,24 0,0 0,24 0,-24 0,0 0,0 0,24 0,-1 0,-23 0,24 0,94-24,-95 24,1-23,-1 23,1 0,0-24,93 24,-93 0,-1-23,-22 23,22-24,1 24,-24 0,23-23,95 23,-94 0,-1 0,1 0,-1 0,1 0,0 0,-1 0,1 0,-1 0,1 0,0 0,-24 0,23 0,1 0,-1 0,119 23,-1 1,-118-24,1 0,-24 0,24 23,-24-23,23 0,1 0,-1 0,-22 0,140 0,-118 0,1 0,0 0,-1 0,1 0,-1 0,-23 0,24 0,-24-23,0 23,0 0,24 0,-48-24,24 24,0 0,-23 0,47 0,-48 0,71 0,0 0,-70 0,0 0,-24 0,23 0,-46 0,23 0,-24 0,48 24,-48-24,1 0,-1 23,1-23,-1 0,1 0,-1 0,-23 24,0-1,0 1,0-1,0 1,0-1,0 1,0-1,0 1,0-1,0 1,0 23,0 0,0-24,-23 24,-1 24,1-48,23 25,0-1,-24 0,24-24,-23 48,23-48,-24 24,24 0,-23 47,23-47,-24 24,24-24,0 24,-23-24,23 0,-24 47,24-71,0 24,0 24,0-48,0 24,0-23,0-1,0 1,-23-1,23 1,0-1,0 24,-24-23,24 23,0 0,0-23,0-1,0 24,0 0,0-23,0-1,0 1,0 23,0-24,0 1,0-1,0 1,0-1,0 1,0-1,0 1,0-1,0 1,0-1,0 1,0 0,0-1,0 1,0-1,0 1,0-1,0 1,-23-24,23 23,0 1,0-1,0 1,0-1,0 1,0-1,0 1,0-1,0 1,0-1,0 1,0-1,0 1,0-1,0 1,0-1,0 1,0-1,0 1,0 0,0-1,0 1,0-1,0 1,0-1,0 1,0-1,0 1,0-1,0 1,0-1,0 1,23-1,-23 1,0-1,0 1,0-1,0 1,0-1,0 1,0-1,0 1,0-1,0 1,0-1,-23-23,23 24,-24-24,1 0,-1 24,1-24,-1 0,1 0,-1 0,0 0,1 23,-1-23,1 0,-48 0,24 0,24 0,-24 0,23 24,-93-24,70 0,-71 0,71 23,-24-23,24 0,-23 0,23 24,-24-24,-140 23,69-23,1 24,47-24,24 23,-1-23,1 0,-1 24,1-24,-1 0,0 0,-70 23,0-23,71 0,23 24,-24-24,-47 23,48-23,-1 0,24 0,-23 24,-48-24,71 0,-23 23,-1-23,-70 24,70-24,24 23,-23-23,-1 24,1-24,-1 0,24 0,-24 23,-93-23,117 0,-24 24,1-24,-1 0,1 23,23-23,-24 0,0 0,-70 24,71-24,-71 23,70-23,-70 24,70-24,-46 0,70 23,-24-23,-46 0,70 0,0 0,-24 0,24 0,0 0,-24 24,24-24,-23 0,23 0,-71 23,48-23,23 0,-24 24,24-24,0 0,-71 0,71 0,-70 24,70-24,0 0,-118 0,47 0,71 0,-70 0,93-24,-70 24,47 0,-70-24,70 24,0 0,-1 0,-22-23,-1 23,24-24,0 24,0 0,0 0,0 0,-23-23,23 23,-24 0,24 0,-24 0,1-24,23 24,-24 0,24 0,-23 0,-1 0,24 0,-23 0,-1-23,24 23,-24 0,24 0,-23 0,-48 0,48 0,-71-24,94 24,-24 0,0 0,-70 0,94 0,-23 0,23 0,-24 0,-70 0,70 0,24 0,-23 0,-71 0,23 0,48 0,23 0,-24 0,-23 24,-47-24,47 23,23 1,24-24,0 0,0 23,0-23,0 0,23 0,-23 0,0 0,-23 24,23-24,23 0,-23 0,24 0,-1 0,-46 0,23 0,23 0,1 0,-24 0,23 0,-23 0,47 23,-71-23,48 0,-1 0,-23 0,47 24,-47-24,24 0,-24 0</inkml:trace>
  <inkml:trace contextRef="#ctx0" brushRef="#br0" timeOffset="268819.7113">12747 10418,'24'0,"-1"24,1-24,-1 0,1 0,-1 0,1 0,23-24,-24 24,24 0,0-23,0 23,24 0,-24-24,0 24,0 0,0 0,-23 0,46 0,-23 0,-23 0,23 0,23 0,-23 0,0 0,0-23,24 23,-24 0,47 0,-47 0,0 0,-23 0,23 0,-24 0,1 0</inkml:trace>
  <inkml:trace contextRef="#ctx0" brushRef="#br0" timeOffset="269134.6922">13241 10559,'0'0,"23"0,1 0,-24-23,71 23,-24 0,0-24,0 1,23 23,1-24,-1 1,1 23</inkml:trace>
  <inkml:trace contextRef="#ctx0" brushRef="#br0" timeOffset="270735.967">7526 13782,'0'23,"0"1,0-1,0 1,23-1,-23 1,24-24,-1 0,1 0,-24-24,47 1,-23-1,23 1,0-24,0-1,0 1,0 0,0 24,0-48,0 48,0-24,-24 23,24 1,-47-1</inkml:trace>
  <inkml:trace contextRef="#ctx0" brushRef="#br0" timeOffset="271112.8399">7620 14017,'-24'0,"24"23,0 1,24-1,0-23,-1 0,24-23,-23-1,70-46,-24 23,-23-24,24 24,-24 0,0-24,23 24</inkml:trace>
  <inkml:trace contextRef="#ctx0" brushRef="#br0" timeOffset="272293.7922">6068 14346,'0'0,"0"-24,0 48,0-1,0 1,-24 0,24 23,-23-24,23 24,-24 0,24 0,0-23,-23 46,-1-23,24-23,0-1,0 1,-23-1,23 1,0-48,23 1,-23-1,0 1,24-24,-1 23,-23-23,0 0,24-23,-1 46,-23-23,24 24,-24-1,0 1,0-1,23 24,1 0,-24 24,23-1,-23 1,24-1,-24 24,23-23,1-1,-1 24,-23-23,0-1,24 24,-24-23,0-1,23 1,-23 23,0-24,0 1,0-1,0 1,0-1,24-23</inkml:trace>
  <inkml:trace contextRef="#ctx0" brushRef="#br0" timeOffset="272528.3439">5880 14746,'23'-24,"1"24,-1 0,1-23,-1 23,1-24,23 24,-24-23,1 23,-1-24</inkml:trace>
  <inkml:trace contextRef="#ctx0" brushRef="#br0" timeOffset="273067.9783">5927 14228,'0'0,"0"24,0-48,0 1,23 23,-23-24,24-23,-1 24,1-1,-1 1,1-1,-1 24,1 0,-24 24,0 23,23-47,1 23,-24 24,0-23,23-24,-23 23</inkml:trace>
  <inkml:trace contextRef="#ctx0" brushRef="#br0" timeOffset="273531.2233">6938 14581,'23'0,"1"0,0 0,-1 0,1 0,-1 0,1 0,-1 0</inkml:trace>
  <inkml:trace contextRef="#ctx0" brushRef="#br0" timeOffset="273751.9769">6914 14793,'0'0,"24"0,-1 0,1 0,0 0,-1 0,1-24,23 24,-24-23,24-1</inkml:trace>
  <inkml:trace contextRef="#ctx0" brushRef="#br0" timeOffset="277928.8361">9454 10324,'24'0,"-1"0,1 0,0 0,-1-23,24 23,-23 0,23 0,-24 0,1-24,23 24,-24 0</inkml:trace>
  <inkml:trace contextRef="#ctx0" brushRef="#br0" timeOffset="278240.8824">9454 10465,'24'0,"-1"0,1-23,0 23,-1 0,1 0,-1 0,1 0,23 0,-24-24,1 24</inkml:trace>
  <inkml:trace contextRef="#ctx0" brushRef="#br0" timeOffset="279082.0155">17827 10089,'0'-23,"24"23,-1 0,24 0,-23 0,-1 0,24 0,-23 0</inkml:trace>
  <inkml:trace contextRef="#ctx0" brushRef="#br0" timeOffset="279324.98">17804 10207,'0'0,"23"0,1 0,-1 0,1 0,-1 0,24 0,-23-24,23 24</inkml:trace>
  <inkml:trace contextRef="#ctx0" brushRef="#br0" timeOffset="288533.9946">11971 10818,'0'24,"0"-1,0 1,0-1,0 1,23-24,1 23,-1-23,1 0,0 0,-1 0,1 0,-1 0,1 0,-1 0,1 0,-1 0,1 0,-1 0,1 0,-1 0,-23-23,47 23,-23-24,-1 24,24-23,-23 23,-1 0,1 0,-1 0,-23-24,24 24,-1 0,1 0,-1 0,1-23,0 23,-1 0,1-24,-1 24,1 0,-1 0,1-23,-1 23,1 0,-1 0,1 0,-1 0,1-24,-1 24,1 0,-1 0,1 0,-1 0,1 0,-1 0,1 0,-1 0,1 0,-1 0,1 0,-1 0,1 0,0 0,-1 0,1 0,-1 24,1-24,-1 0,1 0,-1 0,1 0,-1 23,1-23,-1 0,1 0,-1 0,1 0,-24 24,23-24,1 0,-24 23,23-23,-23 24,0-1,0 1,0-1,0 1,-23-24,23 23</inkml:trace>
  <inkml:trace contextRef="#ctx0" brushRef="#br0" timeOffset="289918.9907">13782 10912,'23'0,"1"0,-1 0,1 0,-1 0,1 0,-1 0,1 0,0 0,-1 0,1 0,-1 0,1 0,-1 0,1 0,-1 0,1 0,-1 0,1 0,-24-23,23 23,1 0,-1 0,1 0,-1 0,24 0,-23 0,-1 0,1 0,-1 0,24 0,-23 0,-1 0,1 0,0 0,-1 0,1 0,-1 0,1 0,-1 0,1 0,-1 0,1 0,23 0,-24 0,1 0,-1 0,1 0,-1 0,1 0,-1 0,24 0,0 0,-23 0,-1 0,1 0,-1 0,1 0,0 0,-1 0,1 0,-1 0,1 0,-1 0,1 0,23 0,-24 0,24 0,-23 0,23 0,-24 0,1 0,-1 0,1 0,23 0,-24 0,1 0,-1 0,1 0,-1 0,1 0,0 0,-1 0,1 0,-1 0,1-24,-1 24,1 0,-1 0,1 0,-1 0,1 0,-24-23,23 23,1-24,-1 1,1-1,-24 1,23 23</inkml:trace>
  <inkml:trace contextRef="#ctx0" brushRef="#br0" timeOffset="290779.6726">14558 11900,'23'0,"1"-23,0-1,-24 0,23 24,1-23,-1 23,-23 23,0 1,0 0,0-1,0 1,0-1</inkml:trace>
  <inkml:trace contextRef="#ctx0" brushRef="#br0" timeOffset="290925.4493">14746 11688,'0'-23</inkml:trace>
  <inkml:trace contextRef="#ctx0" brushRef="#br0" timeOffset="291403.8905">14840 11971,'0'0,"24"0,-1 0,1-24,-24 1,23 23,1-24,-1 24,-23-23,0-1,24 24,-1 0,-23 24,0-1,0 1,0-1,0 24,0 0,0-23,-23-1,-1 1,24-1,0 1,-23-1,-1 1,24-1,-23-23,23-23,0-1</inkml:trace>
  <inkml:trace contextRef="#ctx0" brushRef="#br0" timeOffset="291551.7009">14958 11735,'0'0,"-24"0</inkml:trace>
  <inkml:trace contextRef="#ctx0" brushRef="#br0" timeOffset="612180.242">25776 1740,'0'24,"0"-1,24-23,-24 24,0-1,23-23,-23 24,24-24,-1 0,1 0,-1-24,1 24,-1-23,24-24,1 23,-1-23,23 23,-23-23,94-47,-70 47,-24 24,0-24,0 23,0 1,-24 23,1-24,0 24</inkml:trace>
  <inkml:trace contextRef="#ctx0" brushRef="#br0" timeOffset="613096.9627">26388 3457,'0'23,"0"1,0-1,23-23,1 0,-1 0,1 0,-1 0,1-23,23-1,0 1,0-24,24 0,-1 23,1-23,46-23,-70 46,-23 1,23 23</inkml:trace>
  <inkml:trace contextRef="#ctx0" brushRef="#br0" timeOffset="614753.152">28011 1340,'0'-23,"-24"23,1 0,-1 0,24 23,-24 1,1-1,-1 1,1 23,-1-24,1 1,-1 46,24-46,0-1,0 24,24-23,-1 0,24-1,-23 1,-1-24,1 0,23 0,-23 0,23-24,-24 1,1-1,-1 0,24 1,-47-24,24 23,-1 1,-23-24,24 23,-24-23,-24 24,24-24,-23 23,-24 1,0 23,0 0</inkml:trace>
  <inkml:trace contextRef="#ctx0" brushRef="#br0" timeOffset="615320.4574">28457 1317,'-23'23,"23"1,0-1,0 1,-24-1,24 24,0-23,0 23,-23-24,23 1,0-1,0 1,0-1,0 1</inkml:trace>
  <inkml:trace contextRef="#ctx0" brushRef="#br0" timeOffset="615747.4932">28504 1293,'0'-47,"0"94,24-117,-1 70,-23-24,24 24,0 0,-1 0,-23 24,24-24,-1 0,-23 23,0 1,0-1,0 1,-23-1,-1 1,-47-1,71 1,-23-24,-1 0,1 0,23 23,23-23,-23 24,24-24,-1 23,1 1,0-1,-1 1,-23-1,24 1,-1-1,-23 1</inkml:trace>
  <inkml:trace contextRef="#ctx0" brushRef="#br0" timeOffset="616163.469">28881 1293,'0'-23,"23"23,1 0,-1 0,24 0,-47-24,47 24,-23 0,23 0,0 0,0 0</inkml:trace>
  <inkml:trace contextRef="#ctx0" brushRef="#br0" timeOffset="616391.4576">29116 1293,'0'0,"0"24,0-1,0 1,-24 23,24 0,0-24,0 24,-23-23,23 23</inkml:trace>
  <inkml:trace contextRef="#ctx0" brushRef="#br0" timeOffset="618140.8255">26952 1176,'0'0,"0"-24,24 24,-1-23,1 23,-1-24,1 24,-1 0,1 0,-1 0,1 24,-1-1,24 1,-47-1,47 1,-47-1,0 24,24-23,-24 23,0 0,0 0,-24 47,24-71,-23 48,-1-48,24 25,0-1,0 0,-23-24,23 24,0-23,0-1,0 1,23-24,1 0,-1 0,1-24,0 24,-1 0,1-23,-1 23,1 0,-1 0,-46 0,-1 0,1 0,-1 0,24 23,-23-23,23 24,0-1,0 1,0-1,0 1,0-1,0 1,0-1,0 1,0-1,0 24,0 0,0-23,0 23,23 0,1 0,-24 0,23 0,-23 24,24-24,-1 0,-23 23,24 1,-1-24,-23 23,0 1,24 0,-24-24,23 23,-23 1,24 46,-24-70,0 0,0 0,0 24,0-47,0 23,0 0,-24 0,1-24,-1 1,24-1,-23 1,-24-1,23-23,1 0,-24 0,23 0,0 0,1-23,-1-1,-23 1</inkml:trace>
  <inkml:trace contextRef="#ctx0" brushRef="#br0" timeOffset="619011.2418">29469 1152,'0'0,"0"24,0-1,0 1,0-1,-24 1,24-1,0 1,0-1,0 24,0-23,0-1,0 1,0-1,-23 1,23-1</inkml:trace>
  <inkml:trace contextRef="#ctx0" brushRef="#br0" timeOffset="619338.2382">29445 1458,'0'0,"0"-24,0 1,24 23,-1 0,1 0,23-24,0 1,-47-1,23 24,1-23,-1-1,1 1,-1-1,-23 1,0 46,-23-23,23 24,-24-1,24 1,0 23,-23-24,23 1,0-1,0 1,0-1,23 1</inkml:trace>
  <inkml:trace contextRef="#ctx0" brushRef="#br0" timeOffset="619726.2102">30127 1293,'0'-23,"0"46,0-70,0 24,-23 23,-1 0,1 0,-1 0,1 23,-48 48,48-48,-1 1,24 23,-23-24,23 1,0-1,23 1,1-24,-1 0,48 0,-48 0,1 0,-1-24,24 24,-47-23,0-1,0 1,0-1,0 1,0-1,0 1,-23 23</inkml:trace>
  <inkml:trace contextRef="#ctx0" brushRef="#br0" timeOffset="620542.796">30339 1223,'0'23,"-24"1,24-1,0 1,0-1,0 1,0-1,-23 1,23 23,0-24,0 1,0-1,0 1,0-1,0-46,0-1,0 1,0-1,0 1,0-1,23 1,-23-24,24 23,-24 1,0-1,0 1,23-24,-23 70,0 1,0-1,0 1,47 46,-47-46,0-1,24 1,-1 23,1-24,0 1,-1-24,-23-24,24 1,-1-1,-23 1,0-48,0 48,0-1,0 1,0-1,0-23,0 24</inkml:trace>
  <inkml:trace contextRef="#ctx0" brushRef="#br0" timeOffset="621186.756">30809 1246,'0'-23,"-23"23,-1 0,1 23,23 1,0-1,-47 24,23-23,24-1,0 1,0-1,24 24,-1-23,1-1,-1-23,1 0,-1 0,1 0,-1-23,1-1,-24 1,23-48,-23 48,-23-71</inkml:trace>
  <inkml:trace contextRef="#ctx0" brushRef="#br0" timeOffset="621776.7224">31162 1223,'24'0,"-24"23,0 1,0-1,0 1,0-1,0 1,-24 23,24 0,0-24,0 1,0-1,0 1</inkml:trace>
  <inkml:trace contextRef="#ctx0" brushRef="#br0" timeOffset="622160.6965">31139 1270,'0'-47,"0"94,23-94,-23 23,24 1,-24-1,23 24,1 0,-1 0,1 0,-1 24,1-24,-1 47,-23-24,0 1,-23-1,-1-23,1 24,-24-24,23 0,1 0,23 23,23 1,1-24,-24 23,23-23,24 24,-23-1,-1 1,1-1</inkml:trace>
  <inkml:trace contextRef="#ctx0" brushRef="#br0" timeOffset="622893.6492">31656 1246,'0'24,"0"-1,0 1,0-1,0 1,0-1,-24 1,24-1,0 1,0-1,0 1,-23-24,23-24,23 24,-23-23,0-1,0 1,0-24,0 23,24 1,-24-1,23-23,1 0,-1 47,-23-23,0 46,24-23,-24 24,24-1,-24 1,0-1,23-23,-23 24,24-48,-1 1,-23-1,0 1,24 23,-1-24,1 1,-1-1,1 24,-1 0,1 0,-24 24,0-1,0 1,0-1,0 24,0-23,0 23,0-24,0 1,-24-1</inkml:trace>
  <inkml:trace contextRef="#ctx0" brushRef="#br0" timeOffset="623433.617">32338 1223,'0'0,"0"23,0 24,-24-23,1-24,23 47,0-24,-24 24,1-23,23-1,0 1,-24-1,48-46,-24-1,0 1,0-1,0 1,23-1,-23 1,0-1,24 1,-24-1,0-23,0 24,23 23,1-24,-24 1,23 23,1 23,0-23,-24 24,23 23,-23-24,0 1,24-1,-24 24,0-23,0-1,0 1,0-1,0 1,23-1,-23 1</inkml:trace>
  <inkml:trace contextRef="#ctx0" brushRef="#br0" timeOffset="623626.602">32338 1364,'0'0,"0"-24,23 24,1 0,0 0,-1 0,1 24</inkml:trace>
  <inkml:trace contextRef="#ctx0" brushRef="#br0" timeOffset="623968.5789">32691 1246,'0'-23,"0"46,23-46,1 23,-24 23,0 1,0-1,0 1,-24-1,24 24,-23-23,23 23,-24-24,24 1,0-1,0 1,24-1,-1-23,1 0,-1 0,1 0,-1 0,24 0,0 0</inkml:trace>
  <inkml:trace contextRef="#ctx0" brushRef="#br0" timeOffset="625036.5261">28457 2352,'0'23,"0"1,-23-1,23 24,-24-23,24-1,0 1,0-1,0 1,0-1</inkml:trace>
  <inkml:trace contextRef="#ctx0" brushRef="#br0" timeOffset="625544.2385">28387 2469,'0'-23,"0"46,0-70,0 0,0 24,0-1,0 0,0 1,0-1,0 1,23 23,-23-24,24 24,-1 0,24 0,0 0,-23 24,0-24,-1 23,1-23,-1 0,-23 24,0-1,-23 1,-1 0,-23-1,23-23,24 24,-23-24,-1 0,24 23,24-23,-1 0,25 0,-25 0,1 24,-1-1,24 24,-23-47,-24 24,0-1,0 1,-24-1,1 1,-1-24,-70 47,70-47,-46 0,46 0,-23 0</inkml:trace>
  <inkml:trace contextRef="#ctx0" brushRef="#br0" timeOffset="626111.1122">29092 2257,'0'24,"-23"-1,23 1,-24 0,1-1,-1 1,24-1,0 24,-23-23,-1-1,24 1,0-1,-23 1,-1-1,24 1,0-48,0 1,24-1,-24-23,23 24,1-48,-1 71,1-47,-1 24,1 23,-1-24,1 24,-1-24,1 48,-24 0,23-24,-23 47,24-24,-24 1,0-1,0 1,0-1,0 1,0-1,0 1,0-1,0 1</inkml:trace>
  <inkml:trace contextRef="#ctx0" brushRef="#br0" timeOffset="626289.8386">29022 2516,'47'0,"0"0,-24 0,1 0,23 0,-23 0,-1 0</inkml:trace>
  <inkml:trace contextRef="#ctx0" brushRef="#br0" timeOffset="626684.8114">29586 2352,'0'0,"0"-24,0 0,0 1,-23 23,-1 0,1 0,-24 0,23 0,24 23,-23 1,-1-24,24 47,0-23,0-1,47-23,-47 24,24-1,-1 1,1-1,-1-23,1 0,-24 47,0-23,0-1,-24-23,1 24,-1-1,-23-23,0 0</inkml:trace>
  <inkml:trace contextRef="#ctx0" brushRef="#br0" timeOffset="627018.7261">29821 2281,'24'0,"0"0,-1 0,1 0,-1 0,1 0,-1 0,1 0</inkml:trace>
  <inkml:trace contextRef="#ctx0" brushRef="#br0" timeOffset="627231.7182">29963 2257,'0'0,"0"24,-24-24,24 23,0 1,0 0,-23-24,23 23,0 1,0-1,0 1,-24-1,24 1,0-1,0 1,-23-1</inkml:trace>
  <inkml:trace contextRef="#ctx0" brushRef="#br0" timeOffset="627410.68">29751 2634,'23'0,"1"0,-1 0,1 0,0 0,-1 0,1 0,-1-24</inkml:trace>
  <inkml:trace contextRef="#ctx0" brushRef="#br0" timeOffset="627823.2577">30456 2399,'0'-24,"0"48,0-71,0 23,-23 0,-1 24,1 0,-1 24,1-24,23 24,0-1,0 1,0-1,0 1,0-1,0 1,0-1,0 1,23-1,-23 1,24-24,-24 23,0 1,23-24,-23 23,0 1,-23-24,-1 0,1 23,-24-23,0 0,23 24,-23-24,24-24</inkml:trace>
  <inkml:trace contextRef="#ctx0" brushRef="#br0" timeOffset="651246.3622">11853 6444,'-23'0,"46"0,24 0,-23 0,23 0,0 0,0-24,24 24,-24 0,23 0,1 0,-1-23,1 23,-24 0,0 0,0 0,-24 0,24 0,-23 0,0 0,-1 0</inkml:trace>
  <inkml:trace contextRef="#ctx0" brushRef="#br0" timeOffset="651655.3353">11853 6608,'24'0,"-1"0,1 0,70-23,-47 23,24-24,-24 24,0-23,23 23,-23-24,24 24,-24 0,0 0,0 0,0 0,0 0,-24 0</inkml:trace>
  <inkml:trace contextRef="#ctx0" brushRef="#br0" timeOffset="653670.2084">19168 6114,'0'0,"47"0,-24 0,1-23,23 23,0 0,-24 0,24 0,-23 0,-1 0,1-24</inkml:trace>
  <inkml:trace contextRef="#ctx0" brushRef="#br0" timeOffset="653919.1942">19097 6209,'0'0,"24"0,-1 0,24 0,-23 0,23 0,47-24,-71 24,24 0,0 0,0 0</inkml:trace>
  <inkml:trace contextRef="#ctx0" brushRef="#br0" timeOffset="659910.1838">2046 2116,'-23'0,"23"-23,-24 23,1 0,-1 0,24-24,-23 24,-1 0,-23 24,23-24,1 0,-1 0,1 47,-24-24,47 1,0-1,0 1,0-1,23 1,1-24,23 23,-24 1,1-24,-1 24,1-1,0 1,-24-1,23 1,-23 23,0-24,0 24,-23-23,-1 23,0-24,1 1,-1-1,1 1,-24-24,23 0,1 0,23-24,0 1,0-1,23 24,1 24,-24-1,23 1,-23 23,0 0,0 0,0 0,0 0,0 24,0-24,0 0,0 0,0-24,24 24,-1-23,1-1,-1-23,25 0,-25-23,24-1</inkml:trace>
  <inkml:trace contextRef="#ctx0" brushRef="#br0" timeOffset="660499.7672">2234 2446,'0'23,"0"1,-23-1,23 1,0 23,0-24,0 24,0-23,0-1,0 24,23-23,1-24,-1 23,-23 1,24-1,-1-23,1 0,-1 0,1-23,-1-1,1 1,-1-24,-23 23,24 1,-24-71,0 70,0-23,0 24,0-1,23 48,-23-1,0 1,0 23,24 23,-24-46,0 23,24-24,-1 24,1 0</inkml:trace>
  <inkml:trace contextRef="#ctx0" brushRef="#br0" timeOffset="661781.2836">2728 2845,'0'24,"0"-1,0 1,0-48,0 48,-23-24,46 0,1 0,-24-24,23 24,-23-23,24-1,-1 24,-23 24,0-1,0 1,-23-1,23 1,0 0,0-1,23 1,-23-1,24-23,-1 0</inkml:trace>
  <inkml:trace contextRef="#ctx0" brushRef="#br0" timeOffset="661965.2718">2822 2704,'0'0,"0"24</inkml:trace>
  <inkml:trace contextRef="#ctx0" brushRef="#br0" timeOffset="662599.5219">2046 2281,'24'0,"-24"23,0 1,0 70,0-70,0 46,0 24,0-47,-24 0,24 24,0-24,0 0,0 23,0-46</inkml:trace>
  <inkml:trace contextRef="#ctx0" brushRef="#br0" timeOffset="663201.2866">2846 2446,'23'23,"1"-23,-24 24,23-24,1 23,23-23,-24 24,24-24,-23 23,-1-23,24 24,-23-24,0 23,-1-23,1 24,-1-1,-23 1,0-1,-23 1,-1-1,1 1,-1-24,0 23,1 24,-1-47,-23 24,47-1,-23 1</inkml:trace>
  <inkml:trace contextRef="#ctx0" brushRef="#br0" timeOffset="664266.2178">3504 2140,'0'-24,"0"48,0-71,0 23,24 1,-1-1,1 1,-1 23,24 0,-23 0,-1 0,1 0,-1 0,-23 23,0 1,0 23,-23-24,-1 1,-46 46,-1 1,71-24,-47 24,24-48,-1 1,24 23,0-24,24-23,-1 24,1-24,-1 0,1 0,-1 0,1 0,-1 0,1 0,-48 0,24 23,-23-23,-1 24,24-1,-23 1,-1-1,24 1,0 23,0-24,0 24,0 24,24-24,-24 0,23 24,-23-24,0 0,0 23,-23-23,23-23,-24 23,24 0,-23 0,-1-47,1 23,-1-23,1 0,-1 0</inkml:trace>
  <inkml:trace contextRef="#ctx0" brushRef="#br0" timeOffset="664800.189">3739 3363,'24'0,"-24"-24,23 24,1-23,0-1,-1 1,1 23,-24-24,0 48,-24-1,24 1,-23-1,23 1,0-1,0 1,23-1,-23 1,24-24</inkml:trace>
  <inkml:trace contextRef="#ctx0" brushRef="#br0" timeOffset="664967.1794">3881 3128,'0'0,"0"-24,0 1</inkml:trace>
  <inkml:trace contextRef="#ctx0" brushRef="#br0" timeOffset="665185.1681">4045 3198,'0'0,"47"0,0 0,-23 0,-24-23</inkml:trace>
  <inkml:trace contextRef="#ctx0" brushRef="#br0" timeOffset="665360.1514">4045 3386,'0'0,"47"-23,-23 23,23-24,-24 24,1 0</inkml:trace>
  <inkml:trace contextRef="#ctx0" brushRef="#br0" timeOffset="665615.134">4421 3104,'0'24,"0"-1,0 1,0 23,-23 0,23-24,0 24,0-23,0-1,0 24</inkml:trace>
  <inkml:trace contextRef="#ctx0" brushRef="#br0" timeOffset="665840.1189">4680 3151,'0'24,"0"-1</inkml:trace>
  <inkml:trace contextRef="#ctx0" brushRef="#br0" timeOffset="666015.1154">4657 3433,'0'0</inkml:trace>
  <inkml:trace contextRef="#ctx0" brushRef="#br0" timeOffset="666596.2877">4821 3198,'0'-23,"24"-1,-1 24,1-23,-1 23,-23 23,24 1,-24-1,0 1,0 23,0-24,0 1,-24-1,24 1,-23-24,23 23,0-46,23-1,-23 1,24-24,-24 23,0 1,47-48,-24 71,-23-23,47-1,-47 48,24-24,-24 23,0 1,0-1,0 1,0-1,0 1,0-1,24-23,-24 24</inkml:trace>
  <inkml:trace contextRef="#ctx0" brushRef="#br0" timeOffset="669163.6218">1552 4445,'0'0,"0"-24,-23 24,-1 0,1 0,-24 0,23 24,1-24,-1 0,-23 23,24 1,-1-24,24 23,0 1,-24-1,24 1,24-1,0-23,-1 24,1-24,46 23,-46 1,23-24,-24 23,1 1,-1 23,-23-24,0 1,0-1,-23 1,-24 0,47-1,-47-23,0 24,47-1,-47-23,23 0,1 0,23-23,-24 23,48 0,-1 23,-23 1,24-1,-1 1,1 23,-24 23,0 1,0-48,0 24,0 0,0-23,0 23,0-24,0 1,23-24,1 0,23-24,0 1,0-48</inkml:trace>
  <inkml:trace contextRef="#ctx0" brushRef="#br0" timeOffset="670306.1332">1717 4656,'0'24,"0"-1,0 1,0-1,0 1,0-1,0 1,0-1,0 1,0 0,0-1,0 1,0-48,0 1,0-1,0 0,0 1,0-1,0 1,0-1,0 1,0-1,0 1,0-1,0 1,0-1,0 1,0-1,0 1,0 46,0 24,-24 0,24-23,0 23,-23 0,23 0,-24 0,24 0,0 0,0 0,-23 0,23-23,0 23,0-24,-24 24,24-23,0-1</inkml:trace>
  <inkml:trace contextRef="#ctx0" brushRef="#br0" timeOffset="671305.2938">2046 4680,'-23'0,"23"23,-24-23,24 24,0-1,0 24,0-23,0-1,0 25,0-25,0 1,0 23,24-24,-1-23,1 0,-1 0,1 0,23-23,0-1,-47 1,23-1,-23 1,24 23,-24-24,0 0,0 1,0-1,0 1,0 46,23 1,-23-1,0 1,24-24,-1 24,1-24</inkml:trace>
  <inkml:trace contextRef="#ctx0" brushRef="#br0" timeOffset="671856.2846">2540 5103,'0'-23,"24"23,-1-24,1 1,-24-1,23 24,-23-23,24 23,-24 23,0 24,23-23,-23-1,0 24,0-23,0 23,-23 23,23-46,0-1,0 1,0-1,-24 1,1-1,-1-23</inkml:trace>
  <inkml:trace contextRef="#ctx0" brushRef="#br0" timeOffset="672027.5178">2658 4915,'0'0,"23"-23,-46 23</inkml:trace>
  <inkml:trace contextRef="#ctx0" brushRef="#br0" timeOffset="672557.6964">2211 4727,'0'23,"0"1,0-1,0 1,0-1,0 1,23 0,1-24,-1 23,-23 1,24-24,23 23,-24-23</inkml:trace>
  <inkml:trace contextRef="#ctx0" brushRef="#br0" timeOffset="673499.2389">2822 4633,'0'23,"24"-23,-1 0,1 24,-1-24,1 0,23 23,-24-23,24 0,-23 0,23 0,-24 0,48 0,-47 0,-1 24,24-24,-23 0,-1 0,-23 23,-23 1,23-1,-24 1,-46 23,46-23,-47-1,48 1,-48 23</inkml:trace>
  <inkml:trace contextRef="#ctx0" brushRef="#br0" timeOffset="674429.2869">3410 4304,'0'0,"24"0,-24-24,23 24,1 0,-1-23,24 23,-23 0,-1 0,-23 23,24-23,-1 0,1 24,-24-1,0 1,-24-1,1 1,-1-1,24 1,-47-1,0 1,47-1,-47 24,47-23,-23-24,23 23,0 1,23-24,-23 23,24-23,-1 0,1 0,-24-23,23 23,1 0,-48 0,24 23,0 1,0-1,-23 1,23-1,0 1,-24-1,24 1,0 23,0 0,0 0,0-23,0 23,0 0,0 0,0 0,-23 0,-1-24,1 1,23 23,-47-24,0-23,47-23</inkml:trace>
  <inkml:trace contextRef="#ctx0" brushRef="#br0" timeOffset="675064.2178">3598 5550,'0'24,"24"-24,-1-24,1 24,-24-23,23 23,-23-24,24 24,-24-24,0 1,0 46,-24-23,24 24,0 0,-23-1,23 1,0-1,0 1,0-1,0 1</inkml:trace>
  <inkml:trace contextRef="#ctx0" brushRef="#br0" timeOffset="675246.3003">3716 5338,'0'0,"-24"-23,24-1,-23 24,46 0,-23-23</inkml:trace>
  <inkml:trace contextRef="#ctx0" brushRef="#br0" timeOffset="675460.5492">3881 5409,'0'0,"23"0,1 0,-1 0</inkml:trace>
  <inkml:trace contextRef="#ctx0" brushRef="#br0" timeOffset="675631.2991">3834 5574,'0'0,"23"0,1 0,-1-24,24 24,-23-23,-1 23</inkml:trace>
  <inkml:trace contextRef="#ctx0" brushRef="#br0" timeOffset="675845.3162">4163 5315,'0'23,"0"1,0-1,0 1,0-1,0 1,0-1,0 1,0 0,0-1,0 1,0-1,0 1</inkml:trace>
  <inkml:trace contextRef="#ctx0" brushRef="#br0" timeOffset="676043.304">4421 5385,'0'0,"-23"0,23 24</inkml:trace>
  <inkml:trace contextRef="#ctx0" brushRef="#br0" timeOffset="676200.3241">4398 5597,'0'24,"0"-48</inkml:trace>
  <inkml:trace contextRef="#ctx0" brushRef="#br0" timeOffset="676895.3309">4610 5362,'23'0,"1"0,-24 23,0 1,23-1,-23 1,0-1,0 1,0 0,-23-1,23 1,0-48,0 1,23-1,-23 0,24 1,-1 23,-23-24,24 1,-1 23,1 0,-1 0,-23 23,24-23,-1 24,-23-1,0 1,0 0,24-24,-24 23,23-23</inkml:trace>
  <inkml:trace contextRef="#ctx0" brushRef="#br0" timeOffset="679731.1836">1035 2022,'0'0,"-24"0,24-23,-23 23,-1 0,1 0,23 23,-24-23,24 24,-23-24,-1 0,24 47,-23-24,23 24,0-23,0-1,0 24,0 0,0 1,0-1,-24 0,24 0,0 0,0 23,0-23,0 71,0-48,0 1,0 0,0 23,0-24,0 1,-23 23,23 0,0-24,-24 24,24 1,0-1,0 0,0 0,0 0,0 0,0-24,0 25,0 22,0-23,-23 0,23-23,0 23,0 0,0-23,0 23,0-24,0 1,0-1,0 24,0-47,0 0,0 24,0-24,0-23,0 23,23-24,-23 1,0 23,0-24,24-23,-24 24,23-1,-23 1,0-1,24-23,-1 0,1 0,23 0,-24 0,1 0,23-23,0 23,-24-24,24 24,-23 0</inkml:trace>
  <inkml:trace contextRef="#ctx0" brushRef="#br0" timeOffset="680353.2951">706 5903,'0'23,"-24"1,1-1,23 1,0-1,0 24,-24 0,0 1,24-25,-23 24,23 0,0 0,0-23,0 23,0 0,0-24,23 1,1-24,0 23,-1-23,1 0</inkml:trace>
  <inkml:trace contextRef="#ctx0" brushRef="#br0" timeOffset="680776.2669">376 6514,'-23'0,"46"24,-23-1,24-23,-1 24,1-1,-1-23,1 0,-1 24,1-24,-1 0,1 0,-1 0,1 0,0-24,-1 1,1-24,-24 23,23-23,1 24,-1 23,-23-24</inkml:trace>
  <inkml:trace contextRef="#ctx0" brushRef="#br0" timeOffset="681787.3239">541 7126,'-24'0,"1"0,-1 0,1 0,-1 23,1 1,-1-1,24 1,0-1,0 24,-23-47,23 47,0 0,0 1,0-25,23-23,-23 24,47-1,0-23,-23 0,23 0,-47-23,47-1,-24-23,1 23,-24 1,0-1,0 1,0-1,0 1,0-1,0 1,-24-1,1 1,-1-1,1 24</inkml:trace>
  <inkml:trace contextRef="#ctx0" brushRef="#br0" timeOffset="682551.7439">823 7126,'0'23,"0"1,0-1,0 24,0-23,0-1,0 48,0-48,0 1,0 0,0-1,0 1,0-1,0 1,0-48,0 1,0-1,0-23,-23 23,23 1,-24-1,24 1,0-1,0-23,0 24,0-1,0-23,24 24,-1-1,-23 1,0-1,24 24,-1-23,1 23,-1 0,1 0,-1 23,1 1,-24-1,0 1,0-1,0 1,0-1,-24 1,1-1,23 24,-24-47,1 0,-1 0,1 0,46 0,-23 24,24-24,-1 23,1-23,-24 24,23-1,1-23,-24 48,23-25</inkml:trace>
  <inkml:trace contextRef="#ctx0" brushRef="#br0" timeOffset="682844.4064">1105 7102,'24'-23,"-1"23,24 0,-23 0,-24-24,23 24,1 0,0 0</inkml:trace>
  <inkml:trace contextRef="#ctx0" brushRef="#br0" timeOffset="683075.3212">1223 7079,'0'23,"0"1,0-1,0 1,0-1,0 1,-24 23,24-24,0 1,0-1,0 24</inkml:trace>
  <inkml:trace contextRef="#ctx0" brushRef="#br0" timeOffset="683386.304">1388 7079,'0'0,"0"-24,0 48,0-1,0 1,0-1,0 1,0-1,0 24,0 0,0-23,0-1,0 1,0-1</inkml:trace>
  <inkml:trace contextRef="#ctx0" brushRef="#br0" timeOffset="683744.0989">1388 7290,'0'-23,"23"23,1 0,-24-24,23 24,1-23,-1 23,1 0,-1-24,-23 1,0-1,0 1,0-1,0 1,0 46,0 1,0-1,0 1,0-1,0 24,0-23,0-1,0 1,24-1</inkml:trace>
  <inkml:trace contextRef="#ctx0" brushRef="#br0" timeOffset="684178.1479">1764 7055,'23'-23,"-23"46,-23-23,23 24,0-1,-24 48,24-48,-23 1,23 23,0-24,0 1,0-1,23 1,1-24,-1 0,1-24,-1 24,-23-47,24 47,-24-23,0-1,0 1,0-1,-24 1,24-1,-23 1,-1 23</inkml:trace>
  <inkml:trace contextRef="#ctx0" brushRef="#br0" timeOffset="686002.1758">1929 7126,'0'23,"0"1,0-1,0 1,0-1,0 1,0-1,0 1,0-1,0 1,0-1</inkml:trace>
  <inkml:trace contextRef="#ctx0" brushRef="#br0" timeOffset="686362.1647">1929 7196,'-24'-23,"48"211,-24-353,-24 118,24 24,0-1,0 1,24-1,-1 24,1 24,-1-24,-23 23,0 1,24-1,-24 1,23-1,-23 1,0-1,24 1,-24-1,23-23,-23 24,0-1,24-23,-1 0,1-23,-24-1,0 1,0-1,-24 24,24-23,-23-1,23 1,0-1,0 1</inkml:trace>
  <inkml:trace contextRef="#ctx0" brushRef="#br0" timeOffset="687286.684">2046 7149,'0'-23,"24"23,-1 23,-23 1,0-1,0 1,24-1,-24 1</inkml:trace>
  <inkml:trace contextRef="#ctx0" brushRef="#br0" timeOffset="687983.3071">2211 7079,'0'-24,"-24"24,24 24,0-1,0 1,-23-24,23 23,0 1,0-1,0 1,-24-1,24 1,-23-1,23 1</inkml:trace>
  <inkml:trace contextRef="#ctx0" brushRef="#br0" timeOffset="688626.0626">2399 7126,'-24'0,"1"0,-1 0,24 23,-23 1,-1-1,24 1,0-1,0 1,0-1,0 1,0-1,24-23,-1 0,24 0,-47-23,47-1,-23 24,-24-23,23-1,1 1,-24-1,0 1,0-1,0 1,-24 23,1 0,-1-24,1 24</inkml:trace>
  <inkml:trace contextRef="#ctx0" brushRef="#br0" timeOffset="689068.3118">2681 6985,'0'0,"0"23,0 1,0-1,0 1,0-1,0 1,0-1,0 24,0-23,0-1,0 1,0-1</inkml:trace>
  <inkml:trace contextRef="#ctx0" brushRef="#br0" timeOffset="689443.5623">2658 7220,'-24'-94,"48"258,-48-375,48 352,-48-306,24 142,24-1,-24-23,23 24,1-1,-1 24,24 0,0 0,-23 0,-1 0,-23 24,0-1,0 1,-47 23,47-24,-23 1,-1-1,1 1,-1-24,1 23,46-23,1 0,-1 0,1 24,-1-24,-23 23,24-23,-24 24,23-24</inkml:trace>
  <inkml:trace contextRef="#ctx0" brushRef="#br0" timeOffset="690242.3081">3057 6961,'24'0,"-24"24,0-1,0 1,0 23,0-24,0 1,0-1,0 1,0-1,-24 1,24-1,0-46,0-1,0 1,0-24,0 0,0 23,24 1,-24-24,23 23,-23 1,0-1,24 1,-1 23,-23-24,24 24,0 24,-1-1,-23 1,0-1,0 1,0-1,0 1,0-1,0 1,0-1,24-23,-24-23,23 23,-23-24,0 1,24-1,-24 1,23-1,1 1,-24-1,23 1,1 23,-24 23,0 1,0-1,0 1,0-1,0 1,0-1,0 24,0-23</inkml:trace>
  <inkml:trace contextRef="#ctx0" brushRef="#br0" timeOffset="690887.3026">3669 6914,'23'0,"-23"-23,24 23,-24 23,0 1,0-1,0 1,0-1,-24 1,1-1,23 48,-24-71,24 23,-23 24,-1-47,24 24,0-1,0 1,-23-24,23-24,0 1,0-1,23-23,-23 24,0-24,24 0,-24 23,23-23,1 0,-24 24,23-1,1 1,-24-1,23 24,1 0,-1 24,1-1,0 1,-24-1,0 24,0-23,0 23,0-24,0 1,0-1,0 1,0-1,23 1</inkml:trace>
  <inkml:trace contextRef="#ctx0" brushRef="#br0" timeOffset="691095.3458">3669 7102,'0'0,"0"-23,23-1,1 24,-24-23,47 23,-24 0</inkml:trace>
  <inkml:trace contextRef="#ctx0" brushRef="#br0" timeOffset="691491.3142">4022 6867,'0'-23,"0"-1,23 48,-23-1,0 1,0-1,0 1,0-1,0 24,0-23,-23 46,23-46,0-1,0 1,23-24,1 0,-1-24,1 24,-1-23,24-1</inkml:trace>
  <inkml:trace contextRef="#ctx0" brushRef="#br0" timeOffset="692044.2941">1058 8043,'0'24,"0"-1,0 1,0-1,0 1,0-1,0 1,0-1,0 1,0-1,0 1,0-1</inkml:trace>
  <inkml:trace contextRef="#ctx0" brushRef="#br0" timeOffset="692563.5498">1035 8090,'0'-23,"0"46,0-94,0 48,23-1,-23 1,24-24,-1 23,1 24,-1-23,1 23,-1 23,1-23,-24 24,0-1,23 1,-23-1,0 1,0 23,-23-23,23-1,0 1,-24-1,1-23,-1 0,24 24,-23-24,23-24,23 24,1 0,23 24,-24-1,1-23,-24 24,24-1,-1 1,-23-1,0 1,0-1,0 1,-23-1,23 1,-24-24,24 23,0 1,-24-1,1-23,-1-23,1-1</inkml:trace>
  <inkml:trace contextRef="#ctx0" brushRef="#br0" timeOffset="693115.4889">1646 7949,'0'0,"0"-24,0 48,0-1,0 24,0 1,-23-25,23 24,-24-23,24 23,-23-24,-1 24,24-23,0-1,-23-23,23 24,0-48,23-23,-23 24,0-1,0-70,24 71,-24-24,23 23,-23-23,0 23,24 1,-1 23,24 23,-23-23,-24 24,0-1,23 25,1-25,-24 24,0-23,0-1,0 24,0-23,0-1,0 1</inkml:trace>
  <inkml:trace contextRef="#ctx0" brushRef="#br0" timeOffset="693297.2896">1576 8255,'0'0,"0"-24,23 24,-23-23,24 23,-1-24,1 24,-1-23</inkml:trace>
  <inkml:trace contextRef="#ctx0" brushRef="#br0" timeOffset="693719.3035">2046 7972,'-23'0,"-1"0,24-23,-23 23,-1 0,1 0,23 23,0 1,0-1,23 1,-23 0,24-24,-1 23,-23 1,47-1,-47 1,24-24,-1 23,-23 1,0-1,0 1,-23-1,-1 1,24-1,-23-23,-1 0,1 24,-1-24,1 0,-1 0,0 0</inkml:trace>
  <inkml:trace contextRef="#ctx0" brushRef="#br0" timeOffset="694070.1387">2187 8019,'0'-23,"24"23,-24-24,23 24,1 0,-1-23,1 23,23 0,-24 0</inkml:trace>
  <inkml:trace contextRef="#ctx0" brushRef="#br0" timeOffset="694288.3127">2305 7972,'0'0,"-24"24,24-1,0 1,0 0,0-1,0 24,0-23,0-1,0 1,0-1,0 24,0-23,-23-1</inkml:trace>
  <inkml:trace contextRef="#ctx0" brushRef="#br0" timeOffset="694459.2908">2211 8396,'-24'0,"48"0,-24-24,23 24,1-23,-1 23,1-24,-1 24,24 0,-23-23</inkml:trace>
  <inkml:trace contextRef="#ctx0" brushRef="#br0" timeOffset="694847.1936">2705 7925,'-24'0,"1"0,-24 0,0 0,23 24,0-24,48 0,-24 23,24-23,-1 24,1-24,-24 23,23 1,1 0,-24-1,23 1,-23-1,0 1,0-1,0 1,0-1,-23-23,23 24,-24-1,1-23,23 24,-47-24,23 23,0-23,1 0,-24 0</inkml:trace>
  <inkml:trace contextRef="#ctx0" brushRef="#br0" timeOffset="696838.3654">4586 7878,'0'0,"0"-23,24 23,-1 0,1-24,-1 24,24 0,-23 0,23-23,-24 23,48 0,-24 0,-24 0,24 0,0 0,-23 0,23 0,0 0,0 0,0 0,24 0,-24 0,23 23,24-23,-23 0,23 24,24-24,-1 0,1 0,-1 23,1-23,23 0,-23 0,-1 0,24 0,-23 0,23 0,0 0,-23 0,23-23,0-1,-23 24,23-23,-24 23,1-24,-24 24,24-23,-24-1,0 24,23-23,-46 23,-1-24,1 24,0-23,-1 23,-23-24,0 24,0 0,0 0,0-23,-23 23,-1 0,1 0,-24-24,23 24,1-23,-24-1,0 1,0-1,0 1,0-1,0-23,0 23,0 1,0-24,0 23,0 1,0-1,0 1,0-1,0 1,0-1,0 48,0-1,0-46,0-1,0 1,-24 23,24-24,-23 24,23 24,-24-24,24 23,-23 1,23-1,-71 24,71-23,-23-1,-1-23,1 0,23 24,-24-24,1 0,46-24,1 1,-1-1,-23 1,24-1,-1 24,1-23,-1-1,1 24,23 0,-24 0,1 24,-1-1,24-23,-23 24,-1-24,1 23,-1-23,1 24,0-24</inkml:trace>
  <inkml:trace contextRef="#ctx0" brushRef="#br0" timeOffset="698230.352">3222 5668,'24'0,"-24"23,23 1,1 23,-1-24,1 1,-24-1,47 24,-47 0,47-23,-24 23,24 0,-47 0,47 0,-23 0,-1 0,1 0,23 24,-47-1,47-23,-24 0,1 24,23-1,-23-23,70 71,-71-71,24 0,0 0,24 24,-48-24,24 0,0 0,0 0,0 0,-23 0,23 23,0-22,-23-1,23 0,0-24,-24 24,1-23,23-1,-24 24,1-23,-1-1,-23 1,24-24,-1 23,-23 1,0-1,0 1</inkml:trace>
  <inkml:trace contextRef="#ctx0" brushRef="#br0" timeOffset="700330.2948">3034 5621,'0'0,"0"-24,23 24,-23 24,24-1,-1 1,-23-1,24-23,-1 24,-23-1,48 1,-25-1,1 1,46 23,-46-24,23 1,0-1,0 1,23-1,-23 24,24-47,-24 24,23-1,1 1,0-24,-1 23,24-23,71 24,-95 0,48-24,-24 0,0 0,0-24,0 24,24-24,-48 1,25 23,-1-24,-24 1,24-1,0-23,-47 24,47-24,-23 23,-24-23,24 0,-24 24,-24-24,1 0,-1 0,1 0,-24 23,0-23,0-24,-24 24,24 0,-23-23,-1 23,1-24,-1 24,1 0,-24-23,23 23,-70-71,70 71,-23-24,0 24,0-23,24 23,-24-24,0 24,-24 0,24 0,0 0,0-24,-24 48,24-24,24 0,-24 0,0 23,0-23,0 0,23 24,-23-1,24-23,-24 24,47-1,-47 1,0-1,47 1,-24 23,1 0,23-24</inkml:trace>
  <inkml:trace contextRef="#ctx0" brushRef="#br0" timeOffset="705202.3299">2234 5879,'0'-23,"24"23,-1 0,1 0,-1 0,1 0,-1 23,1-23,23 0,-47 24,47-24,-24 23,1-23,0 24,-1-24,1 23,23 1,-47-1,47 1,-24-24,24 23,0 1,47-1,-47 1,0 0,24-1,-24-23,24 24,-1-1,1 1,-24-24,0 23,23 1,71 23,-70-24,70 24,-70-23,-1-24,1 23,70 1,-71-1,95 1,-118-1,24-23,-24 24,23-1,-23-23,0 24,24-24,-24 23,70 1,-22-1,-25 1,-23-24,0 23,24-23,-24 24,23-24,-23 24,0-1,0-23,0 24,0-24,1 23,46 1,-47-24,0 23,0-23,0 24,0-24,0 23,47-23,-47 24,0-1,-24-23,48 24,-47-24,-1 23,48-23,-48 24,1-24,70 47,-71-47,24 23,0 1,0-24,-23 23,23-23,-24 0,1 0,23 24,-23-24,-1 0,1 23,-1-23,24 24,0-24,-47 23,47-23,-23 0,23 24,-24-24,24 0,-23 0,-1 23,1-23,-1 0,1 0,-1 0,24 24,-23-24,-1 0,1 0,23 0,-23 23,-1-23,1 0,-1 0,1 0,-1 24,1-24,-24 24,23-24,1 0,-1 0,1 23,-1-23,1 24,-1-24,1 23,-1-23,1 0,-1 24,1-24,23 23,-24-23,1 0,-1 0,25 0,-25 0,24 24,-23-24,-1 0,24 0,0 0,0 0,-23 0,46 0,-23 0,-23 0,23 23,0-23,0 0,-24 0,25 0,-1 0,-24 0,24 0,0 0,0 0,0 0,0 0,0 0,0 0,0 0,0 0,0 0,0 0,1 0,-1-23,-24 23,48 0,-24 0,0 0,0 23,23-23,-23 24,-23-24,23 0,0 0,0 23,24-23,-24 0,47 24,-71-24,24 0,0 23,-23-23,23 0,0 0,47 24,-47-24,0 0,24 23,-24-23,0 0,23 24,-23-24,0 0,24 23,-24-23,23 0,1 24,-1-24,-22 0,22 0,1 0,-24 0,23 0,1 0,-1 0,-23 0,24 0,-1 0,25 0,-48 0,23 0,1 0,-1 0,1 0,-24 0,23 0,-23 0,24 0,0 0,-24-24,0 24,0 0,70 0,-70 0,47 0,-47 0,0 0,0 0,1 0,-1 0,0 0,23 0,-46 0,23 0,23 0,-46 24,70-24,-71 0,24 0,24 0,-24 23,0-23,-23 0,23 0,0 24,-24-24,24 0,0 23,0-23,0 0,0 0,71 0,-71 0,24 0,-24 0,23 0,-23 0,24 0,-24 0,23 0,-23 0,24 0,-1 0,-23 0,24 0,0 0,-24 0,23 0,24 0,-23 0,-24 0,23 0,1 0,0 0,-24 0,23 0,1 24,-24-24,23 0,-23 23,0-23,24 0,-24 24,23-24,1 23,-24-23,24 0,-1 0,-23 0,24 24,-24-24,23 0,1 0,70 0,24 0,-95 0,1 0,23-24,-24 24,24 0,-23 0,23-23,0 23,-23 0,23-24,-24 24,1-23,23 23,-23-24,-1 24,1 0,46-23,-46-1,46 24,-70-23,0 23,1 0,22-24,-23 1,-23 23,23 0,-47-24,23 24,1-23,-24-1,0 1,23-1,-23-23,0 24,0-1,-23-23,23 0,0 24,-24-25,1 1,23 0,-24 24,1-24,23 0,-47 0,23 23,1-23,-1 24,24-1,-47-23,23 24,1-1,-1-23,1 47,-1-47,24 24,-23-1,-1 24,1-24,23 1,-24 23,24-24,-23 24,23 24,0-1,-24-23,1 24,-1 0,1-1,-1-23,24 24,-23-24,23 23,-24-23,24-23,0-1,24-23,-1 23,-23 1,24-1,-1 1,1 23,-24-24,23 24,1 0,-1 24,1-24,-1 23,1 1,-1 23,24-23,-23-1,47 24,-24 0,-24-23</inkml:trace>
  <inkml:trace contextRef="#ctx0" brushRef="#br0" timeOffset="710281.278">21190 4515,'-23'0,"23"24,-24-24,24 23,24-23,-1 0,1 0,-1 0,1 0,-1 0,24 0,-23 0,-1 0,24 0,0 0,24 0,-48 0,1 0,0 0,23 0,0 0,0 0,0 0,-24-23,24 23,-23 0,23 0,-24 0,1 0,-1 0,1 0,-1 0,1 0,-1 0,1 0,-1 0,1-24,-1 24,1 0,23 0,0 0,-23 0,23 0,-24 0,1 0,23 0,-24 0,24 0,-23 24,-1-24,24 0,-23 0,23 23,-24-23,1 0,23 0,-24 0,25 0,-25 0,1 0,-1 0,24 0,0 0,-23 0,-1 0,24 0,0 0,-23 0,23 0,0 0,23 0,-23 0,-23 0,23 0,-23 0,46 0,-46 0,23 0,0 0,-24 0,24 0,0 0,-23 0,23 0,0 0,0 0,0 0,0 0,24 0,-24 0,23 0,-23 0,0 0,0 0,47 0,-23 0,-48 0,71 0,-23 24,-47-24,23 0,-24 23,24-23,-23 24,23-24,23 23,-23-23,-23 24,-1-24,1 23</inkml:trace>
  <inkml:trace contextRef="#ctx0" brushRef="#br0" timeOffset="711040.2302">21472 4915,'-23'0,"46"0,-23 0,24-23,-1 23,48 0,0-24,46 24,71-24,-94 24,24 0,0 0,-1 0,1 0,-1 0,1 0,0 0,-1 0,1 0,-1 0,-23 24,24-24,-24 0,24 0,-48 0,24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9C22-2231-4397-8218-1030ED995E6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5722-42BE-4BF2-8F65-5C923BEA7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75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9C22-2231-4397-8218-1030ED995E6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5722-42BE-4BF2-8F65-5C923BEA7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9C22-2231-4397-8218-1030ED995E6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5722-42BE-4BF2-8F65-5C923BEA7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1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9C22-2231-4397-8218-1030ED995E6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5722-42BE-4BF2-8F65-5C923BEA7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9C22-2231-4397-8218-1030ED995E6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5722-42BE-4BF2-8F65-5C923BEA7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79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9C22-2231-4397-8218-1030ED995E6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5722-42BE-4BF2-8F65-5C923BEA7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9C22-2231-4397-8218-1030ED995E6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5722-42BE-4BF2-8F65-5C923BEA7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8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9C22-2231-4397-8218-1030ED995E6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5722-42BE-4BF2-8F65-5C923BEA7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9C22-2231-4397-8218-1030ED995E6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5722-42BE-4BF2-8F65-5C923BEA7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8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9C22-2231-4397-8218-1030ED995E6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5722-42BE-4BF2-8F65-5C923BEA7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4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9C22-2231-4397-8218-1030ED995E6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5722-42BE-4BF2-8F65-5C923BEA7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21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79C22-2231-4397-8218-1030ED995E6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5722-42BE-4BF2-8F65-5C923BEA7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customXml" Target="../ink/ink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Operators, their matrix representation and Pauli Operators and their matrices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92440" y="152280"/>
              <a:ext cx="7019280" cy="6003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3080" y="142920"/>
                <a:ext cx="7038000" cy="602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2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61440" y="92880"/>
              <a:ext cx="9830160" cy="5156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080" y="83520"/>
                <a:ext cx="984888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5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74640" y="118440"/>
              <a:ext cx="9771120" cy="4902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5280" y="109080"/>
                <a:ext cx="9789840" cy="49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58600" y="59040"/>
              <a:ext cx="9491400" cy="5063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240" y="49680"/>
                <a:ext cx="9510120" cy="50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295880" y="237960"/>
              <a:ext cx="6324840" cy="4362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6520" y="228600"/>
                <a:ext cx="6343560" cy="43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05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28480" y="304560"/>
              <a:ext cx="9694440" cy="5512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9120" y="295200"/>
                <a:ext cx="9713160" cy="55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3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54680" y="75960"/>
              <a:ext cx="10541520" cy="3725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5320" y="66600"/>
                <a:ext cx="10560240" cy="37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2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7840" y="33840"/>
              <a:ext cx="11574360" cy="6307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24480"/>
                <a:ext cx="11593080" cy="63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6920" y="321480"/>
              <a:ext cx="10685160" cy="5943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0" y="312120"/>
                <a:ext cx="1070388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19640" y="33840"/>
              <a:ext cx="11108520" cy="5325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280" y="24480"/>
                <a:ext cx="11127240" cy="53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21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04240" y="8280"/>
              <a:ext cx="11379600" cy="6799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880" y="-1080"/>
                <a:ext cx="11398320" cy="68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4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53480" y="16920"/>
              <a:ext cx="11193480" cy="6282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120" y="7560"/>
                <a:ext cx="11212200" cy="63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0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58400" y="16920"/>
              <a:ext cx="10109520" cy="6324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040" y="7560"/>
                <a:ext cx="10128240" cy="63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38760" y="2294280"/>
              <a:ext cx="3615480" cy="1219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400" y="2284920"/>
                <a:ext cx="3634200" cy="12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64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920" y="16920"/>
              <a:ext cx="11261160" cy="6333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0" y="7560"/>
                <a:ext cx="11279880" cy="63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27080" y="397800"/>
              <a:ext cx="11718000" cy="4987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720" y="388440"/>
                <a:ext cx="11736720" cy="50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22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11760" y="25200"/>
              <a:ext cx="5190120" cy="2051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2400" y="15840"/>
                <a:ext cx="5208840" cy="20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134360" y="380880"/>
              <a:ext cx="10287360" cy="5605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5000" y="371520"/>
                <a:ext cx="10306080" cy="56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5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34560" y="211680"/>
              <a:ext cx="9372960" cy="4809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0" y="202320"/>
                <a:ext cx="9391680" cy="48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8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8881</TotalTime>
  <Words>11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Operators, their matrix representation and Pauli Operators and their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akanksha sharma</dc:creator>
  <cp:lastModifiedBy>akanksha sharma</cp:lastModifiedBy>
  <cp:revision>18</cp:revision>
  <dcterms:created xsi:type="dcterms:W3CDTF">2022-02-19T07:38:29Z</dcterms:created>
  <dcterms:modified xsi:type="dcterms:W3CDTF">2022-03-09T22:32:22Z</dcterms:modified>
</cp:coreProperties>
</file>