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3"/>
  </p:notesMasterIdLst>
  <p:handoutMasterIdLst>
    <p:handoutMasterId r:id="rId74"/>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499" r:id="rId63"/>
    <p:sldId id="429" r:id="rId64"/>
    <p:sldId id="430" r:id="rId65"/>
    <p:sldId id="431" r:id="rId66"/>
    <p:sldId id="432" r:id="rId67"/>
    <p:sldId id="433" r:id="rId68"/>
    <p:sldId id="509" r:id="rId69"/>
    <p:sldId id="435" r:id="rId70"/>
    <p:sldId id="500" r:id="rId71"/>
    <p:sldId id="510"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6871" autoAdjust="0"/>
  </p:normalViewPr>
  <p:slideViewPr>
    <p:cSldViewPr>
      <p:cViewPr varScale="1">
        <p:scale>
          <a:sx n="131" d="100"/>
          <a:sy n="131" d="100"/>
        </p:scale>
        <p:origin x="666" y="120"/>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69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2/14/2022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2/14/2022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2/14/2022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2/14/2022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2/14/2022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xfrm>
            <a:off x="342900" y="445769"/>
            <a:ext cx="2705100" cy="1714500"/>
          </a:xfrm>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10735</TotalTime>
  <Words>4888</Words>
  <Application>Microsoft Office PowerPoint</Application>
  <PresentationFormat>On-screen Show (16:9)</PresentationFormat>
  <Paragraphs>628</Paragraphs>
  <Slides>71</Slides>
  <Notes>44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71</vt:i4>
      </vt:variant>
    </vt:vector>
  </HeadingPairs>
  <TitlesOfParts>
    <vt:vector size="86" baseType="lpstr">
      <vt:lpstr>Microsoft JhengHei</vt:lpstr>
      <vt:lpstr>ＭＳ Ｐゴシック</vt:lpstr>
      <vt:lpstr>Arial</vt:lpstr>
      <vt:lpstr>Calibri</vt:lpstr>
      <vt:lpstr>Calibri (Headings)</vt:lpstr>
      <vt:lpstr>Calibri Light</vt:lpstr>
      <vt:lpstr>Courier</vt:lpstr>
      <vt:lpstr>Courier New</vt:lpstr>
      <vt:lpstr>Lucida Sans</vt:lpstr>
      <vt:lpstr>Symbol</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Amit Trivedi</cp:lastModifiedBy>
  <cp:revision>170</cp:revision>
  <cp:lastPrinted>2011-11-15T22:45:48Z</cp:lastPrinted>
  <dcterms:created xsi:type="dcterms:W3CDTF">2010-04-19T15:31:24Z</dcterms:created>
  <dcterms:modified xsi:type="dcterms:W3CDTF">2022-02-14T05:53:43Z</dcterms:modified>
  <cp:category/>
</cp:coreProperties>
</file>