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20:2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9501 494,'0'0,"-23"0,23 23,0 1,0-1,0 1,0-1,0 1,23 23,-23-24,0 1,0 23,0-24,0 1,0 23,0-24,0 1,0-1,0 1</inkml:trace>
  <inkml:trace contextRef="#ctx0" brushRef="#br0" timeOffset="285.011">9501 423,'0'0,"0"-24,24 1,0 23,-1 0,1-24,-1 24,1 0,23-23,-24 23,1 0,-1 0,1 0,23 23,-24-23</inkml:trace>
  <inkml:trace contextRef="#ctx0" brushRef="#br0" timeOffset="536.6993">9549 658,'-24'0,"48"0,-24 0,23 0,24 0,0 0,-23 24,-1-24,1 0</inkml:trace>
  <inkml:trace contextRef="#ctx0" brushRef="#br0" timeOffset="751.4009">9525 987,'0'0,"-24"24,48-1,0-23,-1-23,1 23,-1 0,1 0,23-24,0 24,0-23</inkml:trace>
  <inkml:trace contextRef="#ctx0" brushRef="#br0" timeOffset="1135.1386">10066 376,'23'0,"1"0,23 0,-23-24,23 24,-24 0,24 0,-23 0,-1 0</inkml:trace>
  <inkml:trace contextRef="#ctx0" brushRef="#br0" timeOffset="1373.2838">10301 376,'-23'23,"46"-46,-70 46,47 1,0 0,-23-1,23 1,0-1,0 1,0-1,0 24,0-23,0-1,0 24,-24-23,24-1,0 24,-23-23</inkml:trace>
  <inkml:trace contextRef="#ctx0" brushRef="#br0" timeOffset="1568.1596">10113 917,'0'0,"-24"0,48 0,-24-24,47 24,-23 0,-1 0,1 0,-1 0,1-23,-1 23,1 0</inkml:trace>
  <inkml:trace contextRef="#ctx0" brushRef="#br0" timeOffset="2307.1283">11007 282,'0'0,"0"-24,0 1,-24 23,1 0,-1 0,1 0,-1 23,-23 1,24-1,-1 1,-23 23,23-24,-23 25,24-1,-1 0,1 0,-1 0,1 0,23 0,0-24,23 1,1-1,-1 1,1-1,-1 1,24-24,-23 0,-1 0,1 0,0-24,-24 1,-24-1,0 1,1-1,-1 1,1 23,-1 0,24-24,-23 1,46-1,24 24,-23-23,23 23,-23 0,-1 23,48-23,-48 0,1 47,-1-47,1 24,-24-1,0 1,0-1,0 1,-24 23,24-24,-23-23</inkml:trace>
  <inkml:trace contextRef="#ctx0" brushRef="#br0" timeOffset="2826.1363">11406 399,'-23'0,"23"24,0 0,0-1,-24 1,24-1,0 1,0-1,0 24,-23-23,23 23,0 0,0-24,0 24,0-23</inkml:trace>
  <inkml:trace contextRef="#ctx0" brushRef="#br0" timeOffset="3070.1113">11359 470,'0'-47,"0"94,24-118,-1 48,-23-1,48 1,-48-1,47 24,-24 0,1 0,-1 0,1 0,-1 0,1 0,-1 24,1-24,-24 23</inkml:trace>
  <inkml:trace contextRef="#ctx0" brushRef="#br0" timeOffset="3302.3042">11406 564,'0'24,"0"-48,24 48,0-24,-1 0,1 0,-1 0,1 0,-1 0,-23 23</inkml:trace>
  <inkml:trace contextRef="#ctx0" brushRef="#br0" timeOffset="3509.2883">11359 870,'0'0,"24"0,-1 0,25 0,-48-24,47 24,-24 0,24-23,-23 23,-1 0,24-24</inkml:trace>
  <inkml:trace contextRef="#ctx0" brushRef="#br0" timeOffset="4264.1358">11877 376,'0'-24,"0"48,-24-24,24 23,0 1,0 0,0-1,24 24,-24-23,0-1,-24 24,24-23,0 23,0-24,0 1,0-1,-23 1,23-1,0 1,0-48,-24 24,24-23,0-1,0 1,0-1,0-23,0 24,0-1,0-23,0 24,24-1,-24-23,0 24,23-1,1 48,-1-1,-23 24,24-23,-24-1,23 24,-23-23,24-1,-24 24,0-23,0-1,23 1,1-1,-1 1,1-24,-24-24,24 24,-1 0,-23-23,24-1,-24 1,0-1,0-23,-24 24,24-1,0 1,-23-24,23 23,0 1,0-1,0 1,0-1</inkml:trace>
  <inkml:trace contextRef="#ctx0" brushRef="#br0" timeOffset="5014.1305">12418 470,'-24'0,"48"24,-24-1,0 1,0-1,0 24,23-23,1-24,-24 23,0 1,23-1,-23 1,24-24,-24 23,23-23,1-23,-24-1,23 1,-23-1,24 1,-1-1,-23-23,24 24,-1-1,-23-23,24 24,-24-1,24 0</inkml:trace>
  <inkml:trace contextRef="#ctx0" brushRef="#br0" timeOffset="5628.9096">13076 329,'0'0,"0"-24,0 48,0-1,-23 1,23-1,0 25,-24-25,24 1,0 23,-23 0,23-24,-24 24,1-23,23-1,0 24,-24-23,24-1,0-46,0-1,0 1,0-1,24 1,-24-24,0 23,0-23,23 24,-23-24,24 0,-1-1,1 25,-1-1,-23 1,24-1,-1 24,-23-23,24 23,-1 23,1-23,-24 24,23 23,1-47,-24 47,0-23,0-1,0 24,0-23,23-1,-23 24,0-23,0-1,0 1,24-1</inkml:trace>
  <inkml:trace contextRef="#ctx0" brushRef="#br0" timeOffset="5823.1422">13076 564,'0'0,"0"-23,24 23,-1-24,24 24,-23 0,23 0</inkml:trace>
  <inkml:trace contextRef="#ctx0" brushRef="#br0" timeOffset="6222.7645">13453 352,'0'0,"0"-23,0-1,0 48,0-1,0 1,0-1,0 25,0-25,0 24,0-23,-24 23,24 0,-23-24,23 24,0-23,0-1,0 1,0-1,23-23,1 0,-1 0,1 0,-1 0,1 0,-1 0,1-23,23 23,-24-24,1 24</inkml:trace>
  <inkml:trace contextRef="#ctx0" brushRef="#br0" timeOffset="6824.1872">13923 352,'-24'24,"24"-1,0 1,0 23,0-23,0-1,0 1,24 23,-24 0,0-24,23 1,1 23,0-24,-1 1,1-1,-1-23,1 0,-1 0,1-23,-1-24,1 47,-24-47,0 0,23 23,1-23,-1 24,-23-24,0 0,0 23,0-23,0 23,0-23</inkml:trace>
  <inkml:trace contextRef="#ctx0" brushRef="#br0" timeOffset="7297.5606">14464 376,'0'23,"0"1,0 0,0-1,0 1,0 23,0-24,0 1,0 23,0-24,-24 1,24-1,0 1,0-1,0 1,0-1,24-23</inkml:trace>
  <inkml:trace contextRef="#ctx0" brushRef="#br0" timeOffset="7492.1643">14417 470,'0'-23,"0"46,23-94,1 48,23-1,-24 1,24-1,-23 24,0 0,-1 0,24 0,0 0,-23 0</inkml:trace>
  <inkml:trace contextRef="#ctx0" brushRef="#br0" timeOffset="7725.1399">14534 564,'0'0,"-23"24,-1-24,48 0,-1 0,1 0,-1 0,1 0,0 0,-1 0,24 0,-23 0</inkml:trace>
  <inkml:trace contextRef="#ctx0" brushRef="#br0" timeOffset="7936.3007">14487 846,'0'24,"24"-24,-1 0,24 0,-23 0,0-24,23 24,-24-23,24 23,-23-24</inkml:trace>
  <inkml:trace contextRef="#ctx0" brushRef="#br0" timeOffset="8423.9483">15334 399,'0'-23,"0"46,0-70,-23 24,23-1,0 1,-24-1,-23 24,0 0,47 24,-47-24,23 23,-23 1,47-1,-23 1,-1-24,24 23,0 1,0 23,24-47,-1 24,1-1,23 1,-24-1,1 1,-1-1,1 1,0-24,-1 23,1 1,-24-1,0 1,0-1,0 1,-24-24,1 23,-1 1,0-24,1 23,-24 1,23-24,-23 23,0-23,24 0,-24 0,0 24</inkml:trace>
  <inkml:trace contextRef="#ctx0" brushRef="#br0" timeOffset="9726.1365">17427 329,'0'23,"0"1,-23-1,23 25,-24-25,1 1,23 23,-24-24,1 24,23 0,0-23,-24 23,1-24,23 1,0-1,0 1,0-48,0 1,0-24,0 23,23-23,1 24,-24-24,0 0,23 0,1 0,-1 23,1-23,-1 23,-23 1,24-1,-1 24,1 24,-1-24,-23 47,0-24,24 1,-24 23,0-23,0 23,0-24,23 1,-23 23,0-24,0 1,0 23,24-47,-24 23,0 1</inkml:trace>
  <inkml:trace contextRef="#ctx0" brushRef="#br0" timeOffset="9922.7697">17357 611,'0'-23,"0"46,23-46,1 23,-1 0,24 0,0 0</inkml:trace>
  <inkml:trace contextRef="#ctx0" brushRef="#br0" timeOffset="10558.1544">17780 399,'0'-23,"0"46,0 1,0 0,0-1,-24-23,24 47,0-23,0-1,-23 24,-1-23,24-1,0 1,0-1,0 1,0-1,0 1,0-48,0 1,0-24,0 23,24 1,-24-24,23 23,-23-23,0 0,0 24,24-1,0 0,-24 1,0-1,23 24,1 24,-1-1,-23 1,0 23,24-23,-24-1,23 1,-23 23,0-24,24 1,-24-1,23-23,-23 24,24-24,-1-24,-23 1,24-1,-24 1,0-24,0 23,0 1,23-1,-23-23,0 0,0 23,0 1,0-1</inkml:trace>
  <inkml:trace contextRef="#ctx0" brushRef="#br0" timeOffset="10844.5492">18250 376,'0'0,"24"0,-24 23,0 1,0 0,-24-1,24 1,0-1,0 1,0-1,0 24,0-23,0-1,-23-23,23 24,0-1</inkml:trace>
  <inkml:trace contextRef="#ctx0" brushRef="#br0" timeOffset="11175.1361">18156 447,'0'0,"0"-48,0 25,24-1,-24 1,23-1,1 24,-1-23,1 23,-1 0,1 23,23-23,-47 24,47-1,-23 1,-1-1,1 1,-24 0,23-1,1 1,-24 23,0 0,0-24,0 1,0-1,-47 1,47-1,-47 1,23-24,-23 23,0 1,23-24,-23 23,24-23</inkml:trace>
  <inkml:trace contextRef="#ctx0" brushRef="#br0" timeOffset="11872.1392">20132 376,'23'0,"-23"23,0 1,0 23,0 0,0-23,0-1,0 1,0-1,0 1,0-1,-23 24,23-23</inkml:trace>
  <inkml:trace contextRef="#ctx0" brushRef="#br0" timeOffset="12123.1382">20155 352,'0'-23,"0"46,24-70,-1 47,-23-23,24 23,23 0,-24-24,1 24,23 0,-23 0,23 0,-24 24,1-24,-1 0,1 0</inkml:trace>
  <inkml:trace contextRef="#ctx0" brushRef="#br0" timeOffset="12364.1384">20226 541,'0'0,"23"0,1 0,-1 0,1-24,0 24,-1 0,1 0,23 0</inkml:trace>
  <inkml:trace contextRef="#ctx0" brushRef="#br0" timeOffset="12557.8167">20273 729,'0'0,"0"23,23-23,1 0,0 0,-1-23,24 23,-23 0,23 0</inkml:trace>
  <inkml:trace contextRef="#ctx0" brushRef="#br0" timeOffset="13087.172">20908 258,'23'0,"1"0,0 0,-1 0,1 0,-1 0,1 0,-1-23,1 23</inkml:trace>
  <inkml:trace contextRef="#ctx0" brushRef="#br0" timeOffset="13294.1394">21049 282,'0'23,"-23"1,-1-1,24 1,0-1,0 1,0 0,0-1,0 24,0-23,0 23</inkml:trace>
  <inkml:trace contextRef="#ctx0" brushRef="#br0" timeOffset="13506.1466">20908 682,'0'0,"23"-24,25 24,-25 0,24 0,-23-23,-1 23,24 0</inkml:trace>
  <inkml:trace contextRef="#ctx0" brushRef="#br0" timeOffset="14215.9477">21849 188,'-24'0,"48"0,-71 0,0 0,23 23,1-23,-24 24,23 23,1-24,-1 1,-23 23,47-24,-24 25,1-1,23-24,0 1,0 23,23-24,1 1,-1-1,1-23,0 24,-1-24,1-24,-1 1,1 23,-24-24,0 1,0-1,0 1,-24 23,1-47,23 23,23 24,1 0,-24 24,70-1,-46 1,-1-24,1 23,-24 1,23-1,-23 1,0-1,0 1,0-1,-23 1</inkml:trace>
  <inkml:trace contextRef="#ctx0" brushRef="#br0" timeOffset="14684.141">22249 282,'23'0,"-46"0,23 0,0 23,0 1,0 23,-24-24,24 25,0-25,0 1,0-1,0 1,0-1,0 1,-24-24</inkml:trace>
  <inkml:trace contextRef="#ctx0" brushRef="#br0" timeOffset="14903.1534">22178 376,'0'0,"23"-47,-23 23,24 1,23 23,-47-24,24 24,-1-23,1 23,-1 0,1 0,-1 0,1 0,-1 0,1 23</inkml:trace>
  <inkml:trace contextRef="#ctx0" brushRef="#br0" timeOffset="15139.1458">22296 447,'23'23,"24"-46,-23 23,23 0,-24 0,1 0,-1 0,1 0</inkml:trace>
  <inkml:trace contextRef="#ctx0" brushRef="#br0" timeOffset="15339.3106">22296 658,'23'0,"1"0,23 0,0-23,-24 23,1 0,-1 0</inkml:trace>
  <inkml:trace contextRef="#ctx0" brushRef="#br0" timeOffset="16215.0539">22931 352,'0'24,"-24"-1,24 1,0 23,0-23,0-1,0 1,-23-1,23 1,0-1,0 1,0-1,0 1,0-48,0 1,0-24,23 23,-23 1,0-24,24 23,-24 1,0-25,0 25,23-1,-23 1,0-1,24 24,-1 24,-23-1,24 1,-24-1,23 1,-23 23,24-47,-1 47,-23-23,47-24,-23 23,-24 1,23-1,1-23,-1 0,1 0,-24-23,0-1,0 1,0-24,0 23,0 1,0-1,0-23,0 0,0 23,0 1</inkml:trace>
  <inkml:trace contextRef="#ctx0" brushRef="#br0" timeOffset="16819.1463">23613 282,'0'23,"0"1,0-1,0 1,0-1,0 1,23 0,-23-1,24 1,-24 23,0 0,23-24,-23 1,24-24,-24 23,23-46,-23-24,24 23,-24 1,23-24,-23 23,24-23,-1 0,1 23,-1 1,-23-24,24 23</inkml:trace>
  <inkml:trace contextRef="#ctx0" brushRef="#br0" timeOffset="17129.144">24201 305,'-24'24,"1"-1,23 1,0-1,0 1,-24 23,24-23,0-1,-24 1,24-1,0 1,0 23</inkml:trace>
  <inkml:trace contextRef="#ctx0" brushRef="#br0" timeOffset="17363.6869">24106 329,'0'0,"24"-24,-24 1,24 23,-24-24,23 1,1-1,-1 24,24 0,-23 0,-1-23,1 23,23 0,-24 0,1 23,23-23,-24 0</inkml:trace>
  <inkml:trace contextRef="#ctx0" brushRef="#br0" timeOffset="17586.2045">24201 470,'23'0,"1"0,-1 0,1 0,-1 0,1 0,23 0,-24 0,1 0,-1 0</inkml:trace>
  <inkml:trace contextRef="#ctx0" brushRef="#br0" timeOffset="17782.1458">24154 658,'0'0,"0"24,0-1,23-23,1 0,-1 0,-23-23,47 23,-47-24,47 24,-23-23,23 23,0-24</inkml:trace>
  <inkml:trace contextRef="#ctx0" brushRef="#br0" timeOffset="18271.1404">25118 282,'0'0,"0"-24,0 1,-24 23,1 23,-1 1,1-24,-1 47,-23-24,24 24,-24 1,23-25,1 24,-1 0,1-23,23 23,0-24,23 24,48-23,-48-1,24-23,24 24,-24-48,0 24,0-23,0 23,0-47</inkml:trace>
  <inkml:trace contextRef="#ctx0" brushRef="#br0" timeOffset="18772.0151">25447 282,'24'0,"-1"0,1 0,-1 0,1 0,23 0,0 0,23 0,-46 0,-1-24,24 24,0 0,-23 0,23-23,-24 23</inkml:trace>
  <inkml:trace contextRef="#ctx0" brushRef="#br0" timeOffset="19026.7975">25800 305,'0'0,"-24"0,24 24,0-1,0 1,-23-1,23 1,0 0,-24-1,24 24,0-23,0-1,0 24,24-23</inkml:trace>
  <inkml:trace contextRef="#ctx0" brushRef="#br0" timeOffset="19776.0724">26317 282,'0'0,"-23"0,-1 0,1 0,-1 23,1 1,-1 23,1-24,-24 1,47 23,-47-23,47 23,0-24,-24 24,24-23,24-1,-24 1,47-1,-24-23,24 0,0 0,0 0,-23-23,23 23,0-24,-24 1,1-24,-1 23,-23 1,24-24,-48 23,1-70,23 70,-24 1,1-1,23 1,-47 23,47-24</inkml:trace>
  <inkml:trace contextRef="#ctx0" brushRef="#br0" timeOffset="20073.8787">26764 305,'0'24,"0"-1,0 1,-23-24,23 23,0 25,0-25,-24 1,24-1,0 48,0-48,0 1,-23-24,23 23</inkml:trace>
  <inkml:trace contextRef="#ctx0" brushRef="#br0" timeOffset="20457.7741">26694 423,'0'-47,"0"94,0-118,0 24,23 24,-23-24,47 23,-23 1,-24-1,47 24,-47-23,47 23,-47 23,23-23,1 24,-1-1,-23 1,0-1,-23 1,23-1,-24 1,1-1,-1 1,1-1,-1 1,1-24,-1 0,24 24,-23-24,46 0,-23 23,24-23,-1 24,1-24,-1 23,1 1,-1-1,1-23,-1 24,1-1,-1 1</inkml:trace>
  <inkml:trace contextRef="#ctx0" brushRef="#br0" timeOffset="20838.9477">27470 282,'0'0,"0"-24,0 1,0-1,0 1,-24 23,1 0,-1 0,1 0,-1 0,1 23,-25 1,48-1,-23 1,-1-1,24 1,0 23,0-24,0 1,24 0,-1-1,1 1,0-1,-1 1,1-1,-1 1,1-1,-1 1,-23-1,0 1,0-1,0 1,-23-24,-1 0,24 23,-47-23</inkml:trace>
  <inkml:trace contextRef="#ctx0" brushRef="#br0" timeOffset="23005.1807">9454 1293,'24'0,"-1"0,1 0,0 24,-1-24,1 0,-1 0,1 0,23 0,0 0,-24 0,1 0,23 0,-24 0,1 0,-1 0,1 23,-1-23,1 0,-1 0,1 0,23 24,-24-24,1 0,23-24,0 24,-23 0,46 0,-46 0,-1 0,24 0,-23 0,23 0,-24 0,1 0,23 0,-24 0,24 0,0 0,-23 0,23 0,0 0,0 0,0 0,0 0,0 0,0 0,0 0,0 0,0 0,0 0,0 24,0-24,0 0,0 0,1 0,22 0,-23 23,0-23,0 0,0 0,0 0,0 0,0 0,0 0,24 0,-24 0,0 24,24-24,-24 0,0 0,23 0,-23 0,0 0,0 0,24 0,-24 0,23 0,-23 0,24 0,-24 0,24 0,-1 0,1 0,-1 0,-23 0,24 0,-1 0,1 0,-24 0,24 0,-1 0,-23 0,24 0,-24 0,23 0,1 0,-1-24,1 24,-24 0,47 0,-23 0,46-23,-46 23,23 0,23-24,1 24,-24 0,24 0,-1-23,1 23,-24 0,24 0,-1 0,1 0,-1-24,24 24,-23 0,0 0,-1-23,-23 23,24 0,0 0,-1-24,1 24,-1 0,24 0,-23-23,0 23,-1 0,1 0,23 0,-24 0,1 0,23-24,-23 24,-1 0,1 0,0 0,23 0,-24 0,1 0,-1 0,25 0,-25 0,1-23,-1 23,1 0,0 0,-1 0,-23 0,24 0,-1 0,1 0,-24 0,24 0,-1 0,1 0,-24 0,23 0,1 0,0 23,-1-23,-23 0,24 0,0 0,-1 0,1 0,23 0,-24 0,-23 0,48 0,-25 0,24 0,-23 0,-1 0,48 0,-47-23,23 23,-24 0,48-24,-47 24,46 0,-23 0,0-23,1 23,-1 0,23 0,-23-24,1 24,22 0,-23 0,0 0,24 0,0 0,-24 0,0 24,24-24,-1 0,-23 0,24 0,-24 23,24-23,140 0,-164 0,24 24,-24-24,0 0,-23 23,-24-23</inkml:trace>
  <inkml:trace contextRef="#ctx0" brushRef="#br0" timeOffset="26981.2578">8349 2375,'0'-23,"0"46,0 1,0-1,0 1,0 23,0 0,0 0,-23 23,23-23,-24 24,1-24,23 0,0 0,-24 0,0 24,24-48,0 24,0-23,-23 23,23-24,0 1,0-1,-24-23,24-23,0-1</inkml:trace>
  <inkml:trace contextRef="#ctx0" brushRef="#br0" timeOffset="27334.1448">8255 2469,'0'-23,"0"46,24-70,-24 24,23 23,1 0,-1 23,1-23,-1 24,1 23,-1-24,1 24,-1 0,1 0,-1 0,1 0,-24 0,0 0,23 0,-23 0,24-23,-24 23,23 0,-23 0,0-23,24-1,-24 24,23-47,-23 24,0-1</inkml:trace>
  <inkml:trace contextRef="#ctx0" brushRef="#br0" timeOffset="27551.8774">8184 2939,'0'0,"24"-23,-1-1,25 24,-25-23,24-1,0 24,0 0,0 0</inkml:trace>
  <inkml:trace contextRef="#ctx0" brushRef="#br0" timeOffset="28260.3131">10136 2563,'24'0,"-48"0,72-23,-48-1,-24 1,0 23,1 0,-1 0,1 23,-24-23,23 24,-23 23,0-24,0 24,24-23,-24 23,23 0,1 0,-24 0,47-24,0 24,-24-23,24 23,0-23,24-1,-1 1,1-24,23 23,23-23,-23-23,24 23,-1-24,1 1,0-1,-24 1</inkml:trace>
  <inkml:trace contextRef="#ctx0" brushRef="#br0" timeOffset="28520.9442">9713 2845,'0'0,"-23"0,46 0,1 0,23 0,-24-23,24 23,0 0,0-24,0 24</inkml:trace>
  <inkml:trace contextRef="#ctx0" brushRef="#br0" timeOffset="29372.9473">11689 2352,'0'0,"0"-24,0 0,0 1,-24 23,24-24,-23 24,-1 0,1 0,-1 24,-23-1,-23 25,22-1,1 0,-23 0,23 23,-24-23,24 24,24-24,-1 0,-23 23,47-46,0 23,0-24,24 25,-1-25,1 1,23-24,-24 23,48-23,-24-23,23 23,-23 0,1-24,-1 1,0-1,-24 0</inkml:trace>
  <inkml:trace contextRef="#ctx0" brushRef="#br0" timeOffset="29776.1513">11124 2610,'0'24,"0"-1,0 1,0 23,0-24,0 1,0 23,0-24,0 24,0-23,0-1,0 1,0 0</inkml:trace>
  <inkml:trace contextRef="#ctx0" brushRef="#br0" timeOffset="30753.1556">11783 2187,'23'0,"-23"-24,24 24,-24 24,23-24,-23 23,0 1,0-1,24-23,-24 24,0-1,0 1,0 0,0-48,0 0,0 1,0-1,0 1,23-1,-23 1,24-1,-1 24,1 0,-1 24,1-24,-24 23,0 1,23-1,1 1,-24-1,0 1,0 0</inkml:trace>
  <inkml:trace contextRef="#ctx0" brushRef="#br0" timeOffset="31093.1068">12512 2116,'23'0,"-46"24,23-1,-24 1,1-1,23 1,-47-1,47 1,-24-1,-23 1,47 0,-23-24,-1 23</inkml:trace>
  <inkml:trace contextRef="#ctx0" brushRef="#br0" timeOffset="31314.8006">12253 2163,'0'0,"0"-23,24-1,-1 24,-23 24,47-1,-23 1,-1 23,1-24,-24 1,23-1,1 1,-24 0</inkml:trace>
  <inkml:trace contextRef="#ctx0" brushRef="#br0" timeOffset="31790.1564">12629 2163,'24'-23,"-1"23,-23 23,24-23,-24 24,24-1,-24 1,0-1,0 1,0-1,-24 1,24 0,0-48,24 24,-24-24,23 1,-23-1,24 1,-1-1,1 1,-1-1,1 24,-1 0,1 0,-24 24,23-24,-23 23,24-23,-24 24,0-1</inkml:trace>
  <inkml:trace contextRef="#ctx0" brushRef="#br0" timeOffset="34153.1581">14017 3057,'0'24,"0"-1,0 1,-23 23,23-24,-24 1</inkml:trace>
  <inkml:trace contextRef="#ctx0" brushRef="#br0" timeOffset="35253.1622">16698 2681,'0'0,"0"-24,-23 24,-1 0,1 0,-24 24,0-24,23 47,-23-24,0 1,23 23,1-24,-24 1,23-1,24 24,0-23,0 0,71-1,-24-23,0 0,0 0,0-23,0 23</inkml:trace>
  <inkml:trace contextRef="#ctx0" brushRef="#br0" timeOffset="36396.153">18368 2540,'0'-24,"0"1,-47 23,47 23,-47-23,23 0,-23 24,0-1,24 1,-24 23,0-24,23 1,-23 23,24-24,-1 1,1-1,23 24,-24-47,48 24,-1-1,-23 1,47-1,0-23,0 0,0 0,24 0,-24 0,23-23,-23-1</inkml:trace>
  <inkml:trace contextRef="#ctx0" brushRef="#br0" timeOffset="36646.6086">17921 2751,'-23'0,"46"0,-70 0,47 24,24-24,-1 0,1 0,-1 0,24 0,0 0,-23-24,46 24</inkml:trace>
  <inkml:trace contextRef="#ctx0" brushRef="#br0" timeOffset="37976.1625">19850 2352,'23'-24,"-46"48,70-72,-24 25,-23-1,-23 24,-1 0,-23 0,24 0,-24 24,0-1,-1 1,1 0,0 23,-23-24,23 24,0 0,0-23,0 23,0-24,0 24,23-23,1 23,-1 0,24-24,0 24,24-23,-1-1,1 1,23-1,-24-23,48 0,-24 24,23-24,-23-24,24 24,-1-23,1-1</inkml:trace>
  <inkml:trace contextRef="#ctx0" brushRef="#br0" timeOffset="38414.0992">19356 2540,'0'23,"0"1,0-1,0 1,0 23,0 0,0-24,-24 1,24-1,0 24</inkml:trace>
  <inkml:trace contextRef="#ctx0" brushRef="#br0" timeOffset="42531.8918">23166 2046,'0'23,"0"1,0-1,0 1,0-1,23 24,-23 0,24 48,-24-48,0-24,0 24,0 0,0 0,0-23,0 23,0 0,0-24,0 24,0-23,0-1,0 1</inkml:trace>
  <inkml:trace contextRef="#ctx0" brushRef="#br0" timeOffset="44391.9422">23495 2375,'0'24,"0"-1,0 1,0-1,0 1,0-1,0 1,0-1,0 1,47-1,-47 1,24-1,-1-23,1 0,-1 0,-23-23,0-1,0 1,0-1,0 1,0-1,0 1,0-24,0 23,0 1,0-1,0 1,24 23,-24-24,23 24,1-24,-1 24,24 0,-23-23,-1 23</inkml:trace>
  <inkml:trace contextRef="#ctx0" brushRef="#br0" timeOffset="45346.0856">24059 2257,'0'24,"47"-24,1 23,-25-23,24 0,0 0,-23 0,-1 0,48 0,-48 0,1 24,-1-24,24 0,-47 24,24-24,-24 23,-24-23,24 24,-23-1,-1 1,1-1,-24 24,0-47,0 47,-24 0,1-23</inkml:trace>
  <inkml:trace contextRef="#ctx0" brushRef="#br0" timeOffset="47530.3895">23119 3034,'-24'0,"24"23,-23-23,23 24,-24-1,24 24,0-23,-23 23,23 0,-24-24,24 1,0 23,24-24,-24 1,23-1,1 1,-1-24,24 23,-23-23,23 24,0-24,0 0,-24 0,24-24,0 24,-23 0,47-23,-48 23,-23-24,-23 24,-1-23,0 23,1 0,46 0,1 23,0 1,-1-24,-23 23,0 1,-23-1,-1-23,24 24,-24-1,1 25,-1-48,1 23,-1 1</inkml:trace>
  <inkml:trace contextRef="#ctx0" brushRef="#br0" timeOffset="48043.1706">23824 3457,'-23'0,"23"23,23-23,1 0,-1 0,24 0,0-23,-23 23,46 0,-23 0,1 0,-1 0,-24 0,24 0,0 0</inkml:trace>
  <inkml:trace contextRef="#ctx0" brushRef="#br0" timeOffset="48330.4398">23777 3716,'0'0,"24"0,-1 0,24 0,-23 0,23-24,0 24,0 0,23 0,-22 0,-1-23,23 23,-23 0,-23 0,23-24,0 24</inkml:trace>
  <inkml:trace contextRef="#ctx0" brushRef="#br0" timeOffset="48719.1637">24177 3245,'-23'-23,"23"46,0 1,0 23,0-24,-24 24,0 0,24-23,-23 46,-1-46,24 47,-23-48,-1 24,1-23,23 23,-24-24,24 1,-23 23,23-24</inkml:trace>
  <inkml:trace contextRef="#ctx0" brushRef="#br0" timeOffset="49576.1706">24812 3363,'0'0,"-23"0,-1 0,0 0,1 0,23 23,0 1,-24-1,1 1,23-1,0 24,-24-23,24 23,-23-23,23-1,0 1,0-1,0 1,23-24,1 23,-1-23,1 0,-1 0,1-23,23 23,-23 0,23-24,-24 1,1-1,23 1,-24-1,-23 0,24 1,-24-1,0 1,-24-24,1 23,-24 1,23 23,-23-24,24 24</inkml:trace>
  <inkml:trace contextRef="#ctx0" brushRef="#br0" timeOffset="53068.9093">25565 2093,'0'-24,"0"1,0-1,-24 24,1 0,-1 24,-23-1,24-23,-25 24,1-1,0 24,0-23,0 23,0-24,24 48,-48-47,48 23,-1 0,24 0,0-24,0 1,24-1,-1 1,48-24,-24 23,0-23,0 0,23 0,-23 0,1-23,-1 23,0 0,0-24,0 24,-24-23</inkml:trace>
  <inkml:trace contextRef="#ctx0" brushRef="#br0" timeOffset="53296.2529">25118 2352,'-24'0,"48"0,23 0,0 0,-24 0,24 0,0 0,0 0</inkml:trace>
  <inkml:trace contextRef="#ctx0" brushRef="#br0" timeOffset="53926.1784">26552 1975,'0'0,"-23"-23,-1-1,-23 24,24 0,-24 0,23 24,1-1,-24 1,23-1,-23 24,0-23,24 46,-24-23,23 0,1 24,23-24,0 24,0-24,0 0,0 0,23-24,1 1,23-1,0-23,0 24,0-24,23-24,1 24,-1-23,-23-1,24 1,-24-1</inkml:trace>
  <inkml:trace contextRef="#ctx0" brushRef="#br0" timeOffset="54333.022">26153 2163,'0'24,"0"-1,0 24,0-23,0 23,0-23,23 23,-23 0,0-24,0 24,0-23,0-1</inkml:trace>
  <inkml:trace contextRef="#ctx0" brushRef="#br0" timeOffset="56323.1131">26623 1881,'0'-23,"23"23,-23-24,24 24,0 0,-1 24,-23-1,0 1,24-24,-24 23,0 1,0-1,0 1,-24-1,24-46,24-1,-24 1,23-1,1 1,-24-1,23 24,1-23,-1 23,1 0,-1 23,1-23,-1 24,-23-1,24-23,-24 24,23-1,-23 1</inkml:trace>
  <inkml:trace contextRef="#ctx0" brushRef="#br0" timeOffset="61001.8545">12089 4398,'0'23,"-24"1,24-1,0 1,-24 23,1 0,23 0,-24 0,1 0,-1 23,1-23,-1 1,1 22,-1-23,1 24,-1-48,24 24,-23 0,23 0,-24-23,24-1,-23 1,23-1</inkml:trace>
  <inkml:trace contextRef="#ctx0" brushRef="#br0" timeOffset="61521.9704">12018 4421,'0'-23,"23"23,1 23,-24 1,24-1,-24 1,23 23,1 0,-24 0,0-24,0 48,23-48,-23 24,0 48,0-72,0 24,0 0,24-23,-24 23,0-24,0 1,23-1,1 1,-24-1,0 1,23-24</inkml:trace>
  <inkml:trace contextRef="#ctx0" brushRef="#br0" timeOffset="61795.1847">11900 4986,'24'0,"-1"0,1 0,23-24,0 24,-23 0,23 0,-24 0</inkml:trace>
  <inkml:trace contextRef="#ctx0" brushRef="#br0" timeOffset="63919.1833">12747 4280,'0'24,"0"-1,0 1,0 23,0 23,0 1,0-1,0-23,0 24,0 23,0-23,0-24,0 23,0 1,-23-1,23 1,0-24,-24 23,24-23,0-23,-24 23,24 0</inkml:trace>
  <inkml:trace contextRef="#ctx0" brushRef="#br0" timeOffset="65109.1848">12935 4821,'0'23,"24"-23,-24 24,0 0,0-1,0 1,0-1,23 1,-23-1,24 1,-1-1,-23 1,24-1,-1 1,1-24,-1 0,-23-24,24 24,-1-23,1-1,-24 1,0-1,0 1,0-1,0 1,-24-1,24 1,-23 23,46 0,1-24,-1 24,1 0,-1-24,1 24,-1 0,1 0</inkml:trace>
  <inkml:trace contextRef="#ctx0" brushRef="#br0" timeOffset="65787.8277">13523 4656,'24'0,"-1"0,-23 24,24-24,-1 23,1-23,23 24,-24-24,1 23,-1 1,1-24,-24 23,23 1,-23-1,-23 1,-1 0,1-24,23 47,-24-24,1 1,-24-1,23 24,-23-23,47-1,-47 1,47-1,-47 1</inkml:trace>
  <inkml:trace contextRef="#ctx0" brushRef="#br0" timeOffset="66583.2003">14252 4868,'24'-24,"-1"24,24 0,0-23,-23 23,23 0,0 0,0 0,-24 0,25 0</inkml:trace>
  <inkml:trace contextRef="#ctx0" brushRef="#br0" timeOffset="66786.2361">14346 5009,'-23'0,"23"24,23-24,-23-24,47 24,-23-23,23 23,0 0,-24 0,24-24,-23 24,0 0,23 0</inkml:trace>
  <inkml:trace contextRef="#ctx0" brushRef="#br0" timeOffset="68056.1949">16063 4750,'0'0,"0"-23,-23 23,-1 0,1 0,-1 0,1 23,-1-23,-23 24,23 23,-23-47,24 47,-1-23,-23-1,24 24,23-23,-24-1,24 1,0-1,24 1,-1-1,1-23,-1 0,24 0,0 0,-23 0,23-23,0 23</inkml:trace>
  <inkml:trace contextRef="#ctx0" brushRef="#br0" timeOffset="70111.5989">16416 4374,'0'0,"0"-23,0 46,0 1,0 23,0-24,0 24,0 0,0 0,0 0,0 24,0-24,0 0,0 0,0 0,0 0,0 0,0 24,0-48,0 24,0 0,0-23,0 23,0-24,0 1,0-1</inkml:trace>
  <inkml:trace contextRef="#ctx0" brushRef="#br0" timeOffset="70643.1942">16651 4727,'0'23,"24"1,-24-1,0 1,23-24,-23 23,0 1,24 0,-1-1,1 1,-1-24,1 0,-1-24,-23 1,-23-1,23 0,-24 1,24-1,24 24,-24-23,23 23,1-24,23 24,-24 0,24-23</inkml:trace>
  <inkml:trace contextRef="#ctx0" brushRef="#br0" timeOffset="71133.1934">17145 4562,'24'24,"-1"-1,1 1,23-1,0-23,-47 24,47-1,0 1,-24-24,-23 23,24 1,-24-1,-24 1,1 23,-1-23,1-1,-24 1,0 23</inkml:trace>
  <inkml:trace contextRef="#ctx0" brushRef="#br0" timeOffset="88050.223">7785 6350,'0'0,"0"-24,0 48,0-1,0 1,0-1,-24 1,24 23,-23 0,23 0,-24 0,1 23,-1-46,1 23,-1 0,24 0,-24-23,24-1,-23 1,23-1,0-46,0-1,0 1,0-1,23-23,1 0,-24 0,0 23,24-23,-1 0,-23 24,0-24,24 23,-1 1,1-24,-24 23,0 1,23 23,1 23,-24 1,23-24,1 47,-24-24,23 24,24 0,-47 0,24 0,-1-23,-23 23,0-23,0 23,0-24,0 1,0-1,0 1,0-1</inkml:trace>
  <inkml:trace contextRef="#ctx0" brushRef="#br0" timeOffset="88232.604">7620 6844,'0'0,"0"-24,24 1,-1 23,24 0,-23-24,23 24</inkml:trace>
  <inkml:trace contextRef="#ctx0" brushRef="#br0" timeOffset="88702.203">8231 6679,'24'0,"0"0,-1 0,1-24,-1 24,24 0,-23 0,-1 0,24 0</inkml:trace>
  <inkml:trace contextRef="#ctx0" brushRef="#br0" timeOffset="88889.1994">8349 6820,'0'0,"24"0,-1 0,1 0,-1 0,1-23,23 23,0-24,-24 24</inkml:trace>
  <inkml:trace contextRef="#ctx0" brushRef="#br0" timeOffset="89692.538">9431 6185,'0'0,"-24"0,1 0,-1 0,1-23,-1 23,1 0,-1 0,1 0,-1 0,1 0,-1 0,24 23,-23-23,-1 0,24 24,0-1,0 1,0-1,0 24,0-23,24-1,-24 24,0 0,0 0,0-23,0 46,0-46,0 46,0-46,0 23,0 0,0 0,0 0,0 0,0 0,0-23,0 46,0-23,0 47,0-23,0-24,0 0,0 0,0 24,0-24,0 0,0-24,0 1,-24 23,24-24,0 1,0-1,0 1,24-24,-1 0,1 0,-1 0,1 0,23 0,-24-24,1 24,23-23,-24-1</inkml:trace>
  <inkml:trace contextRef="#ctx0" brushRef="#br0" timeOffset="98154.2151">9807 6256,'-23'0,"23"23,0 1,0-1,0 1,0-1,0 1,23-24,-23 23,24-23,-1 0,24 0,-23 0,-1-23,1-1,23 24,-47-23,23 23,-23-24,24 24,-24-23,0 46,0 1,0-1,0 1,0 23,0-24,0 1,0-1,0 24,0-23,-24-1,24 1</inkml:trace>
  <inkml:trace contextRef="#ctx0" brushRef="#br0" timeOffset="98669.2358">11618 6397,'24'0,"-1"0,24 0,-23 0,-1 0,1 0,-1-24</inkml:trace>
  <inkml:trace contextRef="#ctx0" brushRef="#br0" timeOffset="98892.1452">12136 6185,'0'24,"0"-1,0 1,0-1,0 1,0-1,0 1,0-1,0 24,0-23</inkml:trace>
  <inkml:trace contextRef="#ctx0" brushRef="#br0" timeOffset="100733.0937">9925 7502,'0'-23,"23"23,-23-24,24 24,-1-23,1 23,-1 0,1 0,-1 23,1-23,-1 24,1-24,0 47,-24-24,0 1,0-1,0 24,-24-47,-23 47,47-23,-47-24,23 23,1 1,23-1,-24 1,1-24,46 0,1 0,-1 0,1 0,23 0,0 0,0 0,-23 0,46-24</inkml:trace>
  <inkml:trace contextRef="#ctx0" brushRef="#br0" timeOffset="101212.2274">12018 7290,'0'24,"0"-1,0 1,0-1,0 1,0 23,-24-23,24 23,0-24,0 1,0 23,0-24,0 1</inkml:trace>
  <inkml:trace contextRef="#ctx0" brushRef="#br0" timeOffset="102192.2087">12394 6162,'24'0,"-24"-24,23 0,1 24,23 0,-47-23,47 23,-24 0,24 0,-23 0,-1 0,25 0,-25 0,1 0,-1 0,-23 23,0 1,0 0,0-1,0 1,0-1,0 1,0-1,0 1,-23 23,23-24,0 24,-24 0,24 0,0 0,24 0,-24 24,23-24,-23 0,24 47,-1-47,1 24,-1-1,1 1,-24-1,23 1,1-1,-24 1,0 0,23-1,1 1,-24-24,23 23,-23-23,0 0,0 0,0-23,0-1,0 1,0-1,0 1,-23-24,-1 0,1 0,-24-24,23 24,-23 0,0-23,0 23,0 0,0 0,0-24,23 24,-23 0,24-23</inkml:trace>
  <inkml:trace contextRef="#ctx0" brushRef="#br0" timeOffset="103269.213">15358 6256,'0'-24,"0"48,0-1,0 24,0-23,0-1,0 24,0-23,0 23,0-24,0 24,0 0,0-23,0-1,0 24,0-23,0-1,23 1</inkml:trace>
  <inkml:trace contextRef="#ctx0" brushRef="#br0" timeOffset="104046.2264">15687 6350,'0'-24,"0"48,0-1,0 1,0-1,0 1,0-1,0 1,0-1,0 1,23 23,1-47,-24 23,23-23,1 0,-1 0,1 0,-1-23,-23-1,24 1,-24-1,0-23,0 24,-24-1,24 1,0-1,0 1,0-1,24 24,23 0,-23 0,-1 0,24 0,-23 0,23 0</inkml:trace>
  <inkml:trace contextRef="#ctx0" brushRef="#br0" timeOffset="104606.2247">16392 6303,'-23'0,"23"23,23-23,1 24,23-24,-47 23,47-23,-23 24,-1-24,1 0,-1 23,1-23,-1 0,-23 24,0-1,0 1,0-1,-47-23,24 47,-24-23,23-1,-23 1,0-1,0 24,0-47</inkml:trace>
  <inkml:trace contextRef="#ctx0" brushRef="#br0" timeOffset="104995.1644">16910 6444,'0'-24,"23"24,1-23,-1 23,1 0,-1 0,1 0,-1 0,1 0</inkml:trace>
  <inkml:trace contextRef="#ctx0" brushRef="#br0" timeOffset="105179.182">16957 6561,'0'24,"0"-48,-24 48,24-1,24-23,-1 0,24 0,0 0,-23-23,23 23</inkml:trace>
  <inkml:trace contextRef="#ctx0" brushRef="#br0" timeOffset="107572.8729">18062 5785,'-23'0,"-1"0,1 0,-1 0,1 0,-1 24,1-24,-1 0,24 23,-23-23,-1 0,24 24,0-1,0 1,0-1,0 1,0 23,0-24,0 1,0 23,0 0,0 0,0 0,0-23,24 46,-24-23,0 24,23-1,-23-23,0 24,0-1,0 1,0 23,-23-23,23-1,0-23,-24 24,24-1,-23-23,23 0,0 0,23 0,1-47,-1 48,24-25,-23-23,-1 0,48-23,-48 23,24-24,0 0</inkml:trace>
  <inkml:trace contextRef="#ctx0" brushRef="#br0" timeOffset="108070.8121">18650 5879,'0'0,"0"-23,-23 23,23 23,-24 1,24-1,0 24,0 0,0-23,0 23,0 0,0 0,0-23</inkml:trace>
  <inkml:trace contextRef="#ctx0" brushRef="#br0" timeOffset="108630.2045">18462 6773,'0'-24,"0"1,24 23,-24-24,23 24,1 0,-1 0,1 24,-24-1,23-23,-23 24,24 0,-24-1,-24 1,1-1,23 1,-47-1,47 1,-47-1,23-23,1 24,-1-1,24 1,-24-24,48 23,0-23,23-23,0 23,0 0,-24-24,24 24,0-23,0-1</inkml:trace>
  <inkml:trace contextRef="#ctx0" brushRef="#br0" timeOffset="109355.3645">19074 5903,'0'0,"0"-24,23 1,-23-1,24 24,-1 0,1 0,-1 0,1 0,23 0,-24 0,1 0,-1 24,24-24,-47 23,24-23,-1 24,-23-1,0 1,24 23,-24-24,-24 24,24-23,0 47,0-48,-23 24,23 0,-24 24,24-48,0 48,-23-24,23 0,0 0,-24 0,1 0,23 0,0 0,-24 0,1 0,23-23,0 23,-24-24,1 1,23-1,0 1,-24-1,1 1,-1-1,1 1,-1-24,1 23,-25-23,25 24,-24-24,0 0</inkml:trace>
  <inkml:trace contextRef="#ctx0" brushRef="#br0" timeOffset="111997.2281">8866 8890,'0'-24,"0"48,0-1,0 1,0 23,0 0,0 0,-23 23,23-23,-47 24,47 0,-24-24,1 0,-1 23,1-46,-1 23,24-24,0 1,-23-1,23 1,0-48,0 1,0-1,23-23,-23 0,0 24,24-24,-24 0,23 0,-23-1,0 1,24 0,-1 0,1 0,-24 24,23-24,1 0,-1 0,1 47,-24-24,24 24,-24 24,23-1,1 1,-24-1,23 24,-23 0,24 0,-24 0,0 0,0 24,23-47,-23 46,24-46,-24 23,0 0,0-24,0 24,0-23</inkml:trace>
  <inkml:trace contextRef="#ctx0" brushRef="#br0" timeOffset="112190.2216">8796 9360,'23'-23,"1"23,23-24,0 24,-23-24,-1 24</inkml:trace>
  <inkml:trace contextRef="#ctx0" brushRef="#br0" timeOffset="112646.1286">9290 8843,'0'0,"0"23,23 1,-23-1,24 24,-24 0,0 0,23 0,-23 24,0-24,0 0,24 24,-24-24,0 0,0 23,-24-46,24 46,-23-46,23 23</inkml:trace>
  <inkml:trace contextRef="#ctx0" brushRef="#br0" timeOffset="113322.2283">9619 9172,'0'23,"24"1,-24-1,23 1,-23 23,24-23,-24-1,0 1,23-1,1 1,-24-1,23-23,1 0,-24-23,23 23,-23-24,0 1,0-1,0 1,0-25,0 25,0-1,0 1,0-1,0 1,0-1,24 24,-1 0,1 0,-1 0,1 0,-1 0,1 0,-1 0</inkml:trace>
  <inkml:trace contextRef="#ctx0" brushRef="#br0" timeOffset="114066.0358">10184 9007,'23'0,"-23"24,24-24,-1 23,24-23,-47 24,24-24,-1 0,1 0,-1 23,1-23,-1 24,1-24,-24 23,0 1,0-1,0 1,0-1,-47 1,23-1,1 1,-1 0,-23-1,24 24,-1-23</inkml:trace>
  <inkml:trace contextRef="#ctx0" brushRef="#br0" timeOffset="114489.0913">10677 9148,'0'0,"24"0,-1 0,1-23,-1 23,1 0,0 0,-1 0</inkml:trace>
  <inkml:trace contextRef="#ctx0" brushRef="#br0" timeOffset="114665.1237">10677 9289,'-23'0,"46"0,1 0,-1 0,1 0,23-23,0 23</inkml:trace>
  <inkml:trace contextRef="#ctx0" brushRef="#br0" timeOffset="115896.9261">11571 8654,'24'0,"-48"0,1 0,-1 0,1 24,-1-24,1 0,23 24,-24-24,0 0,24 23,0 1,0-1,0 1,0-1,0 1,0 23,0-24,0 48,0-48,0 48,0-24,0 0,0 23,0 1,0-24,0 24,0-1,0 1,0-1,0-23,0 24,0-1,-23 1,23-24,0 24,0-24,0 0,0 0,0-24,0 24,0 0,23-47,-23 24,0-1,24-23,0 24,23-24,-24-24,24 24,0-23,-23-1,23 1</inkml:trace>
  <inkml:trace contextRef="#ctx0" brushRef="#br0" timeOffset="116699.2451">11924 8796,'0'23,"0"1,0-1,0 1,23-1,1 1,-24-1,23-23,-23 24,24-24,23 0,-23-24,-1 1,1-1,-1 24,1-23,-24-1,0 1,0-1,0 48,0-1,0 1,23-1,-23 1,0-1,0 1,0-1,24 1,-24-1,0 1,0-1</inkml:trace>
  <inkml:trace contextRef="#ctx0" brushRef="#br0" timeOffset="117168.2276">13241 8913,'23'0,"1"0,-1 0,1 0,0 0,-1 0,1-23</inkml:trace>
  <inkml:trace contextRef="#ctx0" brushRef="#br0" timeOffset="117422.2533">13688 8749,'0'23,"0"1,0-1,0 1,0-1,0 1,-24-1,24 1,0-1,0 1,-23-1,23 1,0-1</inkml:trace>
  <inkml:trace contextRef="#ctx0" brushRef="#br0" timeOffset="118204.8066">11853 9689,'0'0,"0"-23,24-1,-1 1,-23-1,24 24,-1 0,1 0,-24 24,23-24,-23 23,24 1,-24-1,-24 1,24 23,-23-47,23 47,-47-24,23 1,1-1,-1 24,1-23,-1-24,24 24,0-1,0 1,24-24,-1 0,24 0,-23-24,23 1,0 23,-24-24,25 24,-1-24</inkml:trace>
  <inkml:trace contextRef="#ctx0" brushRef="#br0" timeOffset="118876.2447">13523 9501,'0'0,"0"24,0-1,0 24,0-23,0 23,0-24,0 24,0-23,0 23,0-24,0 1,0-1</inkml:trace>
  <inkml:trace contextRef="#ctx0" brushRef="#br0" timeOffset="119806.1914">13876 8560,'23'0,"1"0,-24-23,47 23,0 0,-47-24,47 24,-23 0,-1 0,1 0,-24 24,0-1,0 1,0-1,0 24,0-23,0 0,0 23,0-24,0 24,0-23,0 23,0 0,0 0,0-24,0 24,0 0,0 0,0 0,0 0,0 0,0 1,0-1,0 0,0 23,0 24,0 0,0-47,0 24,0-24,0-24,0 1,0 23,0-23,0-1,0 1,0-1,-47 1,47-1,-24-23,-23 24,24-24,-1 0,-23 0,0 0,23 0</inkml:trace>
  <inkml:trace contextRef="#ctx0" brushRef="#br0" timeOffset="120878.2021">14793 8466,'24'-23,"-48"23,1 0,-1 0,1 23,-1-23,1 24,-1-24,1 0,-1 0,0 0,24 23,-23-23,23 24,0-1,0 1,0-1,0 1,0-1,0 1,-24 23,24-23,0 23,0 0,0 0,0 0,0 0,0 0,0 0,0 0,0 0,0 0,0 0,0 24,0-24,0 0,0 23,0-23,0 0,0 0,0 0,0 0,0-23,0 23,0-24,0 1,0-1,0 1,0-1,0 1,0 0,24-24,-1 0,1 0,0 0,23-24,-24 24,24 0,0-24</inkml:trace>
  <inkml:trace contextRef="#ctx0" brushRef="#br0" timeOffset="121393.2364">15005 8560,'0'24,"0"-1,0 1,0-1,0 1,0 0,0 23,0-24,0 1</inkml:trace>
  <inkml:trace contextRef="#ctx0" brushRef="#br0" timeOffset="121994.2304">14934 9501,'0'0,"24"-23,-1-1,-23 1,24 23,-1 23,-23 1,0-1,0 1,0-1,0 24,0 0,-23-23,-1-24,24 23,-23-23,23 24,-24-1,1-23,23 24,23-24,1 0,-1 0,1 0,-1-24,1 24,-1-23</inkml:trace>
  <inkml:trace contextRef="#ctx0" brushRef="#br0" timeOffset="122785.9916">15311 8607,'0'0,"23"-23,1-1,-1 24,-23-23,24 23,-1 0,1 0,-1 0,24 0,-23-24,23 24,-24 0,1 0,-1 0,1 0,-1 0,1 24,-24-1,0 1,0-1,0 1,-24-1,24 1,-23 0,23 23,0-24,0 24,-24 0,24 0,-23-23,23 46,0-23,0 0,-24 24,24-24,-23 0,23 24,0-1,0 1,0-1,0-23,0 24,0-24,0 0,0 23,23-23,-23 0,0-23,0 23,0-23,0-1,-23 24,23-23,-24-24,1 23,-1-23,-23 24,24-24,-24 0,23 0</inkml:trace>
  <inkml:trace contextRef="#ctx0" brushRef="#br0" timeOffset="123243.8329">16416 9148,'23'0,"1"0,23-23,-23 23,23 0</inkml:trace>
  <inkml:trace contextRef="#ctx0" brushRef="#br0" timeOffset="123422.1134">16439 9289,'24'0,"-48"0,71 0,1 0,-25-23,1 23,23 0,-24-24</inkml:trace>
  <inkml:trace contextRef="#ctx0" brushRef="#br0" timeOffset="124165.2347">17427 8584,'-23'0,"-1"0,1 0,-1 0,1 0,-1 23,1-23,-1 0,1 0,-1 0,24 24,0-1,0 1,0 0,0 23,0-24,0 24,0 0,0 0,0 0,0 0,0 0,0 0,-23 0,23 0,-24 24,24 0,0-24,-24 23,1-23,23 24,0-24,-24 23,24-23,0 0,0 24,0-24,0 0,24-47,-24 47,0-23,23-24,1 0,0 23,-1-23,24 0,-23 0,23-23,0 23,-24-24,24 1,0-1</inkml:trace>
  <inkml:trace contextRef="#ctx0" brushRef="#br0" timeOffset="125409.231">17898 8654,'0'-23,"23"23,-23-24,24 24,-1 0,-23-23,24 23,-1 0,1 0,-24 23,23 1,-23-1,0 1,0 23,-23-23,23-1,-24 1,1-1,-1-23,1 24,-1-1,24 1,-23-1,46 1,24-24,-23 0,23 0,-24 0,24 0,0-24,0 24</inkml:trace>
  <inkml:trace contextRef="#ctx0" brushRef="#br0" timeOffset="128272.7836">17709 9431,'0'0,"0"23,0 1,0-1,0 1,0-1,0 1,0-1,24 1,-24-1,23-23,1 0,0 0,-24-23,23 23,1-24,-1 1,-23-1,24 1,-1-1,-23 1,0-1,24 1,-24 46,0 1,0-1,0 1,0 23,0-24,0 1,0-1,0 24,0-23,23-1,-23 1</inkml:trace>
  <inkml:trace contextRef="#ctx0" brushRef="#br0" timeOffset="129249.2224">18415 8607,'0'-23,"24"23,-1 0,1-24,-1 24,1 0,23 0,-24 0,1-23,-1 23,1 0,-1 0,1 0,-24 23,0 1,0-1,0 24,-24 1,24-25,0 24,0 0,0-23,0 23,0 0,0 0,0-24,0 24,0 0,0 0,0-23,0 23,0-24,0 24,0 1,0-25,0 1,0 23,0-24,0 1,-23-1,-1 1,24-1,0 1,-23-1,-24-23,47 24,-24-1,1-23,-1 24,1-24,-1 0,-23 0</inkml:trace>
  <inkml:trace contextRef="#ctx0" brushRef="#br0" timeOffset="129768.2334">19332 9031,'24'0,"-1"0,1 0,-1-24,24 24,-23 0,23 0,-24 0,1 0,-1 0</inkml:trace>
  <inkml:trace contextRef="#ctx0" brushRef="#br0" timeOffset="129958.2348">19332 9195,'0'24,"0"-48,24 48,-1-24,1 0,-1 0,24 0,-23 0,23-24,-24 24,1-23</inkml:trace>
  <inkml:trace contextRef="#ctx0" brushRef="#br0" timeOffset="130690.2386">20344 8749,'23'0,"-46"0,46-24,1 24,23-23,0 23,0 0,-24 23,1 1,-1-24,-23 47,0-24,-23 24,-1 0,1-23,23-1,-47 24,47-23,-47-1,23 1,-23-1,47 1,-23-24,-1 23,71-23,-23 0,23 0,0 0,0-23,23 23,-23 0,0-24,0 24,0 0,0-23</inkml:trace>
  <inkml:trace contextRef="#ctx0" brushRef="#br0" timeOffset="131377.4563">21543 8513,'0'0,"-24"-23,1 23,-1 0,1 0,-1-24,1 24,-1 0,1 0,-1 0,-23 0,24 0,-1 0,1 0,-1 0,1 0,-1 24,24-1,0 1,0-1,0 1,0 23,0-24,0 48,0-24,-23 0,23 0,-24 24,24-24,0 23,-23 1,-1-1,24 1,-23 0,-1 23,1 0,-1-24,0 24,24-23,0 23,0-24,0 1,0-24,0 24,0-48,24 24,0-23,-1-24,24 23,-23-23,23-23,0 23,0-24,0 1,23-24</inkml:trace>
  <inkml:trace contextRef="#ctx0" brushRef="#br0" timeOffset="131954.8913">22037 8607,'-24'-23,"24"46,-23 1,23-1,0 25,0-1,0-24,-24 24,24-23</inkml:trace>
  <inkml:trace contextRef="#ctx0" brushRef="#br0" timeOffset="132520.926">21802 9313,'23'0,"-46"0,46-24,1 1,-1 23,1 0,-1 0,1 23,-24 1,0 0,0-1,0 1,0-1,0 1,-24-1,1 1,23-1,-24 1,1-1,23 1,-24-1,24 1,24-24,-1 0,1 0,23 0,-24-24,24 24,47-23,-47-1</inkml:trace>
  <inkml:trace contextRef="#ctx0" brushRef="#br0" timeOffset="133182.2363">22390 8584,'23'0,"1"0,-1 0,1 0,-1 0,1-24,-1 24,1 0,-1 0,1 0,-1 0,-23 24,0-1,0 1,0-1,0 1,-23 0,23 23,0 0,-24 0,24 0,0 0,0 0,0 23,0-23,0 0,0 0,-23 71,23-71,-24 0,24 0,0 0,0-23,0 23,-23-24,23 1,-24-1,1 1,23-1,-24-23,1 0,-1 24,1-24,-1 0,-23 23,0-23,24 24,-25-24</inkml:trace>
  <inkml:trace contextRef="#ctx0" brushRef="#br0" timeOffset="133741.2426">23260 8984,'23'0,"1"0,-1 0,-23-24,24 24,-1 0,1 0,-1 0,1 24</inkml:trace>
  <inkml:trace contextRef="#ctx0" brushRef="#br0" timeOffset="133919.24">23283 9125,'24'0,"-1"0,1 0,-1 0,1 0,-1 0</inkml:trace>
  <inkml:trace contextRef="#ctx0" brushRef="#br0" timeOffset="134612.2439">23895 8725,'23'0,"-46"0,46-23,1-1,-1 24,1-24,-1 24,24 0,-23 0,-1 0,25 24,-25 23,-23-23,0-1,0 1,-23 23,23-24,-24 24,0-23,1 23,-1-24,-23 1,24-1,-1 1,1-24,23 23,-24 1,48-24,23 0,-24 0,24 0,0 0,1-24,22 24,-23-23</inkml:trace>
  <inkml:trace contextRef="#ctx0" brushRef="#br0" timeOffset="135184.1323">24671 8419,'0'-23,"23"23,1-24,-24 48,-24-24,24 23,-23 24,23-23,0 23,0-24,-24 24,24 0,0 1,0-1,0 23,0-23,0 0,0 0,0 0,0 24,0-48,0 24,0-23,0-1,0 1</inkml:trace>
  <inkml:trace contextRef="#ctx0" brushRef="#br0" timeOffset="136877.2393">24930 8725,'0'-23,"0"46,0 1,0-1,0 1,0-1,0 1,0 23,0-24,0 1,23-1,1 1,-1-1,1-23,-1 0,-23 24,24-24,-1 0,1 0,-1-24,-23 1,0-1,0 1,0-1,0 1,0-1,0 1,0-1,24 24,-24-23,0-1,23 24,1 0,23 0,-24-23,1 23,-1 0,1 0,-1 0,1 0</inkml:trace>
  <inkml:trace contextRef="#ctx0" brushRef="#br0" timeOffset="137515.241">25612 8607,'0'0,"23"0,1 0,23 24,-24-24,1 23,-1-23,1 0,-1 24,24-24,-23 24,-1-1,1-23,-1 24,1-24,-1 23,1 1,-24-1,-24-23,1 24,23-1,-47 1,47-1,-47-23,0 24,23-1,-23-23,0 24,24-1,-24-23</inkml:trace>
  <inkml:trace contextRef="#ctx0" brushRef="#br0" timeOffset="139893.2487">23965 9337,'0'23,"0"1,0-1,-23 1,23-1,0 1,0-1,0 24,0-23,0-1,-24 24,24-23,0-1,-23 1,23 23,-24-47,24 47,0-24,0 1,0-1,0 24,-23-23,23 0,0-1,0 1,0-1,0 1,0-1,0 1,0-1</inkml:trace>
  <inkml:trace contextRef="#ctx0" brushRef="#br0" timeOffset="140264.2456">23777 10066,'-23'-24,"-1"24,24 24,0-1,0 1,0-1,0 1,24-24,-24 23,23-23,1 0,-1 0,1 0,-1-23,1-1,23 1,0-1,-47 1,23-1</inkml:trace>
  <inkml:trace contextRef="#ctx0" brushRef="#br0" timeOffset="141950.2454">22695 10701,'0'-24,"24"24,-24-23,23 23,1-24,-1 24,1 0,-1 0,25 0,-1 0,-24 0,24 24,-23-1,-1 1,-23 23,0-24,0 1,0 23,0-24,-23 24,-1-23,-23-1,0 24,0-23,0-1,0 1,0-24,0 23,0 1,23-24,1 0,46 0,24 0,0 0,0 0,0 0,0-24,1 24,-1 0,0 0,0-23</inkml:trace>
  <inkml:trace contextRef="#ctx0" brushRef="#br0" timeOffset="142722.2457">23354 10912,'23'0,"1"0,-1 0,1 0,-24-23,23 23,1 0,-24-24,24 24,-1 0,-23 24,-23-1,23 1,0-1,0 1,0-1,23-23,1 0,-1 0,1 0,-24-23,23-1,1 24,-24-23,23-1,1 1,-1-1,1 1,-1-1,-23 48,0-1,24 1,-24-1,0 1,0-1,23 1,-23-1,0 1,-23-24,23 23,-24-23</inkml:trace>
  <inkml:trace contextRef="#ctx0" brushRef="#br0" timeOffset="142893.5263">23613 10771,'-24'0</inkml:trace>
  <inkml:trace contextRef="#ctx0" brushRef="#br0" timeOffset="144016.6205">24506 10607,'24'0,"-1"0,1-24,-1 24,1 0,23 0,-24-24,24 24,1 0,-1 0,0 0,-24 0,24 0,0 0,0 0</inkml:trace>
  <inkml:trace contextRef="#ctx0" brushRef="#br0" timeOffset="144270.2731">24789 10607,'-24'0,"48"0,-48 23,24 1,-24-1,24 1,-23-24,23 23,0 24,0-23,0-1,0 1,0-1,0 1,0-1,0 1,0-1,0 1</inkml:trace>
  <inkml:trace contextRef="#ctx0" brushRef="#br0" timeOffset="144755.2506">25118 10583,'23'0,"1"0,-24 24,0-1,0 1,0-1,0 1,0-1,0 24,0-23,0-1,0 1,0-1,-24 1</inkml:trace>
  <inkml:trace contextRef="#ctx0" brushRef="#br0" timeOffset="145141.2505">25188 10795,'0'0,"0"-24,24 24,-1 0,-23-23,24 23,-1 0,1-24,-1 24,-23-23,24 23,-1 0,-23-24,24 24,-24-23,24 23,-24-24,0 1,0 46,0 1,0-1,0 1,0-1,0 1,0-1,0 1,0-1,0 1,0-1,23 1</inkml:trace>
  <inkml:trace contextRef="#ctx0" brushRef="#br0" timeOffset="145431.044">25635 10677,'0'24,"0"-1,0 1,0-1,0 1,0-1,0 1,-23-1,23 1,0-1,0 1,0-1</inkml:trace>
  <inkml:trace contextRef="#ctx0" brushRef="#br0" timeOffset="145660.2484">25612 10724,'0'-23,"0"-1,23 1,1-1,-1 1,1 23,-1-24,1 24,-1-24,24 24,0 0,-23 0,23 0,0 0</inkml:trace>
  <inkml:trace contextRef="#ctx0" brushRef="#br0" timeOffset="145918.2529">25659 10771,'47'0,"-24"0,1 0,-1 0,24 0,-23 0,-1 0,1 0</inkml:trace>
  <inkml:trace contextRef="#ctx0" brushRef="#br0" timeOffset="146122.2524">25612 10936,'0'23,"0"-46,23 46,1-23,-1 0,24 0,-23 0,-1 0,24 0,0 0,-23 0,-1-23</inkml:trace>
  <inkml:trace contextRef="#ctx0" brushRef="#br0" timeOffset="146832.2614">27070 10795,'0'23,"23"-23,1 0,-1 0,1 0,-1-23,24 23,-23 0,-1-24,1 24,0-23,-1-1,-23 1,-23 23,-1 0,0 0,-23 0,0 23,24 1,-24-1,0 1,23-24,1 47,-1-24,1 1,23-1,0 1,0-1,23-23,-23 24,47-1,0-23,0 24,0-24,0 0,0 0,24 0,-24 0</inkml:trace>
  <inkml:trace contextRef="#ctx0" brushRef="#br0" timeOffset="148218.4703">27634 10795,'0'-24,"0"48,-23-1,23 1,0-1,0 1,0-1,0 1,0-1,0 1</inkml:trace>
  <inkml:trace contextRef="#ctx0" brushRef="#br0" timeOffset="148427.9343">27634 10677,'0'0,"0"-23,0-1,-23 24</inkml:trace>
  <inkml:trace contextRef="#ctx0" brushRef="#br0" timeOffset="149782.6146">28222 10795,'0'0,"0"-24,-23 24,-1-23,24-1,-23 24,-1 0,1 0,-1 0,1 24,-1-1,1-23,23 24,-24-1,1 1,-1-24,24 23,0 1,0-1,24-23,-1 0,1 0,23 0,-47-23,23-1,1 24,-1 0,1-23,-24-1,23 1,-23-1,0 48,0-1,0 24,0-23,-23-1,23 24,0-23,-24-1,1 48,23-48,0 1,-24-1,1 24,23-23,-47-24,47 24,-47-1,23-23,-23 0,23 0,1 0,-1 0,24-23,24-1,23 0,0 1,-23-1,-1 24,1-23,23 23,-24-24,24 24,0-23,-23-1,23 1,0-1,0 1,-24-1,1 24,23-23,-24-24,-23 23,47 24,-47-47,0 24,0-1,0 1,-23 23,-1 0,1 23,-1-23,24 24,-23-1,23 1,0-1,0 1,0-1,0 1,23-24,-23 23,24-23,-1 0,1 0,-1 0,1-23,-1 23,1-24,23 1,-47-1,47 24,-23-23,23 23,-47-24,47 24,-24 0,-23 24,0-1,0 1,-23-1,-1 1,24-1,-23-23,23-23,23-1,1 1,-24-1,23 24,1-23,-1-1,1 1,-1 23,1 0,-1 0,-23 23,0 1,0-1,0 1,0-1,24 1,-24-1,0 1,23-1,-23 1,0-1,24-23,-1 0</inkml:trace>
  <inkml:trace contextRef="#ctx0" brushRef="#br0" timeOffset="150699.2258">29234 10795,'-24'0,"24"23,-24 1,24-1,0 1,24-1,0-23,-24 24,0-1,47-23,-24 0,1 24,-1-24,1 0,-1 0,-23-24,0 1,0-1,0 1,0-1,0 1,0-1,0 1,24 23,-1 0,1 0,-1-24,1 24,23 0,-24 0,1 0,23 0,23 0,-46 0,23 0,-24 0,1 0,-48 0,1 0,-1 24,1-24</inkml:trace>
  <inkml:trace contextRef="#ctx0" brushRef="#br0" timeOffset="152233.1787">29869 10795,'-24'0,"0"0,1 0,-1 23,1-23,-1 24,1-24,-1 23,-23 1,47-1,-23 1,23-1,0 1,23-24,1 0,-1 0,1 0,-1 0,24 0,-23-24,-1 1,1-1,-24 1,0-1,24 24,-24-23,0 46,0 1,0-1,0 1,0-1,23-23,1 0,-1 0,1 0,-1 0,1 0,23-23,-47-1,23 1,24-1,-23-23,-1 24,1-1,-1-23,-23 24,0-1,24-23,-24 24,0-25,0 25,0-1,0 1,-24 23,24-24,-23 24,-1 0,24 24,-23-1,-1 1,24-1,0 25,-23-25,-1 24,24-23,-23 23,23 0,0-24,0 24,0-23,0-1,0 1,0-1,23 1,1-24,-1 0,1 0,-1 0,1-24,-1 24,1-23,-1 23,1-24,-1 1,1-1,-1 1,1-1,-1 24,-46 24,23-1,-24-23,24 24,0-1,0 1,0-1,0 1,0-1,24-23,-1 0,1 0,-1-23,1-1,0 24,-24-23,23-1,1 1,-1 23,-23-24,0 1,0 46,0 1,0-1,0 1,24-1,-24 1,23-24,-23 23,24-23,-1 0,1 0,23 0,-24-23,1 23,23-24,-24 24,1-23,-1-1,24-23,-23 47,-1-23,-23-1,24 24,-24-23,-24 23,1 0,-1 0,1 23,-1 1,1-24,-1 23,24 1,0 23,0-24,0 1,0-1,0 1,24-1,-1-23,1 0,-1 24,24-24</inkml:trace>
  <inkml:trace contextRef="#ctx0" brushRef="#br0" timeOffset="169098.2615">13217 13311,'-23'-23,"23"-1,-24 24,1 0,-1 0,1 0,-1 0,1 0,-1 0,1 0,-1 0,1 24,23-1,-47 1,47-1,-24-23,1 24,23-1,0 1,0-1,0 1,0-1,0 1,0-1,0 1,23-24,-23 23,24-23,-24 24,23-24,1 0,-1 0,-23-24,24 24,-1-23,-23-1,24 24,-1-23,-23-1,0 1,24-1,-1 1,-23-1,0 1,24-1,-1 1,-23-24,24 23,-24 1,0-24,0 23,0 1,0-1,0 0,0-23,0 24,0-1,0 1,0-1,0 48,0-1,0 1,0-1,0 24,0 1,0-25,0 24,0 0,0 0,0 0,0 0,0 0,0 0,0-23,0-1,0 24,23-23,1-1,-24 1,47-24,-24 0,1 0,0-24,-1 24,48-47,-71 24,23-1,-23 1,24-1,-24 1,23-1,-23 1,0-1,0 1,0-1,-23 1,-1 23,1 0,-1 23,1 1,23 23,0 0,0-24,0 1,0 23,0-24,23 1,1-24,-1 0,1 0,-1 0,1-24,-1 24,-23-23,24-1,-24 1,23-1,1 1,-24-1,0 1,23-24,1 23,-24-23,0 0,0 24,0-24,0 23,0-23,0 23,0 1,0-1,0 1,0-1,0 48,0 23,0-24,0 25,23-1,-23 0,0-24,0 48,0-48,0 24,24-23,-24-1,0 1,0-1,23 1,1-24,-1 0,1 0,-1 0</inkml:trace>
  <inkml:trace contextRef="#ctx0" brushRef="#br0" timeOffset="169369.2664">13594 13241,'0'0,"-24"0,48-24,-1 24,1 0,23-23,0 23,-24 0,24 0,-23 0,-1 0,1 0</inkml:trace>
  <inkml:trace contextRef="#ctx0" brushRef="#br0" timeOffset="170969.0455">14464 12841,'0'-24,"0"1,-24 23,24 23,-23 1,-1 23,1-24,-1 24,24 0,-23 0,23 0,0 24,0-24,0 0,0 0,23 0,-23 0,47 0,-23 24,-1-24,1 0,-1 0,24-24,-23 1,23 23,-23-23,23-24,0 0,-24 0</inkml:trace>
  <inkml:trace contextRef="#ctx0" brushRef="#br0" timeOffset="171924.2712">15216 12864,'0'24,"0"-1,0 1,0-1,-23 24,23-23,0 23,-24 0,1 0,23 0,-24 0,24 0,-23 0,-1 0,24-23,0-1,-23 24,23-23,-24-1,24 1,0-1,0 1,0-48</inkml:trace>
  <inkml:trace contextRef="#ctx0" brushRef="#br0" timeOffset="172255.5396">15146 13170,'0'-47,"-71"423,142-705,-71 258,23 48,1-24,-24 23,0-23,23 24,1-1,-24 1,24-1,-1 1,1 23,-1 47,1-24,-24 24,0 0,0 0,0 0,23 1,-23-25,0 24,0 0,24 0,-24-23,0-1,0 24,0-23,0-1,0 1,0-1,0 1</inkml:trace>
  <inkml:trace contextRef="#ctx0" brushRef="#br0" timeOffset="172468.5309">15099 13288,'23'0,"1"-24,23 24,-24 0,1-23,0 23,23 0,-24-24,1 24,23 0</inkml:trace>
  <inkml:trace contextRef="#ctx0" brushRef="#br0" timeOffset="172877.2656">15875 13264,'0'0,"0"-23,24 23,-1 0,1 0,-1 0,1 0,23 0,-24-24,1 24,23 0,-24 0,24 0,-23 0,-1 0</inkml:trace>
  <inkml:trace contextRef="#ctx0" brushRef="#br0" timeOffset="173609.262">16651 12770,'0'0,"0"-23,0 46,0 1,0-1,0 1,0 23,24 0,-1 0,-23-24,0 48,24-48,-1 25,-23-1,0 0,0-24,24 24,-24-23,0-1,0 24,23-23,-23-1,0 1,24-1,-24 1,0-48,0 1,0-1,0 1,0-24,0 23,0 1,0-1,-24 1,1-1,-1 24,24-23,-23-1,-1 24,-23 0,24 24,-1-24,1 23,-1 1,1 23,23-24,0 1,-24-1,24 1,0 23,0-24,0 1,0-1</inkml:trace>
  <inkml:trace contextRef="#ctx0" brushRef="#br0" timeOffset="174047.2721">16886 12935,'0'-24,"0"1,24 23,-24-24,23 24,1 0,-1-23,1 23,-1 0,24 0,-23 0,23 0,0-24,-23 24,-1 0</inkml:trace>
  <inkml:trace contextRef="#ctx0" brushRef="#br0" timeOffset="174330.2696">17145 12841,'71'-24,"-142"48,47-1,24 1,-23-1,23 1,0-1,0 24,0-23,0 23,0-24,0 25,0-25,0 24,0-23,0 23,0-24,0 1,0-1,-24 1,24-1,0 1,-23-24</inkml:trace>
  <inkml:trace contextRef="#ctx0" brushRef="#br0" timeOffset="174543.2683">16980 13452,'0'0,"24"0,-1 0,24 0,-23 0,-1-23,1 23,47 0,-48-24,1 24</inkml:trace>
  <inkml:trace contextRef="#ctx0" brushRef="#br0" timeOffset="175179.2646">17521 12629,'0'-23,"0"46,24 1,23-1,-47 24,47-23,-24 23,24 0,-23 0,-1 0,25 23,-48-23,23 0,1 1,-1-25,-23 24,0 0,0 0,0-23,-23 23,-1 0,1-24,-1 1,0 23,-23-24,24 1</inkml:trace>
  <inkml:trace contextRef="#ctx0" brushRef="#br0" timeOffset="175746.4939">17921 13170,'24'0,"-1"0,1 0,23 0,-24 0,1 0,-1 0,1 0,-1 0,1 0,-1 0</inkml:trace>
  <inkml:trace contextRef="#ctx0" brushRef="#br0" timeOffset="175982.4785">17968 13311,'0'0,"0"24,24-24,-1 0,1 0,-1 0,1 0,-1 0,1 0,-1 0,1-24,-1 24,24 0,-47-23</inkml:trace>
  <inkml:trace contextRef="#ctx0" brushRef="#br0" timeOffset="176479.4461">18697 12935,'-23'0,"-1"0,-23 0,24 0,-1 23,1 24,23-23,-24-1,24 24,-23-23,23 23,0-23,0-1,0 24,23 0,-23-23,24-1,23 1,-47-1,47-23,-24 0,1 0,-1 0,1 0,23 0,-47-23,47-1,-24 1,1-24,-24 23,0 1,0-1,0-23,0 24,0-25,-24 25,1-24,-1 23,1-23</inkml:trace>
  <inkml:trace contextRef="#ctx0" brushRef="#br0" timeOffset="180123.1678">16745 12676,'-23'0,"23"-23,0-1,0 1,0-1,0 1,23-24,-23 23,24 0,23-23,-24 0,48-47,-1 47,-23 0,24 0,-24 0,24 0,-1 0,-23 24,24-1,-24-23,0 47,-24-23,48-1,-48 24,1 0,-1 0,1 0,-24 24,-24-24,1 0,-1 0,1 0,-1 0,1 0,-1 0,1-24,-1 24,48 0,-1 0,1 0,-1 24,1-24,-24 23,23-23,1 24,-24-1,0 1,0-1,0 1,-24-1,1 1</inkml:trace>
  <inkml:trace contextRef="#ctx0" brushRef="#br0" timeOffset="180861.2987">18156 11806,'24'0,"-1"0,1 0,-1 0,1 0,-1-24,1 24,-24-23,23-1,-23 1,0-1,-23 24,-1 0,1 0,-1 0,24 24,-23-1,-1-23,24 24,-23-1,-1 1,24-1,0 25,0-25,0 1,0-1,0 1,0-1,24-23,-1 24,1-24,-1 0,24 0,-23 0,23 0</inkml:trace>
  <inkml:trace contextRef="#ctx0" brushRef="#br0" timeOffset="181056.7334">18603 11877</inkml:trace>
  <inkml:trace contextRef="#ctx0" brushRef="#br0" timeOffset="183189.1104">18768 11735,'0'24,"23"-1,-23 1,24-24,-24 23,0 1,23 0,1-1,-1 1,1-24,-24 23,23-23,-23-23,24 23,-24-24,23 24,-23-23,0-1,0 0,0 1,0-1,0 1,0-1,24 24,-1 0,25 0,-25 0,1 0,-1 0,24 0,-23 0,-1 0,1 0,-1 0,1 0,-24-23,0 46,-24-23,1 0,23 24,-24-24,1 23,23 1,-24-24,24 23,0 1,0 0,0-1,24-23,-1 0,1 0,-24-23,23-1,1 0,-24 1,0-1,0 1,0 46,0 1,0-1,23-23,1 24,-1-24,-23 24,24-24,-1 0,1-24,-1 24,-23-24,0 1,24 23,-24-24,0 1,23-1,-23 1,0-24,24 23,-24 1,0-1,0 1,0-1,0 1,0-1,0 1,-24 23,24 23,0 1,0-1,0 1,0-1,-23 24,23-23,0 23,0-24,0 1,0-1,0 1,0-1,23-23,-23 24,24 0,-1-24,1 0,-1 0,1 0,-24-24,0 0,23 24,-23-23,24-1,-24 1,0-1,0 48,0-1,0 1,24-24,-24 23,0 1,23-24,1 0,-1 0,1 0,-1 0,-23-24,24 24,-24-23,23 23,-23-24,0 1,0-1,24 24,-24-23,0-1,0 48,0-1,0 1,0-1,0 1,0-1,0 1,0 0,23-24,1 0,-1 0,1 0,-1 0,1 0,-1-24,1 0,-1 1,1-1,-1 1,-23-1,24 24,-24-23,0-1,0 1,-24 46,24 1,-23-1,-1-23,1 24,23 23,0-24,0 1,0 0,0-1,23-23,1 0,-1 24</inkml:trace>
  <inkml:trace contextRef="#ctx0" brushRef="#br0" timeOffset="184607.2825">17310 12747,'0'-24,"0"1,0-1,0 1,23 23,1-24,-24 1,47-1,-24 24,24-23,0-24,0 23,24 0,-1 1,-23-1,48 1,-25-1,1 1,-1-1,24 24,-47-23,0 23,24 0,-24 0,0 0,0 0,-23 0,23 0,-24 0,1 0,-1 0,24 0,0 0,-23 0,-1 0,1 0,-1 0,-46 0,23-24,-24 24,1 0,23-23,-24 23,48 0,-1 0,1 0,-24 23,0 1,0-1,0 1,-24-1</inkml:trace>
  <inkml:trace contextRef="#ctx0" brushRef="#br0" timeOffset="186830.0249">18768 12323,'0'24,"23"-24,1 0,-24 23,47-23,-24 0,24 0,0 0,0 24,24-24,0 0,-1 23,1-23,-1 0,1 0,23 0,-24 0,25 24,-25-24,24 0,24 0,-24 0,0 23,23-23,-22 0,22 0,-23 0,24 0,-24 0,23 0,-22 0,-1 0,0 0,-24 0,1 0,70 0,-118 0,24 0,-23 0,0 0,-1 0,1 0,-24-23,-24 23,1-24,-1 24,0-23,1 23,23-24,-47 24,47-23,-24 23,1-24,-1 24,24 24,24-1,-1 1,-23-1,24 1,-24-1,0 1,0 0,-24-1,1 1,-1-1,1 1,-1-1</inkml:trace>
  <inkml:trace contextRef="#ctx0" brushRef="#br0" timeOffset="188472.286">22201 12323,'24'0,"0"0,-1 0,1 0,-1 0,24 0,-23 0,-1 0,1 0,23 0,-24 0,24 0,-23 0,-1-23</inkml:trace>
  <inkml:trace contextRef="#ctx0" brushRef="#br0" timeOffset="188717.2862">22437 12323,'0'0,"-24"0,24 24,-23-24,23 23,0 1,0-1,0 1,0-1,0 1,0 0,0 23,0-24,0 1,0-1,0 1,0-1</inkml:trace>
  <inkml:trace contextRef="#ctx0" brushRef="#br0" timeOffset="188932.1145">22225 12700,'0'0,"24"0,-1 23,24-23,0 0,-23 0,-1 0,1 0,23-23,0-1</inkml:trace>
  <inkml:trace contextRef="#ctx0" brushRef="#br0" timeOffset="189240.2855">22907 12394,'0'0,"0"-24,0 48,0-1,-23 1,23-1,0 1,0 0,0 23,0-24,0 1,0-1,0 24,0-23,-24-1</inkml:trace>
  <inkml:trace contextRef="#ctx0" brushRef="#br0" timeOffset="189576.2618">22813 12464,'0'-23,"0"46,0-70,23 24,1-1,0 1,-24-1,23 24,1 0,23 0,-24 0,1 0,-1 24,24-1,-47 1,47-1,-23 1,-24 23,23-23,-23-1,0 1,0-1,0 1,-23-1,23 1,-24-1,-46 24,46-47,1 24,-1-24,-46 23,23-23</inkml:trace>
  <inkml:trace contextRef="#ctx0" brushRef="#br0" timeOffset="190010.3212">23330 12441,'24'0,"-24"-24,0 48,0-1,0 1,0 0,0 23,0-24,0 1,0-1,0 1,0-1,0 1,0-1,0 1</inkml:trace>
  <inkml:trace contextRef="#ctx0" brushRef="#br0" timeOffset="190251.31">23330 12488,'24'0,"-48"0,71-24,-47-23,24 47,-24-23,23-1,1 1,-24-1,23 24,1 0,0-23,-1 23,24 0,-23 0,-1 0,1 23,-1-23,1 0</inkml:trace>
  <inkml:trace contextRef="#ctx0" brushRef="#br0" timeOffset="190493.1156">23401 12559,'0'0,"23"0,1 0,-1 0,1 0,0 0,-1 0,1 0,23 23,-24-23</inkml:trace>
  <inkml:trace contextRef="#ctx0" brushRef="#br0" timeOffset="190705.1303">23377 12770,'24'0,"23"0,-24 0,1 0,0 0,-1 0,1 0,23 0,0 0</inkml:trace>
  <inkml:trace contextRef="#ctx0" brushRef="#br0" timeOffset="191651.29">23989 12417,'0'-23,"-24"-1,24 48,0-1,0 1,0-1,0 1,0 23,0-23,0-1,0 24,0-23,0-1,0 24,-23-23,23-1,0 1,-24-24,1 0,23-24,0 1,0-24,0 23,23 1,-23-1,24 1,-24-1,0 1,0-24,23 23,-23 0,0 1,24-1,-24 1,0-1,23 24,1 24,-24-1,23-23,-23 47,24-23,-1 0,-23-1,24 24,0-47,-24 47,23-23,1-1,-1-23,-23 24,24-24,-1 0,-23-24,0 1,0-1,24 1,-24-1,23 1,-23-1,0 1,0-1,0 0,0 1,0-1</inkml:trace>
  <inkml:trace contextRef="#ctx0" brushRef="#br0" timeOffset="192118.2343">24483 12464,'23'0,"-23"-23,0-1,24 24,-1 0,24 0,0 0,-23 0,-1 0,1 0,23 0,-23 0,-1 0,1 0,-1 0</inkml:trace>
  <inkml:trace contextRef="#ctx0" brushRef="#br0" timeOffset="192336.2208">24694 12417,'-23'0,"46"0,-46 24,23-1,0 1,0 0,0-1,0 1,0-1,0 1,0-1,0 1,0-1,0 1,0-1,0 1</inkml:trace>
  <inkml:trace contextRef="#ctx0" brushRef="#br0" timeOffset="192718.3">25000 12441,'0'-24,"24"24,-1 0,-23-23,24 23,-1 0,1 0,-1-24,1 24,-1 0,1 0,46-23,-46 23</inkml:trace>
  <inkml:trace contextRef="#ctx0" brushRef="#br0" timeOffset="192949.2839">25188 12370,'0'47,"141"-141,-282 141,118 0,23-23,0-1,0 1,0 0,0-1,0 1,0-1,0 1,0-1,0 1,0-1</inkml:trace>
  <inkml:trace contextRef="#ctx0" brushRef="#br0" timeOffset="193148.2794">25024 12747,'94'-47,"-188"94,117-47,24 0,-23 0,-1 0,1 0,-1 0,1 0,23 0,-24-24</inkml:trace>
  <inkml:trace contextRef="#ctx0" brushRef="#br0" timeOffset="193520.2814">25565 12464,'0'-23,"0"-1,47 24,0 0,-24-23,24 23,0 0,-23-24,23 24,0 0,-24 0,1 0,23 0,-24-23,1 23</inkml:trace>
  <inkml:trace contextRef="#ctx0" brushRef="#br0" timeOffset="193799.2837">25800 12417,'0'0,"0"24,0-1,0 1,0 0,0-1,0 1,-24-1,24 24,0-23,0-1,0 1,0-1,0 1,24-24,-1 23</inkml:trace>
  <inkml:trace contextRef="#ctx0" brushRef="#br0" timeOffset="194493.1213">26482 12417,'23'0,"-46"0,46-23,-23-1,0 48,0-1,0 1,-23-1,-1 1,24 0,-23-1,23 24,-24-23,1-1,-1 24,1-47,23 47,-24-23,1-24,-1 47,1-24,-1 1</inkml:trace>
  <inkml:trace contextRef="#ctx0" brushRef="#br0" timeOffset="194767.3013">26223 12441,'0'-24,"0"48,0-71,0 23,24 24,-24 24,23-1,-23 1,0-1,24 1,-1-24,1 24,-1-1,1-23</inkml:trace>
  <inkml:trace contextRef="#ctx0" brushRef="#br0" timeOffset="195755.2645">27164 12394,'0'23,"0"1,0-1,0 1,-24 0,24-1,-23 1,23-1,0 1,0-1,0 1,0-1,0-46,0-1,0 1,0-1,0 1,0-24,0 23,0 0,0-23,23 24,-23-1,24 1,-24-1,0 1,23-1,1 24,-24-23,23 23,1 0,-1 0,-23 23,24 1,-24-1,24-23,-24 47,0-23,0-1,0 1,0-1,0 1,0-48,23 1,1-1,-1 1,-23-1,24-23,-1 24,1-1,-1 1,1-1,-1 1,1-1,-1 24,1 0,-24 24,23-1,-23 1,0 23,0-24,0 24,0 0,0-23,0-1,-23 1,23 0,0 23,0-24,-24-23,24 24,-23-1</inkml:trace>
  <inkml:trace contextRef="#ctx0" brushRef="#br0" timeOffset="196466.2955">28058 12276,'23'0,"-23"24,0-1,-23 1,23 23,-24-24,1 1,23-1,-24 1,1 0,-1-1,0 24,1-23,23-48,0 1,0-1,0 1,23-1,1 0,-24-23,24 0,-1 24,1-24,-1 23,1 1,-1-24,1 23,-1 24,24-23,0 23,-47 23,47 1,-23-1,-24 1,23 23,-23-24,0 24,0-23,0-1,0 24,0-23,-23 0,23-1,0 1,-24-1,1-23</inkml:trace>
  <inkml:trace contextRef="#ctx0" brushRef="#br0" timeOffset="196657.2796">28034 12464,'0'0,"24"0,-1-23,1 23,23-24,-24 24,1 0,-1 0,1 0</inkml:trace>
  <inkml:trace contextRef="#ctx0" brushRef="#br0" timeOffset="197530.2887">28551 12206,'24'0,"-24"23,0 1,0 23,-24-24,24 24,0-23,-23-1,23 24,-24-23,24 0,0-1,0 1,-23-1,23 1,-24-24,24-24,24 24,-24-23,23 23,-23-24,0 1,0-1,0 0,0 1,0-1,0 1,0-24,0 23,0 1,24-24,-24 23,23 1,-23-24,24 23,0 1,-1-1,1 1,-1 23,1 0,23 0,-24 0,1 23,-1 1,1-24,-24 23,0 1,0-1,0 1,-24-1,1 1,-1-24,1 23,-24 1,0-1,23-23,-23 0,23 24,-23-24,0 0,47 23,24-23,-1 24,1-24,-1 23,25-23,-1 0,-24 24,24-1,-23-23,23 24,0 0,-24-24,1 23,-1-23</inkml:trace>
  <inkml:trace contextRef="#ctx0" brushRef="#br0" timeOffset="197909.8589">29116 12253,'0'0,"23"-24,1 24,-1-23,1 23,0 0,-1 0,1-24,-1 24,24 0,0 0,-23 0,-1 0</inkml:trace>
  <inkml:trace contextRef="#ctx0" brushRef="#br0" timeOffset="198162.2936">29281 12253,'0'70,"141"-211,-282 306,141-259,0 211,0-93,0-1,0 1,0-1,0 1,0 0,0-1,0 1,0-1,0 1</inkml:trace>
  <inkml:trace contextRef="#ctx0" brushRef="#br0" timeOffset="198351.274">29116 12629,'141'-23,"-188"46,-47-23,259-23,-95 23,-46 0,-1 0,24 0,-23-24,23 24</inkml:trace>
  <inkml:trace contextRef="#ctx0" brushRef="#br0" timeOffset="198705.6844">29892 12229,'0'0,"24"0,-48 24,24 23,-23-24,-1 1,0 23,1-24,-1 24,1-23,-1 23,24-23,-23-1,-1 1,24-1,-23 1</inkml:trace>
  <inkml:trace contextRef="#ctx0" brushRef="#br0" timeOffset="198956.675">29680 12370,'0'0,"24"-47,-1 24,-23-1,24 48,-24-1,0 1,23-1,-23 24,24-23,-24-1,0 1,0 0,23-1,1 1,-24-1</inkml:trace>
  <inkml:trace contextRef="#ctx0" brushRef="#br0" timeOffset="200931.1643">15193 13923,'0'23,"0"1,0-1,0 1,0-1,0 24,0-23,0 23,0 0,0-24,0 24,23 0,1 0,-24-23,24 0,-1 23,1-47,-1 23,1 1,23-1,0-23,-24 0,24 0,24 0,-48 0,24 0,-23 0,23-23,0 23,-24 0,1-24,-1 24,1-23,0 23,-24-24,-24 1,24-1,-24 24,24-24,-23 1,-1 23,24-24,0 48,24-1,-1-23,-23 24,24 0,0-1,-1 1,1 23,-24-24,0 1,0-1,-24 1,24-1,-23-23,-25 24,48-1,-47-23</inkml:trace>
  <inkml:trace contextRef="#ctx0" brushRef="#br0" timeOffset="201582.8659">16157 14581,'0'-23,"24"23,-1 0,-23 23,0 1,24-1,-24 1,0-1,0 1,0-1,0 1,0-48,23 1,-23-1,0 1,24-1,-1 1,-23-1,47 1,-23-1,-1 24,1 0,-1 24,-23-1,0 1,0-1,24 1,-24-1,0 1,0-1,0 1,0-1,23 1</inkml:trace>
  <inkml:trace contextRef="#ctx0" brushRef="#br0" timeOffset="201920.2917">16933 14534,'24'0,"-24"24,-24-1,24 1,-23-1,23 24,-47-23,47-1,-24 1,1-1,23 1,-24-1,1 1,-1-24</inkml:trace>
  <inkml:trace contextRef="#ctx0" brushRef="#br0" timeOffset="202211.9009">16792 14605,'24'23,"-24"1,0-1,23 1,-23-1,24 1,-24-1,23-23,1 24,-24-1,23 1,1-1,-1-23</inkml:trace>
  <inkml:trace contextRef="#ctx0" brushRef="#br0" timeOffset="202744.187">17074 14675,'24'0,"-24"-23,0-1,23 24,1 0,0 24,-1-1,-23 1,0-1,0 1,0-1,0 1,0-48,24 1,-1-1,1 1,-1-1,1-23,-24 24,47-1,-24 1,1 23,-1 0,-23 23,0 1,0-1,0 1,0-1,0 1,0-1,0 1,0-1</inkml:trace>
  <inkml:trace contextRef="#ctx0" brushRef="#br0" timeOffset="204373.0263">25941 13264,'0'-23,"0"-1,23 1,1 23,-1 23,1-23,0 24,-1-1,-23 1,24-24,-24 23,0 1,0-1,0 1,-24-24,24 23,-23-23,23-23,0-1,0 1,23-1,1 1,-24-1,23 1,1-1,-1 1,1 23,-1 0,1 0,-1 0,1 23,-24 1,23-1,-23 1,0-1,24 1,-24-1,23 1,1-24</inkml:trace>
  <inkml:trace contextRef="#ctx0" brushRef="#br0" timeOffset="204819.6612">26788 13170,'0'24,"-24"-1,1 24,-1 0,1-23,-1-1,24 1,-24-1,1 1,-1-1,1 1</inkml:trace>
  <inkml:trace contextRef="#ctx0" brushRef="#br0" timeOffset="205101.397">26576 13170,'23'0,"-46"0,70 0,-47 24,23-24,-23 23,0 1,24-1,-24 1,0 23,24-24,-1 1,1 23,23-47,-47 23,23-23,1 0</inkml:trace>
  <inkml:trace contextRef="#ctx0" brushRef="#br0" timeOffset="205668.2999">26952 13241,'0'-24,"0"1,24 23,-1 0,-23-24,24 24,-1 0,-23 24,24-1,-1 1,-23-1,24 1,-24-1,0 1,0 23,0-24,0 1,-24-24,1 23,23-46,23 23,-23-24,24 1,-24-1,23 24,1-23,-24-1,0 1,23 23,1-24,-1 24,1 0,-1 0,-23 24,24-24,0 47,-24-24,23-23,-23 24,24-1,-24 1,23-24,-23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34:26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5033 635,'0'-24,"-24"1,24-24,0 23,0 1,24-1,-1 24,-23-23,24 23,0 23,-1-23,1 0,-1 24,-46-1,-1-23,1 0,-1 0,0 0,24 24,0-1,0 1,0 23,0-24,0 24,0 0,0 0,0 24,0-24,0 0,0 0,0 0,0 0,0 0,0-23,24-1,-24 1,24-1</inkml:trace>
  <inkml:trace contextRef="#ctx0" brushRef="#br0" timeOffset="353.9803">5033 588,'0'0,"0"-24,0 1,0-1,0 1,23-1,-23 1,0-1,0 0,24 1,0 23,-1 0,24 0,0 0,-23 23,-1 1,24 0,-23-1,-1 48,-23-48,0 24,-23-23,23 23,-24 0,1-24,-1 24,-23-23,24 23,-1-24,1-23,-1 24,1-24,-1 23</inkml:trace>
  <inkml:trace contextRef="#ctx0" brushRef="#br0" timeOffset="1144.4535">5386 1223,'23'0,"1"0,-1 0,-23-24,24 24,-1-23,-23-1,0 1,24-1,-1 1,-23-1,0 0,0-23,0 24,0-1,0 1,-23-1,-1 1,1-1,-1 24,1 0,46 0,1 0,-1 0,24-23,-23 23,23 0,0 0,-24 0,1 0,23 0,-23 23,-1-23,1 24,-24-1,0 1,0-1,0 1,0 23,0-24,0 1,0 0,0-1,0 1,0-1,23 1,1-24,23 0,-24 0,1-24</inkml:trace>
  <inkml:trace contextRef="#ctx0" brushRef="#br0" timeOffset="2434.9317">6232 870,'0'0,"0"-24,0 48,-23-24,-1 23,24 1,-23-1,23 1,-24-1,24 24,0-23,-23 23,23-23,23-1,1-46,-1-1,1 1,-1 23,-23-24,0 0,24 1,-48-1,24 1,0-1,-23 1,-1 23,24-24,24 24,-1 0,1 0,-1-23,1 23,-1-24,1 24,0 0,-1-23,1 23,-1 0,-23-24,24 24,-1 0,1 0,-48 24,24-1,-23 1,23-1,-24 1,24-1,0 1,-23-1,23 1,0-1,0 1,0 0,0-1,0 1,23-24,-23 23,24-23,-1-23,1 23,-24-24,0 1,23-1,1 0,-24-23,0 24,0-1,-24 1,24-1,-23 1,23 46,23-23,1 0,-1-23,1 23,-1-24,1 1,-1-1,24-46,-47 46,24 1,-1-24,-23 23,0 1,24-1,-24 1,0-1,0 1,0-1,-24 24,24 24,0 23,0-24,0 24,0 0,-23 24,23-24,-24 23,24-23,0 24,0-1,-23-22,-1 22,24-23,0 71,0-95,0 24,-23 0,23-23,0-1,0 24,-24-70,24-1,0-23,-23 24,23-1,0 1,23-1,-23 1,0-1,24 1,-24-1,23 24,1-23,-1 23,1 0,-1 0,24-24,0 24</inkml:trace>
  <inkml:trace contextRef="#ctx0" brushRef="#br0" timeOffset="3076.6407">7220 611,'0'24</inkml:trace>
  <inkml:trace contextRef="#ctx0" brushRef="#br0" timeOffset="3251.4209">7244 987,'0'0,"0"24,23-24</inkml:trace>
  <inkml:trace contextRef="#ctx0" brushRef="#br0" timeOffset="4438.0278">10184 447,'0'-24,"0"0,23 24,1 0,-1 0,24 0,0 0,-23-23,-1 23,24 0,-23 0</inkml:trace>
  <inkml:trace contextRef="#ctx0" brushRef="#br0" timeOffset="4694.0992">10372 423,'-24'24,"24"-1,0 1,0 23,0-24,0 24,0-23,0-1,0 1,0 23,0-24,0 1,0-1</inkml:trace>
  <inkml:trace contextRef="#ctx0" brushRef="#br0" timeOffset="4907.0242">10231 846,'0'0,"23"0,1 0,-1-23,24 23,0-24,-23 24,-1 0,1 0,-1 0</inkml:trace>
  <inkml:trace contextRef="#ctx0" brushRef="#br0" timeOffset="5756.986">10748 729,'0'23,"0"-46,23 23,1 0,-24-24,24 1,-1 23,1-24,-1 1,1-1,-24-23,47 24,-47-1,23-23,1 24,-24-1,0 0,0 1,0-24,0 23,0 1,0-1,0 48,0-1,0 1,0-1,0 1,0 23,0 0,0-23,0 23,0 0,-24 0,24 0,-23 0,23 23,0-23,-24 0,24 0,-23 0,23 0,0-23,0 23,0 0,0 0,0-23,23-24,-23 23,24 1,-24-48,0 1,0-1,0 1,0-1,0 1,-24-1,24 1,-23-1,23 0,0 1,0-1,0 1,0-1,0 1,0-1,23 24,1-23,-1-1,1 24,-1-23,1 23</inkml:trace>
  <inkml:trace contextRef="#ctx0" brushRef="#br0" timeOffset="6457.9896">12089 188,'0'0,"0"-24,-24 24,24 24,-24-1,24 24,0-23,0 23,0 0,0-24,0 25,0-1,24 0,-24-24,0 24,24-23,-1-1,1 1,-24-1,23 1,1-24,23 0,0 0,-24-24,24 1,-23-1,-1 1,1 23,-24-47,47 23,-47 1,0-24,23 23,1-23,-24 23,0 1,0-24,23 23,-23 1,0-1,0 1,0-1</inkml:trace>
  <inkml:trace contextRef="#ctx0" brushRef="#br0" timeOffset="6996.0198">13594 329,'0'0,"0"-24,-24 1,-23 23,24 0,-1 0,-23 23,24 1,-24-1,-1 1,1 23,0 0,24-23,-24 23,23 0,1 0,-1-24,24 1,0 23,24-47,-1 47,24-47,-23 23,23-23,0 0,0 0,0 0,0-23,0-1</inkml:trace>
  <inkml:trace contextRef="#ctx0" brushRef="#br0" timeOffset="7229.9938">13170 517,'0'0,"24"0,-1 0,1 0,23 0,-24 0,25 0,-25 0,24 0</inkml:trace>
  <inkml:trace contextRef="#ctx0" brushRef="#br0" timeOffset="7958.9824">14958 329,'0'0,"0"-24,0 1,0-1,-24 1,1 23,23-24,-24 24,1 0,-1 0,-23 0,24 0,-24 24,23-1,-46 1,22-1,1 24,-23-23,46 23,-23 0,24 0,-1 0,1 0,23-23,0 23,0 0,23-24,1 1,46 23,-23-24,0 1,0-24,1 0,22 0,-23 0,24 0,-1-24,-23 1,24 23,-24-24,-24 1,24-1</inkml:trace>
  <inkml:trace contextRef="#ctx0" brushRef="#br0" timeOffset="8331.992">14464 376,'0'0,"0"23,-24 1,24 23,0-23,0 23,0-24,0 24,24 0,-24 0,0 0,23 0,1-23,-1 23,-23-24</inkml:trace>
  <inkml:trace contextRef="#ctx0" brushRef="#br0" timeOffset="9261.6262">15216 188,'24'0,"-24"-24,24 24,-1 0,-23 24,24-24,-24 23,0 1,0-1,0 1,0-1,-24 1,24-1,-23 1,-1-24,24-24,24 1,-24-1,23 1,1-1,-24 1,0-1,47 24,-47-23,0-1,23 24,1-23,-1 46,1-23,-24 24,23-24,-23 23,0 1,0-1,0 1,0-1,24 1,-24-1,23 1</inkml:trace>
  <inkml:trace contextRef="#ctx0" brushRef="#br0" timeOffset="9572.7079">15993 117,'23'-23,"-23"46,-23-23,23 24,-24-1,24 1,-23-1,-1 1,1 23,-1-47,0 23,1 24,-1-47,24 24,-23-24</inkml:trace>
  <inkml:trace contextRef="#ctx0" brushRef="#br0" timeOffset="9810.7285">15804 141,'0'-24,"24"48,-1-1,-23 1,24-1,0 1,-1-1,-23 1,24-1,-24 1,23-24,-23 23</inkml:trace>
  <inkml:trace contextRef="#ctx0" brushRef="#br0" timeOffset="10286.9472">16134 141,'0'0,"23"-24,1 24,-1 0,-23 24,24-1,-24 1,0-1,23-23,-23 24,0-1,0 1,-23-24,23 23,23-46,-23-1,24 1,-1-1,-23 1,0-1,24 24,-1-23,1 23,-1 0,1 0,-24 23,0 1,0-1,23-23,-23 24,0-1,24 1,-24-1,0 1</inkml:trace>
  <inkml:trace contextRef="#ctx0" brushRef="#br0" timeOffset="11136.9954">17451 705,'0'0,"0"24,-24-24,24 23,0 24,-23-47,-1 24</inkml:trace>
  <inkml:trace contextRef="#ctx0" brushRef="#br0" timeOffset="13159.431">19191 447,'-23'-24,"23"0,0 48,0 0,23-1,1 1,-24-1,23 1,1 23,-24-24,23 1,1 23,-24-24,23 1,1-24,-1 23,1 1,-1-24,1 0,-1 0,-23-24,0 1,0-1,0 1,0-1,0 1,0-1,0 1,0-1,24 1,-1-1,1 24,-24-23,23-1,1 24,-1-23,1-1,23 24,-23 0,-1-24</inkml:trace>
  <inkml:trace contextRef="#ctx0" brushRef="#br0" timeOffset="14060.9693">19991 635,'0'0,"0"23,0 1,-24-1,24 1,-23-24,23 47,-24-24,24 1</inkml:trace>
  <inkml:trace contextRef="#ctx0" brushRef="#br0" timeOffset="14797.041">20532 399,'0'24,"0"0,0-1,0 1,0-1,0 1,0-1,0 24,23-23,-23-1,24 1,-1-1,-23 1,24-24,-24 23,23-23,-23-23,24 23,-24-24,23 1,-23-1,0 1,0-1,0 1,0-1,0 1,0-1,0 1,24-1,-1 24,1-23,-1 23,1 0,23 0,0 0,-24 0,25 0,-1 0</inkml:trace>
  <inkml:trace contextRef="#ctx0" brushRef="#br0" timeOffset="15396.0655">21472 164,'0'0,"0"24,-23-1,23 1,-24-1,24 1,0-1,-23 1,23-1</inkml:trace>
  <inkml:trace contextRef="#ctx0" brushRef="#br0" timeOffset="16461.9174">22601 423,'0'-24,"0"1,0-1,-23 24,-1 0,1 24,-1-24,1 0,-24 23,0 1,0 0,0-1,23 1,-47-1,48 1,-1-1,-23 24,47-23,-23-1,46 1,-23-1,0 1,47-24,0 0,1 0,-1 0,0 0,23 0,-23-24,0 24,0-23,0 23</inkml:trace>
  <inkml:trace contextRef="#ctx0" brushRef="#br0" timeOffset="16701.9407">22201 541,'48'0,"-25"0,1 0,-1 0,48 0,-48 0,24 0,0 0</inkml:trace>
  <inkml:trace contextRef="#ctx0" brushRef="#br0" timeOffset="17314.9923">23871 258,'0'0,"-47"0,24 0,-1 0,-46 24,23-24,0 23,0 1,0-1,23 1,-23 23,0 0,23-23,1 23,-1-24,1 24,-1-23,1 23,23-24,0 1,23-1,1 1,-1-24,24 23,0-23,24 0,0 0,23-23,-24-1,24 24,-47-23</inkml:trace>
  <inkml:trace contextRef="#ctx0" brushRef="#br0" timeOffset="17825.0042">23495 423,'0'24,"0"-1,-24 1,24-1,0 1,0-1,24 24,-24-23,0-1,0 1,0-1</inkml:trace>
  <inkml:trace contextRef="#ctx0" brushRef="#br0" timeOffset="18645.7812">24154 164,'0'24,"0"-1,0 1,0-1,0 1,0-1,0 1,0-1,-24-23,48-23,-24-1,0 1,23 23,1-24,-1 24,1-23,-1 23,1-24,-1 24,1 24,-1-24,1 23,-24 1,23-1,1 1,-1-24</inkml:trace>
  <inkml:trace contextRef="#ctx0" brushRef="#br0" timeOffset="19979.3243">23989 211,'23'0,"1"0,-1 0,1 0,-1 0</inkml:trace>
  <inkml:trace contextRef="#ctx0" brushRef="#br0" timeOffset="24376.0097">12794 1928,'-23'24,"-1"-1,-23-23,23 24,-23-1,0 1,24-1,-24 1,0-1,23 1,1-1,-24-23,23 24,-23-1,47 1,-47-24,47 23,-23-23,23 24,23-1,24-23,-23 24,-1-24,48 24,-24-24,23 23,1 1,-24-1,24-23,-24 24,0-1,0 1,0-1</inkml:trace>
  <inkml:trace contextRef="#ctx0" brushRef="#br0" timeOffset="25828.0189">13547 1928,'0'24,"-24"-1,24 1,0-1,0 24,0-23,0 23,0 0,24 0,-24-24,0 1,23 23,-23-23,0-1,24 1,-1-1,1-23,-1 0,1 0,-1 0,1 0,-24-23,23-1,1 1,-1-1,-23 0,24 1,-24-1,23-23,-23 24,0-1,0-23,0 24,0-24,0 23,0 1,0-1,0 1,0-1,0 1</inkml:trace>
  <inkml:trace contextRef="#ctx0" brushRef="#br0" timeOffset="26737.0114">14135 1999,'0'-24,"0"48,0-1,0 1,23-1,-23 1,24 23,-24-24,0 1,23-1,1 1,-1-1,-23 1,24-1,-1 1,-23 0,24-24,-1 0,-23-24,0 0,24 1,-1-1,-23 1,0-1,24-23,-24 24,0-1,0 1,23-1,-23-23,24 24</inkml:trace>
  <inkml:trace contextRef="#ctx0" brushRef="#br0" timeOffset="27168.9342">14793 2304,'0'0,"0"24,-23 0,-1-1,1 1,-1-1</inkml:trace>
  <inkml:trace contextRef="#ctx0" brushRef="#br0" timeOffset="28635.0161">14652 1740,'0'0,"0"-23,24-1,-1 0,-23 48,0 0,0-1,0 1,0 23,0-24,0 1,0 23,0-24,0 24,0-23,0-1,0 24,0 0,0-23,0-1,0 24,0 0,0-23,0 23,0-23,0-1,0 24,0-23,0-1,0 24,0-23,0-1,0 1,0-1,0-46</inkml:trace>
  <inkml:trace contextRef="#ctx0" brushRef="#br0" timeOffset="29561.0148">15240 1975,'-24'0,"24"24,-23-1,23 24,0-23,0-1,23 1,-23-1,24 1,-24-1,0 1,0-1,0 1,24-24,-1 23,-23 1,24-24,-24 24,23-24,1 0,-1-24,1 24,-1-24,1 1,-1 23,-23-24,24 1,-1-1,-23 1,0-1,24 1,-24-1,23 1,-23-1,0 1,0-1</inkml:trace>
  <inkml:trace contextRef="#ctx0" brushRef="#br0" timeOffset="30317.0164">14723 2328,'0'24,"-24"-24,24 23,0 1,0-1,0-46,0-1,0 1,24 23,-1-48,-23 25,0-1,0 1</inkml:trace>
  <inkml:trace contextRef="#ctx0" brushRef="#br0" timeOffset="31714.036">15757 1975,'0'24,"24"-1,-24 1,0-1,23 1,-23-1,0 1,24-1,-24 1,23-24,-23 23,0 24,24-47,-24 24,24-24,-24-24,0 1,0-1,23 24,-23-23,0-1,24 24,-24-23,23-1,-23 1,24 23,-1-24,1 1,-24-1,23 1,1 23,-24-24,0 1,23-1,-23 1</inkml:trace>
  <inkml:trace contextRef="#ctx0" brushRef="#br0" timeOffset="33283.0252">16392 1717,'0'23,"0"1,-23-1,23 1,0-1,-24 1,1-1</inkml:trace>
  <inkml:trace contextRef="#ctx0" brushRef="#br0" timeOffset="34301.0119">16863 1834,'23'0,"-23"24,24-24,-1 23,1-23,-1 0,24 24,-23-24,23 0,-24 0,25 0,-25 0,24 23,-23-23,46 0,-46 24,-1-24,1 0,-1 0,-23 23,0 1,-23-1,-1 1,1-24,-1 23,1 1,-24-24,23 23,-23 24,0-47,0 24,23 23,-23-47,24 23</inkml:trace>
  <inkml:trace contextRef="#ctx0" brushRef="#br0" timeOffset="34930.9266">18203 2069,'0'-23,"24"23,-1 0,1 0,-1 0,1 0,-1 0,1 0,23-24,0 24,-23 0</inkml:trace>
  <inkml:trace contextRef="#ctx0" brushRef="#br0" timeOffset="35150.905">18180 2234,'0'23,"0"-46,23 46,1-23,-1 0,24 0,-23-23,23 23,-24 0,1 0,23-24</inkml:trace>
  <inkml:trace contextRef="#ctx0" brushRef="#br0" timeOffset="35985.0182">20014 1905,'0'0,"24"0,-48 0,24 23,-23-23,-1 24,1-1,-1 1,-23-1,24 1,-24-1,0 1,0-1,23 1,-23-1,23-23,1 24,-1-24,1 23,-1 1,1-24,23 23,23-23,1 0,23 0,-24 24,1-24,23 23,0-23,0 0,0 24,0-24,0 0,24 0,-24 0</inkml:trace>
  <inkml:trace contextRef="#ctx0" brushRef="#br0" timeOffset="38711.024">20555 1881,'0'24,"0"-1,24 1,-24-1,23 1,-23-1,0 24,24-23,-1-1,-23 1,0-1,24 1,-24-1,23-23,-23 24,24-24,-1 0,1 0,-1 0,-23-24,0 1,0-1,0 1,0-1,24 1,-24-1,0 1,0-1,23 1,-23-1,0 1,0-1,0 1,-23 23,23-24,0 1,-24 23,24-24,-23 24,46 24,1-24,-1 0,24 0,0 0,-23 0,0 0,23 0,-24 0</inkml:trace>
  <inkml:trace contextRef="#ctx0" brushRef="#br0" timeOffset="39677.9558">21425 1528,'0'-23,"0"46,0-70,0 24,0 46,0 1,0-1,0 1,24 23,-24 0,0 0,23 0,-23 24,0-24,0 0,24 0,-24 0,0 23,0 24,0-70,23 23,-23 23,0-22,24-48,-24 23</inkml:trace>
  <inkml:trace contextRef="#ctx0" brushRef="#br0" timeOffset="40592.028">21872 1834,'0'-23,"0"46,0 1,0-1,0 1,24-1,-24 1,23-1,-23 1,24-1,-24 1,0-1,23 1,1-24,-1 0,1 0,-24-24,0 1,0-1,0 1,0-1,0 1,23 23,-23-24,24 24,-1 0,1 0,-1-23,24 23,1 0</inkml:trace>
  <inkml:trace contextRef="#ctx0" brushRef="#br0" timeOffset="41155.5404">22813 1575,'-24'24,"1"-1,23 24,-24-47,1 24,23 23,-24-47</inkml:trace>
  <inkml:trace contextRef="#ctx0" brushRef="#br0" timeOffset="43009.875">5127 1058,'47'-24,"0"-23,0 24,24-1,-1-23,24 0,24 0,-24 0,0 24,0-24,0 0,-23 23,23 1,-24-1,-23 1,0 23,1-24,-25 24,1 0,-1 24,-46-24,-1 0</inkml:trace>
  <inkml:trace contextRef="#ctx0" brushRef="#br0" timeOffset="43291.242">5503 1270,'0'0,"47"-24,24 1,-24-1,0-23,47 24,-23-24,23-1,0 1,-24 0,24 0,0 0,-23 24,47-24,-71 23,47 1</inkml:trace>
  <inkml:trace contextRef="#ctx0" brushRef="#br0" timeOffset="44679.0266">23330 1834,'47'0,"-23"0,23 24,-24-24,25 0,-25 23,48-23,-48 0,1 24,23-24,-24 0,24 0,-23 23,-1-23,-23 24,47-1,-47 1,0-1,-23-23,-1 24,1-1,-1 1,-23-24,24 23,-24 1,0-1,-24 1,24-1,0 1,0-1</inkml:trace>
  <inkml:trace contextRef="#ctx0" brushRef="#br0" timeOffset="45907.5582">5221 3574,'0'24,"0"0,0-1,0 1,0 23,0-24,0 1,0 23,24 0,-24-24,0 24,0 0,0-23,0 23,0-24,0 24,23-23</inkml:trace>
  <inkml:trace contextRef="#ctx0" brushRef="#br0" timeOffset="46243.0274">5151 3645,'0'0,"23"-23,-23-25,0 25,24-1,-1-23,1 24,-1 23,1 0,23 0,0 23,-47 1,23-1,1 1,-24 23,23-23,-23 23,-23 0,23-24,-24 1,1 23,-1-24,1 1</inkml:trace>
  <inkml:trace contextRef="#ctx0" brushRef="#br0" timeOffset="47117.9724">5433 4209,'23'0,"-23"24,24-24,-1 0,-23-24,24 24,-1-23,1-1,-1 1,1 23,-24-24,0 1,0-1,0 1,0-1,-24 1,1 23,-1-24,1 24,23 24,23-24,1 0,23 0,0 0,-24-24,1 24,0 0,23 0,-24 0,1 0,-1 24,1-1,-24 1,0-1,0 1,0-1,0 1,0-1,0 1,0-1,23-23,1 0,-1 24,1-24,-1 0</inkml:trace>
  <inkml:trace contextRef="#ctx0" brushRef="#br0" timeOffset="48454.9936">6256 3998,'-24'0,"24"23,-23-23,-1 24,1-24,23 23,-24 1,24-1,-23-23,23 24,0-1,0 1,23-24,1 0,-1 0,1-24,-1 24,-23-23,24-1,-24 1,0-1,-24 1,1 23,46 0,1 0,-1 0,1-24,-1 24,1 0,0 0,-1-23,1 23,-1 0,-23-24,24 24,-1-23,1 23,-24 23,0 1,-24-1,24 1,-23-24,-1 23,24 1,0-1,0 1,0-1,0 1,0-1,24-23,-1 0,1 0,-1-23,1-1,-24 1,23-1,-23 1,0-1,-23 1,23-1,0 1,-24 23,1-24,23 48,23-1,1-23,-24-23,23 23,1-24,-1 1,1 23,-1-24,-23-23,24 24,-1-1,1-23,-1 24,-23-24,0 23,24-23,-1 24,-23-1,0 0,0 1,0-1,0 48,0-1,0 1,0 0,-23 23,23-24,0 24,0 0,-24 24,24-24,0 0,0 0,-23 0,23 23,-24-23,24 0,0-23,0 47,0-48,0 24,0-23,0-1,0 1,0-1,0 1,0-1,0-46,0-1,-23 1,23-1,-24 1,24-1,0 1,0-1,0 1,0-1,24 1,-1-1,1 0,-1 24,24-23,-23-1</inkml:trace>
  <inkml:trace contextRef="#ctx0" brushRef="#br0" timeOffset="60793.0556">12136 1152,'0'0,"23"24,1-1,-24 1,23-24,1 0,-1 23,1 1,-1-24,24 23,-23 1,-1-24,1 0,-1 0,1 0,-24-24,-24 1,24-1,-23 1,23-1,0 1,23 46,1-23,-24 24,23-24,1 23,-24 1,0-1,0 1,0-1,0 1,-24-1,1 1,-1-1,1 1</inkml:trace>
  <inkml:trace contextRef="#ctx0" brushRef="#br0" timeOffset="61513.0461">12865 1317,'-24'0,"24"23,0 1,0-1,0 1,0-1,0 1,24-1,-24 1,0-1,23-23,1 24,-24-1,23-23,1 0,-1 0,1 0,-1 0,-23-23,24 23,-1-24,-23 1,24-1,-24 1,0-1,0 1,0-1,0 1</inkml:trace>
  <inkml:trace contextRef="#ctx0" brushRef="#br0" timeOffset="62174.8226">13359 1293,'0'24,"0"-1,0 1,0-1,0 1,-24 23,24-24,0 1,0-1,0 1,0-48,0 1,0-1,0 1,0-1,0 1,24-1,-24 1,0-1,0 1,0-1,0 48,23-24,1 0,-24 23,23 1,1-1,-1 1,-23-1,0 1,24-1,-1-23,-23 24,24-24,-24-24,23 1,-23-1,0 1,0-1,0 1,0-1,0 1,0-1,0 1</inkml:trace>
  <inkml:trace contextRef="#ctx0" brushRef="#br0" timeOffset="62456.9918">13735 1246,'0'-23,"23"23,1 0,-1 0,1 0,-1 0,1 0,-1 0</inkml:trace>
  <inkml:trace contextRef="#ctx0" brushRef="#br0" timeOffset="62849.0414">13852 1223,'0'0,"0"23,0 1,0-1,0 1,0-1,0 1,0-1,0 1,0-1,-23 1,23-1,-24 1,24-1,-23-23,23 24,-24-24,1 0,23-24,23 1,1 23,-1 0,24 0,-47-24,24 24</inkml:trace>
  <inkml:trace contextRef="#ctx0" brushRef="#br0" timeOffset="63159.0642">14182 1270,'0'-24,"23"24,1 24,-1-24,1 0,-1 0,1-24,-1 24,1 0</inkml:trace>
  <inkml:trace contextRef="#ctx0" brushRef="#br0" timeOffset="63393.6646">14323 1246,'0'0,"-24"0,24 24,0-1,0 1,-23-1,23 1,0-1,0 1,-24-1,24 24,0-23,0-1,0 1</inkml:trace>
  <inkml:trace contextRef="#ctx0" brushRef="#br0" timeOffset="63962.5302">14581 1223,'0'0,"0"23,0 1,-23-1,23 1,-24-24,24 23,0 1,0-1,-23 1,23-1,-24 1,1-1,23 1,0-48,0 1,0-1,0 1,0-1,0 1,23-24,1 47,-24-24,23 1,-23-1,0 1,24 23,-1 0,1 23,-24 1,0-1,24 1,-24-1,0 1,0-1,0 1,0-1,0 1,0-1,23-23</inkml:trace>
  <inkml:trace contextRef="#ctx0" brushRef="#br0" timeOffset="64139.8213">14534 1434,'0'0,"0"-23,24 23,-1 0,1 0,0 0,-1-24</inkml:trace>
  <inkml:trace contextRef="#ctx0" brushRef="#br0" timeOffset="64913.0457">14981 1246,'0'-23,"0"46,0 1,0-1,-23 1,23-1,0 1,0-1,0 1,-24-1,24 1,0-1,0 1,0-48,0 1,0-1,-23 1,23-1,0 1,0-1,0 1,0-1,0 1,0-24,0 23,23 1,1-1,-1 24,1 0,-1 0,1 0,-1 0,1 24,-1-1,-23 1,0-1,0 1,-23-1,23 1,-24-24,24 23,-23-23,-1 0,24 24,-23-24,-1 0,24-24,24 24,-24 24,23-24,1 23,-1-23,1 24,-1-24,1 23,-1 1,1-1</inkml:trace>
  <inkml:trace contextRef="#ctx0" brushRef="#br0" timeOffset="65308.7205">15569 1176,'0'23,"-23"-23,23 24,-24-24,24 23,-23 1,-1 23,1-24,-24 24,47-23,-24-1,1 1,23-1,-47 1,47-1</inkml:trace>
  <inkml:trace contextRef="#ctx0" brushRef="#br0" timeOffset="65539.5727">15311 1246,'0'-23,"0"46,0-70,0 71,0-1,0 1,23-1,-23 1,24-24,-24 23,23 1</inkml:trace>
  <inkml:trace contextRef="#ctx0" brushRef="#br0" timeOffset="72509.0502">7056 3880,'0'24</inkml:trace>
  <inkml:trace contextRef="#ctx0" brushRef="#br0" timeOffset="72697.0507">7056 4209,'0'24</inkml:trace>
  <inkml:trace contextRef="#ctx0" brushRef="#br0" timeOffset="75884.0594">12206 4092,'24'0,"-48"23,1-23,23 24,-47-1,0 1,-1-1,1 25,0-1,0 0,-70 23,70-23,0-23,0 23,0-24,23-23,24 24,-23-24,-1 23,48-23,-1 24,24-24,-23 0,23 0,-24 23,24-23,0 0,24 0,-24 24,0-24,23 23,-22-23,-1 24,0-24,0 0,0 23,-24-23,1 0</inkml:trace>
  <inkml:trace contextRef="#ctx0" brushRef="#br0" timeOffset="76647.0426">12865 4068,'0'0,"0"24,-24-24,1 23,23 1,-24 23,24 0,0 0,0-23,24 23,-24 0,23 0,1-24,-1 24,1-23,-24-1,47 1,-24-24,1 23,-1-23,24 0,-23-23,-1-1,24 24,-23-47,-1 24,1-1,-24 1,23-24,1 23,-24 1,0-24,0 23,0 1,0-1,0 0,0 1,0-1,0 1</inkml:trace>
  <inkml:trace contextRef="#ctx0" brushRef="#br0" timeOffset="77320.0202">13641 4068,'0'24,"0"-1,23 1,-23-1,24 24,-24-23,23 23,1-23,-24-1,23 24,1-23,-1-1,-23 24,24-23,-24-1,23 1,-23-1,0 1,24-24,-1 0,-23-24,0 1,24-1,-24-23,0 24,23-24,1 0,-24 0,24 0,-1-1,-23 25,24-24,-24 23,23 1,1-1,-24 1</inkml:trace>
  <inkml:trace contextRef="#ctx0" brushRef="#br0" timeOffset="78515.0652">14464 3692,'0'-23,"0"46,0 1,0-1,-24 24,24 0,0 0,0 0,0 0,0 24,0-1,0-23,0 24,0 0,0-1,-23-23,23 24,0-24,0 0,0 23,-24-46,24 23,-23-47,23 23</inkml:trace>
  <inkml:trace contextRef="#ctx0" brushRef="#br0" timeOffset="79251.2652">15052 3951,'0'-24,"0"1,0-1,0 71,0-23,0-1,0 48,0-48,0 24,0 0,0 0,23 1,-23-25,24 1,-1 23,1-24,-1-23,1 24,23-24,0-24,-23 1,-1-1,1 1,23-24,-47 23,23 0,1 1,-24-24,23 23,-23 1,0-1,0 1,0-1,0 1,0-1</inkml:trace>
  <inkml:trace contextRef="#ctx0" brushRef="#br0" timeOffset="79871.1107">15687 3951,'0'0,"0"-24,0 48,0-1,0 1,23 23,-23-24,24 1,-1 23,-23-24,0 1,24-1,-1 1,-23 0,0-1,0 1,24-24,-24 23,23-23,-23-23,0-1,0 1,24-1,0 0,-1 1,-23-1,24 1,-1-1,1-23,-1 24,1-24,-24 0,23 23,1 1,-24-1,0 1</inkml:trace>
  <inkml:trace contextRef="#ctx0" brushRef="#br0" timeOffset="80393.9994">16369 3669,'0'23,"0"1,-24 23,1-24,-1 1,24-1,0 1</inkml:trace>
  <inkml:trace contextRef="#ctx0" brushRef="#br0" timeOffset="81033.4267">16557 3833,'24'0,"-24"24,23-24,1 0,-1 23,1-23,-1 0,24 0,0 24,-23-24,23 0,0 23,-24-23,24 0,-47 24,47-24,0 0,-23 23,-24 1,0-1,-24 1,1-24,-1 23,-23 1,24-1,-24 1,23-1,1 1,-24-1,-24 1,24 0</inkml:trace>
  <inkml:trace contextRef="#ctx0" brushRef="#br0" timeOffset="82097.0581">10960 5832,'0'24,"23"-24,1 0,-1 0,1 0,-1 0,24 0,-23 0,-1 0,24 0</inkml:trace>
  <inkml:trace contextRef="#ctx0" brushRef="#br0" timeOffset="82314.144">10960 6162,'0'23,"47"-46,0 23,-24-24,24 24,0 0,-23-24,23 24</inkml:trace>
  <inkml:trace contextRef="#ctx0" brushRef="#br0" timeOffset="85639.0545">12700 5856,'24'-24,"-24"48,0-1,0 24,0-23,0 23,-24-24,24 24,0 0,24 1,-24-25,23 24,-23 0,24 0,-1-23,-23-1,24 1,23-1,-47 1,47-24,0 0,0 0,-24-24,1 1,-1-1,-23 1,24-1,-1 1,-23-1,24-23,-24 24,23-24,-23 23,0-23,0 0,0 23,24-23,-24 0,0 24,0-1,0 1</inkml:trace>
  <inkml:trace contextRef="#ctx0" brushRef="#br0" timeOffset="86381.0457">13453 5832,'0'0,"0"-23,0 46,23 1,-23 23,0-24,24 1,-1 23,-23-24,0 24,24-23,-1-1,-23 1,24 23,-1-23,1-1,-24 1,23-24,-23 23,24 1,-24-1,0-46,23 23,-23-24,0 1,24-1,-24-23,23 24,-23-25,24 25,-1-24,1 23,-24-23,23 24,-23-1,0 1,24-1,-24 1</inkml:trace>
  <inkml:trace contextRef="#ctx0" brushRef="#br0" timeOffset="87022.0567">12418 5691,'0'24,"-24"-24,1 47,-1-24,24 1,0 23,-23 23,23 1,-24-1,24 1,0 0,0-1,24 1,-1-1,1 1,23-24,-24 0,48-24,-24 24,23-23,-23-1,24-23,23 0,-23 0</inkml:trace>
  <inkml:trace contextRef="#ctx0" brushRef="#br0" timeOffset="87509.1011">13923 5550,'0'0,"0"-23,0 46,0 1,23-1,1 1,0 23,-1-24,1 24,23 0,0 0,-24-23,1 46,23-23,-24 0,1 0,-1-23,-23 47,0-24,0 0,0 0,-23 0,-1 23,-46-23</inkml:trace>
  <inkml:trace contextRef="#ctx0" brushRef="#br0" timeOffset="88205.0924">14417 5080,'0'0,"0"-24,0 1,0-1,0 1,0 46,0 1,0-1,0 1,0 23,0 0,0 0,0 0,0 23,0-23,0 0,0 0,0 1,0-25,0 24,0-23,0 23,0-24,0 1,0-1,0 1</inkml:trace>
  <inkml:trace contextRef="#ctx0" brushRef="#br0" timeOffset="88655.6434">14182 5197,'23'0,"1"0,-1-23,1 23,-1 0,24-24,-23 24,23 0,-24 0,1 0,23 0,-24 0,1 0,-1 24</inkml:trace>
  <inkml:trace contextRef="#ctx0" brushRef="#br0" timeOffset="89883.0113">15146 5691,'0'0,"0"-23,0-1,0 48,-24-1,24 1,0 23,0-24,-23 24,23 0,0 0,0-23,0 70,0-71,23 1,-23-1,24 25,23-25,0-23,0 0,-23-23,23-1,0 0,-24 1,24-1,-47 1,47-1,-47-23,24 0,-1 24,-23-24,0 23,0 1,0-24,0 0,0 23</inkml:trace>
  <inkml:trace contextRef="#ctx0" brushRef="#br0" timeOffset="90618.0556">15804 5644,'0'-23,"0"-1,0 48,0-1,0 1,24-1,-24 24,23-23,-23 23,24-24,0 24,-1-23,-23-1,24 24,-24-23,23-1,-23 1,0-1,24 1,-1-24,-23-24,24 1,-24-1,0 1,23-1,1-23,-24 24,23-24,1 23,-24-23,0 24,23-24,1 23,-24 1,0-1,23 1,-23-1</inkml:trace>
  <inkml:trace contextRef="#ctx0" brushRef="#br0" timeOffset="91528.0696">16604 5315,'24'0,"-48"23,1 1,23-1,-24 1,24-1,-23 1,23-1,-24 1,0-24</inkml:trace>
  <inkml:trace contextRef="#ctx0" brushRef="#br0" timeOffset="98048.0887">21049 5479,'0'24,"0"0,0-1,0 1,0-1,0 24,0-23,0-1,0 1,0-1,0 1</inkml:trace>
  <inkml:trace contextRef="#ctx0" brushRef="#br0" timeOffset="98383.0699">21049 5527,'0'-24,"0"48,0-72,24 25,-1-1,-23 1,24-1,-1 24,-23-23,24 23,23 0,-24 23,1-23,-24 24,0-1,0 1,0-1,0 1,-24 0,1-1,-1 1,1-24,-1 23,-23-23,47 24</inkml:trace>
  <inkml:trace contextRef="#ctx0" brushRef="#br0" timeOffset="98698.0373">21543 5409,'-24'0,"24"23,0 1,-23-24,23 23,0 1,0 0,-24-1,24 1,-23 23,23-24,-24 1,24-1,0 1,0-1</inkml:trace>
  <inkml:trace contextRef="#ctx0" brushRef="#br0" timeOffset="99134.0009">21425 5574,'0'-24,"0"1,0-1,0 0,24 1,-1-24,1 47,-1-47,1 23,-1 24,1 0,0 0,-1 0,1 24,-24-1,-24 1,24-1,-23 24,-1-23,0-24,1 24,-1-1,1-23,-1 24,1-24,-1 0,48 0,-1 23,1-23,-24 24,47-24,-47 23,23 1,1-24,0 23,-1-23,1 24,-1-1,1-23,-24 24,23-24</inkml:trace>
  <inkml:trace contextRef="#ctx0" brushRef="#br0" timeOffset="99527.0928">21966 5503,'0'-24,"0"48,0-71,-23 23,23 1,0-1,-24 24,1 24,-1-24,24 47,0-24,-23 1,23 0,-24 23,24-24,0 1,24-1,-24 1,23-24,1 0,-1 0,1 0,-1 0,1-24,-24 1,23 23,1-24,-24 1,0-1,0 1,0-1,0 0</inkml:trace>
  <inkml:trace contextRef="#ctx0" brushRef="#br0" timeOffset="100060.3356">22390 5385,'0'0,"0"24,0-1,0 1,0-1,0 1,0 0,0-1,0 1,0-1,0 1,0-1,0 1,0-1,0 1</inkml:trace>
  <inkml:trace contextRef="#ctx0" brushRef="#br0" timeOffset="100311.0586">22390 5550,'-24'-47,"48"235,-24-329,-24 70,24 24,0 24,24-1,-24-23,0 24,23-1,1 1,-1 23,1 0,-1 0,1 23,-1 1,-23-1,24 1,-24-1,0 1,0-1,0 1,-24-1,24 1,-23 0,-1-24,1 23,-1-23</inkml:trace>
  <inkml:trace contextRef="#ctx0" brushRef="#br0" timeOffset="101287.0077">22836 5338,'0'24,"-23"-1,23 1,0-1,0 1,0 23,0-23,0-1,0 1,0-1,0 1,0-1</inkml:trace>
  <inkml:trace contextRef="#ctx0" brushRef="#br0" timeOffset="101514.0738">22813 5385,'23'-23,"-46"46,46-70,1 24,0-1,-24 1,23-1,1 24,-1 0,24-23,-23 23,-1 0,1 0,-1 23</inkml:trace>
  <inkml:trace contextRef="#ctx0" brushRef="#br0" timeOffset="101737.0702">22813 5503,'0'0,"23"0,1 0,0 0,-1 0,1-24,-1 24,1 0,-1 0,-23 24</inkml:trace>
  <inkml:trace contextRef="#ctx0" brushRef="#br0" timeOffset="101937.0746">22860 5668,'24'0,"-48"0,95 0,-24 0,-24 0,1 0,-1 0,24-24</inkml:trace>
  <inkml:trace contextRef="#ctx0" brushRef="#br0" timeOffset="102220.7819">23307 5362,'0'0,"-24"0,24 23,0 1,-23-1,23 24,0-23,0 0,0 23,0-24,0 1,0-1,0 1,-24-24</inkml:trace>
  <inkml:trace contextRef="#ctx0" brushRef="#br0" timeOffset="102622.924">23260 5432,'0'-47,"0"94,0-117,0 46,0-23,47 0,-24 47,-23-47,47 47,-23-23,-1 23,1 0,-1 0,1 0,-24 23,0 1,0-1,0 1,0 23,-24-24,1 1,-1-1,-23 1,47-1,-47-23,47 24,-23-24,-1 23,1-23,23 24,23-24,1 0,-1 0,-23 24,24-24,-1 0,1 23,-1-23,1 24,-1-24,1 23,0 1,-1-24,-23 23</inkml:trace>
  <inkml:trace contextRef="#ctx0" brushRef="#br0" timeOffset="102906.0818">23660 5315,'0'-24,"0"48,23-48,-23 1,24 23,-24-24,23 24,1 0,-1 0,1 0,-1 0,1 0,-1 0,1 0,23 0,0 0</inkml:trace>
  <inkml:trace contextRef="#ctx0" brushRef="#br0" timeOffset="103156.0771">23848 5244,'0'24,"0"-1,0 1,0-1,0 1,0-1,-24 1,24-1,0 1,0-1,0 1,0 0,0-1,0 1,0-1</inkml:trace>
  <inkml:trace contextRef="#ctx0" brushRef="#br0" timeOffset="103533.082">24389 5197,'0'0,"23"0,-23 24,0-1,-23 1,23 23,-24-24,1 1,-1 23,1-24,-1 1,1-1,-1 1,1 0,-1-1,1 1,-1-1,0-23</inkml:trace>
  <inkml:trace contextRef="#ctx0" brushRef="#br0" timeOffset="103783.0895">24106 5244,'0'-23,"0"46,0-70,-23 47,23-23,23 23,-23 23,0 1,24-1,0 1,-24-1,0 1,23-1,1 1,-1-1,-23 1</inkml:trace>
  <inkml:trace contextRef="#ctx0" brushRef="#br0" timeOffset="104393.0587">25141 5174,'24'0,"-48"0,1 23,-1 1,1-1,-1 1,24 23,-23-24,-1 1,24-1,0 1,0-1,0 1,0-1,24-23,-1 24,1-24,23 24,0-24,-24 0,1-24,-1 24,24 0,-47-24,24 1,-1-1,-23 1,0-1,0-23,0 24,-23-1,-1 1,1-1,-1 1,1-1,-1 24,1-23</inkml:trace>
  <inkml:trace contextRef="#ctx0" brushRef="#br0" timeOffset="104790.2011">25376 5197,'24'0,"-24"-23,0 46,0 1,0-1,0 24,-24-23,24-1,0 1,0-1,0 1,0-1,0 1,0-1,0 1,-23 0,23-1</inkml:trace>
  <inkml:trace contextRef="#ctx0" brushRef="#br0" timeOffset="104994.2199">25376 5244,'0'-23,"0"46,0-70,0 24,24-1,0 1,-1-1,1 24,-1-23,24 23,-23 0,-1 0,1 0,23 0</inkml:trace>
  <inkml:trace contextRef="#ctx0" brushRef="#br0" timeOffset="105222.0569">25376 5338,'24'0,"23"0,-23 0,-1 0,24 0,-23 0,-1 0,1 0,-1-23</inkml:trace>
  <inkml:trace contextRef="#ctx0" brushRef="#br0" timeOffset="105625.9417">26270 5103,'24'0,"-1"-23,1 23,-1 0,1 0,23 0,-24-24,24 24,0 0,-23 0,23 0,0 0,-23 0</inkml:trace>
  <inkml:trace contextRef="#ctx0" brushRef="#br0" timeOffset="105880.0866">26458 5150,'0'24,"-23"-1,23 1,0-1,0 1,0-1,0 24,0-23,0-1,0 1,0-1,0 1</inkml:trace>
  <inkml:trace contextRef="#ctx0" brushRef="#br0" timeOffset="106070.9093">26294 5527,'23'0,"-23"-24,24 24,-1 0,1 0,-1 0,1 0,23 0,-24 0,24 0,-47-24</inkml:trace>
  <inkml:trace contextRef="#ctx0" brushRef="#br0" timeOffset="106284.7677">26929 5432</inkml:trace>
  <inkml:trace contextRef="#ctx0" brushRef="#br0" timeOffset="106588.0714">27258 5033,'-24'0,"24"23,0 1,0-1,-23 1,23-1,0 1,0 23,0-24,-24 1,24-1,0 1,0-1,-23 1,23-1,0 1</inkml:trace>
  <inkml:trace contextRef="#ctx0" brushRef="#br0" timeOffset="106857.0804">27164 5103,'0'-23,"0"46,0-70,0 24,23-1,1 1,-1 23,-23-24,47 1,1 23,-25 0,24 0,0 0,-23 0,-1 0,1 0,23 0,-24 0,1 23,-1-23</inkml:trace>
  <inkml:trace contextRef="#ctx0" brushRef="#br0" timeOffset="107450.0803">27493 4986,'0'0,"24"0,-1 0,1 0,-1 0,1 0,-24 23,0 1,0-1,0 1,0-1,0 1,-24-1,1-23,-1 0,-23 24,24-1,-1-23,-23 24,24-24,-24 23,23-23,0 0,-23 24,24-24,-1 0,1 0,23-24</inkml:trace>
  <inkml:trace contextRef="#ctx0" brushRef="#br0" timeOffset="107681.9379">27517 5385,'0'0,"0"24</inkml:trace>
  <inkml:trace contextRef="#ctx0" brushRef="#br0" timeOffset="108712.0758">11336 7878,'23'0,"1"-23,-1 23,25-24,-25 24,24 0,0 0,-23 0,-1-23</inkml:trace>
  <inkml:trace contextRef="#ctx0" brushRef="#br0" timeOffset="108933.0773">11406 8043,'0'0,"24"0,0 0,-1 0,1 0,-1 0,24-24,-23 24,-1-23,24 23</inkml:trace>
  <inkml:trace contextRef="#ctx0" brushRef="#br0" timeOffset="111956.4244">12488 7549,'0'-23,"0"-1,24 24,-24 24,0-1,23 24,1-23,-1-1,-23 24,24-23,-1 23,1 0,-1 0,-23 0,24 0,0 0,-24 0,23-23,-23 23,0-24,0 1,24-1,-1-23,-23-23,0-1,24 1,-24-1,23-23,1 0,-24 23,23-23,1 0,-24 0,23 0,1 0,-24 0,23 0,1 24,-24-1,0-23</inkml:trace>
  <inkml:trace contextRef="#ctx0" brushRef="#br0" timeOffset="112689.0967">13311 7055,'0'24,"0"-1,0 1,0-1,0 24,0-23,0-1,0 24,-23-23,23 23,0-24,0 25,0-25,0 24,0 0,0-23,0-1,0 24,0 0,0-23,0-1,0 1</inkml:trace>
  <inkml:trace contextRef="#ctx0" brushRef="#br0" timeOffset="113074.855">13076 7290,'24'0,"-1"0,1 0,-1 0,1 0,23 0,-24 0,1 0,23 0,0-23,-23 23,23 0,-24 0</inkml:trace>
  <inkml:trace contextRef="#ctx0" brushRef="#br0" timeOffset="115911.0806">13664 7596,'0'-23,"0"46,-23 1,23-1,0 1,0 23,-24-24,24 1,0 23,0-24,0 24,0-23,0 23,24-24,-24 1,23-1,1 1,-1-24,1 24,-1-24,24 0,0 0,-23 0,23-24,-24 0,1 1,0-1,-1 24,-23-23,24-1,-1-23,1 0,-24 24,0-1,0 1,0-1,0 1,0-1,0-23,0 24,0-1,0 1</inkml:trace>
  <inkml:trace contextRef="#ctx0" brushRef="#br0" timeOffset="116663.0763">14346 7008,'0'-23,"0"46,0 1,0-1,0 1,0 23,0-24,0 24,0-23,0 23,0 0,0 0,0 0,0 0,-23-23,23 23,0-24,0 24,-24-23,24-1,0 1</inkml:trace>
  <inkml:trace contextRef="#ctx0" brushRef="#br0" timeOffset="117010.0846">14135 7196,'0'0,"23"0,1 0,23 0,-24 0,24-23,-23 23,23 0,0 0,0-24,-24 24,24 0</inkml:trace>
  <inkml:trace contextRef="#ctx0" brushRef="#br0" timeOffset="117985.0848">15028 7432,'-23'23,"23"1,0-1,-24 24,24-23,0 23,0-24,0 24,0-23,0 23,0-24,24 1,-24-1,23 1,-23-1,24-23,-1 24,24-1,-23-23,-1-23,1 23,-24-24,23 24,1 0,-24-23,24-1,-1 24,-23-23,24-1,-24 1,0-1,0 1,23-1,-23-23,24 24,-24-1,0-23,0 24,0-1,0 1,0-1</inkml:trace>
  <inkml:trace contextRef="#ctx0" brushRef="#br0" timeOffset="118979.324">15851 7432,'0'-24,"-23"24,23 24,23-1,-23 1,0 23,24-24,-24 1,24 23,-1-24,-23 1,0-1,24 1,-1-1,-23 1,0 23,24-47,-24 23,23 1,-23-1,24-23,-1 0,1 0,-24-23,0-1,0 1,23-1,-23 1,24-24,-24 23,23-23,1 0,-1 0,-23 24,0-1,24 1,-24-1,23 24</inkml:trace>
  <inkml:trace contextRef="#ctx0" brushRef="#br0" timeOffset="119333.0541">16675 7173,'0'23,"-24"1,24-1,0 24,-23-23,-1-1,1 24</inkml:trace>
  <inkml:trace contextRef="#ctx0" brushRef="#br0" timeOffset="121716.957">13594 8208,'0'23,"0"1,-24-1,24 1,0-1,0 1,0-1,0 1,0-1,0 1,0-1,24-23,-1 0,1 0,-1 0,1 0,23 0,0 0,-24 0,24 0,-23 0,23 0,-24-23,25 23,-1 0,0 0,0 0,0 0,0-24,0 24,0 0,0 0,0 0,0 0,0 0,-24 0,24 0,1 0,-25 0,24 0,0 0,-23-23,23 23,0 0,0 0,23 0,-23 0,0 0,0-24,0 24,-23 0,23 0,-23-23,23 23,-24 0,1 0,-24-24,0 1,0-1,0 1,0-1,23 24,-23-23,0-1,0 1,0-1,0 1</inkml:trace>
  <inkml:trace contextRef="#ctx0" brushRef="#br0" timeOffset="122255.1834">14229 8654,'23'0,"1"0,-1 0,1 0,-1 0,1 0,-1-23,24 23,-23 0,23 0,-24-24,24 24</inkml:trace>
  <inkml:trace contextRef="#ctx0" brushRef="#br0" timeOffset="122563.8772">14393 8725,'0'24,"0"-1,-23-23,23 24,0-1,0 1,0-1,0 1,0-1</inkml:trace>
  <inkml:trace contextRef="#ctx0" brushRef="#br0" timeOffset="122866.096">14158 9007,'24'0,"-1"0,1 0,-1 0,1 0,-1 0,1 0,-1 0,24 0,-23-23,23 23,0 0</inkml:trace>
  <inkml:trace contextRef="#ctx0" brushRef="#br0" timeOffset="124918.8263">11947 10277,'24'-23,"-1"23,1-24,-1 24,1 0,0 0,23-23,-24 23</inkml:trace>
  <inkml:trace contextRef="#ctx0" brushRef="#br0" timeOffset="125132.0906">12041 10442,'24'0,"0"0,23 0,0-24,0 1</inkml:trace>
  <inkml:trace contextRef="#ctx0" brushRef="#br0" timeOffset="126012.088">13170 10113,'0'0,"0"-24,0 48,24-24,-24 23,0 1,23-1,1 1,-24 23,23-24,-23 24,24 0,-24-23,23-1,1 1,0-1,-24 24,0-23,23-1,1 1,-24 0,0-1,23-23,-23 24,24-48,-24 1,23-1,-23 0,0 1,0-1,24 1,-1-24,-23 23,0 1,24-1,-1-23,-23 24,0-1,0 1,24-1,-1 1</inkml:trace>
  <inkml:trace contextRef="#ctx0" brushRef="#br0" timeOffset="126600.0944">14064 9431,'0'-24,"0"48,0-1,0 1,0-1,0 24,0 0,24-23,-24 23,0-24,0 24,0-23,-24 23,24-24,0 1,0 23,0-24,0 1,0 0,0-1,0 1,0-1</inkml:trace>
  <inkml:trace contextRef="#ctx0" brushRef="#br0" timeOffset="126940.1091">13852 9760,'0'-24,"24"1,-1 23,1 0,-1 0,1-24,23 24,-23 0,23 0,0 0,-24 0,1 0</inkml:trace>
  <inkml:trace contextRef="#ctx0" brushRef="#br0" timeOffset="127755.0996">14487 9972,'0'-24,"0"48,0-1,0 1,24-1,-24 24,23-23,-23 23,0-24,0 24,24-23,-24-1,23 24,-23-23,0-1,0 1,0-1,0 1,24-24,-24 23,24-23,-24-23,23-1,-23 1,24-1,-24 1,23-24,-23 23,24-23,-1 24,-23-1,24-23,-1 24,-23-1,0 1,24-1,-24 1</inkml:trace>
  <inkml:trace contextRef="#ctx0" brushRef="#br0" timeOffset="128123.1018">15240 9736,'0'24,"-24"-24,24 23,-23-23,23 24,0-1,0 1,-24-24</inkml:trace>
  <inkml:trace contextRef="#ctx0" brushRef="#br0" timeOffset="128903.0535">12418 11524,'23'0,"1"0,23 0,-24-24,24 24</inkml:trace>
  <inkml:trace contextRef="#ctx0" brushRef="#br0" timeOffset="129131.1151">12441 11735,'24'0,"-1"0,1-23,-1 23,1-24,-1 24,1 0</inkml:trace>
  <inkml:trace contextRef="#ctx0" brushRef="#br0" timeOffset="130036.1012">13711 11383,'24'-24,"-24"48,-24-24,1 23,-1-23,1 47,-1-23,-23-24,47 47,-47-24,24 1,-1-1,1 1,-24-1,47 1,-47-1,23 1,0-1,48 1,0-24,23 23,0-23,-24 24,24-24,-23 0,-1 0,24 23,-23-23,23 24,-24-24,1 24,-1-24,1 23,-1-23,-23 24</inkml:trace>
  <inkml:trace contextRef="#ctx0" brushRef="#br0" timeOffset="131204.1047">14299 11336,'24'0,"-24"23,23 1,-23-1,0 1,24 23,-1-24,-23 24,24 0,-24 0,0-23,23 23,1-24,-24 24,0-23,23-24,1 23,-24 1,23 0,1-24,-24-24,23 0,-23 1,0-1,0-23,24 24,-24-48,24 48,-24-24,0 0,23 0,1 23,-24-23,23 24,-23-1,0 1</inkml:trace>
  <inkml:trace contextRef="#ctx0" brushRef="#br0" timeOffset="131559.0979">14817 11782,'0'24,"0"-1,-24 1,24 0,-23-1,-1-23,24 24,-23-1</inkml:trace>
  <inkml:trace contextRef="#ctx0" brushRef="#br0" timeOffset="132337.4424">14840 11077,'0'23,"0"1,-23-24,23 47,0-24,-24 1,24 23,0 0,0 0,0 0,0 0,0 0,0 0,0 24,0-24,0 0,0 0,0 0,-23-24,23 25,-24-25,24 24,0-23,-23-1,-1 1,24 23</inkml:trace>
  <inkml:trace contextRef="#ctx0" brushRef="#br0" timeOffset="133148.1049">15146 11383,'0'23,"0"1,0-1,23 1,-23-1,0 24,24-23,-24-1,0 24,23-47,-23 47,24-23,-24-1,0 1,0-1,0 1,24-48,-24 1,0-1,23 1,-23-1,0-23,0 24,24-24,-24 23,0 1,0-24,23 47,1-24,-24 1,0-1,0 1,23 23,1 0</inkml:trace>
  <inkml:trace contextRef="#ctx0" brushRef="#br0" timeOffset="133923.1487">14581 11406,'-23'0,"23"-23,23 23,1 0,0 0,-1 0,24 0,-47-24</inkml:trace>
  <inkml:trace contextRef="#ctx0" brushRef="#br0" timeOffset="134555.1031">15381 11453,'0'-23,"24"23,23-24,-24 24,1 0,-1 0,1 0,23-23,-24 23,1 0,-1 0,1 0</inkml:trace>
  <inkml:trace contextRef="#ctx0" brushRef="#br0" timeOffset="135398.3629">16016 11147,'0'24,"-23"-1,-1 1,24 0,-23-1,-1 1,1-1,-1 1</inkml:trace>
  <inkml:trace contextRef="#ctx0" brushRef="#br0" timeOffset="136565.3424">16345 11147,'0'24,"24"-1,-24 1,23-24,1 0,-1 24,1-24,-1 0,25 23,-1 1,-24-24,1 23,-1-23,1 0,-1 24,1-24,-1 23,1-23,23 24,0-24,-24 0,1 23,-1-23,-23 24,-23-1,-1 1,1-24,-1 23,1 1,-24-1,23 1,-23-1,0 24,0-47,24 47,-24-23,-1-1,25-23</inkml:trace>
  <inkml:trace contextRef="#ctx0" brushRef="#br0" timeOffset="143676.9404">3010 13147,'0'-24,"24"0,-1 24,-23-23,24-1,-1 24,1 0,-1 0,1 0,0 24,-24-1,0 1,0 0,0-1,-24-23,0 24,24-1,0 1,-23-1,-1 1,24-1,0 1,0-1,47-23,-47 24,48-24,-25 23,1-23,-1 24,24-24,-23 23,-24 1,23-24,1 23,-24 1,0-1,-24 1,1-1,23 1,-24-24,-23 0,47 23,-47-23,0 0,23 0,1 0,-1 0,1 0,-1-23,1 23,-24 0</inkml:trace>
  <inkml:trace contextRef="#ctx0" brushRef="#br0" timeOffset="144111.1052">2634 13099,'0'24,"0"23,0-23,0 23,0 23,0-23,0 24,0-1,24-23,-24 24,47-24,-47 0,47 0,0-23,-24-1</inkml:trace>
  <inkml:trace contextRef="#ctx0" brushRef="#br0" timeOffset="144397.9951">3457 13335,'-23'-24,"46"48,-46-71,23 23,0 1,0-1,23 48,-23-1,24 1,-1-1,-23 24,0 0,24 0,-24 0,0 0,0 24,0-24,0-24,0 48,0-47,-24 23,24-24</inkml:trace>
  <inkml:trace contextRef="#ctx0" brushRef="#br0" timeOffset="145736.12">6538 13005,'24'0,"-1"0,1 0,-1 0,24 0,-23 0,-1-23,1 23,-1 0,24 0,-23 0,-1 0,1 0</inkml:trace>
  <inkml:trace contextRef="#ctx0" brushRef="#br0" timeOffset="146008.1195">6773 13005,'-23'0,"23"24,0-1,0 1,0-1,0 1,-24 0,24-1,0 1,0 23,0-24,0 1,0-1,0 1,0-1,0 1</inkml:trace>
  <inkml:trace contextRef="#ctx0" brushRef="#br0" timeOffset="146239.1493">6562 13429,'0'23,"23"-23,1 0,-1 0,24 0,-23 0,-1 0,24 0,-23 0,23 0,0-23,-24 23,1 0</inkml:trace>
  <inkml:trace contextRef="#ctx0" brushRef="#br0" timeOffset="147086.7356">7126 13052,'0'-23,"24"23,-1 0,1 0,-1 0,1-24,-1 24,1 0,-1 0,1 0,-1 0,1 0,23-23,-24 23</inkml:trace>
  <inkml:trace contextRef="#ctx0" brushRef="#br0" timeOffset="147560.1066">7267 13076,'0'23,"0"1,0 0,0-1,0 1,0 23,0-24,0 1,0-1,0 1,0-1,0 1,0-1</inkml:trace>
  <inkml:trace contextRef="#ctx0" brushRef="#br0" timeOffset="148142.1081">8796 12982,'0'23,"0"1,0-1,-24 1,24-1,0 1,0 0,0-1,-23 1,23-1,0 1,0-1,0 1,0-1,0 1,0-1,-24-23,24 24</inkml:trace>
  <inkml:trace contextRef="#ctx0" brushRef="#br0" timeOffset="148476.7766">8725 13099,'0'-23,"0"46,0-70,0 0,24 24,-1-1,1 1,-1-1,1 24,-1 0,1 0,0 0,-1 24,1-24,-24 23,0 1,0-1,0 1,0 23,0-24,-24-23,1 24,-1 0,24-1,-24-23,1 24,-1-1,1-23,-1 0</inkml:trace>
  <inkml:trace contextRef="#ctx0" brushRef="#br0" timeOffset="149480.1472">9172 12958,'0'24,"0"-1,0 24,0-23,0-1,0 25,0-25,0 24,0 0,0-23,24-1,-24 1,0-1,0 1,0-1,0 1</inkml:trace>
  <inkml:trace contextRef="#ctx0" brushRef="#br0" timeOffset="150006.12">9149 13029,'0'-24,"0"48,23-71,-23 23,0 1,24 23,-1 0,1 0,-1 0,1 0,23 23,-47 1,23-1,1 1,-24-1,0 1,0-1,0 1,-24 0,1-1,-24 1,23-1,1-23,-1 24,1-24,-1 0,1 0,46 0,1 0,-1 0,1 0,-1 23,1-23,-1 0,1 24,-1-1,1-23,-1 24,-23-1,24-23,-1 24,-23-1</inkml:trace>
  <inkml:trace contextRef="#ctx0" brushRef="#br0" timeOffset="150344.1073">9619 13076,'0'-24,"0"48,0-1,24-23,-24 24,0 23,0 0,0-23,23-1,-23 1,0-1,0 1,0-1,0 1</inkml:trace>
  <inkml:trace contextRef="#ctx0" brushRef="#br0" timeOffset="150590.1262">9619 13099,'0'-23,"0"46,24-70,-1 24,-23-1,24 1,-24-1,23 1,1-1,-1 24,1-23,-1 23,1 0,-1 0,1 0,-1 0,1 23,-1-23,-23 24</inkml:trace>
  <inkml:trace contextRef="#ctx0" brushRef="#br0" timeOffset="150824.5868">9690 13194,'23'0,"1"0,23 0,0 0,-24 0,1 0,-1 0,1 23</inkml:trace>
  <inkml:trace contextRef="#ctx0" brushRef="#br0" timeOffset="151017.6164">9690 13405,'23'0,"1"0,-24-23,23 23,1 0,-1 0,24-24,-23 24,-1 0</inkml:trace>
  <inkml:trace contextRef="#ctx0" brushRef="#br0" timeOffset="151588.115">10395 13099,'0'-23,"0"-1,0 1,0-1,-23 1,-1 23,1 0,-1 0,1 0,-1 0,1 23,23 1,0-1,0 1,0-1,23 1,1 0,-1-1,1-23,-1 24,-23-1,24 1,-1-1,-23 1,0-1,0 1,0-1,-23-23,-1 0,24 24,-23-24,-1 0,1 0,-1 0</inkml:trace>
  <inkml:trace contextRef="#ctx0" brushRef="#br0" timeOffset="152227.1693">10583 13029,'0'23,"0"1,0-1,0 25,0-25,0 1,0 23,0-24,0 1,0-1,0 1,-23-1</inkml:trace>
  <inkml:trace contextRef="#ctx0" brushRef="#br0" timeOffset="152494.1316">10560 13076,'0'-24,"0"1,23-1,1 24,-1-23,-23-1,47 1,-23 23,-1 0,1 0,-1 0,1 0,0 0,-1 0</inkml:trace>
  <inkml:trace contextRef="#ctx0" brushRef="#br0" timeOffset="152913.8332">10583 13217,'24'0,"-1"0,1 0,-1-23,1 23,-1 0,1 0,-1 0,1 0</inkml:trace>
  <inkml:trace contextRef="#ctx0" brushRef="#br0" timeOffset="153353.1358">10513 13382,'0'23,"23"-23,1 0,-1 0,24 0,0 0,-23 0,23 0,-24-23,1 23,0-24,-1 24</inkml:trace>
  <inkml:trace contextRef="#ctx0" brushRef="#br0" timeOffset="153701.0712">11077 13005,'0'0,"0"-23,0 46,0 1,0 23,0-24,0 1,0 23,0-23,-23-1,23 24,-24-23,24-1,-23 1,23-1</inkml:trace>
  <inkml:trace contextRef="#ctx0" brushRef="#br0" timeOffset="154108.5381">11007 13217,'0'-23,"0"-1,0 71,0-117,0 46,23 0,-23-23,24 24,-1-1,-23-23,24 24,-1 23,-23-24,47 24,0 0,-23 0,-1 24,1-24,-24 23,0 1,-24-1,1 1,23 23,-24-24,-23-23,47 24,-47 0,47-1,-23-23,-1 0,24 24,24-24,-1 0,1 0,-1 23,24 1,-23-24,-24 23,23-23,1 0,-24 24,23-24,1 0</inkml:trace>
  <inkml:trace contextRef="#ctx0" brushRef="#br0" timeOffset="154558.119">11454 12982,'0'0,"0"23,23-23,1 24,-24 23,23-24,-23 1,0 0,24-1,-1 1,-23-1,0 1,24-24,-1 23,1-23,-1 0,1 0,-24-23,23-1,1 1,-24-1,0 1,23-1,1 0,-24 1,23-24,-23 23,0 1</inkml:trace>
  <inkml:trace contextRef="#ctx0" brushRef="#br0" timeOffset="154936.1369">12018 12958,'0'24,"0"-1,0 1,0-1,0 1,0-1,0 1,0 0,0-1,0 1,0-1,0 1</inkml:trace>
  <inkml:trace contextRef="#ctx0" brushRef="#br0" timeOffset="155170.1182">12018 13005,'0'-23,"0"46,0-70,0 24,0-1,23 1,-23-1,24 1,0-1,-1 1,1 23,-24-24,47 24,0 0,-24 0,24 0</inkml:trace>
  <inkml:trace contextRef="#ctx0" brushRef="#br0" timeOffset="155400.5062">12065 13052,'24'0,"-1"0,1 0,-1 0,1-23,-1 23,1 0</inkml:trace>
  <inkml:trace contextRef="#ctx0" brushRef="#br0" timeOffset="155617.1297">11994 13217,'0'24,"0"-48,24 48,23-24,0-24,-23 24,-1 0,1-23,-1 23,1 0,-1-24,24 24</inkml:trace>
  <inkml:trace contextRef="#ctx0" brushRef="#br0" timeOffset="156088.118">12724 12888,'0'-24,"0"1,-24-1,0 1,1 23,-1-24,24 1,-47 23,24 0,-1 0,1 0,23 23,0 1,0-1,23 1,1-24,-1 23,-23 1,47-1,-47 1,24-1,-1 1,1-1,0-23,-1 24,-23-1,0 1,0-1,0 1,0 0,-23-1,-1-23,0 0,1 24,-1-24,-23 0,24 0,-24 0</inkml:trace>
  <inkml:trace contextRef="#ctx0" brushRef="#br0" timeOffset="157418.1354">14323 12723,'23'0,"-46"0,46-23,-23 46,0 1,0 23,0 0,0 0,0-24,0 24,0-23,0-1,0 24,0-23,0-1,0 1,0 0,0-1,0-46,0-1,0 0,0 1,0-1,0-23,0 24,0-24,0 23,0-23,0 24,0-1,0 1,0-1,0 1,0-1,24 48,-1-24,1 47,-1-24,1 1,-1 23,24 0,-23-24,-1 24,1-23,0 23,-1-24,24 1,-23 0,-1-1,1-23,-24-23,23 23,-23-24,0 0,0 1,0-1,0-23,0 24,0-1,0 1,0-24,0 23,0 1,0-48,0 48,-23 23,23-24,-24 1</inkml:trace>
  <inkml:trace contextRef="#ctx0" brushRef="#br0" timeOffset="157889.1221">15146 12723,'0'0,"0"-23,0-1,-24 24,-23 0,0 0,24 24,-1 23,1-24,-24 24,47-23,-24 23,24 0,0-24,0 1,0-1,24 24,-24-23,23-1,24-23,-23 0,-1 0,1 0,-1 0,1-23,23-1,-47 1,23-1,1-23,-24 24,0-1,0 1,0-24,0 0,0 23,-24 1,1-1</inkml:trace>
  <inkml:trace contextRef="#ctx0" brushRef="#br0" timeOffset="158318.6916">15593 12700,'0'0,"0"23,0 1,0-1,0 24,-24-23,24-1,0 1,-23 23,-1 0,24-24,0 1,0-1,0 1</inkml:trace>
  <inkml:trace contextRef="#ctx0" brushRef="#br0" timeOffset="158771.126">15522 12864,'71'-211,"-142"610,71-587,71-70,-71 234,23 24,1-23,-1 23,1 0,-1 0,24 0,-47 23,24-23,-1 24,-23 23,0-24,0 1,0-1,0 1,-23 23,-1-24,1 1,-24-1,23-23,1 24,-24-24,23 0,1 0,-1-24,1 24,23-23,23 23,1 0,23 0,-24 0,1 23,-1 1,1-1,23-23,-24 24,1-1,-1 1,-23-1,24-23,-1 24,-23-1,0 1,24-1</inkml:trace>
  <inkml:trace contextRef="#ctx0" brushRef="#br0" timeOffset="159562.1156">16040 12653,'0'23,"0"1,0 23,0-24,0 24,0-23,0-1,0 24,0-23,0-1,0 1,0-1,0 1,0-48,0 1,0-1,0 1,0-24,0 23,0 1,0-24,0 23,0 1,23-24,1 23,-24 1,0-1,23 1,1 23,-24-24,23 24,1 0,-1 24,-23-1,0 1,0-1,0 1,0-1,0 1,0-1,0 1,24-48,-1 1,1-1,-1-23,1 47,23-23,-47-1,23-23,1 47,-1 0,1-23,-1 23,1 0,0 23,-24 1,23-1,-23 1,0-1,0 1,0 23,0-24,0 1,0-1,0 1,0-1,0 1,0-1,0 1,-23-24,23 23</inkml:trace>
  <inkml:trace contextRef="#ctx0" brushRef="#br0" timeOffset="161712.0062">9690 13946,'0'24,"0"-1,0 1,0-1,0 24,0 0,0 0,0-23,0 23,-24 0,24 0,0-24,0 25,0-1,0-24,0 1,-23-1,23 1,0-1</inkml:trace>
  <inkml:trace contextRef="#ctx0" brushRef="#br0" timeOffset="162136.1167">9854 13970,'0'23,"0"1,0-1,0 1,0-1,0 24,0-23,0 23,0 0,0 0,0-24,0 24,0-23,0 23,0-23,-23-1,23 24,-24-47,24 24</inkml:trace>
  <inkml:trace contextRef="#ctx0" brushRef="#br0" timeOffset="164057.1211">10231 13993,'-24'0,"24"24,0-1,-23-23,23 24,0-1,0 1,0 23,0 0,0-24,0 1,0 23,23-24,1 1,-24-1,23 1,1 0,-1-1,24 1,-23-24,-1 0,1-24,-1 24,1-23,-1-1,1 0,-24 1,0-24,23 23,1 1,-24-1,0 1,0-24,0 23,0 1,0-1,0 1,0-1,0 1</inkml:trace>
  <inkml:trace contextRef="#ctx0" brushRef="#br0" timeOffset="164751.065">10795 14040,'0'-23,"0"46,0 1,24-1,-1 1,-23-1,0 1,24-1,-1 1,1-1,-24 1,0-1,23 1,1-1,-24 1,0-1,23-23,1 0,-24-23,0-1,0 1,23 23,-23-24,24-23,-24 24,23-1,-23-23,0 24,24-1,-24 1,23 23,-23-24,0 1</inkml:trace>
  <inkml:trace contextRef="#ctx0" brushRef="#br0" timeOffset="165273.1158">11289 13899,'0'-23,"0"46,0 1,0-1,0 24,23-23,-23 23,0 0,24-24,-24 24,23-23,-23 23,0-24,0 24,24-23,-24-1,0 1,0 23,0-23,0-1,0 1,0-1</inkml:trace>
  <inkml:trace contextRef="#ctx0" brushRef="#br0" timeOffset="165599.1453">11571 13970,'0'-24,"0"48,0-1,0 1,0-1,0 24,0-23,0-1,0 24,0-23,0 23,0-24,0 1,0-1,0 1,0-1,0 1</inkml:trace>
  <inkml:trace contextRef="#ctx0" brushRef="#br0" timeOffset="168354.1236">12559 14064,'23'0,"1"0,-1 0,24 0,24-24,-47 24,23 0,0 0,0-23,-24 23,1 0,23 0,-24 0</inkml:trace>
  <inkml:trace contextRef="#ctx0" brushRef="#br0" timeOffset="168642.1263">12582 14205,'24'0,"-1"0,1 0,-1 0,1 0,23 0,-23 0,-1 0,48 0,-48 0,1-24,23 24</inkml:trace>
  <inkml:trace contextRef="#ctx0" brushRef="#br0" timeOffset="170342.8683">13876 13711,'0'23,"0"1,0 0,23-24,-23 23,0 24,24-23,-24-1,0 24,0-23,23-1,-23 24,24-23,-24-1,0 1,0 23,0-24,0 1,0-1,0 1,0-1,0 1,0-1</inkml:trace>
  <inkml:trace contextRef="#ctx0" brushRef="#br0" timeOffset="170745.1367">14088 13687,'0'0,"0"24,23-1,-23 1,24 0,-24-1,0 1,0 23,23 0,-23-24,24 24,-24-23,0 23,0-24,0 1,0-1,0 24,0-23,0-1</inkml:trace>
  <inkml:trace contextRef="#ctx0" brushRef="#br0" timeOffset="171425.9493">14464 13758,'0'24,"23"-1,-23 1,24-1,-24 24,23-23,-23-1,0 1,0 23,24-24,-24 1,0-1,23 1,-23-1,0 1,24-48,0 1,-24-1,0 1,23-1,-23 1,24-1,-1 1,-23-1,0-23,0 24,24-1,-24 1,23-1,-23 1,0-1,24 24,-24-24</inkml:trace>
  <inkml:trace contextRef="#ctx0" brushRef="#br0" timeOffset="171937.6073">14958 13687,'0'24,"0"-1,0 1,0 0,0 23,0-24,0 1,0 23,0-24,0 1,0 23,0-24,-24 1,24-1,0 1,0-1,0 1,0-1,0 1</inkml:trace>
  <inkml:trace contextRef="#ctx0" brushRef="#br0" timeOffset="172321.6874">15146 13782,'0'23,"0"1,0-1,0 1,0 23,0-24,0 1,0-1,0 24,0-23,0-1,0 1,0-1,0 1,0-1,0 1</inkml:trace>
  <inkml:trace contextRef="#ctx0" brushRef="#br0" timeOffset="177038.0304">17521 13923,'0'23,"24"-23,-24 24,23-1,-23 1,0-1,24 1,-24-1,23-23,1 0,-1 0,1 0,-1 0,1-23,-24-1,23 24,1-23,0-1,-24 1,0-1,23 24,1 0,-24 24,23-1,-23 1,0-1,24-23,-24 24,23-24,-23 23,24-23,-1 0,1-23,-1 23,-23-24,24 24,-24-23,0-1,0 1,0-1,0 48,23-24,1 23,-1-23,1 0,-1 0,1-23,-1 23,-23-24,24 1,-1-1,-23 1,0-1,24 1,-24-24,23 23,1-23,-24 23,0-23,0 24,0-24,23 23,-23 1,0-1,0 48,0-1,0 1,-23 23,23 0,0 0,0 0,0 0,-24 0,24-23,0 23,-23-24,23 24,0-23,0-1,-24 1,24-1,0 1,24-48,-1 1,1-1,-24 1,23-1,1 1,-24-1,23 24,1 0,0 0,-1 24,-23-1,24-23,-24 24,0-1,23-23,1 0,-24 24,23-24,1 0,23 0,-24 0,1 0,-1 0,-23-24,24 24,-1-23,-23-1,0 1,0-1,0 1,0-1,-23 24,-1 24,24-1,0 1,0-1,0 1,0-1,0 1,24-1,-1-23,1 0,-1 0,1 0,-1-23,1 23,-24-24,23 24,-23-23,24 23,-1-24,-23 1,0-1,0 1,0-1,0 1,0-1,0 1,0-1,0 1,0 46,0 1,24-24,-1 23,1-23,-1 0,1 0,0 24,-1-24,-23 23,0 1,0-1,0 1,0-1,24-23,-24 24,0-1,23 1,1-1,-1-23,1 24,-1-24,1 0,23 0,-24-24,24 24,-47-23,24-1,-1 24,-23-23,24-1,-24 1,0-1,0 1,-24 23,1 23,23 1,0-1,0 1,0-1,0 1,23-1,-23 1,24-24,-1 0,1 0</inkml:trace>
  <inkml:trace contextRef="#ctx0" brushRef="#br0" timeOffset="178597.0813">20767 13429,'0'-24,"-24"24,24 24,-23-1,23 1,-24 23,24-24,0 48,0-24,0 0,0 0,0 0,0 0,0 0,24 0,-1 0,1-23,-1-1,1-23,23 24,-24-24,24 0,-47-24,48 24,-48-23,47-24,-24 23,1 1,-1-1,1-23,-1 24,-23-24,0-1,24 1,-1 24,-23-24,0 0,0 23,0 1,0-1,-23 24</inkml:trace>
  <inkml:trace contextRef="#ctx0" brushRef="#br0" timeOffset="179080.5743">22272 13499,'0'0,"0"-23,-23-1,-1 24,0 0,1 0,-1 0,-23 24,24-1,-24 1,0-1,0 1,0 23,23 0,-23-24,47 24,-23 1,23-25,0 24,23-23,-23-1,47 1,-23-1,23-23,-24 0,1 24,23-24,0 0,-24 0,24-24</inkml:trace>
  <inkml:trace contextRef="#ctx0" brushRef="#br0" timeOffset="179334.5768">21825 13782,'24'0,"-1"0,1 0,23 0,0-24,0 24,-24 0,24-24,0 24,0 0,24 0</inkml:trace>
  <inkml:trace contextRef="#ctx0" brushRef="#br0" timeOffset="179802.1432">23707 13264,'23'-23,"-23"-1,0 1,-23-1,-1 24,1 0,-24 0,0 0,0 0,-1 0,1 24,-23-1,23 1,0-1,0 24,23 0,1 0,-24 0,23 0,24 0,0 24,0-24,0-24,24 24,-1-23,1 0,-1 23,1-24,23-23,-24 0,24 24,-23-24</inkml:trace>
  <inkml:trace contextRef="#ctx0" brushRef="#br0" timeOffset="180164.0801">23236 13429,'0'23,"0"1,0-1,0 1,0-1,0 24,0-23,0 23,0-24,0 24,0-23,0 0,0-1</inkml:trace>
  <inkml:trace contextRef="#ctx0" brushRef="#br0" timeOffset="180911.0905">23989 13005,'0'-23,"23"46,-23 1,0-1,0 1,24-1,-24 1,0 0,0-1,0 1,-24-24,24-24,24 1,-1 23,-23-24,0 0,24 1,-1-1,-23 1,24-1,0 24,-1 0,1 0,-1 0,-23 24,0-1,24 1,-24-1,23 1,-23 0,0-1</inkml:trace>
  <inkml:trace contextRef="#ctx0" brushRef="#br0" timeOffset="181220.1422">24624 12958,'-24'24,"24"-1,-47 1,47-1,-23 1,-1-1,24 1,-47-24,24 24,23-1,-24-23,24 24</inkml:trace>
  <inkml:trace contextRef="#ctx0" brushRef="#br0" timeOffset="181450.137">24436 12982,'23'0,"-46"0,70 0,-24 0,-23 23,0 1,0-1,24-23,-24 24,23-1,-23 1,24 0,-1-24,-23 23</inkml:trace>
  <inkml:trace contextRef="#ctx0" brushRef="#br0" timeOffset="181901.1321">24765 12982,'0'-24,"24"24,-1 0,1 0,-24 24,0-1,23-23,-23 24,0-1,0 1,0-1,24-46,-24-1,23 1,1-1,-1 1,1 23,-1 0,1 0,-1 0,-23 23,24-23,-24 24,23-1,-23 1,24-1</inkml:trace>
  <inkml:trace contextRef="#ctx0" brushRef="#br0" timeOffset="182418.5718">23307 13946,'23'0,"1"0,-1 0,1 0,23 0,-24 0,25 0,-25 0,48 0</inkml:trace>
  <inkml:trace contextRef="#ctx0" brushRef="#br0" timeOffset="183137.1385">25729 13805,'0'24,"-23"-1,-1-23,1 24,-1-24,1 23,-1 1</inkml:trace>
  <inkml:trace contextRef="#ctx0" brushRef="#br0" timeOffset="183713.1372">26270 13335,'0'23,"0"1,0-1,0 1,0 23,0-24,0 1,24-1,-1 1,-23-1,24 1,-1-24,1 0,23 0,-24 0,1 0,-1 0,-23-24,24 1,-1-1,-23 1,0-1,0 1,0-1,0 1,0-1,24 24,-24-23,23 23,1 0,-1-24,1 24,0 0,-1 0</inkml:trace>
  <inkml:trace contextRef="#ctx0" brushRef="#br0" timeOffset="184642.2635">27728 13241,'0'-24,"0"1,24 23,-24-24,0 1,-24 23,-23 0,47 23,-47-23,24 24,-24-1,0 24,23-23,-23-1,24 24,-1-23,1-1,-1 1,1-1,23 1,0-1,0 1,23-24,1 0,-1 23,24-23,-23 0,23 0,0 0,0 0,0 0,0-23,-24 23,24 0,24-24,-48 24</inkml:trace>
  <inkml:trace contextRef="#ctx0" brushRef="#br0" timeOffset="184871.1392">27470 13358,'23'0,"1"0,-1 0,1 0,-1 0,1 0,23 0,0 0,-24 0</inkml:trace>
  <inkml:trace contextRef="#ctx0" brushRef="#br0" timeOffset="185396.1366">29422 12888,'0'0,"0"-24,-24 1,1 23,-1 0,1 0,-24 0,0 0,23 0,-23 0,0 23,0 1,-24-1,24 1,0 23,-23-24,23 24,23 0,1-23,-24 23,23-23,24-1,0 24,0-23,0-1,47 1,-23-1,23-23,-24 0,24 24,0-24,0 0,0 0,24 0,-24 0,0 0,0 0</inkml:trace>
  <inkml:trace contextRef="#ctx0" brushRef="#br0" timeOffset="185700.137">28904 13052,'0'0,"0"24,0-1,0 1,0 0,0-1,0 1,0-1,0 1,0-1,0 1,0-1,0 1,24-1,-1-23</inkml:trace>
  <inkml:trace contextRef="#ctx0" brushRef="#br0" timeOffset="186470.1523">29539 12794,'0'23,"24"-23,-24 24,0-1,0 1,0-1,0 1,0-1,-24-23,24 24,0-48,0 1,24-1,-24 1,23-1,1 1,-1 23,1 0,-1 0,1 0,-1 23,-23 1,24-1,-24 1,23-24,-23 23,24-23,-24 24,23-24,1 0,23 0</inkml:trace>
  <inkml:trace contextRef="#ctx0" brushRef="#br0" timeOffset="187911.1402">20955 14275,'0'-23,"-24"23,24 23,0 1,24-24,-24 23,24 1,-24-1,47 1,-24 0,1-1,-1 1,1-24,23 0,0 23,-24-23,1 0,46 0,-46 0,-1 0,24 0,-23 0,23-23,-24 23,1-24,-24 1,0-1,0 0,-24 24,1 0,46 0,1 24,-24 0,23-24,-23 23,24 1,-24-1,-24 1,24-1,-23 1,23-1,-24 1,1-1,-1-23</inkml:trace>
  <inkml:trace contextRef="#ctx0" brushRef="#br0" timeOffset="188451.0583">22037 14393,'0'24,"0"-1,0 1,0-1,0 1,0-1,0 1,0-1,0 1,0-1,0 1,0-1,23-23,1 24,-1-24,1 0,-1 0,1 0,-1-24,25 1,-25-1,-23 1,24-1,-24 1,0-1,0 1,0-1</inkml:trace>
  <inkml:trace contextRef="#ctx0" brushRef="#br0" timeOffset="189132.14">22437 14464,'0'23,"0"1,0-1,0 1,0-1,0 1,0-1,-24-23,24 24,0-48,0 1,0-1,0 1,24-1,-24 1,0-1,0 1,0-1,23 24,1 0,-24 24,23-1,1 1,-24-1,23-23,-23 24,24-1,-24 1,23-1,-23 1,24-24,-1-24,-23 1,24-1,-24 1,23-1,-23 1,24-24,-24 0,0 23</inkml:trace>
  <inkml:trace contextRef="#ctx0" brushRef="#br0" timeOffset="189518.2488">22907 14393,'24'-24,"-1"24,1 0,-1 0,1 0,-1 0,1 0,-1 0,1 0,-1-23,1 23</inkml:trace>
  <inkml:trace contextRef="#ctx0" brushRef="#br0" timeOffset="189744.1464">23072 14346,'-24'23,"48"-46,-48 70,24-23,0-1,0 1,0-1,0 1,0-1,0 24,0-23,0-1,0 1,0-1</inkml:trace>
  <inkml:trace contextRef="#ctx0" brushRef="#br0" timeOffset="189941.7384">23001 14675,'24'-23,"-24"46,-24-23,71-23,-23 23,-1 0,1 0,23 0,-47-24,47 24,-24 0</inkml:trace>
  <inkml:trace contextRef="#ctx0" brushRef="#br0" timeOffset="190287.5853">23542 14393,'0'0,"-23"0,23-24,23 24,1 0,-1 0,1 0,-1 0,1 0,-1 0,1 0,23 0,-24 0,1 0,-1 0,1 0,-1 0</inkml:trace>
  <inkml:trace contextRef="#ctx0" brushRef="#br0" timeOffset="190525.5648">23707 14393,'0'24,"0"-1,-24 1,24-1,-23 1,23-1,0 1,0-1,0 1,0-1</inkml:trace>
  <inkml:trace contextRef="#ctx0" brushRef="#br0" timeOffset="191133.119">24154 14369,'0'24,"-24"0,0-1,24 1,0-1,-23 1,-1-1,24 1,0-1,-23-23,-1 24,24-1,-23-23,23 24,0-48,23 1,-23-1,24 1,-24-1,23 24,-23-47,24 24,-1-1,-23 1,24-25,0 48,-24-23,23-1,1 24,-1-23,1 23,-1 23,-23 1,0-1,24 1,-24 0,0-1,23 1,-23-1,0 1,0-1,0 1,0-1,0 1,0-1</inkml:trace>
  <inkml:trace contextRef="#ctx0" brushRef="#br0" timeOffset="191355.1061">24130 14534,'0'-23,"165"140,-330-211,165 47,24 47,-24-23,23 23,1 0,-1 0,24 0,0 0</inkml:trace>
  <inkml:trace contextRef="#ctx0" brushRef="#br0" timeOffset="192055.087">24647 14369,'0'-23,"-23"23,-1 0,24 23,-23 1,23 0,0-1,-24 1,24-1,0 1,0-1,0 1,0-1,0 1,0-1,-23-23,23-23,0-1,0 1,23-1,-23 1,0-1,0 1,0-1,24 1,-24-1,23 0,-23 1,0-1,24 1,-1-1,1 1,-1 23,1 0,-1 0,1 0,0 0,-24 47,0-24,0 1,-24-1,24 1,-24 0,1-1,-1-23,1 24,-1-24,1 23,46 1,1-24,-24 23,23-23,1 0,23 24,-23-1,-1 1,1-24,23 23</inkml:trace>
  <inkml:trace contextRef="#ctx0" brushRef="#br0" timeOffset="192389.1459">25471 14299,'-24'23,"24"1,-23-1,-1 1,0 0,24-1,-47 1,47-1,-23 1,-1-1,1 1,-1-1,1-23</inkml:trace>
  <inkml:trace contextRef="#ctx0" brushRef="#br0" timeOffset="192646.1439">25165 14322,'0'-23,"0"46,0-23,0 24,23-1,1 1,-24 0,23-1,1-23</inkml:trace>
  <inkml:trace contextRef="#ctx0" brushRef="#br0" timeOffset="196665.0216">6326 15334,'0'23,"0"1,0-1,0 24,0-23,0 23,0 0,0-24,0 24,0 1,0-1,0-24,0 1,0 23,0-24</inkml:trace>
  <inkml:trace contextRef="#ctx0" brushRef="#br0" timeOffset="197005.044">6326 15310,'24'-23,"0"-1,-1 24,1-23,-1 23,1 0,-1 0,1 0,-24 23,23 1,1-24,-24 23,0 1,0-1,0 1,0-1,-24 1,1-1,23 1,-24-24,1 23,-1 1,1-24</inkml:trace>
  <inkml:trace contextRef="#ctx0" brushRef="#br0" timeOffset="197549.1492">6797 15310,'0'24,"0"-1,0 1,0-1,0 1,0 23,0-24,0 24,0-23,0-1,0 24,0-23,0 0,0-1,0 1</inkml:trace>
  <inkml:trace contextRef="#ctx0" brushRef="#br0" timeOffset="197997.721">6750 15498,'0'-23,"0"-1,0 1,0-1,0 1,23-1,-23 1,0-1,24 1,-1 23,-23-24,24 24,-1 0,-23 24,24-24,-24 23,23 1,-23-1,0 1,0-1,-23 1,23-1,0 1,-24-24,1 23,23 1,23-24,-23 23,24-23,-24 24,23-24,1 23,-24 1,0-1,23 1,1 0,-24-1,0 1,24-24</inkml:trace>
  <inkml:trace contextRef="#ctx0" brushRef="#br0" timeOffset="198443.1486">7291 15404,'0'-23,"0"-1,-24 24,24 24,-23-24,-1 23,24 1,0 23,0-24,-23 24,23-23,0 23,0-24,0 1,23 0,-23-1,24 1,-1-24,1 0,-24-24,0 1,23 23,-23-24,0 0,24 1,-24-1,0 1,0-1,0 1,0-1,0 1,0-1,-24 1</inkml:trace>
  <inkml:trace contextRef="#ctx0" brushRef="#br0" timeOffset="198926.1481">7738 15381,'0'0,"0"-24,-24 1,1 23,-1 0,24 23,-23-23,-1 24,24-1,0 1,-24 23,24-24,-23 1,23 23,0-24,0 1,0-1,0 1,23-24,1 24,0-24,-1 0,1-24,-1 24,1-24,-24 1,23-1,-23 1,0-1,0 1,0-1,0 1,0-1,-23 1,23-1,-24 24</inkml:trace>
  <inkml:trace contextRef="#ctx0" brushRef="#br0" timeOffset="199272.1181">7996 15334,'0'23,"0"1,0-1,-23 24,23-23,0-1,0 1,0-1,0 1,0-1,0 1,0-1,0 1,0 0</inkml:trace>
  <inkml:trace contextRef="#ctx0" brushRef="#br0" timeOffset="199498.1036">7996 15357,'0'0,"0"-23,0-1,24 24,-1-23,1 23,-24-24,47 24,-47-23,23 23,1 0,-1 0,1 0,-1 0</inkml:trace>
  <inkml:trace contextRef="#ctx0" brushRef="#br0" timeOffset="199713.1753">8020 15475,'23'0,"1"0,-1 0,1 0,-1-24,1 24,-1 0</inkml:trace>
  <inkml:trace contextRef="#ctx0" brushRef="#br0" timeOffset="199946.1663">8443 15357,'0'24</inkml:trace>
  <inkml:trace contextRef="#ctx0" brushRef="#br0" timeOffset="200117.2334">8443 15569,'0'23,"0"-46</inkml:trace>
  <inkml:trace contextRef="#ctx0" brushRef="#br0" timeOffset="201439.1641">9948 15169,'0'-23,"0"46,0 1,0 23,0-24,0 1,-23-1,23 24,0 0,0-23,-24 23,24-24,0 1</inkml:trace>
  <inkml:trace contextRef="#ctx0" brushRef="#br0" timeOffset="201804.1513">10113 15169,'0'0,"23"0,-23 24,0-1,0 1,0 23,0-24,0 1,0 23,0-24,0 1,0 23,0-24,-23 1,23 23</inkml:trace>
  <inkml:trace contextRef="#ctx0" brushRef="#br0" timeOffset="202310.1399">10442 15169,'-23'24,"23"-1,-24 1,24 23,0 0,0-24,0 24,0-23,0 23,0-24,0 1,24-1,-1 1,1-24,-24 23,23-23,1 0,-1-23,1 23,-24-24,23 1,1-1,-1 1,-23-24,0 23,0 1,0-1,0 1,0-1,0 1,0-1,0 1,24 23</inkml:trace>
  <inkml:trace contextRef="#ctx0" brushRef="#br0" timeOffset="202917.1533">10936 15146,'0'23,"0"1,24-1,-24 1,0-1,0 24,23-23,-23-1,24 1,-24-1,0 1,0-1,0 1,23-24,-23 23,24-23,-1 0,-23-23,0-1,0 1,24-1,-24 1,23-1,-23 1,0-1,0 1,0-1,0 1,24-1,-24 1,23-1,-23 1</inkml:trace>
  <inkml:trace contextRef="#ctx0" brushRef="#br0" timeOffset="203358.7918">11359 15075,'0'0,"0"24,24-24,-24 23,0 1,0-1,0 1,0 23,0-24,0 1,0-1,0 24,0-23,0-1,0 1,0-1,0 1</inkml:trace>
  <inkml:trace contextRef="#ctx0" brushRef="#br0" timeOffset="203681.1543">11477 15169,'0'-23,"24"23,-24 23,0 24,0-23,0-1,0 24,0-23,0-1,0 24,0-23,0 23,0-24,23 1,-23-1,0 1</inkml:trace>
  <inkml:trace contextRef="#ctx0" brushRef="#br0" timeOffset="204053.1935">11994 15263,'24'0,"-1"0,1 0,0 0,-1 0,1 0,-1 0,1 0</inkml:trace>
  <inkml:trace contextRef="#ctx0" brushRef="#br0" timeOffset="204259.2114">12041 15404,'0'0,"24"0,0 0,-1 0,1 0,23 0,-24-23</inkml:trace>
  <inkml:trace contextRef="#ctx0" brushRef="#br0" timeOffset="205433.1335">13264 15052,'0'-24,"0"0,0 1,0 46,0 1,0 0,0-1,0 24,0-23,0 23,0 0,-23 0,23 0,0 0,0 0,0 0,0-24,0 24,0-23,0 23,0-24,0 1,-24 0,1-24,23-24,-24 24,1 0,-1-24,1 1,-1-1,24 1,0-24</inkml:trace>
  <inkml:trace contextRef="#ctx0" brushRef="#br0" timeOffset="206167.1336">13241 14957,'23'-23,"1"23,-1 0,1 0,0 0,23 0,23 0,-46 0,23 0,0 0,23 0,-23-24,47 24,-47 0,47 0,-23 0,23 0,0-23,24 23,-24 0,23 0,1-24,23 24,-23-23,-1 23,1-24,23 24,-23 0,23 0,0-23,-24 23,25 0,-1 0,-24 0,24-24,-23 24,23 0,-23-23,23 23,-24 0,1-24,0 24,-1 0,1 0,23 0,-24-23,-22 23,22-24,1 24,-1 0,-23-23,0 23,1-24,-1 24,0 0,-24 0,24 0,-23 0,-1 0,1 0,-24 0,0 0,0 0,24 0,-48 0,1 0,-1 0</inkml:trace>
  <inkml:trace contextRef="#ctx0" brushRef="#br0" timeOffset="207024.1606">13899 15146,'24'0,"-48"0,1 23,-1 1,24-1,-47 1,0-1,24 1,-24-1,23-23,24 24,-23-24,23 23,23 1,1-24,-24 23,23-23,1 0,-1 24,24-1,0 1,-47-1,47-23,-23 24,-24-1,23 1,1-24</inkml:trace>
  <inkml:trace contextRef="#ctx0" brushRef="#br0" timeOffset="207969.1636">14464 15052,'0'23,"0"1,-24-1,24 1,-23-1,23 24,0-23,0 23,23-24,1 24,-24-23,47-1,-24 1,1-1,-1 1,25-24,-1 0,-24 0,24 0,-23-24,-1 1,1-1,-1 1,-23-1,24-23,-24 24,0-1,0 1,0-1,0 1,0-1,0 1</inkml:trace>
  <inkml:trace contextRef="#ctx0" brushRef="#br0" timeOffset="208626.1574">15122 15052,'0'0,"0"23,0 1,0-1,24 1,-24-1,0 24,23-23,1-1,-24 1,23-1,1-23,-24 24,0-1,24-23,-1 0,-23 24,24-24,-1 0,1 0,-24-24,0 1,0-1,23 1,-23-1,24 1,-24-1,0-23,23 24,-23-1,24 1,-1-1,-23 1,0-1</inkml:trace>
  <inkml:trace contextRef="#ctx0" brushRef="#br0" timeOffset="209082.1602">15757 15334,'24'0,"-1"0,-23 23,0 1,-23-1,-1-23,24 24,-23-1,-1 1,1-24,23 23,-24-23</inkml:trace>
  <inkml:trace contextRef="#ctx0" brushRef="#br0" timeOffset="210049.1579">15757 14934,'0'0,"0"-24,0 48,0-1,0 1,0 23,0-23,0 23,0-24,0 1,0 23,0 0,0-24,-23 24,23-23,0 23,0-24,0 1,0-1,0 1,0-1,0 1,0-1</inkml:trace>
  <inkml:trace contextRef="#ctx0" brushRef="#br0" timeOffset="210827.1601">16345 15052,'-23'0,"-1"0,24 23,0 1,0-1,0 1,0-1,0 1,24-1,-24 1,23-1,1 1,-1-1,1-23,-24 24,23-24,1 0,-1 0,1 0,0-24,-1 24,1-23,-24-1,23 1,1 23,-1-47,-23 23,0 1,24 23,-24-47,0 23,0 1,0-1</inkml:trace>
  <inkml:trace contextRef="#ctx0" brushRef="#br0" timeOffset="212161.0259">16980 15004,'0'24,"0"0,0-1,0 1,0-1,24 1,-24-1,0 1,0-1,0 1,0-1,0 1,23-1,-23 1,24-24,-1-24,1 1,-1-1,-23 1,24-1,-24 1,24-1,-1 1,1-1,-1 1,1-1,-24 1,23 23,1-24,-1 0</inkml:trace>
  <inkml:trace contextRef="#ctx0" brushRef="#br0" timeOffset="212973.1682">17639 14957,'0'24,"23"-24,1 0,-1 23,24-23,-23 0,0 24,23-24,0 0,-24 0,24 24,-23-24,23 0,-24 0,1 0,23 0,-24 0,1 23,-1-23,-23 24,-23-1,-1-23,24 24,-23-24,-24 0,23 23,1 1,-24-1,0 1,23-24,-23 23,-23 1,22-24,1 23,24-23</inkml:trace>
  <inkml:trace contextRef="#ctx0" brushRef="#br0" timeOffset="216672.1867">12535 16392,'24'0,"-1"0,24 0,-23 0,-1 0,1 0,23 0</inkml:trace>
  <inkml:trace contextRef="#ctx0" brushRef="#br0" timeOffset="216903.1674">12653 16557,'0'0,"23"0,1 0,0 0,-1 0,24 0</inkml:trace>
  <inkml:trace contextRef="#ctx0" brushRef="#br0" timeOffset="218286.8087">13758 16086,'24'0,"-48"0,24 24,-23 23,23-24,0 1,0 23,0 24,-24-1,24-23,0 24,0-1,0 1,-23-24,23 23,0-23,0 0,0 0,0-23,0 23,0-23,0-1,0 1,0-48,-24 24,24-47,-23 24,23-1,-24 0,1-23,-1 24,-23-24,0 23,24-23,-24 24,47-1</inkml:trace>
  <inkml:trace contextRef="#ctx0" brushRef="#br0" timeOffset="219052.145">13735 16133,'23'0,"1"-23,-1 23,1 0,-1 0,1 0,23 0,0 0,0 0,0 0,0 0,24 0,-1 0,-23 0,47 0,0 0,0 0,1 0,-1 0,23-24,1 24,-1 0,1 0,23-23,0 23,-23-24,46 24,-46 0,23-23,0 23,0 0,-23 0,0 0,23 0,-24-24,24 24,-23 0,23 0,-23 0,23-23,-24 23,1-24,117 1,-117 23,-24 0,-24 0,24-24,-23 24,0-23,-24 23</inkml:trace>
  <inkml:trace contextRef="#ctx0" brushRef="#br0" timeOffset="219918.1707">14746 16322,'0'0,"24"0,-24 23,-24-23,24 24,-23-24,-1 23,24 1,-23-24,-24 23,23 1,0-1,1 1,-1-1,1 1,-24-24,47 23,-47-23,47 24,-24-24,1 0,46 0,1 23,-1 1,1-24,23 23,-24-23,1 24,-1-1,25-23,-25 24,24-1,-23-23,-1 24,1-24,-1 23,1-23</inkml:trace>
  <inkml:trace contextRef="#ctx0" brushRef="#br0" timeOffset="220839.1367">15193 16369,'0'-24,"-24"24,24 24,24-1,-24 1,23 23,1-24,-24 1,24-1,23 24,-47-23,23-1,1 1,-24-1,47-23,-47 24,23-1,1-23,-24 24,23-24,1 0,-24-24,23 1,-23-1,0 1,24-1,-24 1,23-1,-23 1,24-24,-24 23,0 1,23-1,-23 1,24-1,-24 1,0-1,0 1,0-1</inkml:trace>
  <inkml:trace contextRef="#ctx0" brushRef="#br0" timeOffset="223893.5999">15593 16345,'0'-23,"-24"23,1 0,23 23,23-23,1 0,-1 0,1 0,-1 0,1 0,-1 0,24 0,-23 0,-1 0,1 0,-1 0</inkml:trace>
  <inkml:trace contextRef="#ctx0" brushRef="#br0" timeOffset="227895.8401">26153 13123,'23'0,"-23"-24,0 48,0 0,0-1,0 1,0-1,0 1,0-1,24 1,-24-1,23 24,-23 0,0-23,24-1,-1 1,-23-1,0 1,24-1,-1 1,1-1,-24 1,23-24,1 23,-24 1,23-24,1 0,-24-24,23 1,1 23,-1-24,-23 1,0-1,24 1,-1-1,-23-23,0 24,24-1,-1-23,1 24,-24-24,23 23,1 1,-24-24,24 23,-1 24,-23-23,0-1,24 24</inkml:trace>
  <inkml:trace contextRef="#ctx0" brushRef="#br0" timeOffset="231124.1453">16040 16016,'0'23,"0"1,0-1,0 1,0 23,0 0,0 0,0 0,0 0,23 24,-23-24,0 0,0 0,24 0,-24-24,0 24,0 0,0-23,0-1,0 1,0-1,0 1</inkml:trace>
  <inkml:trace contextRef="#ctx0" brushRef="#br0" timeOffset="232651.1823">16369 16345,'0'-23,"23"23,-23 23,24 1,-24-1,0 1,0 23,23-24,1 1,-24 23,23-24,1 1,0-24,-24 23,23 1,1-24,-24 23,23-23,1 0,-1-23,-23-1,24 1,-24-1,0 1,0-1,0 1,0-1,23 1,-23-1,0 1,24-1,-1 1,24-1,-23 24,23-23,-24-1,1 24,-1-24,24 24,0-23</inkml:trace>
  <inkml:trace contextRef="#ctx0" brushRef="#br0" timeOffset="233368.9003">17192 16251,'24'0,"-1"0,1 0,-1 23,1-23,-1 24,24-24,0 0,-23 0,-1 0,24 0,-23 0,23 0,-24 0,1 24,-1-24,-23 23,0 1,-23-24,23 23,-24 1,1-1,23 1,-47-1,23 1,-23-1,0 24,0-23,24-1,-24 1,0-1,0 1,23-1,-23 1</inkml:trace>
  <inkml:trace contextRef="#ctx0" brushRef="#br0" timeOffset="234467.8814">13123 17756,'24'0,"-1"0,1 0,-1 0,1 0,-1 0</inkml:trace>
  <inkml:trace contextRef="#ctx0" brushRef="#br0" timeOffset="234698.1826">13076 17968,'24'0,"-1"0,1 0,-1 0,1-24,-1 24</inkml:trace>
  <inkml:trace contextRef="#ctx0" brushRef="#br0" timeOffset="236005.1219">14064 17450,'0'0,"0"24,0 23,0-24,0 25,0-25,0 48,0-24,24 0,-24 0,0 0,0 0,0 0,0-24,0 24,0-23,0 23,0-24,0 1,0-1,0 1</inkml:trace>
  <inkml:trace contextRef="#ctx0" brushRef="#br0" timeOffset="236412.6708">14276 17521,'0'-24,"0"48,0-24,0 23,0 1,0 0,0 23,0 0,0-24,0 24,0 0,0 0,0 0,0 0,0-23,0 23,0-24,0 1,0 23,0-24,-24-23,24 24</inkml:trace>
  <inkml:trace contextRef="#ctx0" brushRef="#br0" timeOffset="236975.1938">14464 17733,'0'0,"23"0,-23 23,0 1,24-24,-1 47,-23-24,0 1,24-24,-1 23,-23 1,0-1,24 1,0-24,-24 23,23-23,1 0,-1 0,-23-23,0-1,0 1,0-1,0 1,0-1,0 1,0-1,0 1,0-1,24 24,-1-23,1 23,-1 0,1-24,-1 24,1 0,23 0</inkml:trace>
  <inkml:trace contextRef="#ctx0" brushRef="#br0" timeOffset="237527.0443">15169 17450,'0'24,"0"-1,0 24,0-23,-23 23,23 0,0 0,0-23,0 23,0 0,0 0,0-24,0 24,0-23,-24 23,24-24,0 24,0 0,0-23,0-1,0 1,0 0</inkml:trace>
  <inkml:trace contextRef="#ctx0" brushRef="#br0" timeOffset="237879.1933">15358 17544,'0'-23,"0"46,0 25,0-25,0 1,0 46,0-46,0 23,0 0,0 0,0-24,0 24,0 0,0-23,0-1,0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38:35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799,'24'0,"-48"0,71 0,-23 0,0 0,-1 0,1-23,-1 23,1 0,23-24,-24 1,1 23,-1-24,1 24,-24-23,0-1,0 1,0-1,0 1,0 46,0 1,23-24,-23 47,0-24,0 1,0-1,0 24,0-23,0-1,0 1,-23-1,23 1,0-1,0 1</inkml:trace>
  <inkml:trace contextRef="#ctx0" brushRef="#br0" timeOffset="530.2664">3175 470,'-24'0,"24"24,-23-24,23 23,0 1,-24-1,24 1,0-1,0 1,0 23,0-24,0 1,-23-1,23 1,0-1,0 1,23-1,-23 1,24-24,-1-24,1 24,0-23,-1 23,24 0,-47-24,24 24,23 0,-24-23,1 23,-1-24</inkml:trace>
  <inkml:trace contextRef="#ctx0" brushRef="#br0" timeOffset="1036.9646">2822 423,'-23'24,"23"-1,-24-23,24 47,0-23,0 23,0 23,0-23,0 24,24-24,-24 23,23-23,-23 0,24 0,-1-23,1 0,23 23,-24-47,1 23,23-23,0 0</inkml:trace>
  <inkml:trace contextRef="#ctx0" brushRef="#br0" timeOffset="1322.2667">3739 423,'0'0,"24"24,-24-1,23 24,1-23,0 23,-24 0,23-24,-23 24,24 0,-24 0,0 24,0-24,0 0,0 0,0 0,-47 0,47-23,-48 23</inkml:trace>
  <inkml:trace contextRef="#ctx0" brushRef="#br0" timeOffset="5528.2802">7926 399,'23'-23,"1"23,-1 0,24 0,-23 0,-1 0,1 0,-1 0,1 0,-1 0</inkml:trace>
  <inkml:trace contextRef="#ctx0" brushRef="#br0" timeOffset="5824.9904">8067 352,'0'24,"-24"-24,24 23,0 25,0-25,0 1,0-1,0 1,0-1,0 24,0-23,0-1,24 1,-24 23,0-24,0 1,0-1</inkml:trace>
  <inkml:trace contextRef="#ctx0" brushRef="#br0" timeOffset="6025.0809">7973 776,'-24'0,"48"0,-1 0,1 0,23 0,0 0,-24-24</inkml:trace>
  <inkml:trace contextRef="#ctx0" brushRef="#br0" timeOffset="6915.2715">7996 399,'0'-23,"24"46,-24 1,23 0,-23-1,0 1,24-1,-24 1,0 23,0-24,0 1,0 23,0-24,0 1,0 23,0-24,0 1,0-1,0 1,23-1,-23 1,24-1</inkml:trace>
  <inkml:trace contextRef="#ctx0" brushRef="#br0" timeOffset="7258.2909">8067 352,'23'-23,"1"23,-24-24,23 24,24 24,-23-24,-1 23,25 1,-25-1,-23 1,24 0,-24-1,-24 1,24-1,-23 1,23-1,-48 1,1-1,47 1</inkml:trace>
  <inkml:trace contextRef="#ctx0" brushRef="#br0" timeOffset="7749.2708">8631 376,'0'23,"0"25,0-25,0 1,0-1,24 1,-24 23,0 0,0-24,-24 1,24 23,0-24,0 1</inkml:trace>
  <inkml:trace contextRef="#ctx0" brushRef="#br0" timeOffset="8227.1811">8655 423,'23'-47,"-46"94,46-118,1 24,-1 24,1-1,23 24,-24-23,1 23,-1 0,1 0,0 23,-24 1,23-1,-23 1,0-1,-23 1,23 23,-24-23,24-1,-24 1,1-1,23 1,-24-24,1 0,23 23,-24-23,1 0,-1 0,48 0,-1 0,-23 24,24-24,-24 23,47-23,-47 24,23-24,1 23,0 1,-1-1,1 1,-24-1,23 1,-23-1</inkml:trace>
  <inkml:trace contextRef="#ctx0" brushRef="#br0" timeOffset="8535.275">9172 376,'24'-24,"-1"24,-23 24,0-1,0 1,0 23,0-23,0-1,0 1,-23 23,23-24,0 1,0-1,0 1,0-1,0 1</inkml:trace>
  <inkml:trace contextRef="#ctx0" brushRef="#br0" timeOffset="8767.2715">9196 376,'23'-24,"-23"1,24-1,-24 1,47 23,-24-24,1 24,23 0,-24 0,24 24,-23-24</inkml:trace>
  <inkml:trace contextRef="#ctx0" brushRef="#br0" timeOffset="8998.2778">9219 588,'0'23,"0"-46,24 46,-24-46,23 23,1 0,-1 0,1 0,23 0,-24 0,1 0</inkml:trace>
  <inkml:trace contextRef="#ctx0" brushRef="#br0" timeOffset="9188.7197">9290 752,'-24'0,"48"0,-48 24,1-24,46 0,1 0,-1 0,1 0,-1 0,1-24,-1 24</inkml:trace>
  <inkml:trace contextRef="#ctx0" brushRef="#br0" timeOffset="9834.8553">10066 282,'0'-24,"0"1,-24 23,1-24,-1 24,-23 0,0 24,24-24,-1 23,-23 1,24-1,-1 1,1-1,23 1,0-1,0 25,0-25,23 1,1-1,-1 1,24-1,-23 1,-1-1,24 1,-23-1,-1 1,-23-1,0 1,0-1,-23 1,-1-1,1-23,-1 0,-23 24,24-24,-24 0,23 0,1 0,-24 0,23 0,-23-24</inkml:trace>
  <inkml:trace contextRef="#ctx0" brushRef="#br0" timeOffset="10311.2747">10395 282,'0'23,"0"1,0-1,0 1,0-1,0 1,0 23,-23-23,23 23,0-24,0 1,0 23,0 0,0-24</inkml:trace>
  <inkml:trace contextRef="#ctx0" brushRef="#br0" timeOffset="10555.275">10419 329,'23'-24,"-46"48,70-48,-47 1,47 23,-24-24,1 24,-1 0,1 0,-1 0,-23 24,47-24</inkml:trace>
  <inkml:trace contextRef="#ctx0" brushRef="#br0" timeOffset="10865.2753">10466 494,'0'23,"23"-23,1 0,-1 0,1 0,-1 0,1 0,-1 24</inkml:trace>
  <inkml:trace contextRef="#ctx0" brushRef="#br0" timeOffset="11211.2737">10348 776,'24'0,"-1"0,1 0,-1 0,1 0,-1 0,1-24,-1 24,1 0,23 0,-24-23</inkml:trace>
  <inkml:trace contextRef="#ctx0" brushRef="#br0" timeOffset="11638.2817">10983 282,'0'23,"0"1,0-1,-23 1,23-1,0 1,0 23,0-23,0 23,0-24,0 24,0-23,0-1,0 24,0-23,0-1</inkml:trace>
  <inkml:trace contextRef="#ctx0" brushRef="#br0" timeOffset="12037.2825">10960 517,'0'-47,"0"94,0-141,0 47,23 23,1-23,-24 24,23-24,1 23,-1 24,1 0,-1-23,-23 46,47-23,-47 24,24-1,-1 1,-23 23,-23 0,-1-24,24 1,-23 23,-1-47,1 24,-1-1,1 1,-1-24,24-24,24 24,-1 0,1 0,-1 24,1-24,-1 0,1 0,23 0,-24 23,1-23,23 24</inkml:trace>
  <inkml:trace contextRef="#ctx0" brushRef="#br0" timeOffset="12633.975">11548 305,'0'-23,"23"46,-23 1,0-1,0 1,0-1,24 25,-24-25,23 1,-23 23,24-24,-24 1,23-1,1 1,-24-1,0 1,23-1,1-23,-24 24,23-48,-23 1,24-1,-24 1,0-1,23 1,-23-24,0 23,0 1,0-1,0-23,0 23,0 1,24-24,-24 23,23 1</inkml:trace>
  <inkml:trace contextRef="#ctx0" brushRef="#br0" timeOffset="13018.2497">12065 282,'0'0,"0"23,0 1,0-1,0 1,0-1,-24 25,24-25,0 1,0-1,0 1,-23 23,23-24,0 1</inkml:trace>
  <inkml:trace contextRef="#ctx0" brushRef="#br0" timeOffset="13235.0173">12065 376,'0'0,"0"-47,24 23,-1 1,1-1,-24 1,23-1,1 24,-1 0,1 0,-1-23,1 23,-1 23,1-23,-1 0,1 0</inkml:trace>
  <inkml:trace contextRef="#ctx0" brushRef="#br0" timeOffset="13460.2655">12136 470,'0'0,"-24"24,48-24,-1 0,1 0,-1 0,1 0,-1 0,1 0,-1 0</inkml:trace>
  <inkml:trace contextRef="#ctx0" brushRef="#br0" timeOffset="13670.2809">12089 705,'0'0,"-24"0,24 24,24-24,-1 0,1 0,23 0,-24-24,1 24,-1 0,24-23,-23 23,-1-24,24 24</inkml:trace>
  <inkml:trace contextRef="#ctx0" brushRef="#br0" timeOffset="14145.2967">12865 235,'23'0,"-46"0,46-24,-46 24,23-23,-24 23,1 0,-1 0,24 23,-23-23,-1 0,1 24,-1-1,0 1,24-1,0 1,0-1,0 1,24-24,0 47,-1-47,-23 24,24-1,-1 1,-23-1,24 1,-1-24,-23 23,0 1,-23-1,23 1,-24-24,1 23,-1 1,-23-1,23 1,-23-24,0 23,24-23</inkml:trace>
  <inkml:trace contextRef="#ctx0" brushRef="#br0" timeOffset="14675.2012">14864 282,'0'0,"0"23,0 1,0 23,0-24,0 1,0 0,0 23,0 0,-24-24,24 1</inkml:trace>
  <inkml:trace contextRef="#ctx0" brushRef="#br0" timeOffset="15004.222">14746 305,'24'-23,"-48"46,71-70,-23 24,23-1,-24 1,1 23,23-24,-24 48,24-24,-23 23,-1 1,24-1,-23 1,-24 23,23 0,1-24,-24 25,0-1,0-24,-24 24,1-23,-1 23,-23-24,24 1,-24 23,0-47,0 23,0 1,0-24,0 0,0 0</inkml:trace>
  <inkml:trace contextRef="#ctx0" brushRef="#br0" timeOffset="15468.2765">15546 235,'0'0,"0"-24,23 24,1 0,23 0,-24 0,1 0,23 0,-24 0,24 0,0 0</inkml:trace>
  <inkml:trace contextRef="#ctx0" brushRef="#br0" timeOffset="15680.2713">15734 282,'-24'0,"48"0,-48 23,24 1,0-1,0 1,24-24,-24 23,0 1,0 0,0-1,0 1,0-1</inkml:trace>
  <inkml:trace contextRef="#ctx0" brushRef="#br0" timeOffset="15891.2799">15499 611,'-24'0,"48"0,-24-23,23 23,24-24,-23 24,23 0,0 0,0-23,-24 23,24 0,0 0,-23 0,23 0</inkml:trace>
  <inkml:trace contextRef="#ctx0" brushRef="#br0" timeOffset="16444.2759">16416 258,'0'-23,"0"46,0-70,23 47,-23-23,0-1,0 1,-23 23,23-24,-24 24,1 0,-1 0,-23 0,24 24,-1-1,24 1,0-1,0 24,0-23,0-1,24 1,-1 23,1-47,23 47,-47-23,23-1,1 1,-24-1,23 1,-23-1,0 1,-23-24,23 23,0 1,-47-1,23-23,-23 24,24-1,-1-23,-23 24,24-24,-24 0</inkml:trace>
  <inkml:trace contextRef="#ctx0" brushRef="#br0" timeOffset="16942.2783">16675 258,'0'0,"23"0,1 0,-1 0,24-23,-23 23,23 0,0 0,-24 0,24 0,0 0,-23 0,-1 0,1 0</inkml:trace>
  <inkml:trace contextRef="#ctx0" brushRef="#br0" timeOffset="17193.2801">16910 282,'0'0,"0"23,0 1,0 23,0 0,0-23,0-1,0 1,0-1,0 1,0-1,0 24,-24-23</inkml:trace>
  <inkml:trace contextRef="#ctx0" brushRef="#br0" timeOffset="17812.0489">17521 211,'0'-23,"0"46,24-70,-24 71,-24-1,24 1,-23-1,-1 1,24 23,-23 0,-1-24,24 25,-23-25,-1 1,1 23,23-24,-24 1,24 23,-23-47,23 23,-24 1,24-48,24 24,-24-23,0-24,0 23,23 1,-23-24,24 23,-24-23,23 23,-23-23,24 24,-1-24,-23 0,24 23,-1 1,1 23,-24 23,23-23,-23 24,0 23,24 0,-24 0,23-24,-23 1,0 23,24 0,-24-23,0-1,0 1,0-1</inkml:trace>
  <inkml:trace contextRef="#ctx0" brushRef="#br0" timeOffset="17986.2962">17404 447,'23'0,"1"23,-1-23,1 0,-1 0</inkml:trace>
  <inkml:trace contextRef="#ctx0" brushRef="#br0" timeOffset="18539.0804">17992 282,'-24'23,"24"1,0-1,0 1,0-1,0 25,0-25,0 1,0-1,0 1,-23-1,23 1,-24-1,24 1,0-1</inkml:trace>
  <inkml:trace contextRef="#ctx0" brushRef="#br0" timeOffset="18914.6528">17921 541,'0'-24,"0"48,0-95,0 48,0-1,0-23,24 23,-1-46,-23 46,24 24,-1 24,1-24,-24 23,0 1,23-1,1 1,-24 23,23-23,1-1,-1 24,-23-23,24-1,-1 1,1-1,-1 1,1-24,-24-24,0 1,0-1,0 1,0-1,0-23,23 24,-23-1,24-23,-24 0,0 23,0 1,23 23</inkml:trace>
  <inkml:trace contextRef="#ctx0" brushRef="#br0" timeOffset="19252.274">18768 282,'0'-24,"0"1,-24 23,1 0,-1 0,24 23,-47-23,47 24,-70 23,46 0,1-24,23 1,-24 23,24-23,-23-1,23 1,23-1,-23 1,24-1,-24 1,23-24,1 0,23 0,-24 0</inkml:trace>
  <inkml:trace contextRef="#ctx0" brushRef="#br0" timeOffset="19703.2828">19074 329,'0'0,"0"-24,0 48,-24-1,24 1,0-1,-24 1,24 0,0-1,0 24,0-23,-23-1,23 1</inkml:trace>
  <inkml:trace contextRef="#ctx0" brushRef="#br0" timeOffset="19915.2847">19003 376,'23'-24,"-23"1,0-1,24 1,23-1,-47 1,47 23,-47-24,47 24,-23-23,23 23,0 0,0 0,-24 0</inkml:trace>
  <inkml:trace contextRef="#ctx0" brushRef="#br0" timeOffset="20146.4524">19026 470,'24'0,"0"0,-1 0,1 0,-1 0,1 0,23 0,-24 0,1 0</inkml:trace>
  <inkml:trace contextRef="#ctx0" brushRef="#br0" timeOffset="20344.2811">19121 635,'0'0,"23"0,24 0,-23-24,-1 24,1-23,23 23,0-24</inkml:trace>
  <inkml:trace contextRef="#ctx0" brushRef="#br0" timeOffset="20754.2774">19944 258,'0'0,"23"0,-23-23,0-1,0 1,-23 23,23-24,-24 24,1 0,-1 0,1 24,-1-24,1 23,-1-23,1 24,23 23,0-24,0 1,0-1,23 1,1-1,-1 1,1 0,-1-1,1 1,-1-1,-23 1,24-1,-1-23,-23 24,0-1,0 1,-23-24,-1 23,24 1,-47-1,24-23,-1 24,-46-24,46 0</inkml:trace>
  <inkml:trace contextRef="#ctx0" brushRef="#br0" timeOffset="23750.0128">9078 2187,'0'-24,"-23"24,-1-23,1 23,-1 0,1 0,-1 0,1 0,-1 23,0-23,1 24,-1-1,1 1,-1-1,-23 1,47 23,-47-23,47 23,-23-24,23 24,0 0,0-23,23-1,-23 1,24-24,-1 23,1-23,-1 0,1 0,-1-23,1 23,-1-24,1 1,-24-1,24-23,-24 0,23 24,-23-24,24 23,-24-23,0 0,0 23,0-23,23 0,-23 24,24-24,-24 23,0 1,0-1,0 1,0-1,0 48,0-1,0 1,0 23,0 0,0 0,0 0,0 0,0 23,0-22,0-1,0 0,23 23,-23-46,24 23,-24-24,0 1,47-1,-24 1,1-24,-1 0,48 0,-24 0,-24 0,48-24</inkml:trace>
  <inkml:trace contextRef="#ctx0" brushRef="#br0" timeOffset="25325.962">8937 1952,'24'-24,"-24"1,0-1,0 1,0-1,23 24,-23-23,0-1,0 1,0 46,0 1,0-1,0 24,0-23,-23-1,23 1</inkml:trace>
  <inkml:trace contextRef="#ctx0" brushRef="#br0" timeOffset="25906.9214">9690 1599,'-24'23,"1"-23,-1 47,1 1,-1-1,24 0,0 0,-23 0,23 23,-24 1,0-1,24 1,0-1,0 1,0-24,24 24,23-24,-47 0,47 0,-23 0,23-24,0 1</inkml:trace>
  <inkml:trace contextRef="#ctx0" brushRef="#br0" timeOffset="26631.8773">10231 1975,'0'0,"0"-23,0-1,0 48,-24-24,24 23,-23 1,23 23,0 0,0-24,0 24,0 0,0 0,23 0,1-23,-24 0,23 23,24-24,-23-23,-1 24,24-24,-23 0,23 0,0 0,-24-24,1 24,-1-23,24-1,-47 1,0-25,24 25,-24-1,0-23,0 0,0 24,0-24,0 23,23-23,-23 24</inkml:trace>
  <inkml:trace contextRef="#ctx0" brushRef="#br0" timeOffset="27413.8304">10936 1928,'-23'0,"23"-23,0 46,23 1,-23-1,24 1,-24 23,0-24,23 1,-23 23,24-24,-24 24,23-23,1-1,-1 24,-23-23,0 0,24-1,-1-23,-23 24,24-1,-1-23,-23-23,0-1,24 1,-24-1,23-23,-23 23,24 1,-24-24,0 0,23 0,-23 23,24-23,-24 24,0-1,23 1,1-1,-24 1,23 23</inkml:trace>
  <inkml:trace contextRef="#ctx0" brushRef="#br0" timeOffset="27848.8002">11571 2257,'0'24,"0"-1,0 1,0 0,0-1,0 24,0-23,0-1,0 1</inkml:trace>
  <inkml:trace contextRef="#ctx0" brushRef="#br0" timeOffset="28267.7734">12089 2304,'0'24,"0"0,0-1,-24 1,0 23,1-24</inkml:trace>
  <inkml:trace contextRef="#ctx0" brushRef="#br0" timeOffset="28979.7339">12441 1858,'0'23,"-23"-23,23 24,0-1,0 24,0-23,0 23,0 0,0-24,0 48,0-24,23-24,1 1,-24-1,23 1,1 0,-1-24,24 0,-23 0,-1 0,24 0,-47-24,24 0,0 1,-24-1,23-23,-23 0,24 24,-1-1,-23-23,0 24,24-24,-1 23,-23 1,0-1</inkml:trace>
  <inkml:trace contextRef="#ctx0" brushRef="#br0" timeOffset="29823.6758">13170 1905,'-23'0,"-1"0,48 0,-24 23,23 1,1-1,-24 1,0-1,23 24,-23-23,24 23,-24-24,0 1,23-1,-23 1,24-1,-24 1,23-1,1-46,0-1,-24 1,0-1,0-23,0 0,23 24,-23-24,24 0,-24 23,0-23,0 24,0-1,23-23,1 24</inkml:trace>
  <inkml:trace contextRef="#ctx0" brushRef="#br0" timeOffset="30403.6377">13570 2234,'0'-24,"0"1,24 23,-24-24,23 24,1 0,-1 0,1 0,-24 24,23-1,1 1,-24-1,-24 1,24-1,-23 1,23 0,-24-1,1 1,23-1,-24-23,24 24,24-48,-1 24,1-23,23 23,-24-24,24 1,-23 23,-1-24</inkml:trace>
  <inkml:trace contextRef="#ctx0" brushRef="#br0" timeOffset="31359.5766">14017 1669,'24'0,"-24"-23,23-1,1 24,-1 24,-23-1,24 1,-24 0,23 23,1 0,-1-24,1 24,-1-23,1 23,-1 0,-23 0,0 0,0 0,0-24,0 48,0-48,-23 24,-1 1,-23-1</inkml:trace>
  <inkml:trace contextRef="#ctx0" brushRef="#br0" timeOffset="31927.2836">15028 2069,'0'0,"24"0,-1 0,24 0,-23 0,-1 0,1 0,23 0,-23 0,23-23,-24 23</inkml:trace>
  <inkml:trace contextRef="#ctx0" brushRef="#br0" timeOffset="32138.1571">15099 2281,'0'0,"23"0,1 0,-1 0,1-24,-1 24,1 0,23 0,0-23</inkml:trace>
  <inkml:trace contextRef="#ctx0" brushRef="#br0" timeOffset="34407.2655">16651 2046,'0'-24,"-23"24,-1 0,1 0,-1 0,1 0,-1 0,0 0,1 24,-1-1,1 1,-1-24,1 47,-1-24,1 1,-1 23,24-24,0 1,0-1,0 1,24 0,-1-24,1 0,-1 0,1 0,-1 0,1 0,-1-24,1 0,0 1,-24-1,23 1,-23-24,24 23,-24-23,0 0,23 0,-23 0,24 0,-1 0,-23 0,0 24,0-24,0 23,0 1,0-1,0 0,0 48,0 23,0-23,-23 23,23 0,-24 0,24 23,0 1,0-24,0 0,24 0,-1 23,-23-46,24 23,-1-23,1 23,-1-24,24-23,-23 0</inkml:trace>
  <inkml:trace contextRef="#ctx0" brushRef="#br0" timeOffset="35216.2852">17310 1622,'0'-23,"-24"23,1 23,23 1,-24-1,24 25,-23-1,-1 0,24 0,-23 0,-1 0,24 0,0 23,0-23,24 0,-1-23,1 23,23-24,0 1,-24-1,24 1,0 0,0-24,0 0</inkml:trace>
  <inkml:trace contextRef="#ctx0" brushRef="#br0" timeOffset="35760.3">17639 1811,'0'0,"0"-24,0 48,0-1,0 1,0-1,0 1,0 23,0-24,0 1,23 23,-23-24,24 1,-1-1,-23 1,24-1,-1 1,-23-1,24-23,0 0,-1-23,1 23,-1-24,-23 1,0-1,24 1,-1-24,-23 0,0 23,24-23,-1 24,-23-1,24-23,-1 24,1-1,-24 1</inkml:trace>
  <inkml:trace contextRef="#ctx0" brushRef="#br0" timeOffset="36436.8522">18250 2140,'0'-24,"-23"24,23 24,0-1,0 1,0-1,0 1,0-1,-24 1,24-1</inkml:trace>
  <inkml:trace contextRef="#ctx0" brushRef="#br0" timeOffset="36898.2948">18697 2163,'0'24,"-23"-1,23 1,-24-1,24 1,-23-1,-1 1</inkml:trace>
  <inkml:trace contextRef="#ctx0" brushRef="#br0" timeOffset="37537.0538">18768 1858,'0'23,"0"1,0-1,0 1,23-1,-23 1,24-1,-24 1,0-1,23 1,1 23,-24-24,0 1,23-1,1 1,-24-1,23-23,-23 24,0-1,0-46,24-1,-24 1,23-24,-23 23,24-23,-1 0,-23 0,24 24,0-24,-1-24,-23 48,24-1,-24 1,23 23,-23-24</inkml:trace>
  <inkml:trace contextRef="#ctx0" brushRef="#br0" timeOffset="38052.333">19238 2257,'0'-23,"0"-1,24 1,-1 23,1 0,-1 23,1-23,-1 24,-23-1,0 1,0-1,-23 1,23 0,-24-1,1 1,23-1,-24 1,1-1,46-23,1 0,-1-23,1-1,-1 24,24-23</inkml:trace>
  <inkml:trace contextRef="#ctx0" brushRef="#br0" timeOffset="38486.6558">19638 1669,'0'-23,"0"-1,23 24,-23 24,24-1,0 25,-24-1,23 0,1-24,-24 24,23 0,1 0,-1 0,-23 0,24 0,-1 0,-23 0,0 0,0 0,-23 1,-1-25</inkml:trace>
  <inkml:trace contextRef="#ctx0" brushRef="#br0" timeOffset="41004.9223">20979 2069,'0'24,"-24"-24,24 23,0 1,0-1,0 1,0-1,0 1,24-1,-24 1,23-1,1-23,-1 0,1 0,-1 0,-23-23,24 23,-24-24,23 24,-23-23,0-1,24 1,-24-1,23 1,-23-1,0 48,24-1,-24 1,23-1,1-23,-24 24,23-1,1-23,-1 0,-23 24,24-24,-1 0,1 0,-1 0,-23-24,0 1,0-1,0 1,0-1,0 1,0-1,0 1,24 46,-1-23,1 0,-24 24,23-24,1 0,-1 0,1 0,0-24,23 1,-24-1,1 1,-24-1,23 1,1-1,-24 1,0-24,23 23,-23 1,0-1,24-23,-24 24,23-1,-23 1,0-1,0 48,-23-1,23 1,0 23,-24-24,24 24,0-23,-23 23,23 0,0 0,0 0,0-24,-24 24,24-23,0 23,0-24,0 1,0-1,0 1,0-48,0 1,24-1,-24-23,0 24,23-1,1 1,-24-1,23 1,-23-1,24 24,-1 0,1 0,-1 24,1-1,-24 1,0-1,0 1,23-1,-23 1,24-1,-1 1,1-24,-24 23,47-23,-24 0,1 0,-1 0,1-23,-1 23,-23-24,24 24,0-23,-24-1,23-23,-23 24,0-1,0 1,0-1,0 1,-23 23,23 23,0 1,0-1,0 1,0-1,0 1,0-1,0 1,23-1,-23 1,24-24,-1 0,1 0,-1-24,1 1,-24-1,23 1,-23-1,24 1,-24-1,0 1,0-1,0 1,0-1,0 1,0-1,0 48,0-1,23 1,1-1,-1 1,1-24,-1 0,1 0,-1 0,1 0,-1 0,-23-24,24 24,-1 0,1 0,-24 24,-24-24,24 23,0 1,0-1,0 1,0-1,24-23,-1 0,1 0,-1 0,1 0,-1-23,25-1,-25 24,1-23,-24-1,23 1,1-1,-1 1,-23-1,0 1,-23 23,-1 23,24 1,-23-1,23 1,0-1,0 1,0-1,23 1,-23-1,24 1,-1-1</inkml:trace>
  <inkml:trace contextRef="#ctx0" brushRef="#br0" timeOffset="41812.6899">24059 1669,'0'-23,"0"46,0-70,-23 47,23 24,0-1,-24 1,24 0,0-1,-23 24,23 0,0-23,0 23,23-24,1 1,-1 23,1-24,-1 1,25-1,-25 1,24-24,0 0,-23 23,-1-23,24 0,-23-23,-1 23,1-24,-1 24,1-23,-1-1,-23 1,24-1,-1-23,-23 24,0-24,24 23,-24-23,23 0,-23 0,0 23,0 1,0-24,0 23,0 1</inkml:trace>
  <inkml:trace contextRef="#ctx0" brushRef="#br0" timeOffset="42461.2953">25447 1646,'0'-24,"0"48,0-71,0 23,-23 24,-1 0,0 0,1 24,-1-24,-23 23,24 1,-24-1,23-23,1 48,-24-25,23 1,-23-1,47 24,-23-47,-1 24,24-1,0 1,0-1,0 1,24-24,-1 23,24-23,-23 0,23 0,0 0,-24 0,24 0,0 0,0-23,24 23</inkml:trace>
  <inkml:trace contextRef="#ctx0" brushRef="#br0" timeOffset="42687.3391">25047 1858,'0'23,"0"-46,24 46,23-23,-24 0,24 0,0-23,0 23</inkml:trace>
  <inkml:trace contextRef="#ctx0" brushRef="#br0" timeOffset="43264.3232">26482 1481,'0'0,"23"-23,-23-1,-23 1,-1 23,1 0,-24 0,23 0,-23 23,0 1,0-1,0 1,0 23,0-24,0 24,0 0,23 1,1-25,23 24,0 0,0-23,0-1,47 1,-24-24,25 23,-1-23,-24 0,24 0,0 0,0 0,-23-23</inkml:trace>
  <inkml:trace contextRef="#ctx0" brushRef="#br0" timeOffset="43565.8379">26106 1505,'0'23,"-24"-23,24 24,0-1,0 1,0 23,0-24,0 1,24 23,-24-23,0-1,0 1,0-1,0 1</inkml:trace>
  <inkml:trace contextRef="#ctx0" brushRef="#br0" timeOffset="44457.308">26576 1223,'23'-24,"-46"48,70-48,-47 1,23 23,1 23,-24 1,0-1,0 1,0-1,0 1,0-1,0 1,0-1,0 1,-24-24,24-24,24 1,-24-1,0 1,24 23,-1-24,-23 1,24-1,-1 24,1-23,-1 23,1 0,-1 0,-23 23,24 1,-24-1,0 1,0-1,0 1,0-1,0 1,23-24</inkml:trace>
  <inkml:trace contextRef="#ctx0" brushRef="#br0" timeOffset="44721.3172">27376 1176,'0'0,"0"23,-24-23,1 24,-1-1,0 1,1-1,-1 1,1-1,-1 1,1-1,-1-23,1 24,-1-24</inkml:trace>
  <inkml:trace contextRef="#ctx0" brushRef="#br0" timeOffset="44950.3269">27140 1199,'0'24,"24"-24,-24 23,23 1,1-1,-1 1,-23-1,24 1</inkml:trace>
  <inkml:trace contextRef="#ctx0" brushRef="#br0" timeOffset="45406.0018">27493 1223,'0'-24,"24"24,-1 0,1 0,-24 24,0-1,0 1,0-1,0 1,0-1,0-46,23 23,1-24,-24 1,47-1,-24 1,1 23,-1-24,1 24,-1 0,1 24,-1-24,1 23,-24 1,0-1,0 1,0-1</inkml:trace>
  <inkml:trace contextRef="#ctx0" brushRef="#br0" timeOffset="46990.3041">27893 1811,'23'0,"1"0,-24 23,24-23,23 0,0 0,-24 0,24-23,0 23,0 0,24 0</inkml:trace>
  <inkml:trace contextRef="#ctx0" brushRef="#br0" timeOffset="48748.3012">28928 1622,'0'0,"-24"24,24-1,0 1,0 0,0-1,-23 1,23-1,0 1,0-1,23-23,-23 24,0-1,24-23,-1 0,1 0,-1 0,1 0,23-23,-47-1,23 24,1-23,-24-1,0 1,23 23,-23-24,0 1,0-1,0 0,0 48,0 0,-23-1,23 1,0-1,0 1,0-1,23 1,1-24,-1 0,1 0,0 0,-24-24,23 24,1-23,-1-1,-23 1,24-1,-1 24,1-23,-1 23,24-24,-47 48,24-24,-24 23,23-23,-23 24,0-1,0 1,-23-24,23 23,-24 1,24-48,24 24,-24-23,23-1,1 1,-1-1,1 24,-24-23,23 23,1 0,-1 0,-23 23,0 1,0-1,24 1,-24-1,23-23,-23 24,24-24,-1 0,-23-24,24 24,-24-23,23-1,-23 1,0-1,24 24,-24-23,0-1,0 0,23 24,-23-23,0 46,0 1,0 0,0-1,24 1,-24-1,0 1,0-1,24-23,-1 0,1 0,-1 0,-23-23,24 23,-24-24,0 1,0-1,0 1,0-1,23 0,1-23,-24 24,23-1,-23-23,24 24,-24-1,0 1,0-1,23 1,-23-1,-23 24,23 24,0-1,0 1,-24-1,24 1,0 23,-23-24,23 24,0-23,23-1,-23 25,0-25,24-23,-24 24,0-1,23 1,1-24,-24 23,23-23,24-23</inkml:trace>
  <inkml:trace contextRef="#ctx0" brushRef="#br0" timeOffset="49012.3036">29869 1575,'0'0,"23"0,1 0,23 0,-24 0,24-23,-23 23,46 0,-46 0,23 0,-24 0</inkml:trace>
  <inkml:trace contextRef="#ctx0" brushRef="#br0" timeOffset="49218.3084">29963 1387,'0'0,"-24"0,1 24</inkml:trace>
  <inkml:trace contextRef="#ctx0" brushRef="#br0" timeOffset="50925.2994">30598 1646,'0'-24,"-24"1,1 23,-1 0,1 0,-1 0,0 0,1 23,-1 1,1-24,-1 23,1-23,23 24,0 0,-24-1,48-23,-24 24,23-24,1 0,-1 0,-23-24,47 24,-23-23,0 23,-24-24,23 24,-23-24,24 24,-24 24,0 0,23-1,-23 1,24-24,-1 0,1 0,-1 0,1 0,23-24,-24 24,1-23,-1-1,1 0,-24 1,23-1,-23 1,0-1,-23 24,23-23,0-1,-24 1,1-1,-1 24,24 24,24-24,-1 0,1 0,-1 23,24-23,-23 0,-1 0,24 0,-23 0,-24 24,23-24,1 0,-24 23,0 1,0-1,0 1,0-1,-24-23,24 24,0 0,0-1,0 1,0-1,24-23,-1 0,1 0,0-23,-1-1,1 24,-24-23,23-1,1 0,-1 1,1 23,-24-24,0 1,0 46,0 1,0-1,0 1,0 0,-24-24,24 23,24 1,-24-1,23-23,1 0,-1-23,1-1,-1 24,1-23,-1-1,1 24,-24-24,23 1,1 23,-24 23,-24-23,24 24,-23 23,23-23,-24-1,1 24,-1-23,1-1,-1 24,-23-23,24-1,-24 1,23-1,1 1,-48-1,47 1,1-24,-1 0,1 0,-1 0,24-24,24 1,-1-1,24 1,1 23,22-24,1 1,-1-24</inkml:trace>
  <inkml:trace contextRef="#ctx0" brushRef="#br0" timeOffset="52872.0949">23707 2845,'0'-23,"0"-1,0 48,0-1,0 1,0-1,23 1,1-1,-1 25,-23-25,24 1,-1-1,-23 24,24-23,-1-1,-23 1,24-1,-24 1,23-24,-23 23,24-23,-24-23,0-1,0 1,0-1,23-23,1 0,-24 24,0-24,23 23,-23 0,24-23,-24 24,0-1,23 24</inkml:trace>
  <inkml:trace contextRef="#ctx0" brushRef="#br0" timeOffset="53260.2973">24271 3128,'-23'23,"23"1,-24-1,24 1,0-1,0 1,0-1,24 1</inkml:trace>
  <inkml:trace contextRef="#ctx0" brushRef="#br0" timeOffset="53651.3281">24624 3128,'23'23,"-23"1,0-1,0 1,-23-1,-1 1,1-1,23 1</inkml:trace>
  <inkml:trace contextRef="#ctx0" brushRef="#br0" timeOffset="54308.3127">25071 2798,'0'-23,"23"23,-23 23,0 1,0-1,24 1,-24-1,0 24,0-23,23 0,-23 23,24-47,-24 23,0 1,23-1,1 1,-24-1,23-46,-23-1,24 24,-24-23,23-24,-23 23,24-23,-24 23,23-23,-23 0,0 24,24-1,-24 1,0-1,0 1,23 23,-23 23</inkml:trace>
  <inkml:trace contextRef="#ctx0" brushRef="#br0" timeOffset="54779.5836">25541 3057,'0'-23,"0"-1,24 24,-24-23,23 23,1 0,-24 23,0 1,23-24,1 23,-24 1,0-1,0 1,-24 23,24-24,-23-23,-1 24,1-1,23 1,-24-24,1 23,-1 1,24-1,24-23,23 0,-24 0,1-23,23 23</inkml:trace>
  <inkml:trace contextRef="#ctx0" brushRef="#br0" timeOffset="55353.302">26717 2751,'0'-23,"-23"23,-1 0,-23 0,0 0,23 23,-23-23,0 24,24-1,-24 24,23-23,1 23,-1-24,1 1,-1 0,24 23,24-24,-1 1,1-24,-1 23,1-23,23 0,-24 0,24 0,-23-23,-1 23,48 0</inkml:trace>
  <inkml:trace contextRef="#ctx0" brushRef="#br0" timeOffset="55586.3135">26270 2916,'24'0,"-1"0,1-24,23 24,-24 0,1 0,46 0,-46 0,23 0,0 0</inkml:trace>
  <inkml:trace contextRef="#ctx0" brushRef="#br0" timeOffset="56056.0467">27940 2610,'0'0,"0"-23,-24-1,1 24,-24 0,23 0,-23 0,0 0,24 0,-24 24,0-24,-24 23,24 1,-23 23,23-24,0 24,-1-23,25 23,-1 0,24-24,24 24,-1-23,1 0,0-1,46-23,-23 24,0-24,24 0,-1 0,-23 0,0 0,0 0,0-24</inkml:trace>
  <inkml:trace contextRef="#ctx0" brushRef="#br0" timeOffset="56376.3115">27376 2634,'23'0,"-23"23,24 1,-1 23,-23-24,0 1,0 23,0-24,0 1,0 23,24-24,-1 1</inkml:trace>
  <inkml:trace contextRef="#ctx0" brushRef="#br0" timeOffset="57021.3093">28128 2446,'24'0,"-24"23,0 1,0-1,0 1,0-1,23 1,-23-1,0 1,0-1,0 1,0-48,0 1,0-1,0 1,24 23,-1-24,-23 1,24-1,-1 24,1 0,-1 0,1 0,-1 0,-23 24,24-24,-24 23,23 1,1-1,-1 1,1-24,-1 23,1-23</inkml:trace>
  <inkml:trace contextRef="#ctx0" brushRef="#br0" timeOffset="62458.3219">8890 4750,'0'0,"0"-23,-24 23,1-24,-1 24,1 0,-24 0,0 0,23 0,-23 24,24-24,-24 0,0 23,23 24,1-23,-1-1,-23 25,47-1,-23 0,-1-24,24 24,0-23,0-1,0 1,24-1,-1 1,24-24,-23 0,23 0,-24-24,24 24,0-23,0-1,-23 1,-1-1,1-23,23 24,-47-1,0-23,23 24,-23-1,0-23,0 23,0-23,0 0,0 0,24 24,-24-24,0 23,0-23,0 24,0-1,0 1,0 46,0 1,0 23,0 0,-24 23,24-23,-23 24,23-24,0 0,23 0,1 0,-24-23,23 23,1-24,23 1,-23-1,23-23,-24 0,24 0</inkml:trace>
  <inkml:trace contextRef="#ctx0" brushRef="#br0" timeOffset="63271.641">9525 4327,'0'0,"-24"0,24 24,-23-1,-1 1,24-1,-23 24,-1 0,24 0,0 24,0-1,0-23,0 0,0 24,0-24,24 0,-1 0,1 0,-1-23,25-1,-25 1,24-1,0-23,-23 0</inkml:trace>
  <inkml:trace contextRef="#ctx0" brushRef="#br0" timeOffset="63946.3374">9972 4374,'-24'0,"24"24,0-1,-23 24,-1-23,24 46,0-23,0 0,0 0,0-23,0 23,0 0,47 0,0-23,-23-24,23 0,-24 0,1 0,23-24,-23 0,-1 24,1-23,-1-1,1-23,-24 24,23-1,-23-23,0 24,0-24,0 0,0 0,0 23,0-23,0 24,0-1,0 1,0-1,0 1</inkml:trace>
  <inkml:trace contextRef="#ctx0" brushRef="#br0" timeOffset="64667.3322">10560 4374,'0'24,"23"23,-23-24,24 1,-1 23,-23-24,24 24,-1-23,-23-1,24 24,-1-23,1-1,-1 1,1-24,-24-24,24 24,-24-23,23-1,-23 1,24-1,-1-23,-23 0,24 24,-24-24,0 23,0-23,0 24,23-1,-23 1,0-1</inkml:trace>
  <inkml:trace contextRef="#ctx0" brushRef="#br0" timeOffset="65100.331">11148 4727,'0'23,"0"1,23-24,-23 23,0 1,0-1,0 1</inkml:trace>
  <inkml:trace contextRef="#ctx0" brushRef="#br0" timeOffset="65453.7581">11712 4750,'0'0,"0"24,-23-1,23 1,-24-24,1 23,-1 1,24 0,-47-24</inkml:trace>
  <inkml:trace contextRef="#ctx0" brushRef="#br0" timeOffset="65973.3337">11900 4257,'0'0,"-23"23,23 1,-24-1,24 1,0 23,0 0,0-24,0 24,0 0,0-23,0 23,24 0,-1-24,-23 1,24-24,-1 0,1 0,-1 0,1 0,-24-24,23 1,1-1,-24 1,24-1,-1-23,1 24,-24-24,0 0,23 23,1-23,-24 24,0-1,23 1,-23-1</inkml:trace>
  <inkml:trace contextRef="#ctx0" brushRef="#br0" timeOffset="66618.8337">12488 4209,'-23'24,"23"0,0-1,0 1,0 23,0-24,0 24,23-23,-23 23,24-24,-24 24,0-23,23-1,-23 1,24-1,-1-23,-23 24,24-24,-1 0,-23-24,24 1,-24-1,23 1,-23-1,0-23,0 24,0-24,24 23,-24-23,24 0,-24 24,23-1,-23-23,0 23,24 24,-1-23,-23-1</inkml:trace>
  <inkml:trace contextRef="#ctx0" brushRef="#br0" timeOffset="67239.3164">12865 4586,'0'-24,"0"48,23-48,-23 1,24-1,-24 1,23 23,1 0,-1 23,1 1,-1-1,-23 1,0-1,0 1,0-1,0 1,-23 23,-1-47,1 23,23 1,-24-1,24 1,-23-24,46 0,1 0,-1 0,24 0,-23 0,-1-24,24 24,0-23,-23 23,23-24</inkml:trace>
  <inkml:trace contextRef="#ctx0" brushRef="#br0" timeOffset="67617.3337">13359 4139,'0'-24,"0"1,0-1,0 48,0-1,23 1,1 23,-24-24,23 25,24-1,-47-24,24 24,-1-23,-23 23,24-24,-24 24,0 0,0-23,0 23,-24-24,24 1,-47 23,-23-24</inkml:trace>
  <inkml:trace contextRef="#ctx0" brushRef="#br0" timeOffset="68360.8348">14135 4398,'0'0,"23"0,1 0,-1 0,24 0,0 0,-23 0,23 0,0 0,-24 0</inkml:trace>
  <inkml:trace contextRef="#ctx0" brushRef="#br0" timeOffset="68564.5864">14135 4586,'23'0,"1"0,23 0,-24-24,1 24,-1 0,24 0,-23 0,23-23,-24 23</inkml:trace>
  <inkml:trace contextRef="#ctx0" brushRef="#br0" timeOffset="70080.3316">15593 4045,'0'0,"0"-24,0 1,0 46,23 1,-23 23,24-24,-24 24,0 0,0 24,-24-24,24 24,-23 23,23-24,0-23,-24 0,1-23,23 23,0-24,-24 1,24-1</inkml:trace>
  <inkml:trace contextRef="#ctx0" brushRef="#br0" timeOffset="70521.3232">15828 4021,'0'-23,"0"46,23 1,-23-1,0 1,0 23,0 0,0 0,-23 24,23-24,0 0,0 0,0 0,0 0,0 0,0 0,-24-24,24 24,0-23,0-1,0 1,0-1</inkml:trace>
  <inkml:trace contextRef="#ctx0" brushRef="#br0" timeOffset="72313.3234">16369 4162,'0'-23,"0"46,0 1,0-1,0 25,0-25,0 1,0 23,0-24,0 24,0-23,0-1,23 24,-23-23,0-1,0 1,24-1,-24 1,0-1,47-23,-47 24,23-24,25 0,-25-24,1 24,23-23,-24 23,1-24,-1 1,-23-1,0 1,0-1,0 1,0-1,0 1,0-1,0 1,24-24,-24 23,0 1,0-1,23 1,-23-1,0 0</inkml:trace>
  <inkml:trace contextRef="#ctx0" brushRef="#br0" timeOffset="72999.347">16910 4186,'0'-24,"0"48,23-1,-23 1,24 23,-24-23,23 23,-23-24,0 1,24-1,-1 1,-23-1,0 1,24-1,-24 1,23-1,1-23,-24 24,23-24,1 0,-24-24,0 1,24-24,-24 23,23 1,-23-24,0 23,0 1,0-24,24 23,-24 1,0-1,0 0,0 1,0-1</inkml:trace>
  <inkml:trace contextRef="#ctx0" brushRef="#br0" timeOffset="73473.3252">17427 4562,'0'0,"0"-23,0 46,0 1,0-1,0 1,0-1,0 1,0-1,0 1</inkml:trace>
  <inkml:trace contextRef="#ctx0" brushRef="#br0" timeOffset="73927.6321">17804 4398,'23'-24,"24"24,0 0,-23-23,-1 23,48 0,-48-24,1 24,46 0,-46 0,-1 0,24 0,-23 0</inkml:trace>
  <inkml:trace contextRef="#ctx0" brushRef="#br0" timeOffset="74618.1109">18721 4209,'0'-23,"0"46,0-70,0 71,-24-1,24 1,0 0,0 23,0-24,0 1,0 23,24-24,-24 1,23-1,1 24,-24-23,23-1,1 1,-1-1,1 1,-1-24,1 0,-1 0,1 0,-1 0,1-24,-1 1,1-1,23 1,-47-1,47-23,-47 24,0-24,24 23,-1-23,-23 24,0-1,0 1,0-1,0 0,0 1,0-1,0 1</inkml:trace>
  <inkml:trace contextRef="#ctx0" brushRef="#br0" timeOffset="75806.347">19426 4115,'0'24,"0"-1,24 1,-24-1,23 1,-23 0,0-1,24 1,-24-1,23 1,1-1,-24 1,0-1,0 1,23-24,-23 23,24-23,-24 24,0-48,0 1,0-1,23-23,-23 0,24 24,-24-1,0-23,0 23,23 24,-23-23,0-1,0 1,24 23</inkml:trace>
  <inkml:trace contextRef="#ctx0" brushRef="#br0" timeOffset="76459.3291">19779 4374,'0'0,"24"-23,-1-1,1 24,-1 0,1 0,-24 24,23-1,-23 1,0-1,0 1,-23-1,-1 1,24-1,0 1,-23-1,-1-23,24 24,24-24,-1 0,1 0,-1 0,1 0,-1-24,1 24,-1 0,1 0</inkml:trace>
  <inkml:trace contextRef="#ctx0" brushRef="#br0" timeOffset="76947.558">20296 4139,'0'0,"-23"0,46 0,1 0,0 23,-1-23,24 0,-23 24,23-24,-24 23,1-23,-1 0,24 0,-23 24,-1-24</inkml:trace>
  <inkml:trace contextRef="#ctx0" brushRef="#br0" timeOffset="77462.3224">20085 3998,'0'23,"0"1,0 23,0 0,23-24,-23 24,0 1,24-1,-24 0,0 0,0 0,0-24,-24 24,24 0,-23-23,23-1,0 24,-24-23</inkml:trace>
  <inkml:trace contextRef="#ctx0" brushRef="#br0" timeOffset="78321.3374">20273 4162,'-24'0,"24"-23,24 23,-1 0,-23-24,0 1,0-1,0 48,0-1,0 1,0-1,0 1,-23-1,23 25,0-1,0 0,0-24,0 24,-24-23,24 23,-23-24,23 24,-24-47,24 47,0-23,0-1</inkml:trace>
  <inkml:trace contextRef="#ctx0" brushRef="#br0" timeOffset="78773.2886">20367 4209,'0'-23,"24"23,-24-24,23 24,1-23,-1 23,-23 23,0 1,0-1,0 1,24 0,-1-24,1 0,-1 0,1 0,-1 0,1 0</inkml:trace>
  <inkml:trace contextRef="#ctx0" brushRef="#br0" timeOffset="79630.3599">14581 5832,'24'-23,"0"23,23-24,-24 24,1 0,-1 0,1 0,-1 0</inkml:trace>
  <inkml:trace contextRef="#ctx0" brushRef="#br0" timeOffset="79811.3794">14534 6020,'0'24,"24"-24,-1 0,1 0,0-24,23 24,0 0,-24 0,24-23</inkml:trace>
  <inkml:trace contextRef="#ctx0" brushRef="#br0" timeOffset="81917.3542">15804 5479,'0'-23,"0"-1,0 1,24 46,-24 24,0-23,0 23,23 0,-23 24,0-1,0 1,-23-1,23 1,-24-1,24 1,0 0,-23-1,23-23,-24 24,24-1,0-23,0 0,0-23,-23 23,23-24,-24 1,1-48,23 1,0-1,-24 1,24-1,-23-23,23 24,0-24,-24 23,1 1,23-24</inkml:trace>
  <inkml:trace contextRef="#ctx0" brushRef="#br0" timeOffset="83127.3386">15687 5479,'23'-23,"1"23,-1 0,1-24,-1 24,24 0,-23-23,23 23,0 0,0-24,0 24,0 0,0-23,24 23,-1 0,1 0,-24 0,23 0,25 0,-25 0,1 0,-1 0,1 0,23 0,-24 0,48 0,-24 0,-23 0,46 0,-23-24,24 24,-1 0,25 0,-25-23,24 23,-23-24,23 1,-23-1,-1 24,24-23,0 23,-23-24,23 1,-23 23,23-24,0 24,0 0,0 0,24 0,-24 0,0 0,24 0,-24 0,0 0,23 0,1 0,-24 0,0 24,24-24,0 23,-1-23,1 0,-24 24,24-24,-24 23,23-23,1 0,0 0,-1 24,1-24,-1 0,1 23,0-23,188 0,-189 24,24-24,-23 0,23 0,-23 23,-1-23,1 0,0 0,-24 0,23 0,1 0,-24 0,0 0,0 0,0 24,1-24,-1 0,-24 0,1 0,-1 0,1 0,-24 0,0 0,0 0,0 23,-47-23,24 0,-1 0,-23 0,1 24,-1-24,-24 0</inkml:trace>
  <inkml:trace contextRef="#ctx0" brushRef="#br0" timeOffset="84104.7594">16745 5691,'0'0,"24"-23,-1 23,1 0,-24-24,23 24,-23 24,-23-1,-1 1,1-1,-1 1,-23 23,0-24,0 1,24-1,-24 24,-1-47,25 24,-24-1,47 1,-24-24,1 23,46 1,1-24,-24 23,47-23,-24 24,25-24,-1 23,0 1,0-24,0 24,0-1,0 1,0-1,0 1,-24-1,1-23,-24 24</inkml:trace>
  <inkml:trace contextRef="#ctx0" brushRef="#br0" timeOffset="85154.3266">17310 5738,'0'-23,"0"-1,0 1,0 46,0 1,0 23,0-24,-24 24,24-23,0 46,-23-46,23 46,0-46,23 23,1-24,-24 25,23-25,1-23,-1 24,1-24,-1 0,24 0,0 0,-23-24,23 24,-24-23,48-25,-48 25,-23-24,0 23,0 1,0-1,0-23,0 0,-23 24,23-1,-24 1,24-1,0 1</inkml:trace>
  <inkml:trace contextRef="#ctx0" brushRef="#br0" timeOffset="86157.4571">17968 5715,'0'-24,"-23"1,46 23,-23 23,0 1,24-1,-1 1,1-24,-24 47,23-24,-23 1,24-1,-24 1,23-1,1 1,-24-1,23 1,-23-1,0 1,24-24,-24 23,0 1,23-24,-23-24,0 1,0-1,0 1,0-1,0 1,0-1,0-23,0 24,0-1,0-23,24 24,-24-1,23 1,-23-1,0 1,0-1,0 1</inkml:trace>
  <inkml:trace contextRef="#ctx0" brushRef="#br0" timeOffset="86643.3576">18462 5973,'0'-23,"0"46,0 1,0-1,0 1,0-1,0 1,0-1,24 1,-24 0,0-1</inkml:trace>
  <inkml:trace contextRef="#ctx0" brushRef="#br0" timeOffset="87117.3357">18744 5926,'24'0,"23"0,0-23,-24 23,1 0,-1 0,24 0,0 0</inkml:trace>
  <inkml:trace contextRef="#ctx0" brushRef="#br0" timeOffset="88219.6743">19379 5644,'0'-23,"0"-1,0 48,-23-24,23 23,-24 1,24-1,-23 1,23 23,0-24,0 24,0-23,23-1,-23 24,24-23,-1-1,-23 1,24-1,-1-23,1 24,-1-1,24-23,-23 0,-1 0,1 0,-1-23,1 23,-24-24,23 1,-23-1,0-23,0 0,0 24,24-24,-24 23,24 1,-24-24,0 23,0 1,23-1,-23 1,0-1,0 1</inkml:trace>
  <inkml:trace contextRef="#ctx0" brushRef="#br0" timeOffset="88774.0183">19920 5574,'0'-24,"0"1,0 46,0 1,0 23,0-24,0 1,0 23,24-24,-24 1,0 23,23-24,-23 24,24-23,-24-1,0 1,23-1,1 1,-24-1,23-23,-23 24,24-24,-1 0,-23-24,24 24,-1-23,-23-1,0-23,0 24,24-1,-24-23,23 24,-23-24,0 23,24 1,-1-24,1 23,-24 1,0-1,23 24,-23-23</inkml:trace>
  <inkml:trace contextRef="#ctx0" brushRef="#br0" timeOffset="89398.0931">20438 5950,'0'-24,"0"48,23-71,1 47,-1 0,1 0,23 0,-24 23,-23 1,0-1,0 1,0-1,0 1,-23-1,-1 1,1-24,-1 23,1 1,-1 0,1-24,23 23,23-23,1 0,23 0,-24 0,24 0,-23 0,-1 0,24-23</inkml:trace>
  <inkml:trace contextRef="#ctx0" brushRef="#br0" timeOffset="89930.3299">21143 5409,'0'-47,"0"23,0 1,24-1,-24 1,0-1,23 24,-23 24,0-1,0 24,-23-23,23 23,0 0,0 0,0 24,0-24,0 23,0 1,0-24,0 0,0 23,0-23,0 0,0 0,0 0,0 1,0-1,0 0,0-24,0 1,0 23,23-24</inkml:trace>
  <inkml:trace contextRef="#ctx0" brushRef="#br0" timeOffset="90813.3474">21708 5668,'-24'0,"24"23,-23 1,23-1,0 1,0 23,0-24,0 24,0 0,0 0,0-23,0-1,23 24,-23-23,24-24,-24 23,47-23,-24 0,24 0,-23 0,-1 0,-23-23,47 23,-23-24,-24 1,23-1,1 1,-24-1,0-23,23 47,-23-47,0 24,0-1,0 1,24-1,-24 1,0-1,0 1,0-1</inkml:trace>
  <inkml:trace contextRef="#ctx0" brushRef="#br0" timeOffset="91365.443">22272 5668,'0'-24,"0"1,24 23,-24 23,0 1,0 23,0 0,23 0,-23-24,0 1,0 23,24-24,-1-23,1 24,-24-1,23 1,1-24,-1 0,1 0,-24-24,23 1,-23-1,24 24,-24-47,23 24,-23-1,0 1,24-24,-24 23,23 1,-23-1,0-23,0 24,24 23</inkml:trace>
  <inkml:trace contextRef="#ctx0" brushRef="#br0" timeOffset="91685.484">22695 5879,'0'24,"24"-24,-24 23,0 1,0-1,0 1,0-1,0 24,0-23,0-1,0 1,0 0</inkml:trace>
  <inkml:trace contextRef="#ctx0" brushRef="#br0" timeOffset="92075.3392">23048 5903,'24'0,"-1"-24,1 24,-1 0,1 0,23-23,0 23,-24 0,1 0,-1 0,24 0,0 0</inkml:trace>
  <inkml:trace contextRef="#ctx0" brushRef="#br0" timeOffset="92836.2834">24059 5668,'-23'-24,"23"1,-24 23,1 0,23 23,-24 1,24-1,0 1,-23 23,23-24,0 24,0-23,23 23,-23-24,24 24,-24 0,23-23,1-1,-1 1,1-1,-1 1,1-24,0 0,-1-24,1 24,-1-23,1-1,-1-23,-23 24,47-1,-47-23,24 24,-1-24,1 23,-24 1,23-24,-23 23,0 1,-23 23</inkml:trace>
  <inkml:trace contextRef="#ctx0" brushRef="#br0" timeOffset="93823.6486">24624 5715,'0'-24,"23"24,-23 24,24-24,-24 23,0 1,0-1,0 1,0-1,23 1,-23-1,0 24,0-23,0-1,24 1,-24-1,0 1,0-1,0 1,23-24,-23 23,24-23,0-23,-24-1,23 1,-23-1,24 1,-24-1,0 1,23-1,-23 1,24-24,-24 23,0 1,23-1,1 1,-24-1,0 1,0-1,0 1,23 23</inkml:trace>
  <inkml:trace contextRef="#ctx0" brushRef="#br0" timeOffset="94420.3519">24953 6091,'0'-24,"24"1,-1 23,-23-24,24 24,-1 0,1 0,-1 0,1 0,-1 0,-23 24,0-1,-23 1,23-1,-24-23,24 24,-23 0,-1-24,24 23,24-23,-1 0,1 0,-1 0,1 0,23 0,-24 0,24 0</inkml:trace>
  <inkml:trace contextRef="#ctx0" brushRef="#br0" timeOffset="94860.3624">25659 5738,'23'24,"1"-24,-1 0,-23 23,47-23,-23 24,-1-24,71 23,-70-23,23 0,24 24,-48-24,24 23,0-23,-47 24,47-24,-47 23,0 1,0-1,0 1,-23-1,-48 1,48-1,-24 1,-1-1,1 1,24-24,-24 24</inkml:trace>
  <inkml:trace contextRef="#ctx0" brushRef="#br0" timeOffset="96749.1005">14534 7925,'0'-23,"24"23,-1 0,-23-24,24 24,0 0,-1 0,24 0,-23 0,-1 0,24 0,-23 0</inkml:trace>
  <inkml:trace contextRef="#ctx0" brushRef="#br0" timeOffset="96978.1324">14581 8161,'0'0,"0"23,24-23,0 0,23-23,-24 23,1 0,-1 0,24 0,-23 0,-1-24</inkml:trace>
  <inkml:trace contextRef="#ctx0" brushRef="#br0" timeOffset="98416.3437">16087 7408,'23'-24,"-23"1,0 46,0 1,0 0,0 23,0 0,0 0,0 23,0-23,0 0,-23 24,23-24,0 0,-24 23,24-23,-23 1,23-1,0 0,-24 0,24-24,-23 1,23-1,0 1,0-1,-24-23,1-23,-1-1,24 1,-47-1,23 1,24-1,-47 1,47-1,-47 1,24-1,-1 1</inkml:trace>
  <inkml:trace contextRef="#ctx0" brushRef="#br0" timeOffset="99199.0837">16063 7455,'0'0,"0"-23,24 23,-1-24,1 24,-1 0,1 0,-1 0,24 0,-23 0,23 24,0-24,0 0,0 0,0 0,0 0,0 23,0-23,24 0,-24 0,23 0,1 0,-1 24,1-24,23 0,-23 0,23 0,23 0,-23 0,24 0,23-24,-23 24,23-23,0-1,0 24,118-47,-95 47,1-24,-24 24,24-23,-48 23,24 0,24 0,-24 0,0 0,0 0,0 0,24 0,-47 23,46-23,-23 0,0 24,1-24,-1 0,-24 0,1 0,23 0,-23 0,-24-24,23 24,-23 0,0-23,-23 23,23-24,-47 24</inkml:trace>
  <inkml:trace contextRef="#ctx0" brushRef="#br0" timeOffset="99971.3456">17310 7808,'0'0,"-24"0,1 23,-1 1,-23-1,24 1,-1-1,-23 1,23-1,1-23,-1 24,1-1,-1-23,24 24,0 0,24-24,-1 0,1 23,23-23,-24 24,1-24,23 23,0-23,0 24,0-1,-23-23,23 24,-24-1,24-23,-23 0,-1 0</inkml:trace>
  <inkml:trace contextRef="#ctx0" brushRef="#br0" timeOffset="100688.7837">18086 7784,'0'0,"0"-23,23 23,-23 23,24 1,-24-1,23 1,-23-1,0 1,24-1,-1 24,-23-23,24-1,-1 1,-23 0,0-1,24-23,-24 24,23-1,1-23,-24-23,0-1,23 1,-23-1,0 0,24-23,-24 24,0-24,23 23,-23 1,0-24,0 23,0 1,0-1,0 1,0-1,24 24</inkml:trace>
  <inkml:trace contextRef="#ctx0" brushRef="#br0" timeOffset="101037.3575">18533 7996,'23'0,"-23"23,0 1,0 0,0-1,24 1,-24-1,0 1,0-1,0 1</inkml:trace>
  <inkml:trace contextRef="#ctx0" brushRef="#br0" timeOffset="103237.3519">19026 7643,'0'-23,"0"-1,0 1,0-1,0 48,0-1,0 1,0-1,0 24,0-23,0 23,0-24,0 24,0 0,0-23,0 23,0-24,0 24,0 1,0-25,0 24,0-23,0-1,0 24,0-23,0-1,0 1</inkml:trace>
  <inkml:trace contextRef="#ctx0" brushRef="#br0" timeOffset="105153.3856">19026 7714,'-23'0,"-1"0,48 0</inkml:trace>
  <inkml:trace contextRef="#ctx0" brushRef="#br0" timeOffset="106459.2494">19026 7761,'0'-24,"0"1,-23 23,-1 0,1 0,23 23,23-23,1 0,-1 0,1 0,0 0,-1 0,-23 24,-23-1,-1-23,24 24,-24-24,1 23,-1 1,1-1,23 1,0-1,0 1,23-24,1 0,-1 0,1 0,0 0,-1 0,-46 0,-1 0,0 23,-23-23,24 0,-24 0,0 0,0 0,0 0,-24 0,24 0,0 0,24 0,-24 0,23 0,1 0,-1-23,1 23,23-24,0 1,0-1,-24 24,0 0,1 0,23 24,23-24,1 0,0 0,23-24,-24 24,1 0,23-23,-24 23,1-24,-1 24,-46 0,-1 0,1 0,-24 24,0-24,-24 23,24-23,0 47,0-23,23-1,-23 1,47-1,0 1,0 0,24-24,-1 23,48-23,-24 0,0 0,24 0,-24 0,0 0,23-23,-23 23,24-24,-24 0,0 1,-24 23,1 0,-1-24,-46 24,-1 0,1 0,-1 24,1-24,-24 23,0 1,23 0,-23-24,47 23,-23 1,23-1,23 1,-23-1,24-23,-1 0</inkml:trace>
  <inkml:trace contextRef="#ctx0" brushRef="#br0" timeOffset="107021.3527">19661 7714,'0'0,"0"23,24 1,-24-1,24 24,-24-23,0 23,0 0,23-24,1 48,-24-47,23-1,1 1,-24-1,23-23,1-23,-24-1,23 1,-23-1,0-23,24 23,-1 1,-23-1,0-23,24 47,-1-47,1 24,-24-1,23 1</inkml:trace>
  <inkml:trace contextRef="#ctx0" brushRef="#br0" timeOffset="107356.3521">20179 8067,'23'0,"-23"23,0 1,0-1,-23-23,23 24,0-1,0 1,-24-1,24 1,0-1,0 1</inkml:trace>
  <inkml:trace contextRef="#ctx0" brushRef="#br0" timeOffset="107697.627">20485 7925,'0'0,"23"0,1 0,-1 0,24 0,0 0,-23 0,-1 0,24 0,-23 0,23 0</inkml:trace>
  <inkml:trace contextRef="#ctx0" brushRef="#br0" timeOffset="108312.3838">21026 7761,'23'0,"-23"23,0 1,24 23,-24-24,0 1,23-1,-23 24,0-23,0-1,0 1,0 0,24-24,-24 23,0 1,23-24,1 0,-1-24,1 1,-24-1,0 0,23-23,-23 24,24-1,-24-23,0 0,0 24,0-1,23 1,-23-1,0 1,24 23</inkml:trace>
  <inkml:trace contextRef="#ctx0" brushRef="#br0" timeOffset="108884.4967">21425 8067,'24'0,"-1"-24,1 24,-24-24,23 24,1 0,-24 24,0 0,0-1,0 1,0-1,0 1,-24-1,1 1,23-1,-24-23,1 0,-1 24,24-1,24-23,-1 0,1 0,-1 0,1-23,-1 23,1-24,0 24,23 0</inkml:trace>
  <inkml:trace contextRef="#ctx0" brushRef="#br0" timeOffset="110017.3649">21872 7808,'0'-24,"24"24,-1 0,1 0,-24 24,47-24,-24 0,1 0,23 23,-24-23,24 0,-47 24,47-24,-23 23,0-23,-1 0,-23 24,24-24,-24 23,0 1,-24-24,24 23,-47-23,23 24,-23-1,24-23</inkml:trace>
  <inkml:trace contextRef="#ctx0" brushRef="#br0" timeOffset="111723.3517">14676 9619,'0'0,"23"0,-23-24,24 24,-1 0,24 0,-23-23,23 23,-24-24,24 24</inkml:trace>
  <inkml:trace contextRef="#ctx0" brushRef="#br0" timeOffset="111948.3403">14676 9783,'23'0,"1"0,-1-23,1 23,-1 0,24 0,-23-24,23 24,-24-23,24 23</inkml:trace>
  <inkml:trace contextRef="#ctx0" brushRef="#br0" timeOffset="112871.3613">16392 9619,'0'0,"0"-24,0 1,0-1,0 1,-23 23,23-24,-24 24,1 0,-1 0,1 0,-1 0,1 24,-1 23,1-24,-1 1,1 23,23-24,0 24,-24-23,24-1,0 1,0-1,24 1,-1-1,1-23,-1 0,1-23,-1 23,1 0,-1-24,1 1,-1-1,1 1,-24-1,0 1,0-1,0-23,0 0,0 0,0 0,0 24,0-24,0 0,0 0,0 23,0 0,23-23,-23 24,0-1,0 71,0-23,0 23,-23 0,23 24,0-1,-24-23,24 0,0 24,0-24,0-24,24 24,-24-23,0-1,23 1,1-24,-1 0,24 0,1 0</inkml:trace>
  <inkml:trace contextRef="#ctx0" brushRef="#br0" timeOffset="113838.3518">17121 9219,'0'-24,"0"1,24 23,-48 0,1 23,23 1,-24 23,1 0,-1 0,24 24,0-1,0 1,0-1,0-23,0 0,24-23,-1 23,1-24,-1 1,1-24,23 23,-23-23,23 0</inkml:trace>
  <inkml:trace contextRef="#ctx0" brushRef="#br0" timeOffset="114560.3606">17968 9266,'0'0,"0"-24,-23 24,-1-23,24 46,24 1,-1-1,-23 25,0-25,24 24,23-23,-47 23,23-24,1 24,-1-23,1-1,-1 1,-23-1,24 1,-1-1,-23-46,24-1,-24 1,0-1,23-23,-23 0,0 24,0-24,0 23,24 1,-24-24,0 23,0 0,0 1,23-1</inkml:trace>
  <inkml:trace contextRef="#ctx0" brushRef="#br0" timeOffset="114929.0933">18439 9619,'0'23,"0"1,0-1,0 1,0-1,0 1,0-1</inkml:trace>
  <inkml:trace contextRef="#ctx0" brushRef="#br0" timeOffset="115344.3614">19026 9760,'0'23,"0"1,-23-1,-1 1,1-1,-1 1,1-1</inkml:trace>
  <inkml:trace contextRef="#ctx0" brushRef="#br0" timeOffset="115861.3607">19215 9289,'0'-23,"0"46,0-70,0 71,0-1,0 1,0 0,0-1,23 24,1 0,-24 0,0-23,47 23,-47-24,47 48,-24-48,-23 1,24-24,-1 0,-23-24,24 1,-24-24,23 23,-23-23,0 24,0-24,24 0,-24 23,23 1,-23-24,0 23,0 0,24 1,-24-1</inkml:trace>
  <inkml:trace contextRef="#ctx0" brushRef="#br0" timeOffset="116382.9937">19591 9666,'0'-24,"23"1,-23-1,24 24,-1-23,1 23,0 0,-24 23,23-23,-23 24,0-1,0 1,0-1,-23 1,23-1,0 1,-24-1,0 1,1-24,23 23,0 1,23-24,1 0,0 0,-1-24,1 24,23-23,-24 23</inkml:trace>
  <inkml:trace contextRef="#ctx0" brushRef="#br0" timeOffset="116871.3751">20155 9242,'24'24,"-1"-24,1 23,23-23,0 24,-23-24,-1 24,24-24,-23 0,23 0,0 23,-24-23,24 0,-23 24,-1-24,1 23,-1-23,-23 24,0-1,0 1,-47-1,47 1,-47 23,0-24,0 24,0-23,0-1,0 24</inkml:trace>
  <inkml:trace contextRef="#ctx0" brushRef="#br0" timeOffset="118060.3597">19803 9172,'0'-24,"23"24,-23-23,24 23,-1 0,24 0,0 0,-23 0,23 23,0-23,0 24,0-24,23 23,-23 24,24-47,-24 24,0 23,0-23,-23 23,23-24,-24 24,1 0,-24 0,0 0,0 0,0 0,-24 24,1-24,-24 0,23 23,-23-22,24-1,-48 23,24-23,0 0,-24 24,24-48,-23 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40:5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6232 376,'0'23,"0"1,24 0,-24-1,0 1,0-1,0 1,0 23,0 0,0-24,0 24,0-23,0 23,0-24,0 24,0-23,0-1,0 1</inkml:trace>
  <inkml:trace contextRef="#ctx0" brushRef="#br0" timeOffset="527.9707">6185 705,'24'0,"-1"-23,1 23,-1 0,1 0,-1-24,1 24,0 0,-1-23,1 23,-1 0,1 0,-1 0,1-24,-24 1,23 23,-23-24,0 1,0-1,0 1,0-1,0 1,0-1,0 0,0 48,0 0,0-1,24-23,-24 47,0-23,-24-1,24 24,0-23,0 23,0-24,0 1,0 23,0-24,0 1,-23 23</inkml:trace>
  <inkml:trace contextRef="#ctx0" brushRef="#br0" timeOffset="947.5308">6773 447,'0'0,"0"-24,0 48,0-1,0 1,0 23,0 0,0-24,0 1,0 23,0-24,0 1,-23-1,23 24,0-23,-24-24,24 23</inkml:trace>
  <inkml:trace contextRef="#ctx0" brushRef="#br0" timeOffset="1170.9922">6750 423,'23'-24,"-46"48,46-71,1 23,-1 24,1-23,-1 23,1 0,-1 0,1 0,-1 0,1 0,-24 23</inkml:trace>
  <inkml:trace contextRef="#ctx0" brushRef="#br0" timeOffset="1397.4532">6750 588,'0'0,"0"23,23-23,1 0,-1 0,1 0,-1 0,1 0,-1 0,1 0</inkml:trace>
  <inkml:trace contextRef="#ctx0" brushRef="#br0" timeOffset="1616.808">6726 846,'0'0,"0"24,24-24,-1 0,1 0,-1 0,1 0,-1 0,1 0,23-24</inkml:trace>
  <inkml:trace contextRef="#ctx0" brushRef="#br0" timeOffset="2072.91">7220 376,'0'23,"0"1,0 23,0-23,0-1,0 1,0-1,0 24,0-23,0-1,0 24,24-23,-24 23,0-24</inkml:trace>
  <inkml:trace contextRef="#ctx0" brushRef="#br0" timeOffset="2487.8424">7244 447,'23'-48,"1"25,-24-1,23 1,1 23,-24-24,23 1,1 23,-1 0,1 23,-1-23,-23 24,0-1,24 1,-24-1,0 1,0 0,-24-1,24 1,-23-24,-1 23,1 1,-1-24,1 0,-1 23,1-23,-1 0,1 0,-1 24,24-1,24 1,-1-24,1 0,-1 23,1-23,-1 24,1-1,23-23,-24 24,1-24,-1 23</inkml:trace>
  <inkml:trace contextRef="#ctx0" brushRef="#br0" timeOffset="3343.9181">7832 399,'0'-23,"23"23,1 23,-24 1,0 0,0-1,0 1,0-1,0 1,0-1,0 1,0-1,0 1,-24-24,24 23,0-46,0-1,0 1,-23-1,23 1,0-1,0 1,0-1,0 1,0-1,0 0,23 1,-23-1,24 1,-1 23,-23-24,24 24,-1 24,1-1,-1-23,-23 24,24-1,-1-23,-23 24,24 0,-24-1,0 1,23-24,-23-24,24 24,-24-23,0-1,23 0,-23 1,24 23,-1-24,-23 1,0-1,24 24,-1 0,-23 24,24-1,-24 1,0-1,0 1,0 0,0-1,0 1,0-1,0 1,0-1,0 1</inkml:trace>
  <inkml:trace contextRef="#ctx0" brushRef="#br0" timeOffset="3759.9789">8443 376,'0'-24,"24"24,-1 0,1-23,-1 23,1 0,-1 0,1 0,-1-24,24 24</inkml:trace>
  <inkml:trace contextRef="#ctx0" brushRef="#br0" timeOffset="4006.9688">8608 305,'-24'24,"48"-48,-71 48,47-1,0 1,-24-24,24 23,24 1,-24 0,0-1,0 1,0-1,0 1,0-1,0 1,-24-1,24 1</inkml:trace>
  <inkml:trace contextRef="#ctx0" brushRef="#br0" timeOffset="4179.9753">8396 705,'0'0,"24"0,-1 0,24 0,-23 0,-1 0,1-23,23 23,-24-24</inkml:trace>
  <inkml:trace contextRef="#ctx0" brushRef="#br0" timeOffset="4635.9756">8984 282,'24'0,"-1"0,1 0,-1-24,24 24,0 0,-23 0,23 0,0-23,0 23,-24 0,24 0,0 0</inkml:trace>
  <inkml:trace contextRef="#ctx0" brushRef="#br0" timeOffset="4873.9738">9219 282,'-23'0,"46"0,-70 0,47 23,0 1,0-1,0 1,0-1,0 1,0 23,0-23,0-1,0 1,0-1,0 1,0-1</inkml:trace>
  <inkml:trace contextRef="#ctx0" brushRef="#br0" timeOffset="5251.0032">9737 329,'-24'0,"24"-24,24 24,-1 0,1 0,-1-23,1 23,-1 0,1 0,-1 0,24 0,0 0</inkml:trace>
  <inkml:trace contextRef="#ctx0" brushRef="#br0" timeOffset="5465.1982">9901 282,'-23'23,"46"-46,-70 46,47 1,-23-1,23 1,0-1,0 1,0 0,0-1,23 1,-23-1,0 1,0-1</inkml:trace>
  <inkml:trace contextRef="#ctx0" brushRef="#br0" timeOffset="5671.4032">9690 658,'0'0,"23"0,1 0,-1-23,1 23,-1 0,24 0,-23 0,46-24,-23 1,-23 23</inkml:trace>
  <inkml:trace contextRef="#ctx0" brushRef="#br0" timeOffset="6327.9829">10348 258,'24'0,"-48"0,71 0,-47 24,0-1,-23 1,23-1,-24 1,24-1,0 25,-23-25,-1 24,1 0,-1 0,1-23,23-1,-24 1,1-1,23 1,0-1,-24 1,24-48,24 1,-24-1,0 1,0-24,23 23,-23 1,24-24,-24 23,23-23,1 24,-1-25,-23 25,24 23,-1-24,-23 1,24 23,-1 0,-23 23,47 1,-47 23,24-23,-24-1,0 1,0-1,0 1,23-1,-23 1,0-1,0 1,24-24</inkml:trace>
  <inkml:trace contextRef="#ctx0" brushRef="#br0" timeOffset="6496.9757">10325 611,'0'0,"-24"0,1-23,46 23,1-24,-1 24,24-23,-23 23,23 0</inkml:trace>
  <inkml:trace contextRef="#ctx0" brushRef="#br0" timeOffset="7338.0288">10701 305,'0'24,"0"-1,0 1,0-1,0 1,23 0,-23-1,0 24,0-23,0 23,0-24,-23 1,23-1,0 1,0-1,-24-23,24 24,0-48,0 1,0-1,0 1,0-24,0 23,0 1,0-24,0 23,0 1,0-48,24 47,-1 1,1 23,-24 23,47 1,-23-1,-1 1,1 0,-1-1,1 1,-1-1,1 1,-1-1,1 1,-1-24,-23 23,24-23,-1 0,-23-23,0-1,0 1,0-1,0 1,0-1,24-23,-24 23,0 1,23 23,-23-47,0 23,0 1</inkml:trace>
  <inkml:trace contextRef="#ctx0" brushRef="#br0" timeOffset="8416.8172">12959 282,'0'-24,"0"48,0-1,0 1,0-1,-24 1,24-1,-23 25,23-25,0 1,-24-1,1 1,23-1,-24 1,24-1,-23 1,23-48,23 24,-23-23,24-1,-24 1,0-24,23 23,-23 1,24-25,-24 25,23-24,-23 23,24 1,-1-1,1 24,-1 0,-23 24,0-1,24 24,-1-23,-23-1,0 1,0 0,24-1,-24 1,23-1,-23 1,0-1,0 1,0-1</inkml:trace>
  <inkml:trace contextRef="#ctx0" brushRef="#br0" timeOffset="8579.8105">12935 541,'0'0,"-23"0,23-24,23 24,1 0,23-23,-24 23,24 0,-23-24</inkml:trace>
  <inkml:trace contextRef="#ctx0" brushRef="#br0" timeOffset="9379.9268">13523 329,'0'23,"0"1,0 23,0-23,0-1,0 1,0 23,0 0,0-24,-23 1,23-1,0-46,-24 23,24-24,0 1,0-1,0 1,0-1,0 1,0-1,0 1,0-1,0 0,0 1,24 23,-1 0,1 23,-1-23,-23 24,24 23,-1-47,-23 47,24-23,-1-1,1 1,-24-1,23 1,1-24,-1 0,1 0,-1-24,-23 1,0-1,0 1,24 23,-24-24,23 1,-23-1,0 1,0-1,-23-23,-1 23</inkml:trace>
  <inkml:trace contextRef="#ctx0" brushRef="#br0" timeOffset="9767.9785">14064 329,'0'-24,"0"48,0-24,0 23,0 1,0-1,0 1,0 23,0 0,0-23,0 23,0-24,0 1</inkml:trace>
  <inkml:trace contextRef="#ctx0" brushRef="#br0" timeOffset="10110.8784">13923 376,'0'-24,"0"48,23-71,-23 0,24 47,0-24,-1 1,-23-1,24 24,23 0,-47 24,47-24,-47 47,47-47,-47 47,47 0,-24-24,-23 1,24 23,-1-23,-23-1,0 1,0-1,0 1,-23-1,-1 1,24-1,-47-23,24 24,-24-1,0 1,23-24,-23 0,0 0</inkml:trace>
  <inkml:trace contextRef="#ctx0" brushRef="#br0" timeOffset="10781.9902">15452 352,'0'0,"-24"0,24-23,0 46,0 1,0-1,-23 1,23 23,0-23,0 23,0-24,23 24,-23-23,24-1,-1 1,-23-1,47 1,-23-24,23 23,-24-23,1 0,23 0,-24-23,24-1,-23 1,-1 23,-23-24,24 1,-24-1,0 1,0-1,0 1,0-1,0 1,0-1,-24 1</inkml:trace>
  <inkml:trace contextRef="#ctx0" brushRef="#br0" timeOffset="11671.9772">16134 329,'0'0,"0"23,0 1,0-1,0 25,0-25,0 1,0 23,0-24,0 1,0 23,0 0,0-24,-24-23,24 24,-23-1,23-46,0-1,0 1,0-1,0 1,0-1,0-23,0 24,0-1,0-23,0 24,23-1,-23-23,24 23,-24 1,23 23,1 0,-1 23,1-23,-1 24,-23-1,24 25,-1-25,1 1,-1-1,1 1,-24-1,23 1,1-1,-24 1,23-24,-23 23,24-23,-1 0,-23-23,24 23,-24-24,0 1,0-1,0 1,0-1,0 1,-24-1,24 1,-23-25,23 25,0-1,0 1,23-1</inkml:trace>
  <inkml:trace contextRef="#ctx0" brushRef="#br0" timeOffset="12104.562">16698 352,'0'0,"0"-23,24 23,-1 0,1 0,-1 0,1 0,23 0,0 0,-24 0,1 0,-1 0</inkml:trace>
  <inkml:trace contextRef="#ctx0" brushRef="#br0" timeOffset="12322.9734">16910 352,'0'0,"-24"0,24 24,-23-24,23 23,0 1,0 0,0-1,0 1,-24-1,24 1,-23-1,23 1,0-1,0 1</inkml:trace>
  <inkml:trace contextRef="#ctx0" brushRef="#br0" timeOffset="12508.0168">16722 705,'-24'0,"48"0,-1 0,1 0,-1 0,24 0,-23-23,23 23,-24 0,24-24</inkml:trace>
  <inkml:trace contextRef="#ctx0" brushRef="#br0" timeOffset="12903.9785">17310 329,'0'0,"23"0,1-24,-1 24,24 0,-23 0,-1 0,24 0,24 0,-24 0,0 0,0 0,0 0,-23 0</inkml:trace>
  <inkml:trace contextRef="#ctx0" brushRef="#br0" timeOffset="13132.9797">17615 329,'0'23,"0"-46,-23 46,23 1,0-1,0 1,0 0,0-1,-24 1,24-1,0 1,0-1,-23 1,23 23,-24-24,24 1</inkml:trace>
  <inkml:trace contextRef="#ctx0" brushRef="#br0" timeOffset="13897.4924">18250 352,'0'0,"0"24,-23-24,23 23,-24 1,24 0,-23-1,-1 1,24-1,-23 1,-1-1,1 1,23-1,0 1,-24-1,1-23,46-23,-23-1,0 1,0-1,24 1,-24-1,0-23,23 24,1-25,-1 25,1-24,-1 23,24-23,0 24,-23 23,-1 0,1 0,-24 23,23 1,-23 23,0-24,0 1,0 23,0-23,0-1,-23 24,23-23,0-1,0 1,0-1,0 1</inkml:trace>
  <inkml:trace contextRef="#ctx0" brushRef="#br0" timeOffset="14082.6132">18203 517,'-23'-23,"46"23,-23-24,24 24,-1 0,24 0,-23 0,23 0,0-23</inkml:trace>
  <inkml:trace contextRef="#ctx0" brushRef="#br0" timeOffset="14755.9852">18768 282,'-24'0,"48"0,-71 23,47 1,0-1,0 1,-24-1,24 25,0-25,0 1,-23 23,-1-24,24 1,0-1,-23 1,-1-24,24-24,0 1,0-1,0 1,0-1,0-23,24 24,-1-1,-23-23,24 23,-1-23,-23 24,24-1,23 1,0-1,-24 24,1 0,-1 0,1 0,23 47,-47-23,23-24,-23 23,0 1,-23-1,-1-23,1 24,-1-24,1 23,-1-23,1 0,-1 24,1-24,-1 0,1 0,23 24,23-24,-23 23,24-23,-24 24,23-24,1 23,23 1,-24-24,1 23,-1-23,1 24,-1-24,-23 23</inkml:trace>
  <inkml:trace contextRef="#ctx0" brushRef="#br0" timeOffset="15201.9813">19591 258,'0'-23,"0"46,0 1,-24-24,24 23,-23 1,23 23,0-24,-24 1,1 23,-1-23,1-1,-1 1,1-1,-1 1,1-1,-1 1,1-24</inkml:trace>
  <inkml:trace contextRef="#ctx0" brushRef="#br0" timeOffset="15431.0019">19262 258,'23'0,"1"24,-24-1,0 1,23-1,1 1,-24-1,23 1,-23 0,24-1</inkml:trace>
  <inkml:trace contextRef="#ctx0" brushRef="#br0" timeOffset="16409.1731">21284 282,'-23'0,"46"0,-70 0,24 0,23 23,-24 1,-23-1,47 1,-47 23,24 0,-1 0,1-23,-1 23,24 0,0 0,0-24,24 1,-1-1,1 1,-1-1,1-23,-1 0,48 0,-48-23,1 23,23-24,-24 1,1-1,-1-23,1 24,-1-1,-23-23,0 24,0-1,0 1,0-1,0 1,-47-25,24 25,-1 23</inkml:trace>
  <inkml:trace contextRef="#ctx0" brushRef="#br0" timeOffset="17044.9189">21661 376,'-24'23,"24"1,-23 23,23-23,0 23,0-24,-24 1,24-1,0 1,0-1,0 1,0-1,0 1,0-48,0 1,-24-1,24 1,0-1,0-23,0 24,0-1,0-23,0 24,0-1,24-23,-24 23,0 1,24-1,-1 1,1 23,23 0,-24 23,1-23,-24 47,23-23,-23-1,0 1,0 0,-23-1,23 1,-24-24,1 23,-24 1,23-24,1 0</inkml:trace>
  <inkml:trace contextRef="#ctx0" brushRef="#br0" timeOffset="17462.9849">21943 399,'0'-23,"0"46,23-46,-23 46,0 25,-23-25,23 1,0-1,0 1,0 23,-24-24,24 1,0-1,-23 1,23-1,0 1</inkml:trace>
  <inkml:trace contextRef="#ctx0" brushRef="#br0" timeOffset="17684.9785">21919 494,'24'-24,"-48"48,48-71,-24 23,0 0,23 1,1-1,23 24,-47-23,47 23,-24 0,1 0,-1 0,24 0,-47 23,48-23,-25 0,-23 24</inkml:trace>
  <inkml:trace contextRef="#ctx0" brushRef="#br0" timeOffset="17914.0131">21896 588,'0'0,"23"0,1 0,23 0,-24 0,1 0,-1 0,24 0,-23 0,-1 0</inkml:trace>
  <inkml:trace contextRef="#ctx0" brushRef="#br0" timeOffset="18099.984">21919 729,'0'23,"0"-46,0 70,24-47,-1 0,1 0,-1 0,1 0,23 0,0 0</inkml:trace>
  <inkml:trace contextRef="#ctx0" brushRef="#br0" timeOffset="18477.9954">22554 470,'0'-23,"0"46,0 1,0-1,0 1,-23-1,23 1,0 23,-24 0,24-24,0 1,0-1,-23 1,23-1</inkml:trace>
  <inkml:trace contextRef="#ctx0" brushRef="#br0" timeOffset="18870.0014">22484 564,'0'-23,"0"46,0-93,0 46,0 1,23-1,1-23,-1 47,1-24,-1 1,1-1,-1 24,24 0,-23 0,-1 24,1-1,-1 1,-23-1,0 1,-23 0,23-1,-47 1,47-1,-47 1,23-24,1 23,-1-23,24 24,-23-24,46 23,-23 1,24-24,-1 0,1 23,-1-23,1 24,-1-24,1 23,-1 1,1-24,-1 0</inkml:trace>
  <inkml:trace contextRef="#ctx0" brushRef="#br0" timeOffset="19412.7879">23095 447,'0'0,"0"-24,24 24,-24-24,0 48,0 0,-24-1,24 24,0-23,-23-1,-1 24,24-23,-23-1,-1 1,24 23,-23-24,23 1,-24-1,24-46,24-1,-24 1,23-1,-23 1,0-1,24 1,-1-24,-23 0,24 23,-24 1,23-1,-23-23,24 23,23 1,-24-1,1 24,-1 0,1 0,-24 24,23-1,1 1,-24 0,0-1,0 24,0-23,0-1,0 1,0 23,-24-24,24 1,0-1</inkml:trace>
  <inkml:trace contextRef="#ctx0" brushRef="#br0" timeOffset="19613.9931">23048 635,'0'0,"24"0,-1-24,24 24,-23 0,-24-23,47 23,-24 0</inkml:trace>
  <inkml:trace contextRef="#ctx0" brushRef="#br0" timeOffset="20060.9348">23683 376,'24'0,"-1"0,24 0,-23 0,-1 0,24 0,71 0,-48 0,-46 0,23 0,0 0</inkml:trace>
  <inkml:trace contextRef="#ctx0" brushRef="#br0" timeOffset="20310.9884">23942 376,'0'0,"0"23,-24-23,24 24,0 0,-23-1,23 1,-24-1,24 1,0-1,0 1,0-1,0 1,0-1,0 1,0-1</inkml:trace>
  <inkml:trace contextRef="#ctx0" brushRef="#br0" timeOffset="20766.9114">24506 352,'0'-23,"0"-1,-23 24,-1 0,1 0,-1 0,-70 24,71-1,-1 1,1-1,-1 25,1-25,-1 1,24-1,0 1,0-1,0 24,24-23,-1-24,1 23,-1 1,24-24,-23 0,23 0,0 0,0 0,-24-24,1 1,-1 23,-23-24,24 1,-1-24,-23 23,0 1,0-1,0 1,0-1,0 0,-23 24</inkml:trace>
  <inkml:trace contextRef="#ctx0" brushRef="#br0" timeOffset="21398.9014">24953 329,'0'0,"-23"0,23-24,0 48,0-1,0 1,0-1,0 1,0 0,0-1,0 1,0-1,0 1,0-1,0 1,0-1,0 1</inkml:trace>
  <inkml:trace contextRef="#ctx0" brushRef="#br0" timeOffset="21833.0591">24883 305,'0'0,"0"-23,23 23,1-24,-1 1,1 23,-1 0,1 0,-1 0,24 0,-23 23,23 1,-24-1,1 1,-24-1,0 1,-24-1,1-23,-1 24,1-24,-24 24,23-24,1 0,-1 0,1 0,-1 0,1 0,23 23,0 1,23-24,1 23,-1-23,1 24,-1-24,1 23,-1 1,1-1,23 1,-24-24,1 23,-1-23</inkml:trace>
  <inkml:trace contextRef="#ctx0" brushRef="#br0" timeOffset="22284.6293">25776 376,'0'-24,"0"1,0-1,0 1,-23 23,-1 0,1-24,-1 24,1 0,-1 0,1 24,-1-24,24 23,-23 1,23-1,0 1,23 23,1-47,-24 24,23-1,1 1,-1-24,1 23,-1 1,1-24,-1 0,-23 23,0 1,0-1,-23 1,-1-24,1 0,-1 0,1 0,-24 23,23-23,1 0,-48 0</inkml:trace>
  <inkml:trace contextRef="#ctx0" brushRef="#br0" timeOffset="25202.9961">5997 1152,'0'-23,"24"23,-1 0,1 0,-1 0,1 0,-1 0,1 0,23 0,-24 0,24 0,-23 0,23 0,0 0,0 0,0 0,-23 0,23 0,0 23,0-23,0 0,-24 0,24 0,0 0,0 0,0 0,-23 0,47 0,-24 0,-24 0,24 0,0 0,0 0,24 0,-24 0,0 0,0 0,0 0,0 0,23 0,-22 0,-1 0,23 0,1 0,-24 0,70 0,-46 0,-1 0,1 0,0 0,-1 0,1 0,-1 0,1 0,23 0,-24 0,1 0,23 0,-23 0,23 0,-24 0,24 0,-23 0,23 0,-24 0,25 0,-25 0,24 0,-23 0,23 0,0 0,0 0,0 0,-23 0,46 0,-23 0,-23 0,46 0,-23-23,1 23,-1 0,0-24,0 24,0 0,0-23,23 23,-22 0,-25-24,48 24,-48 0,24 0,0-24,0 24,1 0,-1-23,0 23,0 0,0 0,0-24,0 24,0 0,0 0,-23 0,23 0,-24 0,1 0,23 0,-23 0,-1 0,1 0,-1 0,1 0,23 0,-24 0,1 0,-1 0,1 0,0 0,-1 0,24 0,-47 24,47-24,-23 0,23 0,-23 0,-1 0,24 23,-23-23,23 0,-24 0,1 0,-1 0,1 0,23 24,-23-24,-1 0,24 0,-23 0,-1 0,24 0,-47 0,24 0,0 0,-1 0,1 0,-24 0,23 0,-23 0,71-24,-71 24,24 0,-24 0,0 0,0 0,23 0,-23-23,0 23,0 0,0 0,0 0,24 0,-24 0,24-24,-24 24,23 0,1 0,-24 0,23 0,-23 0,24 0,-24 0,23 0,1 0,-24-23,24 23,-24 0,23 0,-23 0,24 0,-24 0,23 0,-23 0,24 0,-24 0,24 0,-24 0,0 0,23 0,-23 0,24 0,-24 0,0 0,23 0,-23 0,24 0,0 0,-24 0,23 0,1 0,-1 0,-23 0,24 0,-24 0,23 0,-23 0,24 0,-24 0,0 0,24 0,46 0,-70 0,24 0,-24 0,23 0,1 0,-24 0,24 0,-1 0,1 0,-1 0,-23 0,24 0,-1 0,1 0,70 0,-70 0,-1 0,1 0,-1 0,1 0,-1 0,1 0,0 0,-1 0,1 0,-1 0,1 0,-1 0,1 0,-1 23,1-23,0 0,-1 0,1 0,-1 0,24 0,-47 0,47 24,-23-24,-1 0,25 0,-25 0,1 0,23 23,-24-23,24 0,-23 0,23 0,0 0,-23 0,23-23,-24 23,48 0,-48 0,24 0,1-24,-1 24,0 0,0-23,-24 23,48 0,-48 0,25-24,-1 24,0 0,0-23,0 23,-24 0,24 0,1-24,93 24,-94 0,-24 0,24 0,0-23,1 23,-25 0,24 0,-23 0,-1 0,1 0,-1 0,1 0,-24 0,0 0,0 0,-23 0,23-24,-24 24,1 0</inkml:trace>
  <inkml:trace contextRef="#ctx0" brushRef="#br0" timeOffset="37952.9935">7832 2116,'0'24,"0"-1,0 1,0 23,0-24,-24 24,1 1,23 22,-24-23,1 0,23 0,-24 0,1 0,-1-23,24 23,-23 0,-1-24,24 1,0-1</inkml:trace>
  <inkml:trace contextRef="#ctx0" brushRef="#br0" timeOffset="38396.896">7808 2163,'24'-23,"-24"-1,23 48,-23-1,24 1,-1 23,-23 0,24 0,-1-23,-23 23,24 0,-1 0,-23-24,24 24,-1-23,1-1,-24 24,0-23,0-1,0 1,0-1,0 1,0-1</inkml:trace>
  <inkml:trace contextRef="#ctx0" brushRef="#br0" timeOffset="38634.0249">7667 2657,'0'-23,"0"-1,24 24,23 0,0-23,-24 23,24 0,0-24</inkml:trace>
  <inkml:trace contextRef="#ctx0" brushRef="#br0" timeOffset="39348.0035">7573 2093,'23'0,"1"-24,-24 1,0-1,24 24,-1-23,-23-1,24 24,-1-23,1-1,-24 1,23 23,-23 23,24-23,-24 24,0-1,23-23,-23 24,24-1,-24 1,23-1,24-23,-47 24,24-1,-1-23,-23 24</inkml:trace>
  <inkml:trace contextRef="#ctx0" brushRef="#br0" timeOffset="45937.6316">1152 2399,'0'-24,"0"1,0-1,-23 24,-1 0,1 0,-1 0,1 0,23 24,-24-24,1 0,23 23,0 1,0-1,-24-23,24 24,0 23,24-24,-24 1,23-1,1 1,-1-1,24 1,0-1,-23 1,23-24,-47 47,47-24,-47 1,24-1,-24 1,0-1,0 1,0-1,0 1,-24-1,0-23,1 0,-24 0,23 0,-23 0,24 0,-24 0,23-23,1-1,-24 1,23-1</inkml:trace>
  <inkml:trace contextRef="#ctx0" brushRef="#br0" timeOffset="46553.3175">1317 2446,'0'23,"0"1,0-1,0 1,0-1,0 1,0 23,0-24,24 1,-24-1,0 24,0-23,0-1,0 1,0-1,-24 1,24-1,0 1</inkml:trace>
  <inkml:trace contextRef="#ctx0" brushRef="#br0" timeOffset="46779.0185">1317 2540,'0'-24,"0"48,0-71,24 23,-24 1,23-1,1 24,-1-23,1 23,-1 0,1 0,-1 0,1 23,-1-23</inkml:trace>
  <inkml:trace contextRef="#ctx0" brushRef="#br0" timeOffset="47040.0113">1270 2728,'24'0,"-24"23,23-23,24 0,-23 0,-1 0,1 0,-1 0,1 0</inkml:trace>
  <inkml:trace contextRef="#ctx0" brushRef="#br0" timeOffset="47250.0329">1294 2963,'0'0,"23"0,1 0,23-24,-24 24,1 0,-1 0,1 0,-1-23,1 23,-1-24</inkml:trace>
  <inkml:trace contextRef="#ctx0" brushRef="#br0" timeOffset="47634.0121">1717 2469,'0'24,"0"-1,0 1,0 23,0-24,0 1,0 23,0-24,0 24,0-23,0-1,0 1,0-1,0 1,0-1,0 1,0-1,23-23,1 0,23-23,-24 23,1-24,-1 1,25 23,-25-24</inkml:trace>
  <inkml:trace contextRef="#ctx0" brushRef="#br0" timeOffset="48083.0092">2281 2446,'0'-24,"0"48,0-1,0 1,0-1,0 1,0-1,0 1,0-1,0 1,0-1,0 1,0-1,0 1,0-1,0 1,0-1,0 1</inkml:trace>
  <inkml:trace contextRef="#ctx0" brushRef="#br0" timeOffset="48308.5132">2281 2516,'0'-23,"0"46,0-93,0 46,0 1,24-1,-1 1,1 23,-1 0,-23-24,47 24,-23 0,-1 24,1-24</inkml:trace>
  <inkml:trace contextRef="#ctx0" brushRef="#br0" timeOffset="48479.5062">2258 2634,'0'23,"0"-46,23 46,1-23,-1 0,24 0,-23-23,23 23,-24-24</inkml:trace>
  <inkml:trace contextRef="#ctx0" brushRef="#br0" timeOffset="48884.013">2658 2610,'23'0,"1"0,-1 0,1 0,-1 0,1 0,-1-23,24 23</inkml:trace>
  <inkml:trace contextRef="#ctx0" brushRef="#br0" timeOffset="49495.0162">3246 2328,'0'0,"0"24,-24-1,24 24,0 0,-23-23,23-1,-24 24,24-23,-24-1,24 1,-23-1,23 1,-24-1,24 1,0-1,0-46,0-1,0 1,0-24,0 23,24 1,-1-24,-23 0,0 0,24 23,0-23,-1 24,-23-1,24 0,-1 24,-23-23,24 23,-1 23,1 1,-24 0,0-1,23 1,-23-1,0 24,0 0,0-23,24-1,-24 1,0-1,0 1,0-1,0 1,23-24,1 23</inkml:trace>
  <inkml:trace contextRef="#ctx0" brushRef="#br0" timeOffset="49684.0103">3175 2587,'24'0,"-1"0,-23-24,47 24,0-23,-23 23,-1 0</inkml:trace>
  <inkml:trace contextRef="#ctx0" brushRef="#br0" timeOffset="51495.0168">3528 2304,'0'-23,"0"46,0 1,23 0,-23-1,0 24,0-23,0-1,0 24,24-47,-24 47,0-23,0-1,0 1</inkml:trace>
  <inkml:trace contextRef="#ctx0" brushRef="#br0" timeOffset="51893.0096">3387 2304,'23'-23,"-46"46,70-70,-24 47,24 0,-23 0,23 0,-24 0,48 24,-24-1,0 1,0 0,-23-1,23 1,-24-1,1 1,-1-1,-23 1,0-1,0 1,-23-1,-1 1,1-1,-24 1,-1-1,25 1,-24-24,23 0,1 23,-24-23,23 0,1 0,-1 0</inkml:trace>
  <inkml:trace contextRef="#ctx0" brushRef="#br0" timeOffset="52407.6049">3904 2257,'24'0,"-1"0,24 0,-23 0,-1 0,48 0,-48 0,24 0,-23 0,23 0,-24 0,24 0,-23 0,-1 0</inkml:trace>
  <inkml:trace contextRef="#ctx0" brushRef="#br0" timeOffset="52727.0107">4186 2257,'0'24,"0"-1,0 1,0 0,0-1,0 1,0-1,24 24,-24-23,0-1,0 1,0 23,0 0,0-24,0 1,-24-24,1 23,-1 1,1-24,-24 0,23 0,1 0,-1 0,1 0,-1 0,1 0,23-24</inkml:trace>
  <inkml:trace contextRef="#ctx0" brushRef="#br0" timeOffset="53310.0158">4492 2281,'0'0,"0"-24,0 1,-23 23,-1 0,0 23,1 1,23-1,-24 25,1-25,23 24,-24-23,24-1,0 24,0-23,0-1,24 1,-1-24,1 23,-1-23,1 0,0 0,-1 0,-23-23,24 23,-1-24,1 1,-24-1,0 1,0-1,0 1,0-1,-24 24,1-23,-1 23,24-24,-23 24</inkml:trace>
  <inkml:trace contextRef="#ctx0" brushRef="#br0" timeOffset="53610.8932">4774 2234,'24'-24,"-1"24,24 0,-23 0,-1 0,1 0,-1 0,1 0,-1 0</inkml:trace>
  <inkml:trace contextRef="#ctx0" brushRef="#br0" timeOffset="53843.9726">4915 2210,'0'0,"0"24,-23-24,23 23,0 1,0-1,0 1,0 0,-24-24,24 47,0-24,0 1,-23-1,23 24,0-23,-24-1,24 1</inkml:trace>
  <inkml:trace contextRef="#ctx0" brushRef="#br0" timeOffset="54035.0316">4727 2610,'0'0,"-23"0,46 0,1 0,-1 0,1-23,-1 23,24 0,-23 0,23-24,0 1</inkml:trace>
  <inkml:trace contextRef="#ctx0" brushRef="#br0" timeOffset="54693.026">5174 2257,'0'-23,"0"-1,0 48,0-1,0 24,-23-23,23 0,-24 23,24-24,-23 1,23-1,0 1,0-1,-24 1,24-1,0 1,0-48,0 1,0-1,0 1,0-24,0 23,0 1,0-24,24 23,-24 0,0 1,0-1,0 1,23-1,1 24,-1 24,1-1,-24 1,23 23,-23-23,24-1,-24 1,23-1,-23 1,24-1,-24 1,23-1,1-23,-24 24,23-24,1-24,-24 1,0-1,0 1,0-1,0 1,0-1,0 1,0-1,0 0,0 1,0-1,0 1,0-1</inkml:trace>
  <inkml:trace contextRef="#ctx0" brushRef="#br0" timeOffset="55162.7155">5480 2163,'0'0,"23"0,1 0,-1 0,24 0,-23 0,23-23,0 23,-23 0,23 0,-24-24,1 24,-1 0</inkml:trace>
  <inkml:trace contextRef="#ctx0" brushRef="#br0" timeOffset="55394.0134">5668 2163,'0'0,"0"24,0-1,0 1,0-1,0 1,-24-1,24 25,0-25,-23 1,23-1,0 1,0 23,0-24</inkml:trace>
  <inkml:trace contextRef="#ctx0" brushRef="#br0" timeOffset="56718.0405">6232 2352,'0'0,"-23"23,-1 1,1-1,23 24,0-23,0-1,0 1,0-1,0 1,23-1,1-23,-1 0,1-23,-1 23,-23-24,0 1,0-1,0 1,0-1,0 1,-23-1,-1 24,48 0,-1 0,1-23,-1 23,-23-24,24 1,0 23,-1-24,1 0,-1 1,-23-1,0 1,24-1,-24 1,0-1,0 1,23-1,-23 1,0-1,0 48,-23 23,23-24,-24 24,24 0,0 0,0 1,0 22,0-23,0 0,0 24,0-24,0 0,0 0,0 0,0 0,0 0,0 23,0-22,0-1,0-24,0 24,0-23,0-1,0 1,0-1,0-46,0-1,0 1,0-1,0 1,0-1,0-23,-23 24,-1-25,24 25,0-1,-23 1,23-1,0 1,0-1,23 1,24-1,-23 1,23-1,0 1,0 23,23-24,-46 1</inkml:trace>
  <inkml:trace contextRef="#ctx0" brushRef="#br0" timeOffset="58629.0229">9031 2493,'24'0,"-1"0,24-24,-23 24,-1-23,1 23,-1-24,1 24,-24-23,23 23,-23 23,-23 1,23-1,0 1,0-1,0 24,0-23,0-1,0 1,0-1,23-23,-23 24,24-24,-1 0,1 0,-1 0,1-24,-1 1,1-1,-1 1,-23-1,24 1,-1-1,-23 1,24-1,0 1,-1-1,1 24,-1 0,-23 24,24-24,-1 23,-23 1,24-1,-24 1,0-1,0 1,0-1,0 1,-24-1,-23 1</inkml:trace>
  <inkml:trace contextRef="#ctx0" brushRef="#br0" timeOffset="58805.0299">9266 2257,'24'0</inkml:trace>
  <inkml:trace contextRef="#ctx0" brushRef="#br0" timeOffset="59911.0209">11571 1999,'0'-24,"0"48,0-1,0 1,0 23,0 0,-23-24,23 24,-24 0,24 0,-23 1,-1-1,1 0,23 0,-24-24,0 1,24-1,-23 1,-1-1,48-23,-24-23</inkml:trace>
  <inkml:trace contextRef="#ctx0" brushRef="#br0" timeOffset="60187.0155">11501 2187,'0'-24,"0"48,23-95,-23 48,0-24,24 23,-1 1,-23-1,24 1,-1 23,1 23,-1-23,1 24,-24-1,23 24,1 0,-24 0,0-23,0 23,23 0,-23 0,0-23,0 23,0-24,0 24,0-23,0-1,0 1,0-1,0 1</inkml:trace>
  <inkml:trace contextRef="#ctx0" brushRef="#br0" timeOffset="60393.0688">11454 2304,'0'0,"0"-23,23 23,1 0,-1-24,1 24,-1 0,1 0,-1 0</inkml:trace>
  <inkml:trace contextRef="#ctx0" brushRef="#br0" timeOffset="60973.6386">11477 1928,'-23'0,"23"-23,-24 23,24-24,24 24,-24-23,0-1,23 24,1-23,-1 23,-23-24,24 24,-1-23,1-1,-1 24,1 0,-24 24,23-1,1-23,-24 24,0-1,23-23,1 24,-24-1,23 1</inkml:trace>
  <inkml:trace contextRef="#ctx0" brushRef="#br0" timeOffset="61629.7355">12089 1317,'0'0,"23"0,-23 23,24-23,-24 47,0-23,0 23,23-24,-23 48,24-48,-24 48,0-24,0 0,0 0,0 0,0 0,0 0,0 0,0-23,0-1,0 24,0-23</inkml:trace>
  <inkml:trace contextRef="#ctx0" brushRef="#br0" timeOffset="61931.1479">11900 1575,'24'0,"-1"0,1-23,23 23,0 0,24 0,-24 0,0 0,23-24,-23 24</inkml:trace>
  <inkml:trace contextRef="#ctx0" brushRef="#br0" timeOffset="63906.0433">14135 2281,'0'-24,"0"48,0-71,-24 23,1 1,-1 23,1 0,-1 0,24 23,-23-23,-1 24,24-1,-24 1,1-1,23 25,-24-25,24 1,-23-1,23 1,23-1,-23 1,24-1,-1-23,1 0,-24-23,24 23,-1-24,-23 1,24-1,-1 24,1-23,-24-1,0 1,0-1,0 0,0 1,0 46,0 1,0 0,0-1,0 1,0-1,23-23,-23 24,24-24,-24 23,23-23,1 0,23-23,-24 23,-23-24,24 1,-1 23,1-24,-1 1,1-1,-1 0,1 24,-1 0,1 24,-24 0,23-24,-23 23,0 1,0-1,-23-23,23 24,0-1,0-46,0-1,0 1,0-1,23 1,1-1,-1 0,-23 1,24 23,-1 0,1 0,0 0,-24 23,0 1,23 0,-23-1,24 1,-24-1</inkml:trace>
  <inkml:trace contextRef="#ctx0" brushRef="#br0" timeOffset="64566.0403">15193 2234,'-24'0,"1"-24,-1 24,1 24,-1-24,1 23,-1-23,-23 24,47-1,-23 1,-1 0,1-1,-1 1,24-1,24 1,-1-1,1-23,-1 0,1-23,-1 23,1-24,-1 24,1-23,-1-24,1 23,-1 0,1-23,-24 24,0-24,0 23,0-23,0 24,0-1,0-23,0 24,0-1,0 1,0 46,0 1,0 23,0 0,0-24,0 24,23 0,-23 0,24 0,-24-23,24 0,-1 23</inkml:trace>
  <inkml:trace contextRef="#ctx0" brushRef="#br0" timeOffset="65367.0203">16134 2328,'23'-24,"1"24,-1-23,1-1,-1 24,-23 24,0-1,0 1,0 0,0-1,24-23,-1 0,24 0,-23-23,-1 23,1-24,-1 24,1-24,-24 1,23-1,1 1,-24-1,24 24,-24-23,0 46,23-23,1 24,-24-1,23-23,-23 24,0-1,0 1,0 0,0-1,-23-23,23 24</inkml:trace>
  <inkml:trace contextRef="#ctx0" brushRef="#br0" timeOffset="65543.6639">16251 2093,'0'0,"-23"-24</inkml:trace>
  <inkml:trace contextRef="#ctx0" brushRef="#br0" timeOffset="68124.0261">18086 2163,'0'-23,"0"-1,0 1,-24 23,1 0,-24 0,23 23,-23 1,24-1,-1-23,24 24,-23-1,23 1,0-1,0 1,0-1,23-23,-23 24,24-24,-1 0,1 0,-1-24,1 1,-1-1,1 24,-24-23,0-1,23 1,-23-1,24 1,-24-1,0 1,0-1,0 1,0-1,23 1,-23-1,0 1,0-1,0 1,-23 23,23 23,0 1,0 23,0 0,-24-24,24 24,0-23,0 23,0 0,0-24,24 1,-24 23,0-23,0-1,23 1,1-24,-1 0,1 0,-1 0,-23-24,24 1,-1 23,-23-24,24 0,-1 1,-23-1,24 24,-24-23,0-1,0 1,-24 23,1 0,-1 23,24 1,-23-24,23 23,-24-23,24 24,0-1,24-23,-24 24,23-24,-23 24,24-24,-1 0,1 0,-1 0,1 0,23-24,-47 0,24 1,-24-1,23 24,1-47,-24 24,23-1,1-23,-24 24,23-24,1 0,-24 23,0 1,23-1,-23 1,0-1,-23 48,23-1,0 1,0 23,-24 0,24 0,0-24,-23 24,23 0,0 0,-24 24,24-24,-23 0,23-23,0 23,0 0,-24-24,24 1,0 23,-23 0,-1-47,24 23,0-46,24 23,-1-24,-23 1,24 23,-24-24,0 1,0-24,0 23,23 1,-23-1,0-23,0 24,0-1,0 1,0-1,-23 0,46 24,1 0,-24-23,23 23,1 0,-24-24,23 24,1 0,-1 0,-23-23,24-1,-1 1,1-1,-1 24,-23 24,0-1,0 1,24-24,-24 23,0 1,23-24,1 0,-1 0,1 0,-1 0,1-24,-1 24,-23-23,24 23,-1-24,1 24,-1 0,-23 24,0-1,0 1,0-1,0 1,0 0,-23-24,23-24,23 0,-23 1,0-1,24 24,0-23,-1-1,1 1,-1 23,1 0,-1 0,-23 23,24-23,-24 24,0-1,0 1,0-1,0 1,23-24</inkml:trace>
  <inkml:trace contextRef="#ctx0" brushRef="#br0" timeOffset="68336.9667">18768 2046</inkml:trace>
  <inkml:trace contextRef="#ctx0" brushRef="#br0" timeOffset="69058.0252">19567 2163,'0'24,"24"-24,-1 0,1 0,-24-24,23 24,1 0,0 0,-1-23,1 23,-24-24,23 1,-23-1,-23 24,23-23,-47 23,-1 23,25-23,-24 24,23-1,1 1,-1-1,1 1,23-1,-24 24,48-23,-24-1,47-23,-47 24,47-24,-24 0</inkml:trace>
  <inkml:trace contextRef="#ctx0" brushRef="#br0" timeOffset="69585.0166">20273 2046,'-24'0,"1"0,-1 0,1 0,-1 23,1-23,-24 24,47-1,-47 1,47-1,-24-23,24 24,0-1,0 1,0-1,0 1,24-24,-1-24,1 24,-24-23,0-1,23 1,1-1,-1-23,-23 24,0-24,24 0,-24 23,0-23,23 0,-23 0,0 24,0-24,0 23,0 1,0 46,-23-23,23 47,-24-23,24 23,0 0,0 0,0 0,0-24,0 24,0-23,24 23,-1-24,-23 1</inkml:trace>
  <inkml:trace contextRef="#ctx0" brushRef="#br0" timeOffset="70883.6308">21425 2069,'24'0,"-1"0,1-23,-1-1,1 24,-1-23,1 23,0-47,23 23,-47 1,47-24,-47 23,23-23,-23 0,24 24,-24-25,0 25,0-1,0 1,0-1,-24 24,24 47,0-23,0 23,-23 0,23-23,0 46,0-46,0 23,0 0,0-24,0 1,23-1,-23 24,24-47,-24 24,23-24,1 23,-1-23,1 0,-1-23,1 23,-1-24,-23 1,24 23,-24-24,0 1,0-1,-24 24,1 0,-1 0,1 0,23-23,23 23,24-24,-23 24,-1 0,1 0,-24-23,23 23,1 0,-1 23,-23 1,24-24,-24 23,0 1,23-24,-23 23,0 1,24-24,-1 0,1 0,-1 0,25-24,-25 24,-23-23,24-1,-1 1,-23-1,0 48,0-1,0 1,-23 23,-1-24,24 1,-23 23,-1-24,0 24,-23-23,47 23,-47-24,24 1,-1 0,1-24,-1 23,1-23,23-23,23-1,1 0,23-23,0 24,23-24,1 0</inkml:trace>
  <inkml:trace contextRef="#ctx0" brushRef="#br0" timeOffset="74299.5718">11430 3833,'0'0,"24"0,-48 24,0-24,24 23,-47-23,24 24,-24-1,0 1,0-1,0 24,0-23,0-1,-24 1,24 23,24-47,-48 23,71 1,-47-1,23-23,24 24,24 0,0-1,-1 1,24-24,0 23,0 1,0-1,0-23,24 24,-24-1,0 1,0-1,23-23,-46 24</inkml:trace>
  <inkml:trace contextRef="#ctx0" brushRef="#br0" timeOffset="75226.8899">12277 4115,'23'-47,"-46"94,46-117,-46 70,-1 0,1 0,-1 0,1 0,-1 0,1 23,-24-23,23 24,0-1,1 1,23-1,-24 1,1-1,23 1,0 0,23-1,1-23,-1 0,1 0,23 0,-23 0,23 0,-24-23,1-1,23 0,-24 24,1-23,-1-1,-23 1,0-1,0 1,0 46,0 1,0-1,0 1,0-1,24 1,-1 0,1-1,-24 1,23-24</inkml:trace>
  <inkml:trace contextRef="#ctx0" brushRef="#br0" timeOffset="75761.6143">12794 3433,'0'0,"0"-23,0 46,0 1,0-1,0 24,24 0,-24 1,23 22,-23 1,0-1,0 1,0-1,0 1,0-1,-23 1,-1 0,24-1,-23 1,23-1,-24 1,24-1,-23-23,23 0,-24 0,24-23,0-1,24 1</inkml:trace>
  <inkml:trace contextRef="#ctx0" brushRef="#br0" timeOffset="76814.0117">13805 3763,'0'-24,"0"48,0-71,0 70,0 1,0-1,0 24,-23 0,23-23,-24 23,1 0,23 0,0 0,-24 0,1-24,23 24,0-23,-24 0,1-1,23 1,0-48,0 1,0-1,0 0,0 1,0-1,23 1,1-24,-24 0,23 0,1 0,-1 0,1 0,23-47,-24 47,1 47,-24-24,23 1,1-1,-24 48,0-1,0 24,0 0,0 0,0 0,0 0,0 0,0 0,0 0,0-23,23 23,-23-24,0 1,0-1,24 1,-24 0,0-1</inkml:trace>
  <inkml:trace contextRef="#ctx0" brushRef="#br0" timeOffset="77054.5804">13711 4021,'24'0,"-1"0,1-23,-1 23,24-24</inkml:trace>
  <inkml:trace contextRef="#ctx0" brushRef="#br0" timeOffset="77654.0381">13711 3551,'0'0,"0"-24,24 24,-1-23,1 23,-1-24,1 1,-1 23,-23-24,47 24,-23-23,-1 46,-23 1,0-1,0 1,0-1,24 1,-24-1,0 25,24-25,-24 1</inkml:trace>
  <inkml:trace contextRef="#ctx0" brushRef="#br0" timeOffset="78248.692">14229 2892,'23'-47,"-23"71,0 23,0-24,0 25,0 22,24-23,-24 24,0-24,0 23,0-23,0 24,0-24,0 0,0 0,0 0,0-23,0 23,0-24,0 1</inkml:trace>
  <inkml:trace contextRef="#ctx0" brushRef="#br0" timeOffset="78524.0319">14017 3269,'24'-47,"-1"23,1 24,23 0,0-23,-24-1,24 24,0 0,0-23,24 23,-48 0,1 0</inkml:trace>
  <inkml:trace contextRef="#ctx0" brushRef="#br0" timeOffset="79501.5321">14629 3480,'0'0,"0"-23,0 46,0 1,0-1,0 1,0 23,23 0,-23 0,24 0,-24 0,23 24,-23-24,0 0,0 0,0 0,0-24,0 24,0-23,0 23,0-24,0 1,0 23,0-23,0-1</inkml:trace>
  <inkml:trace contextRef="#ctx0" brushRef="#br0" timeOffset="80185.9423">15005 3574,'0'0,"0"24,0 0,-24-1,24 24,0 0,0 0,0 0,0 0,0 0,0-23,-23 23,23 0,0-24,-24 1,24-1,0 1,0-1,0-46,0-1,24 1,-24-1,23 1,1-1,-1 1,-23-1,24 24,-1-23,1 23,-1 0,1 0,-1 0,1 0,-24 23,23-23,1 24,-24-1,0 1,0-1,0 1,-24-1,1-23,-24 24,23-24,-23 23,24-23,-1 24,-23-24,24 0,-1 0</inkml:trace>
  <inkml:trace contextRef="#ctx0" brushRef="#br0" timeOffset="80715.9594">15522 3739,'24'24,"-1"-24,1 0,23 23,-24-23,1 0,46 24,-46-24,23 23,0-23,0 24,-23-24,23 23,-24-23,1 0,-1 24,1-24,-24 23,23-23,-23 24,-23-1,23 1,-47-24,23 23,-23 1,0-24,24 23,-25 1,1-1,0 1,-23-24</inkml:trace>
  <inkml:trace contextRef="#ctx0" brushRef="#br0" timeOffset="81672.0214">17027 3880,'0'-23,"24"23,23 0,0 0,-23-24,23 24,0 0,-24 0,1 0,23 0,0 0,-24 0</inkml:trace>
  <inkml:trace contextRef="#ctx0" brushRef="#br0" timeOffset="81914.7315">16980 4021,'0'24,"24"-24,-1 0,1 0,23 0,-24 0,25 0,-1 0,23-24</inkml:trace>
  <inkml:trace contextRef="#ctx0" brushRef="#br0" timeOffset="84268.5767">19379 3504,'24'0,"-1"0,-23 23,-23-23,-1 24,24-1,-47 1,24 0,-24-1,0 1,0-1,0 1,0-1,-1 1,1-1,0 1,0-1,24-23,-24 24,23-1,1-23,23 24,0-1,47 1,0-1,0-23,-24 24,24-1,0-23,24 24,-24-24,-23 23,23 1,0-24,-24 23,1 1</inkml:trace>
  <inkml:trace contextRef="#ctx0" brushRef="#br0" timeOffset="85360.5077">19873 3457,'0'23,"0"1,0-1,24 24,-24-23,0 23,0 0,0-23,0 23,0-24,23 24,-23 0,0-23,0-1,0 1,0-1,0 1,-23-24,-1-24,24 1,0-1,0 1,24-1,-1 1,1 23,-1 0,1 0,-1 0,1 0,23 23,0-23,-24 24,1-24,-24 23,23 1,-46-1,-1 1,1-1,-24-23,23 24,1-24,-24 0,0 23,0-23</inkml:trace>
  <inkml:trace contextRef="#ctx0" brushRef="#br0" timeOffset="85955.4687">20344 3292,'0'-23,"0"46,23-46,-23 46,0 1,0 23,0-24,0 24,24 0,-1 0,-23 24,24-24,-24 24,0-24,0 0,0 70,0-70,0 0,-24 0,1 24,-1-24,24-24,-23 25,23-1,-24 0,24-24,0 1,0-1</inkml:trace>
  <inkml:trace contextRef="#ctx0" brushRef="#br0" timeOffset="87137.3957">21355 3480,'0'0,"-24"0,24 24,0-1,0 1,-23-1,-1 25,24-1,-23 0,23 0,-24 0,1 0,-1 0,1 0,-1-24,24 1,-23-1,-1 1,24-1,0-46,0-1,0 1,24-24,-1 47,-23-47,0 23,47-70,-23 71,-1-24,1 0,-1 0,1 23,23-47,-24 48,1-1,-1 1,1 23,-1-24,1 24,-24 24,23-24,1 47,-24-24,0 24,0 1,23-25,-23 24,0-23,0 23,24-24,-24 24,0-23,0-1,0 24,0-23,0-1,0 1</inkml:trace>
  <inkml:trace contextRef="#ctx0" brushRef="#br0" timeOffset="87373.384">21143 3763,'24'0,"-48"0,71-24,-23 24,-1-23,1 23,23 0,-24-24,24 1,0 23,0-24</inkml:trace>
  <inkml:trace contextRef="#ctx0" brushRef="#br0" timeOffset="87935.3506">21190 3386,'24'0,"-24"-23,23 23,1-24,23 1,-24 23,-23-24,24 1,-1 23,1-24,-1 1,-23-1,24 1,23-1,-47 1,23-1,1 1,-24 46,23 1,-23-1,24 24,-24-23,24 23,-24-24,23 1,1 23,-24-24,0 1,0-1</inkml:trace>
  <inkml:trace contextRef="#ctx0" brushRef="#br0" timeOffset="88436.3174">21943 3081,'23'-24,"-23"1,24 23,-24 23,0 1,0-1,0 48,0-24,0 0,0 23,0 1,23-24,-23 23,24 1,-24 0,0-1,0-23,0 24,0-24,0 0,0 0,0 0,0-24,0 1,0-1,0 1</inkml:trace>
  <inkml:trace contextRef="#ctx0" brushRef="#br0" timeOffset="89498.4881">22625 3692,'0'0,"23"-23,-23-1,0 1,0-1,0 0,0 1,-23 23,-1 0,-23 0,0 0,24 23,-1 1,1 0,-1-1,1 1,23 23,-24-47,24 47,-23-24,23 1,23-1,1-23,-24 24,23-24,1 23,-1-23,1 0,-1-23,24 23,-47-24,47 1,-23-1,-1 24,-23-23,24-1,-24 1,0-1,0 1,0 46,0 1,0-1,0 1,0-1,23 1,1-1,-1 1,1-24</inkml:trace>
  <inkml:trace contextRef="#ctx0" brushRef="#br0" timeOffset="90815.9927">23166 3386,'23'0,"1"24,23-24,-47 23,47-23,-24 24,24-24,-23 23,23-23,-24 24,1-24,23 23,-23-23,-1 0,1 24,-1-24,1 23,-1-23,-23 24,24-24,-24 24,-24-1,1-23,23 24,-47-24,47 23,-71 1,48-24,-1 23,-23 1,23-1,-23-23,24 24</inkml:trace>
  <inkml:trace contextRef="#ctx0" brushRef="#br0" timeOffset="92147.9871">18862 3128,'-24'-24,"48"48,-71-48,23 24,1 24,23-1,-24 1,-23 23,47 0,-47 23,24 1,-24-1,0 24,47 1,-47-1,47 0,0-24,0 24,47-23,-24-1,24-23,0 24,24-24,-1 24,1-48,-1 24,24-23,24-1,0 1</inkml:trace>
  <inkml:trace contextRef="#ctx0" brushRef="#br0" timeOffset="92725.9544">23495 2869,'24'0,"-48"0,71-24,-23 24,-1 24,1-24,-1 47,1-24,23 1,0 23,-24 0,24 0,0 0,-23 0,23 24,-24-48,1 24,-24 0,23 0,-23-23,0 23,0-24,-23 24,23 1,-47-25,0 24,-24 47,24-47,-23 0,23-23</inkml:trace>
  <inkml:trace contextRef="#ctx0" brushRef="#br0" timeOffset="93357.9077">24201 2751,'0'0,"0"-23,23 23,-23 23,-23-23,23 24,-24-1,1 1,23-1,0 1,-24 23,0-24,24 1,0 0,-23 23,-1-47,24 23,0 1</inkml:trace>
  <inkml:trace contextRef="#ctx0" brushRef="#br0" timeOffset="93610.8985">24012 2775,'0'0,"24"23,-1 1,1-1,-1 1,1-1,0 1,-1-1,24 1,-47 0,24-1,-1-23</inkml:trace>
  <inkml:trace contextRef="#ctx0" brushRef="#br0" timeOffset="93817.8832">23895 2916,'0'0,"23"-24,1 24,23 0,0-23,23 23,-22 0,22 0,-23 0,24-24</inkml:trace>
  <inkml:trace contextRef="#ctx0" brushRef="#br0" timeOffset="104791.0735">6279 5785,'0'0,"0"24,0-1,0 24,24 0,-24-23,0 46,0-23,0-23,0 47,0-48,0 24,0-23,0 23,0-24,0 1,23-1,1-23,0 0,-1-23,1 23,-1 0,1 0,-1 0,1-24,-1 24,1 0,-24-23</inkml:trace>
  <inkml:trace contextRef="#ctx0" brushRef="#br0" timeOffset="105646.9599">6820 6279,'0'24,"24"-24,-1 0,1 0,-24-24,23 24,-23-23,24 23,-24-24,0 1,0-1,-24 24,24-23,-23 23,23 23,0 1,0-1,0 1,0-1,0 1,0-1,23 1,1-24,-1 0,1 0,0 0,-24-24,23 24,-23-23,24-1,-24 1,23-1,-23 1,0-1,24 1,-24-1,0 0,0 1,0-24,0 23,23 1,-23-24,0 23,0 1,0-1,-23 24,23 24,-24-1,24 24,0 0,-23-23,23 23,0 0,0 0,0-23,23-1,-23 1,24-1,-24 1,23-1,-23 1,24-24,-1 0,1 23,-1-23,24-23</inkml:trace>
  <inkml:trace contextRef="#ctx0" brushRef="#br0" timeOffset="105879.7438">7009 6114,'23'0,"1"0,-1 0,24 0,0 0,-23 0,-1 0</inkml:trace>
  <inkml:trace contextRef="#ctx0" brushRef="#br0" timeOffset="106733.0636">8490 6020,'0'0,"0"-23,0-1,0 1,-23-1,-1 24,1 0,-1 0,24 24,-23-24,-1 23,24 24,-23-47,23 24,-24 23,1-24,23 1,23-24,-23 24,24-24,-1 0,1 0,-1 0,1 0,-1-24,1 0,-24 1,23 23,-23-24,0 1,0-1,0 48,24-24,-24 23,0 1,23-24,1 23,-24 1,23-24,1 24</inkml:trace>
  <inkml:trace contextRef="#ctx0" brushRef="#br0" timeOffset="108910.0558">8043 5715,'24'0,"-24"23,0 1,0-1,0 24,0 24,0-24,0 0,0 23,0-23,0 1,0-1,0 0,0 0,0 0,0 0,0 0,23-24,-23 1,0-1,0 1,0-1</inkml:trace>
  <inkml:trace contextRef="#ctx0" brushRef="#br0" timeOffset="109415.0565">8608 5879,'23'0,"-23"24,24-24,-1 0,-23 23,47-23,0 0,-23 24,-1-24,1 0,-1 23,1-23,0 0,-1 24,1-24,-24 23,0 1,0-1,-24 1,1-1,-1 1,0 0,1-1,-24 1,47-1,-47 1,23-24,24 23</inkml:trace>
  <inkml:trace contextRef="#ctx0" brushRef="#br0" timeOffset="109780.07">9407 5973,'0'-23,"0"-1,24 24,-1 0,1 0,-1-23,1 23,0 0,-1 0</inkml:trace>
  <inkml:trace contextRef="#ctx0" brushRef="#br0" timeOffset="109965.0599">9337 6091,'0'0,"0"23,23-23,1 0,-1 0,-23-23,47 23,0 0</inkml:trace>
  <inkml:trace contextRef="#ctx0" brushRef="#br0" timeOffset="110788.0588">10207 5550,'-23'-23,"46"46,-70-46,23 23,1 0,-1 23,1-23,-1 0,24 24,-23-24,23 23,-24 1,24-1,0 1,0-1,24 24,-24-23,0 23,0 0,23 0,-23 0,24 23,-24-23,0-23,0 47,0-48,0 48,0-48,0 24,0 0,0 0,0 0,23-23,-23 23,0-24,24 1,-24-1,0 1,0-1,23-23,25 0,-1-23,0-1,-24 1,24-1,0-23,0 24</inkml:trace>
  <inkml:trace contextRef="#ctx0" brushRef="#br0" timeOffset="111157.0709">10701 5574,'0'23,"0"1,0-1,0 1,0-1,0 1,23-1</inkml:trace>
  <inkml:trace contextRef="#ctx0" brushRef="#br0" timeOffset="111672.4526">10748 6138,'-24'0,"1"0,-1 24,24-1,-23-23,23 24,-24-1,24 1,0-1,0 1,24-24,-1 0,1 0,23 0,-47-24,23 24,1-23,-24-1,0 1,0-1,-24 24,24-23,-23 23,23-24,0 0</inkml:trace>
  <inkml:trace contextRef="#ctx0" brushRef="#br0" timeOffset="112292.3326">11077 5550,'0'-23,"0"-1,24 24,-1 0,1 0,-1 0,24 0,-23 0,-1 0,1 0,-1 0,1 0,-1 0,-23 24,24-1,-24 1,0 23,-24-24,24 24,0 0,0-23,-23 23,23 0,-24 0,24 0,-23 0,23-24,0 24,0-23,0-1,0 25,0-25,0 1,0-1,-24 1,1-1,-1 1,1-24,-1 23,1-23,-1 0,1 0,-1 24,-23-24,24 0,-24 0</inkml:trace>
  <inkml:trace contextRef="#ctx0" brushRef="#br0" timeOffset="113759.0624">13194 5479,'0'24,"23"0,-23-1,0 1,0-1,0 1,24 23,-24-24,0 1,0 23,0-24,0 24,0-23,0 23,0-24,0 1,0-1</inkml:trace>
  <inkml:trace contextRef="#ctx0" brushRef="#br0" timeOffset="114329.0631">13476 5527,'0'-24,"0"48,0-24,0 23,0 1,0 23,0 0,0-24,0 24,0-23,0-1,0 1,0-1,0 1,24-24,-24-24,23 24,-23-23,24-1,-1 1,1 23,-1 0,1 0,-1 0,1 0,-24 23,0 1,0-1,0 1,-24-1,24 1,-23-24,23 23,-24-23,1 0,-1 24,1-24</inkml:trace>
  <inkml:trace contextRef="#ctx0" brushRef="#br0" timeOffset="115034.0929">13899 5574,'0'-24,"24"24,-1 24,1-24,23 0,0 23,-23-23,-1 0,1 24,-1-24,1 23,-1 1,-23-1,-23 1,23-1,0 1,-24-24,1 23,-1 1,1-1,-1 1,-23-1,24 1,-1-1</inkml:trace>
  <inkml:trace contextRef="#ctx0" brushRef="#br0" timeOffset="115534.0216">14581 5621,'24'0,"0"0,-24-24,47 24,-24 0,1 0,-1 0,24 0,-23 0,-1 0,1 0,-1 0,1 0</inkml:trace>
  <inkml:trace contextRef="#ctx0" brushRef="#br0" timeOffset="115723.0654">14629 5762,'-24'0,"24"23,24-23,23 0,-24 0,1 0,-1 0,24-23,-23 23,23 0,0 0</inkml:trace>
  <inkml:trace contextRef="#ctx0" brushRef="#br0" timeOffset="117092.0581">15828 5385,'0'0,"23"0,-23-23,-23 23,-1 0,1 23,-1-23,1 0,-1 24,1-24,-24 0,23 0,1 0,23 23,0 1,0 23,0-23,0 23,0 0,0 0,0 0,0 0,-24 23,1-23,-1 0,24 24,0-48,0 48,0-48,0 25,24-25,-24 1,23 23,1-47,-24 23,0 1,23-24,1 0,-24 23,23-23,1 0,-24-23,23 23,24-24,-23 1,23 23</inkml:trace>
  <inkml:trace contextRef="#ctx0" brushRef="#br0" timeOffset="117586.0666">16110 5456,'-23'23,"23"1,-24 0,1-1,23 1,0-1,0 1,0-1,23-23,1 0,-1 0,1 0,-1 0,1-23,-1 23,1-24,-1 1,-23-1,0 1,-23-1,-1 0,24 1,-23 23</inkml:trace>
  <inkml:trace contextRef="#ctx0" brushRef="#br0" timeOffset="117957.0646">16110 5856,'0'0,"24"0,-24 23,0 1,0-1,0 1,0 23,-24-24,24 1,0-1,0 1,-23-1,23 1,0 0,0-1</inkml:trace>
  <inkml:trace contextRef="#ctx0" brushRef="#br0" timeOffset="118546.7069">16439 5338,'24'0,"-1"0,25 0,-25 0,1-23,23 23,-24 0,24 0,-23 0,-1 0,1 0,-1 0,-23 23,0 1,0-1,0 1,0 23,0 0,0-23,0 23,0 0,0 0,0 0,-23 0,23 0,0 0,0 0,0-24,0 24,0 0,0-23,0-1,0 1,0-1,-24 1,24 0,-23-1,-1 1,-23-1,24-23,-24 24,0-24,23 23,-23-23</inkml:trace>
  <inkml:trace contextRef="#ctx0" brushRef="#br0" timeOffset="120113.0733">20273 5338,'0'-23,"0"46,0-70,0 24,0 46,0 24,0 0,0-23,0 23,0 0,0-23,-24 23,24-24,-23 24,-1-23,24 23,0-24,-23 1,-1-1,24 1,0-1,0-46,0-1,0 1,0-1,0-23,0 24,0-1,24-23,-24 24,23-24,-23 23,0-23,24 23,-1 1,1-24,-24 23,23 1,1-1,-24 1,24 23,-24 23,23 1,-23-1,0 1,0 23,0-24,0 24,0-23,0 23,24-23,-24-1,0 24,0-23,0-1,23 1,-23-1,0 1,24-24</inkml:trace>
  <inkml:trace contextRef="#ctx0" brushRef="#br0" timeOffset="120335.9824">20202 5621,'24'-24,"-1"24,1 0,-1 0,1-23,0 23,-1 0</inkml:trace>
  <inkml:trace contextRef="#ctx0" brushRef="#br0" timeOffset="120787.1079">20179 5244,'23'-23,"-23"-1,0 1,24 23,-24-24,23 1,1-1,-24 1,23 23,1-24,-24 1,0 46,0 1,24-1,-24 1,0-1,23 24,-23-23,24-1</inkml:trace>
  <inkml:trace contextRef="#ctx0" brushRef="#br0" timeOffset="121251.0681">20884 5385,'24'0,"-1"0,-23-23,24 23,0-24,-1 24,1 0,-1 0,1 0</inkml:trace>
  <inkml:trace contextRef="#ctx0" brushRef="#br0" timeOffset="121445.0477">20884 5527,'24'0,"-1"0,1 0,0 0,23 0,-24-24</inkml:trace>
  <inkml:trace contextRef="#ctx0" brushRef="#br0" timeOffset="122111.0003">21943 5080,'0'-24,"0"48,23-48,-23 48,0-1,-23 1,23-1,0 24,-24-23,24 23,-23-24,-1 24,1-23,-1 23,1-24,-1 1,1 23,-1-47,1 24,23-1,0 1,-24-24</inkml:trace>
  <inkml:trace contextRef="#ctx0" brushRef="#br0" timeOffset="122401.9849">21661 5127,'0'0,"0"23,23-23,1 24,-1-1,1 1,-24-1,23 1,1-24</inkml:trace>
  <inkml:trace contextRef="#ctx0" brushRef="#br0" timeOffset="123051.9575">21661 4962,'-24'0,"48"0,-1-23,1 23,-24-24,23 24,1-23,-1 23,1-24,-1 0,1 1,-1 23,-23-24,24 24,-1 24,1-24,-24 23,0 1,0 0,23-24,-23 23,0 1,24-24,-24 23,0 1</inkml:trace>
  <inkml:trace contextRef="#ctx0" brushRef="#br0" timeOffset="123644.9266">22601 5244,'0'-23,"24"23,-1-24,1 24,23 0,-24 0,1-23,-1 23,1 0,-1 0</inkml:trace>
  <inkml:trace contextRef="#ctx0" brushRef="#br0" timeOffset="123858.9119">22601 5385,'0'24,"24"-24,-1 0,1 0,-1 0,1 0,23 0,-24-24,24 24</inkml:trace>
  <inkml:trace contextRef="#ctx0" brushRef="#br0" timeOffset="124559.866">23424 4892,'-23'0,"-1"0,1 0,-1 0,1 0,-1 0,1 0,-1 0,1 0,-1 0,1 23,23 1,0-1,0 1,0-1,0 1,0 23,0-24,0 1,0 23,0 0,0-24,0 48,0-48,0 48,0-48,-24 48,1-24,23 0,-24 24,24-24,0 23,0-23,0 47,0-47,0 24,0-24,0 24,0-24,24 0,-1 0,1 0,-24-24,47 1,0-1,-24-23,24-23,0-1,-23 24,23-23,0-1</inkml:trace>
  <inkml:trace contextRef="#ctx0" brushRef="#br0" timeOffset="125368.4559">24365 5080,'-23'-24,"-1"24,-23 0,0 24,0 23,24-24,-1 1,0-1,24 24,0-23,0-1,0 1,24-1,0 1,23-24,23 23,-46-23,-1-23,24-1,-23 24,-1-23,1-1,-24 1,0-1,0 1,0-24,0 23,0-23,0 24,-24 23,24-24,-23 24,23-23</inkml:trace>
  <inkml:trace contextRef="#ctx0" brushRef="#br0" timeOffset="125796.5052">25894 5174,'23'0,"1"0,-1 0,1 0,-1 0,1-24,0 24</inkml:trace>
  <inkml:trace contextRef="#ctx0" brushRef="#br0" timeOffset="126296.2619">26529 5221,'-24'0,"24"23,24-23,-1 0,-23-23,24-1,-1 24,1-23,-24-1,0 1,23-1,-23 1,0 46,0 1,-23-1,23 1,0-1,0 1,0-1,0 1,0-1,23-23</inkml:trace>
  <inkml:trace contextRef="#ctx0" brushRef="#br0" timeOffset="126495.2495">26741 4915,'0'0,"-24"0,24-23,-23 23</inkml:trace>
  <inkml:trace contextRef="#ctx0" brushRef="#br0" timeOffset="127196.2167">24389 6067,'0'-23,"23"23,-23-24,24 24,23-23,-24-1,-23 1,24 23,-24-24,23 24,-23 24,-23-1,23 1,0-1,-24-23,24 24,0-1,0 1,0-1,0 1</inkml:trace>
  <inkml:trace contextRef="#ctx0" brushRef="#br0" timeOffset="127376.209">24553 5762,'0'-24,"0"48,0-71,-23 47</inkml:trace>
  <inkml:trace contextRef="#ctx0" brushRef="#br0" timeOffset="128025.1663">26270 5785,'0'0,"0"24,-23-1,-1-23,24 24,0 23,0-24,-23-23,23 24,0-1,0 1,0-1,23-23,1 0,-1 0,1 0,-1-23,1 23,-24-24,23 1,1-1,-24 1,0-1,0 1,-24 23,1-24,-1 1,1 23</inkml:trace>
  <inkml:trace contextRef="#ctx0" brushRef="#br0" timeOffset="128867.1127">27164 4821,'23'0,"1"0,-1-24,1 24,-1 0,25 0,-48-23,47 23,-24 0,1 0,-1 0,1 0,-24 23,23-23,-23 24,-23-1,23 1,-24 0,24-1,0 24,0-23,0 23,0 0,0 23,0-23,0 0,0 24,0-24,0 0,0 23,0-22,24-1,-24 23,23-23,-23 0,0 0,0 0,0-23,0 23,0-24,0 1,0 23,-23-24,-1-23,24 24,-23-24,-1 0,-23 0,24 0,-25 0,25 0,-24 0,0 0,0 0,23 0,-23 0</inkml:trace>
  <inkml:trace contextRef="#ctx0" brushRef="#br0" timeOffset="158028.0994">10960 4939,'0'23,"0"1,0-1,0 1,23-24,-23 23,24-23,-24 24,23-24,1 0,-1 0,1 0,-1 0,1 0,-1 0,24 0,-23 0,-1 0,1 0,23-24,-24 24,1 0,-1 0,1-23,0 23,-1 0,1 0,-1-24,1 24,-1 0,1-23,-1 23,1 0,-1 0,1 0,-1-24,1 24,-1 0,24-23,0 23,-23 0,-1-24,1 24,23 0,0 0,0-23,-23 23,23 0,0 0,0 0,0-24,0 24,0 0,0 0,23-24,1 24,-1 0,-23-23,24 23,-24 0,24 0,-24 0,23-24,48 24,-48-23,-23 23,0 0,24 0,-24-24,24 24,-24 0,23-23,-23 23,0 0,24 0,-24 0,0-24,0 24,0 0,0 0,0 0,24 0,-24-23,0 23,0 0,-24 0,24 0,0 0,24 0,-24 0,-24 0,24-24,0 24,1 0,22 0,-23 0,0 0,0 0,0 0,0 0,0-23,24 23,-24 0,0 0,23 0,-22 0,-1 0,0 0,23 0,-23 0,0-24,24 24,-24 0,0 0,-24 0,24 0,0 0,0 0,24 0,-24-23,0 23,-23 0,23 0,0 0,-24 0,24 0,-23 0,-1 0,1 0,-1-24,1 24,-1-23,-23-1,0 1,24-1,-24 1,0-1,0 1</inkml:trace>
  <inkml:trace contextRef="#ctx0" brushRef="#br0" timeOffset="160762.0974">18533 4586,'0'-24,"0"48,0-1,0 1,23-24,-23 23,24-23,-24 24,23-24,1 0,-1 0,1 0,-1 0,1 0,23-24,0 24,-24 0,1 0,23 0,-24 0,1 0,-1-23,24 23,-23 0,23 0,0 0,-23 0,23-24,-24 24,1 0,-1 0,1 0,-1 0,1 0,-1-23,1 23,-1 0,24 0,0 0,-23-24,-1 24,1 0,23 0,-24 0,25 0,-1-23,0 23,0 0,0 0,-24 0,48-24,-24 24,0 0,23 0,-23 0,0-23,24 23,-24 0,24 0,-24 0,23 0,1 0,-1-24,1 24,-24 0,23 0,25 0,-25 0,1 0,-1 0,1 0,23 0,-24 0,24 0,-23 0,23 0,-23 0,46 0,-46 0,23 0,0 0,-24 0,25 0,-1 0,-24 0,24 0,-47 0,47 0,-23 0,23 0,-23 0,-1 0,24 0,-23 0,-1 0,24 0,-47 0,47 0,-23 0,0 0,-1 0,1 0,-1 0,1 0,-1 0,1 0,-1 0,-22 0,22 0,-23 0,71 0,-71 0,-24 0,24-23,-23 23,-1 0,-23-24,24 24,-1 0,-23-23,24 23,-1 0,-23-24,0 1,0-1,0 1,24 23,-24-24,0 1,0-1</inkml:trace>
  <inkml:trace contextRef="#ctx0" brushRef="#br0" timeOffset="166726.101">10395 7455,'0'24,"0"-1,0 24,0 0,0 0,0-23,0-1,0 1,0 23,0-24,0 1,0 23,0-24,0 1,0-1</inkml:trace>
  <inkml:trace contextRef="#ctx0" brushRef="#br0" timeOffset="167075.1037">10348 7502,'0'-23,"0"46,0-70,0 24,24-1,-1 0,1 1,23 23,0 0,-24 23,1-23,-1 24,1 0,-24-1,0 1,0-1,0 1,-24-1,1 1,23-1,-47 1,47-1,-47 1,23-1,-23-23</inkml:trace>
  <inkml:trace contextRef="#ctx0" brushRef="#br0" timeOffset="169076.109">10795 7737,'0'24,"0"-1,0 1,0-1,0 1,0-1,24-23,-1 0,1 0,-1 0,1 0,-1 0,1 0,-24-23,23 23,-23-24,0 1,0 46,0 1,24-1,-1 1,1-24,-1 0,1 0,-1-24,1 24,-1-23,-23-1,24 1,-1 23,-23-24,24-23,-24 24,0-1,0-23,0 0,23 0,-23 24,24-24,-24 0,0 23,0 0,0 1,0-1,0 1,-24 23,24 23,0 1,-23-1,23 1,0 23,0 0,0 0,0 0,0 0,0-23,0-1,0 1,0 23,23-24,1 1,-1-1,1-23,-1 24,1-24,-1 0,1-24,0 24,-24-23,23-1,1 1,-1-1,-23 1,0-1,24-23,-1 24,-23-24,0 23,24-23,-24 0,0 24,0-1,0 0,0 1,0-1,-24 24,1 24,23-1,-24 1,24 23,0 0,0-23,0 23,0-24,0 24,0-23,0-1,0 1,0-1,24-23,-24 24,23-1,-23 1,24-24,-1 0,-23-24,24 24,-24-23,23 23,1-24,-24 1,23-1,-23 1,0 46,0 1,0-1,24-23,-24 24,23-24,1 0,-1 0,-23-24,24 24,-1-23,1 23,-1 0,-23-24,24 24,-1 0,1 24,-24-1,0 1,0-1,0-46,0-1,0 1,23 23,-23-24,24 1,-1 23,1 0,0 23,-1 1,-23-1,24-23,-24 24,0-1</inkml:trace>
  <inkml:trace contextRef="#ctx0" brushRef="#br0" timeOffset="169380.4848">11736 7479</inkml:trace>
  <inkml:trace contextRef="#ctx0" brushRef="#br0" timeOffset="169701.0314">11077 7643,'24'0,"-1"-23,24 23,-23 0,23 0,0-24,23 24,1 0,0-23,-1 23,-23 0,24 0</inkml:trace>
  <inkml:trace contextRef="#ctx0" brushRef="#br0" timeOffset="170446.6023">12394 7643,'-23'0,"23"-23,-24 23,1 0,-1 0,1 23,-1-23,1 0,23 24,-24-24,24 23,24-23,-1 24,1-24,-1 0,-23 23,24 1,-1-1,-23 1,0 23,0-24,0 24,-23 0,-1 0,1 1,-24-1,23-24,1 24,-24-23,0-1,23-23,-23 24,23-24,1 0,23-24,-24 1,24-1,24-23,-1 24,24-24,1 23,-1-23,23 23,1 1,-24-24,23 23</inkml:trace>
  <inkml:trace contextRef="#ctx0" brushRef="#br0" timeOffset="171398.1113">13852 7526,'0'-24,"0"48,0-71,0 23,0 1,-23 23,-1 0,1 0,-24 23,23-23,1 24,-1-1,1 1,23-1,-24 1,1-1,23 1,0-1,23-23,-23 24,24-24,-1 0,1 0,-1 0,1 0,-1-24,1 24,-1-23,1-1,-1 1,-23-1,24 24,-1-23,-23-1,0 1,0 46,0 1,0-1,0 1,0-1,24 1,-24-1,23 1,1-1</inkml:trace>
  <inkml:trace contextRef="#ctx0" brushRef="#br0" timeOffset="172589.1172">15358 7549,'0'24,"-24"-24,1 0,-24 0,23 0,0-24,1 24,-24 0,0-23,23-24,-23 23,24 1,-1-25,-23 25,24-1,-1-23,1 24,23-24,0 23,0 1,0-1,0 1,23-1,1 1,-1-1,1 1,-1 23,24 0,-23 0,-1 23,1-23,-1 47,-23-23,0 23,0 0,-23 23,-1-23,-23 0,24 24,-1-24,-23 0,24 0,-24-23,23-1,1 1,-1-1,48-23,-1-23,24-1,0 1,0-1,24-23,23 24,-47-24,24 23,-1-23,-23 23</inkml:trace>
  <inkml:trace contextRef="#ctx0" brushRef="#br0" timeOffset="173303.4873">15946 7102,'23'0,"-23"-23,-23 46,46-70,-23 71,0-1,0 1,0-1,0 24,0-23,-23 23,23 0,0 0,-24-24,24 25,0-25,0 24,0-23,0-1,-23-23,23 24,0-48,23 1,-23-1,0 1,0-1,24 24,-24-23,23-1,-23 0,47 24,-23 0,-1 0,1 24,-1-24,1 24,-24-1,23-23,1 24,-1-1,-23 1,0-1,-23 1,-24-1,47 1,-47-24,23 23,1-23,-24 24,0-24,23 0,1 0</inkml:trace>
  <inkml:trace contextRef="#ctx0" brushRef="#br0" timeOffset="174744.1069">17074 7384,'0'-23,"0"-1,0 1,-23 23,23-24,-24 24,1 0,-1 0,24 24,-23-1,-1 1,1-1,-1 1,1 0,23-1,0 1,0-1,0 1,0-1,23-23,1 0,-1 0,1-23,-1-1,1 1,-1-1,-23 1,0-1,0 0,0 1,0 46,0 1,0 0,0-1,0 1,0-1,24-23,-1 24,1-24,-1-24,1 24,0-23,-1-1,24 1,-23-1,-24 0,23 24,1-23,-1-1,1 24,-24 24,23-24,-23 23,24-23,-24 24,0 0,0-1,0 1,0-1,-24-23,24 24,-23-1,23-46,0-1,0 1,23 23,-23-24,24 1,-24-1,23 0,-23 1,24-1,-1 1,-23-1,24 24,-1 0,-23 24,24-24,-24 23,0 1,0-1,23 1,-23 0,24-1,-1-23,1 0</inkml:trace>
  <inkml:trace contextRef="#ctx0" brushRef="#br0" timeOffset="175360.0627">18133 7290,'0'0,"-24"-23,1-1,-1 24,1 0,-1 24,-23-24,24 23,-1 1,-23-1,24 24,-1-47,1 48,23-25,0 1,23-24,1 23,-1-23,24 0,-23 0,-1-23,-23-1,24 24,-1-23,1-25,-24 25,23-24,1 23,-24-23,23 0,1 0,-24 0,23 0,-23 24,0-24,0 23,0 1,0-1,0 48,0-1,-23 1,23 23,0-24,0 48,0-48,0 24,0 0,23 0,-23-23,0-1,24 1,-1-1</inkml:trace>
  <inkml:trace contextRef="#ctx0" brushRef="#br0" timeOffset="176785.1338">19826 6773,'0'-24,"0"48,0-71,0 23,0 71,0-23,0 0,0 23,0 0,-23 0,23 0,-24 0,1 0,23 0,0-24,0 24,-24-23,24-1,-23 1,23-1,0 1,0-48,0 1,23-1,-23-23,24 24,-24-1,23-23,-23 0,24 24,-1-24,-23 0,0 23,24-23,-24 24,23-24,-23 23,24 24,-1 0,-23 24,24-1,-1 24,1-23,-24 23,23-24,1 24,-24 0,0-23,0 23,23-24,-23 1,0-1,0 24,0-23</inkml:trace>
  <inkml:trace contextRef="#ctx0" brushRef="#br0" timeOffset="176984.0623">19709 7102,'23'0,"-46"0,70-23,-24 23,1-24,-1 24,24-23,-23 23</inkml:trace>
  <inkml:trace contextRef="#ctx0" brushRef="#br0" timeOffset="177533.1207">19685 6797,'24'-24,"-24"0,0 1,23-1,1 24,-24-47,23 24,1-1,-1 1,1-24,-1 23,-23 1,24-24,-1 47,-23-24,24 24,-1 0,-23 24,0-1,24 24,-24-23,0 23,0-24,23 1,1 23,-24-24,0 1</inkml:trace>
  <inkml:trace contextRef="#ctx0" brushRef="#br0" timeOffset="179063.9656">20931 6985,'0'0,"0"-24,0 1,-23 23,-1 0,1 0,-24 0,47 23,-24-23,1 0,-1 24,1-1,-1 1,24-1,-23 1,23-1,23 1,1-1,-1-23,1 0,-1-23,1 23,-1 0,1-24,-1 1,-23-1,24 1,-1 23,-23-24,0 1,0 46,0 1,0-1,0 1,0-1,0 1,24-24,0 0,-1 0,1 0,-1 0,1-24,-1 1,-23-1,24 1,-1 23,-23-24,24-23,-1 24,-23-1,0 1,0-1,24 24,-24 24,0-1,23 1,1-1,-24 1,0-1,0 1,23-24,-23 23,0 1,0-1,0 1,-23-24,23 23,-24-23,1 24,23-1,-47-23,23 0</inkml:trace>
  <inkml:trace contextRef="#ctx0" brushRef="#br0" timeOffset="179670.1075">22249 6585,'-24'23,"0"-23,24 47,0-23,-23 23,-1 0,24-23,-23 23,-1 0,24-24,-23 24,-24 0,47-23,-47-1,47 24,-47-23,47-1,-47 1,23-1,1-23,-1 0</inkml:trace>
  <inkml:trace contextRef="#ctx0" brushRef="#br0" timeOffset="179956.1142">21825 6679,'0'-24,"0"48,24-48,-1 24,1 24,-1-1,1 1,-1-1,1 1,-24 0,23-1,1 1,-1-1,1 1,-1-24,-23 23</inkml:trace>
  <inkml:trace contextRef="#ctx0" brushRef="#br0" timeOffset="180419.1136">21755 6585,'0'23,"0"-46,23 23,1 0,-1-24,1 1,-1-1,24-23,-23 24,-1 23,1-47,23 23,-24 1,24-1,-23 1,-1 23,1-24,-1 24,-23 24,24-1,-24 1,0-1,0 1,0 23,0-24,0 24,0-23,0-1,0 24,0-23</inkml:trace>
  <inkml:trace contextRef="#ctx0" brushRef="#br0" timeOffset="181017.1201">22931 7079,'23'0,"1"0,-24 23,0 1,-24-1,1 1,23-1,0 1,-24-24,1 23</inkml:trace>
  <inkml:trace contextRef="#ctx0" brushRef="#br0" timeOffset="182231.1132">23613 6914,'0'24,"-24"-1,24 1,0-1,0 1,0-1,0 1,24-1,-24 1,23-24,1 0,-1 0,1 0,-24-24,47 1,-24 23,-23-24,24 1,-1-1,-23 1,0-1,0 48,0-1,0 1,24-1,-24 1,23-24,-23 23,24-23,-1 0,1 0,-1 0,1-23,-24-1,0 1,23-1,-23 1,0-1,24 24,-1 24,1-24,-1 0,1 0,0 0,23 0,-24 0,24-24,0 24,0 0,-23-23,23 23,-47-24,23 24,1-23,-24-1,-24 24,1 0,-1 24,1-24,-1 23,-23 1,24-1,-1 1,24-1,-23 1,-1-1,24 1,24-1,-1 1,1-24,-1 23,1-23,23 24,0-24</inkml:trace>
  <inkml:trace contextRef="#ctx0" brushRef="#br0" timeOffset="183120.0252">25588 6867,'24'0,"-48"0,48-23,-24-1,-24 24,1 0,-24 24,23-24,-23 23,24 1,-25-1,1 1,24-1,-1 1,24-1,-23 1,23-1,23 1,1-1,-1-23,1 0,23 0,0 0,-23 0,23 0,0-23,-24 23</inkml:trace>
  <inkml:trace contextRef="#ctx0" brushRef="#br0" timeOffset="184080.1209">25988 6844,'0'0,"0"-24,-24 24,1 0,-24 24,0-1,23-23,-23 24,24-1,-1 1,1-1,-1 1,1-1,23 1,23-24,-23 23,24-23,-1 0,24 0,-23-23,-1 23,24 0,-23-24,-24 1,0-1,23 24,-23-23,0-1,0 48,-23-1,23 1,0-1,0 1,23-1,1-23,-1 0,1 0,-1 0,1-23,0 23,-1-24,1 24,-24-23,47-1,-24 1,1 23,-1-24,-23 1,47 23,-23 0,-1 23,1-23,-24 24,0-1,0 1,0-1,0 1,0-1,-24 1,1-1,23-46,23-1,1 1,-1-1,1 1,-24-1,23 24,1-23,-1-1,1 1,-1 23,1-24,-1 24,1 0,23 24,-24-1,1 1,-24-1,0 1,24-1,-1 1,1-1,23-23</inkml:trace>
  <inkml:trace contextRef="#ctx0" brushRef="#br0" timeOffset="187666.779">10748 8772,'0'0,"0"24,23-24,-23 23,0 1,24-1,-24 1,0-1,0 1,24-1,-1 1,-23-1,24 1,-1-1,1-23,-24 24,23-24,1 0,-1 0,-23-24,0 1,0-1,24 24,-24-47,0 24,0-1,0 1,0-1,0 1,0-1,-24 24,48 0,-24 24,23-24,1 0,-1 0,1 0,-1 0,1-24,-1 24,24 0,-23 0,23-23,0-1,-24 24,1 0,-1-23,1 23,0 0,-24-24,0 1,-24 23,0 0,1 0,-1 0,24 23,-23 1,-1-24,1 23,23 24,-24 0,24-23,0-1,0 1,0-1,24 1,-24-1,23-23,1 0,-1 24,1-24,-1 23,25-23,-25-23,24 23,-47-24,24 24,-1-23,-23-1,0 1,0-1,0 1,0-1,0 1,0-1,0 1,-23-1,-1 24,24-23,24 46,-1-23,1 0,-1 0,1-23,23 23,-24 0,1 0,-1 0,1 23,-1-23,-23 24,0-1,0 1,0-1,0 1,0-1,24 1,-24-1,0 1,23-24,-23 23,24-23,-1 0,1 0,-1 0,1 0,-24-23,0-1,23 24,-23-23,0-1,0 1,0-1,0 1,0 46,0 1,0-1,0 1,0-1,24 1,-24-1,23-23,1 0,23 0,-23 0,23-23,-47-1,23 1,1-1,-1 1,1-24,-1 23,-23-23,0 24,24-24,-24-1,23 25,-23-24,0 23,0-23,0 24,0-1,0 1,-23 23,23 23,-24 1,24 23,0-24,0 24,-23 0,23 1,-24-1,24 23,-23-23,23 0,0 47,-24-47,24 0,0 0,0 0,0 0,0-23,24 23,-24 0,0-23,23 23,1-47,-1 23,-23 1,24-1,-1-23,-23-23,0-1,0 1,0-1,24 1,-24-24,0 23,0 0,0 1,0-1,-24 1,24-1,0 1,-23 23,-1-24,24 1,24-1,-1 24,1-23,-1 23,1-24,-1 24,1-23,-1-1,1 1,-1-1,1 1,-1-1,1 24,-24 24,0-1,23 1,-23-1,0 1,24-1,-1 1,1-24,0 0,-1 0,-23-24,24 1,-1-1,-23 1,0-1,0 48,24-24,-24 23,0 1,0-1,-24 24,24-23,0 23,-23 0,-1-24,24 24,-23 1,-25-1,25 0,-1 0,1 0,-1-24,1 1,-24-1,47 1,-24-24,1 0,23-24,0 1,23-24,1 23,-1-23,24 24,0-24,0 0,1-1</inkml:trace>
  <inkml:trace contextRef="#ctx0" brushRef="#br0" timeOffset="188042.9033">11971 8607</inkml:trace>
  <inkml:trace contextRef="#ctx0" brushRef="#br0" timeOffset="196581.1249">14417 8913,'0'24,"23"-24,1 0,-1 0,1-24,-1 24,24-23,-47-1,48 1,-48-1,47-23,-24 24,-23-1,47-23,-47 0,24 23,-24-23,23 24,-23-24,0 23,0 1,0-1,-23 48,23-1,0 1,-24 23,24-24,0 24,0 0,0-23,0 23,0-23,0 23,0-24,0 1,0-1,0 1,24-1,-1-23,24 0,-23 0,-1 0,1 0,-1 0,24-23,-47-1,47 1,-47-1,47 1,-47-1,47 1,-23-1,-24 1,0-25,23 25,1-1,-24-23,0 24,0-1,0 1,0-1,0 1,0 46,0 1,0-1,0 1,0-1,-24 24,1 0,23-23,0 23,-24 24,24-48,-23 1,23-1,0 1,0-1,0-46,23-1,1 1,-24-1,0 1,23-1,1 24,-24-23,23 23,1 0,0 0,-1 0,-23 23,0 1,0-1,24-23,-24 24,0-1,0 1,23-24</inkml:trace>
  <inkml:trace contextRef="#ctx0" brushRef="#br0" timeOffset="197417.7667">15757 8654,'-23'0,"-1"0,1 0,-1 0,1 24,-1-24,1 24,23-1,-24 1,1-1,23 1,0-1,23-23,1 0,-1 0,1-23,-24-1,23 24,-23-23,24 23,-24 23,0 1,23-24,-23 23,24-23,-1 0,1 0,-1 0,-23-23,24 23,-1-24,-23 1,0-1,24 1,0-25,-1 48,-23-47,24 24,-24-1,23-23,-23 24,0-1,0 1,0-1,0 1,0 46,0 1,-23-1,23 1,0 23,0-24,0 1,0 23,0-24,0 1,0 23,23-23,-23-1,24-23,-1 24,1-24,-1 0,1 0,-1 0,1-24</inkml:trace>
  <inkml:trace contextRef="#ctx0" brushRef="#br0" timeOffset="197693.679">15828 8584,'23'0,"1"0,23 0,-23 0,-1 0,24-24,-23 24,23 0,-24 0,1-23</inkml:trace>
  <inkml:trace contextRef="#ctx0" brushRef="#br0" timeOffset="198156.1365">14746 8607,'0'0,"-23"0,-1 0,71 0,0 0,0 0,-23 0,23 0,23-23,1 23,-24-24,23 24</inkml:trace>
  <inkml:trace contextRef="#ctx0" brushRef="#br0" timeOffset="198971.1304">17192 8325,'0'0,"0"-23,0-1,0 48,0-1,0 1,0 23,0-24,0 1,0 23,0-24,-23 1,23-1,0 1,0-1,0 1,0-1,23-23,1 0,-1 0,1 0,23 0,-24 0,1 0,-1-23,24 23,-23 0,-1-24</inkml:trace>
  <inkml:trace contextRef="#ctx0" brushRef="#br0" timeOffset="199285.9583">17709 8231,'-23'-23,"23"46,0 24,0-23,0-1,0 1,0 23,0-24,0 1,23-1,-23 1,0-1,0 1</inkml:trace>
  <inkml:trace contextRef="#ctx0" brushRef="#br0" timeOffset="199715.1342">17709 8419,'0'-23,"24"23,-1 0,1 0,0 0,23 0,-24 0,-23-24,47 24,0-23,-23-1,-1 24,1-23,-24-1,23 24,-23-23,0-1,0 48,0-1,0 1,0-1,-23 1,23-1,0 1,0 23,0-24,0 1,0-1,0 1,0-1</inkml:trace>
  <inkml:trace contextRef="#ctx0" brushRef="#br0" timeOffset="200244.1363">18509 8231,'0'-23,"0"-1,0 1,-23 23,23-24,-24 1,1 23,-1 0,0 0,1 23,-1 24,1-23,23-1,0 1,0-1,0 1,0-1,23 1,1-1,-24 1,23-24,1 23,-24 1,0-1,0 1,0-1,0 1,0-1,-24-23,1 24,-24-1,23 1,-23-24,0 0,47-24</inkml:trace>
  <inkml:trace contextRef="#ctx0" brushRef="#br0" timeOffset="200700.1321">18979 8419,'0'0,"24"0,-1 0,1 0,23 0,-23-23,-1 23,24 0,-23 0,23 0</inkml:trace>
  <inkml:trace contextRef="#ctx0" brushRef="#br0" timeOffset="200904.1321">19026 8584,'48'0,"-25"0,24 0,0 0,-23 0,23 0</inkml:trace>
  <inkml:trace contextRef="#ctx0" brushRef="#br0" timeOffset="201219.4509">19826 8208,'0'23,"-23"1,23-1,-24 24,24-23,-23-1,23 1,0-1,-24 24,24-23,-23-24,23 23,0 1,0-1</inkml:trace>
  <inkml:trace contextRef="#ctx0" brushRef="#br0" timeOffset="201677.1283">19709 8349,'0'-24,"0"48,0-95,0 48,0-1,23-23,1 24,-24-1,23 1,1-1,-1 24,24 0,-23 0,-1 0,24 24,-23-24,23 23,-47 1,23-1,-23 1,-23-1,23 1,-24-1,1 1,-24-1,23-23,1 24,-1-24,-23 0,47 23,-23-23,46 0,1 0,-1 24,24-24,-23 23,-1-23,1 24,-24-1,23-23,1 24,-1-1,1-23,-24 24</inkml:trace>
  <inkml:trace contextRef="#ctx0" brushRef="#br0" timeOffset="201996.1293">20249 8161,'0'0,"0"-24,24 24,-24 24,0-1,0 24,0-23,0-1,0 24,0-23,0-1,0 1,0-1,23 1,-23-1,0 1</inkml:trace>
  <inkml:trace contextRef="#ctx0" brushRef="#br0" timeOffset="202398.1298">20273 8372,'0'-23,"23"-1,1 24,0 0,-1 0,1 0,-1 0,1 0,-24-23,47 23,-47-24,23 1,1 23,-24-24,0 1,0-1,0 1,0-1,0 48,0-1,0 1,0-1,0 24,0-23,0-1,0 1,0-1,0 1,0-1,0 1,0-1,0 1</inkml:trace>
  <inkml:trace contextRef="#ctx0" brushRef="#br0" timeOffset="202844.1283">20931 8231,'0'-23,"0"46,0-70,0 24,0-1,0 1,-23 23,-1-24,-23 24,24 0,-24 24,47-1,-24-23,24 24,-23-1,23 1,23-1,1 1,-24-1,23 1,1-1,-1-23,1 24,-1-24,-23 23,24 1,-1-24,-23 23,0 1,0-1,-47-23,47 24,-47-24,24 0,-24 23,0-23,0 24</inkml:trace>
  <inkml:trace contextRef="#ctx0" brushRef="#br0" timeOffset="208419.1502">3810 10842,'24'0,"-1"0,1 0,23 0,-24-24,24 24,0 0,-23 0,23 0,0-23,-24 23,1 0,-1 0,24 0</inkml:trace>
  <inkml:trace contextRef="#ctx0" brushRef="#br0" timeOffset="208737.8699">4045 10889,'0'23,"0"1,0-1,0 1,0 23,0-24,0 1,0 23,0-24,0 1,0 23,0-23,0-1,-23 24,-1-23</inkml:trace>
  <inkml:trace contextRef="#ctx0" brushRef="#br0" timeOffset="208974.1343">3834 11430,'0'0,"-24"0,48 23,-1-23,1 0,23 0,-24 0,1-23,-1 23,24 0,0-24,-23 24</inkml:trace>
  <inkml:trace contextRef="#ctx0" brushRef="#br0" timeOffset="210196.1674">4563 11289,'23'0,"1"0,-1 0,1-24,23 1,-24-1,1 0,-1-23,-23 24,24-1,-1-23,-23 0,24 0,-1 24,1-24,-24 0,23 0,-23 23,0 1,0-1,24 1,-24-1,0 48,0-1,0 1,0 23,-24 0,24 0,0 0,-23 0,23 23,0-23,0 0,0 24,0-24,0 0,0 0,0 0,0 24,0-48,0 24,0-23,0 23,0-24,0 1,0-48,0 1,0-1,0 1,0-1,0 1,-24-1,24 1,-23-1,-1 1,24-1,-23 1,-1 23,24-24,0 1,24-1,-1 24,1-23,23 23,-24-24,1 1,46-1,-46 24</inkml:trace>
  <inkml:trace contextRef="#ctx0" brushRef="#br0" timeOffset="211863.1594">6162 11006,'0'24,"0"-1,0 1,0-1,0 1,0-1,0 1,0-1,23-23,-23 24,24-24,-1 0,1 0,-1 0,-23-24,24 24,-24-23,23 23,-23-24,0 1,0-1,0 1,24 46,-24 1,0-1,24-23,-24 24,23-1,-23 1,0 0,24-24,-24 23,23-23,1 0,-1 0,-23-23,0-1,0 0,0 1,0-1,0 1,0-1,24 24,-1 0,1 0,23 0,-24 0,24 0,0 0,-23 0,-1 0,1 0,-1 0,-23-23,24 23,-24-24,0 1,0-1,-24 24,1 24,-1-24,24 23,-23-23,-1 24,24-1,-23 1,-1-1,24 1,0-1,0 1,24 0,-1-24,-23 23,24-23,-1 0,1 0,-1 0,1-23</inkml:trace>
  <inkml:trace contextRef="#ctx0" brushRef="#br0" timeOffset="213556.1498">7996 11006,'0'24,"0"-1,0 1,0-1,0 1,0-1,24 1,-1-1,-23 1,24-24,-1 0,1 0,-1 0,1 0,-1 0,-23-24,0 1,24 23,-24-24,23 1,-23-1,0 48,0-1,24 1,0-1,-24 1,23 0,1-24,-1 0,1 0,-1 0,-23-24,24 24,-24-24,0 1,0-1,0 1,0-1,0 1,0-1,23 24,1 0,-1 0,1 0,23 0,-24 0,24 0,-47-23,47 23,-23 0,-1-24,1 24,23-23,0-1,-24 24,1 0,0-23,-48 23,24 23,-24-23,1 24,-1-1,1 1,23-1,-24-23,1 24,23-1,0 1,0-1,0 1,23-24,1 0,-1 0,1 0,-24-24,23 1,1-1,-24 1,0-1,0 1,0 46,0 1,0-1,0 1</inkml:trace>
  <inkml:trace contextRef="#ctx0" brushRef="#br0" timeOffset="214017.1427">8914 11124,'0'0,"47"0,141-141,-423 282,470-306,-212 165,24 47,-47-23,0-1,-23-23,23 24</inkml:trace>
  <inkml:trace contextRef="#ctx0" brushRef="#br0" timeOffset="217541.1403">9196 11030,'0'23,"0"1,0-1,0 1,0-1,-24 1,24-1,0 1,0 0,0-48,0 0,0 1,0-1,0 1,0-1,24 1,-1 23,1 0,-24-24,23 24,1 0,-1 0,1 0,-1 0,1 24,-1-24,-23 23,24 1,-1-24,-23 23,0 1,0-1,0 1,24-24,-1 0,-23-24,24 24,0 0,-1-23,-23-1,0 1,24 23,-1-24,-23 1,0-1,0 1,0-1,0 1,0-1,24 1,-24-24,0 23,0 1,0-24,0 0,0 23,0 1,0 46,0 24,0-23,0-1,0 24,0 0,0 0,0-23,0-1,0 24,0-23,23-1,-23 1,24-1,-24 1,23-1,1-23,-1 0,1-23</inkml:trace>
  <inkml:trace contextRef="#ctx0" brushRef="#br0" timeOffset="217818.796">9501 10936,'0'0,"-23"0,-1 0,71 0,-23 0,23-24,-23 24,-1 0,48-23,-48 23,1 0,23 0</inkml:trace>
  <inkml:trace contextRef="#ctx0" brushRef="#br0" timeOffset="218303.1357">10701 10701,'0'-24,"23"24,1 0,-1 0,1-23,23 23,-23 0,23 0,0 0,-24 0,24 0,0 0</inkml:trace>
  <inkml:trace contextRef="#ctx0" brushRef="#br0" timeOffset="218542.1448">10983 10654,'0'0,"-23"23,23 1,0-1,0 1,0-1,0 1,0-1,0 1,0-1,0 1,0-1,0 1,0-1</inkml:trace>
  <inkml:trace contextRef="#ctx0" brushRef="#br0" timeOffset="218989.6156">11359 10701,'0'0,"0"-24,0 1,-23 23,-1 0,1 0,-1 0,1 23,-1 1,1-24,-1 47,1-24,-1 1,24 23,0-24,0 1,0 23,0-24,24-23,-1 24,-23-1,47-23,-23 0,-1 0,1 0,-1 0,24-23,-23-1,-1 24,-23-23,24-1,0-23,-24 24,-24-1,0 1,24-1,-23 1,-1 23,1-24,-1 24</inkml:trace>
  <inkml:trace contextRef="#ctx0" brushRef="#br0" timeOffset="219669.1592">12982 10701,'0'-24,"0"1,0 46,24 1,-24-1,0 24,0-23,0 23,0-24,0 1,0 23,0-24,0 1,0-1,0 1</inkml:trace>
  <inkml:trace contextRef="#ctx0" brushRef="#br0" timeOffset="220039.1389">12912 10701,'0'-24,"0"1,0-1,23 1,1-1,-1 0,24 24,-23 0,-1 0,24 0,24 48,-24-25,0 1,-24-1,25 1,-25 23,1-24,-1 1,1-1,-1 24,-23-23,-23-1,-1 1,1-1,-24 1,23-1,-23 1,0-1,0-23,-24 24,24-24,0 0,-23 0,46 0,1 0,-24-24</inkml:trace>
  <inkml:trace contextRef="#ctx0" brushRef="#br0" timeOffset="220474.7247">13641 10630,'0'24,"0"-1,0 1,0 23,0-24,0 24,0-23,0-1,0 1,0-1,0 24,0-23,0-1</inkml:trace>
  <inkml:trace contextRef="#ctx0" brushRef="#br0" timeOffset="220692.7126">13641 10748,'0'-71,"0"142,0-165,0 70,0 1,23-1,1 0,-1 24,1-23,23 23,-24-24,24 24,-23 0,23 0,-24 0,1 0,23 0</inkml:trace>
  <inkml:trace contextRef="#ctx0" brushRef="#br0" timeOffset="220926.1465">13617 10795,'-23'0,"46"0,-23 0,24 0,23 0,-24 0,1-24,23 24,-24 0,24 0,-23 0,-1 0</inkml:trace>
  <inkml:trace contextRef="#ctx0" brushRef="#br0" timeOffset="221142.1368">13570 11006,'0'24,"0"-48,24 48,-1-24,1 0,-1 0,1 0,23 0,-24 0,24-24,0 24,-23-23,23 23</inkml:trace>
  <inkml:trace contextRef="#ctx0" brushRef="#br0" timeOffset="221529.1479">14064 10607,'24'0,"-24"-24,47 24,-24 0,1 0,-1-24,24 24,-23 0,-1 0,24 0,-23 0,23 0,-24 0,1 0,23 0,-24 0,1 0</inkml:trace>
  <inkml:trace contextRef="#ctx0" brushRef="#br0" timeOffset="221784.1471">14252 10607,'0'23,"0"-46,0 70,0-24,0 1,24-1,-24 1,0-1,0 1,0-1,0 1,0-1,0 1,-24-1</inkml:trace>
  <inkml:trace contextRef="#ctx0" brushRef="#br0" timeOffset="222164.0547">14676 10536,'23'0,"-23"23,0 1,0 0,0 23,-23 0,23-24,-24 1,24-1,0 1,-23-1,23 24,0-23,0-1,0 1</inkml:trace>
  <inkml:trace contextRef="#ctx0" brushRef="#br0" timeOffset="222413.6137">14652 10583,'0'-24,"0"48,24-48,-1 1,1 23,-1-24,1 1,-1 23,1-24,23 24,-24 0,1 0,23-23,-24 23,24 0,-23 0,-1 0</inkml:trace>
  <inkml:trace contextRef="#ctx0" brushRef="#br0" timeOffset="222649.1463">14699 10724,'24'0,"-1"0,1 0,-1 0,1 0,-1 0,1 0,23 0,0 0,-24 0</inkml:trace>
  <inkml:trace contextRef="#ctx0" brushRef="#br0" timeOffset="222882.1315">14605 10959,'24'0,"23"0,-24 0,1 0,-1 0,24 0,0 0,-23 0,23 0,-24-23</inkml:trace>
  <inkml:trace contextRef="#ctx0" brushRef="#br0" timeOffset="223291.1452">15381 10536,'0'0,"24"0,-24 23,0 1,0 0,0-1,0 1,-24 23,24 0,-23-24,23 1,0-1,0 1,0-1,0 1</inkml:trace>
  <inkml:trace contextRef="#ctx0" brushRef="#br0" timeOffset="223718.1488">15334 10701,'94'-259,"-164"635,187-776,-258 683,329-566,-141 283,-23 24,23-24,-24 0,1 23,-24 1,0-1,0 1,0-1,-24 1,1 0,-1-1,1-23,-24 24,23-24,1 23,-1-23,1 24,-1-24,48 0,-1 0,24 23,-23-23,-1 0,1 24,23-1,-24-23,1 24,23-1,-24 1,1-24,-1 23,1 1,-1-24,-23 23,24-23</inkml:trace>
  <inkml:trace contextRef="#ctx0" brushRef="#br0" timeOffset="224635.1648">16110 10536,'0'0,"24"0,-24 23,0 1,0 0,0-1,0 24,0-23,-24-1,24 1,-23 23,23-24,0 1,-24-1,24 1,0-48,0 1,0-1,24 1,-24-1,0 1,0-24,23 23,-23 1,0-1,24 1,-24-25,0 25,23-1,1 24,-1-23,-23-1,24 24,-1 0,-23 24,24-1,-1 1,-23-1,0 1,0 0,0-1,0 1,0-1,0 1,24-24,-24-24,23 1,1-1,-24 1,47-1,-47-23,23 23,1 1,-1-1,1 24,0-23,-1 23,1 0,-24 23,23-23,-23 24,0-1,24 1,-24-1,0 1,0 0,0-1,0 1,-24 23,1-47,23 23,0 1,0-1,-24 1,24-1,-23-23,23 24</inkml:trace>
  <inkml:trace contextRef="#ctx0" brushRef="#br0" timeOffset="225048.1499">16816 10559,'0'-23,"23"23,1 0,23 0,-24 0,24 0,-23-24,-1 24,24 0,-23 0,23 0,-23 0,-1 0,1 0,-1 0,1 0</inkml:trace>
  <inkml:trace contextRef="#ctx0" brushRef="#br0" timeOffset="225270.1324">17027 10536,'0'23,"0"-46,0 70,0-23,0-1,0 1,0-1,0 1,0-1,-23 1,23-1,0 1,0-1,-24 1</inkml:trace>
  <inkml:trace contextRef="#ctx0" brushRef="#br0" timeOffset="225464.1528">16863 10865,'0'0,"23"0,1 0,23 0,-24 0,24 0,-23 0,23 0,0-23,0 23</inkml:trace>
  <inkml:trace contextRef="#ctx0" brushRef="#br0" timeOffset="226150.1685">17545 10559,'0'0,"0"24,23 0,-23-1,0 1,0-1,0 1,0-1,0 1,-23-1,23 1,-24-1,24 1,0-1,-23-23,23 24,-24-24,24-24,0 1,0-1,0 1,0-24,0 23,24 1,-24-1,0-23,23 24,1 23,-1 23,1-23,-1 24,1-1,-1 1,1-24,-1 23,1 1,-1-1,1 1,0-24,-1 0,1 0,-24-24,0 1,0-1,-24 1,1-1,23 1,0-1,0 1,0-1</inkml:trace>
  <inkml:trace contextRef="#ctx0" brushRef="#br0" timeOffset="226584.1566">18321 10536,'-24'0,"1"23,23 1,-24 0,24-1,0 1,0-1,0 1,-23-1,23 1,0-1,0 1,-24-24</inkml:trace>
  <inkml:trace contextRef="#ctx0" brushRef="#br0" timeOffset="226786.3105">18250 10701,'236'-283,"-519"613,330-377,212-259,-235 306,23 0,-24 0,24 0,-23 0,-1 0</inkml:trace>
  <inkml:trace contextRef="#ctx0" brushRef="#br0" timeOffset="227007.3104">18227 10654,'0'23,"0"-46,23 46,1-23,23 0,0 0,-47-23,47 23,-23 0,23 0,0 0</inkml:trace>
  <inkml:trace contextRef="#ctx0" brushRef="#br0" timeOffset="227216.2998">18180 10842,'400'-188,"-800"376,400-165,23-23,1 0,-1 0,24 0,-23 0,23 0,-24-23,1 23,23-24</inkml:trace>
  <inkml:trace contextRef="#ctx0" brushRef="#br0" timeOffset="229130.0998">20320 10465,'0'-23,"0"46,0 1,0-1,0 1,0-1,0 1,0 0,0-1,0 24,0-23,0-1,0 1,0-1,0 1,0-1</inkml:trace>
  <inkml:trace contextRef="#ctx0" brushRef="#br0" timeOffset="229643.4648">20273 10724,'0'-23,"0"46,23-46,1 23,0 0,-1 0,1 0,23-24,-24 24,1 0,23-23,-24 23,24 0,-23-24,-1 24,1 0,-1 0,1 0,-24-23,0-1,0 0,0 1,-24 23,24-24,0 1,0 46,0 1,0-1,0 1,0 0,0-1,0 1,0-1,-23 1,23-1,0 1,-24-1,24 1</inkml:trace>
  <inkml:trace contextRef="#ctx0" brushRef="#br0" timeOffset="230003.1587">20979 10465,'0'0,"0"24,0-1,-24 1,24 23,0-23,0-1,-24 1,24 23,0 0,0-24,0 1,0-1,0 1,0-1</inkml:trace>
  <inkml:trace contextRef="#ctx0" brushRef="#br0" timeOffset="230236.1469">20979 10630,'23'-94,"-46"188,46-212,1 95,-1 23,-23-24,24 1,-1 23,24-24,0 24,-23-23,23 23,-24 0,24 0,0 0</inkml:trace>
  <inkml:trace contextRef="#ctx0" brushRef="#br0" timeOffset="230526.1681">21026 10630,'-24'0,"48"0,-24 0,23 0,1 0,-1 0,24 0,0 0,-23 0,-1 24</inkml:trace>
  <inkml:trace contextRef="#ctx0" brushRef="#br0" timeOffset="230759.1568">20931 10865,'24'0,"0"0,-1 0,1 0,-1 0,24 0,-23 0,-1 0,24 0,0 0,-23-23,46 23,-46-24</inkml:trace>
  <inkml:trace contextRef="#ctx0" brushRef="#br0" timeOffset="231119.1651">21661 10489,'23'0,"-23"23,24 1,-24-1,0 25,0-25,0 1,0 23,-24-24,24 1,-23 23,23-24,0 1,0-1,-24 1,24-1</inkml:trace>
  <inkml:trace contextRef="#ctx0" brushRef="#br0" timeOffset="231549.1592">21637 10842,'94'-424,"-188"871,94-470,118-424,-95 447,24 0,-23 0,-1 0,1 23,-1-23,1 24,-24-1,0 1,0-1,0 1,0-1,-24 1,1-24,-1 24,1-1,-1-23,1 24,-1-24,1 0,46 0,1 0,-1 0,-23 23,24-23,-1 24,1-24,-1 23,1 1,-1-1,1 1,-1-1,-23 1,24-1</inkml:trace>
  <inkml:trace contextRef="#ctx0" brushRef="#br0" timeOffset="232362.1906">22296 10536,'23'0,"1"0,-24 23,0 1,0 0,0-1,-24 24,24-23,0-1,0 1,0-1,0 1,0-1,-23-23,23-23,0-1,0 1,0-24,0 0,0 23,23 1,-23-1,0-23,24 23,-1 1,1-1,-24 1,23 23,1 0,23 0,-24 0,1 23,-24 1,0-1,0 1,0-1,0 1,0 0,0-1,23-23,1-23,-1-1,-23 0,24 1,-1 23,-23-24,24 1,-1-1,1 1,-1 23,1 0,-1 0,1 23,-24 1,0-1,0 1,0-1,0 1,0 0,-24-1,24 1,-23-1,23 1,0-1,0 1</inkml:trace>
  <inkml:trace contextRef="#ctx0" brushRef="#br0" timeOffset="232738.1683">22954 10489,'24'0,"-24"-24,23 24,-23-23,24 23,-1 0,1 0,-1 0,1 0,-1 0,1 0,23 0,-24 0,1 0</inkml:trace>
  <inkml:trace contextRef="#ctx0" brushRef="#br0" timeOffset="232966.1705">23166 10442,'0'94,"70"-188,-140 94,70 117,0-93,0 0,0-1,0 24,0-23,-24-1,24 1</inkml:trace>
  <inkml:trace contextRef="#ctx0" brushRef="#br0" timeOffset="233164.1572">23001 10818,'0'0,"24"0,-1 0,1 0,-1 0,1 0,23 0,-47-23,47 23,-24 0</inkml:trace>
  <inkml:trace contextRef="#ctx0" brushRef="#br0" timeOffset="233963.639">23613 10512,'0'-23,"0"46,0 1,0-1,0 1,0 0,0-1,0 1,-24-1,24 1,0-1,-23-23,23 24,-24-24,24-24,0 1,0-1,24 1,-24-1,23 1,-23-1,24 0,-24 1,23 23,1 0,-24 23,0 1,0 0,23-1,1-23,-24 24,0-1,0 1,23-24,1 23,-24 1,0-1,23-23,-23 24,0-48,24 1,-24-1,23 1,-23-1,0 1,0-1,24 24,-24-23,0-1,0 0,0 1</inkml:trace>
  <inkml:trace contextRef="#ctx0" brushRef="#br0" timeOffset="235022.1603">23236 10442,'24'0,"-1"0,1 0,-1 0,24 0,-23-24,23 24,-24 0,1 0,0 0</inkml:trace>
  <inkml:trace contextRef="#ctx0" brushRef="#br0" timeOffset="235266.1633">23401 10442,'118'-24,"-236"48,118-1,0 1,0-1,0 1,0-1,-24 25,24-25,0 24,0-23,0-1,0 1,0-1,0 1</inkml:trace>
  <inkml:trace contextRef="#ctx0" brushRef="#br0" timeOffset="235752.7007">23613 10395,'23'0,"1"-24,23 24,-24 0,1 0,-1-23,24 23,-23 0,-1 0,1 0,-1 0,1 0</inkml:trace>
  <inkml:trace contextRef="#ctx0" brushRef="#br0" timeOffset="236021.882">23801 10395,'-24'23,"165"-70,-258 71,93 23,24-24,0 1,-23-1,23 1,0-1,-24 1,24 23,-23-47,23 24,0-1,0 1,0-1,0 1,-24-24,24 23,0 1</inkml:trace>
  <inkml:trace contextRef="#ctx0" brushRef="#br0" timeOffset="236269.916">23519 10795,'23'0,"24"0,-23 0,23 0,-24 0,24 0,0 0,0 0,0-24,-23 24,23 0,0 0,0-23</inkml:trace>
  <inkml:trace contextRef="#ctx0" brushRef="#br0" timeOffset="236957.1636">24318 10442,'0'-24,"24"24,-24 24,0-1,-24 1,24-1,0 1,-23-1,-1 1,24 0,-23-1,-1 1,24-1,-23 1,-1-24,1 23,23 1,-24-24,24-24,24 24,-24-23,0-1,23 1,1-1,-1 1,-23-1,24 0,-1 1,1-1,-1 1,-23-1,24 1,-1 23,1 0,-1 0,1 23,-24 1,0 23,0-24,0 1,0 0,0-1,0 1,0-1,0 1,0-1</inkml:trace>
  <inkml:trace contextRef="#ctx0" brushRef="#br0" timeOffset="237146.1517">24248 10701,'0'0,"23"-24,1 24,-1 0,24-23,-23 23,-24-24,47 24</inkml:trace>
  <inkml:trace contextRef="#ctx0" brushRef="#br0" timeOffset="237829.1646">24694 10442,'0'23,"0"1,0-1,0 1,0-1,-23 25,23-25,0 1,0-1,0 1,0-1,0 24,0-23,0-1,-24-23,24-23,0-1,0 1,0-1,0 1,24-1,-24-23,0 24,0-1,0 0,0 1,23-1,-23 1,24 23,-1 23,1-23,-24 24,0-1,24 25,-24-25,23 1,1-1,-24 1,0-1,23 1,1-1,-24 1,23-24,-23-24,24 24,-24-23,0-1,0 1,23 23,-23-24,0 1,0-1,0 1,24-1,-24 0,0 1</inkml:trace>
  <inkml:trace contextRef="#ctx0" brushRef="#br0" timeOffset="238282.1362">26341 10442,'-24'0,"1"0,-1 0,-23 23,0 1,24-1,-24 1,47-1,-24 25,1-25,23 1,0-1,0 1,0-1,47 1,-47-1,47-23,-24 24,24-24,-23 23,-1-23,48 0</inkml:trace>
  <inkml:trace contextRef="#ctx0" brushRef="#br0" timeOffset="238709.1207">26835 10583,'0'-24,"-24"1,1 23,-1 0,-23 0,0 0,23 23,1 1,-24 0,23-1,24 1,-23-1,-1 1,24-1,24 1,-1-1,1-23,-1 0,1 0,-1 0,1 0,0-23,-1 23,-23-24,24 1,-1 23,-23-24,24 24,-24-23,0-1,0 1,0-1,0 0</inkml:trace>
  <inkml:trace contextRef="#ctx0" brushRef="#br0" timeOffset="239527.1598">27117 10465,'0'0,"0"24,0-1,-24-23,24 24,-23-1,23 25,-24-25,24 1,0-1,0 1,0-1,-23 1,23-1,-24 1,24-48,0 1,0-1,0 1,0-1,0 1,0-1,24 1,-24-1,23 0,-23 1,0-1,0 1,24-1,-1 24,1 24,-24-1,23 1,1-1,-24 1,23 0,-23-1,24 1,-1-1,-23 1,24-1,-24 1,23-24,1 0,0-24,-24 1,23-1,-23 1,0-1,0 1,0-1,0 0,0 1,0-1,0 1,-23 23,23-24</inkml:trace>
  <inkml:trace contextRef="#ctx0" brushRef="#br0" timeOffset="239954.1656">27611 10489,'0'0,"23"0,1 0,-1 0,1-24,-1 24,24 0,0 0,0 0,0-23,1 23,-1 0,0 0,0-24,-24 24</inkml:trace>
  <inkml:trace contextRef="#ctx0" brushRef="#br0" timeOffset="240311.0734">27893 10489,'0'23,"0"-46,23 70,-23-24,0 1,0 0,0-1,0 24,0-23,0-1,-23 1,23-1,0 1,-24-1,1-23,-1 24,-23-24,24 0,-1 0,1 0,-1 0,1-24,-1 24,1-23</inkml:trace>
  <inkml:trace contextRef="#ctx0" brushRef="#br0" timeOffset="240861.7449">28340 10536,'0'-24,"-24"24,24 24,-23-24,23 23,0 1,0 0,0-1,-24 1,24-1,0 1,0-1,0 1,0-1,24-23,-24 24,23-24,1 0,-1 0,1 0,-1 0,1-24,-1 1,-23-1,24 1,-1-1,-23 1,0-1,0 1,0-25,0 25,0-1,0 1,0-1</inkml:trace>
  <inkml:trace contextRef="#ctx0" brushRef="#br0" timeOffset="241568.0701">28951 10512,'0'0,"0"-23,0-1,-23 24,23-23,-24 23,-23 0,24 0,-1 0,1 0,-1 0,1 23,-24 1,23 23,1 0,-1-23,24-1,0 48,0-48,24 24,-24-23,23-1,-23 1,24-24,-1 23,1-23,-1 0,1 0,-1-23,1 23,-24-24,23 24,1-23,-24-1,0 1,0-1,0 1,-24 23,1 0,-1 0,48-24,-1 24,1 0,-1-23,24 23,-23 0,-1-24,24 24,-23 0,23 0,-24 0,1 24,-24-1,0 1,0-1,-24 1,1-1,23 1,0-1</inkml:trace>
  <inkml:trace contextRef="#ctx0" brushRef="#br0" timeOffset="242185.792">29445 10536,'0'23,"-23"-23,-1 24,24 0,-47-1,47 1,-47-1,24 1,-1-1,24 24,-23-23,23-1,0 1,0-48,0 1,0-1,23 1,1-24,-24 23,23 1,24-1,-47-23,47 23,-23 1,-1-1,1 24,-1-23,1 23,-1 0,-23 23,0 1,0-1,0 1,0 0,0-1,-23 24,23-23,0-1,0 1,0-1,0 1,0-1,0 1,0-1</inkml:trace>
  <inkml:trace contextRef="#ctx0" brushRef="#br0" timeOffset="242378.8013">29304 10771,'94'-23,"24"117,-330-165,330 24,-95 47,1-23</inkml:trace>
  <inkml:trace contextRef="#ctx0" brushRef="#br0" timeOffset="242719.7501">29821 10536,'24'0,"23"0,0 0,0 0,-23-24,23 24,-24 0,24 0,0 0,-23-23</inkml:trace>
  <inkml:trace contextRef="#ctx0" brushRef="#br0" timeOffset="242946.7395">30080 10559,'0'0,"0"24,-23 0,23-1,0 1,0-1,0 1,0-1,0 1,0-1,0 1</inkml:trace>
  <inkml:trace contextRef="#ctx0" brushRef="#br0" timeOffset="243299.2256">30456 10607,'0'23,"-23"1,-1-1,24 1,-23-1,23 1,-24-1,24 1,0-1,0 1,0-1</inkml:trace>
  <inkml:trace contextRef="#ctx0" brushRef="#br0" timeOffset="243502.1372">30409 10771,'259'-282,"-518"611,542-682,-566 659,613-612,-307 330,1-24</inkml:trace>
  <inkml:trace contextRef="#ctx0" brushRef="#br0" timeOffset="243791.171">30409 10748,'-23'23,"46"-23,1 0,-1 0,1-23,0 23,-1 0,24 0,0 0,-23 0,-1 23</inkml:trace>
  <inkml:trace contextRef="#ctx0" brushRef="#br0" timeOffset="243989.1498">30339 10912,'165'0,"-330"0,353-23,-141 23,-23-24,23 24</inkml:trace>
  <inkml:trace contextRef="#ctx0" brushRef="#br0" timeOffset="244458.1032">31209 10489,'-23'23,"23"1,-24-24,-23 47,47-23,-24-1,1 24,23-23,0-1,0 24,0-23,0-1,23 1,1-1,0-23,-1 0,1 24,-1-24,1-24,-1 24,1 0,-1-23,1-1,-1 1,-23-1,24 1,-24-1,0 1,-24-1,24 1,-23-1,-1 24,1 0,23-23</inkml:trace>
  <inkml:trace contextRef="#ctx0" brushRef="#br0" timeOffset="244807.1685">31679 10559,'0'24,"0"0,0-1,0 1,0-1,-23 1,23-1,0 1,0 23,0 0,0-24,0 1,0-1,0 1</inkml:trace>
  <inkml:trace contextRef="#ctx0" brushRef="#br0" timeOffset="245009.1735">31703 10654,'47'-47,"-141"329,212-588,-189 377,165-166,-70 95,-1 0,1 0,23-23</inkml:trace>
  <inkml:trace contextRef="#ctx0" brushRef="#br0" timeOffset="245238.1796">31726 10771,'-47'24,"330"-283,-519 494,213-211,46-24,48 0,-47 0,70-24,-71 24,1 0,-1 0</inkml:trace>
  <inkml:trace contextRef="#ctx0" brushRef="#br0" timeOffset="246618.166">3810 12159,'0'23,"0"1,0-1,0 1,-24 23,1-24,23 24,0 0,-24-23,1 23,23-23,-24-1,1 24</inkml:trace>
  <inkml:trace contextRef="#ctx0" brushRef="#br0" timeOffset="246894.1522">3716 12370,'70'-188,"-140"376,164-376,-70 188,-1 0,1 24,-24-1,23 1,1-1,-24 24,23-23,-23-1,0 24,24-23,-24-1,0 1,0 0,23 23</inkml:trace>
  <inkml:trace contextRef="#ctx0" brushRef="#br0" timeOffset="247131.8593">3786 12512,'-23'-24,"46"48,-46-72,46 48,1-23,0 23,-1 0,1 0,-1-24</inkml:trace>
  <inkml:trace contextRef="#ctx0" brushRef="#br0" timeOffset="247797.2946">4210 12229,'0'24,"0"-1,0 24,0 0,0 0,0-23,0 23,-24-23,24-1,0 1,-23-1,23-46,0-1,0 1,0-1,0 0,0 1,0-1,0-23,0 24,0-1,0 1,0-1,23 1,1 23,-1 0,1 23,-1 1,-23-1,24 24,-1-23,1-1,-1 1,1-1,-1 1,1 0,0-24,-1 23,24-23,-23 24,-1-24,1 0,-1-24,1 24,-24-23,23-1,1 24,-24-24,0 1,0-1,0 1,0-1,0 1,0-1,0 1,0-1,0 1,0-1</inkml:trace>
  <inkml:trace contextRef="#ctx0" brushRef="#br0" timeOffset="248481.8253">6773 12182,'0'-23,"0"46,0 1,0-1,0 1,24 23,-24-24,0 24,0-23,0-1,0 24,0-23</inkml:trace>
  <inkml:trace contextRef="#ctx0" brushRef="#br0" timeOffset="248729.806">6773 12253,'0'-118,"0"495,24-777,-48 541,48-306,-1 142,-23-1,24 24,-24-23,23 23,1-24,23 24,-24 0,25 0,-25 0,24 0,0 0,-23 0,-1 0</inkml:trace>
  <inkml:trace contextRef="#ctx0" brushRef="#br0" timeOffset="248991.6559">6844 12323,'23'0,"1"0,-1 0,1 0,-1 0,1 0,0 0</inkml:trace>
  <inkml:trace contextRef="#ctx0" brushRef="#br0" timeOffset="249215.6412">6773 12559,'118'0,"0"-189,-354 378,401-189,-142 0,25 0,-25 0,1-24,23 24</inkml:trace>
  <inkml:trace contextRef="#ctx0" brushRef="#br0" timeOffset="249568.9643">7714 12088,'24'0,"-24"24,-24 23,1-24,-1 1,1 23,-1-24,24 24,-47-23,47 23,-47-24,23 24,24-23,-23-24,-1 24,24-1</inkml:trace>
  <inkml:trace contextRef="#ctx0" brushRef="#br0" timeOffset="249827.9511">7455 12159,'47'-24,"-94"48,118-48,-48 48,1-1,-24 1,0 23,0-24,23 24,1-23,-24-1,0 24,24-47,-1 24,-23-1,47 1</inkml:trace>
  <inkml:trace contextRef="#ctx0" brushRef="#br0" timeOffset="250165.1788">8020 12159,'0'23,"0"1,0-1,0 1,0 23,0-24,0 1,0 23,-24-24,24 1,0-1,0 1,0 0,0-1,0 1</inkml:trace>
  <inkml:trace contextRef="#ctx0" brushRef="#br0" timeOffset="250446.8263">7949 12441,'212'-376,"-424"823,447-894,-470 823,494-729,-259 377,0-1,0 1,0-1,0 1,0-1,-24 1,24-1,-23 1,-1-1,1-23</inkml:trace>
  <inkml:trace contextRef="#ctx0" brushRef="#br0" timeOffset="251280.182">8443 12112,'0'0,"0"23,0 1,0 23,0-24,0 1,0 23,0-24,0 1,0 23,0-24,0 1,0-1,-23-23,23 24,0-48,0 1,0-1,0 1,0-1,0-23,0 24,0-1,0-70,23 71,-23-24,0 23,24 1,-1-24,1 23,-1 24,1-23,-1-1,24 24,-23 0,-1 0,1 24,-1-24,-23 23,24 1,-24-1,0 1,-24 23,24-24,-23 1,-1 23,-23-24,47 1,-47-24,24 23,-1-23,1 24,46-24,1 0,23 0,-24 0,1 23,-1-23,1 24,-1-1,1 1</inkml:trace>
  <inkml:trace contextRef="#ctx0" brushRef="#br0" timeOffset="251806.1687">9243 11971,'0'0,"0"23,0 1,0-1,0 24,0-23,0 23,0 0,0 0,0 0,0-24,0 24,0-23,0-1,0 24,0-23</inkml:trace>
  <inkml:trace contextRef="#ctx0" brushRef="#br0" timeOffset="252124.1948">9290 11971,'0'0,"0"-24,0 1,47-1,-47 1,23 23,24-24,-47 0,47 24,0-23,-23 23,23 0,0 0,-23 0,23 0,-24-24,1 24</inkml:trace>
  <inkml:trace contextRef="#ctx0" brushRef="#br0" timeOffset="252453.1771">9313 12182,'24'0,"-1"0,1 0,-1 0,1-23,-1 23,24 0,1 0,-25 0</inkml:trace>
  <inkml:trace contextRef="#ctx0" brushRef="#br0" timeOffset="252753.1937">9266 12535,'24'0,"-48"0,95 0,-24 0,-24 0,1 0,-1 0,24 0,-23 0,23-23,-23 23,-1 0</inkml:trace>
  <inkml:trace contextRef="#ctx0" brushRef="#br0" timeOffset="253339.1675">10325 11947,'23'-23,"-46"46,46-70,-23 24,-23 23,23-24,-24 24,1-24,-1 24,1 0,-1 0,1 0,-25 0,25 0,23 24,-47-24,47 24,-24-24,24 23,0 1,0-1,0 1,0-1,24 1,-1-24,1 23,23 1,-23-24,23 0,-24 23,24 1,-23-24,-1 23,24 1,0-1,-23 1,-24-1,0 1,0-1,0 1,0-1,-24-23,1 24,-1-24,-23 23,24 1,-1-24,-23 23,24-23,-24 0,23 0,-23 0,23 0,1 0</inkml:trace>
  <inkml:trace contextRef="#ctx0" brushRef="#br0" timeOffset="253919.187">10724 11947,'0'0,"0"-23,0-1,-23 24,-1-23,1-1,-1 24,1 0,-1 0,1 0,-1 0,1 0,-1 24,24-1,0 1,24-1,-24 1,23-1,1 1,23-1,-24 1,24-1,-23 24,23-23,0-1,-23 1,-1-1,24 1,-23-1,-1 1,1-1,-24 1,0-1,0 1,0-1,-24 1,1-1,-1-23,1 0,-1 24,-23-24,23 0,-23 0,0 0,24-24</inkml:trace>
  <inkml:trace contextRef="#ctx0" brushRef="#br0" timeOffset="254300.1774">11030 11994,'0'0,"0"-23,24 23,-1 0,-23-24,24 24,-1 0,1-23,-1 23,1 0,23-24,-24 24,1 0,-1 0,24 0,-23 0,-1 0</inkml:trace>
  <inkml:trace contextRef="#ctx0" brushRef="#br0" timeOffset="254545.1806">11218 11947,'-23'47,"187"-141,-352 235,188-117,47-142,-94 259,47-117,0 23,0-24,0 24,0-23,0-1,0 24,0-23,0-1,0 1</inkml:trace>
  <inkml:trace contextRef="#ctx0" brushRef="#br0" timeOffset="254741.1653">11054 12417,'117'0,"-234"0,258 0,-94-23,-24 23,1-24,-1 24</inkml:trace>
  <inkml:trace contextRef="#ctx0" brushRef="#br0" timeOffset="255180.1815">11783 11971,'0'0,"0"-24,-24 24,1 0,-1 0,1 0,-1 24,1-1,-1-23,1 47,-1-23,24 23,-23 0,-1 0,24 0,0-24,0 1,0-1,24 1,-24-1,23 1,-23-1,24-23,-1 0,1 0,23-23,-24-1,1 1,-1-1,1 1,-1-1,-23 1,24-24,-24 23,0 1,0-1,0 1,0-1,-24 1,1-1</inkml:trace>
  <inkml:trace contextRef="#ctx0" brushRef="#br0" timeOffset="255949.1662">11971 11994,'0'24,"0"-1,0 1,0-1,0 24,0-23,0 23,0 0,0-24,0 24,0-23,0 23,0-24,0 1,0-1,-24-23,24 24,-23-48,23 1,0-1,0 1,0-24,0 23,23-23,1 24,-24-1,0-23,23 24,1-1,-24 1,0-1,0 1,23 23,1 0,-24 23,24 1,-1-1,1 1,-24-1,23 24,1-23,-24-1,47 1,-47-1,23-23,24 24,-47-1,24-23,-1 0,-23-23,24 23,-24-24,23 1,-23-24,24 47,-24-47,0 23,0 1,23-1,-23-23,0 24,0-1,0 1,0-1</inkml:trace>
  <inkml:trace contextRef="#ctx0" brushRef="#br0" timeOffset="256626.1783">5550 13829,'0'-24,"-23"24,23 24,0-1,0 1,0-1,0 1,0-1,0 1,23 23,-23-24,0 1</inkml:trace>
  <inkml:trace contextRef="#ctx0" brushRef="#br0" timeOffset="256830.1789">5715 14134,'24'0</inkml:trace>
  <inkml:trace contextRef="#ctx0" brushRef="#br0" timeOffset="261301.1794">7220 13499,'-23'0,"-1"0,24-23,24 23,-1 0,1-24,23 24,-24 0,1 0,23 0,0 0,0 0,-24 0,24 0,-23 0,23 0,-23 0</inkml:trace>
  <inkml:trace contextRef="#ctx0" brushRef="#br0" timeOffset="261651.9337">7502 13499,'-23'24,"23"-1,0 1,0 23,0-24,0 1,0-1,-24 24,24-23,0 0,0-1,0 1,0-1,0 1,0-1</inkml:trace>
  <inkml:trace contextRef="#ctx0" brushRef="#br0" timeOffset="262358.0831">7926 13499,'0'24,"0"-1,-24 24,24-23,0-1,0 24,-23-23,-1-1,24 25,-23-25,23 1,0-1,-24 1,24-1,0-46,24-1,-24 1,0-1,0 1,23-1,-23-23,24 23,-24-23,23 24,-23-1,0-23,0 24,24 23,-24-24,23 1,-23-1,24 24,-1 24,-23-1,24 1,-24-1,23 24,-23-23,24 23,-24-24,0 1,23 23,-23-23,24-1,-24 1,0-1,0 1,0-1,0 1,23-1,1-23</inkml:trace>
  <inkml:trace contextRef="#ctx0" brushRef="#br0" timeOffset="262602.0823">7902 13852,'0'-23,"259"117,-518-165,259 24,24 47,-1 0,1-23,-1 23,1 0,-1 0,1 0,23 0</inkml:trace>
  <inkml:trace contextRef="#ctx0" brushRef="#br0" timeOffset="262994.1751">8349 13546,'0'0,"0"-23,0 46,0 1,24-1,-24 1,0 23,0-24,0 1,0 23,0-23,0-1,0 24,23-23</inkml:trace>
  <inkml:trace contextRef="#ctx0" brushRef="#br0" timeOffset="263439.1476">8725 13546,'0'0,"-23"0,-1 24,-23-1,47 1,-47-24,24 23,-1 1,1-24,23 23,-24-23,24 24,-23-24,46 0,1 23,-1 1,1-24,-24 24,23-24,1 23,-1 1,-23-1,24-23,-1 24,-23-1,24 1,-1-24</inkml:trace>
  <inkml:trace contextRef="#ctx0" brushRef="#br0" timeOffset="263806.1204">8961 13640,'0'-23,"0"46,0-70,23 47,-23 24,0 23,0-24,0 1,0 23,0-23,0-1,0 1,0-1,24 1,-24-1,0 1</inkml:trace>
  <inkml:trace contextRef="#ctx0" brushRef="#br0" timeOffset="264091.1064">9008 13640,'47'-47,"-94"94,94-117,-47 46,0 1,23-1,1 24,-1-23,-23-1,24 24,-1 0,1 0,-1 0,1 0,-1 0,1 0,-1 0,1 0</inkml:trace>
  <inkml:trace contextRef="#ctx0" brushRef="#br0" timeOffset="264381.089">9055 13734,'23'0,"1"0,-1 0,1 0,-1 0,1 0,-1 0,1-23</inkml:trace>
  <inkml:trace contextRef="#ctx0" brushRef="#br0" timeOffset="264626.0716">9055 13993,'0'0,"23"0,1 0,-1 0,1 0,-1 0,1 0,-1 0,1-23</inkml:trace>
  <inkml:trace contextRef="#ctx0" brushRef="#br0" timeOffset="265243.035">10560 13570,'0'-24,"23"24,1 0,-1 0,-23-23,24 23,-1 0,24 0,-23 0,23 0,0 0,0-24,-23 24,23 0,-24 0,1-23</inkml:trace>
  <inkml:trace contextRef="#ctx0" brushRef="#br0" timeOffset="265546.0153">10795 13546,'0'0,"-24"0,24 24,-23-24,23 23,0 1,0-1,0 24,0-23,0-1,0 1,0 0,0-1,0 1,23-1</inkml:trace>
  <inkml:trace contextRef="#ctx0" brushRef="#br0" timeOffset="266026.9805">11054 13499,'0'24,"0"-1,0 1,0-1,0 1,0-1,0 1,0-1,0 1,0-1,0 1,0 0,0-1,23 1,-23-1</inkml:trace>
  <inkml:trace contextRef="#ctx0" brushRef="#br0" timeOffset="266525.9552">11077 13711,'24'-47,"-48"188,24-235,47 47,-23 47,-1 0,1 0,23 0,-24 0,1 0,-1-24,1 24,-1-23,1 23,-1-24,-23 1,24-1,0 1,-48 23,0 0,24 23,0 1,-23-24,23 23,0 1,-24-1,24 1,0-1,0 1,0-1,0 1,0 0</inkml:trace>
  <inkml:trace contextRef="#ctx0" brushRef="#br0" timeOffset="266926.1865">11524 13523,'0'23,"0"1,0-1,0 1,24-24,-24 47,0-24,0 1,0-1,23 1,-23 0,0-1,0 1,24-24,-24 23,23-23</inkml:trace>
  <inkml:trace contextRef="#ctx0" brushRef="#br0" timeOffset="267228.1999">11548 13617,'23'-94,"24"376,-70-588,-24 424,117-236,-70 95,24 23,23-24,0 1,-24 23,24 0,-47-24,47 24,-23 0,-1 0,1 0</inkml:trace>
  <inkml:trace contextRef="#ctx0" brushRef="#br0" timeOffset="267545.1934">11618 13640,'24'0,"-1"0,1 0,-1 0,1 0,-1-23,24 23,-23 0,-1 0</inkml:trace>
  <inkml:trace contextRef="#ctx0" brushRef="#br0" timeOffset="267784.3411">11571 13852,'71'0,"93"-188,-281 376,-1-188,259 0,-117 0,-1-23,24 23,-23 0,-1-24</inkml:trace>
  <inkml:trace contextRef="#ctx0" brushRef="#br0" timeOffset="269039.1986">13523 13382,'0'-24,"0"1,-23-1,-1 24,1 0,-24 0,0 0,23 24,-23-1,47 1,-47-1,47 1,-24 23,24-24,-23 24,23 0,0-23,23 23,1-24,-24 1,23 23,1-23,-1-24,25 23,-25 1,1-24,23 0,-24 0</inkml:trace>
  <inkml:trace contextRef="#ctx0" brushRef="#br0" timeOffset="269548.1776">13923 13382,'0'-24,"0"48,0-71,-24 47,1 0,-1 0,1 0,-1 23,1-23,-24 47,47-23,-47 23,47 0,-24-24,1 24,23 0,0-23,23-1,-23 1,24-1,-1 1,1 0,-1-24,24 0,-23 0,-1-24,1 24,23-24,-47 1,23-1,1 1,-24-1,24 1,-1-1,-23 1,0-1,0 1,0-1,-23 1,-1-1,0 1</inkml:trace>
  <inkml:trace contextRef="#ctx0" brushRef="#br0" timeOffset="270406.1175">14252 13382,'0'23,"0"1,0-1,0 1,0 23,-23-24,23 1,-24-1,24 1,-23-1,23 1,0-1,0 1,0-48,0 1,0-1,0 1,0-1,0 1,0-1,0 1,0-1,0 1,0-1,0 1,23 23,1 0,-1 23,-23 1,24-1,-1 1,1-1,-1 1,-23-1,24 1,-1-1,1 1,-1-1,1-23,-24 24,23-24,1-24,-24 1,0-1,0 1,0-1,0 1,0-1,0 1,0-1,-24-23,24 24,-23 23,23-24,0 1,0-1</inkml:trace>
  <inkml:trace contextRef="#ctx0" brushRef="#br0" timeOffset="270775.0935">14770 13405,'-24'0,"48"0,-48-23,48 23,-24-24,23 24,1 0,23 0,0 0,0-23,-24 23,24 0,0 0,24-24,-48 24,1 0</inkml:trace>
  <inkml:trace contextRef="#ctx0" brushRef="#br0" timeOffset="271169.0722">14934 13358,'0'0,"0"24,24-1,-24 1,23-24,-23 23,0 24,0-23,0-1,0 48,0-48,0 1,0-1,0 1,0-1,0 1,-23-24,-1 0,1 0,-24 0,23 0,1 0,-1 0,24-24,-23 24,-1-23</inkml:trace>
  <inkml:trace contextRef="#ctx0" brushRef="#br0" timeOffset="271742.0359">15428 13429,'0'-24,"0"1,-23 23,23 23,0 1,0-1,0 24,0-23,0 23,0-24,0 1,0-1,23 24,1-23,-1-24,-23 23,24-23,-1 0,1-23,-1 23,1-24,-1 1,1-24,-24 0,23 23,-23 1,24-1,-24-23,0 24,0-1,0-23,-24 24</inkml:trace>
  <inkml:trace contextRef="#ctx0" brushRef="#br0" timeOffset="272674.2205">16228 13358,'0'-23,"0"-1,-24 24,1 0,-1 0,1 0,-1 0,1 0,-24 0,47 24,-47-1,23 1,1-1,-1 1,24-1,0 24,-23-23,23 23,0-24,0 1,0 23,23-24,-23 1,24-1,-1 1,1-24,-1 0,1 0,-1 0,1-24,-24 1,0-1,0 1,-24 23,24-24,-23 24,23-23,47 23,-24 0,1 0,23 0,-24 0,1 0,-1 0,1 0,-1 0,-23 23,0 1,0-1,-23-23,23 24,-24-1,24 1,0 0</inkml:trace>
  <inkml:trace contextRef="#ctx0" brushRef="#br0" timeOffset="273358.1292">16604 13358,'0'24,"0"-1,-23 1,23-1,-24 1,24 23,-23-24,23 1,0-1,-24 1,24-1,-24 1,24-1,-23-23,23-23,0-1,0 1,0-1,0 1,23-24,1 47,-24-47,24 23,-24 1,23-1,1 1,-24-1,0 1,23-1,24 24,-47-23,24 23,-1 0,-23 23,24 1,-24-1,0 1,0 23,0-24,0 24,0-23,0-1,0 1,0 23,0 0,0-24,0 1,0-1</inkml:trace>
  <inkml:trace contextRef="#ctx0" brushRef="#br0" timeOffset="273588.7974">16439 13570,'142'-24,"-25"118,-234-211,-25 164,331-94,-166 47,1 0,-1 0</inkml:trace>
  <inkml:trace contextRef="#ctx0" brushRef="#br0" timeOffset="274010.4261">16933 13382,'0'0,"0"-24,24 24,-1 0,1-23,-1 23,1 0,-1 0,24 0,-23 0,23 0,0 0,-23 0,23 0,0 0,-24 0,1 0,-1-24</inkml:trace>
  <inkml:trace contextRef="#ctx0" brushRef="#br0" timeOffset="274263.4231">17145 13358,'-24'71,"260"-212,-448 211,165 24,47-70,0 23,0-24,0 1,0-1,0 1,23-1,-23 24,0-23</inkml:trace>
  <inkml:trace contextRef="#ctx0" brushRef="#br0" timeOffset="274594.1926">17521 13429,'0'23,"0"1,0 23,0 0,0-24,0 1,0-1,0 1,0-1,0 1,0-1</inkml:trace>
  <inkml:trace contextRef="#ctx0" brushRef="#br0" timeOffset="274845.1775">17498 13476,'211'-165,"-399"541,400-775,-447 587,493-376,-210 188,-1 0,-24 0,1 0,-1 0,1 0</inkml:trace>
  <inkml:trace contextRef="#ctx0" brushRef="#br0" timeOffset="275126.5273">17592 13523,'329'-165,"-658"330,352-165,1 0,-1 0,24 0,-23 0,-1 0,1 0,0 0,-1 0</inkml:trace>
  <inkml:trace contextRef="#ctx0" brushRef="#br0" timeOffset="275360.5155">17474 13829,'118'0,"-236"0,236-24,-71 24,-24-23,24 23,-23 0,-1 0,25 0,-48-24,47 24</inkml:trace>
  <inkml:trace contextRef="#ctx0" brushRef="#br0" timeOffset="275997.9793">19309 13264,'0'0,"0"-23,-24 23,1 0,-1 0,1 0,-1 0,-23 23,24 1,-1-1,-23 1,23-1,1 24,-1-23,1 23,23 0,0-24,0 1,0 23,23-47,-23 23,47 1,-47-1,48-23,-25 0,24 0,-23 0,23 0,-47-23,47 23,-47-24,47 1,-47-1,23 1,-23-1,0 1,0-1,0-23,-23 24,-1-1,1 1,-1-1,1 24,-24 0,23 0</inkml:trace>
  <inkml:trace contextRef="#ctx0" brushRef="#br0" timeOffset="276399.1941">19756 13288,'-24'0,"1"0,23 23,0 1,0-1,0 1,0-1,0 1,0-1,0 24,0-23,0-1,0 1,0-1,0 1,0-1,0 1</inkml:trace>
  <inkml:trace contextRef="#ctx0" brushRef="#br0" timeOffset="276699.2205">19685 13264,'24'-47,"-48"94,71-117,-23 46,23 24,-24-23,1 23,-1 0,1 0,-1 0,1 23,-1-23,1 24,-24-1,0 1,0-1</inkml:trace>
  <inkml:trace contextRef="#ctx0" brushRef="#br0" timeOffset="277161.7517">19709 13523,'0'0,"23"0,1 0,-1 0,1-24,-1 24,1 0,-1-23,1 23,-1 0,1 0,-1 0,1 0</inkml:trace>
  <inkml:trace contextRef="#ctx0" brushRef="#br0" timeOffset="278610.1886">22201 13099,'0'-23,"-23"23,-1 0,24-24,-23 24,-1 0,1 0,-1 24,1-24,-24 23,47 1,-47 0,47-1,-24 24,1-23,-1 23,24 0,0-24,0 24,0-23,0 46,24-46,-1-1,1 1,23-24,-24 23,1-23,23 0,-24 0</inkml:trace>
  <inkml:trace contextRef="#ctx0" brushRef="#br0" timeOffset="279153.2302">22766 13170,'-24'0,"48"0,-71 0,23-23,1 23,-1 0,1 0,-1 23,1-23,-1 24,1-1,-24 1,47 23,-24 0,1-24,23 24,0-23,0 23,0-24,0 1,0-1,23 1,1-24,-1 0,24 0,0-24,-23 24,-1-23,1-1,-1 1,1-1,-24-23,23 24,1-1,-24-23,0 0,0 24,-24-1,24 1,-23-1,23 1,-24 23,1-24</inkml:trace>
  <inkml:trace contextRef="#ctx0" brushRef="#br0" timeOffset="280171.1953">23260 13123,'-24'24,"1"-1,23 1,0-1,0 1,0-1,-24 24,24-23,0-1,-23 1,23-1,0 1,0-1,-24 1,1-24,23 23,-24-23,1 0,23-23,0-1,0 1,0-1,0 1,0-1,23 1,-23-24,0 23,0 1,24-1,-1 1,1-24,-1 23,1 24,-24-24,23 24,1 0,-1 0,1 24,-1 0,-23-1,24 1,-1 23,-23-24,0 1,24-1,-1-23,1 0,-1 0,-23-23,24-1,0 1,-24-1,23 24,-23-23,24-1,-1 1,1-1,-24 0,23 24,1-23,-1-1,1 24,-24 24,0-1,0 1,0 0,0-1,0 1,0-1,0 24,0-23,0 23,0-24,0 1,-24-1</inkml:trace>
  <inkml:trace contextRef="#ctx0" brushRef="#br0" timeOffset="280517.2082">24059 13335,'0'23,"0"1</inkml:trace>
  <inkml:trace contextRef="#ctx0" brushRef="#br0" timeOffset="281377.1958">24012 13429,'-23'-165,"70"330,-71-165,1-212,23 189,0-1,23 24,-23-47,24 23,-24 1,23-1,-23 1,0-1,0 1,0 46,0 1,0-1,0 1,0-1,0 1,-23 0,-1-1,1 1,23 23,0-24,-24 1,24-1,-23 1,23-1,0 1,0-1,0 1,0-1,-24-23,24-23,0-1,0 1,0-1,0 1,0-1,24 1,-24-1,0 1,0-1,0 1,0-1,23 24,-23-23,24-25,-24 25,23-1,1 1,-1-1,-23 1,24 23,-1-24,25 1,-1 23,-24 0,1 0,-1 0,1 23,-1 1,-23-1,0 1,0-1,0 1,0-1,0 1,0 0,-23-24,-1 23,1 1,-1-24,1 23,-1-23,1 0,-1 0,0 0,1 0,-1 0</inkml:trace>
  <inkml:trace contextRef="#ctx0" brushRef="#br0" timeOffset="282020.2094">24506 13052,'0'-23,"0"46,0 1,0-1,0 1,0 0,0-1,0 1,0-1,0 1,0-1,-23 1,23-1,0 1,0-1,0 1,0-1,23-23,1 0,-1 0,24 0,0 0,-23 0</inkml:trace>
  <inkml:trace contextRef="#ctx0" brushRef="#br0" timeOffset="282610.1991">24977 13052,'0'-23,"0"-1,-24 24,24 24,0-1,0 24,0 1,0-25,0 1,-23-1,23 1,0-1,0 24,0-23,-24-1</inkml:trace>
  <inkml:trace contextRef="#ctx0" brushRef="#br0" timeOffset="282913.1887">24883 13052,'47'-94,"-71"424,48-683,-1 353,-93 117,164-234,-94 93,23 24,1-23,-1 23,1 0,-1-24,1 24,-1 0,1 0,-1 0,1 0</inkml:trace>
  <inkml:trace contextRef="#ctx0" brushRef="#br0" timeOffset="283274.2328">24977 13170,'0'0,"23"0,1 0,-1 0,1-23,23 23,-24 0,1 0</inkml:trace>
  <inkml:trace contextRef="#ctx0" brushRef="#br0" timeOffset="283560.195">24859 13358,'24'0,"-1"0,1 0,23 0,-24 0,1 0,-1 0,24 0,-23 0,-1 0</inkml:trace>
  <inkml:trace contextRef="#ctx0" brushRef="#br0" timeOffset="284333.0738">25729 12911,'0'-23,"24"23,-24-24,0 48,-24-1,24 1,0-1,-23 1,-1 23,1-24,23 24,-24-23,1 0,23-1,-24 1,1-1,-1 1,1-1,-1 1,1-24,-1 23,24 1,-23-24,-1 0</inkml:trace>
  <inkml:trace contextRef="#ctx0" brushRef="#br0" timeOffset="284743.2419">25494 12935,'0'-24,"24"24,-1 0,1 0,-1 0,1 24,-24-1,23 1,1-1,-24 1,23-1,1 1,-1 23,1-23,-1-24,-23 23,24 1,-24-1,23 1</inkml:trace>
  <inkml:trace contextRef="#ctx0" brushRef="#br0" timeOffset="290487.2216">26952 12982,'0'-24,"0"48,0-1,0 24,0-23,0-1,0 1,0 23,-23-23,23-1,-24 24,24-23,-23-1,23 1</inkml:trace>
  <inkml:trace contextRef="#ctx0" brushRef="#br0" timeOffset="290968.2222">26882 13123,'23'-118,"-93"471,117-588,-24 94,1 141,-24 23,23-23,-23 24,0-1,24 1,-24-1,23 1,-23 0,24-1,-1 1,-23-1,24 24,-1-47,1 24,-24-1,23 1,1-1,-1 1,1-24,-24-24,0 1,0-1,0 1,0-1,0 1,0-1,0 1,0-1,0 1,0-1,0 0,0 1,0-1,0 1</inkml:trace>
  <inkml:trace contextRef="#ctx0" brushRef="#br0" timeOffset="291494.5394">27611 13076,'0'-24,"0"1,-24 23,24 23,-23 1,23-1,0 1,0 23,0-23,0-1,0 24,0-23,0 23,0-24,23 1,-23-1,24 1,-1-1,1-23,-1 24,24-24,0-24,-23 1,-1-1,1 1,-1-1,1 1,-1-24,1 23,-24 1,0-1,0 1,0-1,0 1,0-1,0 0</inkml:trace>
  <inkml:trace contextRef="#ctx0" brushRef="#br0" timeOffset="292416.2095">28340 13099,'0'24,"0"0,-24-1,24 1,-23-1,23 1,0-1,-24 1,24 23,-47 0,47-24,0 1,0-48,0 1,0-1,0 1,0-1,0 1,0-1,24-23,-24 24,23-1,1-23,-24 23,0 1,23-24,1 23,-24 1,23-1,1 1,-1 23,1 0,-1 0,1 23,-1 1,-23-1,0 1,24 23,-24-24,0 1,0 23,0 0,-24-23,24-1,24-46,-24-1,23 1,-23-1,24 1,0-1,-1 0,1 1,-1-1,-23 1,24-1,23 1,-24-1,1 24,-1 0,-23 24,0-1,0 1,0 23,0-24,0 1,0 23,0-23,0-1,-23 24,23 0,0-23,0-1,-24-23</inkml:trace>
  <inkml:trace contextRef="#ctx0" brushRef="#br0" timeOffset="297571.9304">29163 13005,'0'0,"0"-23,0 46,0 1,0-1,0 24,0 1,0-25,0 24,0-23,0-1,0 24,0-23,0-1</inkml:trace>
  <inkml:trace contextRef="#ctx0" brushRef="#br0" timeOffset="298148.9167">29139 13147,'24'-142,"-48"284,48-307,-24 141,23 1,1-1,0 1,23-1,-24 24,24-23,-23 23,-1 0,1 0,-1 23,1 1,-1-1,-23 1,0-1,-23 1,-1-1,-23 1,24-1,-1 1,-23-24,24 23,-1-23,1 0,-1 0,0 0,48 0,0 0,-1 24,1-24,23 24,-24-1,1-23,-1 0,-23 24,47-1,-47 1,24-1,-24 1,0-1,-24 1,24-1,-23-23,-1 0,1 24,-1-1,-23-23,24 0,-1 0,1 0,-1 0,-23 0,47-23</inkml:trace>
  <inkml:trace contextRef="#ctx0" brushRef="#br0" timeOffset="298551.2069">29610 12958,'0'24,"23"-1,-23 1,0-1,0 24,0-23,0 0,0-1,-23 24,23 0,0 0,-24-23,24-1,-23-23</inkml:trace>
  <inkml:trace contextRef="#ctx0" brushRef="#br0" timeOffset="298822.2052">29610 13123,'188'-282,"-423"729,282-612,188-117,-188 258,0 24,0 0,0 0,-23 0,23 0,-24 0,1 0,-1 0</inkml:trace>
  <inkml:trace contextRef="#ctx0" brushRef="#br0" timeOffset="299058.19">29704 13123,'70'24,"-140"-48,164 48,-47-24,-23 0,-1 0,1 0,23 0</inkml:trace>
  <inkml:trace contextRef="#ctx0" brushRef="#br0" timeOffset="299280.1772">29610 13358,'164'24,"-328"-48,352 48,-141-24,0 0,0 0,0 0</inkml:trace>
  <inkml:trace contextRef="#ctx0" brushRef="#br0" timeOffset="299592.1682">30621 12958,'0'0,"0"24,0-1,0 1,0-1,-23 24,-1-23,24 23,0-23,0 23,-23-24,23 1,-24 23,24-24,-23-23,23 24</inkml:trace>
  <inkml:trace contextRef="#ctx0" brushRef="#br0" timeOffset="300043.2092">30574 13005,'212'-94,"-494"424,352-566,142 166,-212 117,0-24,-24 1,1-1,-24 1,23-24,-23 23,0-23,24 0,46 0,-23 24,24-24,-1 24,24-1,-23-23,-1 24,1-1,23 1,-24-1,1 1,-1-1,1 1,-1-1,-23 1,24-1,-1-23,-23 24,24-24,-1 0</inkml:trace>
  <inkml:trace contextRef="#ctx0" brushRef="#br0" timeOffset="300427.2112">31350 13076,'-23'-141,"46"282,-93-282,46 141,1 0,-1 0,1 0,-1 23,1 1,-1-1,24 1,24-1,-1 1,1-1,-1 1,1 23,-1-47,1 24,-1-1,1 1,-1-1,-23 1,0-1,-23 1,-1-1,1-23,23 24,-24-1,1-23,-1 24,1-24</inkml:trace>
  <inkml:trace contextRef="#ctx0" brushRef="#br0" timeOffset="302161.5887">5503 14840,'0'-24,"47"24,-47-23,47 23,-23-24,-1 24,1 0,-1 0,1 0,-24 24,0-1,0 1,0 23,0-24,0 1,-24-1,1 1,23-1,-24 1,1 0,-1-1,1 1,-1-24,24 23,-23-23,-1 0,48 0,-1 0,1 0,-1 0,1 0,-1 0,1 0,-1 0,1 0,0 0</inkml:trace>
  <inkml:trace contextRef="#ctx0" brushRef="#br0" timeOffset="302390.5981">6138 15122,'0'0,"-23"0</inkml:trace>
  <inkml:trace contextRef="#ctx0" brushRef="#br0" timeOffset="302994.7832">7573 14652,'0'0,"0"-24,0 48,0-1,0 1,0-1,0 24,0-23,0-1,0 24,0-23,-24-1,24 1,0-1,0 1</inkml:trace>
  <inkml:trace contextRef="#ctx0" brushRef="#br0" timeOffset="303454.9717">7502 14769,'142'-258,"-284"681,142-588,165-93,-141 258,23 0,-47 23,47-23,-47 24,23-1,1 1,-24-1,0 1,-24-1,1 1,23-1,-47 1,47-1,-47-23,23 24,1-24,-1 0,0 0,1 0,46 0,1 0,0 0,-1 0,-23 23,24-23,-1 24,1-24,-24 23,23 1,1-24,-24 23</inkml:trace>
  <inkml:trace contextRef="#ctx0" brushRef="#br0" timeOffset="303854.2232">8067 14722,'0'-23,"0"46,0 1,0-1,0 1,0 23,0-24,0 1,0-1,0 1,0-1,0 1,0-1</inkml:trace>
  <inkml:trace contextRef="#ctx0" brushRef="#br0" timeOffset="304106.208">8114 14793,'165'-259,"-330"518,353-518,-141 259,0 0,-23 0,-1 24</inkml:trace>
  <inkml:trace contextRef="#ctx0" brushRef="#br0" timeOffset="304364.7223">8161 14816,'47'0,"-94"0,117 0,-46 0,0 0,-1 0,1 0,-1 0</inkml:trace>
  <inkml:trace contextRef="#ctx0" brushRef="#br0" timeOffset="304585.7376">8161 15004,'141'-23</inkml:trace>
  <inkml:trace contextRef="#ctx0" brushRef="#br0" timeOffset="304949.1595">8772 14652,'0'-24,"0"48,0-1,0 1,-23-1,23 1,0-1,0 1,0-1,0 1,0 23,-24-24,24 1,0-1</inkml:trace>
  <inkml:trace contextRef="#ctx0" brushRef="#br0" timeOffset="305270.4557">8702 14816,'306'-376,"-612"752,659-752,-353 400,0-1,0 1,0-1,0 1,0-1,-47 1,47-1,-24 1,1-1,-1 1,1-24,-1 23,0-23,1 0</inkml:trace>
  <inkml:trace contextRef="#ctx0" brushRef="#br0" timeOffset="307246.2586">9454 14534,'-23'0,"23"-23,0-1,0 48,0-1,-24 1,24-1,0 1,0-1,0 1,0-1,0 24,0-23,0-1,-23 1,23-1,-24 1,24 23,-23-47,23 23,0 1,23-24,1 0,-1 0,1 0,-1 0,1 0,-1 0,1 0,0 0,-1 0</inkml:trace>
  <inkml:trace contextRef="#ctx0" brushRef="#br0" timeOffset="307901.1786">9972 14699,'0'-24,"-306"236,612-400,-306 141,23 23,-23 1,0-1,0 48,0-1,0 24,0-23,-23-1,-1 24,24-23,0 23,-23-24,-1 1,24-1,0 1,0-1,-23-23,23 24,0-48,0 1,0-1,0 1,0-1,23-23,-23 24,24-1,-1-23,-23 24,24-24,-1 23,1 1,-24-1,23 1,1 23,-24-24,23 24,1 24,-24-1,23 1,-23-1,0 1,0 23,24-24,-24 1,0 23,24-24,-24 1,0-1,0 1,23-1</inkml:trace>
  <inkml:trace contextRef="#ctx0" brushRef="#br0" timeOffset="308159.1581">9972 14887,'0'-47,"0"94,23-118,1 71,-24-23,23 23,1 0,-1 0,1 0,23 0,-23 0,-1 0</inkml:trace>
  <inkml:trace contextRef="#ctx0" brushRef="#br0" timeOffset="308739.2291">10677 14628,'0'0,"24"0,-1-23,-23-1,0 1,0-1,-23 24,-1 0,1 0,-1 0,1 24,-24-1,47 24,-24-23,1 23,23-24,-24 24,24-23,0 23,0-24,0 1,0-1,24 1,-1-1,1-23,23 0,-24 0,-23-23,47-1</inkml:trace>
  <inkml:trace contextRef="#ctx0" brushRef="#br0" timeOffset="309052.2432">10960 14605,'0'0,"0"23,0 1,0 23,0-24,0 1,0-1,0 1,0-1,0 1,-24-1,24 1</inkml:trace>
  <inkml:trace contextRef="#ctx0" brushRef="#br0" timeOffset="309298.1515">10936 14675,'188'-188,"-376"494,188-424,212-70,-189 188,1 0,-1 0,1 0</inkml:trace>
  <inkml:trace contextRef="#ctx0" brushRef="#br0" timeOffset="309558.2208">11007 14722,'70'0,"-140"0,164 0,-71 0,1 0,-1 0,1 0</inkml:trace>
  <inkml:trace contextRef="#ctx0" brushRef="#br0" timeOffset="309784.2368">11007 14887,'188'0,"-259"-94,-46 188,328-118</inkml:trace>
  <inkml:trace contextRef="#ctx0" brushRef="#br0" timeOffset="310956.2202">12912 14440,'0'-23,"23"46,-23 1,0 23,0-24,0 1,0 23,0-24,-23 24,23 0,0-23,0 23,0-24,-24 1,24 23,-23-47</inkml:trace>
  <inkml:trace contextRef="#ctx0" brushRef="#br0" timeOffset="311567.2203">12888 14558,'24'-71,"-24"48,-47 375,94-728,-71 494,71-236,-47 95,24 23,-24-24,47 24,-24 0,1-24,-1 24,24 0,-23 0,-1 0,1 24,-1 0,-23-1,0 1,-23-1,23 24,-47-47,23 24,1-1,-1 1,1-1,-1-23,24 24,24-24,-1 0,1 0,-1 0,24 23,-23-23,-24 24,23-1,1-23,-24 24,0-1,0 1,0-1,0 1,0-1,-24 1,1-24,-1 0,1 23,-1-23,1 0,-1 0,1 0,-1 0,1 0,-1-23,1 23</inkml:trace>
  <inkml:trace contextRef="#ctx0" brushRef="#br0" timeOffset="311994.9397">13523 14487,'0'-23,"0"46,0 1,0-1,0 1,0-1,0 24,-23-23,-1 23,24-24,0 24,0-23,-23-1,23 1,-24-1,24 1,-23-24,23 23</inkml:trace>
  <inkml:trace contextRef="#ctx0" brushRef="#br0" timeOffset="312297.9868">13476 14769,'188'-141,"-399"306,234-189,189-93,-212 140,23 24,1-47,-24 47,0-23,23-1,-23 1,24-1,-24 1,0-1</inkml:trace>
  <inkml:trace contextRef="#ctx0" brushRef="#br0" timeOffset="312998.0986">13476 14417,'0'23,"0"1,0-1,0 1,0 23,0-24,0 24,0 0,0 0,0-23,0-1,0 1,0 23,-23-24,23 1,-24-1</inkml:trace>
  <inkml:trace contextRef="#ctx0" brushRef="#br0" timeOffset="313546.2375">13453 14699,'141'-400,"-282"800,305-800,-140 400,23 0,-24 0,1 0,23 0,-24 23,-23 1,24-1,-1 1,-23 0,0-1,-23 1,-1 23,24-24,-47 1,24-1,-1 1,1-24,-1 23,1-23,-1 0,1 0,-1 24,1-24,46 0,-23 23,24-23,-24 24,23-1,1-23,-24 24,23-1,1 1,-1-1,1 1,-24-1,23 1,24-24,-47 23,24-23,-1 24,-23-1,24-23</inkml:trace>
  <inkml:trace contextRef="#ctx0" brushRef="#br0" timeOffset="314149.9697">14276 14393,'0'0,"0"-24,0 48,-24 0,24-1,-23 1,-1 23,1-24,23 24,-24 0,1-23,23 23,-24-24,1 24,23-23,-24-1,1 1,23-1,-24-23,24 24</inkml:trace>
  <inkml:trace contextRef="#ctx0" brushRef="#br0" timeOffset="314448.9476">14088 14722,'188'-211,"-376"422,376-399,-188 212,23-1,-23 24,0-23,0-1,0 24,0-23,0-1,0 1,0-1,0 1,0-1,0 1</inkml:trace>
  <inkml:trace contextRef="#ctx0" brushRef="#br0" timeOffset="314698.0796">14111 14793,'141'-71,"-141"189,-141-165,306-47,-142 94</inkml:trace>
  <inkml:trace contextRef="#ctx0" brushRef="#br0" timeOffset="315270.2259">14840 14558,'24'-24,"-48"48,48-71,-24 23,0 1,0-1,-24 1,1 23,-1-24,1 24,-1 0,1 0,-1 0,1 24,-24-24,23 23,0 1,1-24,-1 23,24 1,0-1,0 1,24-24,-1 23,-23 1,48-1,-25-23,1 24,-1-1,24-23,-47 24,24-1,-1-23,-23 24,24-24,-1 23,-23 1,-23-24,-1 23,-23 1,24-24,-1 0,-23 0,24 0,-1 0</inkml:trace>
  <inkml:trace contextRef="#ctx0" brushRef="#br0" timeOffset="316090.5328">16251 14440,'0'-23,"-23"23,-1 0,1 23,-1 1,1-24,23 23,-24 1,1-1,23 24,-24-23,24-1,0 1,0 23,0-24,0 1,0-1,24 1,-1-1,1-23,-1 0,1 0,-1 0,1 0,-1 0,-23-23,47 23,-47-24,47 1,-23-1,-24 1,0-1,23 1,-23-1,0 1,0-1,-23 1,23-1,-47 1,23-1,-23 1,0 23</inkml:trace>
  <inkml:trace contextRef="#ctx0" brushRef="#br0" timeOffset="317380.9919">16134 14675,'0'24,"0"-48,-24 48,48-48,-24 1,23 23,24-24,-23 24,23-23,0-1,0 1,0-1,0 24,24-23,-24-1,-24 24</inkml:trace>
  <inkml:trace contextRef="#ctx0" brushRef="#br0" timeOffset="317605.9736">16134 14769,'0'0,"0"0,23-23,24-1</inkml:trace>
  <inkml:trace contextRef="#ctx0" brushRef="#br0" timeOffset="318927.2396">16298 14722,'-23'0,"46"0,-70 0,24 0,23-23,0-1,23 24,-23-23,24 23,-1-24,1 24,23 0,-24 0,1 0</inkml:trace>
  <inkml:trace contextRef="#ctx0" brushRef="#br0" timeOffset="319757.2272">17216 14487,'-24'-23,"24"-1,0 48,0-1,24 1,-24-1,23 1,-23-1,24 1,-24-1,23 1,-23-1,24 1,-24-1,0 1,23-24,-23 23,24-23,-24-23,23 23,-23-24,24 24,-1-23,-23-1,0 1,24-1,-24 1,23-1,-23 1,0-1,0 48,0-1,24-23,-1 24,-23-1,24 1,-1-1,1-23,-24 24,23-24,1 23,-1-23,1 0,-24-23,0-1,23 24,-23-23,0-1,0 1,24-1,-24 1,0-1,0 1,0-1,0 1,0-1</inkml:trace>
  <inkml:trace contextRef="#ctx0" brushRef="#br0" timeOffset="320114.2274">18086 14393,'-282'24,"564"-48,-282 0,23 24,1-23,-1 23,1 0,-1 0,1 0,-1 0,1-24,-1 24,1 0</inkml:trace>
  <inkml:trace contextRef="#ctx0" brushRef="#br0" timeOffset="320372.6057">18180 14393,'-24'188,"48"-376,-48 400,24-189,0 1,-23-1,23 1,0-1</inkml:trace>
  <inkml:trace contextRef="#ctx0" brushRef="#br0" timeOffset="320597.2232">17992 14746,'235'-47</inkml:trace>
  <inkml:trace contextRef="#ctx0" brushRef="#br0" timeOffset="321146.2226">18603 14440,'-23'0,"23"-23,23 23,1 0,-1 0,-23-24,24 24,-1 0,24-24,-23 24,-1 0,1 0,-1 0,1-23,23 23,23 0,-46-24,-1 24,1 0,23 0,0 0,-23 0,-1 0</inkml:trace>
  <inkml:trace contextRef="#ctx0" brushRef="#br0" timeOffset="321404.5545">18862 14369,'0'189,"164"-448,-328 329,164 166,0-213,-24-23,24 24,-23-1,23 1</inkml:trace>
  <inkml:trace contextRef="#ctx0" brushRef="#br0" timeOffset="321741.5707">19309 14440,'0'-23,"0"46,0-23,0 24,0-1,0 1,0-1,0 1,0-1,0 1,0-1,0 1,0-1,0 1,-24-1</inkml:trace>
  <inkml:trace contextRef="#ctx0" brushRef="#br0" timeOffset="322183.2339">19262 14581,'282'-94,"-564"259,282-236,305-46,-281 117,-24-24,0 1,0-1,0 48,0-1,0 1,0 23,0-24,0 1,0-1,0 1,0-1,0 1,0-1</inkml:trace>
  <inkml:trace contextRef="#ctx0" brushRef="#br0" timeOffset="323138.2329">20602 14299,'0'23,"0"1,0-1,0 1,0 0,0 23,0-24,0 1,0-1,0 1,0 23,0-24,0 1,0-1</inkml:trace>
  <inkml:trace contextRef="#ctx0" brushRef="#br0" timeOffset="323625.2009">20837 14275,'47'0,"-94"0,94 24,-70-1,-1 1,1-1,-1 1,1 0,-24-1,23 1,1-24,-1 23,1-23,-1 24,48-24,-1 0,1 0,-1 0,-23 23,47-23,-23 0,-1 0,1 24,-1-1,1-23,-1 24,1-24,-1 23,1-23,0 24,-1-24,1 23</inkml:trace>
  <inkml:trace contextRef="#ctx0" brushRef="#br0" timeOffset="323956.6466">21143 14322,'0'24,"-94"211,188-494,-94 306,0-23,24 0,-24-1,0 1,0 23,0-24,0 1,23-1,-23 1,0-1,0 1,24-1,-24 1</inkml:trace>
  <inkml:trace contextRef="#ctx0" brushRef="#br0" timeOffset="324191.6337">21214 14440,'211'-235,"-422"470,469-470,-234 235,-1 0,1 0,-1 0</inkml:trace>
  <inkml:trace contextRef="#ctx0" brushRef="#br0" timeOffset="324485.2412">21237 14487,'24'0,"-48"0,71 0,-23 0,-1 0,1 0,-1 0,1 0,-1 0,1 0</inkml:trace>
  <inkml:trace contextRef="#ctx0" brushRef="#br0" timeOffset="324711.23">21214 14722,'282'-70</inkml:trace>
  <inkml:trace contextRef="#ctx0" brushRef="#br0" timeOffset="325060.2075">21755 14275,'0'0,"23"0,1 0,-1-23,24 23,-23 0,23 0,-24 0,1-24,23 24,0 0,-24-23,24 23</inkml:trace>
  <inkml:trace contextRef="#ctx0" brushRef="#br0" timeOffset="325403.2221">22013 14252,'0'0,"0"23,0 1,0-1,-23 1,23-1,0 1,0 0,0 23,0-24,0 24,23-23,-23-1,24 1,-24-1,0 1,23-1,1 1,-1-24</inkml:trace>
  <inkml:trace contextRef="#ctx0" brushRef="#br0" timeOffset="325864.1348">22531 14205,'0'-24,"-377"401,754-730,-377 306,-24 47,1-24,-1 24,1 0,-1 24,1-24,-1 23,-23 1,47-1,0 1,-23 23,23-24,0 1,23-1,-23 1,24 23,-1-23,1-24,-1 23,1 1,-1-24,1 23,-1-23,1 24,-1-24,-23 23,24-23,-24 24,0-1,-24-23,1 0,-1 0,1 0</inkml:trace>
  <inkml:trace contextRef="#ctx0" brushRef="#br0" timeOffset="327454.2347">24224 14534,'24'0,"-48"0,71 0,-23 0,-24-23,-24 23,24-24,0 1,0-1,-23 1,23-1,-24 24,24-24,0 1,-23 23,-1-24,1 24,-1 0,0 0,1 0,-1 0,1 0,-1 0,1 0,-1 24,1-1,-1 1,24 0,-23-1,23 1,0-1,0 1,23-1,1-23,-24 24,23-24,1 0,-1 0,1 0,-1 0,1-24,-1 24,1-23,-24-1,24 24,-24-23,0-1,0 1,0 46,0 1,0-1,23-23,-23 24,24-24,-24 23,23-23,1 0,-1 0,24 0,-23 0,23-23,-24-1,1 1,-1 23,1-24,-1 1,1-1,-1 24,1-24,-1 24,1 0,-1 24,1 0,-24-1,0 1,0-1,-24 1,1-24,23 23,-24-23,1 0,23-23,0-1,23 1,-23-1,0 1,24-1,-1 0,1 1,-24-1,23 24,1 0,-1 0,1 0,-24 24,24-1,-1 1,-23 0,0-1,0 1,24-24,-24 23,0 1</inkml:trace>
  <inkml:trace contextRef="#ctx0" brushRef="#br0" timeOffset="327964.8761">25235 14322,'-352'142,"516"-189,-352 117,564-235,-775 354,399-166,0 1,23-1,1-23,-1 0,1 0,23-23,-24-1,24 1,-47-1,47 1,-23-24,-1-1,1 25,-1-24,1 0,-1 0,1 0,-1 0,-23 23,0 1,24-1,-24 1,0-1,0 1,-24 46,24 24,-23-23,-1 23,1-24,23 48,0-48,0 24,0 47,0-46,0-25</inkml:trace>
  <inkml:trace contextRef="#ctx0" brushRef="#br0" timeOffset="329123.2553">26764 14134,'-47'0,"47"-23,-47 23</inkml:trace>
  <inkml:trace contextRef="#ctx0" brushRef="#br0" timeOffset="329741.2356">26341 14134,'0'-23,"0"46,23-23,-23 47,24-23,-24-1,23 1,1 23,-24-24,0 24,23-23,1 23,-1-23,-23-1,0 1,0-1,0 1,0-48,0 1,0-1,0 1,24-1,-1-23,-23 23,0-23,24 0,23 0,-47 24,0-24,23 23,1 1,-24-1,24 1,-24-1,23 24</inkml:trace>
  <inkml:trace contextRef="#ctx0" brushRef="#br0" timeOffset="330198.433">26882 14158,'47'0,"-24"-24,1 24,-1-23,1 23,-1 0,24 0,-23 0,-24-24,47 24,-24 0,1 0</inkml:trace>
  <inkml:trace contextRef="#ctx0" brushRef="#br0" timeOffset="330458.0371">27093 14134,'-47'283,"94"-566,-94 589,47-282,0-1,-23 1,23-1</inkml:trace>
  <inkml:trace contextRef="#ctx0" brushRef="#br0" timeOffset="330673.0247">26952 14534,'0'0,"0"-23,329-71</inkml:trace>
  <inkml:trace contextRef="#ctx0" brushRef="#br0" timeOffset="331100.9961">27940 14111,'0'-24,"0"48,0-71,0 23,-47 24,0 0,23 0,-23 0,24 0,-1 24,-23-1,0 1,0 23,24-24,-24 24,23 0,24-23,-23 23,23-24,0 25,0-25,23 1,-23-1,24-23,23 24,-24-24,1 0,23 0,0 0,-24 0,24 0,0-24</inkml:trace>
  <inkml:trace contextRef="#ctx0" brushRef="#br0" timeOffset="331466.9717">28175 14158,'24'0,"-24"23,0 1,0 23,0-24,0 1,0 23,0-24,-24 25,24-25,0 1,0-1,0 1,0-1</inkml:trace>
  <inkml:trace contextRef="#ctx0" brushRef="#br0" timeOffset="331696.961">28199 14346,'329'-306,"-682"730,377-542,328-188,-328 306</inkml:trace>
  <inkml:trace contextRef="#ctx0" brushRef="#br0" timeOffset="331932.9455">28222 14393,'282'-47,"-564"94</inkml:trace>
  <inkml:trace contextRef="#ctx0" brushRef="#br0" timeOffset="332153.9304">28105 14605,'423'-71</inkml:trace>
  <inkml:trace contextRef="#ctx0" brushRef="#br0" timeOffset="332720.2396">28998 14299,'24'0,"-1"0,1 0,-1 0,1 0,23 0,0 0,-23-24,-1 24</inkml:trace>
  <inkml:trace contextRef="#ctx0" brushRef="#br0" timeOffset="333236.1282">29563 14040,'0'24,"0"-1,0 1,0-1,0 1,0 23,0-24,0 1,0 23,23-24,-23 1,24-1,-24 1,23-24,1 0,-1-24,-23 1,24 23,-24-24,23 1,-23-1,24 1,-24-1,23 1,1-1,-24 1,23-1,-23 1,0-1,24 24</inkml:trace>
  <inkml:trace contextRef="#ctx0" brushRef="#br0" timeOffset="333560.249">29963 14111,'0'23,"-24"-46,48 70,-24-94,0 117,0-46,0-1,0 1,0 23,0 0,0-24,0 1,0 0,0-1</inkml:trace>
  <inkml:trace contextRef="#ctx0" brushRef="#br0" timeOffset="333808.0864">29916 14205,'258'-165,"-493"494,212-493,305-1,-259 165</inkml:trace>
  <inkml:trace contextRef="#ctx0" brushRef="#br0" timeOffset="334068.0669">30033 14299,'188'0,"-164"0,-48-212,95 400,-330-164,565-48</inkml:trace>
  <inkml:trace contextRef="#ctx0" brushRef="#br0" timeOffset="334307.0513">30057 14487,'164'0,"-328"0,375 0,-187 0,23-23,-24 23</inkml:trace>
  <inkml:trace contextRef="#ctx0" brushRef="#br0" timeOffset="335013.5186">30621 14158,'0'0,"0"23,0 1,0-1,0 1,0-1,0 1,0-1,0 1,0-1,0 1,0 0,0-1,-23 1,-1-24,24-24,0 1,0-1,0 0,0-23,0 24,0-1,24 1,-1-24,-23 23,0 1,24-1,-1 1,1-1,-1 1,1 23,-1-24,1 24,-1 0,1 0,-1 24,-23-1,0 1,-23-1,-24 1,23-1,1 1,-24-1,0 1,23-1,-23 1,24-24,23 23,23-23,24 0,-23 24,-1-24,1 23,23-23,-24 0,1 0,-1 24,24-24,-23 24,-1-24,-23 23,24 1</inkml:trace>
  <inkml:trace contextRef="#ctx0" brushRef="#br0" timeOffset="335497.2656">31186 14134,'0'-47,"-165"329,306-587,-117 375,-71-140,23 70,0 23,1-23,23 24,-24-24,24 23,-23 1,23 23,0-24,0 1,23-1,1 1,-1-24,1 23,-24 1,24-24,-1 0,1 23,-1-23,-23 24,0 0,-23-24,23 23,-24 1,1-24,-1 0,-23 0,47 23,-47-23,23 0,1 0,-1 0</inkml:trace>
  <inkml:trace contextRef="#ctx0" brushRef="#br0" timeOffset="336140.2359">31515 14111,'-24'23,"24"1,-23-1,23 1,0-1,-24 1,1 23,-1-24,24 1,-23-1,-1 1,24 0,0-1,0 1,-23-24,23 23,0-46,0-1,0 1,0-1,0 0,23 24,-23-23,24-24,-1 47,-23-47,24 23,-1 1,1 23,-24-24,23 1,1-1,-1 24,-23 24,0-1,0 1,24-1,-24 1,0-1,0 1,0 23,0-24,-24 1,24 23,0-23,0-1,0 1,0-1</inkml:trace>
  <inkml:trace contextRef="#ctx0" brushRef="#br0" timeOffset="336358.22">31327 14417,'282'-71</inkml:trace>
  <inkml:trace contextRef="#ctx0" brushRef="#br0" timeOffset="340650.2905">5386 15898,'0'-23,"0"-1,0 1,23 23,1-24,-1 24,1 0,-1 0,1 0,-1 0,1 24,-1-24,1 0,-24 23,23 1,1-24,-24 23,0 1,0-1,-24-23,1 24,23-1,-24 1,-23-1,24 1,-1-1,1-23,46 0,24 0,0 24,-23-24,23 23,-47 1,47-24,-47 23,47 1,-23-1,-24 1,0-1,0 1,0 0,0-1,-24-23,1 0,-1 24,-23-24,23 0,1 0,-1-24,1 24</inkml:trace>
  <inkml:trace contextRef="#ctx0" brushRef="#br0" timeOffset="341132.2466">6044 16463,'-23'0</inkml:trace>
  <inkml:trace contextRef="#ctx0" brushRef="#br0" timeOffset="343571.9308">7056 15828,'23'0,"1"0,-1 0,1-24,-1 24,24 0,0 0,0 0,0-23,-23 23,23 0,-24 0,24-24,-23 24</inkml:trace>
  <inkml:trace contextRef="#ctx0" brushRef="#br0" timeOffset="343896.9107">7455 15804,'-117'24,"234"-48,-234 71,117-23,0-1,0 1,0 23,0-24,0 1,0-1,0 24,0-23,0-1,0 1,0-1,-24 1,24-1,-23-23,23 24</inkml:trace>
  <inkml:trace contextRef="#ctx0" brushRef="#br0" timeOffset="344152.8958">7150 16274,'188'-23,"-376"46,423-46,-212 23,24 0,-23 0</inkml:trace>
  <inkml:trace contextRef="#ctx0" brushRef="#br0" timeOffset="344652.1825">7738 15781,'0'23,"0"1,23-1,-23 24,0-23,0 23,0-24,0 24,0 0,0-23,0 23,-23-24,23 1,0-1,0 1,0-1</inkml:trace>
  <inkml:trace contextRef="#ctx0" brushRef="#br0" timeOffset="344940.7203">7738 15828,'211'-165,"-422"635,211-775,258 140,-211 165,-23 0,-1 0</inkml:trace>
  <inkml:trace contextRef="#ctx0" brushRef="#br0" timeOffset="345204.7079">7832 16039,'117'-23,"-234"46,258-46,-118 23,1-24,-1 24,1 0,-1 0</inkml:trace>
  <inkml:trace contextRef="#ctx0" brushRef="#br0" timeOffset="345995.8045">9172 15734,'24'-24,"-1"24,1-23,23 23,0 0,-47-24,47 24,-24 0,24 0,-23 0,-1 0,48 0</inkml:trace>
  <inkml:trace contextRef="#ctx0" brushRef="#br0" timeOffset="346304.7878">9454 15710,'0'235,"0"-470,0 494,0-236,0 24,0-23,0-1,0 1,0-1,0 1</inkml:trace>
  <inkml:trace contextRef="#ctx0" brushRef="#br0" timeOffset="346702.8073">9690 15687,'0'0,"0"23,0 1,0-1,0 1,0 23,0-24,0 24,0-23,0-1,0 24,0-23,0-1,0 1,0-1,0 1,0-1</inkml:trace>
  <inkml:trace contextRef="#ctx0" brushRef="#br0" timeOffset="347187.2577">9690 15969,'235'-94,"-470"235,235-188,258-47,-258 70,0 1,24 23,-24-24,0 1,0-1,0 48,0-1,0 1,0-1,0 1,0 23,0-24,0 1,0-1,0 1,0-1,0 24,0-23,0-1,0 1</inkml:trace>
  <inkml:trace contextRef="#ctx0" brushRef="#br0" timeOffset="347544.229">10184 15757,'0'-23,"-165"375,330-681,-165 329,0 24,0-1,0 1,0-1,0 24,0-23,0 23,0-24,0 1,0 23,0 0,0-24</inkml:trace>
  <inkml:trace contextRef="#ctx0" brushRef="#br0" timeOffset="347814.0621">10184 15781,'258'-142,"-516"519,258-612,282 93,-235 142</inkml:trace>
  <inkml:trace contextRef="#ctx0" brushRef="#br0" timeOffset="348132.2476">10301 15898,'235'-259,"-470"518,259-259,-1 0,1 0,-1 0,1 0,-1 0,1 0,-1 0,1 0</inkml:trace>
  <inkml:trace contextRef="#ctx0" brushRef="#br0" timeOffset="348374.2333">10301 16133,'306'-47,"-494"-47,70 235,447-211</inkml:trace>
  <inkml:trace contextRef="#ctx0" brushRef="#br0" timeOffset="348964.9872">10842 15687,'0'-24,"0"0,24 24,-24 24,0 0,0-1,-24 1,24 23,0-24,0 24,0-23,0-1,0 1,0 23,0-24,-23 1,23-1,0 1,-24-24</inkml:trace>
  <inkml:trace contextRef="#ctx0" brushRef="#br0" timeOffset="349384.9762">10795 15922,'0'-71,"0"48,0 117,118-188,-165 117,23-23,24 24,-23-24,23 23,-24-23,48 0,-1 0,1 0,23 24,-24-24,1 0,-1 23,1-23,23 24,-24-24,1 23,-1-23,-23 24,47-1,-23 1,-1-1</inkml:trace>
  <inkml:trace contextRef="#ctx0" brushRef="#br0" timeOffset="351154.237">10889 15639,'0'-23,"0"46,-23-46,-1 23,24-24,0 1,0-1,24 24,-1-23,1 23,23 0,-24 0,1 0,-24 23,23-23,1 24,-1-24,-23 23,0 1,0-1,0 1,0 0,0-1,0 1,-23-1,-1-23,1 24</inkml:trace>
  <inkml:trace contextRef="#ctx0" brushRef="#br0" timeOffset="351679.2526">11359 15687,'0'23,"0"1,0-1,0 1,0-1,0 1,0 23,0-24,24 1,-24 23,0-24,0 1,0-1,0 1</inkml:trace>
  <inkml:trace contextRef="#ctx0" brushRef="#br0" timeOffset="351927.2306">11383 15734,'306'-165,"-612"330,635-330,-305 188</inkml:trace>
  <inkml:trace contextRef="#ctx0" brushRef="#br0" timeOffset="352196.2154">11454 15875,'282'0,"-564"0,564 23,-259-23,1 0</inkml:trace>
  <inkml:trace contextRef="#ctx0" brushRef="#br0" timeOffset="352439.2005">11571 16039,'235'-23</inkml:trace>
  <inkml:trace contextRef="#ctx0" brushRef="#br0" timeOffset="353794.2537">12912 15875,'0'-24,"-24"1,24-1,-23 1,-1-1,1 24,-1-23,1 23,-1 0,1 0,-1 0,0 23,-23-23,47 24,-47-1,47 1,-23-24,23 47,-24-24,24 1,0-1,0 1,24-24,-24 23,23-23,1 0,-1 0,-23-23,24 23,-1-24,-23 1,24 23,0-24,-1 1,-23-1,24 1,-24-1,23 24,-23-23,0 46,24 1,-24-1,0 1,23 23,1-24,-24 24,23-47,1 24,-1-1,1-23,23 0,-24 0,-23-23,47-1,0 1,-47-1,24 1,-1-1,1 1,-24-1,0 1,0-1,0 1,0-1,0 1,0-1,-24 1,1 23,-1 0,1 0,-1 0,1 23,23 1,23-24,-23 23,24-23,-1 0,24 0,-23 0,-1 0,1-23,23 23,0 0,-23 0,-1-24,1 24,-1 0,1 0,-24 24,0-1,0 1,0-1,0 1,0-1,23-23,-23 24,0-1,0 1,24-24,-1 23,1-23,-1 0,1-23,-1 23,1 0,-1-24,1 1,-24-1,23 1,1 23,-24-24,0 1,0-1,0 1,-24 23,1 0,-1 0,1 23,23 1,0-1,-24 1,24-1,0 1,24-1,-24 1,23-24,1 23,-1 1,1-24,-1 0,24 0,-23 0</inkml:trace>
  <inkml:trace contextRef="#ctx0" brushRef="#br0" timeOffset="358661.2651">14911 15804,'0'-23,"0"-1,0 1,-24 23,1 0,-1 23,1-23,-1 24,24-1,-23 1,23-1,-24 24,24-23,0-1,0 1,24-1,-1-23,-23 24,24-1,-1-23,1 0,-1 0,1-23,-24-1,23 24,-23-23,24-1,-24 1,0-1,0 1,0-1,0 1,0-1,0 1,-24 23,24 23,0 1,24-24,-1 23,1 1,-1-24,1 0,-1 0,24-24,-23 1,-1-1,1-23,-1 24,1-1,-24-23,0 23,24 1,-1-24,-23 0,0 23,0 1,0 70,0-24,0 1,-23 23,23 0,0 0,0 0,-24 24,24-24,0 0,0 23,0-46,0 46,0-46,0 23,0-24,0 1,0-1,0 1,0-48,0-23,0 24,0-1,24-23,-24 24,0-24,0 0,23 23,-23-23,0 24,24-24,-24 23,0 1,23-24,1 47,-24-24,23 24,1 0,-1 24,1-1,-24 1,23-1,-23 1,0-1,0 1,0-1,-23 1,-1-1,1 1,23-1,-24-23,1 0,-1 0,1 0,23-23,0-1,23 48,1-24,-24 23,47-23,0 0,-24 0,1 0,-1 0,24 0,-23 0,23 0,-24 0,1 0,23-23,-24 23,1-24,-1 1,1-1,-1 1,-23-1,0 1,24-1,-24 1,0-1,0 1,-24-1,24 1,-23 23,-1 0,24 23,-23-23,23 24,-24-1,24 1,0-1,0 1,0-1,0 1,0-1,0 1,24-1,-1 1,1-1,-1-23,1 0,0 0,-1 0,1-23,-1 23,1-24,-1 1,1 23,-1-24,1 1,-24-1,23 1,-23-1,24 1,-24-1,0 1,0-1,0 1,-24 23,1-24,-1 24,1 0,46 0,1 0,-1 0,1 0,23 0,-24 0,1 0,-1 0,1 0,-1 24,1-1,-1 1,1-1,-24 1,0-1,0 1,0-1,0 1,0-1,0 1,23-24,-23 23,24 1,-1-24,1 0,-1 0,25 0,-1-24,-47 1,47 23,-24-24,1 1,-1-1,-23 1,24 23,-1-24,1 1,-1-1,1 24,-48 0,1 0,-1 24,24-1,-23 1,-1-24,24 23,-23 1,-1-1,24 1,-23-24,23 23,0 1,23-24,1 0,-1-24,-23 1,24 23,-24-24,23 1,-23-1,0 1,24 23,-24-24,0 48,0-1,0 1,23-24,1 23,-24 1,23-24,1 0,-1 0,1 0,-24-24,23 24,1-23,-1-1,-23 1,24-1,-1 1,-23-1,24 1,-1-24,-23 23,24 0,-24-23,0 24,0-1,0-23,0 24,0-1,0 1,0-1,-24 48,24-1,0 1,-23 23,23-24,0 1,0 23,0 0,0-23,0 23,23-24,1 1,-24-1,0 1,23-1,1-23,0 24,-1-24,1 0,-1 0,1 0,-1 0,1 0,23-24,-47 1,47 23,-24-24,-23 1,47 23,-47-24,0 1,24 23,-48 0,1 23,-1 1,24-1,0 1,0-1,0 1,0-1,0 1,24-24,-1-24,-23 1,24 23,-1-24,-23 1,0-1,0 1,0-1,0 1,0-1,0 48,24-24,-1 0,1 0,-1 0,-23-24,24 24,-24-23,0-1,0 0,0 1,0-1,0 1,23 46,-23 1,24-1,-24 1,23-24,-23 24,0-1,24-23,-24 24,23-24,-46 0,-1-24,24 1,-23 23,23-24,-24 24,1-24,23 1,0-1,0 1,0-1,0 1,-24 23,24-24,-23 24,23-23,-24 23,1 0,-1 0,24 23,-23-23,23 24,0-1,0 1,23-1,1-23,23 0,0 0,0 0,-24 0,24-23,-23 23,0 0,-1 0,24 0,-23 0,-1 0,-23 23,0 1,0-1,0 1,0 0,0-1,0 1,0-1,0 1,0-1,24 1,-1-24,1 0,-1 0,1 0,-1 0,1 0,-1-24,24 24,-47-23,24-1,-1 1,-23-1,24 1,-1-1,-23 0,0 1,0-1,24 24,-24 24,0-1,23 1,1 0,-24-1,0 1,23-1,-23 1,24-1,-24 1,0-1,0 1,-24-1,1-23,-1 0</inkml:trace>
  <inkml:trace contextRef="#ctx0" brushRef="#br0" timeOffset="359055.2538">16816 15639,'23'-23,"1"23,23 0,-24 0,24 0,0 0,0 0,0 0,24-24,0 24,-24 0,23 0,1-23,-1 23,-23 0</inkml:trace>
  <inkml:trace contextRef="#ctx0" brushRef="#br0" timeOffset="360376.2619">18979 15757,'0'24,"-23"-24,23 23,-24 1,24-1,-23 1,-1-1,1 1,23 23,-47-24,47 1</inkml:trace>
  <inkml:trace contextRef="#ctx0" brushRef="#br0" timeOffset="362462.2582">19426 15875,'0'23,"24"-23,-1 0,1 0,-1 0,1 0,-24-23,23-1,1 1,-24-1,0-23,23 24,-23-1,0 1,24-1,-24 0,0 1,0-1,0 1,-24 23,24-24,-23 24,-1 0,24 24,24-24,-24 23,23-23,1 0,-1 0,25 0,-25 0,1-23,23 23,-24 0,1 0,-1 0,1 0,-1 0,-23 23,0 1,0-1,0 1,0 0,0-1,0 1,0-1,0 1,0-1,24-23,-1 24,1-24,-1 0,1 0,-1 0,1 0,-1 0,24 0,0-47,-23 23,-1 1,1 23,-24-24,23 1,1-1,-24 0,0 1,-24 23,1 23,23 1,0 0,0-1,0 1,0-1,0 1,0-1,23-23,-23 24,24-24,23 0,-23-24,-1 24,1-23,-1-1,1 1,-1-1,1-23,-1 0,1 23,-1 1,-23-24,0 23,0 1,0-1,0-23,0 24,0-1,0 1,0 46,0 24,0-23,0-1,0 24,0 0,0 0,-23 24,23-24,-24 0,1 24,23-24,0 0,0 0,-24 0,24 0,0-24,0 1,-23-1,23 1,0-1,0-46,0-1,0 1,0-1,23 1,-23-24,0 23,0-23,24 24,-24-24,0 0,23 0,-23 0,24 23,-1-23,1 47,-1-24,-23 1,24 23,-1 0,1 0,-1 0,-23 23,24 1,-1 0,-23-1,0 1,0-1,0 1,-23-24,23 23,-24-23,1 0,-1 0,1 0,-1 0,48 0,-1 0,1 0,-1 0,1-23,-1 23,1 0,23-24,-24 24,1-23,-1-1,1 24,0-23,-1-1,1 0,-1 1,1-24,-1 23,-23 1,24-1,-24 1,23-24,-23 23,0 1,0-1,0 1,0-1,0 1,-23 23,-1 0,24 23,-23 1,23 23,-24-24,24 24,0-23,0 23,0 0,0 0,24 0,-1-23,-23-1,24 1,-1-1,1-23,23 24,0-24,0-24,-24 24,24-23</inkml:trace>
  <inkml:trace contextRef="#ctx0" brushRef="#br0" timeOffset="363606.268">21755 15569,'-94'-47,"141"94,0-47,-165-47,95 47,-1 23,0-23,1 24,-1-1,1-23,23 24,0-1,0 1,0 0,0-1,23 1,1-24,-1 0,1 0,0-24,-1 24,1-23,-24-1,23 24,1-24,-24 1,0-1,0 48,0-1,0 1,0 0,0-1,23 1,1-24,-24 23,23-23,1 0,-1 0,1 0,-1 0,24-23,-23 23,23-24,-24 1,1-1,23 24,-24-24,24 1,-47-1,47 1,-23-1,0 1,-1 23,-23-24,-23 24,-1 24,0-24,24 23,-23-23,-1 24,1-1,-1 1,24-1,0 1,-23-24,23 24,0-1,0 1,0-1,23 1,-23-1,24-23,-1 24,24-24,1 0,-25 0,24-24,0 1,-23-1,23 1,0-1,-47 1,23-1,1 0,-24 1,0-1,0 1,-24 23,1 0,-1 23,1 1,23-1,-24 1,24 0,0-1,0 1,0-1,24 1,23-24,0 0,-24 0,1 0,-1 0,24-24</inkml:trace>
  <inkml:trace contextRef="#ctx0" brushRef="#br0" timeOffset="365917.2766">23354 15687,'0'23,"23"-23,-23 24,24-24,-1 0,1 0,-24-24,23 24,1-23,0-1,-1 0,-23 1,47-24,-23 23,-1 1,1-24,-24 23,47-23,-47 24,23-24,1 23,-1-23,-23 24,24 23,-24-24,0 1,0 46,0 1,-24 23,24-24,0 24,-23 0,23 0,0-23,0 46,23-46,-23 23,0 0,24-23,-1-1,1 1,-1-24,1 0,-1 0,1 0,23 0,0-24,-24 1,24-1,1-23,-25 0,24 23,0-23,-23 24,-1-24,1 23,-1-23,1 24,-24-1,23 1,-23-1,0 1,0 46,-23 1,23-1,0 1,0 23,-24-24,24 24,-23-23,23 23,-24-24,24 1,0 23,-23-24,23 1,0-48,0 1,0-1,23 1,-23-1,24 1,-1 23,1-24,-1 24,1 0,-24 24,23-1,1 1,-1-24,1 23,-1-23,1 0,-1 0,24 0,-23 0,23 0,-47-23,23 23,1-24,-24 1,0-1,0 1,-24 23,1 0,-1 23,1-23,23 24,0-1,0 1,-24-1,24 1,0-1,0 1,0 0,0-1,24-23,-1 0,1 0,-24-23,23-1,1 24,-24-24,47 1,-23-1,-1 1,1 23,-24-24,47 1,-47-1,47 24,-24-23,1 23,-1 0,1 23,-1 1,-23-1,0 1,0-1,0 1,0-1,-23-23,23 24,0-48,0 1,23-1,-23 1,24 23,-24-24,23 1,1 23,-24-24,23 24,1 0,-1 0,1 0,-24 24,0-1,0 1,0-1,0 1,-24-24,24-24,24 1,-1 23,-23-24,24 1,-1-1,1 1,-1 23,1 0,0 23,-1 1,-23-1,0 1,24-1,-1 1,-23-1,24 1,-1-24,1 0,-1 0,1 0,-1 0</inkml:trace>
  <inkml:trace contextRef="#ctx0" brushRef="#br0" timeOffset="366498.0885">23471 15428,'-23'-24,"46"24,1 0,0 0,-1 0,24 0,0 0,0 0,0 0,24-23,-24 23,70 0,-70 0,0-24,0 24</inkml:trace>
  <inkml:trace contextRef="#ctx0" brushRef="#br0" timeOffset="368124.1621">26153 15381,'23'0,"1"0,-1 0,1 0,-1-24,1 1,-1-1,1 24,-1-23,1-1,-1 1,1-1,-1-23,24 24,-23-1,-1 1,-23-1,24 1,-1 23,-46 23,23 1,-24-1,24 1,-23 23,23 0,-24-24,24 24,0 0,0-23,0-1,0 24,24-23,-1-24,-23 23,24 1,-1-24,1 0,-1 0,1 0,23 0,-47-24,24 24,-1-23,1 23,-24-24,0 1,0-1,0 1,0-1,-24 24,1 0,-1 0,1 0,46 0,1 0,23 0,0 0,-24 0,1 0,-1 0,1 0,-1 0,1 0,-1 0,-23 24,0-1,0 1,0-1,0 1,24-24,-1 23,1-23,-1 0,1 0,-24-23,47 23,-24-24,1 1,-1-1,1 1,-24 46,0 1,0 23,0-24,0 24,0 0,0 0,0 1,0-1,-24 0,24 0,-47 23,24-23,-1 0,1-23,-24-1,23 1,-23-24,24 0,-1-24,1 24,-1-23,1-1,23 1,0-24,0 23,0-23,47 24,-24-24,1 0,-1 23,24-23,24 47,-24-47,23 23</inkml:trace>
  <inkml:trace contextRef="#ctx0" brushRef="#br0" timeOffset="370565.268">28105 15522,'0'23,"23"-23,1 0,-1 0,1 0,-1 0,-23-23,24 23,-1-24,1 1,-1 23,1-24,-1 1,1-1,-24 1,23-24,24 23,-47 1,24-24,-1 23,-23-23,24 24,-24-1,23 1,-23-24,0 23,0 0,0 1,-23 46,-1 1,24 0,0-1,-23 24,23-23,-24 23,24 0,0-24,0 24,0-23,0 23,24-24,-1 1,-23-1,24 1,-1-1,1-23,23 0,-23 0,-1 0,24-23,-23 23,23 0,-24-24,1 1,23-1,-24 1,1-1,-1 1,1-1,-1 1,-23-24,24 47,-1-47,-23 23,24 1,-24-1,0 1,0-1,0 1,0 46,-24-23,24 47,-23-23,23-1,-24 1,24 23,0-24,-23 24,23-23,0-1,0 24,-24-47,24 24,0-1,0 1,0-1,0-46,0-1,24 24,-1 0,-23-23,0 46,-23-23,-1 24,24-48,0 1,0-1,24 24,-24-23,23-1,-23 1,24 23,-1-24,1 24,-1 0,1 0,-1 0,1 0,-24 24,0-1,23 1,-23-1,24-23,0 24,-24-1,23 1,1-24,-1 23,1-23,-1 0,1 0,-1 0,1 0,-1-23,-23-1,24 24,-1-23,-23-1,24 24,-24-23,0-1,0 1,0-1,-24 24,1 0,-1 0,1 0,-1 0,24 24,0-1,0 1,0-1,24 1,-24-1,23-23,-23 24,24-1,-1-23,1 0,-1 0,1 0,-1 0,1 0,-24-23,23 23,1-24,-1 1,-23-1,0 1,0-1,24 24,-24 24,0-1,23-23,-23 24,0-1,0 1,24-24,-1 0,1 0,-1 0,1 0,-24-24,24 24,-24-23,0-1,23 24,-23-23,0-1,0 1,0-1,-23 24,-1-23,0-1,48 24,0 0,-1 0,24 0,-23 0,-1 0,1 24,23-24,-47 23,23-23,-23 24,0-1,0 1,0-1,0 1,0-1,0 1,0-1,24-23,-1 24,-23-1,24-23,-1 0,1 0,-1 0</inkml:trace>
  <inkml:trace contextRef="#ctx0" brushRef="#br0" timeOffset="370928.2695">29610 15216,'0'-23,"0"-1,0 1</inkml:trace>
  <inkml:trace contextRef="#ctx0" brushRef="#br0" timeOffset="371247.2741">28152 15263,'1364'-188,"-2728"376,1387-188,1 0,-1 0,24 0,-23 0,23 0,0 0,0 0,0 0,0 0</inkml:trace>
  <inkml:trace contextRef="#ctx0" brushRef="#br0" timeOffset="374011.268">8067 17027,'-24'0,"1"-23,-1 23,1 0,-1 0,1 0,-1 0,1 23,-1-23,1 24,-1-1,1 1,23-1,0 1,-24 23,24 0,0-24,24 1,-24-1,23-23,1 0,-1 0,1-23,-24-1,23 1,-23-1,0 1,24-1,-1 1,-23-1,0 1,24-1,-24 1,0-1,23 24,-23 24,0-1,0 1,0-1,0 1,0-1,0 1,0-1,0 1,0-1,24 1,-1-24,1 0,-1 0,1 0,-1-24,1 24,-1-23,1 23,-1-24,-23 1,48 23,-48-24,23 1,24-1,-23 1,-1 23,-23-24,47 1,-47-1,24 24,-48 24,24-1,-23-23,-1 24,24-1,-47 1,47 23,-23-47,-1 47,1-24,23 1,0-1,-24 1,24-1,24-23,-1 0,1 0,-1-23,1-1,-1 1,-23-1,0 1,0-1,24 1,-1-24,-23 23,0 1,0-24,0 23,0 1,0-1,0-47,0 48,0-1,0 1,0-1,0 48,-23-24,23 23,-24 24,24-23,0 0,0 23,0-24,0 24,0-23,0 23,0-24,0 1,0 23,0-24,0 1,24-24,-1 23,-23 1,24-24,-1 0,1 0,-1-24,1 24,-24-23,23 23,24-24,-47 1,24 23,-1-24,-23 1,24 23,-1-24,-23 1,0-1,0 1,24 46,-24 1,0-1,0 1,0-1,0 24,23-23,-23-1,0 24,0-23,0-1,0 24,0-23,0-1,-23 24,-1-47,24 48,-23-25,-1 1,1-24,-1 0,24-24,0 1,24-1,-1 0,-23 1,24-1,-1 1,1-1,23 24,-24-23,1-1,23-23,-23 47,23-47,-24 24,1-1</inkml:trace>
  <inkml:trace contextRef="#ctx0" brushRef="#br0" timeOffset="374316.2728">8843 16886,'-24'0,"1"0</inkml:trace>
  <inkml:trace contextRef="#ctx0" brushRef="#br0" timeOffset="375917.2686">9172 17098,'-306'-189,"612"378,-306-213,-23 1,-1 23,24-24,-23 24,-1 0,24 24,-23-1,23 1,0-1,0 1,0 23,0-24,0 1,0-1,0 1,23-24,1 0,-1 0,1 0,-1 0,1-24,-24 1,23 23,-23-24,0 1,0-1,0 1,0-1,0 1,0-1,-23 1,-1 23,24 23,24 1,-1-24,1 0,-1 0,1 0,-1 0,1 0,-1 0,1-24,-1 24,-23-23,24 23,-24-24,0 48,0-1,0 1,23-24,-23 23,0 1,0-1,0 1,24-24,-1 0,1 0,0-24,-1 1,-23-1,24 1,-1 23,-23-24,24 24,-24-23,23 23,1 0,-24 23,0 1,0-1,0 1,0-1,0 1,0-1,0-46,0-1,0 1,23 23,1-24,-24 1,23 23,1 0,-1 0,-23 23,24-23,-24 24,23-24,-23 23,24 1,-1-24,1 0,-1 0,1 0,-1-24,1 1,-24-1,0 1,0-1,23 1,-23-1,0-23,0 24,0-1,0-23,0 0,0 23,0 1,0-1,0 1,-23 23,23 23,-24 1,24 23,-23-24,-1 24,24-23,0 23,0 0,0 0,0-23,0 23,24-24,-24 1,23-1,1 1,-1-1,1 1,-1-24,1 0,23 0,-23 0,23 0,0-24,-24 1,24-24,0 23</inkml:trace>
  <inkml:trace contextRef="#ctx0" brushRef="#br0" timeOffset="376284.2703">10019 16957,'-47'0,"94"0,-71 0,48 0,23-24,0 24,-24-24,25 24,-25 0,1-23,23-1</inkml:trace>
  <inkml:trace contextRef="#ctx0" brushRef="#br0" timeOffset="376554.2736">9454 16909,'0'-23</inkml:trace>
  <inkml:trace contextRef="#ctx0" brushRef="#br0" timeOffset="377032.2717">9690 17027,'23'0,"1"0,-1 0,1 0,-1 0,24 0,-23 0,-1 0,1 0</inkml:trace>
  <inkml:trace contextRef="#ctx0" brushRef="#br0" timeOffset="377294.2564">10701 17051,'0'23,"-423"-235,846 401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8T09:22:02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17851 2610,'-24'0,"24"24,24-24,-1 0,-23 23,24-23,-1 0,1 0,-1 0,1 0,-1 0,1 0,23 0,0 0,-24 0,24-23,-23 23,-1 0,48 0,-48-24,48 24,-47 0,23 0,-24 0,1 0,23-23,0 23,-24 0,24 0,0 0,-23 0,23 0,0 0,23 0,-23 0,0 0,24-24,-24 24,24 0,-1 0,1-23,-1 23,-23 0,24 0,-1 0,1 0,0 0,-1-24,-23 24,47 0,-23 0,-1 0,24 0,-23 0,94 0,-71 0,70-23,-93 23,23 0,0 0,0-24,0 24,0 0,0 0,0-23,24 23,-47 0,23 0,23 0,-46-24,23 24,-24 0,24 0,-47 0,24 0,-24 0,0 0,-23 0,-1 0,1 0</inkml:trace>
  <inkml:trace contextRef="#ctx0" brushRef="#br0" timeOffset="12399.7318">9972 3198,'0'24,"0"-1,0 1,0 23,0-24,0 24,0-23,-24 23,24 0,0-24,0 24,0 1,0-25,0 24,0 0,0 0,0-23,0 23,0 0,0 0,0 23,0-46,0 46,0-46,0-1,0 1,0 23,0-23,24-1,-24 1,23-1,-23 1,24-1,-24 1,0-1,0 1,0-1,0 1,0-1,23 1,-23-1,0 1,24 23,-24-24,0 1,23-1,-23 1,24-24,-24 23,0 1,0-1,23 1,-23-1,0 1,24-24,-24 24,24-1,-24 1,0-1,23 1,1-24,-24 23,23-23,1 0,-1 24,1-24,-1 0,1 23,-1-23,1 0,23 0,-24 24,1-24</inkml:trace>
  <inkml:trace contextRef="#ctx0" brushRef="#br0" timeOffset="15651.0462">9995 3128,'24'0,"-1"0,1 0,-1-24,1 24,23 0,-23 0,23-23,-24 23,24-24,-23 24,-1 0,24-23,-23 23,23-24,-24 24,1 0,-1-23,1 23,-1 0,1 0,-1 0,1 0,-1 0,1 0,-1 0,1 0,23 0,-23 0,23 0,0 0,-24 0,1 0,-1 0,24 0,0 0,-23 0,-1 0,1 0,-1 0,24 0,-23 0,23-24,0 24,-24 0,24 0,-23 0,0 0,23 0,-24 0,24 0,-23 0,-1 0,24 0,-23 0,23 0,-24 0,24-24,-23 24,-1 0,24 0,-23 0,23 0,71 0,-71-23,-24 23,48 0,-1 0,-23-24,0 24,24-23,-24 23,47 0,-71-24,24 24,48 0,-1 0,-71 0,24 0,0 0,47 0,-47 0,0-23,0 23,-23 0,23 0,24 0,-24 0,0 0,0 0,0 0,23 0,-23 0,24 0,46-24,-70 24,0 0,24 0,-24 0,24-23,-24 23,0 0,23 0,-23 0,0 0,0 0,0 0,0 0,0 0,71 0,-71 0,47 0,-47 0,0 0,0 23,0-23,0 0,0 0,0 0,0 0,-23 0,47 0,-24 0,94 0,-47 24,-47-24,0 0,0 0,0 0,0 0,0 23,0-23,0 0,24 0,-48 0,24 0,-23 0,46 0,-46 24,23-24,47 0,-71 0,24 0,48 0,22 0,-70 0,0 0,47 0,-47 0,0 0,0 0,0 23,24-23,-24 0,24 0,-24 0,0 0,0 0,23 0,-23 0,0 0,24 0,-24 0,23 0,-23 0,1 0,22 0,48 0,-48 0,48 0,-48 0,48 0,23-23,-70 23,399-47,-305 23,-118 24,23-23,142 23,-165 0,23-24,1 24,0 0,-1-23,1 23,23 0,-47-24,47 24,-24 0,1-23,0 23,23 0,-24 0,24-24,-47 24,47 0,494-70,-470 46,-48 24,25-23,-1 23,0-24,94 1,-94 23,0-24,0 24,-23-23,23-1,0 24,-24 0,24 0,-23-23,0 23,93-24,-93 24,-1 0,71-23,0 23,-70 0,0 0,46 0,-46 0,-24 0,23-24,1 24,46 0,-69 0,22 0,48 0,-1-24,-46 24,23 0,0 0,-47 0,24 0,-48-23,24 23,-23 0,23 0,0 0,-24 0,1 0,23 0,0 0,-24 0,1 23,-1 1,1-24,-1 24,-23-1,24 1,-24-1,23 1,-23-1,0 1,0-1,0 24,24-23,-24 23,0 0,0-24,0 24,0 0,0 0,-24 0,24 0,0 24,-23-24,23 0,-24 24,24-24,-47 47,47-47,-23 70,-24-23,47-46,-24 46,24-24,-23-23,23 0,0 0,-47 24,47-24,-24 23,24-46,0-1,0 1,-23-1</inkml:trace>
  <inkml:trace contextRef="#ctx0" brushRef="#br0" timeOffset="39803.6917">7808 6726,'-23'23,"23"1,23 0,1-24,-1 23,1-23,-1 0,24 0,-23 0,-1 0,48 0,-48 0,24 0,47 0,-46 0,69 0,-70 0,71 0,-48 0,1 0,-1-23,-23 23,0 0,1 0,46-24,-47 24,0 0,0 0,0 0,0 0,-24 0,1-24,-48 1</inkml:trace>
  <inkml:trace contextRef="#ctx0" brushRef="#br0" timeOffset="40411.661">7879 6914,'0'24,"23"-24,1 0,-1 0,24 0,-23 0,23 0,-24 0,24 0,71-24,-47 24,-1-23,-23 23,47-24,-23 24,-1 0,-23 0,71 0,-47 0,-24 0,47 0,-71 0,24 0,-23 0,-1 0</inkml:trace>
  <inkml:trace contextRef="#ctx0" brushRef="#br0" timeOffset="43301.7069">13311 6185,'-23'0,"23"24,23-24,1 0,0 0,-1 0,1 0,23 0,0 0,0 0,0-24,23 24,1 0,-1 0,-23-23,24 23,-24 0,-23 0,23 0,-24 0,1 0,-1 0,1 23</inkml:trace>
  <inkml:trace contextRef="#ctx0" brushRef="#br0" timeOffset="44077.6635">13382 6350,'24'0,"-1"0,1 0,-1 0,1 0,23 0,0 0,0-24,0 24,0-23,23 23,-23 0,0 0</inkml:trace>
  <inkml:trace contextRef="#ctx0" brushRef="#br0" timeOffset="46718.9149">19944 5997,'23'0,"1"0,-24 23,23-23,1 0,-1 0,1 0,23 0,-24 0,24 0,47 0,-46 0,69-23,-70 23,24 0,-1-24,-23 24,24 0,-1 0,72 0,-72 0,-23 0,0 0,24 0,-1 0,1 0,-1 0,-23 0,24 0,-24 0,0 0,24 0,-24 0,0 0,0 0,-24 0,24 0,0 0,-23 0,23 0,-24 0,1 0,-1 0</inkml:trace>
  <inkml:trace contextRef="#ctx0" brushRef="#br0" timeOffset="47506.6786">20202 6091,'24'0,"-1"0,1 0,-1 0,1 0,23-24,0 24,-23 0,23 0,0 0,23 0,-23 0,24 0,-1 0,-23 0,24 0,0 0,46 0,-46 0,46 0,-46 0,-24 0,0 0,47 0,-71 0,1 0,0 0</inkml:trace>
  <inkml:trace contextRef="#ctx0" brushRef="#br0" timeOffset="55440.7767">29845 4327,'0'24,"0"-1,-24-23,24 24,-23-24,23 23,-24-23,1 24,-1-1,24 1,-23-1,-1 24,1-23,-24 46,23-46,1 23,-1-47,1 70,-1-46,1-24</inkml:trace>
  <inkml:trace contextRef="#ctx0" brushRef="#br0" timeOffset="55888.7557">29563 4421,'23'0,"1"0,-1 0,1 24,-1-1,1 1,-1-1,1 1,23 23,-47 0,23 0,1-24,-24 1,0-1,0 1,0-1</inkml:trace>
  <inkml:trace contextRef="#ctx0" brushRef="#br0" timeOffset="56506.1918">29610 4280,'0'-23,"0"-1,0 0,23 24,1-23,-1 23,-23-24,47 1,-23 23,-1 0,1 0,-24 23,0 1,0-1,23-23,-23 24,24-24</inkml:trace>
  <inkml:trace contextRef="#ctx0" brushRef="#br0" timeOffset="58116.5388">30856 4421,'0'24,"-23"-1,23 1,-24-1,24 1,-23-1,23 1,0-1,-24 1,24-1,-23 1,23-1,0 1,-24-1,24 1,-23-1,-1 1,1-24,23 23,-24-23,24 24</inkml:trace>
  <inkml:trace contextRef="#ctx0" brushRef="#br0" timeOffset="58508.5139">30551 4468,'23'-23,"-23"46,0 1,0-1,24 1,-24-1,23-23,1 24,-1-1,24 24,-23-23,-1 23,1-47</inkml:trace>
  <inkml:trace contextRef="#ctx0" brushRef="#br0" timeOffset="59036.4838">30621 4374,'0'0,"24"-23,-1-1,-23 1,24 23,-1-24,1 1,-24-1,23 0,1 24,-24-23,23-1,1 24,-1-23,-23 46,24-23,-24 24,0-1,23-23,-23 24,0 0</inkml:trace>
  <inkml:trace contextRef="#ctx0" brushRef="#br0" timeOffset="59855.8005">31562 4468,'23'0,"1"0,-1 0,1 0,23 0,-24 0,1 0,0 0,-1 0,1 0,-1 0,1 0,-1 0,-23 24,24-24,-48 23,24 1,-23-1,-1-23,24 24,-23-1,-1 1,1-1,-1-23,0 24,-23-1,47 1,-47-1,24 1,-24-1,23 1,1-24,-1 23,1 1,46-24,1 0,-1 0,1 0,46 24,-23-24,-23 0,23 0,0 0,24 0,-1 0,-46 0,23 0,-24 0,24 0</inkml:trace>
  <inkml:trace contextRef="#ctx0" brushRef="#br0" timeOffset="60429.4739">31679 4304,'24'0,"-1"-24,48-23,-47 23,-1 24,1-23,-1 23,1 0,-24-24,23 24,-23 24,0-1,0 1,0 23,24-47,-24 24,0-1</inkml:trace>
  <inkml:trace contextRef="#ctx0" brushRef="#br0" timeOffset="61046.0827">32738 4586,'0'-24,"23"24,1 0,-1 0,1 0,-1 0,1 0,-1 0,1 0,-1 0,1 0,-1 0</inkml:trace>
  <inkml:trace contextRef="#ctx0" brushRef="#br0" timeOffset="61383.0331">32879 4586,'0'23,"-24"1,24-1,0 1,0-1,-23 1,23-1,0 1,0-1,-24 1,24-1,0 1,-23 0,23-1,0 1,0-1,0 1,0-1</inkml:trace>
  <inkml:trace contextRef="#ctx0" brushRef="#br0" timeOffset="61583.0202">32691 5056,'0'0,"23"0,1 0,-1 0,24 24,-23-24,-1 0,1 0,-1 0,1 0,23 0,-24 0,1 0,0 0,-1 0,1 0</inkml:trace>
  <inkml:trace contextRef="#ctx0" brushRef="#br0" timeOffset="62141.0982">32738 4398,'23'0,"1"0,-24-24,23 24,-23-23,24 23,-1-24,1 24,-1-23,1 23,-1-24,24 1,-23 23,0 23,-24 1,23-1,-23 1,24-1,-1-23,-23 24,24-24</inkml:trace>
  <inkml:trace contextRef="#ctx0" brushRef="#br0" timeOffset="67560.4271">21355 4750,'0'24,"0"-1,0 1,0-1,0 1,0 0,0-1,0 24,0-23,0 23,0 0,0 0,0 23,0-23,0 0,0 0,0 0,0-23,0 46,0-46,-24 47,24-48,0 1,0-1,0 1,-23-1,-1-23,24 24,-23-1</inkml:trace>
  <inkml:trace contextRef="#ctx0" brushRef="#br0" timeOffset="68532.9341">21425 4703,'24'0,"-1"-23,1 23,-1-24,1 24,47-23,-24 23,0-24,23 24,-23 0,71 0,-95 0,1 0,23 0,0 24,-24-24,1 23,-1-23,1 0,-1 0,-23 24,24-1,0-23,-24 24,23-24,-23 23,0 1,0-1,0 1,0 23,0-23,0-1,0 48,0-48,-23 24,23-23,-24 23,24-24,0 1,0 23,0-24,0 24,0 0,-24-23,24 23,0 0,0 0,0 0,0-23,0-1,0 1,0-1,0 1,0-1,24 1,-24-1,0 1,0-1,0 1,0-1,0 1,0-1,0 1,0-1</inkml:trace>
  <inkml:trace contextRef="#ctx0" brushRef="#br0" timeOffset="69100.8972">21284 5879,'24'0,"-1"0,-23 24,24-24,-1 0,24 0,0 0,-23 0,23 23,-24-23,72 0,-48 0,0 0,23 0,-23 0,0 0,24 0,-24 0,0 0,0 0</inkml:trace>
  <inkml:trace contextRef="#ctx0" brushRef="#br0" timeOffset="74182.3974">25612 3081,'23'0,"1"0,-1 0,1 0,-1 0,24 0,-23-24,23 24,47 0,0-23,71 23,70-24,-118 1,189-1,-165 0,189 24,-166-23,1 23,-24-24,0 24,24-23,329-1,-400 24,0-23,-24 23,-23 0,0 0,0-24,-23 24</inkml:trace>
  <inkml:trace contextRef="#ctx0" brushRef="#br0" timeOffset="74662.3648">29586 2399,'-23'-24,"-1"24,1 0,-1 0,1 24,-1-24,-23 23,24 1,-1-1,-23 24,24-23,-1 23,1-24,23 24,0 0,0 0,0 0,23-23,24 70,0-71,0 1,0 23,0-23,24-1,-24-23,47 24,0-1,71-23,-71 0,-24 0,24-23,0 23,0-24,-47 24</inkml:trace>
  <inkml:trace contextRef="#ctx0" brushRef="#br0" timeOffset="75062.3417">30292 2469,'23'24,"1"23,-24 23,0-46,0 23,0-24,0 24,0-23,0 23,-24 23,1-46,23-1,-47 1,23 0</inkml:trace>
  <inkml:trace contextRef="#ctx0" brushRef="#br0" timeOffset="75358.3215">30010 2634,'0'0,"23"0,-23 23,-23 1,23-1,0 1,0-1,-24 1,24 23,-23-24,23 1</inkml:trace>
  <inkml:trace contextRef="#ctx0" brushRef="#br0" timeOffset="105547.9896">8561 17356,'-24'0,"1"0,-1 0,1 0,-1 0,48 0,-1 0,1 0,23 0,23-23,-23 23,0-24,24 1,-1-1,1 1,0-1,-1 1,1-1,70-23,-71 24,1 23,23-47,-23 23,-48 24,1 0,-1 0</inkml:trace>
  <inkml:trace contextRef="#ctx0" brushRef="#br0" timeOffset="105836.7231">9008 17356,'0'0,"-24"24,24-1,24-23,-1 0,1-23,-1 23,24-24,0 1,24-1,70-23,-71 0,1 24,0-24,70 0,-94 0,70 0,-70 47,0-24,-23 24</inkml:trace>
  <inkml:trace contextRef="#ctx0" brushRef="#br0" timeOffset="106649.8171">11689 16651,'0'23,"0"1,0 23,-24-24,24 1,0-1,-23 1,23-1,0 24,0-23,-24 0,24-1,0 1,0-1,-23-23</inkml:trace>
  <inkml:trace contextRef="#ctx0" brushRef="#br0" timeOffset="106954.0554">11736 16604,'0'0,"23"-24,-23 1,24-1,-24 1,23 23,-23 23,0 1,0-1,24 24,-24 0,23-23,-23-1,0 24,0-23,24-1,-24 1,0-1,0 1,0 23,23-47,-23 24</inkml:trace>
  <inkml:trace contextRef="#ctx0" brushRef="#br0" timeOffset="107213.6776">11783 16815,'23'0,"1"0,-1 0,1 0,-1 0,1 0,-1 0</inkml:trace>
  <inkml:trace contextRef="#ctx0" brushRef="#br0" timeOffset="107523.3172">12230 16651,'0'-24,"0"1,0 46,0 1,0-1,0 24,0-23,0-1,23 48,-23-48,0 48</inkml:trace>
  <inkml:trace contextRef="#ctx0" brushRef="#br0" timeOffset="107950.6475">12136 16627,'0'-23,"0"46,23-70,1 24,-24-1,23 1,1 23,-24-24,23 24,24 0,0 0,0 0,-23 24,23-24,0 47,0-24,0 1,-24-1,24 24,1-23,-1 46,-24-46,-23 23,0 0,0-24,-23 25,-1-25,-23 1,0-1,23-23,-23 0,0 0,0 0,0 0,24 0,-48 0,48 0,-1 0,-23 0,24 0</inkml:trace>
  <inkml:trace contextRef="#ctx0" brushRef="#br0" timeOffset="108410.2078">13194 16557,'0'-24,"23"24,1 0,-1 24,1-24,-1 0,25 0,-25 23,1-23,23 0,-24 0,24 0,-23 0,-1 0,24-23,-23 23,-1-24</inkml:trace>
  <inkml:trace contextRef="#ctx0" brushRef="#br0" timeOffset="108744.6714">13406 16580,'0'0,"0"24,0-1,0 1,0 23,0-24,0 24,23-23,1 23,-24-24,0 1,23-1,-23 1,0 0,0-1,0 1,-23-24,23 23,-24-23,1 0,-1 0,1 0,-1 0,0 0,1-23,-1 23,1 0,23-24,-24 24,1 0</inkml:trace>
  <inkml:trace contextRef="#ctx0" brushRef="#br0" timeOffset="109248.8465">14158 16604,'0'0,"0"-24,-23 1,-1 23,1 0,-1 23,-23 1,47 23,-23-24,-1 24,24 0,0-23,0 23,0 0,0-24,0 1,24 23,-1-23,-23-1,24 1,23-1,0 1,-24-24,48 0,-48-24,1 1,-1-1,1 24,-1-70,-23 46,0-23,0 0,-23 23,-1 1,-23-48,47 48,-70-24</inkml:trace>
  <inkml:trace contextRef="#ctx0" brushRef="#br0" timeOffset="109703.9221">14723 16557,'-24'0,"48"0,-1 0,1 0,-1 0,24 0,-23-24,23 24,-47-23,23 23,1 0</inkml:trace>
  <inkml:trace contextRef="#ctx0" brushRef="#br0" timeOffset="109939.9476">14864 16580,'0'0,"0"24,0-1,-24-23,24 47,0-23,0-1,0 24,0 0,0-23,0-1,0 1,0 23,-23-23,23-1,-24 1</inkml:trace>
  <inkml:trace contextRef="#ctx0" brushRef="#br0" timeOffset="110166.5075">14723 17027,'0'0,"-24"0,24-23,24 23,-1 0,24 0,0-24,-23 24,23 0,23-23,-46 23,-1-24,1 24,-1 0,24 0</inkml:trace>
  <inkml:trace contextRef="#ctx0" brushRef="#br0" timeOffset="110812.9272">15287 16604,'0'0,"0"-24,0 1,0-1,0 48,0 23,0-24,0 1,-23 23,-1 0,24 0,0 0,-24 23,24-46,-23 23,23-23,0-1,-24 1,24-48,0 1,24-24,-24-24,23 24,1-24,-24 24,0 0,24 0,-24 24,0-1,0 1,23 23,-23 23,24-23,-24 24,23-1,1 24,-1 0,1 0,-24-23,70 23,-46 0,-1-24,-23 1,47 0,-23-1,-1 1,1-24,-24-24,0 1,0-1,0-23,0 23,0 1,-24-48,24 48,0-24,-23 0,23 23,0-23,0 24,0-1</inkml:trace>
  <inkml:trace contextRef="#ctx0" brushRef="#br0" timeOffset="111174.7204">15804 16510,'24'0,"-1"0,1 0,23 0,-23 0,23 0,0 0,-24 0,1 0,23 0,0 0,-24-24,24 24,-23-23,-1 23</inkml:trace>
  <inkml:trace contextRef="#ctx0" brushRef="#br0" timeOffset="111452.8762">16087 16510,'0'23,"0"1,23-1,-23 1,0-1,0 1,0-1,0 24,-23 0,23-23,0 23,0-24,0 48,0-47,-24-1,24 1,-23-1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47:23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846,'23'0,"-23"24,0-1,0 1,-23 23,23-24,0 24,-24 1,24-1,-23 0,23 0,0-24,-24 24,24-23,-23 23,23 23,-24-23,24-23,-23 23,-1-24,24 1,0-1,-23-23,23 24,-24-24</inkml:trace>
  <inkml:trace contextRef="#ctx0" brushRef="#br0" timeOffset="392.063">11312 917,'24'-24,"-48"48,71-48,-47 1,24-1,-1 24,-23 24,24-1,0 24,-24-23,0 23,23 0,1 0,-24 0,23-23,-23 23,0-24,24 24,-1 24,-23-48,0 1,24-1,-24 1,23-1,-23 1,0-1</inkml:trace>
  <inkml:trace contextRef="#ctx0" brushRef="#br0" timeOffset="596.8711">11265 1340,'0'-23,"0"46,0-70,24 47,-24-23,23 23,1-24,-1 24,24 0,-47-23</inkml:trace>
  <inkml:trace contextRef="#ctx0" brushRef="#br0" timeOffset="17590.4246">11265 729,'0'-24,"0"1,24 23,-24-24,47 1,-24 23,1-24,-1 1,1-1,0 24,-24-23,23 23,-23 23,0 1,0-1,0 1,0 23,0-24,24 1,-24-1,23 1,-23-1</inkml:trace>
  <inkml:trace contextRef="#ctx0" brushRef="#br0" timeOffset="19264.6119">12041 635,'0'-24,"0"1,0 46,0 1,24 23,-24 0,0 0,0-24,0 48,0-24,24 23,-24 1,0-24,0 0,0 0,0 0,-24 0,24-23,0 70,-24-94,24 47,-23-24</inkml:trace>
  <inkml:trace contextRef="#ctx0" brushRef="#br0" timeOffset="21785.9072">12512 729,'0'23,"0"1,0-1,0 1,0 23,0-24,0 24,0-23,0 46,0-46,0 23,23-23,1-1,-1 1,1-1,-1-23,24 24,24-24,-24 0,0-24,0 24,-23 0,23-23,0-1,-24 1,24-1,-23-23,-1 23,1 1,-1-24,-23 23,24 1,-24-1,0-23,0 24,0-1,0 1,0-1,0 1,-24 23,1-24,-1 24</inkml:trace>
  <inkml:trace contextRef="#ctx0" brushRef="#br0" timeOffset="22403.3973">12865 846,'0'-23,"0"-1,0 48,0-1,0 24,23-23,-23 23,0-24,24 24,-24-23,0 23,0 0,0-23,0-1,0 1,0 23,0-24,0 1,0-1,0 1,0 23,0-24,0 1,0-1</inkml:trace>
  <inkml:trace contextRef="#ctx0" brushRef="#br0" timeOffset="23806.4267">13570 799,'24'0,"-1"24,1-24,-24 23,23-23,1 0,23 24,-24-24,24 23,0-23,-23 0,23 0,47 24,-70-24,23 0,-47 23,23-23,1 0,-1 24,-46-24,23 23,0 1,-24-24,1 23,-1 1,1-24,-1 24,1-1,-1 1,-23-1,23-23,1 24,-1 23,-23-47,47 23,-47 1</inkml:trace>
  <inkml:trace contextRef="#ctx0" brushRef="#br0" timeOffset="28638.4251">10983 376,'0'-24,"-23"48,23-1,0 1,-24 0,1 23,23 0,-47 0,23 0,24 47,-47-24,47 1,-24-1,1 1,-1 23,1-23,-1-1,24 1,0-1,0 1,24-1,23 1,-24-1,1-22,23-1,24 0,-24 0,23-24,24 24,-23-23</inkml:trace>
  <inkml:trace contextRef="#ctx0" brushRef="#br0" timeOffset="29316.0024">14205 447,'0'-24,"0"48,24-48,-24 0,23 24,1 0,-24 24,23 0,1-1,-1 1,1 23,-1-24,1 48,23-24,-47 0,23 23,1 1,-1-1,-23 1,0 0,0-1,-23 1,-1-1,1 1,-24-1,23 24,-23-23,0-1,0 1,-23 0</inkml:trace>
  <inkml:trace contextRef="#ctx0" brushRef="#br0" timeOffset="30045.4503">15028 117,'0'24,"0"-1,0 1,24-1,-24 1,0 23,0-24,0 24,0-23,0 23,0-23,0 23,0-24,23 24,-23-23,0 23,0-24,0 1</inkml:trace>
  <inkml:trace contextRef="#ctx0" brushRef="#br0" timeOffset="30367.4267">14770 329,'0'0,"0"-24,23 24,24 0,-23-23,23 23,0 0,0 0,0 0,23 0,-23 0,24 23,-24-23,24 0</inkml:trace>
  <inkml:trace contextRef="#ctx0" brushRef="#br0" timeOffset="31320.4336">15922 1152,'0'-23,"0"-1,24 24,-1 0,-23-23,24 23,23 0,-24 0,1 0</inkml:trace>
  <inkml:trace contextRef="#ctx0" brushRef="#br0" timeOffset="31532.8334">15899 1270,'0'0,"23"0,24 0,0 0,-23 0,-1-24,1 24,23 0</inkml:trace>
  <inkml:trace contextRef="#ctx0" brushRef="#br0" timeOffset="33120.4272">17310 799,'0'-23,"0"46,-24 1,1-1,-1 24,-23-23,0-1,23 1,-23 23,0-24,0 1,24 0,-24-1,47 1,-47-24,47 23,-24-23,1 0,23 24,23-24,1 0,23 23,-24-23,24 0,-23 24,-1-24,1 0,23 0,-24 0,1 23,0-23,-1 0,1 24,23-24</inkml:trace>
  <inkml:trace contextRef="#ctx0" brushRef="#br0" timeOffset="34034.4463">17545 682,'0'-24,"23"24,-23 24,0-1,0 1,0-1,0 1,0-1,0 24,0 0,24-23,-24 23,0-24,23 24,1-23,-1 0,24-1,-47 1,47-1,-23-23,0 0,23 0,-24 0,24-23,-23-1,-1 1,1-1,-1 0,1 1,-24-1,23 1,-23-1,24-23,-24 24,0-1,0 1,0-1,0 1,0-1,0 1,-24 23</inkml:trace>
  <inkml:trace contextRef="#ctx0" brushRef="#br0" timeOffset="34488.4465">17827 823,'24'0,"-24"23,0 1,23-1,-23 1,0 23,0-24,0 24,0-23,0 23,0-23,0-1,0 1,0-1,0 1,24-1,-24 1,0-1,0 1,23-24,-23 23</inkml:trace>
  <inkml:trace contextRef="#ctx0" brushRef="#br0" timeOffset="35026.725">18321 588,'0'-24,"0"1,0 46,0 1,23-1,-23 1,24 23,-24 0,0 0,0-24,0 48,0-48,0 48,0-48,-24 24,24 1,-23-25,23 1,0-1,0 1,-24-1,24 1,-23-1,23 1,0-1</inkml:trace>
  <inkml:trace contextRef="#ctx0" brushRef="#br0" timeOffset="35941.3918">18909 729,'23'-24,"-46"48,46-71,-23 70,0 1,0-1,-23 1,23-1,-24 24,1 0,23-23,0 23,-24-24,1 24,23-23,0 0,-24 23,24-24,-23-23,23 24,0-1,-24-23,24 24,0-48,0 1,24-1,-24 1,0-24,0 23,23-23,1 0,-24 23,0-23,23 24,1-24,-1 23,1-23,-1 24,-23-1,24 1,-1 23,-23-24,24 24,-1 0,-23 24,0-1,0 1,24-1,-24 24,0-23,24 23,-24-24,0 24,0-23,0 23,0 0,0-23,0 23,0-24,0 1,0-1,23-23</inkml:trace>
  <inkml:trace contextRef="#ctx0" brushRef="#br0" timeOffset="36141.1808">18721 1034,'0'-23,"0"46,23-46,1-1,-1 24,1-23,-1 23,1 0,-1-24,24 24</inkml:trace>
  <inkml:trace contextRef="#ctx0" brushRef="#br0" timeOffset="36733.437">18721 658,'-24'0,"48"0,-24 0,23-23,1 23,-1-24,1 1,-24-1,23 24,1-23,-1-1,1 1,-1-1,1 1,-1-1,1 24,-24 24,23-1,-23 1,0-1,0 1,0-1,24 1,0-1,-1-23</inkml:trace>
  <inkml:trace contextRef="#ctx0" brushRef="#br0" timeOffset="37351.1689">19473 164,'24'0,"-48"0,48-23,-24-1,23 24,-23 24,0-1,0 1,0-1,0 24,0-23,0 46,0-46,0 23,0 0,0 0,0 0,0 0,0-23,-23 23,23 0,0-24,0 1,0-1,-24 1,24-1</inkml:trace>
  <inkml:trace contextRef="#ctx0" brushRef="#br0" timeOffset="37662.1716">19309 329,'0'0,"0"-24,23 1,24 23,-23 0,-1 0,24 0,0 0,0 0,0 0,0 0,1 0</inkml:trace>
  <inkml:trace contextRef="#ctx0" brushRef="#br0" timeOffset="44129.4438">11054 3057,'23'0,"-23"24,0-1,0 1,0 23,0-24,-23 24,23 0,0 0,-24-23,24 23,0 0,-23-24,23 24,0-23,0 23,-24-23,1-1,23 1,0-1</inkml:trace>
  <inkml:trace contextRef="#ctx0" brushRef="#br0" timeOffset="44515.4606">11101 3057,'0'-23,"0"46,23-46,-23 70,0-24,24 1,-1 23,-23-24,24 24,-24-23,23 23,1 0,-24-24,0 1,23-1,-23 1,24-1,-24 1,0-1,0 1,0-1,0 1,0 0</inkml:trace>
  <inkml:trace contextRef="#ctx0" brushRef="#br0" timeOffset="44732.9426">11007 3457,'23'0,"1"0,-1-24,1 24,-1-23</inkml:trace>
  <inkml:trace contextRef="#ctx0" brushRef="#br0" timeOffset="45420.4441">10913 3034,'0'-24,"23"1,1 23,-24-24,0 0,23 24,1-23,-24-1,0 1,23 23,1-24,-1 24,1 0,-24 24,23-24,-23 23,0 1,24-1,-1 1,-23 0,0-1,24 1</inkml:trace>
  <inkml:trace contextRef="#ctx0" brushRef="#br0" timeOffset="46904.4451">1552 2069,'0'-23,"0"-1,0 48,0-1,0 1,0-1,0 24,0 0,24 0,-24 0,0 24,23-24,-23 24,0-24,0 0,0 23,0-23,0 0,0 0,24 0,-24 0</inkml:trace>
  <inkml:trace contextRef="#ctx0" brushRef="#br0" timeOffset="47476.9058">1929 2163,'-24'24,"0"-1,24 24,0-23,0-1,0 25,0-1,0 0,24 0,-24 0,24 0,-24-24,23 24,1-23,-1-1,1 1,-1-1,1-23,-1 0,24 0,-23-23,23 23,-24-47,24 23,-47 1,47-24,-47 0,24 23,-1-23,-23 0,0 0,0 0,0 0,0 23,0-23,0 24,0-1,0 1</inkml:trace>
  <inkml:trace contextRef="#ctx0" brushRef="#br0" timeOffset="47932.4492">2093 2328,'0'24,"0"23,0-24,0 24,0 0,24-23,-24 23,0 0,0 0,0-24,0 24,0-23,0 23,0-24,0 1,0 23</inkml:trace>
  <inkml:trace contextRef="#ctx0" brushRef="#br0" timeOffset="48475.442">2540 2281,'0'0,"0"-24,24 48,-1-24,1 23,-24 1,23 0,1-24,-1 23,1 1,23-1,-24-23,1 24,-1-1,1 1,23-24,-24 23,1-23,-24 24,23-24,-23 23,24-23,-24 24,0-1,-24 1,1-1,23 1,-47-24,47 47,-47-24,23 1,-23-1,24 24</inkml:trace>
  <inkml:trace contextRef="#ctx0" brushRef="#br0" timeOffset="49607.4469">3434 2446,'23'0,"1"0,-1 0,24 0,0 0,-23 0,-1 0,1 23,-1-23,1 0</inkml:trace>
  <inkml:trace contextRef="#ctx0" brushRef="#br0" timeOffset="49840.452">3434 2681,'0'0,"23"0,1 0,-1 0,24 0,0 0,-23 0,23-24</inkml:trace>
  <inkml:trace contextRef="#ctx0" brushRef="#br0" timeOffset="51307.4458">4327 2022,'0'24,"0"-1,0 1,0-1,-23 24,-1 24,24-24,0 24,-23-1,23 1,0-24,23 23,-23 1,24-24,-1 0,1 0,23 0,-24 23,25-46,22 23,1-23,-24-1</inkml:trace>
  <inkml:trace contextRef="#ctx0" brushRef="#br0" timeOffset="51776.4427">6961 1834,'0'0,"-23"0,23 24,23-1,-23 1,24-1,0 24,-24 0,23 0,1 0,-1 0,1 24,-1-24,-23 24,24-1,-1-23,-23 24,0-24,0 23,0 1,-23-24,-1 23,1 1,-24-24,0 24,-1-24</inkml:trace>
  <inkml:trace contextRef="#ctx0" brushRef="#br0" timeOffset="52746.9165">5033 2257,'23'0,"-46"0,23 0,-24 24,24-1,-23 1,-24 23,23-23,1 23,-24 0,0-24,23 24,-23-23,0 23,0-24,24 1,-1-1,1 1,46-1,1-23,-1 0,1 0,23 0,-24 0,24 0,0 0,0 0,-23 0,23 24,-24-24,24 0,-47 23,47 1,1-1</inkml:trace>
  <inkml:trace contextRef="#ctx0" brushRef="#br0" timeOffset="53262.4407">5386 2210,'0'0,"0"-23,0 46,0 1,0-1,0 24,0-23,0 23,0-23,0 23,0 0,0-24,23 1,1-1,-1 1,1-1,-1-23,1 0,-1 0,48 0,-48 0,1 0,23-23,-23-1,23 1,-47-1,47 1,-47-24,23 23,1-23,-24 24,0-1,0-23,0 23,0 1,0-24,0 23,0 1</inkml:trace>
  <inkml:trace contextRef="#ctx0" brushRef="#br0" timeOffset="53608.5568">5644 2257,'0'0,"24"24,-24-1,0 25,0-25,0 24,0 0,0 0,0 24,0-24,0 0,-24 0,24 0,0 0,-23 0,23 0,0-24,0 1,23 0</inkml:trace>
  <inkml:trace contextRef="#ctx0" brushRef="#br0" timeOffset="54264.4817">6162 2093,'0'-24,"0"48,0-1,0 1,0-1,0 24,0 0,0 0,0 1,0-1,0-24,0 48,0-48,0 48,0-48,0 24,0 0,-24 0,24-23,-23 23,23-24</inkml:trace>
  <inkml:trace contextRef="#ctx0" brushRef="#br0" timeOffset="55300.7369">7220 1317,'0'0,"0"-24,0 1,0-1,0 1,24 46,-24 1,0-1,0 1,0-1,23 24,-23-23,0 23,0 0,0 0,0 0,24 0,-24-24,0 25,0-1,0 0,0-24,0 24,0-23,0-1,23 1,-23-1,0 1,24-24</inkml:trace>
  <inkml:trace contextRef="#ctx0" brushRef="#br0" timeOffset="55571.4524">7056 1411,'0'0,"23"0,1 0,-1 0,24 0,-23 0,-1 0,48 0,-24 0,0 0,0 0</inkml:trace>
  <inkml:trace contextRef="#ctx0" brushRef="#br0" timeOffset="56365.4551">423 2399,'0'0,"0"-24,24 24,-1 0,1 0</inkml:trace>
  <inkml:trace contextRef="#ctx0" brushRef="#br0" timeOffset="56553.4572">894 2375,'0'-23</inkml:trace>
  <inkml:trace contextRef="#ctx0" brushRef="#br0" timeOffset="56776.3658">753 2798,'0'0,"-24"0</inkml:trace>
  <inkml:trace contextRef="#ctx0" brushRef="#br0" timeOffset="58083.4537">7596 2516,'-23'0,"46"24,1-24,0 0,-1 0,24-24,0 24,0-23,0-1,24 1,-24-1,70-23,-46 24,47-48,-48 47,24-23,-23 0,-1 24,24-1,-23 1,-1-24,1 23,0 1,-1-1,1 1,-24-1,0 1,0 23,-24-24,1 24,-1-23,1 23,-24-24,23 24,1 0,-1 0,-23-23,24 23,-1-24,-23 1,-23 23,-1-24,1 24,-1 0,1 0,-1-23,1 23,-1-24,1 24,23-24,23 48,1-24,-1 24,1-24,-1 0,1 23,-1-23,1 0,-1 24,-23-1,0 1,0-1,-23 1,-1-1,24 1,-47-24,24 23,-24 24,23-23</inkml:trace>
  <inkml:trace contextRef="#ctx0" brushRef="#br0" timeOffset="61519.4572">3951 4304,'0'-24,"-23"24,-1 0,24-23,-23 23,-1 0,1-24,23 0,-71 1,47-1,1 1,-24-1,23-23,-23 24,47-24,-47 0,47 0,-23 0,-1 0,24 0,0 0,0 0,0 0,24-1,-1 1,1 24,-1-1,-23 1,47-1,-23 24,-1 0,1 24,-24-1,0 24,0 0,-24 1,1 22,-1 1,-23-1,24 1,-1-24,-23 23,0-23,24 0,-1-23,24-1,-23 1,23-1,23-23,1-23,46-1,-23 1,24-24,23 0,-24-24,25 24,-1 0,-24 24,1-24,-24 23,0 1</inkml:trace>
  <inkml:trace contextRef="#ctx0" brushRef="#br0" timeOffset="64887.4562">1999 4986,'0'23,"-23"1,23-1,-24 1,24-1,-23 24,23 0,0 0,-24 0,24 0,-24-23,24 23,-23 0,-1 0,24-23,-23-1,-1 1,1 23,23-24</inkml:trace>
  <inkml:trace contextRef="#ctx0" brushRef="#br0" timeOffset="65267.4626">1881 5197,'0'-23,"24"-1,-24 1,24-1,-24 1,0-1,23 24,-23-23,24 23,-1 0,-23 23,24-23,-1 24,-23-1,24 1,-1-1,-23 24,0 0,24-23,-1 23,-23-24,24 24,-24-23,0-1,0 1,0 23,0-23,0-1</inkml:trace>
  <inkml:trace contextRef="#ctx0" brushRef="#br0" timeOffset="65439.4658">1905 5479,'0'-23,"0"-1,24 1,-1 23,1-24,-1 1,1 23,-1-24</inkml:trace>
  <inkml:trace contextRef="#ctx0" brushRef="#br0" timeOffset="66287.4555">2493 4892,'0'23,"0"24,0-23,23-1,-23 48,0-24,0 0,0 23,0-23,0 0,0 24,-23-24,23 0,0 0,0-23,0 23,-24-24,24 1,0-1,-23 1,23-1</inkml:trace>
  <inkml:trace contextRef="#ctx0" brushRef="#br0" timeOffset="66873.4793">2822 4986,'0'23,"0"1,0-1,0 1,-23 23,23-24,0 24,0 0,0-23,0 23,0-24,23 1,-23-1,24 1,-1-24,1 0,23 0,-24-24,1 1,-1 23,1-24,-1 1,-23-1,24 1,-1-1,-23 1,24-1,-1-23,-23 24,0-1,0 1,0-1</inkml:trace>
  <inkml:trace contextRef="#ctx0" brushRef="#br0" timeOffset="67320.0946">2940 5127,'0'-24,"23"24,-23 24,0-1,0 1,0-1,-23 1,23-1,0 24,0 0,0-23,0-1,0 1,0-1,0 24,0-23,0 0,0-1,0 1</inkml:trace>
  <inkml:trace contextRef="#ctx0" brushRef="#br0" timeOffset="67882.4654">3269 5103,'24'0,"-1"24,1-24,23 0,-47 23,23-23,1 0,-1 0,1 0,-1 0,1 0,-1 0,1 24,-1-24,-23 23,0 1,0-1,-23-23,23 24,-24-1,1 1,-1-1,1 1,-24-1,23 1,1-1,-1 1</inkml:trace>
  <inkml:trace contextRef="#ctx0" brushRef="#br0" timeOffset="68585.4656">4327 5150,'-23'0,"46"0,1 0,23 0,0 0,0 0,-23 0,23 0,0 0,-24 0</inkml:trace>
  <inkml:trace contextRef="#ctx0" brushRef="#br0" timeOffset="68802.9877">4280 5432,'24'0,"-48"0,71 0,-23 0,23 0,-24 0,1-23,23 23,0 0,0 0,-23-24,23 24</inkml:trace>
  <inkml:trace contextRef="#ctx0" brushRef="#br0" timeOffset="69931.4702">5386 4844,'0'0,"0"24,0 0,0-1,0 1,0 23,0 0,0 0,23 0,-23 0,0 0,0 0,0 0,0 0,0-24,0 24,-23-23,23 23,0-23,-24-1,24 1</inkml:trace>
  <inkml:trace contextRef="#ctx0" brushRef="#br0" timeOffset="70510.4491">5997 4892,'0'0,"-23"0,-1 0,-23 23,24 24,-1-23,1-1,-1 24,1-23,23 23,-24-24,1 24,23-23,0-1,23 1,1 23,-24-24,23-23,1 0,23 24,-24-24,24 0,0-24,0 24,0-23,0-1,-23 1,46-1,-46 1,-1-1,1 1,-1-1,-23 1,24-1,-24 1,-24-24,24 23,0 1,-23-1,-1 1,1-24,-1 47,24-24,-47 0,24 24,-1 0,1 0</inkml:trace>
  <inkml:trace contextRef="#ctx0" brushRef="#br0" timeOffset="70909.4282">6091 4680,'0'0,"0"-24,0 48,0-1,0 1,0-1,0 24,0-23,0 23,0 0,0 0,0 0,-23 0,23 0,0 0,0 0,0 0,-24-23,24 23,0-24,-23 1</inkml:trace>
  <inkml:trace contextRef="#ctx0" brushRef="#br0" timeOffset="71468.3839">6515 4892,'23'0,"1"0,-1 23,1-23,-1 0,1 24,-1-24,24 0,-47 23,47-23,-23 0,-1 24,1-24,-1 0,1 0,-1 0,1 0,-24 23,0 1,0-1,-24 1,1-1,-1 1,1-1,-1 24,-23-23,0-1,24 24,-1-23</inkml:trace>
  <inkml:trace contextRef="#ctx0" brushRef="#br0" timeOffset="71880.4996">5974 5291,'0'24,"0"-1,0 1,0-1,0 1,0-1,0 1,0-1,23 1</inkml:trace>
  <inkml:trace contextRef="#ctx0" brushRef="#br0" timeOffset="73736.469">1905 6397,'0'0,"0"23,-24 1,1-1,-1 24,1-23,-24-1,23 24,1-23,-1-1,1 1,-1-1,1 1,-1-1,1 1,-1-24,24 24,-23-24,23 23,0 1,23-24,-23 23,24-23,-1 0,-23 24,47-1,0 1,-23-1,23-23,-24 0,1 24,-1-1</inkml:trace>
  <inkml:trace contextRef="#ctx0" brushRef="#br0" timeOffset="74585.4868">2070 6279,'0'0,"0"-23,0 46,0 1,0-1,0 1,0 23,0 0,0 0,0 0,0 0,0 0,23 0,-23-24,24 24,-1-23,1-24,23 24,-24-24,24 0,-23 0,23-24,-24 0,24 1,-23-1,-1 1,1-1,23 1,-47-1,24-23,-1 24,-23-1,24 1,-24-1,0 1,0-1,-24 24,24-23</inkml:trace>
  <inkml:trace contextRef="#ctx0" brushRef="#br0" timeOffset="74963.4841">2328 6444,'0'23,"0"24,0-23,0 23,0 0,0 0,0 0,0 0,0 0,0 0,0 0,-23 0,23 0,0-23,-24 23,24-24,0 1</inkml:trace>
  <inkml:trace contextRef="#ctx0" brushRef="#br0" timeOffset="75415.466">2728 6209,'0'23,"24"1,-1 23,-23 0,0-24,0 48,0-24,0 23,0-23,0 24,-23-24,23 0,-24 0,1 0,23 0,0-23,0-1,0 24,0-23</inkml:trace>
  <inkml:trace contextRef="#ctx0" brushRef="#br0" timeOffset="76366.4759">3151 6326,'0'24,"0"-1,0 1,0-1,0 24,0 0,0-23,0 23,-23-24,-1 24,24 0,0-23,0 23,-23-23,-1-1,24 1,0-1,0 1,0-48,0 1,0-24,0 23,0 0,24-23,-24 24,0-1,23-23,-23 24,0-24,24 0,-24 23,23 1,-23-24,24 23,0 1,-24-1,23 24,-23-23,24 46,-1-23,-23 24,0-1,0 1,24 23,-24-24,0 24,23 0,-23-23,0 23,0-24,0 24,0 0,0-23,0 0,0-1,24 1</inkml:trace>
  <inkml:trace contextRef="#ctx0" brushRef="#br0" timeOffset="76562.4681">3034 6726,'0'0,"23"-24,1 24,-1-23,1-1,-1 1,25 23,-25-24,24 24</inkml:trace>
  <inkml:trace contextRef="#ctx0" brushRef="#br0" timeOffset="77500.476">4727 6561,'0'-23,"24"-1,-1 24,24 0,-23 0,23 0,-24 0,1 0</inkml:trace>
  <inkml:trace contextRef="#ctx0" brushRef="#br0" timeOffset="77695.7791">4680 6773,'24'0,"-1"0,1 0,-1-24,24 24,-23-23,23 23,-24-24,1 24,23 0</inkml:trace>
  <inkml:trace contextRef="#ctx0" brushRef="#br0" timeOffset="79157.4727">5880 6279,'0'0,"-24"0,1 24,23-1,-47 1,0-1,23 24,-23-23,0 23,0-24,23 1,-23 23,24-24,-1-23,24 24,-23-1,23 1,23-24,1 0,-1 0,24 23,-23-23,-1 0,1 24,23-24,-24 23,1 1,0-24,23 0,-47 24,23-1,1-23</inkml:trace>
  <inkml:trace contextRef="#ctx0" brushRef="#br0" timeOffset="81662.5113">6068 6326,'0'-23,"0"-1,23 24,1-23,-1 23,1 0,-1 23,1 1,-24-1,23 1,-23-1,0 24,0-23,24-1,-24 24,0-23,23-1,-23 1,0-1,24 1,-1-24,1 0,0-24,-1 24,1 0,-1-23,1-1,-1 1,1-1,-24 1,0-1,0 1,0-1,0 1,0-1,0 1,-24 23,24-24,0 1,24 23,-24-24,23 24,1 0</inkml:trace>
  <inkml:trace contextRef="#ctx0" brushRef="#br0" timeOffset="82315.4763">6844 6185,'-24'0,"24"24,0-48</inkml:trace>
  <inkml:trace contextRef="#ctx0" brushRef="#br0" timeOffset="82615.1678">6820 6114,'0'-23,"0"94,0-119,-23 25,23-1,0 1,-24 23,24-24,0 48,0-1,0 1,0-1,0 25,24-25,-24 24,0 0,0 0,0 0,0 0,0 0,-24 0,24 0,0 0,0-23,0 23,0-24,0 1,0-1,0 1,0 0</inkml:trace>
  <inkml:trace contextRef="#ctx0" brushRef="#br0" timeOffset="86920.4847">11806 3010,'0'24,"0"-1,0 24,0 0,0 0,0-23,0 23,0-24,0 24,0-23,0 23,0-24,0 1,0 23,-23-24,23 1,0-1,-24 1</inkml:trace>
  <inkml:trace contextRef="#ctx0" brushRef="#br0" timeOffset="87526.4724">11736 3128,'0'0,"0"-24,23 1,1-1,-1 1,-23-1,24 24,-1-23,24 23,0 0,-23 23,-1 1,1-24,-1 23,-23 24,24-23,-24-1,0 1,0-1,-24 24,1-23,23-1,-47 1,0-1,23 1,1-24,-1 0,24 23,-23-23,46 0,1 0,-1 0,1 0,23 0,0 0,-47 24,23-24,1 23,0 1,-24-1,-24 1,0-1,1 1,-1-1,1-23,-24 24,23 0,1-24,-1 0,1 0,-1 0</inkml:trace>
  <inkml:trace contextRef="#ctx0" brushRef="#br0" timeOffset="88250.476">11712 2845,'0'-23,"24"23,-24-24,23 1,1 23,-1 0,1-24,-1 1,1 23,-1-24,1 24,-1 24,1-1,-24 1,23-1,1 1,-24-1,0 1,23-1,1-23,-24 24,0-1</inkml:trace>
  <inkml:trace contextRef="#ctx0" brushRef="#br0" timeOffset="89350.9657">12512 2587,'0'0,"0"23,0 1,23-1,-23 1,0 23,24 0,-24 23,23-23,-23 0,0 48,0-48,0 23,24 1,-24-1,0 1,0-24,0 0,0 23,0-23,0 1,-24 22,24-46,0 23,0-24,0 1,0-1</inkml:trace>
  <inkml:trace contextRef="#ctx0" brushRef="#br0" timeOffset="90272.2518">13100 2892,'0'0,"0"-23,0 46,0 1,0-1,0 1,0 23,0 0,0 0,23 0,-23 0,0-23,0 23,24-24,-24 1,23 23,1-47,-24 23,47-23,0 0,0-23,-23 23,23-24,-24 1,24-24,-23 23,-1-23,-23 24,24-24,-1 0,-23 0,0 23,0-23,24 23,-24 1,0-24,0 23,0 1,0-1,0 1</inkml:trace>
  <inkml:trace contextRef="#ctx0" brushRef="#br0" timeOffset="90733.4713">13406 3010,'0'-23,"0"46,0 1,0-1,0 1,0 23,0-24,0 24,0 0,0-23,0 23,0-24,0 24,0-23,0 23,-24-47,24 47,0-24,0 1,0-1,0 1,0 0</inkml:trace>
  <inkml:trace contextRef="#ctx0" brushRef="#br0" timeOffset="91224.1633">13735 2987,'0'-24,"23"24,1 0,-1 0,1 0,-1 24,1-24,23 0,-24 23,1-23,23 24,-23-24,23 0,-24 0,1 23,23-23,-47 24,23-24,1 0,-1 23,-23 1,0-1,-23 1,-24-1,47 1,-47 23,0-24,23 1,-23-1,0 1,23-1,-23 1</inkml:trace>
  <inkml:trace contextRef="#ctx0" brushRef="#br0" timeOffset="97332.4773">10560 2634,'0'0,"-24"0,24 23,-23 1,-1 23,1 0,-1 23,-23 1,24 23,-1 0,1-23,-1 23,24 0,0 0,0 0,24 0,-1 0,1 0,-1 0,48 0,-24-23,47-1,0 1,0 0,24-24,-1-24</inkml:trace>
  <inkml:trace contextRef="#ctx0" brushRef="#br0" timeOffset="97932.4764">14182 2493,'0'0,"23"23,1-23,-1 24,-23-1,0 1,24-1,-1 24,1 0,-1 0,1 0,23 24,-24-1,1 1,23 0,-24-1,1 1,-1-1,-23 24,24-23,-24 23,-24 0,1 0,-1 0,-46 0,23 0,-24-23,1-1,-1 1</inkml:trace>
  <inkml:trace contextRef="#ctx0" brushRef="#br0" timeOffset="98724.2798">14958 1999,'0'0,"0"-24,0 48,0-1,0 1,0-1,0 1,0 23,0-24,0 24,0 0,0 0,0 1,0 22,0-23,0 0,0 0,0 0,0 0,0 0,0 0,0-23,23 23,-23-24,0 1,0-1,0 1,0-1</inkml:trace>
  <inkml:trace contextRef="#ctx0" brushRef="#br0" timeOffset="99035.4926">14746 2328,'0'-24,"24"24,-1 0,1-23,23 23,-24 0,24 0,0 0,24 0,-24 0,23 0,-23-24</inkml:trace>
  <inkml:trace contextRef="#ctx0" brushRef="#br0" timeOffset="99704.4893">15875 3198,'0'-23,"24"23,-1 0,24-24,0 24,-23 0,23 0,-24 0,1 0</inkml:trace>
  <inkml:trace contextRef="#ctx0" brushRef="#br0" timeOffset="99914.5067">15875 3433,'0'24,"24"-24,-1 0,1-24,-1 24,48 0,-48-23,24 23,-23 0,23-24,0 24</inkml:trace>
  <inkml:trace contextRef="#ctx0" brushRef="#br0" timeOffset="101587.4987">17310 2963,'0'0,"23"0,-23 24,-23-24,-1 23,1 1,-1-24,-23 23,0 24,0-23,0 23,0-24,0 1,0 23,0-47,23 23,1 1,-1-1,24 1,24-1,-1-23,1 0,23 0,-24 0,24 0,0 0,-23 24,23-24,0 0,-23 0,-1 0,1 0</inkml:trace>
  <inkml:trace contextRef="#ctx0" brushRef="#br0" timeOffset="102510.4913">17756 2798,'0'-23,"0"46,-23 1,23-1,0 24,-24-23,24 23,0 0,0-23,0 23,24-24,-1 24,1-23,0-1,23 1,0-24,-24 23,24-23,0-23,0 23,-23-24,23 1,-24-1,1-23,-1 24,1-1,-1 1,-23-24,24-1,-24 25,0-1,0-23,0 24,-24-1</inkml:trace>
  <inkml:trace contextRef="#ctx0" brushRef="#br0" timeOffset="102972.4997">18015 2939,'24'0,"-24"-23,0-1,0 48,0-1,0 25,0-25,0 24,0 0,0 0,0 0,0 0,0-23,0 23,0 0,0 0,0 0,0 0,0-24,0 24,-24 1,24-1,-23 0,-1 0</inkml:trace>
  <inkml:trace contextRef="#ctx0" brushRef="#br0" timeOffset="103977.2473">18603 2493,'24'0,"-24"23,23-23,-23 24,0-1,0 24,0 0,0-23,0 46,0-23,0 0,0 24,24 0,-24-24,0 23,0 24,0-47,0 24,0-24,0 23,-24 1,24-24,0 0,0 0,0 0,0 0,0 0,-23-23,23-1</inkml:trace>
  <inkml:trace contextRef="#ctx0" brushRef="#br0" timeOffset="105062.2987">19262 2798,'0'0,"0"-23,0 46,0 1,0-1,0 24,0 0,-24-23,24 23,0-23,0 23,-23 0,23 0,0-24,0 24,0-23,0 23,0-24,-24 1</inkml:trace>
  <inkml:trace contextRef="#ctx0" brushRef="#br0" timeOffset="105645.489">19191 2798,'24'-23,"-48"46,48-70,-24 24,23 23,1-24,-24 1,23 23,1-24,23 1,-24 23,1 0,-1 23,24-23,-47 24,47-24,-23 23,-24 24,23-23,-23-1,0 1,-23-1,23 1,-24 23,1-24,-1-23,-23 24,24 0,-1-1,-23-23,24 24,-1-24,1 0,46 0,1 0,23 23,-24-23,24 0,0 24,-23-1,23 1,-24-1,1 1,-1-1,1 1,-24-1,0 1,0-1,0 1,-24-1,1 1,-1-1,-23 1,0-24,24 23,-24-23,23 0,-23 0</inkml:trace>
  <inkml:trace contextRef="#ctx0" brushRef="#br0" timeOffset="106248.5">19732 1905,'24'0,"-24"23,0 1,23-1,-23 1,0-1,0 24,0-23,0 23,0 0,0 0,0 0,0 24,0-48,0 24,0 24,-23-48,23 24,0-23,0-1,-24 1,24-1,-23-23</inkml:trace>
  <inkml:trace contextRef="#ctx0" brushRef="#br0" timeOffset="106551.4894">19544 2163,'0'-23,"0"-1,0 1,23 23,1 0,-1 0,1-24,47 24,-48 0,24 0,0 0,0 0,0 0,0 0,0 0,-23 0</inkml:trace>
  <inkml:trace contextRef="#ctx0" brushRef="#br0" timeOffset="107659.0966">20438 2728,'0'-24,"0"48,23-48,-23 1,0 46,0 1,0-1,-23 1,23 23,0-24,0 24,-24 0,24 1,-23-1,23 0,-24-24,24 24,0 0,0-23,-23-1,-1 1,24-1,0 1,-24-24,24-24,0 1,0-1,0-23,0 24,24-1,-24-23,0 0,0 24,24-24,-24 23,23-23,-23 23,24-23,-1 24,1-1,-24 1,0-1,23 24,1 0,-24 24,23-24,1 23,-24 24,23-23,-23 23,24-24,-1 1,-23 23,0-23,24 23,-24-24,0 24,0-23,0-1,0 1,0-1,0 1,-24-1</inkml:trace>
  <inkml:trace contextRef="#ctx0" brushRef="#br0" timeOffset="107846.4961">20273 3081,'0'-24,"23"24,1 0,23-23,0 23,-23 0,23 0,0-24</inkml:trace>
  <inkml:trace contextRef="#ctx0" brushRef="#br0" timeOffset="108482.2326">20955 1928,'24'0,"-24"24,0 23,0-24,0 1,0 23,-24 0,24 0,0 23,-24-23,24 1,0 22,0-23,0 0,0 0,0-23,0 23,0 0,0 0,0-24</inkml:trace>
  <inkml:trace contextRef="#ctx0" brushRef="#br0" timeOffset="108758.5002">20673 2187,'0'0,"23"0,1-24,-1 24,24 0,-23 0,46-23,-23 23,24 0,-24 0,24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8T09:24:13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10325 23,'0'-23,"0"46,0-70,0 71,0-1,0 1,23-24,-23 47,0-24,0 1,0 23,0 0,0 0,0 0,0 23,0 1,-23-24,23 24,-24-1,24 1,0-1,-23 1,23-1,-24 1,24 0,-23-1,23-23,0 0,0 24,0-24,0 0,0 0,0-24,0 24,0 0,23 0,-23-23,0 23,24-23,-24-1,0 1,23 23,-23-24,0 1,0-1,0 1,24-1,-24 1,23-24,-23 23,24-23,-1 0,1 0,-1 0,1 0,-1 0,1 0,-1 0,1 0,-1 0,24 0,-23-23,-1 23,24 0,-23 0,23 0,0 0,-23 0,23 0,0 0,0 0,0 0,-24 0,24 0,0 0,24 0,-24 0,23 0,25 0,-25 23,-23-23,24 0,-24 0,23 0,1 0,-1 24,1-24,23 0,-23 0,-1 0,1 0,-1 0,24 0,-23 0,23 0,-24 0,25 0,-1 0,-24 0,24 0,-47 0,47 0,-23 0,-1 0,72 0,-72 0,1 0,-1 0,1 0,-1 0,1 0,-1 0,1 0,0 0,70 0,-71 0,1 0,23-24,-24 24,25 0,-25-23,24 23,0 0,0 0,-23-24,23 24,0 0,-23-23,23 23,70 0,-93 0,23 0,-24-24,25 24,-25 0,1 0,23 0,-24-23,1 23,-1 0,1 0,-1-24,25 24,-25 0,71 0,-70 0,-24 0,47-23,0 23,-47 0,47 0,47 0,-47 0,-47 0,141-24,-23 24,-94 0,-1 0,95 0,-95 0,24 0,1 0,-1 0,-24 0,24 0,-23 0,23 0,-24 0,24 0,-23 0,23 0,-23 0,-1 0,24 0,-47 0,24 0,-1 0,-23 0,1 0,-1 0,23-23,-23 23,24 0,-24 0,-24-24,1 24,23 0,-24 0,24-23,0-1,-47 0,24 24,-1-70,1-48,-1 95,-23-24,24 0,-24 23,0-23,0 0,0-47,0 47,47-71,-47 71,0-23,24-1,-24 24,23 0,-23-23,24 23,-24 0,0-24</inkml:trace>
  <inkml:trace contextRef="#ctx0" brushRef="#br0" timeOffset="11038.8728">26741 870,'23'-24,"-23"1,-23-1</inkml:trace>
  <inkml:trace contextRef="#ctx0" brushRef="#br0" timeOffset="11634.4893">26741 611,'23'0,"-23"-23,0-1,24 24,-24 24,0-1,0 1,0-1,0 24,-24-23,24 23,0 0,0 0,-23 0,23 0,-24 0,24 0,0-23,0 23,0-24,-23-23,23 24,-24-1,24 1,0-48,0 1,0-1,0-23,24 0,-24 0,23 0,-23 0,24 0,-1 0,-23 0,24 0,-24 23,0-23,23 24,-23-1,24-23,-24 24,23 46,1 1,-24 23,0-24,23 1,1 23,-24-24,23 24,-23 0,0-23,24 23,-24-24,0 24,0-23,0 23,0-23,0-1,0 1,0-1,0 1</inkml:trace>
  <inkml:trace contextRef="#ctx0" brushRef="#br0" timeOffset="11838.3491">26788 987,'0'0,"0"-23,23 23,1 0,-24-24,23 24,1 0,-1-23,1 23,-1 0</inkml:trace>
  <inkml:trace contextRef="#ctx0" brushRef="#br0" timeOffset="12486.3084">26717 470,'24'0,"-24"24,23-24,-23-24,24 24,-24-23,0-1,23 0,1 1,-1-1,1-23,-1 24,1 23,-24-24,23 24,-23 24,0-1,24 1,-24-1,23 1,-23-1,0 1,24 0,-24-1</inkml:trace>
  <inkml:trace contextRef="#ctx0" brushRef="#br0" timeOffset="13022.2712">27470 329,'0'23,"0"1,0 23,0-23,0 23,-24 0,24 0,0 70,0-70,0 24,0-1,-23 1,23-1,0-22,-24 22,24 1,0-24,0 0,0 0,0 0,0-24,0 24,24-23</inkml:trace>
  <inkml:trace contextRef="#ctx0" brushRef="#br0" timeOffset="13704.8359">27940 494,'0'23,"0"1,-24-1,24 1,0-1,-23 1,23-1,0 48,0-48,0 1,23-1,1 24,-24-23,24-1,-1 1,1-1,-1 1,1-24,-24 23,23-23,1 0,-24-23,23 23,1 0,-1-24,-23 1,24-1,-1-23,-23 24,24-1,-1-23,1 0,-24 24,0-24,23 23</inkml:trace>
  <inkml:trace contextRef="#ctx0" brushRef="#br0" timeOffset="14093.673">28199 541,'0'23,"0"1,-24-1,24 1,0 23,0 0,0-24,-23 24,23 0,0 0,-24 0,24 0,0 0,-23 1,23-25,0 24,0-23,0 23,0-24,0 1</inkml:trace>
  <inkml:trace contextRef="#ctx0" brushRef="#br0" timeOffset="14691.598">28622 588,'-23'0,"23"23,23-23,-23 24,24-24,-1 23,24-23,-23 24,-1-1,24-23,-23 24,23-1,23 1,-70-1,47 1,-47-1,24-23,-1 24,-23-1,24-23,-24 24,0-1,-24 1,1-1,-1 1,1-1,-1 1,1 0,-1-1,1 1,-24-1,23-23,1 24,23-1,-24-23,1 24</inkml:trace>
  <inkml:trace contextRef="#ctx0" brushRef="#br0" timeOffset="17614.6353">26317 188,'24'0,"-48"0,24 0,-23 0,-1 0,-23 0,0 0,24 0,-24 0,0 0,-1 0,25 0,-1 0,1 0,23 23,0 1,0-1,23 24,-23-23,0 23,0-24,24 48,-24-24,0 0,0 0,0 24,0-24,0 23,0 1,0 70,0-70,0-1,0 1,0-1,-24-23,24 24,0-1,0 1,-23-24,23 23,0-22,-24-1,1 23,23-46,0 23,0 0,-24-24,24 1,0-1,0 1,24-1,-24 1,23-24,1 0,-1 0,1 0,23-24,0 24,-23 0,23 0,-24-23,1 23</inkml:trace>
  <inkml:trace contextRef="#ctx0" brushRef="#br0" timeOffset="18422.5826">29116 399,'23'0,"-23"-23,24 23,23 0,-23 0,23-24,-24 24,24-23,0 23,0-24,-23 24,23 0,-24 0,1 0,-1 0,1 0,-1 0,-23 24,24-1,-24 1,0-1,-24 1,24 23,0 0,-23 24,23-24,0 47,0-24,0 1,-24 23,24-24,0 25,0-25,0 1,24 23,-24-24,0 1,0 23,0-24,0 1,0 0,-24-24,1 0,23 23,0-23,-24 0,1 0,-1-23,-23-1,0 1,24-24,-24 0</inkml:trace>
  <inkml:trace contextRef="#ctx0" brushRef="#br0" timeOffset="19238.5319">29845 2093,'0'-24,"24"24,-1 0,1 0,-1 0,-23 24,24-24,-24 23,0 1,0-1,0 1,0 23,0-24,0 1,0-1,-24-23,24-23,0-1,24 24,-24-23,0-1,23 1,1-1,-24 1,23-1,1 1,-1 23,1 0,-1 0,-23 23,0 1,0-1,24-23,-24 47,23-23,-23-1,0 1,0-1,0 1,24 0</inkml:trace>
  <inkml:trace contextRef="#ctx0" brushRef="#br0" timeOffset="19798.5027">30574 2093,'0'23,"0"1,0-1,-23-23,23 24,-24-1,1 1,23-1,-24 1,0-1,1 1,-1-24,24 24</inkml:trace>
  <inkml:trace contextRef="#ctx0" brushRef="#br0" timeOffset="20042.499">30433 2069,'0'0,"23"0,-23 24,24-24,-24 23,24 1,-24-1,0 1,23 23,-23-24,24 1,-24 23,0-23,23-24,-23 23</inkml:trace>
  <inkml:trace contextRef="#ctx0" brushRef="#br0" timeOffset="20290.4776">30856 2163,'24'0,"-24"24,0-1,0 1,0-1,0 1,0 23,0-23,0 23,0-24,0 24,0-23,0-1,0 1</inkml:trace>
  <inkml:trace contextRef="#ctx0" brushRef="#br0" timeOffset="36957.0172">10372 1858,'23'0,"-23"23,0 1,0-1,0 1,-23-1,23 1,-24-1,24 1,0 23,0 0,-23-24,-1 48,24-48,0 1,0 23,-23-23,23-1,-24 24,24-23,-23 23,23 23,-24-46,24-1,0 48,-23-48,23 24,0-23,0-1,0 24,0-23,0-1,0 24,23-23,-23 23,0-23,0 23,0 0,0 0,0 0,0 0,24-24,-24 71,0-47,0-23,0 46,0-23,0 1,0-1,-24 0,24 23,-23 24,23-23,0-24,0 0,-24 0,24 23,0-23,-24 48,24-48,0 0,0-24,0 1,0-1,24 24,0-23,-24-1,23-23,-23 24,24-24,-1 0,1 0,-1 0,1 0,-1 0,1 0,-1 0,48 0,-24 0,-24 0,1 0,70 0,0 0,-47 0,0 0,-23 0,70 0,-47 23,23-23,24 0,-23 0,-1 0,72 24,-72-24,95 0,-118 0,23 0,24 0,-23 0,23 0,-23 0,93 23,-70-23,-23 0,140 0,-140 0,47 0,-24 0,-24 0,118 0,-94 0,1 0,69 0,24-23,-94 23,24 0,-47 0,23 0,23-24,-46 24,140 0,-116 0,-1 0,23-23,-23 23,118-24,-118 24,24 0,93-23,1-1,-118 24,0 0,24-23,-24 23,0 0,0-24,0 24,24 0,46-23,-46 23,-24-24,0 24,0 0,24-23,-24 23,0 0,23-24,71 1,-70 23,-24-24,24 24,-1-23,-23 23,0-24,1 24,-1-23,23 23,71-48,-94 48,24 0,-24-23,0 23,0-24,0 24,0-23,-23 23,47 0,46-24,-70 1,71-1,-71 1,0 23,-23 0,23-24,0 24,-24-23,24 23,0-24,-23 1,0 23,-1 0,24-24,-23 24,-1-23,1 23,23-24,-47 24,0 0,24-23,23 23,-47-24,-24 24,24 0,24 0,-48 0,1 0,-24-23,0-1,0 1,0-1,0 1,0-24,0-24,0 47,0-23,0-23,0 46,0-23,0 0,0-47,0 47,0-23,0 23,0 0,0-24,0 24,0-24,0 24,0 0,0-47,0 24,0 23,0 0,-24-24,24 24,-23 0,23-24,0 48,0-48,0 48,-24-24,24 0,-23 23,-1-23,24-23,-23 46,-1 1,24-1,0 1,-23-1,-1 1,24-1,-23 24,23-23,-24 23,1 0,-1-24,1 24,-1 0,-23 0,47-24,-47 24,0-23,23-1,-23 24,0-23,0-1,0 24,0 0,-23-23,-1-1,24 24,-47 0,-94 0,94 0,-24 0,-117 24,94-1,0 1,0-1,0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8T09:25:37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776,'-23'-24,"23"1,-24 23,48 0,-24 23,0 1,23-1,-23 1,0-1,0 1,24-1,-24 24,0-23,23 23,-23-24,0 1,0 0,0-1,0 1,0-1,24-23,-24-23,24-24,-24 23,23 0,-23 1,0-24,0 0,0 23,24 24,-24-23,0-1,0 48,23-24,-23 23,0 24,0-23,0 23,24-24,-24 1,23-24,-23 24,24-24,-1-24,1 0,-24 1,0-24,23 0,-23 23,24 1,-24-24,0 23,0 1,0-1,0 1,23-1,-23 1,24-1,-24 1</inkml:trace>
  <inkml:trace contextRef="#ctx0" brushRef="#br0" timeOffset="374.8693">3645 611,'0'24,"0"-1,0 1,0-1,-23 1,23 23,0-24,-24 24,24-23,0 23,0-24,0 1,0-1,0 1,0-1,0 1,0 0,0-48,0 0,0 1</inkml:trace>
  <inkml:trace contextRef="#ctx0" brushRef="#br0" timeOffset="555.9486">3645 682,'24'-24,"-48"48,48-71,-24 23,0 1,23 23,1-24,-24 1,23 23,1 0,-1-24,25 24,-25 0,1 0,-1 0</inkml:trace>
  <inkml:trace contextRef="#ctx0" brushRef="#br0" timeOffset="787.9363">3622 846,'0'0,"-24"0,48 0,-1 0,1 0,-1 0,1 0,23 0,0 0,-23 0,-24 24,23-24,1 23</inkml:trace>
  <inkml:trace contextRef="#ctx0" brushRef="#br0" timeOffset="998.7061">3669 1129,'0'0,"-24"0,24 23,24-23,-1 0,1 0,-1 0,1 0,-1-23,1 23,0 0,-1 0,1 0,-1 0,1-24,-1 24</inkml:trace>
  <inkml:trace contextRef="#ctx0" brushRef="#br0" timeOffset="1565.5353">5362 635,'0'23,"0"1,0 23,0 0,0-24,0 1,0-1,0 24,0 0,0-23</inkml:trace>
  <inkml:trace contextRef="#ctx0" brushRef="#br0" timeOffset="1985.9308">5339 846,'0'0,"23"0,1 0,23 0,-24-23,1 23,-1-24,24 24,-47-23,0-1,24 24,-1-23,-23-1,0 1,0-1,0 1,0 46,24-23,-24 24,0-1,0 1,0 23,-24-24,24 1,0-1,0 1,0-1,-23 24,23-23,0-1,0 1,0-1,0 1</inkml:trace>
  <inkml:trace contextRef="#ctx0" brushRef="#br0" timeOffset="2521.8959">5974 611,'-24'0,"1"0,23 24,-24-1,24 1,-23-1,23 48,-24-48,24 1,-23-1,23 1,0-1,0 1,-24-1,24-46,0-1,24 1,-24-24,0 23,23-23,-23 24,24-24,-24 23,23-23,1 24,-1-24,1 23,-1 24,-23-23,24 23,-24 23,23-23,-23 24,24-1,-24 1,0-1,0 24,-24-23,24 23,0-24,0 24,0 0,0-23,0-1,0 1</inkml:trace>
  <inkml:trace contextRef="#ctx0" brushRef="#br0" timeOffset="2705.885">5833 823,'0'0,"-24"0,24-24,24 24,-1 0,1-23,-1 23,1 0,-1-24,1 24,-1 0,1 0</inkml:trace>
  <inkml:trace contextRef="#ctx0" brushRef="#br0" timeOffset="3275.1168">6279 564,'0'-23,"-23"23,23 23,0 1,0 23,23 0,-23 0,0-24,24 24,-1-23,-23-1,24 24,0-23,-24-1,23 1,-23-1,0 1,24-24,-24-24,23 24,-23-23,0-1,0 1,24-1,-24-23,23 24,-23-24,0 23,24 1,-24-24,0 23,0 1,0-1,23 24,-23-23,24 23</inkml:trace>
  <inkml:trace contextRef="#ctx0" brushRef="#br0" timeOffset="3739.0862">6844 541,'0'23,"0"24,0-23,0-1,0 1,0 23,0-24,0 24,0 0,0-23,0-1,-24 1,24-1,0 1,-23-24</inkml:trace>
  <inkml:trace contextRef="#ctx0" brushRef="#br0" timeOffset="3947.0712">6773 635,'24'-24,"-48"48,71-95,-23 48,-24-1,23 1,1-1,23 1,0-1,-23 24,23 0,-47 24,23-24,-23 23</inkml:trace>
  <inkml:trace contextRef="#ctx0" brushRef="#br0" timeOffset="4147.0587">6914 705,'0'0,"24"-23,-1 23,1 0,0 0,-1 0,1 0,-1 23</inkml:trace>
  <inkml:trace contextRef="#ctx0" brushRef="#br0" timeOffset="4323.047">6891 964,'0'0,"23"0,1 0,-1 0,1 0,0 0,-1 0,1 0,-1 0,1 0,-1 0,1 0</inkml:trace>
  <inkml:trace contextRef="#ctx0" brushRef="#br0" timeOffset="4845.6327">8819 541,'-23'0,"23"23,23 1,-23-1,0 1,24 23,-24-24,0 24,0-23,0-1,0 24,0-23,0-1,0 1,0-1,-24-23</inkml:trace>
  <inkml:trace contextRef="#ctx0" brushRef="#br0" timeOffset="5035.5541">8772 635,'24'-24,"-24"1,0-1,23 1,1-1,-24 1,47-1,0 24,-23-23,-1 23,1 0,-1 23,1-23</inkml:trace>
  <inkml:trace contextRef="#ctx0" brushRef="#br0" timeOffset="5221.9259">8843 658,'0'24,"0"-48,23 48,1-24,0 0,-1 0,1 0,-1 0,1 0,-1 0,1 0</inkml:trace>
  <inkml:trace contextRef="#ctx0" brushRef="#br0" timeOffset="5413.9147">8890 893,'-24'24,"48"-48,-71 48,47-1,23-23,1 24,0-48,-1 24,1 0,-24-23,47 23,-47-24,47 24,0-23</inkml:trace>
  <inkml:trace contextRef="#ctx0" brushRef="#br0" timeOffset="6128.3322">9572 399,'0'0,"0"24,-23-24,23 24,-24-1,24 1,-24 23,24 0,0-24,-23 1,-1 23,24 0,0-24,-47 24,47 0,-23-23,-1-1,24 24,-23-23,23-1,0-46,0-1,0 1,23-24,-23 0,24 23,-1-46,1-1,-1 24,1 0,-1 24,25-1,-25 1,1 23,-1 23,-23 1,0-1,0 1,0 23,0-24,0 1,0 23,0 0,24-24,-24 1,23 23,1-24,-24 1,23-24</inkml:trace>
  <inkml:trace contextRef="#ctx0" brushRef="#br0" timeOffset="6312.3197">9501 799,'0'0,"-23"0,23-23,-24 23,48 0,-1 0,1 0,0-24,-1 24,1 0</inkml:trace>
  <inkml:trace contextRef="#ctx0" brushRef="#br0" timeOffset="6784.2887">10066 447,'-24'0,"1"23,23 1,0-1,0 1,0 23,0-24,0 1,0-1,0 1,0 23,0-24,0 1,0-1,0 1,-24-24</inkml:trace>
  <inkml:trace contextRef="#ctx0" brushRef="#br0" timeOffset="7208.2663">9995 705,'0'-47,"0"94,-23-117,23 46,0-23,0 24,0-24,23 23,1-23,-24 0,47 23,-24-23,1 24,23 23,-23-24,23 24,-24 24,24-24,-23 23,-24 1,23 23,-23-24,-23 1,-1 23,24-23,-47-1,0 24,24-23,-25-24,25 23,-1-23,1 0,23-23,23 23,1 0,-1 0,25 23,-48 1,23-24,1 0,-1 23,1 1,-1-1,-23 1,47 23,-47-24,24 1,-1-1,-23 24,24-47,-1 24,-23-1</inkml:trace>
  <inkml:trace contextRef="#ctx0" brushRef="#br0" timeOffset="7784.2268">10654 376,'0'-24,"23"24,-23-23,24 23,-1 0,1 0,23 0,-23 0,-1 0,1 0,23 0</inkml:trace>
  <inkml:trace contextRef="#ctx0" brushRef="#br0" timeOffset="8496.1846">10842 352,'-23'0,"-1"0,24-23,0-1,0 1,24 23,-24 23,0 1,0-1,0 1,0 23,0-23,0 23,0 0,0-24,0 48,0-48,0 48,0-24,-24-24,24 24,0-23,0-1,0 1,0-1,0 1,0-1,0-46,24 23,-1 0,24-24,-23 24,-1-23,1 23,23-24,-24 24,24-23,-23 23,-1-24,24 1,-23-1,23 24</inkml:trace>
  <inkml:trace contextRef="#ctx0" brushRef="#br0" timeOffset="8936.1616">11477 352,'0'0,"-23"0,23-23,23 23,1 0,-1 0,1 0,-1 0,1-24,-1 24,1 0,-1 0</inkml:trace>
  <inkml:trace contextRef="#ctx0" brushRef="#br0" timeOffset="9136.1416">11571 376,'0'0,"0"23,0 1,0 0,0-1,0 1,0-1,0 1,0-1,0 1,0 23,0-24,0 1,0 23,0-24,0 1,-23-1</inkml:trace>
  <inkml:trace contextRef="#ctx0" brushRef="#br0" timeOffset="9296.1333">11454 870,'0'0,"0"-24,23 24,1-23,-1 23,24 0,-47-24,47 24,0 0,-23 0,23 0,-24-23,24-1</inkml:trace>
  <inkml:trace contextRef="#ctx0" brushRef="#br0" timeOffset="9584.1123">12089 376,'-24'0,"24"23,0 1,0 0,0-1,0 1,-24 23,24-24,-23 24,23-23,0-1,-24 24,24-23,-23-1,23 1,0-1</inkml:trace>
  <inkml:trace contextRef="#ctx0" brushRef="#br0" timeOffset="9792.1029">11971 517,'0'-23,"0"46,0-70,0 24,0-1,0-23,23 47,1-24,-24 1,47-1,24 1,-48 23,1 0,-1 0,1 0,-1 0,1 0,-1 0,1 0</inkml:trace>
  <inkml:trace contextRef="#ctx0" brushRef="#br0" timeOffset="9994.4587">12065 494,'-24'23,"48"-23,23 0,-23 0,-1 0,1 0,-1 0,1 0,-24 24</inkml:trace>
  <inkml:trace contextRef="#ctx0" brushRef="#br0" timeOffset="10178.4469">12041 776,'-23'23,"46"-46,-70 46,47 1,-23-24,23 23,23-23,1 0,23 0,-23 0,23 0,-24-23,1 23,23-24,-24 24,24 0,-47-23,47-1</inkml:trace>
  <inkml:trace contextRef="#ctx0" brushRef="#br0" timeOffset="10994.9449">12606 258,'0'0,"23"24,-23-1,0 1,0 23,-23-24,23 1,-24 23,24-23,0 23,-23 0,-1 0,24 0,-23-24,23 24,0-23,0-1,0 1,0-1,0 1,0-48,0 1,0-1,0 1,0-24,0 23,0-23,0 0,0 0,0 24,0-24,0 0,23 23,24-47,-47 24,47 24,0-1,-47 1,48 23,-25 0,1 0,-1 0,-23 23,24 1,-1-1,-46 1,23-1,-24 1,1-24,-1 23,1 1,-25 0,25-24,-1 23,1-23,-1 0,24 24,-23-24,46 23,1 1,-1-24,1 0,-1 23,25 1,-25-1,24-23,-47 24,47-1,-23 1,23-1,-47 1,47-24,-47 47,23-47</inkml:trace>
  <inkml:trace contextRef="#ctx0" brushRef="#br0" timeOffset="12045.147">14887 423,'0'-24,"0"1,0 46,-23-23,23 24,0 0,0-1,0 1,0-1,0 1,0-1,0 24,0-23,0 23,0-24,0 1,-24-24,24 23,-23-23,23-23,0-1,0 1,0-1,0 1,0-1,0-23,23 24,1-24,-24 23,0 1,0-25,0 25,23 23,-23-24,24 24,-24 24,23-1,-23 1,24 0,-1-1,-23 1,24-1,-1 1,1-1,-1 1,1-1,-1 1,1-24,-1 23,1-23,-24-23,23-1,-23 1,0-24,0 23,0 1,0-1,0 1,0-25,-23 25,23-1,0 1,0-1,0 1</inkml:trace>
  <inkml:trace contextRef="#ctx0" brushRef="#br0" timeOffset="12597.1108">15546 282,'0'0,"-24"0,1 0,-1 23,1 1,-1 23,1-47,23 47,-24-23,1-1,23 1,0-1,0 1,0-1,0 1,23-1,1 1,-1-1,24-23,0 0,-23-23,-1 23,1 0,-24-24,0 1,23-1,-23 1,0-24,0 23,0 1,0-1,0-23,0 23,0 1,-23-1</inkml:trace>
  <inkml:trace contextRef="#ctx0" brushRef="#br0" timeOffset="13029.0848">15828 305,'23'0,"1"0,23 0,0 0,-23-23,23 23,0 0,-24 0,1 0</inkml:trace>
  <inkml:trace contextRef="#ctx0" brushRef="#br0" timeOffset="13269.0702">16087 305,'0'24,"0"-1,-24 1,24-1,-23 1,23 0,0-1,0 1,-24-1,24 1,0-1,0 1,0-1,0 1,24-1</inkml:trace>
  <inkml:trace contextRef="#ctx0" brushRef="#br0" timeOffset="13645.0487">16416 305,'0'-23,"0"46,0 1,0-1,0 1,0-1,0 25,0-25,0 1,0-1,-24 1,24-1,0 1,-23 23,23-24,-24 1,24-1,-23-23</inkml:trace>
  <inkml:trace contextRef="#ctx0" brushRef="#br0" timeOffset="13845.0314">16369 423,'0'-24,"0"48,23-48,-23 1,24 23,-24-24,23 1,24-1,-23 24,0 0,-1-23,1 23,-1 0</inkml:trace>
  <inkml:trace contextRef="#ctx0" brushRef="#br0" timeOffset="14053.0175">16463 447,'0'0,"-24"0,24 23,24-23,-1 0,1 0,0 0,-1 0,1 0</inkml:trace>
  <inkml:trace contextRef="#ctx0" brushRef="#br0" timeOffset="14253.0052">16369 635,'0'23,"0"-46,0 70,23-47,1 0,-1 0,1-24,-1 24,1 0,0 0,-1-23,1 23</inkml:trace>
  <inkml:trace contextRef="#ctx0" brushRef="#br0" timeOffset="14604.9826">16228 258,'0'-23,"23"23,-23-24,24 24,-1 0,1 0,23 0,-24 0,1 0,-1 0</inkml:trace>
  <inkml:trace contextRef="#ctx0" brushRef="#br0" timeOffset="15068.9536">16110 282,'24'0,"-24"-24,23 1,1 23,-1 0,1-24</inkml:trace>
  <inkml:trace contextRef="#ctx0" brushRef="#br0" timeOffset="15612.9212">17004 399,'23'-23,"-23"-1,0 1,0-1,0 48,-23 23,23 0,-24-23,24-1,0 1,0 23,0-24,-23 1,23-1,0 1,-24-1,24 1</inkml:trace>
  <inkml:trace contextRef="#ctx0" brushRef="#br0" timeOffset="15942.2052">16816 423,'0'-47,"0"94,0-118,0 48,23-24,1 23,-24 1,47-1,0 24,-24 0,1 0,-1 24,1-1,-1 1,1-1,23 24,-47-23,47 23,-47 0,24-23,-1-1,1 1,-24-1,0 1,0 23,-24-47,-23 47,47-24,-47 1,0-1,0 1,-24-1,24 1,0-1,0-23,0 0</inkml:trace>
  <inkml:trace contextRef="#ctx0" brushRef="#br0" timeOffset="16922.2329">19379 329,'0'-24,"24"24,-1 0,1 0,-1 0,1 0,23 0,-24 0,1 0,23 0,0 0,-23 0,-1 0,1 0</inkml:trace>
  <inkml:trace contextRef="#ctx0" brushRef="#br0" timeOffset="17170.2207">19732 282,'-23'0,"23"23,-24 1,0 23,1 0,23-23,-24-1,24 24,-23-23,23-1,0 1,0-1,0 1,0-1,0 1,0-1</inkml:trace>
  <inkml:trace contextRef="#ctx0" brushRef="#br0" timeOffset="17466.2004">19897 305,'23'-23,"-23"46,0 1,0-1,0 1,0 23,-23-23,23-1,-24 1,24-1,0 1,0-1,0 1,0-1,0 1</inkml:trace>
  <inkml:trace contextRef="#ctx0" brushRef="#br0" timeOffset="17834.1754">19873 541,'0'0,"0"-24,24 1,-1-1,1 24,-1 0,1-23,23 23,-47-24,23 24,1 0,-1 0,1-24,-1 24,-23-23,24-1,-24 1,0-1,0 48,0-1,-24 1,24-1,0 1,0 0,0-1,-23 1,23-1,-24 1,24-1,0 1,-23-1,23 1</inkml:trace>
  <inkml:trace contextRef="#ctx0" brushRef="#br0" timeOffset="18418.1386">20391 305,'23'0,"-23"24,0-1,-23 1,23 23,-24-23,24-1,0 1,-23-1,-1 1,24-1,0 1,-24-1,1 1,23-1,0-46,0-1,0 1,0-1,23 1,-23-1,24-23,-24 0,47 23,-47 1,47-24,-23 23,-24 1,23 23,1 0,-1 0,1 0,-24 47,0-24,0 1,0-1,0 1,0 23,0-23,0-1,0 1,0-1,0 1,0-1,0 1,0-1,0 1,0-1,0 1,-24-24</inkml:trace>
  <inkml:trace contextRef="#ctx0" brushRef="#br0" timeOffset="18586.1304">20367 588,'-23'0,"46"0,-46-24,46 24,-23-23,24 23,-1 0,1 0,-1 0,1-24</inkml:trace>
  <inkml:trace contextRef="#ctx0" brushRef="#br0" timeOffset="18874.1097">20696 282,'24'0,"-1"0,1 0,23 0,-24 0,1 0,-1 0,24 0,1 0,-1 0,-24 0</inkml:trace>
  <inkml:trace contextRef="#ctx0" brushRef="#br0" timeOffset="19114.0935">20979 282,'0'0,"-24"0,24 23,0 1,0 23,-24-47,24 47,0-23,0-1,0 1,-23 23,23-24,0 1,-24 23,24-24,0 1,0-1,0 1</inkml:trace>
  <inkml:trace contextRef="#ctx0" brushRef="#br0" timeOffset="44541.3433">10560 2469,'0'-23,"0"46,0 1,0-1,0 1,23 23,-23-24,0 24,0-23,0 23,0 0,0 0,0 0,0 0,0-24,0 25,0-1,0-24,0 24,0-23,0-1,0 1,0-1</inkml:trace>
  <inkml:trace contextRef="#ctx0" brushRef="#br0" timeOffset="45725.2691">10960 2422,'-24'0,"1"0,23 24,-24-1,1 1,23-1,0 1,0-1,0 1,0-1,0 1,23 23,1-47,-24 47,23-24,1 1,-1-1,1-23,-1 24,48-24,-48 0,24 0,-23 0,23 0,-24-24,1 24,23-23,-24 23,1-24,23-46,-23 70,-24-24,0-23,0 24,0-1,0 1,0-1,0 1,-24-1,0 24</inkml:trace>
  <inkml:trace contextRef="#ctx0" brushRef="#br0" timeOffset="46414.6039">11124 2540,'0'23,"0"1,24-24,-24 23,0 1,23 23,-23-24,0 24,0-23,24 23,-24 0,0 0,0-24,0 25,0-25,0 1,0-1,0 24,0-23,23-24,-23 23,24-23,-24-23</inkml:trace>
  <inkml:trace contextRef="#ctx0" brushRef="#br0" timeOffset="47126.5558">11736 2634,'0'-24,"-24"24,48 24,-1-24,1 23,-1-23,24 0,-23 24,-1-24,24 0,-23 0,23 0,-24 0,1 0,0 0,-1 23,1-23,-24 24,0-1,0 1,-24-1,1 24,-1-23,0-1,1 24,-24-23,0 0,23-1,-46 48,46-48,1-23,-1 24,1-1</inkml:trace>
  <inkml:trace contextRef="#ctx0" brushRef="#br0" timeOffset="48126.4952">13029 2469,'0'24,"-23"-1,-1 1,1-1,-24 1,23-24,-23 47,0-24,0 1,0-1,23 1,-23-1,24-23,-1 24,1-24,-1 23,1 1,23-1,0 1,23-24,1 23,-1-23,1 24,-1-1,24-23,-23 24,23-24,0 24,-23-1,23 1,0-24,0 0,-24 23,24-23,-23 24,-1-24,-23 23,24-23,-1 0</inkml:trace>
  <inkml:trace contextRef="#ctx0" brushRef="#br0" timeOffset="50051.2685">13852 2516,'0'-23,"0"-1,-23 1,-1 23,24-24,-23 24,-1 0,1 0,-1 0,1 0,-1 24,1-24,23 23,-24 24,1-47,-1 47,24-23,-23 23,-1 0,24 0,0 0,0-24,0 24,24 0,-1-23,-23-1,24 1,23-24,-24 24,1-24,23-24,-24 24,1-24,-1 1,1-1,-1-23,1 24,-1-24,-23 23,24-23,-24 0,0 0,0 24,0-24,-24 23,24 1,-23-1,-1 1,1 23,-1 0,-23 0,24 23,-1-23</inkml:trace>
  <inkml:trace contextRef="#ctx0" brushRef="#br0" timeOffset="50531.244">13735 2234,'0'-24,"-24"24,24 24,0-1,0 1,0-1,0 25,0 22,0-23,0 0,0 24,0-1,0-23,24 24,-24-1,0 1,0-24,-24 24,24-24,-23 0,23 0,0 23,0-46,0-1,-24-23</inkml:trace>
  <inkml:trace contextRef="#ctx0" brushRef="#br0" timeOffset="51180.2977">14205 2093,'-23'0,"46"0,-46 23,23 1,0-1,23-23,1 47,-1 0,-23 0,47 1,-23-1,-1 0,24 23,-23-23,-1 0,1 24,-24-24,23 0,1 0,-24 0,0 23,-24-22,1-1,-24 0,23 0,-23 0</inkml:trace>
  <inkml:trace contextRef="#ctx0" brushRef="#br0" timeOffset="51836.2549">10278 2093,'-24'0,"1"0,-1 23,1 24,-1 0,-23 0,47 24,-47 23,23-23,1 23,23 0,-24 0,24 0,0-24,24 25,-24-25,23 24,24-23,0-1,1-23,22 24,1-24</inkml:trace>
  <inkml:trace contextRef="#ctx0" brushRef="#br0" timeOffset="54246.8044">14981 2257,'0'-23,"0"46,0 1,0 23,24-23,-24 23,0 0,0 23,0-23,0 0,0 0,0 0,-24 0,24 0,0 0,-23-23,-1 23,1-24,23 25,0-25,-24 1,1-1</inkml:trace>
  <inkml:trace contextRef="#ctx0" brushRef="#br0" timeOffset="54950.7619">15216 2446,'0'0,"0"-24,0 1,0-1,24 24,-24-23,24 23,-1-24,1 24,23-24,-24 24,1 24,-1-24,24 24,-23-1,-1 24,1-23,-1 23,1-24,-24 24,0-23,23 23,1-24,-24 1,23 23,1-24,-1 1,24-24,-47 23,47-23,-23 24,-1-24,1 0,23 0,-23 0,-1-24,1 24,-1-23</inkml:trace>
  <inkml:trace contextRef="#ctx0" brushRef="#br0" timeOffset="55638.7196">15946 2257,'0'24,"-24"-24,24 23,-23 25,-1-25,0 24,-23-23,24 46,-24-23,0 0,0 0,0 0,-24 0,48 0,-1-23,-23-1,24 24,-1-23,1-24,23 23</inkml:trace>
  <inkml:trace contextRef="#ctx0" brushRef="#br0" timeOffset="56304.1167">16251 2352,'0'0,"0"23,24-23,-1 0,24 24,-23-24,23 23,0-23,0 24,0-24,0 23,0 1,-23-24,-1 23,24-23,-23 0,-1 24,1-1,-24 1,0-1,-24 1,1-1,-1 1,-23-24,24 47,-24-24,0 1,0-1,-1 1,1-1,24 1,-24-1,23 1,1-1,-1-23,24 24</inkml:trace>
  <inkml:trace contextRef="#ctx0" brushRef="#br0" timeOffset="56808.084">17568 2587,'24'0,"-24"-24,23 24,1 0,-1 0,1 0,-1 0,1 0,-1 0,1 0,0 0,-1 0,-23 24,24-24</inkml:trace>
  <inkml:trace contextRef="#ctx0" brushRef="#br0" timeOffset="56984.0769">17615 2728,'-23'23,"46"-46,-46 70,46-47,1 0,-1 0,1 0,-1 0,24-24,-23 24,0 0,-1 0,24 0,-23 0,-1 0</inkml:trace>
  <inkml:trace contextRef="#ctx0" brushRef="#br0" timeOffset="60458.4703">19379 2234,'24'0,"-48"0,71-24,-23 24,-1 0,-46 0,-1 24,24-1,-47-23,24 24,-24 23,0-23,0 23,0-24,0 24,0 0,-1-23,1-1,47 1,-47-24,24 23,46-23,-23 24,24-24,-1 0,-23 23,24-23,-1 24,1-24,0 23,-1 1,24-1,-23 1,23-24,0 23,0 24,-24-47,24 47,0-23,0-1,0 1,-23 0,23-1,-24 1,1-1,-24 1</inkml:trace>
  <inkml:trace contextRef="#ctx0" brushRef="#br0" timeOffset="61804.1156">20344 2234,'0'-24,"0"1,0-1,-24 24,0 0,1 24,-1-24,-23 23,24 1,-1-1,-23 1,24-1,-24 25,23-1,1-24,-1 24,1 0,23 0,0-23,0 23,23-24,1 1,-1-1,24 1,0-24,0 23,0-23,24 0,-24-23,0 23,24-24,-48 1,24-1,-23 1,-1-24,24 23,-47-23,0 24,24-24,-24 0,0 0,-24 23,24-23,-47 23,24 1,-24-1,23 1,1-1,-48 24,48 0,-1 0,-23 0</inkml:trace>
  <inkml:trace contextRef="#ctx0" brushRef="#br0" timeOffset="62364.0816">20320 1881,'0'-23,"0"46,0 1,0-1,0 1,0 23,0 0,0 0,0 23,0 1,0-1,0 1,0 0,0-1,0 1,0-24,-24 0,24 23,0-23,0 0,0 0,0 0,0 1,0-25,0 1</inkml:trace>
  <inkml:trace contextRef="#ctx0" brushRef="#br0" timeOffset="62996.0416">20790 2046,'0'0,"0"-24,0 48,-23-1,23 1,0-1,0 24,0 0,0 0,0 0,0 1,0 22,0-23,0 0,0 0,0-23,0 23,0 0,0-24,0 24,0-23,0-1,0 1,0-1</inkml:trace>
  <inkml:trace contextRef="#ctx0" brushRef="#br0" timeOffset="63599.9812">21049 2257,'0'0,"0"-23,0-1,0 1,0-1,24 1,-1-1,-23 1,24 23,-1-24,1 24,23 0,0 24,-24-1,1 1,-1-1,24 24,-47 0,24-23,-1 23,-23 0,24 0,-1-23,1-1,-24 24,23-23,1-1,-1 1,1-24,23 23,-23-23,-1 24,1-24,-1 0,1 0,-1 0,1 0,-1 0</inkml:trace>
  <inkml:trace contextRef="#ctx0" brushRef="#br0" timeOffset="64127.9505">21661 2022,'0'0,"0"-23,23 23,1 0,-24 23,-24 1,24-1,-23 1,-1 23,-23 0,23 0,1 0,-24 24,0-24,0 0,0 23,0-46,0 23,23 0,1-24,-24 1,23 23,24-24,-23 1</inkml:trace>
  <inkml:trace contextRef="#ctx0" brushRef="#br0" timeOffset="64645.1291">21990 2116,'0'0,"-24"-23,48 23,-1 0,1 23,-1-23,24 24,-23-1,-1-23,1 0,-1 24,25-1,-25-23,1 24,-1-24,24 23,-23-23,-1 24,1-24,-1 23,1 1,-1 0,1-1,-24 1,-24-1,24 1,-23 23,-24-24,0 1,0 23,0-24,0 24,-1-23,1-1,0 1,0-1,24-23</inkml:trace>
  <inkml:trace contextRef="#ctx0" brushRef="#br0" timeOffset="66306.7723">23119 1881,'0'0,"23"-23,-23-1,0 1,-23 23,23 23,0 1,0-1,0 1,0 23,0 0,0-24,0 48,0-48,0 24,0 24,0-24,-24 24,24-1,0-23,0 0,0 0,0 0,0 0,-23 0,23 0,-24-23,24-1,0 24</inkml:trace>
  <inkml:trace contextRef="#ctx0" brushRef="#br0" timeOffset="67210.7151">23542 1952,'24'0,"-24"-24,0 48,0-1,-24-23,24 24,0-1,0 24,0-23,0 23,0-24,0 24,0 0,0-23,0 23,24-23,-1-1,1 1,-1-1,1 1,23-24,-24 23,24-23,0 0,0-23,-23-1,23 24,0-23,0-1,-24 1,24-1,-47 0,24-23,0 24,-24-1,0-23,0 0,0 24,0-1,0 1,0-1,0 1</inkml:trace>
  <inkml:trace contextRef="#ctx0" brushRef="#br0" timeOffset="67722.6827">23824 2116,'0'-23,"0"46,24-70,-1 24,-23-1,0 48,0-1,-23 1,23-1,-24 24,24-23,0 23,0 0,0 0,0 0,24 0,-24 0,0 0,23 0,-23-23,0 23,0-24,0 1,0-1,0 1,0-1</inkml:trace>
  <inkml:trace contextRef="#ctx0" brushRef="#br0" timeOffset="68170.6506">24342 2210,'0'-23,"0"46,23-46,1 23,-1 0,1 23,23-23,0 24,-24-1,24-23,0 0,-23 24,23-1,24 1,-24 0,-24-24,1 23,-24 1,0-1,-24 1,1-1,-1 1,-23-1,0 1,23-1,-23 1,0-1,-23 48,46-71,-23 23,24 1,-1-24,1 23</inkml:trace>
  <inkml:trace contextRef="#ctx0" brushRef="#br0" timeOffset="72241.1279">10019 3716,'0'23,"0"1,0-1,0 1,0-1,0 1,0-1,0 1,0-1,23-23,1 0,-1 0,1 0,-1 0,1 0,0 0,23 0,-24 0,1-23,-1 23,24 0,0-24,-23 24,23 0,-24 0,1 0,23 0,0 0,0 0,0-23,23 23,1 0,0 0,-24 0,47-24,-24 24,1 0,23 0,-24 0,25 0,-25-23,1 23,-1 0,1 0,-1 0,24 0,-23 0,-1-24,25 24,-48 0,47 0,-24 0,1 0,23 0,-24 0,1 0,0 0,-1 0,1 0,-24 0,23 0,-23 0,0 0,0 0,24 0,-24 0,0 0,0 0,0 0,-23 0,46 0,-23 0,0 0,71 0,-48-23,1 23,-1 0,-23 0,24 0,0 0,-24 0,0 0,0 0,-24 0,24 0,0 0,-23 0,-1 0,1 0,-1 0,1 0,-1 0,1 0,-1 0,1 0,-1 0,1 0,0 0,-24-24,23 1,1-1,-24 1,23-24,-23-1,0 25,24-1,-24 1,23-24,-23 23,0 1</inkml:trace>
  <inkml:trace contextRef="#ctx0" brushRef="#br0" timeOffset="73329.0548">12183 3810,'0'-24,"23"24,-23 24,0-1,0 1,0-1,0 1,0-1,-23 1,23-1,0 1,0 23,0 0,0-24,0 1,0-1,0 1,0-1,0 1,0 0,0-1,0 1,0-1,23-23,-23 24</inkml:trace>
  <inkml:trace contextRef="#ctx0" brushRef="#br0" timeOffset="73665.0344">12041 4257,'-23'-24,"23"48,0-1,0 1,23-1,1 1,0-24,-1 0,1 0,-1 0,1 0,-1 0,1 0,-1-24,24 1,-23 23,-1-24,-23 1</inkml:trace>
  <inkml:trace contextRef="#ctx0" brushRef="#br0" timeOffset="75392.9251">9878 4821,'23'0,"24"0,0 0,-23 0,23 0,-24 0,1 0,23 0,-23 0,-1 0</inkml:trace>
  <inkml:trace contextRef="#ctx0" brushRef="#br0" timeOffset="75696.9081">10066 4821,'0'0,"-24"23,1-23,23 24,0 0,0-1,0 1,0-1,0 1,0-1,0 1,0-1,0 1,0-1,0 1,0-1,0 1,0-1,0 1</inkml:trace>
  <inkml:trace contextRef="#ctx0" brushRef="#br0" timeOffset="75914.7221">9901 5244,'24'0,"-1"0,1 0,-1 0,1 0,-1 0,1 0,23 0,-24 0,25-23</inkml:trace>
  <inkml:trace contextRef="#ctx0" brushRef="#br0" timeOffset="76458.6884">10513 4821,'23'0,"1"0,-1 0,1 0,-1 0,24 0,-23 0,-1 0,1 0</inkml:trace>
  <inkml:trace contextRef="#ctx0" brushRef="#br0" timeOffset="76666.6738">10677 4821,'0'23,"-23"1,23 0,-24-1,24 1,0-1,0 1,0-1,0 1,0-1,0 1,0-1,0 1,0-1</inkml:trace>
  <inkml:trace contextRef="#ctx0" brushRef="#br0" timeOffset="77098.6473">11618 4844,'24'-23,"-1"23,1 0,23 0,-24 0,1 0,-1 0</inkml:trace>
  <inkml:trace contextRef="#ctx0" brushRef="#br0" timeOffset="77290.6338">11759 4821,'-23'0,"23"23,0 1,-24 0,1-1,23 1,0-1,0 1,0-1,0 1</inkml:trace>
  <inkml:trace contextRef="#ctx0" brushRef="#br0" timeOffset="77490.6209">11618 5127,'0'0,"-23"0,46 0,1 0,-1-24,1 24,-1 0,1 0,-1-23,1 23,-1 0,24 0,0-24,-23 24</inkml:trace>
  <inkml:trace contextRef="#ctx0" brushRef="#br0" timeOffset="78042.5884">12324 4868,'0'-24,"0"48,-24-48,24 1,0-1,-23 24,-1 0,1 0,-1 0,1 0,-1 24,1-24,23 23,0 1,0 0,23-1,1 1,-24-1,23 1,1-24,-1 23,1 1,-24-1,0 1,0-1,0 1,-24-1,1 1,23-1,-47 1,23-1,-23-23,0 24,23-24,1 23,-24-23,23-23</inkml:trace>
  <inkml:trace contextRef="#ctx0" brushRef="#br0" timeOffset="78826.5379">13476 4774,'0'0,"24"-24,-48 48,24-1,0 1,0-1,-23 1,23 0,-24 23,24-24,0 1,-23-24,23 23,0 1,0-48,0 1,0-24,0 23,0 1,23-1,-23 0,24 1,-1-1,-23 1,0-1,24 24,-24-23,23 23,-23 23,0 1,0-1,0 1,24-24,-24 23,0 1,23 0,-23-1,0 1,0-1,24 1,-24-1,0 1,23-24</inkml:trace>
  <inkml:trace contextRef="#ctx0" brushRef="#br0" timeOffset="78970.5298">13406 4962,'0'0,"0"-23,0-1,23 24,1 0,-1 0,-23-23</inkml:trace>
  <inkml:trace contextRef="#ctx0" brushRef="#br0" timeOffset="79570.4917">13852 4797,'24'0,"-24"-23,0 46,-24 1,24-1,0 1,-23 0,23-1,0 1,0-1,0 1,0-1,0 1,0-1,0-46,0-1,0 1,0-1,0 1,0-24,0 23,0 0,0 1,0-1,0 1,23 23,1 23,-24 1,23-24,1 23,-24 1,47 0,-23-1,-1 1,1-1,-1-23,-23 24,24-24,-24-24,0 1,0-1,0 1,0-1,0 0,0 1,0-1,0 1,0-24,0 23,0 1</inkml:trace>
  <inkml:trace contextRef="#ctx0" brushRef="#br0" timeOffset="80282.4426">15122 4727,'0'-24,"0"48,0-71,-23 47,-1 0,1 23,-1-23,24 24,-23-24,-1 23,1 1,23-1,-24 1,24-1,0 1,0 0,24-24,-1 23,24 1,0-24,0 0,-23 0,-24-24,47 24,-47-23,23 23,1-24,-24 0,0 1,0-24,0 23,-24 1,1 23,23-24,-24 1,1 23,-1 0,1 0,-1 0,1 23</inkml:trace>
  <inkml:trace contextRef="#ctx0" brushRef="#br0" timeOffset="81052.038">15428 4727,'0'-24,"0"1,0 46,-23 1,23-1,0 1,0-1,0 1,0-1,0 1,0 0,0-1,0 1,0-1,0 1,0-1,0-46,-24 23,24-24,0 1,-23-1,23 1,0-1,0 0,0 1,0-1,0-23,0 24,0-1,0 1,23-1,1 1,-1-1,24 24,-23 24,-1-24,-23 23,24-23,-24 24,0-1,0 1,0-1,-24-23,24 24,-23-1,-1-23,-23 24</inkml:trace>
  <inkml:trace contextRef="#ctx0" brushRef="#br0" timeOffset="81356.0206">15851 4680,'-23'23,"-1"-23,24 24,-23-1,-1 1,24-1,0 1,0-1,0 1,0 0,0-1,0 1,0-1</inkml:trace>
  <inkml:trace contextRef="#ctx0" brushRef="#br0" timeOffset="81564.0103">15757 4727,'0'-24,"0"48,0-71,0 23,0 1,24-1,-1 24,-23-23,24 23,-1-24,25 24,-25 0,1 0,-1 24,1-24,-1 23,1-23,-24 24</inkml:trace>
  <inkml:trace contextRef="#ctx0" brushRef="#br0" timeOffset="81747.9953">15781 4797,'23'0,"1"0,-1 0,1 0,23 0,-47 24,24-24,-1 0</inkml:trace>
  <inkml:trace contextRef="#ctx0" brushRef="#br0" timeOffset="81931.9832">15804 4986,'0'0,"-23"0,46 0,1 0,-1 0,1 0,23 0,-23 0,-1 0,24 0,-23 0,23-24</inkml:trace>
  <inkml:trace contextRef="#ctx0" brushRef="#br0" timeOffset="82555.943">16298 4727,'0'0,"0"-24,0 48,-23-24,23 23,-24 1,24-1,0 1,0-1,0 1,0 0,0-1,0 1,0-1,0 1,0-48,0 1,0-1,0 1,0-1,0 0,0 1,0-24,24 23,-1 1,-23-1,24 1,-1-1,1 1,-1-1,1 24,-24-23,47 23,-24 0,-23 23,24-23,-24 24,0-1,-24-23,24 24,-23-1,23 1,-24-24,1 0,-1 23,1-23,-1 24,1-24,23 23,-24-23,24 24,24-24,-1 0,1 23,-1-23,1 24,-1 0,1-24,-24 23,23-23,25 24,-25-1</inkml:trace>
  <inkml:trace contextRef="#ctx0" brushRef="#br0" timeOffset="83227.9083">16863 4703,'0'-23,"0"46,0 1,-24-24,1 23,23 1,0-1,0 1,-24-24,24 23,-23 1,23 0,-24-24,24 23,0 1,0-48,0 1,0-1,0-23,24 0,-1 0,1 23,-24 1,23-1,1 1,-1-1,1 1,-1 23,1 23,-24 1,0-1,0 1,0 23,0-24,0 1,0-1,0 1,0-1,0 1,0 0,0-1,0 1,23-1,-23 1</inkml:trace>
  <inkml:trace contextRef="#ctx0" brushRef="#br0" timeOffset="83419.889">16792 4821,'24'0,"-1"0,1 0,-1 0,1-24</inkml:trace>
  <inkml:trace contextRef="#ctx0" brushRef="#br0" timeOffset="83723.8688">17121 4703,'0'-23,"0"-1,24 24,23 0,-23 0,23 0,-24 0,1 0,23 0,-24 0,1 24,-1-24,1 0,-1 0</inkml:trace>
  <inkml:trace contextRef="#ctx0" brushRef="#br0" timeOffset="83947.8549">17310 4727,'0'0,"0"23,0 1,0-1,-24-23,24 24,-23-1,23 1,0 0,0-1,0 1,0-1,0 1</inkml:trace>
  <inkml:trace contextRef="#ctx0" brushRef="#br0" timeOffset="84495.3894">17921 4727,'-23'0,"-1"0,1 0,-1 0,1 0,-1 0,0 23,24 1,-47-1,47 1,-23-1,-1 1,1 0,23-1,23 1,-23-1,47 1,0-24,-47 23,48-23,-25 0,1 0,-1-23,1 23,-1-24,1 24,-1-23,-23-1,0 1,0-1,0 0,0 1,-23-1,-1 1,24-1,-23 24,-1-23</inkml:trace>
  <inkml:trace contextRef="#ctx0" brushRef="#br0" timeOffset="85431.3311">18344 4727,'0'-24,"0"1,24-1,-48 48,24-1,-23-23,23 24,0-1,0 1,-24-1,24 1,-23-1,23 1,0 0,0-1,0 1,-24-24,24 23,0 1,-23-24,23-24,0 1,0-1,0 1,0-1,0-23,23 23,-23-23,0 24,24-1,-1-23,1 24,-24-1,47 1,-47-1,23 24,1-23,0 23,-1 0,1 23,-1 1,1-1,-24 1,0-1,0 1,0-1,0 1,0-1,-24 1,1-24,-1 23,1-23,-1 0,0 0,1 0,-1 0,1 0,23 24,23-24,1 0,-24 23,47-23,-47 24,47 0,-23-24,-1 23,1 1,-1-1,1-23,23 24,-24-24,24 23</inkml:trace>
  <inkml:trace contextRef="#ctx0" brushRef="#br0" timeOffset="89722.2841">16534 5362,'0'-24,"0"1,0-1,0 1,0-1,0 48,23-24,-23 47,0-24,24 1,-24-1,0 1,0 70,0-70,0 23,0-24,0 24,0-23,0 23,0 0,-24 0,24-24,0 24,0 0,0 0,0 0,0-23,0 23,0 0,0 0,0-23,0 23,-23-24,23 24,0-23,0-1,0 24,0-23,0-1,0 24,-24-23,24-1,0 1,0-1,-24 1</inkml:trace>
  <inkml:trace contextRef="#ctx0" brushRef="#br0" timeOffset="90138.2619">16298 6420,'0'-23,"0"-1,-23 24,23 24,0-1,0 1,23-1,-23 1,24-1,23 1,-47-1,23-23,1 24,-1-24,1 23,-1-23,1 0,0 0,-24-23,23 23,1-24,-24 1,23-1,1 1,-1-1,-23 1,0-1,0 1,0-1</inkml:trace>
  <inkml:trace contextRef="#ctx0" brushRef="#br0" timeOffset="91586.1699">11971 7620,'0'-24,"0"48,0-1,23 1,-23-1,0 1,0 23,24-24,-24 24,0-23,0 46,0-46,0-1,23-23,-23 24,0-1,24-23,-24-23,0-1,24 24,-24-23,23-1,-23 1,24-1,-24 1,0-1,0 1,23 23,1 0,-24 23,0 1,0-1,23 1,-23-1,24 1,-24-1,23-23,-23 24,24-24,23 0,-47-24,23 24,-23-23,0-1,0 1,0-1,0 1,0-24,0 23,0 1,0-1,0 1,0-1,0 1,24 23,-24-24</inkml:trace>
  <inkml:trace contextRef="#ctx0" brushRef="#br0" timeOffset="91882.1538">12535 7667,'0'0,"0"-24,0 1,0 46,0 1,0 23,0 0,-23-24,23 1,0-1,0 1,0-1,0 1,0-1,0 1,0-1</inkml:trace>
  <inkml:trace contextRef="#ctx0" brushRef="#br0" timeOffset="92090.1365">12512 7714,'0'-24,"0"48,0-71,0 23,23 1,1-1,-1 24,1-23,-1-1,1 24,-1 0,1 0,0 0,-1 0,1 0,-1 0,-23 24,24-24</inkml:trace>
  <inkml:trace contextRef="#ctx0" brushRef="#br0" timeOffset="92282.1246">12606 7761,'0'0,"-24"23,48-23,-1 0,1 0,-1 0,1 0,0 24,-1-24</inkml:trace>
  <inkml:trace contextRef="#ctx0" brushRef="#br0" timeOffset="92490.1093">12582 7972,'-23'0,"46"0,-46 24,46-1,1-23,-1 0,1 0,-1 0,1 0,0 0,-1 0,1 0,-1-23,1 23,-1-24</inkml:trace>
  <inkml:trace contextRef="#ctx0" brushRef="#br0" timeOffset="92970.0781">14182 7690,'0'0,"0"-23,0-1,-24 24,1 0,-1 0,1 0,-1 0,-23 0,24 0,-1 24,-23-1,23 1,1-24,-1 47,24-24,-23 1,23-1,0 1,23-1,-23 1,24-1,-1-23,1 24,-1-24,1 23,0-23,-1 0,24 0,-23-23</inkml:trace>
  <inkml:trace contextRef="#ctx0" brushRef="#br0" timeOffset="93466.0492">14370 7737,'23'-23,"-23"46,0 1,-23-24,-1 23,24 1,0-1,-23 1,-1-1,24 1,0-1,0 1,-23-1,23 1,0-48,0 1,23-24,-23 23,0 1,24-24,-1 0,-23 23,47 1,-23-24,-24 23,23 1,1 23,-24 23,23-23,-23 24,0-1,0 1,0 23,0-24,0 1,0-1,0 1,0-1,0 1,0 23,0-24</inkml:trace>
  <inkml:trace contextRef="#ctx0" brushRef="#br0" timeOffset="93650.0402">14229 7902,'0'0,"23"0,1 0,-1 0,1-24,-1 24,1 0</inkml:trace>
  <inkml:trace contextRef="#ctx0" brushRef="#br0" timeOffset="94297.9937">14746 7690,'-23'0,"-1"0,24 24,0-1,0 1,0-1,0 1,0-1,-23 1,23-1,-24 1,24-48,24 1,-24-1,23 1,-23-1,0 1,0-24,24 23,-24 1,23 23,-23 23,0 1,0-1,24 1,-24-1,23 1,-23-1,24 24,-1-23,1-1,-24 1,0-1,23-23,1 0,-24-23,0-1,0 1,0-1,0 1,23-1,-23 1,0-1,0-23,24 24,-24-1,0 1</inkml:trace>
  <inkml:trace contextRef="#ctx0" brushRef="#br0" timeOffset="95585.9148">16534 7690,'0'24,"0"-1,0 1,0-1,0 1,0-1,0 1,23-1,1 1,-24-1,23-23,1 0,-1 0,-23-23,0-1,24 24,-24-23,23-1,-23 1,0-1,0 1,0-1,24 24,-24 24,23-1,-23 1,0-1,0 1,24-1,-1 1,-23-1,24-23,-24 24,23-24,1-24,-24 1,23-1,-23 1,24-1,-24 1,0-1,0-23,0 24,0-1,0 1,0-1,0 1,0-1</inkml:trace>
  <inkml:trace contextRef="#ctx0" brushRef="#br0" timeOffset="96593.8494">17192 7643,'0'-23,"0"46,0-23,-23 0,23 24,0-1,0 1,0-1,0 1,0-1,0 1,0-1,0 1,0-1,0 1,0-1,0 1,0-1,-24 1,24-48,0 1,0-1,0 1,0-1,0 1,-24-1,24 1,0-24,0 23,0-23,24 24,-24-1,0-23,24 24,-1-1,1 24,-1-23,1 23,-1 0,1 0,-24 23,23-23,1 24,-24-1,0 1,0-1,0 1,0-1,0 1,-24-1,1 1,-1-1,1-23,-1 0,1 0,-1 0,48 24,-1-24,1 23,-1 1,1-24,-24 23,23 1,1-24,-24 23,23 1,1-1,-1 1,-23-1,24 1,-24 0,23-24</inkml:trace>
  <inkml:trace contextRef="#ctx0" brushRef="#br0" timeOffset="96857.8349">17521 7620,'24'0,"-24"-24,23 24,1 0,-24-23,23 23,1 0,-1 0,1 0,-1 0,1 0,-1 0</inkml:trace>
  <inkml:trace contextRef="#ctx0" brushRef="#br0" timeOffset="97262.4565">17709 7549,'-70'47,"187"-94,-234 118,187-142,-140 165,70-70,-24-1,24 1,0-1,0 1,0-1,0 1,-23-1,23 1,0-1,0 1,0-1,0 1,-24-24,24 23,-23-23,-1 0,48 0,-1 0,1 0,-1 0,1-23,-1 23,24 0,0 0,-23-24,0 24,-1-23,1-1</inkml:trace>
  <inkml:trace contextRef="#ctx0" brushRef="#br0" timeOffset="97622.4345">18039 7596,'23'0,"1"0,-1 0,24 0,-23 0,-1 0,1 0,-1 0,1 0,23 0</inkml:trace>
  <inkml:trace contextRef="#ctx0" brushRef="#br0" timeOffset="97854.4172">18250 7596,'0'24,"0"-48,-23 71,-1-47,24 24,0-1,0 1,-23-1,23 1,-24-1,24 1,0 23,0-24,0 1,0 23,0-24,0 1,0-1,24 1</inkml:trace>
  <inkml:trace contextRef="#ctx0" brushRef="#br0" timeOffset="98126.3989">18439 7667,'0'0,"0"-24,23 24,-46 24,23-1,-24 1,24-1,-24 1,24-1,0 1,-23-1,23 24,0 0,0-23,0-1</inkml:trace>
  <inkml:trace contextRef="#ctx0" brushRef="#br0" timeOffset="98334.3869">18415 7831,'71'-211,"-166"516,213-634,-94 306,-142 281,283-516,-142 258,24 0,-23 0,-1 0,1 0,-1 0</inkml:trace>
  <inkml:trace contextRef="#ctx0" brushRef="#br0" timeOffset="98526.3742">18486 7784,'0'0,"-24"0,24 24,24-24,-1 0,1 0,-1 0,1 0,-1 0,1 0,-1 0</inkml:trace>
  <inkml:trace contextRef="#ctx0" brushRef="#br0" timeOffset="98726.361">18486 7996,'0'23,"0"-46,-24 70,24-23,24-24,-1 0,1 0,23-24,0 0,-24 24,1 0,-1 0,1-23,-1 23,1 0</inkml:trace>
  <inkml:trace contextRef="#ctx0" brushRef="#br0" timeOffset="99598.3068">20320 7667,'0'-24,"-24"24,1 24,23-1,-47 1,23-1,1 1,-1 23,1-24,-1 24,1 0,23 0,0-23,0 23,0-23,23-1,24 1,0-24,-23 0,23 0,-24 0,1-24,23 1,-23 23,-1-48,1 25,-24-1,23-23,-23 24,0-1,0-23,-23 24,23-1,0-23,-24 24,-23-1,47 1,-23 23,-1 0,24 23</inkml:trace>
  <inkml:trace contextRef="#ctx0" brushRef="#br0" timeOffset="100366.2583">20696 7643,'0'-23,"-23"23,23 23,-24-23,24 24,0 23,0-24,0 1,0 23,0-24,0 24,0-23,0-1,0 24,0-23,0-1,0 1,0 0,-23-24,23-24,0-23,0 23,0 1,0-1,0-23,0 24,0-24,0 0,0 0,0 23,0-23,23 24,-23-24,0 23,24 1,-1-1,24 24,-23 0,-24 24,47-1,-24 24,-23-23,0-1,0 1,0-1,-23 1,-1-1,1-23,23 24,-47-1,23-23,-23 24</inkml:trace>
  <inkml:trace contextRef="#ctx0" brushRef="#br0" timeOffset="100911.5131">21049 7596,'0'24,"0"-1,-23 1,-1-1,24 1,-23-1,23 1,0 23,0-24,0 1,0-1,0 24,0-23,0-1,0 1,0-1</inkml:trace>
  <inkml:trace contextRef="#ctx0" brushRef="#br0" timeOffset="101127.5016">21026 7643,'23'-23,"-46"46,46-70,-23 24,0-1,24 24,-1-23,1 23,-1-24,48 24,-48 0,1 0,23 0,-24 0,24 0,-23 0,-1 0,-23 24</inkml:trace>
  <inkml:trace contextRef="#ctx0" brushRef="#br0" timeOffset="101327.4877">21073 7784,'-24'0,"48"0,-48 24,48-24,-1 0,1 0,-1 0,1 0,-1 0,1 0,-24 23,23-23,1 0</inkml:trace>
  <inkml:trace contextRef="#ctx0" brushRef="#br0" timeOffset="101519.4743">21049 8067,'-23'23,"46"-46,-70 46,47 1,24-24,-1 0,24 0,0 0,-23 0,23-24,0 24,-24-23,24 23,0-24</inkml:trace>
  <inkml:trace contextRef="#ctx0" brushRef="#br0" timeOffset="102431.417">21708 7573,'0'23,"0"1,0-1,-24 1,24 23,-23 0,23 0,0-24,0 1,0 23,0-24,0 24,0-23,0-1,0 1,0 0,0-48,0 0,0-23,0 24,23-24,-23 23,24-23,-24 24,0-24,0 0,0 23,0-23,0 0,23 0,-23 0,24 24,-24-1,0 1,23-1,1 24,-1 0,1 0,-1 24,-23-1,24 1,-24-1,23 24,-23-23,0-1,-23 1,23-1,-24 1,24-1,-23 1,-1-24,-23 0,24 23,-1-23,1 0,-24 0,23 0,1 24,23-1,23-23,1 24,-1-1,1 1,23-1,-24-23,24 24,-23-1,-1 1,1-1,23 1,-24-1,1 1,-1 0,1-24</inkml:trace>
  <inkml:trace contextRef="#ctx0" brushRef="#br0" timeOffset="103247.3663">22319 7502,'0'0,"0"24,-23-1,-1-23,24 47,-23 0,-1-23,0 23,24-24,0 24,-23 0,-1 0,24-23,0 23,-23 0,-1-24,24 25,-23-48,-1 23,1 1,23-48,0 1,0-25,0 1,23 24,1-24,-1 0,1 0,-1 23,-23-46,24 46,-1-23,1 24,0-24,-1 23,-23 1,0-1,24 24,-1 0,-23 24,0-1,24 1,-24-1,23 24,-23-23,0-1,0 1,0 23,24 0,-24-24,0 1,0-1,23 1,-23-1,24 24,-24-23,0-1</inkml:trace>
  <inkml:trace contextRef="#ctx0" brushRef="#br0" timeOffset="103423.3524">22272 7902,'-23'0,"211"94,-353-188,118 94,47-24,24 24,-1 0,1 0,-1-23,1 23,23 0</inkml:trace>
  <inkml:trace contextRef="#ctx0" brushRef="#br0" timeOffset="103831.3295">22484 7549,'23'0,"1"0,-1 0,24 0,-23 0,-1 0,1 0,23 0,-24 0,1-23,23 23,0 0,-23 0,23 0,-24 0</inkml:trace>
  <inkml:trace contextRef="#ctx0" brushRef="#br0" timeOffset="104055.3139">22813 7573,'-24'23,"48"-46,-71 70,47-24,0 1,0-1,0 1,0-1,0 1,-24-1,24 1,0 23,0-24,0 1,0-1,24 1</inkml:trace>
  <inkml:trace contextRef="#ctx0" brushRef="#br0" timeOffset="104471.2899">23283 7667,'24'-24,"-48"48,48-71,-1 23,-23 1,0-1,-23 24,-1 0,1 0,-24 24,47-1,-47 1,47-1,-47 1,23 23,24-24,-23 24,23-23,0-1,23 1,-23-1,24-23,-1 24,1-24,23 0,-47-24,23 24,1-23,-1-1,1 1,-1-1,1-23,-24 24,0-1,0 1,0-1,0 1,-24 23,24-24,-23 24,-1 0,1 0</inkml:trace>
  <inkml:trace contextRef="#ctx0" brushRef="#br0" timeOffset="105403.8637">23589 7526,'24'0,"-48"0,48-24,-24 1,0 46,0 1,0-1,0 1,-24-1,24 24,-23-23,23-1,0 1,-24 23,24 0,0-24,0 1,0-1,0 24,0-23,0-1,0-46,0-24,0 23,0 1,0-24,0 23,0-23,0 24,0-24,24 0,-1 0,1 23,-24-23,0 0,23 24,1-25,-1 48,1-23,-24-1,47 24,-24 0,1 24,-1-24,-23 23,24 1,-24 0,0-1,0 24,0 0,-24 0,24-23,-47-1,24 1,-24-24,23 23,1-23,-1 0,1 0,-1 0,1 0,46 24,1-24,-1 23,1 1,-1-1,1 1,-1-24,24 23,-23 1,-1-1,24-23,-47 24,47-1,-23-23</inkml:trace>
  <inkml:trace contextRef="#ctx0" brushRef="#br0" timeOffset="105945.9534">24318 7620,'0'-24,"0"48,24-71,-24 23,0 1,0-1,-24 1,24-1,-23 24,-1-23,-23 23,24 0,-24 0,23 0,0 23,-23-23,47 24,-23 23,23-24,-24 1,24 23,24-24,-1 1,-23-1,24 1,-1-1,1 1,0-1,-1 1,1-24,-1 23,-23 1,0-1,24-23,-24 24,-24-1,-23 1,24-1,-25-23,25 0,-1 0,-46 0,46 0,-23 0,0 0,24 0,-1 0</inkml:trace>
  <inkml:trace contextRef="#ctx0" brushRef="#br0" timeOffset="106809.8994">25823 7526,'0'-24,"0"48,0-24,0 23,0 1,-23 23,23-24,0 1,0 23,-24-24,24 24,0-23,0-1,0 1,0-1,-23 1,23-1,-24 1,24-1,0-46,24-1,-24-23,23 24,-23-24,0 23,24-23,-24 0,23 0,-23 0,0 0,0 0,0 24,0-1,0 1,24 23,-1 23,1 1,-24-1,0 24,0-23,23 23,-23-24,0 24,24-23,-24 23,0 0,0 0,23-24,-23 1</inkml:trace>
  <inkml:trace contextRef="#ctx0" brushRef="#br0" timeOffset="106993.8904">25682 7808,'0'-24,"0"48,24-48,-1 24,1 0,-1 0,1 0,-1 0,1 0</inkml:trace>
  <inkml:trace contextRef="#ctx0" brushRef="#br0" timeOffset="107609.8491">26388 7643,'0'-23,"0"46,23-46,-23-1,24 1,-24-1,0 1,0-1,-24 1,1 23,-1 0,1 0,-24 0,0 0,23 23,-23 1,0-1,24 1,-1-1,1 1,23-1,0 1,23-1,1 1,-1-24,24 23,-23 1,-1-1,24-23,-23 24,23-24,-47 23,23-23,1 24,-24-1,-24-23,1 24,-24-1,23 1,-23-24,0 23,0-23,24 0,-24 0,-24 0,47 0,1-23</inkml:trace>
  <inkml:trace contextRef="#ctx0" brushRef="#br0" timeOffset="108649.7838">27634 7549,'0'24,"-23"-1,23 1,0-1,0 1,0-1,0 1,-24-1,24 24,0-23,0-1,0 1,0-1,0 1,-23-24,23-24,0 1,0-1,0 1,0-1,0-23,23 24,-23-24,24 23,-24 1,23-24,1 23,-1 24,1 0,-1 0,-23 24,0 23,0-24,0 1,0-1,0 1,0-1,0 1,0-48,0 1,24-1,-24 1,0-1,23-23,-23 24,24-1,-1 24,1-23,-24-1,23 24,1 0,-1 0,1 24,-24-1,24 1,-24-1,0 24,0-23,0-1,0 1,0 23,0-24,0 1,0-1,0 24,0-23,0-1,23 1</inkml:trace>
  <inkml:trace contextRef="#ctx0" brushRef="#br0" timeOffset="109297.7428">28269 7620,'24'-24,"-1"1,1 23,-24 23,-24 1,1-1,23 24,-24-23,-23 23,47 0,-23-24,-1 1,24-1,0 24,-23-23,23-1,-24-23,24 24,-23-24,23-24,0 1,0-1,0-23,0 24,0-1,0 1,23-24,-23 0,24 23,-1-23,1 0,-1 24,1-1,23 1,-24-1,1 24,23 0,-24 0,24 47,-47 0,0 0,0-23,0 23,0-24,0 24,0-23,-23-1,23 24,-24-47,24 71,0-48,-23 1,23-48</inkml:trace>
  <inkml:trace contextRef="#ctx0" brushRef="#br0" timeOffset="109449.7344">28246 7878,'-24'-23,"189"117,-306-165,117 24,71 24,-23 23,-1 0,1 0,-1-24</inkml:trace>
  <inkml:trace contextRef="#ctx0" brushRef="#br0" timeOffset="109929.7046">28787 7549,'0'24,"0"-1,0 1,-24-1,24 1,0 23,-23-47,23 47,0-24,0 1,0-1,0 1,-24-24,24 23,-23-23,23 24,-24-24</inkml:trace>
  <inkml:trace contextRef="#ctx0" brushRef="#br0" timeOffset="110402.9942">28528 7549,'0'0,"23"0,1 0,0 0,-1 0,24 0,-23 0,23-23,0-1,0 24,0-23,-24 23,24-24,0 24,-23 0,23 0</inkml:trace>
  <inkml:trace contextRef="#ctx0" brushRef="#br0" timeOffset="110930.2818">29398 7455,'0'24,"0"-1,0 1,0-1,0 1,0-1,-23 1,23 23,-24 0,24-24,0 1,0 23,0-24,-23-23,23 24,0-1,-24-23,1 0</inkml:trace>
  <inkml:trace contextRef="#ctx0" brushRef="#br0" timeOffset="111330.2566">29234 7737,'47'-188,"-71"447,48-565,-71 541,141-517,-71 259,1-1,-1 0,24 1,-47-1,47 24,-23 0,23 0,-47 24,47-24,-47 23,23 1,-23 0,24-1,-24 1,0-1,-24 1,1-1,-24 1,23-1,1-23,-1 0,-23 0,24 0,-1 0,1 0,46 24,1-24,-1 23,1-23,23 24,-24-1,1 1,23-24,-24 23,1 1,-1-1,24 1,-23-1,-1-23,-23 24,24-24</inkml:trace>
  <inkml:trace contextRef="#ctx0" brushRef="#br0" timeOffset="111647.5968">29963 7526,'0'-24,"0"1,23-1,1 24,23 0,-47-23,23 23,24 0,-23-24,-1 24,1 0,-1-24</inkml:trace>
  <inkml:trace contextRef="#ctx0" brushRef="#br0" timeOffset="111871.5817">30080 7432,'-23'0,"46"0,-46 23,-1-23,1 24,23-1,0 1,0-1,0 1,0-1,-24 1,24-1,0 1,0-1,0 1,0-1,0 1,0-1,0 1,0-1,-23-23</inkml:trace>
  <inkml:trace contextRef="#ctx0" brushRef="#br0" timeOffset="112047.5725">29845 7878,'94'0,"-141"-23,118 23,-189 23,283-46,-142 23,1-24,23 24,-24-23,24 23,-23 0</inkml:trace>
  <inkml:trace contextRef="#ctx0" brushRef="#br0" timeOffset="112447.5458">30927 7526,'0'0,"0"-24,0 1,0-1,-24 24,1 0,-1 0,-23 0,0 24,24-1,-48 1,48-1,-24 1,0 23,0-24,23 1,0 23,24-24,0 1,0 23,24-24,0 1,-1-1,24-23,0 0,-23 0,23 0,0 0,-24 0</inkml:trace>
  <inkml:trace contextRef="#ctx0" brushRef="#br0" timeOffset="113095.5036">31209 7479,'0'-24,"0"48,0-1,0 1,0-1,0 1,-23-1,23 24,0-23,0-1,23 1,-23-1,0 24,0-23,0-1,-23 1</inkml:trace>
  <inkml:trace contextRef="#ctx0" brushRef="#br0" timeOffset="113351.4905">31162 7596,'0'-23,"0"46,0-70,24 24,-24-1,0-23,23 47,1-47,-1 23,1 24,-24-23,47-1,-24 1,1 23,-1-24,1 24,-1 0,1 0,-1 0,1 0,-1 0,1 0,-1 0,1 0,-1 24</inkml:trace>
  <inkml:trace contextRef="#ctx0" brushRef="#br0" timeOffset="113583.4757">31115 7714,'0'23,"24"-23,-1 0,1 0,-1 0,1 0,23 0,-24 0,1 0,-1 0,1 0</inkml:trace>
  <inkml:trace contextRef="#ctx0" brushRef="#br0" timeOffset="113791.4596">31139 7878,'0'0,"-24"0,48 0,-1 0,1 0,-1 0,1 0,23 0,-24 0,24 0,0 0,-23 0,23-23,-24 23,1 0,-1 0,1-24</inkml:trace>
  <inkml:trace contextRef="#ctx0" brushRef="#br0" timeOffset="114215.4351">32126 7549,'24'0,"-48"0,71-23,-23-1,-1 1,-23-1,-23 1,-1-1,1 0,-1 24,1 0,-1 0,1 0,-24 0,0 24,0 0,47-1,-24-23,1 24,23-1,0 24,23-23,1-1,-1 1,1-1,23 1,0-1,-24 1,24-24,0 23,-47 1,24-1,-1 1,1-24,-24 23,0 1,-24-1,1-23,-1 0,-23 24,-23-24,23 0,0 0,0 0</inkml:trace>
  <inkml:trace contextRef="#ctx0" brushRef="#br0" timeOffset="116715.2273">11689 9078,'0'23,"0"1,-24-24,24 23,0 1,0-1,-23 24,23-23,0-1,0 25,0-25,0 24,-24 0,24 0,0 0,0 0,-23 0,-1 0,24-23,0 23,0-24,-23 1,23-1,-24 1,24-1,0-46</inkml:trace>
  <inkml:trace contextRef="#ctx0" brushRef="#br0" timeOffset="117067.2044">11595 9219,'0'-24,"23"1,-46 70,46-118,-23 48,0-1,0 1,24 23,-1 23,1 24,-24-23,23-1,1 24,-24-23,23 23,-23-23,24 23,-1 0,-23-24,0 24,0-23,24 23,-24-24,0 1,0-1,0 24,0-23,0-1,0 1</inkml:trace>
  <inkml:trace contextRef="#ctx0" brushRef="#br0" timeOffset="117323.1905">11524 9525,'-23'0,"23"-24,23 24,24-23,-23 23,-1 0,1-24,23 24,-24 0,1-23</inkml:trace>
  <inkml:trace contextRef="#ctx0" brushRef="#br0" timeOffset="117915.1492">11501 9054,'0'-23,"23"23,-23-24,24 1,-24-1,23 1,-23-1,24 1,-1-1,-23 1,24 23,-1 0,1 0,-24 23,23 1,1-1,-1 1,1-1,-1 1,-23-1,24 24,-1-47</inkml:trace>
  <inkml:trace contextRef="#ctx0" brushRef="#br0" timeOffset="118795.0959">8984 9266,'0'-24,"0"1,0-1,0 1,0-1,0 1,0-1,0 48,0 23,0-24,0 24,-23 0,23 1,0 22,0 1,0-24,0 23,0-23,0 0,0 0,0-23,0-1,0 1,0-1,0 1,0-1,23-23,1 0,-1 0,1 0,23-23,-24 23,24 0,-23-24,23 24,-24 0,1 0</inkml:trace>
  <inkml:trace contextRef="#ctx0" brushRef="#br0" timeOffset="119595.047">9454 9854,'24'0,"-1"0,1 0,0 0,-1 0,1 0,-1 0,1-24,-24 1,23 23,-23-24,0 1,0-1,0 1,-23 23,-1 0,24 23,0 1,0-1,0 1,0-1,0 1,24-24,-24 23,23-23,1 0,-1 0,-23-23,24 23,-1-24,1 1,-24-1,0 1,23-24,1 23,-24-23,23 0,-23 0,0 0,0 0,24 0,-24 0,0-24,0 48,0-1,0 48,0-1,0 25,-24-25,24 48,-23-24,23 23,-24-23,1 24,23-48,0 24,0 0,0-23,0 23,23-47,-23 23,24 1,-1-24,1 0,-1 0,1 0,-1-24,24 1,-23 23</inkml:trace>
  <inkml:trace contextRef="#ctx0" brushRef="#br0" timeOffset="119851.028">9643 9525,'23'0,"1"23,-1-23,24 0,-23 0,46 0,-46 0,23 0,0 0,0 0,-24 0</inkml:trace>
  <inkml:trace contextRef="#ctx0" brushRef="#br0" timeOffset="121938.8962">12512 9431,'23'0,"1"0,-1 0,24 0,-23 0,-1-24,48 24,-47 0,-1 0,24-23,-23 23</inkml:trace>
  <inkml:trace contextRef="#ctx0" brushRef="#br0" timeOffset="122170.8807">12559 9595,'0'0,"23"0,1 0,-1 0,1 0,-1 0,25 0,-25 0,24-23,0 23,0 0,-23-24</inkml:trace>
  <inkml:trace contextRef="#ctx0" brushRef="#br0" timeOffset="123418.804">14252 8937,'0'-24,"24"24,-24 24,0-1,0 24,0-23,0-1,23 24,-23 0,0-23,0 46,24-23,-24 1,23-1,-23 0,0 0,0 0,0 0,0-24,0 24,0-23,-23-1,23 1,-24-24,24 23</inkml:trace>
  <inkml:trace contextRef="#ctx0" brushRef="#br0" timeOffset="124218.755">14864 9007,'0'0,"-24"0,1 0,-1 0,24 24,0-1,0 1,0-1,0 24,0-23,0-1,0 24,24-23,23 23,-47-23,47-1,-47 1,47-24,-24 23,24-23,-23 0,-1 0,24-23,0-1,-23 24,23-23,-23-1,23 0,-24-23,1 24,-24-1,23 1,-23-1,0-23,0 24,0-1,0 1,-23-1</inkml:trace>
  <inkml:trace contextRef="#ctx0" brushRef="#br0" timeOffset="124642.7246">15075 9078,'0'23,"0"1,0 23,0-24,0 1,0-1,0 24,0 1,0-1,24 23,-24-23,23 0,-23 24,0-24,0-24,0 24,-23-23,-1-1,24 1</inkml:trace>
  <inkml:trace contextRef="#ctx0" brushRef="#br0" timeOffset="125242.6857">15593 9101,'0'0,"-24"0,48 24,-1-1,1-23,-1 24,1-24,-1 23,24 1,-23-24,-1 23,1-23,-1 24,25-24,-25 23,-23 1,24-24,-1 24,-23-1,0 1,0-1,-23 1,-1-1,1 1,-1-1,0 1,-23-1,24 1,-1-1,1 1,-1-1,1 1,-1-24,1 23</inkml:trace>
  <inkml:trace contextRef="#ctx0" brushRef="#br0" timeOffset="126610.6008">16816 9101,'0'0,"0"24,-24-1,-23-23,47 24,-47-24,24 23,-1 1,-23-1,0-23,24 0,-1 24,-23-24,23 23,1-23,-1 24,48 0,23-1,-47 1,47-24,-23 23,23 1,-24-1,24-23,-23 47,-1-47,24 24,-47-1,47 1,0 23,-23-47,-24 23,0 1</inkml:trace>
  <inkml:trace contextRef="#ctx0" brushRef="#br0" timeOffset="127266.5627">17357 9101,'0'0,"0"-23,0-1,-24 24,1 0,-1 0,1 0,-1 0,1 24,-1-24,-23 23,47 24,-47-23,47 23,-24 0,24 0,0 0,0 0,0-23,24 23,-24-24,23 1,1-1,23 1,0-1,-23-23,23 0,0-23,-24-1,24 1,-23-1,-1 1,1-1,-1 1,-23-24,0 23,0-23,0 23,0-23,0 24,-23-1,-1 1,1-24,-1 23,1 1</inkml:trace>
  <inkml:trace contextRef="#ctx0" brushRef="#br0" timeOffset="127698.5333">17263 8796,'0'23,"0"24,-24 0,24-23,-23 23,-1 0,24 0,0 23,0-23,0 0,0 24,0 0,0-24,0 23,0 1,0-24,0 23,0-46,0 23,0 0,0-24,0 1,0-1,0 1</inkml:trace>
  <inkml:trace contextRef="#ctx0" brushRef="#br0" timeOffset="130577.4405">11618 10842,'0'-24,"0"48,0-1,0 1,0 23,-23-24,23 24,-24 0,24-23,0 23,0 0,0 0,-23 0,23 0,-24-23,24 23,0-24,-23 1,23 23,-24-47,24 23,-23 1,23-1,0-46</inkml:trace>
  <inkml:trace contextRef="#ctx0" brushRef="#br0" timeOffset="130921.4138">11524 11053,'0'-23,"-70"423,140-824,-70 471,24-141,-1 71,-23-1,0 1,24-1,-24 1,23-1,-23 1,24 23,-24 23,23 1,1-1,-24 1,23 46,1-23,-24 0,0-23,0 23,0 0,0 0,0-23,0 23,0-24,0 1,0 23,0 0,0-24,0 1</inkml:trace>
  <inkml:trace contextRef="#ctx0" brushRef="#br0" timeOffset="131169.4028">11501 11218,'23'0,"1"-24,-1 24,1 0,-1-23,1 23,-1-24,1 24</inkml:trace>
  <inkml:trace contextRef="#ctx0" brushRef="#br0" timeOffset="131801.3598">11430 10795,'24'0,"-24"-24,23 24,1 0,-24-23,23 23,-23-24,24 24,-1-23,1 23,-1 0,1 23,-1 1,1-24,-24 23,23 1,1-24,-24 23</inkml:trace>
  <inkml:trace contextRef="#ctx0" brushRef="#br0" timeOffset="132673.311">12041 10277,'0'24,"0"-1,0 1,0-1,0 24,0-23,0-1,0 24,0-23,0-1,0 25,0-25,0 1,0 23,24-47,-24 47,0-24,0 1,-24-1,24 1,-23-1,23 1,-24-1,1-23</inkml:trace>
  <inkml:trace contextRef="#ctx0" brushRef="#br0" timeOffset="133129.2789">11900 10512,'0'-23,"24"23,-1 0,1 0,23 0,-24 0,1 0,23 0,-23 0,23 0,0 0,-24 0,1 0,-1-24,1 24,-1 0</inkml:trace>
  <inkml:trace contextRef="#ctx0" brushRef="#br0" timeOffset="133737.2423">12700 10912,'24'0,"-1"0,1 0,-1 0,1 0,-1 0,1 0,-1 0,1 0</inkml:trace>
  <inkml:trace contextRef="#ctx0" brushRef="#br0" timeOffset="133937.2281">12747 11053,'24'0,"-1"0,1 0,-1 0,1 0,-1 0,1 0,-1 0</inkml:trace>
  <inkml:trace contextRef="#ctx0" brushRef="#br0" timeOffset="170012.3758">17921 8913,'0'-23,"0"-1,0 1,0-1,-23 24,23 24,0-1,23 1,-23 23,0 0,0-24,0 48,0-24,0 0,0 23,0-23,0 1,0 22,0 1,0-24,0 23,0-46,0 23,0-24,0 24,0-23,24-1</inkml:trace>
  <inkml:trace contextRef="#ctx0" brushRef="#br0" timeOffset="171258.0437">25329 9007,'0'-23,"0"-1,24 24,-24-23,23 23,-23-24,0 48,0-1,0 1,0-1,0 24,24-23,-24 23,24-24,-24 24,0 24,0-24,0-23,0 23,0 0,0-24,-24 24,24-23,-24 23,24-24,0 1,0 23</inkml:trace>
  <inkml:trace contextRef="#ctx0" brushRef="#br0" timeOffset="171812.4892">25988 8984,'0'-24,"0"48,-24-1,24 1,0-1,0 1,0 23,0-24,24 1,-24-1,47 1,-23-1,-1-23,1 24,-1-24,24 0,-23 0,46 0,-46-24,23 24,-47-23,47-1,-47 1,23-1,1 1,-24-1,0 1,0-1,0-23,0 24,0-1,0-23</inkml:trace>
  <inkml:trace contextRef="#ctx0" brushRef="#br0" timeOffset="172252.4612">26270 9031,'0'0,"0"-24,0 48,0-1,-23 1,23 23,-24 0,24-24,0 24,0-23,0 23,0-23,0 23,0-24,0 1,0 23,0-24,0 1,0-1,0 1,0-1</inkml:trace>
  <inkml:trace contextRef="#ctx0" brushRef="#br0" timeOffset="173276.3979">26694 9078,'-24'-24,"48"24,-1 0,24 0,-23 24,23-24,-24 0,24 23,0-23,0 0,0 24,-23-24,23 23,0-23,0 24,-24-24,24 23,1 1,-48-1,0 1,0-1,-48 1,1 0,24-1,-24-23,0 24,23-1,-23 1,24-24,-1 0,1 23,-1-23,1 24,-1-24,1 0</inkml:trace>
  <inkml:trace contextRef="#ctx0" brushRef="#br0" timeOffset="174060.6122">28081 9031,'24'-24,"-48"48,71-48,-23 24,-1 0,-23 24,-47-1,24 1,-1-24,-46 47,23-24,-1 1,25-1,-24-23,0 24,23-1,-23-23,24 0,-1 24,24-1,24-23,-1 0,-23 24,47 0,-23-24,23 0,-24 23,1 1,23-1,-23-23,46 47,-46-47,23 24,-24-1,1-23,-1 24,1-24,-1 23</inkml:trace>
  <inkml:trace contextRef="#ctx0" brushRef="#br0" timeOffset="174596.5791">29069 9031,'0'-24,"-24"24,-23 0,0 0,0 0,24 24,-24-1,0 1,23-1,1 24,-24-23,23-1,24 24,-23-23,23-1,0 25,23-25,-23 1,24-1,-1 1,1-24,23 23,0-23,-24 0,24 0,-23 0,23 0,-24-23,1 23,23-24,-47 1,47-1,-47 1,0-1,0 0,0-23,0 24,0-1,-24 1,1-24,-1 23,-23-23,24 24,-1-1</inkml:trace>
  <inkml:trace contextRef="#ctx0" brushRef="#br0" timeOffset="175012.55">28834 8796,'23'0,"-46"0,46-24,1 24,-24-23,0 46,0 24,0-23,0-1,-24 24,24 0,0 0,0 71,-23-71,23 23,0-23,0 1,0 22,-24-23,24 0,-23 24,23-24,0 0,0-24,-24 1,24 23,-23-24,23 1,0-1,23-23</inkml:trace>
  <inkml:trace contextRef="#ctx0" brushRef="#br0" timeOffset="175548.5183">29445 8913,'24'-23,"-48"46,48-70,-1 24,1-1,-24 1,0-1,0 71,0-23,0 23,0-24,0 48,0-24,0 0,-24 47,24-24,0-23,0 1,0-1,0 0,-23 0,23-24,0 24</inkml:trace>
  <inkml:trace contextRef="#ctx0" brushRef="#br0" timeOffset="177144.4223">26106 9830,'0'-23,"0"-1,0 48,0-1,0 1,0-1,0 24,0-23,0 23,0-23,0-1,0 24,23-23,-23-1,0 24,0 0,0-23,0-1,0 1,-23-24</inkml:trace>
  <inkml:trace contextRef="#ctx0" brushRef="#br0" timeOffset="177484.7768">26035 10183,'0'0,"-24"-23,1 23,23 23,0 1,0-1,0 1,0-1,23-23,1 24,0-24,-1 0,1 0,-1 0,24-24,0 1,-23-1,-1 1,1 23,23-24,-47 1,47-1</inkml:trace>
  <inkml:trace contextRef="#ctx0" brushRef="#br0" timeOffset="179180.008">26341 10701,'23'0,"-46"0,23 0,-24 23,1 1,-1-24,1 23,-1 1,1-24,-1 23,-23 1,24-24,-1 23,1-23,-1 24,-23-24,47 23,-24-23,1 0,-1 24,1-24,-1 0,24 23,0 1,24-24,-24 23,23 1,1-24,23 23,-24 1,25-1,-25 1,24-24,0 23,-23 1,23-1,-24 1,24-24,-23 24,23-1,-24 1,1-24</inkml:trace>
  <inkml:trace contextRef="#ctx0" brushRef="#br0" timeOffset="179787.9725">26811 10677,'-23'0,"46"0,-46-23,23 46,-24-23,24 24,-23-1,23 1,0 23,0-24,23 1,1-1,-24 24,47-23,-24-1,24 1,0-1,-23-23,23 24,-24-24,24 0,-23 0,23 0,-24-24,24 24,-23-23,-1-1,1 1,0-1,-1-23,-23 24,24-1,-24 1,0-24,0 23,0 1,0-1,0 1,0-1,-24 24</inkml:trace>
  <inkml:trace contextRef="#ctx0" brushRef="#br0" timeOffset="180187.9496">27164 10701,'0'-24,"0"48,0-71,0 23,-24 24,1 24,23-1,0 24,0 0,0-23,0 23,0 0,0 0,0 0,0 0,0 0,0 0,0-24,0 24,0 1,0-25,0 24,0 0,-24-23,24-1,0-46</inkml:trace>
  <inkml:trace contextRef="#ctx0" brushRef="#br0" timeOffset="180633.9347">27493 10536,'0'-24,"0"48,0-1,0 1,0 0,0 23,0 0,0-24,0 48,0-48,0 24,0 24,0-24,24 0,-24 0,0 0,0 0,0 0,0 0,0 0,-24-23,24-1,0 1</inkml:trace>
  <inkml:trace contextRef="#ctx0" brushRef="#br0" timeOffset="184245.0124">28340 10701,'23'0,"1"0,-24-24,-24 24,1 0,-1 0,1 0,-1 0,-23 0,0 0,24 0,-24 0,23 24,1-24,-24 23,47 1,-47-1,23 1,0-1,24 1,-23-1,23 1,0 23,0-24,23 1,-23-1,24 24,0-47,-1 24,1-1,23 1,-24-24,1 0,46 0,-46 0,-1 0,48 0,-48 0,1 0,23-24,0 1,-24-1,-23 1,24-1,-1 1,-23-1,0 1,0-24,0 23,0 1,-23-1,23 1,-24-1,24 1,-23-1,-24 1,23 23,1-24</inkml:trace>
  <inkml:trace contextRef="#ctx0" brushRef="#br0" timeOffset="185164.9544">28199 10465,'23'0,"-23"-23,0 46,-23 1,23-1,-24 1,24-1,0 25,0-1,0 0,0 23,0-23,0 0,0 24,0-24,0 0,0 47,0-47,0 0,0-23,0-1,-23 24,-1-23,24-1,-23 1</inkml:trace>
  <inkml:trace contextRef="#ctx0" brushRef="#br0" timeOffset="186197.995">28740 10677,'23'0,"1"0,23 24,-24-24,24 0,-23 0,23 23,0-23,0 24,0-24,0 23,0-23,0 24,0-24,0 23,-23-23,-1 24,1-1,-1-23,-23 24,24-24,-24 23,0 1,-24-1,24 1,-23-1,-1 1,-23-24,24 23,-48 1,24-1,0 1,23-24,1 23,-1-23,1 24,-24-24,23 23,1-23</inkml:trace>
  <inkml:trace contextRef="#ctx0" brushRef="#br0" timeOffset="192986.8415">14088 10019,'0'-24,"0"1,0 46,0 1,0-1,0 1,0-1,0 1,0-1,0 1,0-1,0 1,23-24,1 0,-1 0,1 0,-1 0,1 0,-1 0,24 0,-23 0,-1 0,24 0,0 0,-23 0,46-24,-23 24,1 0,22 0,-23 0,0 0,24 0,-24 0,47 0,-24-23,1 23,-1 0,1 0,0 0,23 0,0 0,0-24,0 24,-24 0,48 0,-24 0,0 0,0 0,0 0,0 0,0 0,1 0,-25 24,24-24,-23 23,23-23,-24 0,24 24,-23-24,47 0,-48 0,24 0,0 0,-23 0,23-24,-24 24,25 0,-25-23,1-1,-1 1,1 23,-24-47,23 23,-46 1,23 23,0-24,-24 1,1-1,0 24,-1-24,-23 1,24 23,-24-24,0 1,0-1,23 1,-23-1,0 1</inkml:trace>
  <inkml:trace contextRef="#ctx0" brushRef="#br0" timeOffset="200712.7314">15640 9877,'0'-23,"0"-1,23 24,1 0,-1 0,1 0,-24 24,23-24,-23 23,0 1,0-1,0 1,0-48,24 1,-24-1,23 1,-23-1,24 24,-24-23,23 23,-23 23,24 1,-24-1,24-23,-24 24,23-24,-23 23,0 1,24-24</inkml:trace>
  <inkml:trace contextRef="#ctx0" brushRef="#br0" timeOffset="201009.0532">16181 9854,'-24'0,"1"23,23 1,-24-1,1 1,-1-24</inkml:trace>
  <inkml:trace contextRef="#ctx0" brushRef="#br0" timeOffset="201257.0372">16016 9854,'24'0,"-1"0,1 23,-1 1,1-24,-24 23,23-23,-23 24</inkml:trace>
  <inkml:trace contextRef="#ctx0" brushRef="#br0" timeOffset="201513.0245">16251 9854,'0'-24,"0"48,0-1,0 1,0-1,0 1,0 0,0-1</inkml:trace>
  <inkml:trace contextRef="#ctx0" brushRef="#br0" timeOffset="202800.9402">18156 9666,'0'23,"0"1,0-1,0 1,24-24,-24 23,0 1</inkml:trace>
  <inkml:trace contextRef="#ctx0" brushRef="#br0" timeOffset="203216.9145">18509 9689,'-23'0,"-1"24,1-24,23 23,-24-23,24 24,-24-24,1 23,-1 1</inkml:trace>
  <inkml:trace contextRef="#ctx0" brushRef="#br0" timeOffset="203464.9002">18344 9713,'24'0,"-24"23,23-23,1 0,0 0,-1 24</inkml:trace>
  <inkml:trace contextRef="#ctx0" brushRef="#br0" timeOffset="204032.8614">18603 9689,'0'0,"24"-23,-1 23,-23 23,24-23,-24 24,0-1,0 1,0-1,0 1,23-24,-23-24,0 1,24 23,-1-24,-23 1,24 23,-24-24,23 24,1 0,-1 0,-23 24,0-1,0 1,0-1,0 1,24-24,-24 23</inkml:trace>
  <inkml:trace contextRef="#ctx0" brushRef="#br0" timeOffset="210345.2869">18086 10371,'-24'0,"48"0,-1 0,1 0,-1 0,24 24,-23-24,23 23,0 1,0-24,24 23,-1 1,1-1,-1 1,1-1,-1 25,1-25,-1 1,24-1,-23 1,23-1,-23 1,23-1,-24 1,24-1,-23 1,23-1,-23-23,-1 24,1-24,-24 23,23-23,-23 0,-23 0,23 0,-24 0,1 0,-1 0,-23-23,0-1,-23 24,-1-23,24-1,0 1,0-1,0 1,0-1,-23 24,23 24,0-1,0 1,0-1,0 1,23-1,-23 1,0-1,0 1,0-1,-23-23,-24 24,23-24,1 23,-24 1,0-24</inkml:trace>
  <inkml:trace contextRef="#ctx0" brushRef="#br0" timeOffset="211057.2415">20485 11030,'0'-24,"0"1,0-1,23 24,1 0,-24 24,0-1,0 1,0-1,0 1,23-1,-23 1,0-48,0 1,24-1,-1 24,-23-23,24-1,-1 1,-23-1,47 24,-23 0,-1 0,1 0,-24 24,0-1,0 1,23-1,-23 1,24-1,-24 1,23-24,-23 23,24-23,-24 24,23-24</inkml:trace>
  <inkml:trace contextRef="#ctx0" brushRef="#br0" timeOffset="211409.2189">21261 10983,'23'0,"1"-24,-1 24,-23 24,-23-24,-1 23,1 1,-1-1,1-23,23 24,-47-1,23 1,24-1,-23-23</inkml:trace>
  <inkml:trace contextRef="#ctx0" brushRef="#br0" timeOffset="211633.2128">21096 11006,'24'0,"-48"94,24-188,47 94,-23 24,-1-24,1 23,-1 1,1-24,-24 23,23 1,1-24,-1 23,1 1</inkml:trace>
  <inkml:trace contextRef="#ctx0" brushRef="#br0" timeOffset="212089.1791">21543 11100,'23'-23,"-23"-1,24 24,-24-23,0-1,0 1,0-1,24 24,-1 0,-23 24,24-24,-24 23,0 1,0-1,0 1,0-1,0 1,0-48,0 1,23-1,1 24,-1-23,1-1,-24 1,47 23,-24 0,1 0,-1 0,-23 23,0 1,24-1,-24 1,23-1,-23 1,24-24,-24 23,23 1</inkml:trace>
  <inkml:trace contextRef="#ctx0" brushRef="#br0" timeOffset="213309.0228">29916 9172,'23'0,"1"0,-1 0,1 0,23 0,0 0,-24 0,24 0,0 0,24 0,-24 0,23 0,-23 0,1 0,-25 0,24 0,-23 0,-1 0,-46 0,-1 0,24-24,-23 24,-1 0,1-23,-1 23,0 0,48 0,0 0,-1 0,1 23,-1-23,1 24,-1-24,-23 23,24-23,-1 24,-23-1,0 1,0-1,0 1,-23-24,-1 24,1-24,-1 23,1-23</inkml:trace>
  <inkml:trace contextRef="#ctx0" brushRef="#br0" timeOffset="213796.9904">31139 8890,'0'0,"23"0,-23 23,0 1,0-1,0 24,0 0,0-23,0-1,0 24,0-23,0-1,0 1,0-1,0 1,0-1,0 1</inkml:trace>
  <inkml:trace contextRef="#ctx0" brushRef="#br0" timeOffset="214068.9726">31679 9054,'47'-23,"-94"46,118-46,-47-1,-1 24,-23 24,-23-1,-1 1,0-24,1 23,-1 1,1 23,-1-47,1 23,-1 1,1-1,-1-23,1 0,23 24,-47-24</inkml:trace>
  <inkml:trace contextRef="#ctx0" brushRef="#br0" timeOffset="214308.9563">31444 9031,'24'-24,"-48"48,71-48,-23 24,-1 0,1 24,-1-1,-23 1,24-24,-1 23,-23 1,24-1,-1 1,1-1,-1 24,25 0,-25-23,-23 0,24-24,-24 23,23-23</inkml:trace>
  <inkml:trace contextRef="#ctx0" brushRef="#br0" timeOffset="214532.943">32079 9101,'47'-70,"-94"140,94-117,-47 71,0-1,0 24,0-23,0-1,0 24,0-23,0-1,0 1,0 0,24 23,-24-24</inkml:trace>
  <inkml:trace contextRef="#ctx0" brushRef="#br0" timeOffset="222005.7718">14205 10771,'0'-23,"0"46,0 1,0-1,0 1,24-1,-24 24,23 0,-23 0,0 0,24 0,-24-23,23 46,-23-46,0 23,0 0,0-23,0 23,0-24,0 1,0-1,0 1</inkml:trace>
  <inkml:trace contextRef="#ctx0" brushRef="#br0" timeOffset="223605.6713">14558 10771,'-24'24,"24"-1,0 1,0-1,0 1,0-1,0 24,24-23,-1-1,-23 1,24-1,0-23,-1 24,24-24,-23 0,-1 0,24 0,-23 0,23-24,-24 24,1 0,-1-23,1-1,-1-23,1 24,-1-1,-23-23,24 24,-24-1,23-23,-23 24,0-1,0 1,0-1,0 1</inkml:trace>
  <inkml:trace contextRef="#ctx0" brushRef="#br0" timeOffset="224789.5892">15075 10701,'-23'0,"-1"0,24-24,-23 1,-1 23,1 0,-1 0,1 0,-24 0,0 0,23 0,-23 0,47 23,-47-23,24 24,-24-24,47 23,-48-23,48 24,-23-1,-1-23,24 24,-23-24</inkml:trace>
  <inkml:trace contextRef="#ctx0" brushRef="#br0" timeOffset="225365.5518">14793 10512,'-23'0,"-1"0,24 24,0-1,0 1,0 0,0-1,0 1,24 23,-24 0,23 0,-23-24,0 24,0 0,0 0,0 0,0 0,0-23,0 23,0-24,0 1,0-1</inkml:trace>
  <inkml:trace contextRef="#ctx0" brushRef="#br0" timeOffset="226138.5238">15311 10771,'-24'0,"48"0,-24 24,47-24,0 23,-24-23,24 24,-23-1,-1-23,24 0,-23 24,23-1,-47 1,0-1,0 1,-24-1,1-23,-1 24,-23-1,24 1,-1-1,-23-23,24 24,-24-1,0 1,23-1</inkml:trace>
  <inkml:trace contextRef="#ctx0" brushRef="#br0" timeOffset="227151.9568">16557 10795,'0'0,"-23"0,-25 23,25 1,-1-1,1-23,-24 24,0-1,23 1,-23-1,24-23,-1 24,1-24,-24 23,47 1,-24-24,1 0,23 23,0 1,23-24,1 23,-1-23,1 24,-1-24,24 23,0 1,-23-1,23 1,0 0,0-1,0 1,-23-1,23-23,-24 24,1-24</inkml:trace>
  <inkml:trace contextRef="#ctx0" brushRef="#br0" timeOffset="230232.5616">16816 10795,'0'23,"0"1,0-1,0 1,0-1,0 1,0-1,23 1,-23-1,24 1,-24-1,23-23,1 0,-1 24,24-24,0 0,0 0,-23-24,-1 24,1 0,0-23,-1-1,1 1,-1-1,1 1,-24-1,0 1,0-1,0 1,0-1,0 1,0-1,0 1</inkml:trace>
  <inkml:trace contextRef="#ctx0" brushRef="#br0" timeOffset="230656.5314">17027 10842,'0'23,"0"1,0-1,0 1,0-1,0 1,24 23,-24-24,0 24,23-23,-23-1,0 24,0-23,0 23,0 0,0-23,0-1,0 1,0-1,0 1</inkml:trace>
  <inkml:trace contextRef="#ctx0" brushRef="#br0" timeOffset="231872.185">17521 10654,'0'23,"0"1,0-1,24 1,-24 23,23-24,-23 24,24-23,-24 46,0-46,0 23,0 0,0 0,0-24,0 24,0 1,0-25,0 24,0-23,0 23,0-24,0 1,0-1</inkml:trace>
  <inkml:trace contextRef="#ctx0" brushRef="#br0" timeOffset="245280.434">14817 11547,'0'-23,"0"46,0 1,0-1,0 1,0-1,0 24,0-23,0-1,0 24,0-23,0-1,23 25,-23-25,0 1,0-1,0 1,0-1</inkml:trace>
  <inkml:trace contextRef="#ctx0" brushRef="#br0" timeOffset="245680.4118">14629 11971,'0'23,"0"1,23-1,1-23,-1 24,1-24,-1 23,24-23,-23 0,-1 0,1 0,-1 0,1-23,23-1,-24 1,1 23,-1-24,-23 1,24-1</inkml:trace>
  <inkml:trace contextRef="#ctx0" brushRef="#br0" timeOffset="246848.9514">14229 12370,'0'-23,"23"23,-23 23,0 1,0-1,24 1,-24-1,23 1,-23 0,0-48,0 0,24 1,-1-1,1 24,-1 0,1 0,-1 24,-23-1,24-23,-24 24,23 0,1-24</inkml:trace>
  <inkml:trace contextRef="#ctx0" brushRef="#br0" timeOffset="247120.9258">14840 12370,'24'-23,"-24"46,0 1,-24-1,1 1,-1-24,24 23,-23 1,-1-24,1 24</inkml:trace>
  <inkml:trace contextRef="#ctx0" brushRef="#br0" timeOffset="247336.9132">14676 12370,'0'-23,"0"46,23-23,1 24,-1-1,1-23,-1 24,1-24,-1 23,1-23</inkml:trace>
  <inkml:trace contextRef="#ctx0" brushRef="#br0" timeOffset="247584.8978">15052 12323,'0'-23,"0"46,23-46,-23 46,0 1,0-1,0 1,24-1,-24 1,23-1,-23 1,24-24,-24 24</inkml:trace>
  <inkml:trace contextRef="#ctx0" brushRef="#br0" timeOffset="248344.8533">17098 11688,'0'24,"0"-1,0 1,0 23,0-24,0 1,0 23,0-23,0-1,0 24,0-23,0 23,-24-47,24 47,0-24,0 1,-23-24,23 23</inkml:trace>
  <inkml:trace contextRef="#ctx0" brushRef="#br0" timeOffset="248640.8282">16910 12135,'0'-23,"94"93,-188-117,117 24,-23 46,0 1,24-24,-24 23,23 1,-23-1,24-23,-1 0,1 0,-1 0,1 0,-24-23,23 23,1-24,0 1,-1 23,-23-24</inkml:trace>
  <inkml:trace contextRef="#ctx0" brushRef="#br0" timeOffset="249904.7597">17498 12112,'0'23,"0"1,0-1,0 24,-24-23,24-1,0 24,0-23,0-1,0 1,0-1</inkml:trace>
  <inkml:trace contextRef="#ctx0" brushRef="#br0" timeOffset="250264.7271">17921 12135,'0'24,"-23"-1,-1 1,24-1,-23 1,-1-1,1 1,-1-1,0 1,1-1,-1 1,1-1</inkml:trace>
  <inkml:trace contextRef="#ctx0" brushRef="#br0" timeOffset="250528.71">17709 12159,'0'0,"24"0,-1 0,-23 23,0 1,0-1,24 1,0-24,-24 23,23 24,1-47,-1 24,1-1,-1 1</inkml:trace>
  <inkml:trace contextRef="#ctx0" brushRef="#br0" timeOffset="251096.6741">18062 12276,'0'-23,"24"-1,-24 1,0-1,23 24,1 0,-1 0,-23 24,0-1,24 1,-24-1,23 1,-23-1,0 1,0-1,0 1,0-48,24 24,-24-23,23-1,-23 1,24-1,-1 24,-23-23,24 23,-1 0,-23 23,24-23,-24 24,0-1,23 1,1-1,-24 1,24-1,-1-23</inkml:trace>
  <inkml:trace contextRef="#ctx0" brushRef="#br0" timeOffset="252448.5904">14817 12770,'0'24,"-24"-1,24 1,0-1,0 1,0-1,0 1,0-1,0 1,0-1,24-23,-1 24,1-24,-1 0,1 0,-1 0,24 0,-23 0,23-24,-24 24,48 0,-24 0,0 0,24 0,-24 0,23 0,24 0,-23 0,23 0,23 0,1 0,0 0,-1 0,24 0,-23 0,0-23,23 23,-24 0,1 0,-1 0,1 0,0 0,-1 0,-23-24,0 24,0 0,-23 0,0 0,-1-23,-23 23,-23 0,-1 0,1 0,-1-24,-23 1,0-1,0 1,0-1,0 1,0-1,0 1,0-1,0-23</inkml:trace>
  <inkml:trace contextRef="#ctx0" brushRef="#br0" timeOffset="253600.5153">16016 13499,'0'-23,"0"-1,24 24,-24-23,23 23,1 0,-1 23,1 1,-24-1,0 1,0-1,0 1,0-1,0 1,0-48,0 1,0-1,23 1,-23-1,24 24,-24-23,23-1,-23 1,24 23,-1 0,1 0,-1 0,-23 23,24-23,-1 24,-23-1,24 1,-1-1,1 1,-24-1</inkml:trace>
  <inkml:trace contextRef="#ctx0" brushRef="#br0" timeOffset="254000.4936">16886 13358,'-23'24,"23"-1,0 1,-24-24,1 23,23 1,-24-1,24 1,-23-1,-1 1,24-1,-23 1,-1-24,24 23</inkml:trace>
  <inkml:trace contextRef="#ctx0" brushRef="#br0" timeOffset="254256.4756">16698 13382,'0'-24,"0"48,0-1,24 1,-1-24,-23 23,0 1,24-1,-1 1,1-1,-1 1,1-1</inkml:trace>
  <inkml:trace contextRef="#ctx0" brushRef="#br0" timeOffset="254768.4437">17027 13429,'24'0,"-1"0,1 0,-24 23,0 1,0-1,23 1,-23-1,0-46,24 23,-24-24,0 1,24 23,-24-24,23 24,1 0,-1 0,-23 24,24-24,-1 23,1-23,-24 24,23-24,1 0,-1 0,1 23,-1-23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8T09:30:14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541,'0'-24,"0"1,0 46,0 1,0-1,0 1,0-1,0 1,0 23,0-24,23 1,-23-1,0 24,24-23,-24 23,0-24,23 1</inkml:trace>
  <inkml:trace contextRef="#ctx0" brushRef="#br0" timeOffset="419.4327">7902 752,'0'0,"-23"0,23-23,23 23,1 0,-1-24,1 24,-1 0,1 0,-1-23,1 23,-24-24,23 24,-23-23,24 23,-24-24,0 1,0-1,0 1,0-1,23 24,-23 24,0-1,0 1,0-1,0 1,0-1,0 1,0-1,0 1,0-1,0 1,0-1,0 1,0-1,24 1,-24-1</inkml:trace>
  <inkml:trace contextRef="#ctx0" brushRef="#br0" timeOffset="843.4083">8443 494,'0'0,"0"-24,-23 24,23 24,0-1,-24 1,24-1,0 24,0-23,0-1,0 1,0-1,0 1,0-1,0 1,0-1</inkml:trace>
  <inkml:trace contextRef="#ctx0" brushRef="#br0" timeOffset="1067.395">8396 541,'0'0,"0"-24,0 1,0-1,24 1,-1 23,-23-24,24 0,-1 24,1 0,23 0,-24 0,1 0,-1 0,24 0,-47 24,24-24</inkml:trace>
  <inkml:trace contextRef="#ctx0" brushRef="#br0" timeOffset="1259.3829">8443 611,'0'0,"-23"0,23 24,23-24,1 0,-1 0,1 0,-1 0,1 0</inkml:trace>
  <inkml:trace contextRef="#ctx0" brushRef="#br0" timeOffset="1443.3687">8490 776,'0'0,"-23"23,46-23,-23 24,24-24,-1 0,1-24,-1 24,1 0,-1 0,1 0,-1 0</inkml:trace>
  <inkml:trace contextRef="#ctx0" brushRef="#br0" timeOffset="2287.4145">8914 541,'0'-24,"0"48,-24-1,24 1,0-1,0 1,0-1,0 1,0-1,0 1,0-1,0 1,0-48,0 1,0-1,0 1,0-1,0 1,-24 23,24-47,0 23,-23 1,23-1,23-46,1 22,-24 25,24-1,-1 1,1-1,-1 1,1 23,-24 23,23-23,-23 24,0-1,0 1,0-1,0 1,-23 0,23-1,-24 1,1-1,23 1,-24-24,48 23,-24 1,23-24,1 23,-24 1,23-24,1 23,-1 1,24-1,-47 1,47-24</inkml:trace>
  <inkml:trace contextRef="#ctx0" brushRef="#br0" timeOffset="3287.3512">9360 447,'0'0,"0"-24,0 48,0-1,0 1,0-1,0 1,0-1,0 24,0-23,24-24,-24 23,0 1,0-1,0-46,0-1,0 1,0-24,-24 23,24 1,0-1,0 1,24-1,-24 1,23-1,-23 0,0 1,24 23,-1-24,1 24,-1 24,-23-1,0 1,0 0,0-1,0 1,0-1,0 1,0-1,24-23,0-23,-1-1,-23 1,0-1,24 1,-1-1,-23 0,0 1,24 23,-1 0,1 0,-1 23,-23 1,0 0,0-1,0 1,0-1,0 1,0-1,0 1,24-1,-24 1,23-1</inkml:trace>
  <inkml:trace contextRef="#ctx0" brushRef="#br0" timeOffset="3711.3234">9972 423,'0'0,"0"-24,23 24,1 0,-1 0,1 0,-1 0,1 0,-1 0,25 0,-1 0</inkml:trace>
  <inkml:trace contextRef="#ctx0" brushRef="#br0" timeOffset="3931.5919">10184 423,'-24'0,"48"0,-72 24,48-1,0 1,0-1,0 1,0-1,0 1,0-1,-23 1,23-1,0 1,0-1,0 1,0-1,0 1</inkml:trace>
  <inkml:trace contextRef="#ctx0" brushRef="#br0" timeOffset="4091.585">10066 799,'-24'0,"48"0,-71 0,70 0,1 0,-1 0,1 0,70 0,-70 0,23 0,-24-23,24-1</inkml:trace>
  <inkml:trace contextRef="#ctx0" brushRef="#br0" timeOffset="4515.5556">10677 470,'-23'-23,"-1"23,1 0,-1 0,24 23,24-23,-1 0,1 0,-1 0,1 0,23-23,-24 23,1 0,23-24,-23 24,-1 0,1 0</inkml:trace>
  <inkml:trace contextRef="#ctx0" brushRef="#br0" timeOffset="4739.545">10795 447,'-24'0,"24"23,0 1,0-1,0 1,0-1,0 24,0-23,0-1,0 1,0-1,0 1,0 23,0-24,24 1</inkml:trace>
  <inkml:trace contextRef="#ctx0" brushRef="#br0" timeOffset="5142.8294">11101 470,'0'0,"23"-23,1 23,-1 0,1 0,23 0,0 0,-47-24,23 24</inkml:trace>
  <inkml:trace contextRef="#ctx0" brushRef="#br0" timeOffset="5518.8015">11218 447,'-23'0,"46"0,-46 23,23 1,23-1,-23 1,0-1,0 1,-23-1,23 1,0-1,0 1,0-1,-24 1,24-1,0 1,0-1,-23-23,-1 0,24 24,-23-24,-1 23,48-23,-1 0,1 0,-1-23,24 23,0-24,-23 24,46 0,-46 0,-1-23,25-1,-1 24</inkml:trace>
  <inkml:trace contextRef="#ctx0" brushRef="#br0" timeOffset="6222.7614">11830 470,'0'-23,"-24"23,24 23,0 1,0-1,-23 1,-1-1,24 24,-23-23,23-1,0 1,0-1,0 1,-24-24,24 23,-23-23,23 24,0-48,0 1,0-1,0 1,0-1,23 1,-23-24,24 23,-24-23,0 24,23-1,1 1,-1-25,-23 25,24 23,-1 0,1 23,-24 1,0 0,0-1,0 1,0-1,0 1,0-1,23 1,-23-1,0 1,24-1,-1 1,1-1,-1 1</inkml:trace>
  <inkml:trace contextRef="#ctx0" brushRef="#br0" timeOffset="6382.7462">11853 658,'-23'-23,"-1"23,24-24,24 24,-1 0,-23-23,24 23,-1 0,1 0</inkml:trace>
  <inkml:trace contextRef="#ctx0" brushRef="#br0" timeOffset="7043.4145">12206 447,'-23'0,"23"23,0 1,0-1,0 1,0-1,0 1,0 23,0-24,-24 24,24-23,-23-1,23-46,23 23,-23-47,0 23,0 1,0-24,0 23,0 1,0-24,0 23,0 1,0-25,24 48,-24-23,23 46,1-23,-24 24,23 23,1-47,-1 47,-23-23,24-1,-1 1,-23-1,24 1,-1-1,1 1,-1-1,1-23,-24-23,0-1,0 1,0-1,23 1,-23-1,0 1,0-1,24-23,-24 24,0-1,0 0</inkml:trace>
  <inkml:trace contextRef="#ctx0" brushRef="#br0" timeOffset="8115.3446">14346 399,'-23'0,"-1"0,24 24,-23-24,-1 24,24-1,-23 1,-1 23,1-24,23 24,0-23,0-1,0 24,23-23,24-1,-47 1,47-24,-47 23,47-23,-23 0,23 0,-47-23,47-1,-47 1,23-1,1 1,-1-24,-23 23,0-23,0 24,-23-24,-1 23,1-23,23 23,-47 1,23 23,1-24,-1 24,1 0,-1 24,1-24</inkml:trace>
  <inkml:trace contextRef="#ctx0" brushRef="#br0" timeOffset="8627.3136">14840 399,'-23'-23,"-1"23,24 23,0 1,0 0,0-1,0 24,0-23,0-1,0 24,0-23,0-1,0 24,0-23,0-1,0 1</inkml:trace>
  <inkml:trace contextRef="#ctx0" brushRef="#br0" timeOffset="8907.2963">14793 541,'0'-24,"0"48,0-71,0 23,0-23,0 0,24 23,-1 1,1-1,-1 1,1 23,-1 0,1 0,-1 0,1 23,-1-23,-23 24,0-1,24 1,-24-1,0 1,0 0,-24-1,24 1,-23-24,-1 23,-23 1,24-24,-1 0</inkml:trace>
  <inkml:trace contextRef="#ctx0" brushRef="#br0" timeOffset="9379.2629">15311 352,'0'-23,"0"46,0 1,-24-1,24 1,0 23,-23-23,23-1,0 1,0 23,-24-24,24 1,0-1,0 24,0-23,0-1</inkml:trace>
  <inkml:trace contextRef="#ctx0" brushRef="#br0" timeOffset="9603.2517">15287 423,'0'-24,"24"1,-24-1,23 1,1 23,-24-24,47 24,-24 0,24 0,-23 0,-1 0,24 0,-23 0,-1 0,1 24,-1-24</inkml:trace>
  <inkml:trace contextRef="#ctx0" brushRef="#br0" timeOffset="9819.2349">15311 541,'47'0,"0"0,-24 0,24 0,0 0,-23 0,-1 0,1 0</inkml:trace>
  <inkml:trace contextRef="#ctx0" brushRef="#br0" timeOffset="10003.2249">15311 729,'0'0,"-24"23,24 1,0-1,24-23,-1 0,1 0,23 0,0 0,-24-23,24 23</inkml:trace>
  <inkml:trace contextRef="#ctx0" brushRef="#br0" timeOffset="10811.173">15899 423,'0'0,"23"0,-23 24,-23-24,23 23,-24 1,0-1,24 1,0-1,-23 24,23-23,-24-1,24 1,0-1,0 1,0-1,0 1,24-24,-24-24,0 1,0-1,0 1,-24-1,24 1,0-24,0 0,24 23,-24-23,0 24,23-25,1 25,0-24,-1 23,24 1,-47-1,47 24,-23-23,-1 23,1 23,-1 1,-23-1,0 1,-23-1,23 1,-24-1,1 1,23 0,-47-1,23-23,24 24,-23-24,23 23,-24-23,24 24,24-24,-1 0,1 0,-1 23,1-23,-24 24,23-1,1 1,-24-1,23 1,1-1,-1 1</inkml:trace>
  <inkml:trace contextRef="#ctx0" brushRef="#br0" timeOffset="11475.13">16416 399,'0'0,"23"-23,-23 46,0 1,-23 0,23-1,0 1,0-1,-24 1,24-1,-23 24,23-23,0-1,-24 1,24-1,-23 1,-1-24,24 23,0 1,-23-48,23 1,0-1,23 1,-23-24,0 23,24-23,-1 24,1-24,-24 23,47-23,-47 0,23 47,1-24,-24 1,23-1,1 24,-24 24,24-24,-24 23,0 1,0 23,0-23,0-1,0 24,0-23,0-1,23 24,-23-23,24-1,-24 1,23-24,-23 23,24 1</inkml:trace>
  <inkml:trace contextRef="#ctx0" brushRef="#br0" timeOffset="11643.1227">16416 611,'0'0,"0"-23,0-1,23 24,1 0,-1 0,1 0,0 0</inkml:trace>
  <inkml:trace contextRef="#ctx0" brushRef="#br0" timeOffset="12011.0996">16698 399,'24'0,"-1"-23,1 23,-1 0,1 0,23 0,-24 0,1 0,23 0,0 0,-24 0,24 0,-23 0,23 0</inkml:trace>
  <inkml:trace contextRef="#ctx0" brushRef="#br0" timeOffset="12219.0863">16980 376,'0'23,"-23"-23,23 24,0 0,-24-1,1 1,23 23,0-24,-24 24,24-23,0-1,0 1</inkml:trace>
  <inkml:trace contextRef="#ctx0" brushRef="#br0" timeOffset="12907.0444">17474 399,'0'-23,"0"-1,-23 24,-1 0,-23 24,24-24,-1 23,1 1,-24 0,47-1,-24 1,1-1,-1 1,24 23,0-24,0 1,0-1,24 1,-1-1,1-23,-1 24,1-24,-1 0,1 0,23 0,-24 0,-23-24,24 24,-1-23,-23-1,0 1,24-1,-24-23,0 24,0-1,0-23,-24 24,24-25,-23 25,-1-1,24 1,-23-1,-1 24,1-23,23 46</inkml:trace>
  <inkml:trace contextRef="#ctx0" brushRef="#br0" timeOffset="13610.997">17709 352,'0'-23,"24"-1,-24 48,23-24,-23 23,0 1,0-1,0 1,-23 0,23-1,-24 24,24-23,0-1,0 24,-23-23,23-1,0 1,0-1,23-23,-23 24,0-48,0 1,0-1,0 1,0-1,0-23,0 24,-23-1,23-23,0 24,-24-25,24 25,0-24,0 23,24 1,-1-1,-23 1,47-1,1 24,-25 0,24 0,-47 24,24-1,-24 1,23-24,-23 23,0 1,-23-1,23 1,-24-24,1 23,-1-23,1 24,-1-24,0 24,1-24,23 23,23-23,1 24,0-1,-1 1,1-24,-1 23,1 1,-1-24,1 23,-1 1,1-24</inkml:trace>
  <inkml:trace contextRef="#ctx0" brushRef="#br0" timeOffset="13997.9722">18368 470,'23'-23,"1"-1,-24 0,0 1,0-1,0 1,-24 23,24-24,-23 24,-1 0,1 0,-24 0,23 24,-23-24,24 23,-1 1,1-24,23 23,-24 1,48 0,-24-1,23 1,1-1,-1 1,24-24,-47 23,47 1,-23-1,-24 1,23-24,-23 23,0 1,0-1,0 1,-23-1,-24 1,23-1,1-23,-24 0,23 0</inkml:trace>
  <inkml:trace contextRef="#ctx0" brushRef="#br0" timeOffset="15765.8614">7385 1223,'0'-24,"23"48,1-24,-1 0,1 0,-1 0,1 0,-1 0,1 0,-1 0,1 0,0 0,-1 0,48-24,-48 24,1 0,23 0,0 0,-24 0,24 24,0-24,-23 0,23 0,0 0,0 0,0 0,24 0,-24 0,23 0,1 0,-1 0,24 0,0 0,-23 0,23 0,24 0,-24 0,0-24,23 24,-23 0,0 0,24 0,0 0,23 0,-24 0,1 0,0 0,-1 0,48 0,-48 0,24 0,1 0,22 0,-23 0,24 0,-24 0,24-23,-1 23,1 0,0 0,-1 0,1 0,-24 0,24 0,-24 0,23 23,1-23,0 0,-24 0,0 24,47-24,-23 0,-1 0,1 0,-1 23,25-23,-1 0,0 24,-23-24,46 0,-46 0,23 0,24 0,-48 0,48 0,-24 0,0 0,0 0,1-24,22 24,-23 0,1 0,-25 0,24 0,-23 0,-24 0,-23 0,23 0,-47 0,23 0,-23 24,-23-24,-24 23,-23-23</inkml:trace>
  <inkml:trace contextRef="#ctx0" brushRef="#br0" timeOffset="16925.7867">9243 2446,'0'0,"0"-24,0 1,0-1,23 24,-23-23,0 46,0 1,0-1,0 1,0-1,-23 24,23 0,0 0,0 0,0-23,-24 23,24 0,0-24,-23 24,23-23,0 23,-24-24,24 1,0 0,0-1,0-46,0-1,0 0,0 1,0-24,24 23,-24-23,23 24,-23-24,24 0,-24 0,23 0,1 0,-24 0,23 0,1 23,-24 1,0-1,23 1,1-1,-1 48,-23-1,24 24,-1-23,-23 23,0 0,24 0,-1-24,-23 24,0-23,0 23,24 0,-24-24,24 24,-24-23,0 23,23-24,-23 1,0 0</inkml:trace>
  <inkml:trace contextRef="#ctx0" brushRef="#br0" timeOffset="17141.7727">9196 2728,'-24'0,"48"0,-48-24,24 1,24 23,-1 0,1 0,-1 0,1 0,23-24,-24 24,24 0,-23 0</inkml:trace>
  <inkml:trace contextRef="#ctx0" brushRef="#br0" timeOffset="17805.7341">9172 2257,'0'0,"24"0,-1 0,1-23,-1-1,1 1,-24-1,47 1,-47-1,47 24,-24-23,1-1,-1 24,-23 24,0-1,24 1,-24-1,23-23,-23 24,0-1,24 1,0-1,-1-23</inkml:trace>
  <inkml:trace contextRef="#ctx0" brushRef="#br0" timeOffset="23863.5803">10771 2728,'24'0,"0"-24,-1 1,1 23,-24 23,0 1,23-24,-23 23,24-23,-24 24,23-24,1 0,-1 0,1 0,-1 0,-23-24,24 24,-24-23,23 23,-23-24,0 1,24 23,-1 0,1 0,-1 23,-23 1,0-1,0 1,-23-24</inkml:trace>
  <inkml:trace contextRef="#ctx0" brushRef="#br0" timeOffset="24015.571">10960 2540,'-24'0,"24"-24,-23 24</inkml:trace>
  <inkml:trace contextRef="#ctx0" brushRef="#br0" timeOffset="24583.5353">12277 2281,'0'0,"0"23,0 25,0-25,0 1,0-1,0 24,0-23,0-1,0 24,23-23,-23-1,0 1,0-1</inkml:trace>
  <inkml:trace contextRef="#ctx0" brushRef="#br0" timeOffset="24967.5153">12347 2516,'0'-23,"0"-1,24 1,-1-1,1 24,-1 0,1 0,-1 0,1 0,23-23,-24 23,1 0,-1-24,1 1,-1 23,-23-24,0 0,0 1,-23 23,23 23,0 1,-24 0,24-1,0 1,0-1,0 1,0 23,0-24,0 1,0-1,0 1,-23-24,46 23</inkml:trace>
  <inkml:trace contextRef="#ctx0" brushRef="#br0" timeOffset="25423.4824">13076 2328,'0'0,"0"-24,-23 24,23 24,-24 0,24-1,0 1,0-1,-23 1,23-1,0 1,-24-1,24 1,0-1,-23 1</inkml:trace>
  <inkml:trace contextRef="#ctx0" brushRef="#br0" timeOffset="25655.4684">13006 2328,'23'-47,"-46"94,46-118,1 71,-1-23,1 23,-1-24,1 1,-1 23,1 0,-1 0,1 0,-24 23,23-23</inkml:trace>
  <inkml:trace contextRef="#ctx0" brushRef="#br0" timeOffset="25855.4585">13029 2422,'0'0,"-23"0,46 0,1 0,-1 0,1 0,-1 0,1 0,-1 0,1 0,-1 24</inkml:trace>
  <inkml:trace contextRef="#ctx0" brushRef="#br0" timeOffset="26055.4451">13029 2610,'-23'0,"46"0,-46 24,46-24,1 0,-1 0,1 0,-1 0,1 0,-1 0,1 0,-1 0,1 0,-1 0,1-24</inkml:trace>
  <inkml:trace contextRef="#ctx0" brushRef="#br0" timeOffset="26287.4287">13523 2328,'0'-24,"0"1,0 46,0 1,0 0,0-1,0 1,-23-1,23 1,-24 23,24-24,0 1,0-1,0 1,0-1</inkml:trace>
  <inkml:trace contextRef="#ctx0" brushRef="#br0" timeOffset="26647.4063">13476 2469,'0'-47,"0"94,0-117,24 23,-24-1,23 1,1 24,-1-1,1-23,-1 47,1-23,-1 23,1-24,-1 24,1 24,-24-1,0 1,-24-1,1 1,-1-1,1 1,23-1,-24 1,-23 0,47-1,-23-23,-1 24,24-1,0 1,24-24,-1 23,1 1,-1-24,1 23,-1 1,1-1,-1 1,1-1,-24 1,23-1</inkml:trace>
  <inkml:trace contextRef="#ctx0" brushRef="#br0" timeOffset="27647.3402">13994 2281,'-24'23,"24"1,0 0,0 23,0-24,0 1,0-1,0 1,0-1,0 1,0-1,0-46,0-1,0 1,0-1,0 1,0-1,0-23,24 24,-24-25,23 25,-23-1,0-23,24 24,-1-1,1 24,-24-23,23 23,1 23,-24 1,23-1,-23 1,0-1,0 1,0-1,0 1,0 0,0-1,0 1,0-48,24 1,-24-1,0-23,23 23,1 1,-1-1,-23 1,24-1,-1 24,1 24,-24-1,0 1,0-1,0 1,0-1,0 25,0-25,0 1,0-1,23 1,-23-1</inkml:trace>
  <inkml:trace contextRef="#ctx0" brushRef="#br0" timeOffset="28071.3129">14581 2187,'24'-24,"0"24,-1 0,1 0,-1 0,1 0,-1 0,1 0,-1 0</inkml:trace>
  <inkml:trace contextRef="#ctx0" brushRef="#br0" timeOffset="28263.3009">14746 2163,'0'0,"0"24,-23-24,23 23,-24-23,24 24,0-1,0 1,0-1,0 1,0 0,0-1,0 1,0-1,-23 1</inkml:trace>
  <inkml:trace contextRef="#ctx0" brushRef="#br0" timeOffset="28423.2911">14629 2516,'-24'0,"0"0,1 0,46 0,25 0,-25 0,24 0,-23 0,-1 0,24 0,-23 0,23-23</inkml:trace>
  <inkml:trace contextRef="#ctx0" brushRef="#br0" timeOffset="28791.2719">15122 2210,'-23'0,"-1"0,48-23,-1 23,1 0,23 0,-24 0,1 0,23 0,-23 0,23 0,-24 0,1-24</inkml:trace>
  <inkml:trace contextRef="#ctx0" brushRef="#br0" timeOffset="29055.7084">15264 2210,'0'0,"0"24,0-1,-24-23,24 24,0-1,0 1,0 0,0-1,-24 1,24-1,0 1,0-1,0 1,0-1</inkml:trace>
  <inkml:trace contextRef="#ctx0" brushRef="#br0" timeOffset="29359.6887">15687 2257,'-24'0,"1"0,23-23,23 23,1 0,-1 0,24 0,-23 0,-1 0,1 0,-1 0,1-24,0 24</inkml:trace>
  <inkml:trace contextRef="#ctx0" brushRef="#br0" timeOffset="29559.6779">15804 2210,'0'0,"0"24,-23-24,23 23,-24-23,24 24,0-1,0 1,0 0,0-1,-23 1,23-1,0 1,0-1,0 1,0-1,-24 1</inkml:trace>
  <inkml:trace contextRef="#ctx0" brushRef="#br0" timeOffset="29735.6615">15593 2610,'-24'0,"48"0,-71 24,70-24,1 0,23-24,-24 24,1 0,23 0,-24-23,24 23,0 0,1 0,22-24</inkml:trace>
  <inkml:trace contextRef="#ctx0" brushRef="#br0" timeOffset="30487.6149">16369 2257,'0'-23,"0"46,-24-46,24 46,-23-23,23 24,-24 23,24-23,0-1,-23 24,-1-23,24 23,0-24,-23 24,23-23,-24-1,24 1,0-48,0 1,24 23,-24-47,23 23,-23-23,0 0,0 24,0-24,24 23,-1-23,-23 0,24 23,-1 1,1-1,-1 24,1 0,-24 24,0 23,0-24,0 1,0-1,0 25,0-25,0 24,23-23,-23-1,24 24,-1-23,1-1,0 1,-1-1,1-23</inkml:trace>
  <inkml:trace contextRef="#ctx0" brushRef="#br0" timeOffset="30639.6037">16392 2469,'-23'-23,"23"-1,23 24,1 0,-1 0,1 0</inkml:trace>
  <inkml:trace contextRef="#ctx0" brushRef="#br0" timeOffset="31231.5659">16792 2210,'0'-23,"-23"23,23 23,0 1,-24-1,24 1,0-1,0 25,0-25,0 1,0-1,-23 1,23 23,-24-24,24 1,0-1,0-46,0-1,0 1,0-24,0 23,0-23,0 24,0-25,0 1,0 24,24-1,-24 1,23-1,1 24,-1 0,1 0,-24 24,0-1,23 1,1-1,-24 1,47 23,-47-23,23-1,1 1,-1-1,1 1,-1 23,-23-24,24-23,-24 24,0-48,23 24,-23-23,24-24,-24 23,0 1,0-24,23 23,-23-23,24 23,-24-23,0 24,0-1</inkml:trace>
  <inkml:trace contextRef="#ctx0" brushRef="#br0" timeOffset="32535.7379">17592 2587</inkml:trace>
  <inkml:trace contextRef="#ctx0" brushRef="#br0" timeOffset="33087.7037">18368 2140,'23'0,"1"0,23 0,-23 0,-1 0,1 0,23 0,-24 0,24 0,-23 0,-1 0,1 0</inkml:trace>
  <inkml:trace contextRef="#ctx0" brushRef="#br0" timeOffset="33319.686">18650 2140,'0'0,"-23"23,-1 1,24-1,0 1,-23-1,23 1,0 23,0-23,0-1,0 24,-24-23,24-1,0 24,0 0,24-23</inkml:trace>
  <inkml:trace contextRef="#ctx0" brushRef="#br0" timeOffset="34536.4428">18791 2375,'24'0,"-1"-23,1 23,-1 0,24 0,-23-24,-1 0,1 24,-1-23,1-1,0 24,-24-23,0-1,0 1,0-1,0 1,0-1,0 48,0-1,-24 1,24 23,-24-24,24 1,0 23,0-23,-23 23,23-24,0 24,-24-23,24-1,0 1,0-48,0 1,24-1,-24 1,23-1,-23 1,24-1,0 24,-1 0,1 0,-24 24,23-24,-23 23,0 1,24-1,-24 1,23-24,1 23,-1-23,1 0,-1 0,1 0,23-23,-24 23,-23-24,0 1,0-1,0 1,-23 23,-1 0,1 0,23 23,-24 1,24-1,0 1,24-1,-24 1,0-1,23-23,1 0,-1 0,24 0,0-23,-23-1,-1 24,1-23,-1-1,1 24,-24-23,0-1,47 24,-24 0,-23 24,24-24,-24 23,0 1,0-1,0 1,-24-1,24-46,24-1,-24 1,24-1,-24 1,0-1,23 1,1 23,-1-24,1 24,-1 0,1 24,-1-1,-23 1,24-1,-1-23,-23 24,24-24,-1 0,1 0</inkml:trace>
  <inkml:trace contextRef="#ctx0" brushRef="#br0" timeOffset="35724.6714">13123 3904,'0'-24,"0"1,0 46,0 24,0-23,0-1,-23 24,-1 0,24 0,-23-23,23 23,-24-24,24 1,-23 23,23-23,-24-1,1 1,23-1,0 1,0-48,0 1,0-1,0-46,23-1,1 24,-1 0,-23-24,24 24,-1 24,-23-1,24 1,-1-1,1 24,-1 0,1 24,-24-1,23 1,1 23,-24 0,0-24,23 1,1 23,-24-24,0 1,0-1,23 25,-23-25,24 1,-24-1,24 1,-24-1,0 1,0-1,0-46</inkml:trace>
  <inkml:trace contextRef="#ctx0" brushRef="#br0" timeOffset="35932.6636">12982 4139,'-23'0,"46"0,1 0,-1 0,24 0,-23 0,-1 0,1-24</inkml:trace>
  <inkml:trace contextRef="#ctx0" brushRef="#br0" timeOffset="36620.6168">13006 3716,'0'23,"0"-46,23 23,-23-24,24 1,-1-1,1 1,-24-1,23 0,1 1,-1-1,1 24,-24 24,23-1,1 1,-24 0,23-1,1 1,-1-24</inkml:trace>
  <inkml:trace contextRef="#ctx0" brushRef="#br0" timeOffset="37148.5861">14017 3974,'24'0,"-1"0,1 0,-1 0,1 0,23 0,0 0</inkml:trace>
  <inkml:trace contextRef="#ctx0" brushRef="#br0" timeOffset="37332.5703">14088 4115,'0'0,"0"24,23-24,1 0,-1 0,1 0,23 0,-24-24</inkml:trace>
  <inkml:trace contextRef="#ctx0" brushRef="#br0" timeOffset="38124.5222">15216 3810,'0'0,"0"-24,0 1,-23 23,23 23,0 24,0-23,-24 23,24-24,0 24,0-23,0 23,0-24,0 24,-23-23,23-1,0 1,-24-1,24 1,-23 0,23-1,0 1,-24-24,24-24,0 1,0-1,0 0,24 1,-24-24,23 0,1-47,23 47,-47-24,47 24,-47 0,47 24,-23-1,-24 1,23-1,1 24,-24 24,0 23,0-24,0 24,0 0,0-23,0 23,0 0,0-24,23 24,1-23,-24 23,0-24,23 1,1-1,-1-23</inkml:trace>
  <inkml:trace contextRef="#ctx0" brushRef="#br0" timeOffset="38308.509">15099 4115,'-24'0,"48"0,-48-23,48 23,-1 0,1 0,-1-24,1 24,-1 0,1-23,0 23</inkml:trace>
  <inkml:trace contextRef="#ctx0" brushRef="#br0" timeOffset="39009.5871">15028 3716,'0'23,"0"-46,24 23,-1 0,-23-24,24 1,-1 23,1-24,-1 1,1-1,-1 0,1 1,-24-1,24 24,-1 0,1 0,-24 24,23-1,-23 1,24 0,-24-1,0 1,0-1,23 1,1-24,-1 0</inkml:trace>
  <inkml:trace contextRef="#ctx0" brushRef="#br0" timeOffset="39606.3734">15828 2987,'0'-24,"0"48,-24-24,24 23,0 1,0-1,0 24,0 0,24 0,-24-23,0 23,0 0,0 0,0 0,0 0,0 0,0 0,-24 0,24-23,0 23,0-24,0 1,-23-1,23 1</inkml:trace>
  <inkml:trace contextRef="#ctx0" brushRef="#br0" timeOffset="39910.348">15640 3245,'0'-23,"0"-1,23 24,1 0,23 0,-24 0,24 0,-23 0,23 0,0 0,0 0,-23 0,23 0,-24 0</inkml:trace>
  <inkml:trace contextRef="#ctx0" brushRef="#br0" timeOffset="68144.8608">7832 5738,'-24'0,"1"0,-1 0,1 0,-1 0,1 0</inkml:trace>
  <inkml:trace contextRef="#ctx0" brushRef="#br0" timeOffset="68968.8104">7644 5597,'0'24,"0"-1,0 1,0-1,0 24,0-23,0 23,0 0,23 0,-23-24,24 1,-1 23,1-24,-1-23,1 24,-1-24,1 0,-1 0,1-24,-1 24,1-23,-1-24,-23 23,24 1,-24-24,23 23,-23-23,0 24,0-1,0-23,0 24,0-1,0 1,0-1</inkml:trace>
  <inkml:trace contextRef="#ctx0" brushRef="#br0" timeOffset="70416.7183">8279 5668,'0'-24,"0"48,0-71,-24 70,24 1,0-1,0 1,0-1,0 1,0 23,0-24,24 24,-24-23,0-1,0 1,0-1,0 1,0-1,0-46,0-1,-24 1,24-1,0 1,0-1,0-23,0 24,0-24,0 23,0 1,0-1,0 1,24 23,-24 23,23 1,1-1,-1 1,-23-1,24 1,-1-1,-23 1,47-1,-23 1,-1-1,1-23,-24-23,0-1,0 1,0-1,0 1,0-24,0 23,0 1,0-1,0 1,23-1</inkml:trace>
  <inkml:trace contextRef="#ctx0" brushRef="#br0" timeOffset="71160.669">8819 5621,'24'0,"-24"-24,0 48,0-1,-24 1,24-1,-23 24,23-23,0-1,0 1,0-1,0 1,-24-1,24 1,-23-24,23-24,0 1,0-1,0-23,0 24,23-24,1 23,-24 1,0-24,0 23,23 1,1 23,-24-24,23 24,1 24,-24-1,0 24,24-23,-24-1,23 24,-23-23,24-1,-24 1,0-1,23 1,1-24,-24 23,0 1,23-24</inkml:trace>
  <inkml:trace contextRef="#ctx0" brushRef="#br0" timeOffset="71328.658">8890 5809,'-47'0,"23"0,24-24,-23 24,46-23,1 23,-1 0,1 0,0 0,23-24</inkml:trace>
  <inkml:trace contextRef="#ctx0" brushRef="#br0" timeOffset="71928.627">9172 5597,'0'24,"0"-1,0 1,0-1,0 1,0-1,0 1,0-1,0 1,0-1,0 1,0-1,-23 1,23-1,0-46,0-1,0 1,-24-1,24 1,0-1,0-23,0 24,0-24,0 23,0-23,24 24,-1-24,1 23,-1 0,1 24,-1-23,1 23,-1 0,1 0,-24 23,0 1,0 0,0 23,-24-47,1 47,23-24,-47 1,23-24,24 23,-23-23,46 24,1-24,-1 23,1-23,-1 24,1-24,-24 23,23 1,1-24,-1 23,1 1,-1-24,-23 23</inkml:trace>
  <inkml:trace contextRef="#ctx0" brushRef="#br0" timeOffset="72624.5785">9854 5527,'0'0,"24"-24,-1 24,-23 24,-23-1,-1 1,24-1,0 24,-23-23,-1-1,1 24,23-23,0-1,-24 24,1-23,23 23,-24-24,1 1,23-1</inkml:trace>
  <inkml:trace contextRef="#ctx0" brushRef="#br0" timeOffset="72896.5609">9596 5597,'0'0,"23"-23,-23 46,0 1,0-1,24 1,-1-24,1 23,-1 1,1-1,-1-23,1 24,-1-24</inkml:trace>
  <inkml:trace contextRef="#ctx0" brushRef="#br0" timeOffset="74400.4634">7667 5856,'-23'0,"-1"0,48 0,-1 0,24 0,0 0,24 0,-1-24,24 24,-23 0,46-23,-22 23,22-24,-23 1,47 23,-47-24,24 1,0 23,-24-24,0 1,0 23,-47 0,23 0,-23 0,-23 0,-1 0</inkml:trace>
  <inkml:trace contextRef="#ctx0" brushRef="#br0" timeOffset="74776.4453">8184 5903,'0'0,"-47"0,24 23,-1-23,1 0,46 0,1 0,46 0,-23 0,24 0,23-23,24-1,-1 1,-23-1,24 24,-24-23,0-1,0 24,0-23,-23 23,-24 0,23-24,-23 24,-23 0,-1 0,25 0,-25 0,1 0</inkml:trace>
  <inkml:trace contextRef="#ctx0" brushRef="#br0" timeOffset="75806.3731">10748 5527,'0'-24,"0"48,0-1,0 1,0-1,0 24,0-23,0 23,0 0,23-24,1 1,-24-1,24 1,-1-1,24-23,-23 24,-1-24,1-24,-1 1,1-1,-1 24,1-47,-1 24,-23-1,0-46,0 46,0 1,0-1,0 1,0-1,0 1,0-1,24 0</inkml:trace>
  <inkml:trace contextRef="#ctx0" brushRef="#br0" timeOffset="76446.3285">11359 5503,'-23'0,"-1"0,24 24,0-1,-23 1,23-1,0 1,0-1,0 1,0-1,0 1,-24-1,24 1,0-1,0-46,0-1,0 1,0-1,0 1,0-24,0 23,0 1,0-1,0 1,0-1,24 0,-1 48,1-24,-1 0,-23 24,24 23,-1-47,1 47,0-24,-24 1,23-1,1 1,-1-24,-23 23,24 1,-1-24,1-24,-1 1,-23-1,0 1,0-1,0 1,0-1,0 1,0-1,0 1,0-1,0 0</inkml:trace>
  <inkml:trace contextRef="#ctx0" brushRef="#br0" timeOffset="76938.5958">11853 5479,'0'-23,"24"23,-1 0,24 0,-23 0,-1 0,1 0,-1 0,1 0,0 0,-1-24</inkml:trace>
  <inkml:trace contextRef="#ctx0" brushRef="#br0" timeOffset="77162.5823">12018 5456,'-24'0,"1"0,23 23,0 1,0 0,0-1,0 1,0-1,0 1,0-1,0 1,0-1,0 1,-24-1</inkml:trace>
  <inkml:trace contextRef="#ctx0" brushRef="#br0" timeOffset="77354.5676">11900 5762,'-23'0,"-1"0,48 0,-1 0,1 0,23 0,0 0,-24 0,1-24,23 24,-23 0,23-23</inkml:trace>
  <inkml:trace contextRef="#ctx0" brushRef="#br0" timeOffset="77642.5493">12347 5456,'0'0,"0"-24,24 24,-1 0,1 0,-1 0,1 0,23 0,-24 0,24 0,-23 0,-1 0,1 0,-1 0,1 0,0 0</inkml:trace>
  <inkml:trace contextRef="#ctx0" brushRef="#br0" timeOffset="77866.5365">12559 5456,'-24'0,"1"23,23 1,0 0,0-1,0 1,0-1,0 1,0-1,0 1,0-1,0 1,-24 23,24-24</inkml:trace>
  <inkml:trace contextRef="#ctx0" brushRef="#br0" timeOffset="78602.4893">13100 5479,'0'24,"-24"-24,24 24,0-1,-23 1,-1-1,24 1,0-1,-23 1,-1-1,24 1,0-1,-23-23,23-23,0-1,0 1,0-1,0 1,23-1,-23 1,24-1,-1-23,1 23,-1 1,1-1,-1 24,1 0,-1 0,-23 24,24-1,-24 1,0 0,23-1,-23 1,24-24,-24 23,0 1,0-1,0 1,0-1,0 1,23-24,-23 23</inkml:trace>
  <inkml:trace contextRef="#ctx0" brushRef="#br0" timeOffset="78802.4766">13123 5644,'-23'-23,"46"46,-70-46,47-1,-23 24,46-23,1 23,-1-24,1 24,23 0,-47-23,23 23,1 0</inkml:trace>
  <inkml:trace contextRef="#ctx0" brushRef="#br0" timeOffset="79466.9856">13453 5456,'0'-24,"0"48,0-1,0 1,-24 0,24-1,0 1,-23-1,23 1,0-1,0 1,0-1,0 1,0-1,0 1,0-1,0-46,0-1,0 1,0-1,23 1,-23-24,0 23,0 1,24-24,-24 23,23 0,-23-23,24 24,-1-1,-23 1,24 23,-1 0,1 0,-1 23,-23 1,0-1,0 1,0-1,-23 1,-1-24,24 24,-23-24,23 23,-24-23,24 24,0-1,24-23,-24 24,23-1,1 1,-1-1,1 1,-24-1,0 1,23-24,1 23</inkml:trace>
  <inkml:trace contextRef="#ctx0" brushRef="#br0" timeOffset="80042.9436">14182 5409,'23'0,"-23"23,0 1,-23-1,23 1,0 0,0-1,0 1,-24-1,1 1,23-1,0 1,-24-1,1 1,23-1,-24-23,1 24,23-48</inkml:trace>
  <inkml:trace contextRef="#ctx0" brushRef="#br0" timeOffset="80250.9353">13970 5409,'0'-24,"0"48,0-24,24 0,-24 23,23 1,-23-1,0 1,24-24,-1 24,1-24,-24 23</inkml:trace>
  <inkml:trace contextRef="#ctx0" brushRef="#br0" timeOffset="81298.8652">15734 5409,'0'-24,"0"1,0-1,-24 48,1-24,23 23,-24 1,1 23,-24-24,47 25,-47-25,23 24,24-23,0 23,0-24,0 1,47-1,-23-23,23 0,-24 0,1-23,23-1,-24 1,1 23,-1-24,1 1,-1-1,-23 1,0-1,0-23,0 0,-23 23,-1 1,1-1,-1 1,1 23,-24 0,0 0</inkml:trace>
  <inkml:trace contextRef="#ctx0" brushRef="#br0" timeOffset="82115.9318">16063 5385,'0'-23,"0"-1,0 48,0-1,0 1,0-1,0 1,0 23,0 0,0-23,0-1,0 1,0-1,0 1,0-1,0 1,0-48,0 1,-23 23,23-24,0 1,0-1,0 1,0-1,0 1,-24-1,24-23,0 0,0 23,0 1,24-1,-24 1,0-1,23 1,1 23,-1 0,1 0,-1 0,1 23,-1 1,-23-1,0 1,24-1,-24 1,-24-1,24 1,0-1,-23 1,-1-24,1 0,-1 0,1 0</inkml:trace>
  <inkml:trace contextRef="#ctx0" brushRef="#br0" timeOffset="82563.9016">16369 5385,'0'0,"0"24,0-1,-24 1,24-1,-23 1,23 0,0-1,0 1,0-1,0 1,0-1,0 1,0-1</inkml:trace>
  <inkml:trace contextRef="#ctx0" brushRef="#br0" timeOffset="82763.889">16369 5479,'0'0,"0"-23,0-1,0 1,0-1,23 1,-23-1,24 24,-1-23,1-1,23 1,-23 23,-1 0,1 23,-1-23,1 24,-1-24,-23 23</inkml:trace>
  <inkml:trace contextRef="#ctx0" brushRef="#br0" timeOffset="82971.8757">16345 5503,'0'0,"-23"0,-1 0,24 24,24-24,-1 0,1 0,-1 0,1 0,-1 0,1 0,-1 0,1 0</inkml:trace>
  <inkml:trace contextRef="#ctx0" brushRef="#br0" timeOffset="83158.6306">16298 5715,'0'23,"0"-46,24 46,-1-23,1 0,-1 0,1 0,-1 0,1-23,23 23,-23-24,-1 24,1-23,-1 23</inkml:trace>
  <inkml:trace contextRef="#ctx0" brushRef="#br0" timeOffset="84180.9013">16863 5362,'0'-24,"0"48,0-1,0 1,0-1,0 1,0 23,0-23,0-1,-24 1,24-1,0 1,-23-1,23 1,0-48,0 1,0-1,0 1,0-1,0 1,0-1,0 0,0-23,0 24,0-1,23-23,1 24,-24-1,0 1,23 23,1-24,-1 24,-23 24,24-24,-1 23,-23 1,0-1,0 1,0-1,0 1,0-1,-23 1,-1-24,1 0,23 23,-24-23,1 0,46 24,1-24,-1 24,1-24,-1 23,-23 1,47-24,-47 23,47-23,-23 24,23-24</inkml:trace>
  <inkml:trace contextRef="#ctx0" brushRef="#br0" timeOffset="84666.2557">17427 5338,'24'0,"-24"-23,0 46,-24 1,24 23,-23-24,23 24,-24-23,1-24,23 24,0-1,0 1,-24-1,1 1,23-1,0-46,0-1,0 1,0-1,23-23,-23 23,24-23,-24 24,0-24,23 23,1-23,-1 24,-23-1,24 24,-1 0,1 24,-1-1,-23 1,0-1,0 1,0 23,0 0,0-24,0 1,0 0,0-1,0 1</inkml:trace>
  <inkml:trace contextRef="#ctx0" brushRef="#br0" timeOffset="84834.2522">17404 5503,'0'-24,"23"24,1 0,-1-23</inkml:trace>
  <inkml:trace contextRef="#ctx0" brushRef="#br0" timeOffset="85146.2278">17709 5244,'0'0,"24"0,-1 0,25 0,-1 0,-24 0,24 0,-23 0,-1 0,1 0,23 0</inkml:trace>
  <inkml:trace contextRef="#ctx0" brushRef="#br0" timeOffset="85346.2173">17921 5244,'0'24,"0"-48,-23 71,23-23,-24-1,24 1,0-1,0 1,0-1,0 1,0-1,0 1,0 0,0-1</inkml:trace>
  <inkml:trace contextRef="#ctx0" brushRef="#br0" timeOffset="85898.1775">18415 5338,'0'-23,"0"-1,-24 24,1 24,23-1,-24-23,1 24,23-1,-24 1,1-1,-1 1,24-1,0 1,0 0,0-1,24 1,-1-24,1 23,23-23,-24 0,1-23,0 23,-24-24,23 1,1-1,-24 0,0 1,-24-1,1 1,-1-1,24-23,-24 47,1-23,23-1,-24 24</inkml:trace>
  <inkml:trace contextRef="#ctx0" brushRef="#br0" timeOffset="86692.2937">18721 5291,'0'24,"0"-1,-24 1,24-1,0 1,0-1,0 1,-23-1,23 1,0 0,-24-1,24 1,0-1,0 1,0-1,-23-23,23-23,23-1,-23 1,0-1,0 1,0-1,0-23,24 0,-24 23,23-23,-23 24,0-1,24-23,-1 47,1-23,-24-1,23 24,1 0,-1 0,1 24,-24-1,0 1,0-1,0 24,-24-47,1 24,23-1,-24 1,1-24,23 23,-24-23,1 24,-1-24,48 0,-1 0,-23 23,24-23,-24 24,23-24,1 24,-1-1,1 1,23-1,-24 1,1-1,-1 1</inkml:trace>
  <inkml:trace contextRef="#ctx0" brushRef="#br0" timeOffset="87116.2638">19450 5291,'0'-23,"-24"-1,24 1,-23-1,-1 24,1-23,-1 23,1 0,23 23,-47-23,47 24,-24-24,1 23,23 1,-24-1,24 1,0-1,0 1,24-1,-24 1,23-1,1 1,-1-1,1 1,-1 0,24-1,-23 1,-1-1,1 24,-1-23,1-1,-24 1,23-1,-23 1,-23-1,-1-23,1 24,-1-24,-23 23,24-23,-24 0,0-23</inkml:trace>
  <inkml:trace contextRef="#ctx0" brushRef="#br0" timeOffset="88644.1664">11124 6114,'-23'0,"46"0,1 0,-1 0,1 0,23 0,-24 0,1 0,46 0,-46-23,23 23,0 0,0 0,0 0,0 0,0 0,0 0,0 0,0 0,-23 0,23 0,-24 0,24 0,24 0,-24 0,0 0,-23 0,23 0,0 0,0 0,0 0,-24 0,48 0,-48 0,24 0,0 0,0 0,0-24,24 24,-24 0,0 0,24 0,-48 0,24 0,0 0,0 0,0 0,0 0,24 0,-24 24,0-24,0 0,0 0,-23 0,46 0,-23 0,0 0,24 0,-24 23,0-23,23 0,71 0,-70 0,0 0,46 0,-23 0,-47 0,24 0,-1 0,24-23,-46 23,46 0,-24 0,24 0,0 0,-23-24,23 24,0 0,-23-23,23 23,0 0,94-24,-71 24,-22-23,-1 23,23-24,-23 1,24 23,-1-24,-22 24,22-23,1 23,-1-24,1 24,-1-23,25 23,-48 0,23 0,24 0,0 0,-23 0,0 0,-1 23,24-23,-23 24,0-24,-1 0,1 23,23-23,-24 24,1-24,0 23,-24-23,0 24,0-24,0 23,-24-23,1 0,-24 24,0-24,0 0</inkml:trace>
  <inkml:trace contextRef="#ctx0" brushRef="#br0" timeOffset="92192.0383">7902 6867,'0'-23,"24"23,-1 0,1 0,-1 0,1 0,-1 0,1 0,-1 0,1 0,-1 0,1 0</inkml:trace>
  <inkml:trace contextRef="#ctx0" brushRef="#br0" timeOffset="92440.0214">8067 6820,'0'0,"0"24,-24-1,1 24,23-23,-24-1,24 1,0 23,0-24,0 1,0 23,0 0,0-24,24-23,-24 24,0-1,0 1,23-1,-23 1</inkml:trace>
  <inkml:trace contextRef="#ctx0" brushRef="#br0" timeOffset="92648.0052">7926 7314,'-24'23,"48"-23,-1 0,1-23,-1 23,24 0,-23 0,-1-24,1 24,23 0,-24 0</inkml:trace>
  <inkml:trace contextRef="#ctx0" brushRef="#br0" timeOffset="93407.9592">8279 7220,'0'23,"23"-23,1 0,-1-23,-23-1,24 24,-1-23,-23-1,0 1,0-1,0 1,0-1,0 1,0-1,0 1,0-1,0 1,0-1,0 1,0 46,0 1,0-1,0 1,0 23,0-24,0 24,0-23,0 23,0 0,0 0,0-24,0 24,0 0,0 1,0-25,24 24,-24 0,0-23,0-1,0 24,0-23,0-1,0 1,23-24,-23-24,0 1,0-1,0 1,-23-1,23 1,-24-1,24 1,0-1,0 1,0-1,24 1,-1 23,-23-24,47 24,-23-24,-1 24,1 0,-1-23,24-1,-23 1,-1-1,24 1</inkml:trace>
  <inkml:trace contextRef="#ctx0" brushRef="#br0" timeOffset="94053.9276">9501 6867,'0'-23,"0"-1,0 1,0 46,0 1,0-1,0 24,0 0,0-23,0 23,0 0,0-24,24 24,0-23,-1-1,-23 1,24-24,-1 23,1-23,-1 0,1 0,-24-23,23 23,1-24,-1 1,1-1,-24 1,0-1,23-23,-23 24,24-24,-24 23,0 1,0-24,0 23,0 1,0-1,23 24</inkml:trace>
  <inkml:trace contextRef="#ctx0" brushRef="#br0" timeOffset="94885.8745">10419 7079,'-24'0,"24"23,24-23,-1-23,1 23,-24-24,23 24,-23-23,24 23,-1 0,1 0,-24 23,23 1,1-24,-1 23,1-23,-1-23,-23-1,24 24,-24-23,23 23,1-24,-24 1,23 23,1 0,0 23,-1 1,-23-1,0 1,0-1,0 1,-23-24,-1 0,0 0,1 0</inkml:trace>
  <inkml:trace contextRef="#ctx0" brushRef="#br0" timeOffset="95029.8644">10560 6867,'0'-23,"0"46,-24-46,1-1,23 48</inkml:trace>
  <inkml:trace contextRef="#ctx0" brushRef="#br0" timeOffset="96597.768">11900 6820,'0'-23,"0"46,0 1,0-1,0 24,0-23,0-1,0 1,0-1,0 1,24-1,-1 1,1-1,-24 1,23-1,1-23,-1 0,1 0,0-23,-1 23,1-24,-24 1,0-1,23 1,1 23,-24-47,0 23,23 1,-23-1,0 1,24-1,-24 1,0-1,0 1</inkml:trace>
  <inkml:trace contextRef="#ctx0" brushRef="#br0" timeOffset="97362.8497">12394 6820,'0'0,"24"0,-24-23,0 46,-24 1,24-1,0 1,-23-1,23 24,0 0,0-23,0-1,0 1,0-48,0 1,0-1,0 1,0-1,0 1,0-1,23-23,-23 24,24-1,-24 1,0 46,23-23,-23 24,24-1,-24 1,0 23,23-24,1 1,-24-1,23 1,1-24,-1 23,-23 1,24-24,-1 0,-23-24,24 24,-24-23,23 23,-23-24,0 1,0-1,0 1,0-1,0 1,0-1,0 1,-23-1,23-23</inkml:trace>
  <inkml:trace contextRef="#ctx0" brushRef="#br0" timeOffset="97714.8259">12912 6749,'0'-23,"-24"23,48 0,-1 23,1-23,23 0,-24 0,1 0,-1 0,1 0,-1-23</inkml:trace>
  <inkml:trace contextRef="#ctx0" brushRef="#br0" timeOffset="97938.8149">13053 6749,'0'0,"-24"0,24 24,0 0,0-1,0 1,0-1,-23 1,23-1,0 1,0-1,0 1,0-1,0 1,0-1,0 1</inkml:trace>
  <inkml:trace contextRef="#ctx0" brushRef="#br0" timeOffset="98114.8015">12959 7079,'-24'23,"48"-46,-71 46,70-23,1 0,-1 0,24 0,-47-23,47 23,-23-24,-1 24</inkml:trace>
  <inkml:trace contextRef="#ctx0" brushRef="#br0" timeOffset="98522.7742">13335 6749,'-24'0,"24"24,24-24,0 0,23 0,0 0,-24-24,1 24,-1 0,1-23,-1 23,1 0,-1 0</inkml:trace>
  <inkml:trace contextRef="#ctx0" brushRef="#br0" timeOffset="98746.761">13523 6749,'0'24,"-23"-24,23 24,-24-1,24 1,0-1,0 1,-23-1,23 1,0-1,0 1,0-1,0 1,0-1</inkml:trace>
  <inkml:trace contextRef="#ctx0" brushRef="#br0" timeOffset="99280.3897">13829 6820,'23'-23,"-46"46,46-70,1 47,-24 24,-24-1,24 1,0-1,0 1,-23-24,-1 23,24 1,0-1,-23 1,23-1,-24-23,24 24,-23-24,23-24,0 1,0-1,23 1,1-1,-24-23,23 24,-23-1,24 1,-1-1,-23 0,24 24,-24-23,23 23,1 0,-24 23,23 1,1 0,-24-1,0 1,0-1,0 1,0-1,0 1,0-1,0 1,0-1,24 1,-1-24</inkml:trace>
  <inkml:trace contextRef="#ctx0" brushRef="#br0" timeOffset="99456.3787">13805 6961,'-23'0,"46"0,1 0,-1 0,1 0,-1-23</inkml:trace>
  <inkml:trace contextRef="#ctx0" brushRef="#br0" timeOffset="100344.6761">14252 6773,'0'24,"0"-1,0 1,-23-1,23 24,-24-47,24 24,0-1,0 1,0-1,-23-23,23 24,0-48,0 1,0-1,0-23,0 24,0-1,0-23,23 0,-23 23,24 1,-1-1,-23 1,0-1,24 24,-1-23,1 23,-1 23,1 1,-24-1,23-23,-23 24,0-1,-23 1,-1 0,24-1,0 1,-23-24,-1 23,1-23,-1 0,24 24,0-1,24-23,-1 24,1-1,-1-23,1 24,-1-1,1-23,-1 24,1-24</inkml:trace>
  <inkml:trace contextRef="#ctx0" brushRef="#br0" timeOffset="101016.6385">14840 6726,'0'-24,"0"48,0-1,-23 1,-1-24,24 47,0-23,-23-1,-1 1,24-1,-23 1,-1-1,24 1,-23-24,23 23,-24 1,1-24</inkml:trace>
  <inkml:trace contextRef="#ctx0" brushRef="#br0" timeOffset="101216.6261">14629 6773,'0'0,"0"-24,-24 24,24 24,24-24,-24 24,0-1,23-23,24 24,-47-1,24-23</inkml:trace>
  <inkml:trace contextRef="#ctx0" brushRef="#br0" timeOffset="102304.5526">15240 7032,'-24'0</inkml:trace>
  <inkml:trace contextRef="#ctx0" brushRef="#br0" timeOffset="103152.503">9478 6538,'0'-24,"23"24,1-23,0 23,-1-24,1 1,-1 23,-23-24,24 1,-1 23,1-24,-1 24,1 24,-24-1,0 1,23-24,1 23,-24 1,23-24</inkml:trace>
  <inkml:trace contextRef="#ctx0" brushRef="#br0" timeOffset="103978.0275">15922 6561,'-23'0,"23"-23,23 23,1-24,-1 24,24 0,-23 0,23 0,0-23,-24 23,24 0,-23 0,-1 0,24-24</inkml:trace>
  <inkml:trace contextRef="#ctx0" brushRef="#br0" timeOffset="104202.008">16204 6514,'-23'24,"-1"-1,1 1,23-1,0 1,0-1,-24 1,24-1,-23 1,23 23,0 0,0-23,0-1,0 1,0-1</inkml:trace>
  <inkml:trace contextRef="#ctx0" brushRef="#br0" timeOffset="105305.9418">16228 6891,'0'-24,"23"24,1-23,-1-1,1 24,-1-23,1-1,23 0,-47 1,47-1,-47 1,23-24,1 23,0 1,-24-1,0-23,0 24,0-1,-24 24,0 0,24 24,-23-1,23 1,0-1,0 24,-24-23,1 23,23-24,0 1,0 23,-24 0,24-23,0-1,-23-23,23 24,0-48,23 1,-23-1,24 1,-24-1,23 24,1 0,-1 0,1 24,-24-1,24-23,-24 24,0-1,23-23,1 0,-24 24,23-24,1 0,-1 0,1 0,-1 0,-23-24,24 24,-1 0,-23-23,0-1,0 1,0 46,-23-23,23 24,-24-24,24 23,0 1,0-1,0 1,24-24,-1 0,-23-24,24 24,-1-23,1 23,-1 0,1 0,-1 0,-23 23,0 1,24-24,-24-24,0 1,23-1,1 1,-1-1,1 24,-1 0,-23 24,24-24,-1 23,1-23,-24 24,23-1,1-23</inkml:trace>
  <inkml:trace contextRef="#ctx0" brushRef="#br0" timeOffset="106113.8937">11924 8231,'0'0,"0"-23,-24 46,24 1,0 23,0-24,0 24,-23 0,23 0,0 0,0 0,23 0,-23-23,24 23,-1-23,1-1,23 1,-24-1,25 1,-1-24,-24 0,24 0,-23-24,23 1,-24 23,1-24,-1-23,1 23,-1-23,-23 0,24-23,-24 23,0 0,0 0,0 23,0-23,0 24,0-1,0 1</inkml:trace>
  <inkml:trace contextRef="#ctx0" brushRef="#br0" timeOffset="106833.8448">12865 8137,'0'0,"-24"0,24 24,-23-1,23 24,-24-23,24 23,0 0,0 0,0-24,0 24,24-23,-24 23,23-24,24 24,-23-23,-1-1,1-23,-1 24,24-24,-23 0,-1 0,24 0,-23-24,-1 24,1-23,-24-1,23 1,1-1,-24-46,0 46,23-23,-23 0,24 0,-24 0,0 24,23-1,-23 1,0-1</inkml:trace>
  <inkml:trace contextRef="#ctx0" brushRef="#br0" timeOffset="107721.7885">13594 7643,'0'-23,"0"-1,0 48,0-1,0 1,0 23,0-24,0 24,-24-23,24 23,0 0,0 0,0 0,0 0,0 0,0 0,0-23,0 23,0-24,0 1,0-1,0 1</inkml:trace>
  <inkml:trace contextRef="#ctx0" brushRef="#br0" timeOffset="108009.7697">13406 7808,'0'0,"0"-24,23 24,1-23,-1 23,1 0,-1 0,24 0,24 0,-24 0,-24 0,24 0</inkml:trace>
  <inkml:trace contextRef="#ctx0" brushRef="#br0" timeOffset="109404.2058">13970 8419,'0'-23,"24"23,-1 0,1 0,-1 0,1 0,-1-24,1 24,-1 0,1 0</inkml:trace>
  <inkml:trace contextRef="#ctx0" brushRef="#br0" timeOffset="109628.1902">14017 8513,'0'0,"24"0,-1 0,1 0,-1 0,1 0,23 0</inkml:trace>
  <inkml:trace contextRef="#ctx0" brushRef="#br0" timeOffset="110136.322">14534 8137,'24'-23,"-1"23,1 0,0 0,23-24,-24 24,1 0,-1 0,1 0,-1 0</inkml:trace>
  <inkml:trace contextRef="#ctx0" brushRef="#br0" timeOffset="110376.3116">14746 8114,'-23'23,"-1"-23,24 24,0-1,0 1,0-1,-23-23,23 24,0-1,0 1,0-1,0 1,0-1,0 1,0-1,0 1</inkml:trace>
  <inkml:trace contextRef="#ctx0" brushRef="#br0" timeOffset="110624.2971">14558 8584,'-24'0,"48"0,-1 0,1 0,0 0,-1 0,24 0,-23-24,-1 24,24 0,0 0,-23-23,-1 23,1 0</inkml:trace>
  <inkml:trace contextRef="#ctx0" brushRef="#br0" timeOffset="111520.2354">15405 8278,'23'0,"1"0,-1 0,1 0,-1 0,24 0,-23 0</inkml:trace>
  <inkml:trace contextRef="#ctx0" brushRef="#br0" timeOffset="111728.2259">15405 8419,'0'0,"23"0,1 0,-1 0,24 0,-47-23,47 23,-23 0,-1 0</inkml:trace>
  <inkml:trace contextRef="#ctx0" brushRef="#br0" timeOffset="113302.5415">16134 8090,'0'-23,"0"46,0 1,-24-1,24 24,0 0,0-23,0-1,0 24,0-23,0 23,24-24,-24 1,0 23,23-24,1 1,-1-1,1-23,-1 0,1 24,-1-24,1 0,46-24,-46 1,-1-1,1 1,-1-1,25-23,-48 24,47-1,-47-23,23 0,24 24,-47-24,0 23,0-23,0 24,0-1,0 1</inkml:trace>
  <inkml:trace contextRef="#ctx0" brushRef="#br0" timeOffset="113854.5197">16910 7573,'0'-24,"0"48,0-71,0 70,0 1,-24 23,24 0,0 0,0-24,0 24,0 0,0 0,-23 0,23 0,0 0,0 1,0-25,0 24,0-23,0-1,0 1,0-1</inkml:trace>
  <inkml:trace contextRef="#ctx0" brushRef="#br0" timeOffset="114116.9145">16745 7808,'0'-24,"24"1,-1 23,1 0,-1-24,1 24,-1-23,1 23,-1 0,24 0,0 0</inkml:trace>
  <inkml:trace contextRef="#ctx0" brushRef="#br0" timeOffset="114852.8768">17145 8114,'0'0,"0"-24,0 1,-24 23,24 23,0 1,-23-1,23 1,0-1,0 24,0-23,0 23,0-24,0 1,0-1,0 1,0-1,23 1,1-1,-24 1,24-24,-1 0,1 0,-1 0,1 0,-1 0,1 0,-1-24,1 1,-1-1,1 1,-1-1,-23 1,24-1,-1-23,-23 24,24-1,-1-23,-23 24,0-1,0 1,0-1,0 1,0-1,0 0</inkml:trace>
  <inkml:trace contextRef="#ctx0" brushRef="#br0" timeOffset="121644.71">3151 10136,'0'-23,"0"46,0 1,0-1,0 24,0-23,0-1,0 24,0-23,0-1,0 24,0-23,0-1,0 1,0-1,0 1,24-24,-24 23</inkml:trace>
  <inkml:trace contextRef="#ctx0" brushRef="#br0" timeOffset="121964.6861">3128 10324,'0'-23,"0"-1,0 1,0-24,0 23,23-23,-23 24,24-1,0 1,-1-1,1 24,-1 0,-23 24,24-24,-1 23,1 1,-1-1,1 1,-24-1,0 1,0-1,-24-23,1 24,23-1,-47-23,23 0,24 24,-23-24,-1 0</inkml:trace>
  <inkml:trace contextRef="#ctx0" brushRef="#br0" timeOffset="122948.6291">3551 10136,'0'0,"0"24,0-1,0 1,0 23,0-24,0 1,0-1,0 24,0-23,0-1,0 1,0-1,0-46,0-1,0 1,-23-1,-1 1,24-1,0 1,0-1,0-23,0 24,0-1,0-23,0 24,24-1,-1-23,-23 24,24 23,-1 0,1 0,-1 0,1 0,-24 23,23 1,1-1,-24 1,0-1,0 1,-24-24,24 23,-23-23,23 24,-24-24,1 0,-1 0,24 23,0 1,24-24,-24 23,23-23,1 24,-24-1,0 1,23-24,1 23,-24 1,23-1,1-23,-24 24,23-24,1 23,0-23</inkml:trace>
  <inkml:trace contextRef="#ctx0" brushRef="#br0" timeOffset="123348.5974">4069 10183,'0'0,"0"-23,-24-1,24 1,-23 23,-1 0,24 23,-23-23,-1 24,24-1,0 1,0 23,0-24,0 24,0-23,0-1,24 1,-1-1,-23 1,24-24,-1 0,1 0,-1 0,1 0,-1-24,-23 1,0-1,0 1,0-1,-23 1,23-1,0 1,-24-1,1 1,-1-1,24 1,-23 23</inkml:trace>
  <inkml:trace contextRef="#ctx0" brushRef="#br0" timeOffset="124079.1386">4445 10066,'0'-24,"0"48,-24-48,24 48,0-1,0 1,0-1,0 1,0-1,24 1,-24 23,0-24,0 1,0-1,0 1,0-1,0 1,0-1,0-46,0-1,0 1,0-1,0 1,0-1,-24-23,1 24,23-1,0-23,0 24,0-24,0 0,0 23,0 1,23-1,1 0,0 1,-1 23,24 0,-23 0,-24 23,23 1,1-24,-24 24,0 23,0-24,-24 24,1-23,23-1,-24-23,1 24,-1-24,1 23,-1-23</inkml:trace>
  <inkml:trace contextRef="#ctx0" brushRef="#br0" timeOffset="124367.1223">4751 10113,'0'-24,"-24"24,24 24,0-1,0 1,0-1,0 1,0 23,0-24,0 1,0-1,0 1,0-1,0 1,24-24,-24 23</inkml:trace>
  <inkml:trace contextRef="#ctx0" brushRef="#br0" timeOffset="124575.1097">4751 10113,'0'-24,"0"1,0-1,0 1,0-1,23 1,-23-1,24 24,-1 0,1 0,-1-24,1 24,23 0,-24 0,1 0</inkml:trace>
  <inkml:trace contextRef="#ctx0" brushRef="#br0" timeOffset="124767.1032">4821 10160,'0'0,"24"0,-1 0,1 0,-1 0,1 23</inkml:trace>
  <inkml:trace contextRef="#ctx0" brushRef="#br0" timeOffset="124959.0878">4798 10371,'-24'24,"48"-1,-1-23,1 0,-1 0,1 0,-1 0,1-23,-1 23,1-24,-1 24</inkml:trace>
  <inkml:trace contextRef="#ctx0" brushRef="#br0" timeOffset="125623.0398">5362 10042,'-23'0,"46"0,-46-23,23 46,0 1,0-1,-24 1,24-1,0 1,0-1,0 1,0-1,0 24,0-23,0-1,0 1,0-1,-23-23,-1-23,24-24,0 23,0 1,0-1,0-23,0 0,0 24,0-1,0-23,0 24,24-1,-1 1,1-1,-1 24,1 0,-1 0,1 0,-1 0,-23 24,0-1,0 1,0-1,0 1,-23-1,-1 1,1-24,23 23,-24-23,1 24,23-1,23-23,1 0,-24 24,23-24,1 23,-1-23,-23 24,24-24,-1 23,1-23</inkml:trace>
  <inkml:trace contextRef="#ctx0" brushRef="#br0" timeOffset="126031.014">5668 9995,'0'0,"23"0,1 0,23 0,-23 0,23 0,-24-23,1 23,23-24,-24 24,1 0,-1 0,1 0</inkml:trace>
  <inkml:trace contextRef="#ctx0" brushRef="#br0" timeOffset="126270.999">5903 9948,'0'24,"-23"-1,23 1,0-1,0 1,0-1,0 1,0 23,0-24,0 1,0-1,0 24,0-23,0-1,0 1,0-1,0 1,0-1,0 1,23-1,1-23</inkml:trace>
  <inkml:trace contextRef="#ctx0" brushRef="#br0" timeOffset="126558.98">6397 10019,'0'0,"24"0,-24 23,0 1,-24-1,24 1,-23-24,23 23,-24 24,0-47,24 24,-23 23,-1-24,24 1,-23-1,-1 1,24-1,-23-23</inkml:trace>
  <inkml:trace contextRef="#ctx0" brushRef="#br0" timeOffset="126806.9659">6115 10066,'0'-24,"0"48,0-71,0 70,23 1,-23-1,24 1,-24-1,23 1,1-24,-24 23,23-23,-23 24</inkml:trace>
  <inkml:trace contextRef="#ctx0" brushRef="#br0" timeOffset="127702.9073">6844 10183,'0'24</inkml:trace>
  <inkml:trace contextRef="#ctx0" brushRef="#br0" timeOffset="127886.8972">6844 10465,'0'0,"0"24</inkml:trace>
  <inkml:trace contextRef="#ctx0" brushRef="#br0" timeOffset="132199.1743">8843 10089,'0'-23,"0"-1,0 48,0-1,0 1,0-1,0 1,0-1,0 1,0-1,0 24,23-47,-23 47,0-23,0-1,-23 1,23-1</inkml:trace>
  <inkml:trace contextRef="#ctx0" brushRef="#br0" timeOffset="132447.1616">8843 10089,'0'-23,"0"46,0-70,0 24,0-1,23 1,1 23,-24-24,71 24,-48 0,1 0,-1 0,1 0,23 0,-24 0</inkml:trace>
  <inkml:trace contextRef="#ctx0" brushRef="#br0" timeOffset="132655.1454">8961 10136,'0'24,"0"-48,23 48,1-24,23 0,-24 0,1 0,-1 0</inkml:trace>
  <inkml:trace contextRef="#ctx0" brushRef="#br0" timeOffset="132887.1364">8890 10395,'0'23,"24"-23,-1 0,1 0,-1 0,1 0,23 0,0 0,-24 0,24 0,-23 0</inkml:trace>
  <inkml:trace contextRef="#ctx0" brushRef="#br0" timeOffset="133095.1177">9407 10371,'0'24</inkml:trace>
  <inkml:trace contextRef="#ctx0" brushRef="#br0" timeOffset="133759.0768">9760 10019,'0'23,"0"1,24-1,-24 1,0-1,23 24,1-47,-1 47,-23-23,0-1,24 1,-24-1,23 1,-23-1,0-46,24-1,-1 1,-23-1,0 1,24-24,-1 0,-23 23,24 1,-24-1,0 1,0-1,23 1</inkml:trace>
  <inkml:trace contextRef="#ctx0" brushRef="#br0" timeOffset="134152.3114">10301 10019,'-23'0,"23"23,-24 1,24-1,0 1,0-1,0 1,0-1,0 1,0-1,0 1,0-1,0 1,0-1</inkml:trace>
  <inkml:trace contextRef="#ctx0" brushRef="#br0" timeOffset="134392.2968">10278 10066,'0'-24,"0"48,0-71,0 23,0 1,23-1,1 0,-1 24,-23-23,24 23,-1 0,-23-24,47 24,-23 0,23 0,-24 0,1 0</inkml:trace>
  <inkml:trace contextRef="#ctx0" brushRef="#br0" timeOffset="134608.2812">10325 10136,'0'0,"-24"0,24 24,24-24,-1 0,1 0,-1 0,1 0,-1 0,1 0</inkml:trace>
  <inkml:trace contextRef="#ctx0" brushRef="#br0" timeOffset="134816.2671">10348 10348,'0'23,"24"-23,-1 0,1 0,-1 0,1 0,-1 0,1-23,-1 23,1-24</inkml:trace>
  <inkml:trace contextRef="#ctx0" brushRef="#br0" timeOffset="135272.2382">11054 9924,'0'0,"-24"-23,1-1,-1 24,1 0,-24 24,23-1,1 1,-1 0,1-1,-1 1,24 23,0-24,0 1,0 23,0-24,0 1,0-1,24 1,-1-1,24-23,-23 0,23 0,0 0,0 0,-24 0,1-23</inkml:trace>
  <inkml:trace contextRef="#ctx0" brushRef="#br0" timeOffset="135576.2206">11218 9948,'24'0,"-1"0,1 0,-1 0,24-24,0 24,1 0,-25 0,1 0</inkml:trace>
  <inkml:trace contextRef="#ctx0" brushRef="#br0" timeOffset="135816.2041">11359 9948,'-23'0,"23"24,-24-24,1 23,23 1,0-1,0 1,0-1,0 1,-24-1,24 1,0-1,-23 1,23-1,0 1</inkml:trace>
  <inkml:trace contextRef="#ctx0" brushRef="#br0" timeOffset="136392.8233">11689 10019,'0'-24,"0"1,-24 23,1 23,23 1,-24-24,24 23,-23 1,-1-1,24 1,0-1,0 1,0-1,0 1,24-24,-1 23,1 1,-1-24,1 0,-1 0,1 0,-24-24,23 24,-23-23,24-1,-1 1,-23-1,0 1,0-1,0 1,0-24,-23 23,-1 1,24-1</inkml:trace>
  <inkml:trace contextRef="#ctx0" brushRef="#br0" timeOffset="136968.7901">12018 10019,'0'-24,"0"1,0 46,0 1,0-1,0 1,0-1,0 1,0-1,0 1,0-1,0 1,0-1,-24 1,24-1</inkml:trace>
  <inkml:trace contextRef="#ctx0" brushRef="#br0" timeOffset="137400.7618">11994 10113,'24'-141,"-48"423,24-423,24-24,-1 141,-23 1,24-1,-24 1,24 23,-1 0,1 23,-24 1,0-1,0 1,0 0,0-1,0 1,0-1,0 1,-24-1,1-23,-1 0,0 0,1 0,23 24,23-24,1 0,-24 23,47 1,-23-24,-1 23,1 1,-1-24,1 23,-1 1,24-1,-23 1</inkml:trace>
  <inkml:trace contextRef="#ctx0" brushRef="#br0" timeOffset="137880.7291">12559 9948,'0'-24,"0"1,-24 23,1 0,23-24,-24 24,1 0,-1 0,24 24,-23-24,23 23,0 1,0 0,0-1,23 1,1-1,-24 1,23-1,1 1,-24-1,0 1,23-1,-23 1,-23-24,23 23,-47 1,47-1,-47-23,23 0,-23 0,24 24,-1-24</inkml:trace>
  <inkml:trace contextRef="#ctx0" brushRef="#br0" timeOffset="139129.454">14864 9948,'-24'0,"48"0,-48-24,1 24,-1 0,1 0,-1 0,24 24,-23 0,-1-1,24 1,-23 23,-1-24,24 1,0 23,0-24,0 1,0 23,24-24,-1-23,-23 24,24-24,-1 0,1 0,-1 0,-23-24,24 24,-1-23,1-24,-24 23,0 1,0-24,0 23,0-23,0 24,0-1,-24-23,1 47,23-24,-24 1,1 23</inkml:trace>
  <inkml:trace contextRef="#ctx0" brushRef="#br0" timeOffset="140261.7123">14817 9948,'23'0,"1"0,-1 0,1 0,-1 0,24-24,-47 1,24 23,-1-24,1 1,-1 23,-23-24,0 1,24-1,-24 1,23-1,-23 1,0-1,0 1,0-1,0 1,0-1,0 48,0-1,0 24,-23-23,23 23,-24 0,24 0,0 23,0 1,0-24,0 24,0-1,0 1,0-24,0 0,24 0,-24-24,23 1,1 23,-24-24,23 1,-23-48,0 1,0-1,-23 1,23-1,0-23,0 24,-24-1,1 1,23-1,-24 1,24-1,-23 1,46-1,1 24,-1 0,1 0,23-23,-24 23,1-24,23 24,-23-23,-1 23</inkml:trace>
  <inkml:trace contextRef="#ctx0" brushRef="#br0" timeOffset="140837.6801">16063 9689,'0'0,"-23"0,23 24,0 23,0 0,0-24,0 1,0 23,0 0,0-23,0 23,0-24,0 1,0-1,0 1,0-1,0 1,0-1,23-23,-23-23</inkml:trace>
  <inkml:trace contextRef="#ctx0" brushRef="#br0" timeOffset="141221.6506">16040 9995,'0'-47,"0"94,23-94,1 47,-1 0,1 0,-1 0,1 0,-1 0,1 0,-1 0,-23-24,24 1,-1 23,-23-24,0 1,0-1,0 1,0-1,0 48,0-1,0 1,-23-1,23 1,-24 23,24-23,0-1,0 1,0 23,0 0,0-24,0 1,0-1,0 1,24-1,-1 1</inkml:trace>
  <inkml:trace contextRef="#ctx0" brushRef="#br0" timeOffset="142205.5892">16510 9854,'0'23,"0"1,0-1,0 1,0 0,0 23,0-24,0 1,0-1,0 1,0-1</inkml:trace>
  <inkml:trace contextRef="#ctx0" brushRef="#br0" timeOffset="142445.574">16510 10019,'24'-142,"-48"284,48-307,-24 141,23 24,-23-23,24 23,-24-24,47 24,-24-23,24 23,-23 0,-1 0,1 0,23 0,0 0,-24 0,1 0</inkml:trace>
  <inkml:trace contextRef="#ctx0" brushRef="#br0" timeOffset="142653.5618">16604 9995,'24'0,"-1"0,1 0,-1 0,1 0,-1 0,1 0</inkml:trace>
  <inkml:trace contextRef="#ctx0" brushRef="#br0" timeOffset="142861.5515">16557 10183,'212'-164,"-424"328,236-164,-1 0,1 0,-1 0,1 0,-1 0,1 0,-1 0,24-23,-23 23,23-24</inkml:trace>
  <inkml:trace contextRef="#ctx0" brushRef="#br0" timeOffset="143565.5028">17051 9854,'0'23,"-24"1,24-1,0 1,0 0,-23-1,23 1,-24-24,24 23,0 1,0-1,0 1,0-1,0 1,0-48,0 1,0-1,0 1,0-1,0 1,0-24,0 23,0 0,0-23,24 24,-1-1,-23 1,24-1,23 1,0 23,-23 0,-1 0,1 23,-1 1,1-1,-24 1,-24 23,1-24,-1-23,1 24,-1 0,0-24,1 23,-24-23,23 0,1 0,-1 0,1 0,23 24,23-24,1 0,-1 23,24 1,-23-24,-1 23,1 1,0-24,-1 23,1-23,-1 24,1-1,-1-23</inkml:trace>
  <inkml:trace contextRef="#ctx0" brushRef="#br0" timeOffset="144418.4348">17639 9854,'0'23,"0"1,-24-24,24 23,0 1,0 0,0-1,0 1,0-1,0 1,0-1,-23-23,23-23,0-1,0 1,0-1,0-23,0 23,0 1,0-1,0 1,23-1,1 1,-1 23,1 0,-1 0,1 23,-24 1,23-24,-23 23,0 1,0-1,0 1,0 0,24-24,0-24,-24 0,23 1,1-1,-1 1,-23-1,24 1,-1-1,1 1,-1 23,1 23,-24 1,0-1,0 1,0 23,0-24,0 25,0-25,23 1,-23-1,24 1,-24-1,0 1</inkml:trace>
  <inkml:trace contextRef="#ctx0" brushRef="#br0" timeOffset="144826.4078">18156 9783,'24'0,"-1"0,24 0,-23 0,23 0,0 0,-24 0,1 0</inkml:trace>
  <inkml:trace contextRef="#ctx0" brushRef="#br0" timeOffset="145058.3951">18344 9783,'-23'47,"93"-94,-117 47,0 47,47-23,-23-24,23 23,-24 1,24-1,0 1,0 0,0-1,0 1,0-1,0 1,0-1,0 1</inkml:trace>
  <inkml:trace contextRef="#ctx0" brushRef="#br0" timeOffset="145290.3824">18156 10183,'94'-23,"-188"46,118-23,-1 0,1 0,-1 0,24 0,-23 0,-1 0,1 0,23-23,0 23,-23-24,-1 24</inkml:trace>
  <inkml:trace contextRef="#ctx0" brushRef="#br0" timeOffset="146250.3171">18650 9854,'24'0,"-1"0,1 0,-1 0,1 0,-1 0,1 0,-1 0,1 0,-1 0,24 0,-23 0,-1 0</inkml:trace>
  <inkml:trace contextRef="#ctx0" brushRef="#br0" timeOffset="146482.3022">18932 9830,'-23'0,"46"0,-70 0,47 24,-23-24,23 23,0 1,-24-1,24 1,-23 0,23-1,0 1,0-1,0 1,0-1,0 1,0-1,0 1,23-1</inkml:trace>
  <inkml:trace contextRef="#ctx0" brushRef="#br0" timeOffset="146794.2815">19215 9854,'23'0,"1"-24,23 24,0 0,-24 0,1 0,-1 0,1 0,-1 0,-23-23</inkml:trace>
  <inkml:trace contextRef="#ctx0" brushRef="#br0" timeOffset="147002.2693">19379 9830,'0'24,"0"-48,-23 48,23-1,-24 1,24-1,0 1,-23-24,23 24,0-1,0 1,0-1,0 1,0 23,0 0,0-24</inkml:trace>
  <inkml:trace contextRef="#ctx0" brushRef="#br0" timeOffset="147210.2542">19215 10277,'-71'0,"236"0,-259 0,70-23,48 23,-1 0,24-24,-23 24,46 0,-23-23,-23 23,70-24,-47 24,-24-23,1-1</inkml:trace>
  <inkml:trace contextRef="#ctx0" brushRef="#br0" timeOffset="147874.2152">20202 9783,'0'24,"-23"-1,-1 1,24-1,-47 1,24 23,23-23,-24-1,24 1,-23 23,23-24,-24 1,24-1,-23 1,23-1,0-46,0-1,0 1,0-1,0 1,23-24,1 23,-24-23,23 23,1 1,-1-24,1 47,-1-24,1 24,-1 0,1 24,-24-1,23 1,-23-1,0 1,0 23,24-23,-24-1,0 1,0-1,0 1,23-1,-23 1,24-1,-24 1</inkml:trace>
  <inkml:trace contextRef="#ctx0" brushRef="#br0" timeOffset="148066.2031">20085 10113,'0'0,"0"-24,23 24,1 0,-1 0,-23-23,24 23,-1-24,1 24,23 0,-24-23</inkml:trace>
  <inkml:trace contextRef="#ctx0" brushRef="#br0" timeOffset="148738.1628">20508 9877,'0'-23,"0"46,-23 1,23-1,0 1,0 0,0-1,0 1,0-1,0 1,0-1,-24-23,24 24,0-48,0 1,0-1,0 1,0-1,0-23,0 23,0 1,0-1,0 1,24 23,-24-24,23 24,1 24,-1-1,1 1,-1-1,-23 1,24 23,-1-23,-23-1,24 24,-1-23,-23-1,24 1,-1-24,-23 23,24-23,-1 0,1-23,-24-24,23 23,-23 1,0-24,24 23,-24 1,0-25,0 25,23-1,-23 1,0-1,0 1</inkml:trace>
  <inkml:trace contextRef="#ctx0" brushRef="#br0" timeOffset="149910.6313">22813 9901,'0'-24,"0"1,-24 23,1 0,-1 0,1 0,-24 0,23 0,1 23,-1 24,1-23,-1 0,-23 23,24 23,23-23,0-23,0-1,0 24,47-23,-24-24,1 23,-1-23,1 0,-1 0,1 0,23-23,-24-1,1 1,-1-1,1 1,-1-1,1 1,0-24,-24 23,0 1,0-24,-24 23,0 0,1 1,-1-1,1 24,-24 0,23 0,-23 0,24 0,-1 0</inkml:trace>
  <inkml:trace contextRef="#ctx0" brushRef="#br0" timeOffset="150614.5893">23213 9830,'0'24,"0"-1,0 1,0-1,0 1,0 0,0-1,0 1,0-1,0 24,0-23,-24 23,24-24,0 1,0-1,-23 1,23-48,0 1,0-1,0 1,0-1,-24-23,24 24,0-24,0 23,0-23,0 0,0 23,0 1,24-1,-24-23,23 47,1-23,23 23,-24 0,1 23,-1-23,-23 24,24-1,-1 1,-23-1,0 1,0-1,-23-23,-1 24,1-24,-1 24,1-24,-24 0</inkml:trace>
  <inkml:trace contextRef="#ctx0" brushRef="#br0" timeOffset="150982.5666">23495 9830,'0'0,"0"24,0-1,0 1,0-1,0 1,0 0,-24-1,24 1,0 23,0 0,-23-24,23 1,0-1,0 1,0-1,-24-23,24 24</inkml:trace>
  <inkml:trace contextRef="#ctx0" brushRef="#br0" timeOffset="151214.5487">23448 9995,'47'-165,"-94"330,118-353,-48 188,-23-24,47 24,-23 0,-1 0,1 0,-1 0,1 0,-1 0,1 0,-1 0,-23 24,24-24</inkml:trace>
  <inkml:trace contextRef="#ctx0" brushRef="#br0" timeOffset="151422.5351">23495 10019,'0'23,"24"-23,-1 0,1 0,-1 0,1-23,-1 23,1 0,-1 0,1 0,-24 23</inkml:trace>
  <inkml:trace contextRef="#ctx0" brushRef="#br0" timeOffset="151622.5226">23448 10254,'0'23,"282"-234,-564 399,305-165,1-23,0 0,-1 0,1 0,23 0,-24 0,1 0,23-23</inkml:trace>
  <inkml:trace contextRef="#ctx0" brushRef="#br0" timeOffset="152358.4778">24036 9807,'0'23,"0"1,-24-1,24 1,-23-1,23 25,0-25,0 1,0 23,-24 0,24-24,0 1,-23-1,23 1,0-1,0 1,0-1,0-46,0-1,0-23,0 0,0 24,0-24,0 0,0 0,0 23,0-23,0 0,23 23,1 1,-24-1,23 1,24-1,-23 24,-1 0,1 0,0 24,-1-1,-23 1,0-1,0 1,0-1,-23 24,23-23,-24-24,0 24,1-1,-1 1,1-24,-1 0,1 0,46 0,1 0,-1 23,1-23,-1 24,1-24,0 23,23 1,-24-24,24 0,-47 23,47 1</inkml:trace>
  <inkml:trace contextRef="#ctx0" brushRef="#br0" timeOffset="152950.4372">24506 9901,'0'23,"0"1,0 0,0-1,0 1,-23-1,23 1,-24-1,24 1,0-1,0 1,0-1,-23-23,23-23,0-1,0 1,0-1,0 1,0-24,0 0,23 23,-23-23,24 23,-1 1,-23-1,24 1,-24-1,23 1,1 23,-1 0,1 23,-1 1,1-1,-24 1,23-1,-23 24,0-23,24 0,-24 23,0-24,0 1,0 23,0-24,0 1,0-1,0 1</inkml:trace>
  <inkml:trace contextRef="#ctx0" brushRef="#br0" timeOffset="153134.4265">24459 10019,'235'117,"-470"-234,212 117,46 0,1 0,-1 0,1 0,-1 0,1 0,-1 0,24-24</inkml:trace>
  <inkml:trace contextRef="#ctx0" brushRef="#br0" timeOffset="153630.3939">24789 9854,'0'0,"0"-24,23 24,1-23,-1 23,1 0,23-24,-24 24,24 0,0 0,-23-23,23 23,0 0,0 0,-24 0,24 0,0 0,-23 0,-1 0,1 0,-24 23</inkml:trace>
  <inkml:trace contextRef="#ctx0" brushRef="#br0" timeOffset="153838.3887">25212 9760,'-24'47,"165"-71,-282 71,165-117,-71 164,47-71,0 24,-24-23,1 0,23 23,0-24,0 24,-24-23,24-1,0 1,0-1</inkml:trace>
  <inkml:trace contextRef="#ctx0" brushRef="#br0" timeOffset="154323.7682">25565 9854,'-24'0,"1"0,-1 23,1 1,-1-1,-23 1,23 0,1-1,-1 1,24 23,0-24,0 1,0-1,0 1,0-1,24 1,-1-1,1-23,0 0,-1 0,24 0,-23-23,23 23,-47-24,23 24,1-23,-24-1,0 1,23-1,-23 1,0-24,0 23,0 1,-23-1,23 0,0 1,-24-1,1 24</inkml:trace>
  <inkml:trace contextRef="#ctx0" brushRef="#br0" timeOffset="154835.7337">25964 9877,'0'24,"0"-1,0 1,0 0,0-1,0 1,0-1,0 24,-23-23,23-1,0 1,0-1,0 1,0-1,-24 1,24-1,0-46,0-1</inkml:trace>
  <inkml:trace contextRef="#ctx0" brushRef="#br0" timeOffset="155259.7096">25917 10089,'47'-306,"-94"636,47-354,71-305,-48 329,1-24,0 1,-1 23,1 0,-1 0,24 0,-47 23,24 1,-1-24,-23 23,0 1,0-1,0 1,0-1,-23 1,-1-1,24 1,-47-24,24 24,-1-24,1 23,-1-23,0 0,1 0,-1 0,48 24,-1-24,1 23,0-23,-1 24,1-1,23 1,-24-1,1 1,-1-1,1 1,-1-1,-23 1,0-1,24-23,-24 24,23-24</inkml:trace>
  <inkml:trace contextRef="#ctx0" brushRef="#br0" timeOffset="155675.6804">26717 9948,'0'-24,"0"48,24-71,-24 23,0 1,-24-1,24 1,-23 23,-1-24,-23 24,0 0,23 0,1 24,-1-24,1 23,-1 1,1-1,23 24,0-23,0 0,0 23,23-47,1 47,-1-24,1 1,-1-24,1 23,-1 1,1-1,-1 1,1-24,-24 23,0 1,-24-1,1-23,-1 0,-23 24,24-24,-1 0,-23 0,0-24</inkml:trace>
  <inkml:trace contextRef="#ctx0" brushRef="#br0" timeOffset="163136.7975">8914 11242,'0'23,"0"1,23-24,1 23,-1-23,1 0,-1-23,1-1,-1 1,-23-1,24 24,-1-24,-23 1,24-24,-1 47,-23-47,24 23,-1-23,1 24,-24-1,0-23,23 0,1 24,-24-1,0 1,0-24,0 23,0 1,0-1,0 1,0 46,0 1,-24-24,24 23,0 48,-23-24,23-24,0 48,0-48,0 48,0-24,0 0,0 23,0-22,0-1,0 0,0 0,0 0,0 0,0 0,0 0,23-24,-23 24,0-23,24 23,-24 0,0-24,0-46,0-1,0 1,0-1,0 1,0-1,0-23,0 0,-24 24,1-24,23 23,0-23,-24 24,1-1,-1 1,24-1,-23 24,23-23,-24 23,24-24,24 24,-1 0,24 0,-23-23,23 23,-24-24,1 24,-1 0,1 0,-1 0,1-24,-1 24,-23-23</inkml:trace>
  <inkml:trace contextRef="#ctx0" brushRef="#br0" timeOffset="164904.6839">9572 11030,'-23'0,"-1"0,0 23,24 1,0-1,0 1,0-1,0 1,0-1,24 1,0-24,-1 24,1-24,-1 0,1-24,-24 0,0 1,0-1,0 1,0-1,-24 1,24-1,0 1,0-1,-23 24,23 24,23-1,1-23,-1 0,1 0,-1 0,1 0,-1-23,1-1,-24 1,0-1,0 1,0-1,0 1,-24-1,1 24,23 24,0-1,23-23,1 0,-1 0,1 0,-1 24,1-1,-1-23,-23 24,0-1,0 1,0-1,0 1,24-1,-24 1,23-1,-23 1,0-1,24 1,-1-24,1 0,-1 0,1 0,-1-24,1 1,-24-1,23 24,-23-23,24 23,0-24,-1 24,1 0,-1 0,1 0,-24 24,0-1,0 1,0-1,0 1,23-24,-23-24,0 1,0-1,24 24,-1 0,1 0,-24 24,23-24,-23 23,0-46,0-1,0 1,0-1,24 24,-24-23,23 23,1 0,-1 0,-23 23,24-23,-24 24,23-24,1 0</inkml:trace>
  <inkml:trace contextRef="#ctx0" brushRef="#br0" timeOffset="166016.6153">11924 10795,'0'0,"-24"0,1 0,-1 0,1 23,-1-23,24 24,-23-1,-1 1,24 23,-23-24,23 1,0 23,0-24,0 1,23-1,1 1,-1-1,-23 1,24-1,-1 1,1-24,-1 0,24 0,-23 0,-24-24,23 24,1-23,-24-1,0 1,0-1,0-23,0 24,0-24,0 23,-24 1,1-24,23 23,-24 1,1-1,-1 1,24-1,0 1,-23 23,-1 0</inkml:trace>
  <inkml:trace contextRef="#ctx0" brushRef="#br0" timeOffset="166992.5525">12183 10771,'-24'0,"24"24,0-1,0 24,0-23,0-1,0 24,0-23,0-1,0 1,0-1,0 1,0-1,0 1,0-1,0 1,0-48,0 1,0-1,0-23,0 24,0-1,0-23,0 24,0-24,0 23,0 1,0-1,0 1,0-1,24-23,-1 24,1 23,23 0,-24 0,1 0,-1 0,1 0,-1 23,1-23,-24 24,0-1,0 1,0-1,0 1,0-1,0 1,-24-1,1-23,-1 24,1-24,-1 0,1 0,-1 0,48 0,-1 23,-23 1,24-1,-1 1,-23-1,24 1,-1-1,1 1,23-1,-47 1,23-24</inkml:trace>
  <inkml:trace contextRef="#ctx0" brushRef="#br0" timeOffset="167304.5361">12747 10771,'47'0,"-23"0,23 0,-24 0,1 0,-1 0,1 0,-1 0,1-23,-1 23</inkml:trace>
  <inkml:trace contextRef="#ctx0" brushRef="#br0" timeOffset="167544.5169">12982 10701,'-23'23,"46"-46,-46 70,-1-47,1 23,23 1,-24-1,1 1,23-1,0 1,0-1,0 1,0-1,23 1,-23-1,0 1,0-1,0 1,0-1</inkml:trace>
  <inkml:trace contextRef="#ctx0" brushRef="#br0" timeOffset="168000.4868">13288 10771,'0'-23,"-24"23,24 23,0 1,0-1,0 1,0-1,0 1,0-1,0 1,0-1,0 1,0-1,0 1,0-1,0 1,24-24</inkml:trace>
  <inkml:trace contextRef="#ctx0" brushRef="#br0" timeOffset="168360.4644">13288 10959,'0'-70,"23"70,-46 94,23-118,47-46,-23 70,-1 0,1 0,-1 0,1 0,-1 0,1 0,-1 0,-23-24,0 1,0-1,0 1,24 23,-24-24,0 48,0-1,0 1,0-1,0 1,0-1,0 1,0-1,0 1,0-1,23 1</inkml:trace>
  <inkml:trace contextRef="#ctx0" brushRef="#br0" timeOffset="168832.4442">13970 10701,'0'0,"-24"0,1 0,23-24,-24 24,1 0,-1 24,24-1,-23 1,-1-1,24 1,0 23,0-24,0 24,0-23,0-1,0 1,0-1,0 1,0-1,24-23,-1 24,1-24,-1 0,1 0,-24-24,23 24,1-23,-24-1,24 1,-24-1,0 1,0-1,0 1,-24-1,24 1,-24-1,1 24,23-23,-24 23</inkml:trace>
  <inkml:trace contextRef="#ctx0" brushRef="#br0" timeOffset="170024.3601">14229 10724,'-24'0,"24"24,-23 23,23-24,0 1,0-1,-24 24,24-23,0-1,0 24,0-23,0-1,0 1,0-1,0-46,0-1,0-23,0 24,0-1,0-23,0 0,0 24,0-24,24 23,-24 1,0-1,0 1,23 23,-23 23,24 1,-1-1,-23 1,24 23,-24-24,23 24,-23-23,24-1,-1 24,-23-23,24-1,-1 1,1-1,-1 1,1-24,-1 0,1 0,-1 0,1-24,-1 1,-23-1,0 1,0-24,0 23,0-23,0 24,0-24,0 0,0 0,0 23,0 1,0-1</inkml:trace>
  <inkml:trace contextRef="#ctx0" brushRef="#br0" timeOffset="170676.9548">14981 10795,'0'0,"0"-24,0 1,-23 23,-1 0,1 0,23 23,-24 1,1-24,23 47,-24-24,1 1,23 23,0-24,0 1,0 23,23-24,1-23,-24 24,47 23,-24-47,1 0,-1 0,1 0,-1 0,1-24,-1 1,-23-1,24 1,-24-1,0-23,0 24,0-24,0 23,0 1,-24-24,24 23,-23 1,23-1,-24 1,1 23,-1 0</inkml:trace>
  <inkml:trace contextRef="#ctx0" brushRef="#br0" timeOffset="171436.9097">15311 10818,'0'0,"0"-23,0-1,0 1,0 46,0 1,0-1,0 1,0 23,0 0,0-24,0 1,0 23,-24-24,24 1,0 23,0-24,-23 1,23-1,0-46,0-1,0 1,0-1,0 1,0-1,-24-23,24 0,0 24,0-1,0-23,0 24,24-24,-1 0,1 23,-1 1,1 23,23 0,-24 23,24 1,-23 23,-24 0,0-24,0 1,0-1,0 1,-24-1,1-23,-1 0,1 0,-1 0,1 0,23 24,23-1,1 1,-1-24,1 23,-1 1,1-1,-1 1,1-1,-1 1</inkml:trace>
  <inkml:trace contextRef="#ctx0" brushRef="#br0" timeOffset="172196.8585">15969 10795,'-23'23,"23"1,0-1,-24 1,24 23,0-24,0 1,0-1,0 1,0-1,0-46,0-1,0 1,0-1,0 1,0-1,0 1,0-1,0 1,0-1,24 1,-1 23,1 0,-1 0,1 0,-24 23,23 1,-23-1,24 1,-24-1,0 1,0-1,0 1,23-48,1 1,-24-1,0 1,23-1,-23 1,24-1,-1 1,-23-1,24 24,-1 24,-23-1,0 1,0-1,0 24,-23-23,23-1,0 1,-24-1,24 1,0-1</inkml:trace>
  <inkml:trace contextRef="#ctx0" brushRef="#br0" timeOffset="172828.8192">16581 10795,'0'0,"23"0,-46 23,23 1,-24-1,1 1,23-1,-24 1,0-1,24 1,-23-1,23 1,0-1,0 1,-24-24,24-24,0 1,24-1,-24 1,0-1,23 1,-23-24,24 23,0 1,-24-1,23 24,1-23,-1 23,1 0,-1 0,1 0,-1 0,-23 23,0 1,0-1,0 24,0-23,0-1,0 1,0-1,0 1,0-1,0 1</inkml:trace>
  <inkml:trace contextRef="#ctx0" brushRef="#br0" timeOffset="173060.8065">16534 10983,'-24'0,"48"0,-1 0,1-24,-1 24,24 0,0-23,-23 23,-1 0</inkml:trace>
  <inkml:trace contextRef="#ctx0" brushRef="#br0" timeOffset="173556.7759">17098 10701,'23'0,"1"0,-24 23,0 1,-24-1,24 1,-23-1,23 1,0-1,-24 1,24 23,-23-24,23 1,0-1,-24 1,24-1,0 1,24-24,-1 0,1 23,-1-23,1 0,0 0,-1 0,1-23,-1 23,1 0,-1-24,1 24,-1-23</inkml:trace>
  <inkml:trace contextRef="#ctx0" brushRef="#br0" timeOffset="174838.2739">18815 10865,'0'-23,"-24"46,24 1,0-1,0 1,0-1,0 1,0-1,0 1,0-1,0 1,0-1,0 1,0-48,0 1,0-1,0 1,-23-1,23 1,0-1,0 1,0-1,0 1,0-1,0 1,0-24,0 23,0 1,0-1,23 1,1 23,-1 0,1 0,23 0,-24 0,24 0,-23 0,-1 0,25 0,-25 23,1-23,-24 24,0-1,0 1,-24-1,24 1,-23-24,-25 23,25 1,-1-24,-23 23,24-23,-1 24,1-24,46 0,1 0,-1 0,1 0,-1 0,1 23,-1-23,-23 24,24-1,0 1,-24-1,0 1,-24-1,24 1,-24-24,24 23,-23-23,-1 24,1-24,-1 23,1-23,-24 0,47-23,-24 23,1-24,-1 1,1 23,23-24</inkml:trace>
  <inkml:trace contextRef="#ctx0" brushRef="#br0" timeOffset="175574.223">19473 10818,'0'-23,"0"46,0 1,0-1,-23 1,-1 23,24-24,0 1,0 23,0-24,-23 1,23-1,-24 1,24-1,0 1,0-1,0-46,0-1,0 1,0-1,0 1,24-1,-1-23,-23 0,0-23,24 46,-1 1,-23-1,24 1,-1-1,1 1,-1 23,1 0,-24 23,23 1,1-1,-24 1,0-1,0 24,0-23,0-1,0 24,0-23,0-1,0 24,0-23,23-24,-23 23,24 1,-24-1,24-23,-24 24</inkml:trace>
  <inkml:trace contextRef="#ctx0" brushRef="#br0" timeOffset="175798.2112">19497 11030,'-24'0,"260"94,-448-188,188 70,48 24,-1 0,1 0,23 0,-47-23,47 23,-24 0,1 0</inkml:trace>
  <inkml:trace contextRef="#ctx0" brushRef="#br0" timeOffset="176254.1823">20132 10842,'0'0,"0"-24,0 1,-24-1,1 24,-1 0,1-23,-1 23,1 0,-1 0,1 0,-1 0,1 0,-1 23,1 1,23-1,0 1,23 23,1-24,-1 1,1-1,23-23,-47 24,47-1,-47 1,0-1,23-23,-23 24,0-1,0 1,-23-24,-1 0,1 0,-1 0,1 0,-1 0,1 0,-1 0,1 0,-1 0</inkml:trace>
  <inkml:trace contextRef="#ctx0" brushRef="#br0" timeOffset="176694.1538">20226 10795,'23'0,"1"0,-1 0,1 0,0 0,-1 0,1 0,23 0,-24 0,1 0,-1 0,1 0</inkml:trace>
  <inkml:trace contextRef="#ctx0" brushRef="#br0" timeOffset="176918.1386">20414 10795,'-23'23,"46"-46,-46 70,23-24,-24-23,24 24,0-1,0 1,-23-1,23 1,0-1,0 1,-24-1,24 1,0-1,0 1,0-1</inkml:trace>
  <inkml:trace contextRef="#ctx0" brushRef="#br0" timeOffset="177158.1267">20179 11171,'0'0,"0"23,23-23,1 0,23 0,0 0,-23 0,-1-23,24 23,-23 0,23 0,-24-24,1 24,-1 0,1-23,-1 23</inkml:trace>
  <inkml:trace contextRef="#ctx0" brushRef="#br0" timeOffset="177638.0966">21049 10865,'24'0,"-48"0,48-23,-24-1,0 1,-24 23,24-24,-23 24,-24 0,-1 0,25 0,-1 0,1 24,-1-24,1 23,-1 1,24-1,24 1,-24-1,23 1,1-1,-1-23,-23 24,47-1,-47 1,24-24,0 23,-24 1,0-1,0 1,-24-1,0 1,-23-1,24-23,-24 0,0 24,23-24,-23 0,0 0</inkml:trace>
  <inkml:trace contextRef="#ctx0" brushRef="#br0" timeOffset="184183.9134">19638 141,'0'0,"0"-24,23 24,-23-23,-23 23,-1 23,1 1,23-1,-24 24,1 0,-1 0,1 24,-1-24,24 0,0 24,0-24,24 0,-24-24,47 24,-47 0,23-23,1-1,23 1,0-1,-23-23</inkml:trace>
  <inkml:trace contextRef="#ctx0" brushRef="#br0" timeOffset="184471.8926">20273 23,'0'0,"-24"0,24 24,-23-24,23 23,0 24,-24-23,24 23,0-24,0 24,0 0,0-23,0 23,0-24,0 25,0-25,0 1,0-1,0 1</inkml:trace>
  <inkml:trace contextRef="#ctx0" brushRef="#br0" timeOffset="184831.8746">20132 447,'70'-95,"-93"284,46-401,-93 330,187-236,-93 94,23 1,-23-1,-1 24,-23-23,47-1,-23 24,-24-23,23 23,-23-24,24 24,-24-23,0 46,0 1,0-1,0 1,0-1,0 1,0-1,0 24,0-23,0-1,0 1,0 0,0-1,0 1,0-1,0 1,0-1</inkml:trace>
  <inkml:trace contextRef="#ctx0" brushRef="#br0" timeOffset="184975.86">20532 611,'47'-23,"-94"46,117-46</inkml:trace>
  <inkml:trace contextRef="#ctx0" brushRef="#br0" timeOffset="185391.8342">21026 258,'23'-23,"-23"-1,-23 1,-1-1,1 24,23 24,-24-1,0 1,24-1,-23 1,-1 23,24 0,-23-24,23 1,-24 23,24-23,0-1,24 1,-1 23,-23-24,24-23,-1 0,-23-23,24-1,0 1,-24-1,23 1,1-24,-1 23,-23-23,0 0,24 23,-24 1,0-1,0 1,0-1</inkml:trace>
  <inkml:trace contextRef="#ctx0" brushRef="#br0" timeOffset="185607.8201">21237 588,'0'0,"0"23,24-23,-24-23,0-1,0 1,23 23</inkml:trace>
  <inkml:trace contextRef="#ctx0" brushRef="#br0" timeOffset="185871.8067">21496 164,'23'-23,"-187"305,305-541,-94 236,-47-1,23 24,-23 24,24-24,-24 47,0-24,0 24,0-23,0 23,0 0,0 24,0-24,-24 0,1 23,23-23,-24 24,1-24,23 23,-47-23,23 0</inkml:trace>
  <inkml:trace contextRef="#ctx0" brushRef="#br0" timeOffset="186831.7424">3293 10795,'0'23,"0"24,0-23,0 23,0-24,0 1,0 23,0-24,0 1,0-1,23 1,-23-1,0 1,0-1,0 1,24 0,-24-1</inkml:trace>
  <inkml:trace contextRef="#ctx0" brushRef="#br0" timeOffset="187167.7303">3246 11077,'94'-24,"-141"165,0-258,164 93,-93 24,-1 0,1 0,-1-23,1 23,-1-24,24 1,-23-1,-1 24,-23-23,0-1,0 1,0-1,-23 48,23-1,0 1,0-1,-24-23,24 47,0-23,0-1,0 48,0-24,0-24,24 1,-1-24</inkml:trace>
  <inkml:trace contextRef="#ctx0" brushRef="#br0" timeOffset="187359.7095">3763 11242</inkml:trace>
  <inkml:trace contextRef="#ctx0" brushRef="#br0" timeOffset="187871.6777">4210 10818,'0'0,"-24"0,1 0,-1 24,1-1,-1 24,-23-23,47-1,-23 24,23 0,-24-23,24 23,0-24,0 1,24 23,-1-47,-23 24,47-1,-23-23,23 0,-24 0,1 0,-1 0,24-23,-23-1,-1 24,-23-24,24 1,-24-24,0 23,0 1,0-1,-24-23,24 24,0-1,-23 1,-1-24,1 23,-1 24,1 0</inkml:trace>
  <inkml:trace contextRef="#ctx0" brushRef="#br0" timeOffset="188111.6631">4610 11218,'0'24,"-24"-24</inkml:trace>
  <inkml:trace contextRef="#ctx0" brushRef="#br0" timeOffset="189792.1335">21049 5268,'0'0,"24"-24,-48 24,24 24,0-1,-23 1,-1-1,1 24,-1-23,0 23,24 0,-23 0,23 24,0-24,0 0,23 0,1 0,0 0,46-24,-23 24,0-47,-23 24,23-1,0-23</inkml:trace>
  <inkml:trace contextRef="#ctx0" brushRef="#br0" timeOffset="190360.0919">21684 5362,'24'0,"-48"0,48-24,-24 48,-24-24,1 23,23 1,-24 23,1-24,-1 25,24-1,0-24,0 24,0-23,0 23,24-24,23 1,-47 23,47-24,-24-23,24 24,-23-24,-1 0,24 0,0-24,-23 24,-24-23,23-1,1 1,-24-24,0 0,0 23,23 1,-23-24,24 0,-24 23,0-23,0 23,23 1,-23-1,0 1,24 23</inkml:trace>
  <inkml:trace contextRef="#ctx0" brushRef="#br0" timeOffset="190552.08">22178 5832,'0'0,"23"0,-23 24</inkml:trace>
  <inkml:trace contextRef="#ctx0" brushRef="#br0" timeOffset="191208.0446">23001 5503,'0'-24,"-23"24,23-23,-24 23,1 0,-1 0,1 0,-1 23,-23 1,0 23,47-23,-24-1,1 24,23-23,0 23,0 0,0-24,0 1,23-1,1 1,-24-1,23-23,1 24,-1-24,25 0,-48-24,47 24,-47-23,47-1,-24 1,-23-1,47 1,-47-24,0 23,24 1,-24-24,0 23,0 1,-24-1,24 1,-47 23</inkml:trace>
  <inkml:trace contextRef="#ctx0" brushRef="#br0" timeOffset="191400.0267">23189 5832,'0'0,"24"0</inkml:trace>
  <inkml:trace contextRef="#ctx0" brushRef="#br0" timeOffset="191784.002">23519 5338,'23'0,"-23"-23,0 46,-23 24,23-23,0-1,-24 24,24 1,0-1,0-24,0 24,0 0,0 0,0-23,0 23,0-24,0 24,-24 0,1-23,23 23,-24 0,1 0,-1-24,-23 25,-23-25</inkml:trace>
  <inkml:trace contextRef="#ctx0" brushRef="#br0" timeOffset="193607.0884">2987 12535,'0'24,"0"-1,0 1,0-1,0 1,0-1,0 1,0 23,0-24,0 24,0-23,0-1,0 24,0-23,0-1,0 1</inkml:trace>
  <inkml:trace contextRef="#ctx0" brushRef="#br0" timeOffset="193954.3959">2893 12629,'0'-70,"0"140,23-164,-23 71,0-1,24 24,-24-24,0 1,23 23,1 0,-1 0,1 0,-1 23,-23 1,24-24,-1 24,-23-1,24 1,-24-1,0 1,0-1,0 1,0-1,-24-23,24 24,-23-24,-1 23,1-23,-24 0,0 0</inkml:trace>
  <inkml:trace contextRef="#ctx0" brushRef="#br0" timeOffset="194450.3644">3269 12559,'0'-24,"0"48,0-1,0 1,0-1,0 1,0-1,0 1,0 23,0-24,0 1,0-1,0 1,0 23,0-24,0 1,0-1,-23-23</inkml:trace>
  <inkml:trace contextRef="#ctx0" brushRef="#br0" timeOffset="194842.3416">3222 12794,'47'-306,"-94"612,118-636,-48 330,1 0,23 24,-47 0,23-1,-23 1,0-1,0 1,0-1,0 24,-23-47,23 24,0-1,-24-23,24 24,-23-24,-1 0,1 0,-1 0,1 0,46 0,-23 23,0 1,47-24,-23 23,-24 1,23-24,1 23,-1 1,1-1,-24 1,47-1,-24 1,-23-1,24-23</inkml:trace>
  <inkml:trace contextRef="#ctx0" brushRef="#br0" timeOffset="195290.3126">3834 12606,'0'-24,"0"48,0-71,-24 23,0 24,1 0,-1 24,1-1,-1-23,1 47,23 0,-24-23,1 23,23 23,0-23,23-23,1 23,-1-24,1 1,-1-1,1-23,-1 0,25 0,-25-23,1 23,-24-24,23 1,-23-1,24-23,-24 24,23-24,-23 0,0 23,0 1,-23-1,-1-23,1 24,23-1,-47 24</inkml:trace>
  <inkml:trace contextRef="#ctx0" brushRef="#br0" timeOffset="196075.9682">4186 12582,'0'-23,"-23"23,23 23,0 1,0-1,0 24,0 0,0-23,0-1,0 24,0-23,0-1,0 1,0-1,0 1,0-1,0-46,0-1,0 1,0-1,0 1,0-1,0-23,0 24,0-1,0-23,0 24,0-1,0-23,0 0,0 24,0-1,23 24,1 0,-1-24,1 24,23 0,-24 24,1-24,-1 24,-23-1,0 1,0-1,0 1,0-1,-23 1,-1-1,1-23,-1 24,-23-1,24-23</inkml:trace>
  <inkml:trace contextRef="#ctx0" brushRef="#br0" timeOffset="196523.9385">4445 12582,'0'24,"0"-1,0 1,0-1,0 1,0-1,0 1,0 23,0-24,0 1,-24-24,24 47,0-24,-23 1,23-1</inkml:trace>
  <inkml:trace contextRef="#ctx0" brushRef="#br0" timeOffset="196747.9225">4398 12700,'47'-118,"-94"447,94-681,-94 493,118-306,-48 165,1-23,-1 23,1-24,-1 24,1 0,-1 0,1 0</inkml:trace>
  <inkml:trace contextRef="#ctx0" brushRef="#br0" timeOffset="196947.9106">4445 12770,'47'0,"71"-188,-283 376,236-188,-48 0,1 0</inkml:trace>
  <inkml:trace contextRef="#ctx0" brushRef="#br0" timeOffset="197139.902">4492 12935,'0'70,"94"-234,-188 258,141-24,-23-93,-1 23,1-24,-1 24,1-23,-1 23</inkml:trace>
  <inkml:trace contextRef="#ctx0" brushRef="#br0" timeOffset="197951.101">4939 12559,'-24'0,"24"23,0 1,0-1,-23 1,23-1,0 1,0-1,0 1,-24-1,24 24,0-23,-23-24,23 23,0 1,0-1,-24-23,24-23,0-1,0 1,0-1,0 1,0-1,0 1,0-24,0 23,0 1,0-1,0 1,0-1,24 1,-1-1,1 24,-1-23,1-1,-1 24,24 0,-23 0,-1 0,-23 24,0-1,0 1,0-1,0 1,-23-1,-1 1,1-1,-1-23,24 24,-23-24,23 23,23-23,1 24,-1-24,1 23,-24 1,23-24,1 23,0 1,-1-1,-23 1,24-24,-1 23,-23 1,24-24</inkml:trace>
  <inkml:trace contextRef="#ctx0" brushRef="#br0" timeOffset="198599.0633">5386 12488,'23'0,"1"0,-1 0,24 0,-23 0,-1 0,24 0,0 0,0 0,-23 0,23 0,-23 0,23 0,-24 0,1 0</inkml:trace>
  <inkml:trace contextRef="#ctx0" brushRef="#br0" timeOffset="198843.879">5668 12488,'-47'0,"94"0,-94 24,47-1,-24 24,1-47,23 47,-24-23,24 23,0-24,0 24,0-23,0 23,0-24,0 1,0-1,0 1,0-1,0 1</inkml:trace>
  <inkml:trace contextRef="#ctx0" brushRef="#br0" timeOffset="199323.1108">6397 12488,'0'24,"-23"-1,-1 1,0-1,24 1,-23 23,-1-24,1 1,-1 23,24-24,-23 24,-1-23,1-1,23 1,0-1,-24 1,24-1,-23 1,23-1</inkml:trace>
  <inkml:trace contextRef="#ctx0" brushRef="#br0" timeOffset="199619.0914">6091 12512,'24'0,"-24"23,0 1,0-1,23-23,-23 24,24-1,-24 1,23-1,1 1,-1-1,1 1</inkml:trace>
  <inkml:trace contextRef="#ctx0" brushRef="#br0" timeOffset="199947.0694">6562 12582,'0'24</inkml:trace>
  <inkml:trace contextRef="#ctx0" brushRef="#br0" timeOffset="200155.0552">6515 12864,'0'0</inkml:trace>
  <inkml:trace contextRef="#ctx0" brushRef="#br0" timeOffset="201322.9836">3410 13523,'24'-24,"-24"1,0-1,0 1,-24 23,1 0,23 47,0-24,0 1,0 23,0 0,0-24,23 24,1-23,-24 23,23-23,1-1,-1 24,24-23,-23-1,-1-23,1 0,-1 0,1 0,-24-23,47-1,-24 1,1-1,-24 1,0-1,23 0,1-23,-24 24,0-1,0 1,0-24,0 23,0 1,0-1,0 1,0-1</inkml:trace>
  <inkml:trace contextRef="#ctx0" brushRef="#br0" timeOffset="201562.9669">4092 13829,'24'0,"-48"0</inkml:trace>
  <inkml:trace contextRef="#ctx0" brushRef="#br0" timeOffset="202082.9366">4445 13546,'0'-23,"0"-1,-24 24,1 0,-1 0,1 0,23 24,-24-24,24 23,0 24,-23-23,23-1,-24 24,24-23,0 23,0-23,0-1,0 24,0-23,0-1,24-23,-1 24,1-24,-1 0,1 0,-1 0,1-24,-24 1,24-1,-1 24,-23-23,24-24,-24-1,0 25,0-1,0 1,-24-1,24 1,0-1,-23 24,-1-23,24-1,-24 24</inkml:trace>
  <inkml:trace contextRef="#ctx0" brushRef="#br0" timeOffset="202338.9147">4680 13829,'0'23,"24"-23,-48 0</inkml:trace>
  <inkml:trace contextRef="#ctx0" brushRef="#br0" timeOffset="205486.9052">8725 12606,'-23'0,"23"23,0 1,0-1,0 24,0-23,0-1,0 24,0-23,0 23,23-24,-23 1,0 23,0-24,0 1,0-1</inkml:trace>
  <inkml:trace contextRef="#ctx0" brushRef="#br0" timeOffset="205766.8824">8655 12723,'0'-47,"0"94,23-117,1 46,-1 1,1-1,-1 24,1 0,-1 0,1-23,-1 23,1 0,0-24,-1 24,1 0,-1 0,1 0,-1 0</inkml:trace>
  <inkml:trace contextRef="#ctx0" brushRef="#br0" timeOffset="205974.8701">8796 12747,'-24'47,"236"-235,-400 329,188-94,23-47,1 0,-1 0,1 0,0 0</inkml:trace>
  <inkml:trace contextRef="#ctx0" brushRef="#br0" timeOffset="206198.8564">8725 13123,'24'0,"23"0,0 0,0 0,-47-24,24 24,-1 0,1 0,-1 0,1 0</inkml:trace>
  <inkml:trace contextRef="#ctx0" brushRef="#br0" timeOffset="206422.8407">9454 13099,'0'0</inkml:trace>
  <inkml:trace contextRef="#ctx0" brushRef="#br0" timeOffset="207014.8028">9690 12700,'0'23,"0"1,23-24,1 23,-24 24,0-23,0-1,23 24,1-23,-24-1,23 1,1-1,-1 1,1-1,-1 1,-23-1,24-23,-1 0,-23-23,0-1,0 1,24-1,-1 24,-23-23,24-24,-24 23,0 1,23-1,1 1,-24-1,0 1,0-1,0 1</inkml:trace>
  <inkml:trace contextRef="#ctx0" brushRef="#br0" timeOffset="207686.7636">10419 12747,'0'-24,"23"24,-46 24,23-1,-24 1,24 23,0-24,0 1,0-1,0 1,0-1,0 24,-23 0,23-23,-24-24,24 23,0-46,0-1,0 1,0-1,0-23,0 24,24-1,-24-23,23-23,-23 46,0 1,0-1,24 1,-1 23,1-24,-1 24,1 0,-1 24,1-1,-24 1,23-24,-23 47,0-24,24 1,-24-1,0 24,0-23,0-1,0 1,0-1,0 1,0-1,0 1</inkml:trace>
  <inkml:trace contextRef="#ctx0" brushRef="#br0" timeOffset="207878.7482">10442 12935,'24'-24,"-48"48,71-71,-23 47,-1 0</inkml:trace>
  <inkml:trace contextRef="#ctx0" brushRef="#br0" timeOffset="208342.7201">10795 12723,'0'24,"0"-1,0 1,0-1,0 1,0-1,0 24,0-23,0 23,0-24,0 1,0-1,0 1,0-1,0 1,24-24,-1 0,24 0,-23-24,-1 24,1 0,-1-23,1 23,-1 0,24-24,0 1</inkml:trace>
  <inkml:trace contextRef="#ctx0" brushRef="#br0" timeOffset="208886.6873">11406 12794,'0'-24,"0"48,0-1,0 1,0-1,0 1,0-1,0 1,0-1,0 1,24-1,0 1,-24-1,23-23,24 24,-23-24,-1 0,1 0,-1 0,1-24,-1 1,1 23,-24-24,23 1,-23-1,0 1,0-1,24 1,-24-1,0 1,0-1,0 1</inkml:trace>
  <inkml:trace contextRef="#ctx0" brushRef="#br0" timeOffset="209318.6572">12018 12770,'0'24,"0"-1,0 1,0-1,0 1,0 23,0-24,-24 24,24-23,0-1,0 1,0-1,0 1</inkml:trace>
  <inkml:trace contextRef="#ctx0" brushRef="#br0" timeOffset="209590.6384">11994 12888,'0'-47,"0"23,0 306,0-493,0 117,24 94,-24-24,23 24,-23-23,24 23,0-24,-1 24,1 0,-1-23,1 23,-1 0,1 0,-1 0,24 0,-23 0,-1 0</inkml:trace>
  <inkml:trace contextRef="#ctx0" brushRef="#br0" timeOffset="209878.6209">12089 12935,'0'0,"23"0,1 0,-1 0,1 0,23 0,-24 0</inkml:trace>
  <inkml:trace contextRef="#ctx0" brushRef="#br0" timeOffset="210102.6088">12041 13147,'0'0,"24"0,0 0,-1 0,1 0,-1 0,1 0,-1 0,1 0,-1 0,24-24</inkml:trace>
  <inkml:trace contextRef="#ctx0" brushRef="#br0" timeOffset="210710.568">12794 12817,'0'-23,"0"46,0-70,0 24,-23-1,-1 24,1 0,-1 0,0 0,-23 0,24 24,-1-24,24 23,-23 1,23-1,0 1,0-1,0 1,23-1,-23 1,24-24,-1 23,-23 1,24-1,-1-23,-23 24,24-1,0 1,-24-1,0 1,0 0,-24-1,0-23,1 0,-1 0,1 0,-1 0,1 24,-24-24,23 0,1 0</inkml:trace>
  <inkml:trace contextRef="#ctx0" brushRef="#br0" timeOffset="212070.4857">15146 12676,'0'0,"-24"0,1-23,-1 23,1 0,-1 0,1 0,-1 23,1 1,-1 23,1 0,-1 0,24-24,-23 48,23-48,0 24,0-23,0 23,23-24,1 1,-1 0,24-1,-23-23,-1 0,24 0,-23 0,23 0,-24 0,1-23,23-1,-47 0,24 1,-1-1,-23 1,0-1,0-23,0 24,0-1,-23-23,-1 0,-23 24,47-1,-24 1,1-1,-1 1,1 23,23-24</inkml:trace>
  <inkml:trace contextRef="#ctx0" brushRef="#br0" timeOffset="212638.4477">15475 12723,'0'24,"0"23,0-24,0 1,0 23,0 0,24-24,-24 1,0 23,0-24,0 24,0 1,-24-25</inkml:trace>
  <inkml:trace contextRef="#ctx0" brushRef="#br0" timeOffset="212902.4328">15405 13005,'70'-258,"-140"681,70-588,94-117,-71 282,-23-23,24 23,-1 0,1 0,23-24,-24 24,1 0,23 0,23 0,-46 0,-1 0,25 0,-25-23,24 23</inkml:trace>
  <inkml:trace contextRef="#ctx0" brushRef="#br0" timeOffset="213142.415">15475 12982,'0'0,"24"0,-1 0,24 0,-23 0,-1 0,1 0,-1 0,1-24,-1 24,24 0,-23 0,-1-23,1 23</inkml:trace>
  <inkml:trace contextRef="#ctx0" brushRef="#br0" timeOffset="213930.1598">17404 12723,'23'24,"-23"-1,0 1,24-1,-24 1,0-1,0 24,0-23,0 23,23-24,-23 24,0-23,24-1,-1 1,-23 0,24-1,23-23,-24 0,1 0,-1 0,1 0,-1 0,1 0,-1 0,1-23,0-1,-24 0,23 1,-23-24,0 23,24 1,-24-24,0 23,0 1,0-24,0 23,0 1,0-1,23 1</inkml:trace>
  <inkml:trace contextRef="#ctx0" brushRef="#br0" timeOffset="214338.1332">18156 13170,'0'0</inkml:trace>
  <inkml:trace contextRef="#ctx0" brushRef="#br0" timeOffset="214826.1041">18815 12770,'23'0,"-46"0,46-23,-23-1,-23 24,-1 0,1 0,-24 24,23-24,-23 47,47 0,-47-24,24 24,-1 0,24 0,0-23,0 23,0-24,0 1,24 0,-24-1,47-23,-24 0,1 0,-1 0,1 0,-1 0,1 0,-1-23,1-1,-24 0,23 1,1-24,-24 23,0 1,0-1,0 1,0-24,0 0,0 0,-24 23,24 1,-23 23,23-24</inkml:trace>
  <inkml:trace contextRef="#ctx0" brushRef="#br0" timeOffset="215066.0886">19168 13147,'23'23,"-46"-46,23 46</inkml:trace>
  <inkml:trace contextRef="#ctx0" brushRef="#br0" timeOffset="218397.5924">20814 12911,'0'-23,"0"-1,0 1,-24-1,1 1,-1 23,1 0,-1 0,24 23,-23-23,-1 24,24-1,-23 1,-1-1,24 1,-23-24,23 23,0 1,0-1,0 1,0-1,23 1,1-24,-1 0,1 0,-1 0,1-24,-24 1,23 23,1-24,-24 1,0-1,0 1,0 46,23 1,-23-1,24-23,-1 24,1-1,-1-23,-23 24,24-24,-1 0,1 0,0 0,-1-24,1 1,-1 23,-23-24,24 1,-1-1,-23 1,0-1,24 1,-24-1,0 1,0-1,0 1,-24-1,1 24,-1 0,1 0,-1 0,48 0,-1 0,1 0,-1 0,1 0,-1 0,1 0,23 0,0 0,-24 0,1 0,-1 24,-23-1,0 1,0-1,24 1,-24-1,23 1,-23-1,0 1,24-1,-1 1,1-24,-1 0,1 0,23 0,-47-24,23 24,1-23,-24-1,24 24,-1-23,-23-1,24 1,-24-1,0 1,0-1,0 1,-24 23,1 0,-1 23,24 1,0-1,0 1,0-1,0 1,0-1,24 1,-1-1,1-23,-24 24,23-24,1 0</inkml:trace>
  <inkml:trace contextRef="#ctx0" brushRef="#br0" timeOffset="219931.2082">23636 12559,'0'0,"-23"0,23-24,-47 24,23 0,-23 0,47 24,-47-24,47 23,-47-23,23 24,1-1,-1 1,1-1,-24 1,47 23,-24-24,1 24,23-23,0 23,0 0,0-24,0 1,23-1,1 1,-24-1,47-23,-24 24,1-24,-1 0,24 0,-23 0,23 0,-23-24,-1 1,24 23,-23-24</inkml:trace>
  <inkml:trace contextRef="#ctx0" brushRef="#br0" timeOffset="220559.268">24130 12653,'0'-24,"0"1,-24 23,1 0,-1 0,1 0,-24 0,47 23,-47 1,47-1,-47 1,23 23,1 0,23 0,0-24,0 1,0-1,23 1,-23-1,24 1,-1-24,1 23,23-23,-24 0,1 0,-1 0,1 0,-1-23,-23-1,24 1,0 23,-24-24,0-23,0 24,0-1,0 1,0-24,0 23,-24 1,0-1,24 1,-23 23</inkml:trace>
  <inkml:trace contextRef="#ctx0" brushRef="#br0" timeOffset="221463.2144">24530 12629,'0'24,"-24"-24,24 23,0 1,0-1,0 1,0-1,0 1,-23-1,23 1,0-1,0 1,0-1,-24-23,24 24,0-48,0 1,0-1,0 1,0-1,0-23,0 24,0-1,0 1,0-1,0 1,24-24,-1 23,1 1,-1 23,1 0,-1 23,1 1,-1-1,-23 1,0-1,0 1,0-1,0 1,0-1,0 1,0-1,24-23,-24-23,0-1,23 1,1-1,-24-23,23 47,-23-47,24 24,-24-1,24 24,-1-23,1 23,-1 0,1 0,-24 23,23-23,-23 24,0-1,0 1,0-1,0 1,0-1,0 1,24-1,-24 1,0-1,0 1,0-1,0 1</inkml:trace>
  <inkml:trace contextRef="#ctx0" brushRef="#br0" timeOffset="222135.1692">25212 12606,'0'23,"-24"1,24-1,-23 1,23 23,0-24,0 1,0-1,0 1,0-1,0 1,0-1,0 1,0-48,0 1,0-1,0 1,0-1,0 1,0-24,0 0,0 23,0 1,0-1,0 1,0-1,0 1,23-1,1 1,-24-1,23 24,1 0,-1 0,1 0,-1 24,-23-1,24-23,-24 24,0-1,23 1,-23-1,0 1,0-1,0 1,-23-1,-1-23,-23 0</inkml:trace>
  <inkml:trace contextRef="#ctx0" brushRef="#br0" timeOffset="222791.1285">25706 12535,'0'24,"-24"-1,24 1,-23-1,23 1,0-1,0 1,0 23,-24-24,24 1,0-1,0 1,0-1,0 1,0-1,0 1,24-24,-1 0,24 0,0 0,-23 0,-1 0,1 0,23 0,-24 0,1 0</inkml:trace>
  <inkml:trace contextRef="#ctx0" brushRef="#br0" timeOffset="223971.614">26129 12606,'0'23,"0"1,0-1,24-23,-24 24,23 23,-23-24,0 1,0 23,0-24,0 1,0 23,0-24,0 1,0-1,0 1</inkml:trace>
  <inkml:trace contextRef="#ctx0" brushRef="#br0" timeOffset="224251.5998">26129 12653,'47'-47,"-70"376,46-682,-70 424,118-165,-48 70,-23 1,24 23,-1 0,1 0,-1 0,1 0,-1-24,1 24,23 0,-24 0,1 0,-1 0,24 0</inkml:trace>
  <inkml:trace contextRef="#ctx0" brushRef="#br0" timeOffset="224507.578">26223 12817,'24'0,"-1"0,1 0,-1 0,1 0,-1 0</inkml:trace>
  <inkml:trace contextRef="#ctx0" brushRef="#br0" timeOffset="224755.5637">26176 13005,'47'0,"-94"0,118 0,-48 0,1 0,-1 0,1 0,-1 0,1 0,-1 0,1 0,-1 0,24 0,-23 0</inkml:trace>
  <inkml:trace contextRef="#ctx0" brushRef="#br0" timeOffset="225203.5392">27046 12559,'24'0,"-24"-24,23 24,-23 24,-23-1,-1-23,24 24,0-1,-23 1,-1-1,24 24,-47 0,47 0,-47-23,24-1,23 1,-47 23,0-24,23 24,1-47,-1 24</inkml:trace>
  <inkml:trace contextRef="#ctx0" brushRef="#br0" timeOffset="225487.555">26741 12676,'23'-23,"-46"46,70-46,-47 46,23-23,1 24,-1-1,1 1,-1-1,1 1,-1-1,24 1,0-1,-47 1,47-1,-23-23,-1 24,1-24</inkml:trace>
  <inkml:trace contextRef="#ctx0" brushRef="#br0" timeOffset="226335.5007">28034 12629,'0'24,"0"-1,0 1,0 23,0-24,0 1,0 23,0-24,0 1,0-1,-23 1,23-48,0 1,0-1,0 1,0-1,0 1,0-1,0 1,0-1,0 1,0-1,0 1,0-1,0 1,23 23,1 0,-24 23,0 1,23-1,1 1,-24-1,23 1,1-1,-1 24,-23-23,24-1,-1 1,1 23,-1-47,1 0,-24 23,23-23,-23-23,24 23,-24-24,0 1,0-1,0 1,0-1,0 1,0-24,0 23,0 1,0-1,0 1,23-1,-23 1,24-1</inkml:trace>
  <inkml:trace contextRef="#ctx0" brushRef="#br0" timeOffset="226911.4643">28693 12653,'-24'0,"24"23,-23-23,23 24,0-1,0 1,0-1,0 1,0-1,23 1,-23-1,0 1,24-1,-24 1,23-24,1 0,-24 23,23-23,1 0,-1 0,1-23,-1 23,1-24,-24 1,23-1,-23 1,0-1,24-23,-24 24,0-1,23 1,-23-1,0 1</inkml:trace>
  <inkml:trace contextRef="#ctx0" brushRef="#br0" timeOffset="227771.4942">29163 12700,'23'0,"-23"-24,0 48,0-1,0 1,0-1,0 24,0-23,0-1,0 1,0-1,0 1,0-1,0 1,-23-48,23 1,0-1,0 1,0-24,23 47,-23-47,24 23,-24 1,24-1,-24 1,0-1,23 1,1-1,-24 1,0-1,23 24,1 0,-1 0,-23 24,24 23,-24-24,0 1,0-1,0 1,0-1,0 1,0-1,0 1,0-1,0-46,23 23,-23-24,0 1,24-1,-1 1,1-1,-1 1,1-1,-24 1,47-1,-47 1,23-1,1 1,-1 23,1 0,-1 0,-23 23,0 1,0 23,0-24,0 1,24-1,-24 1,0-1,0 1,0 23,-24-24,24 1,0-1,0 1</inkml:trace>
  <inkml:trace contextRef="#ctx0" brushRef="#br0" timeOffset="228707.4392">30033 12582,'0'24,"0"-1,0 1,0-1,-23 1,23-1,0 1,0-1,-24 1,24-1,0 1,-23-1,23 1,0-1,0-46,0-1,0 1,0-1,0 1,0-1,0 1,0-24,0 23,0-23,0 24,23-1,1 24,-24-23,23-1,1 1,-1 23,1 0,-1 0,1 0,-1 0,1 0,-1 23,-23 1,0-1,0 1,0-1,-23 1,-1-1,1-23,-1 24,1-24,-1 0,1 0,46 0,1 23,-1-23,-23 24,24-24,-1 23,-23 1,24-1,-24 1,0-1,0 1,0-1,-24 1,1-24,-1 0,1 0,-1 0,1 0</inkml:trace>
  <inkml:trace contextRef="#ctx0" brushRef="#br0" timeOffset="229155.4127">30551 12582,'-24'0,"1"0,23 24,0-1,-24 1,24-1,-24-23,24 71,0-48,0 1,0 23,0-24,0 1,-23-24,23 23,0-46</inkml:trace>
  <inkml:trace contextRef="#ctx0" brushRef="#br0" timeOffset="229406.5222">30456 12700,'400'-212,"-800"424,777-400</inkml:trace>
  <inkml:trace contextRef="#ctx0" brushRef="#br0" timeOffset="229670.5078">30456 12770,'330'-23</inkml:trace>
  <inkml:trace contextRef="#ctx0" brushRef="#br0" timeOffset="230102.4782">30409 12982,'0'0,"24"23,-1-23,1 0,0 0,-1 0,24 0,0 0,-23 0,-1 0,1 0,46 0,-46 0,-24-23</inkml:trace>
  <inkml:trace contextRef="#ctx0" brushRef="#br0" timeOffset="231126.412">31139 12676,'0'-23,"0"46,-24 1,24-1,0 1,0-1,0 1,0-1,-24 1,24-1,-23 1,23-1,0 1,0-1,-24-23,24 24,0-48,0 1,0-1,0 1,24-24,-24 0,0 23,0 1,23-24,1 0,-24 23,0-23,24 47,-24-23,23-1,1 1,-24-1,47 24,-47-24,23 24,1 0,23 0,-24 0,-23 24,24-24,-1 24,-23-1,0 1,-23-1,-1-23,24 24,-23-1,-24 1,47-1,-24-23,1 0,-1 24,1-24,23 23,-24-23,1 24,46-1,1 1,-24-1,23 1,1-24,-24 23,0 1,23-24,1 23,-24 1,23-24,1 23,-1-23</inkml:trace>
  <inkml:trace contextRef="#ctx0" brushRef="#br0" timeOffset="231590.3846">31891 12676,'0'0,"0"-23,0-1,0 1,-23 23,-1-24,1 24,-1-23,1 23,-1 0,0 0,1 0,-1 0,-23 0,47 23,-23-23,-1 24,1-24,23 23,0 1,0-1,0 1,0-1,70 24,-70-23,24-1,-1 1,-23-1,24 1,-1-24,-23 23,24 1,0-24,-24 23,0 1,-24-1,0-23,24 24,-47-24,24 23,-1-23,-23 0,0 0</inkml:trace>
  <inkml:trace contextRef="#ctx0" brushRef="#br0" timeOffset="236843.6922">8725 13923,'-23'-24,"-1"24,24-23,-23 23,-1-24,1 24,-1 0,1 0,-1 0,1 0,23 24,-24-24,1 23,23 1,-24-1,24 1,0-1,0 1,0-1,0 1,0-1,0 1,24-24,-1 0,1 0,-1 0,1 0,-24-24,23 1,1 23,-1-24,-23 1,0-1,24 24,-24-23,0-1,0 48,0-1,0 1,0-1,23 1,-23-1,24 1,-1-24,1 0,-1 0,1 0,-1-24,1 24,-24-23,23-1,1 24,0-23,-1 23,1 0,-1 0,1 0,-1 23,-23 1,0-1,24-23,-24-23,0-1,23 24,1-23,-1-1,1 1,-1 23,1 0,-1 0,-23 23,24-23,-24 24,23-24,-23 23,24-23</inkml:trace>
  <inkml:trace contextRef="#ctx0" brushRef="#br0" timeOffset="237462.6869">9619 13993,'0'0,"0"-23,-23 23,-1 0,24-24,-23 24,-1 0,0 0,1 0,-1 24,24-1,-23 1,23-1,-24-23,24 24,0-1,0 1,0-1,24-23,-1 0,1 0,-1 0,-23-23,24-1,0 1,-1-1,-23-23,0 0,0 24,0-48,0 48,0-1,0 71,0 0,-23-23,23-1,0 1,0 23,0-24,23-23,-23 24,24-24,-1 23</inkml:trace>
  <inkml:trace contextRef="#ctx0" brushRef="#br0" timeOffset="239839.2237">9666 13829,'-23'0,"-1"0,1 0,-1 0,24-24,0 1,0-1,-23 24,23-24,0 1,-24-1,24 48,0-1,0 1,0 0,0-1,0 24</inkml:trace>
  <inkml:trace contextRef="#ctx0" brushRef="#br0" timeOffset="241075.1781">12653 13782,'-24'0,"1"0,-1 0,1 0,-1 23,1 1,-1-1,1 24,-1-23,1-1,23 1,0-1,0 24,23-47,1 24,-1-24,1 0,117 0,-70 0</inkml:trace>
  <inkml:trace contextRef="#ctx0" brushRef="#br0" timeOffset="241629.3889">13641 13711,'0'-24,"0"1,0-1,-24 24,1-23,-1 23,1 0,-1 0,1 23,-1 1,1-1,-24 1,23-1,1 1,-25 0,25 23,-1-24,1 24,23-23,0-1,0 1,0-1,0 1,23-1,1-23,-1 0,25 0,-25 0,1 0,-1 0,24 0,-23 0,-1 0,1-23</inkml:trace>
  <inkml:trace contextRef="#ctx0" brushRef="#br0" timeOffset="241885.3325">13288 13923,'0'0,"23"0,1 0,0 0,-1 0,1-24,23 24,-24 0,24 0,-23-23,-1 23</inkml:trace>
  <inkml:trace contextRef="#ctx0" brushRef="#br0" timeOffset="242365.319">14793 13617,'0'-24,"0"48,0-71,-23 23,-1 24,1-23,-1 23,-23 0,24 0,-25 0,1 0,0 23,0 1,24-1,-48 1,48 23,-1-24,1 24,-1 1,24-1,-23-24,23 24,0-23,0-1,23 1,-23-1,24 1,-1-1,24-23,-23 0,23 0,0 0,-24 0,24 0,0 0,1-23,-25 23</inkml:trace>
  <inkml:trace contextRef="#ctx0" brushRef="#br0" timeOffset="242841.0714">14393 13734,'0'0,"0"-23,0-1,0 48,0-1,0 1,0 0,24-1,-24 24,0-23,0 23,23-24,-23 1,0-1,0 1</inkml:trace>
  <inkml:trace contextRef="#ctx0" brushRef="#br0" timeOffset="248542.6095">15640 14064,'0'23,"0"1,0-1,-24 1,1-1,-24 1</inkml:trace>
  <inkml:trace contextRef="#ctx0" brushRef="#br0" timeOffset="249310.5611">11312 14111,'0'0,"24"0,-24 23,0 1,-24 23,1-47,23 47,-24-24,1 24,-24 0,0-23</inkml:trace>
  <inkml:trace contextRef="#ctx0" brushRef="#br0" timeOffset="252246.3788">17145 14134,'0'24,"0"-1,24 1,-1-24,1 0,-1 0,1 0,-1 0,1 0,-1-24,1 1,-24-1,23 1,1-1,-1 1,-23-1,24-23,-1 24,-23-24,0 0,24 23,-1-23,-23 0,0 0,0 23,24 1,-24-24,0 23,0 48,0-1,0 24,0-23,0 23,0 0,0 0,0 0,0 0,0-23,0 23,0-24,0 24,23-23,1-1,-24 1,23-1,1-23,-24 24,47-24,-24 0,24 0,-47-24,48 1,-25-1,1 1,-1 23,-23-24,24-23,-1 47,-23-47,0 0,24 24,-1-24,-23 23,0-23,0 24,0-25,0 25,0-1,0 1,0-1,0 48,-23-1,-1 1,24-1,0 25,-23-1,-1-24,24 24,0 0,-23-23,23 23,0-24,-24 1,24 23,0-24,-23 1,23-1,0 1,0-48,0 1,23-1,-23 1,24-1,-1 1,-23-1,24 1,-1-1,1 1,-1 23,1 0,-1 0,1 23,-24 1,23-1,1-23,-24 24,0-1,23-23,24 24,-23-1,-1-23,1 24,-1-24,1 0,23 0,-24 0,1 0,-1 0,1 0,-24-24,24 1,-1 23,1-24,-24 1,0-1,0 1,0-1,0 1,-24 23,1 23,23 1,0-1,-24 1,24-1,0 1,0-1,24 1,-1-24,-23 23,24-23,-24 24,23-24,1 0,-1 0,1 0,-24-24,23 1,-23-1,24 1,-24-1,23 1,-23-1,0 1,0-1,0 1,0-1,-23 24,23 24,0-1,0 1,23-24,1 0,-1 0,24 0,-23 0,-1 0,1 0,-1 0,-23 23,0 1,24-24,-24 23,0 1,23-1,-23 1,24-1,-24 1,23-24,-23 23,24-23</inkml:trace>
  <inkml:trace contextRef="#ctx0" brushRef="#br0" timeOffset="253558.2961">18556 14040,'24'0,"-24"24,0-1,0 1,0-1,0 1,0-1</inkml:trace>
  <inkml:trace contextRef="#ctx0" brushRef="#br0" timeOffset="253854.2773">18533 13829,'0'-24</inkml:trace>
  <inkml:trace contextRef="#ctx0" brushRef="#br0" timeOffset="254498.1546">17145 13923,'0'-24,"47"24,24-23,-48 23,24-24,0 24,24 0,-1-23,1 23,-1 0,1-24,0 24,23 0,-24-23,24 23,-23 0</inkml:trace>
  <inkml:trace contextRef="#ctx0" brushRef="#br0" timeOffset="255762.0786">20790 13546,'0'-23,"0"46,0 1,0-1,0 24,0 0,0 0,0 1,0 22,0-23,0 0,0 24,0-24,0 0,0 0,0 0,0 0,24 0,-24-24,0 1,0-1,0 1</inkml:trace>
  <inkml:trace contextRef="#ctx0" brushRef="#br0" timeOffset="256306.0395">21496 13946,'23'0,"-23"-23,0-1,-23 1,-24 23,23 0,1 0,-24 0,23 23,-46 24,23 0,47-23,-47-1,23 1,24 23,0 0,24-24,-1-23,1 24,-1-24,1 23,23-23,-24 0,24 0,-23-23,-1 23</inkml:trace>
  <inkml:trace contextRef="#ctx0" brushRef="#br0" timeOffset="256730.0142">21802 13617,'23'0,"-46"0,46-24,-23 48,0-1,0 1,-23 23,-1 0,24 0,-23 0,23 0,0 0,0 0,0 0,0 0,0-23,23 23,-23 0,0-24,0 1</inkml:trace>
  <inkml:trace contextRef="#ctx0" brushRef="#br0" timeOffset="257185.9843">22201 13923,'0'23,"24"-23,0 0,-1 0,1 0,-1 0,1 0,-1 0,1 0,-1 0</inkml:trace>
  <inkml:trace contextRef="#ctx0" brushRef="#br0" timeOffset="257393.9714">22201 14087,'71'0,"-142"0,166 0,-72 0,1 0,23 0,-47-23</inkml:trace>
  <inkml:trace contextRef="#ctx0" brushRef="#br0" timeOffset="257649.9572">22860 13829,'24'-47,"-48"94,48-71,-24 48,-24-1,24 1,0 23,-24-24,24 1,0 23,0-24,0 1,0-1,0 1</inkml:trace>
  <inkml:trace contextRef="#ctx0" brushRef="#br0" timeOffset="258393.9051">21120 14652,'0'-24,"0"48,0-1,0 1,0-1,0 1,0-1,0 1,0-1,0 1,-24-1,24 1,0-1,-23 1,-1-1</inkml:trace>
  <inkml:trace contextRef="#ctx0" brushRef="#br0" timeOffset="258681.8897">20979 14840,'23'47,"-46"-94,46 117,-23-46,0-1,24 1,-1-1,1-23,-1 0,1 0,-1-23,1 23,23-24,-24 1</inkml:trace>
  <inkml:trace contextRef="#ctx0" brushRef="#br0" timeOffset="260149.991">19567 15310,'0'24,"0"-1,0 1,0-1,0 1,0-1,0 1,0-1,0 1,0-1,0 1,-23-24,23 23,0-46,0-1,0 1,0-1,0 1,0-1,0-23,23 47,-23-23,24-1,-24 1,23-1,1 24,-1 0,1 0,0 0,-24 24,0-1,23 1,-23-1,0 1,24-24,-1 0,-23-24,24 24,-1 0,-23-23,0-1,24 1,-1-1,1 48,-1-1,-23 1,0-1,0 1,0-1,0 1,0-1,0 1,0-1,0 1</inkml:trace>
  <inkml:trace contextRef="#ctx0" brushRef="#br0" timeOffset="260629.9634">20296 15310,'-23'24,"-1"-1,1 1,-1-1,24 1,0-1,-23 1,-1-1,24 1,0-1,0 1,24-24,-1 23,-23 1,24-24,-1 0,1 0,-1 0,1-24,0 1,-1 23,-23-47,0 23,0 1,0-1,0 1,0-1,0 1,0-1,0 1,0-1,-23 24,-1 0</inkml:trace>
  <inkml:trace contextRef="#ctx0" brushRef="#br0" timeOffset="260989.943">20861 15287,'-24'0,"1"0,23 23,-24-23,24 24,0-1,-23 1,23-1,0 1,0-1,0 1,0-1,-24 1,24-1,-23 1</inkml:trace>
  <inkml:trace contextRef="#ctx0" brushRef="#br0" timeOffset="261381.9123">20602 15310,'47'-70,"-23"352,-95-494,142 118,-24 94,0 0,-24 0,1 24,23-24,-24 23,1 1,-1-1,1 1,0-1,-24 1,23-1,-23 1,0-1,0 1,0-1,0 1,-23-24,23 23,0 1,-24-24,0 0,1 0,-1 0,1 0,-1 0,1 0,-1 0,1 0,-1 0,1 0,-1 0,1 0,-1-24</inkml:trace>
  <inkml:trace contextRef="#ctx0" brushRef="#br0" timeOffset="261917.8775">21143 15310,'0'24,"0"-1,0 24,0 0,0-23,0-1,0 1,24-1,-1 1,1-24,-1 0,1 0,-1-24,1 1,-1 23,-23-24,0 1,0-1,0 1,0-1,0 1,0-24,0 23</inkml:trace>
  <inkml:trace contextRef="#ctx0" brushRef="#br0" timeOffset="262509.8395">21590 15310,'0'24,"0"-1,0 1,0-1,0 1,0-1,0 1,0-1,0 1,0-1,24-23,-1 24,1-24,23 0,-24 0,1 0,-1 0,1 0,-1 0,1-24</inkml:trace>
  <inkml:trace contextRef="#ctx0" brushRef="#br0" timeOffset="263037.8072">22131 15310,'0'-23,"-24"46,24 1,0-1,0 1,0-1,24 1,-1-1,-23 1,24-1,-1-23,-23 24,24-1,0-23,-1 0,1-23,-1 23,-23-24,0 1,24 23,-24-24,23 1,-23-1,0 1,0-1,0 1,0-1,0 1</inkml:trace>
  <inkml:trace contextRef="#ctx0" brushRef="#br0" timeOffset="263501.7812">22884 15240,'23'0,"-493"-24,917 48,-424-48,-46 1,23-1,-24 24,0 0,1 0,-1 0,1 0,-1 0,1 24,-1-1,24 1,0-1,0 1,24-1,-1 1,1-1,-1 1,1-1,-1 1,-23-1,0 1,-23-24,23 23,-24-23,1 24,-24-24,0 0,23 0,1 0</inkml:trace>
  <inkml:trace contextRef="#ctx0" brushRef="#br0" timeOffset="264251.9515">24012 15240,'-23'0,"-1"0,1 23,-1 1,24-1,-23 1,-1 23,24-24,0 1,0-1,0 1,0-1,0 1,24-1,-1-23,1 0,-1 0,1-23,-24-1,0 1,0-1,0 1,0-1,0 1,0-1,0 1,0-1,-24 24,1 0</inkml:trace>
  <inkml:trace contextRef="#ctx0" brushRef="#br0" timeOffset="264699.9195">24365 15240,'24'0,"-24"23,0 1,0-1,0 24,0-23,0-1,0 1,0-1,-24 1,24-1,0 1,-23-24,23 23,-24 1</inkml:trace>
  <inkml:trace contextRef="#ctx0" brushRef="#br0" timeOffset="264931.9084">24342 15357,'188'-188,"-376"447,399-518,-422 447,469-376,-211 188,-23 0,-1 0,1 0</inkml:trace>
  <inkml:trace contextRef="#ctx0" brushRef="#br0" timeOffset="265187.8893">24389 15381,'0'0,"23"0,1 0,-1 0,1 0,-1 0,1 0</inkml:trace>
  <inkml:trace contextRef="#ctx0" brushRef="#br0" timeOffset="265659.8619">25471 15240,'0'-24,"0"48,-24-48,-23 24,23 24,-23-1,24 1,-1-1,1 1,-1-1,1 24,-1-23,1-1,23 1,0 23,0-24,23 1,1-1,-1 1,24-1,-23-23,23 0,-24 0,48-23</inkml:trace>
  <inkml:trace contextRef="#ctx0" brushRef="#br0" timeOffset="270228.7105">7103 12676,'0'24,"0"-1,0 1,0-1,0 1,0-1,23 1,-23 23,0-24,0 1,0-1,0 24,0-23,0 23,0-24</inkml:trace>
  <inkml:trace contextRef="#ctx0" brushRef="#br0" timeOffset="270628.6828">6867 12676,'-23'0,"-1"24,24-1,0 24,0 0,0 0,0 0,0 0,0 0,24 24,-24-48,23 25,1-25,-24 24,23-23</inkml:trace>
  <inkml:trace contextRef="#ctx0" brushRef="#br0" timeOffset="270900.6666">7338 12653,'-165'517,"330"-1034,-165 540,23 1,-23 23,24-24,-24 24,0 0,0 0,23 0,-23 0,0 24,0-48,0 48,0-47,-23 23,23 0</inkml:trace>
  <inkml:trace contextRef="#ctx0" brushRef="#br0" timeOffset="272212.5855">3881 15828,'0'-24,"0"1,0-1,23 24,1 0,-1 0,1 0,-1 0,1 24,-1-1,1-23,-1 24,1-1,-24 1,0-1,0 1,-24-1,24 1,-23-1,-1 1,1-1,-1 1,24-1,-47-23,47 24,-23-1,-1-23,24 24,-23-24,46 0,1 0,-1 23,1-23,-1 0,1 0,-1 0,24 0,-23-23,23 23,-24 0,1 0,-1-24,24 24</inkml:trace>
  <inkml:trace contextRef="#ctx0" brushRef="#br0" timeOffset="272799.7327">3504 15663,'24'0,"-48"0,24 24,0 23,-23-24,-1 24,24-23,0 46,0 24,0-47,24 0,-1 0,1-23,-1 23,1 0,23-24,0 25,-24-25,24 24,0-23,1-24,-1 23,0 1,0-24,23 0</inkml:trace>
  <inkml:trace contextRef="#ctx0" brushRef="#br0" timeOffset="273263.711">4445 15545,'24'0,"-1"0,-23 24,47-1,-23 24,-24-23,47 0,-47 23,47-24,-47 24,47-23,-24 23,-23 0,0 0,0-24,0 24,0 0,-23-23,-1 23,1-24</inkml:trace>
  <inkml:trace contextRef="#ctx0" brushRef="#br0" timeOffset="273879.6725">5715 15663,'0'24,"0"-1,0 1,0-1,0 1,0 23,0-24,0 24,0 0,0-23,0-1,0 24,0-23,0-1,0 1,0-1</inkml:trace>
  <inkml:trace contextRef="#ctx0" brushRef="#br0" timeOffset="274214.1766">5715 15663,'24'-24,"-48"48,48-71,-1 23,1 1,-24-1,23 24,-23-23,24 23,-24-24,23 24,1 0,-24-23,23 23,1 0,-1 0,1 0,-1 0,1 0,-1 23,1-23,-24 24,23-24</inkml:trace>
  <inkml:trace contextRef="#ctx0" brushRef="#br0" timeOffset="274486.1601">5786 15898,'0'0,"23"0,1 0,-1 0,1 0,-1 0,1 0,-1 0,1 24,-1-24</inkml:trace>
  <inkml:trace contextRef="#ctx0" brushRef="#br0" timeOffset="274718.1426">5715 16157,'141'0,"-282"0,306 0,-142 0,1 0,-1 0,1 0,-1 0</inkml:trace>
  <inkml:trace contextRef="#ctx0" brushRef="#br0" timeOffset="275030.1209">6279 16133,'0'24</inkml:trace>
  <inkml:trace contextRef="#ctx0" brushRef="#br0" timeOffset="276262.0432">6585 15663,'-23'0,"23"24,0-1,23 1,-23-1,24 1,-24 23,23-24,1 24,-1 0,1 0,-1-23,-23-1,0 1,24 23,-1-24,-23 1,24-24,-1 0,1 0,-24-24,0 1,0-1,0 1,0-1,23-23,-23 24,0-24,24 23,-24 1,0-24,0 23,0 1,0-1,0 1,0-1,23 24,-23-23,24 23</inkml:trace>
  <inkml:trace contextRef="#ctx0" brushRef="#br0" timeOffset="276710.0191">7197 15663,'-24'0,"24"24,0-1,0 1,0-1,0 24,0-23,0 23,0-24,0 24,0-23,0-1,0 24,0-23,0-1,0 1,0-1</inkml:trace>
  <inkml:trace contextRef="#ctx0" brushRef="#br0" timeOffset="277029.9943">7173 15639,'0'-23,"0"46,0-70,24 24,-1 23,-23-24,24 24,-1-23,1 23,-24-24,23 24,1 0,-1 0,1 0,-1 0,1 0,-1 0,1 24,-1-24,-23 23</inkml:trace>
  <inkml:trace contextRef="#ctx0" brushRef="#br0" timeOffset="277285.9763">7220 15875,'47'23,"-94"-46,118 46,-48-23,1 0,-1 0,1 0,23 0,-24 0</inkml:trace>
  <inkml:trace contextRef="#ctx0" brushRef="#br0" timeOffset="277533.9614">7173 16157,'94'0,"-188"0,212 0,-95 0,1 0,-1 0,1 0,23 0,-24 0,1 0</inkml:trace>
  <inkml:trace contextRef="#ctx0" brushRef="#br0" timeOffset="277989.9344">8020 15687,'0'0,"0"-24,-24 24,24-24,-23 24,-1 0,1 0,-1 0,-46 24,46 0,1 23,-1-24,1 1,23 23,-24-24,24 24,0-23,0 23,0-24,24 1,-24-1,47 1,-47-1,47-23,-24 0,24 0,-23 0,-1 0</inkml:trace>
  <inkml:trace contextRef="#ctx0" brushRef="#br0" timeOffset="278429.9067">8231 15616,'-23'0,"46"0,1 0,0 0,-1 0,24 0,0 0,0 0,-23 0,23 0,-24 0,1 0,23 0</inkml:trace>
  <inkml:trace contextRef="#ctx0" brushRef="#br0" timeOffset="278725.8865">8490 15616,'-47'47,"94"-94,-94 118,47-48,0 1,0-1,0 24,0-23,0-1,-23 1,23-1,0 1,0-1,0 1,0-1,0 1,0-1</inkml:trace>
  <inkml:trace contextRef="#ctx0" brushRef="#br0" timeOffset="279207.2063">8937 15639,'0'0,"0"-23,0-1,-23 24,-1 0,24 24,-24-1,1 1,23 0,-24 23,1-24,23 24,0-23,0 23,0-24,0 1,0 23,0-24,23 1,1-1,-1-23,1 0,23 0,-23 0,-1-23,1-1,-24 1,23-1,-23 1,0-1,0 1,0-1,0 1,-23-1,23 1,-24-1,1 24,23-23</inkml:trace>
  <inkml:trace contextRef="#ctx0" brushRef="#br0" timeOffset="280047.1496">9290 15734,'0'-24,"0"1,0 46,0 1,0-1,0 24,0-23,0-1,0 1,0-1,0 1,0 23,0-24,0 1,0-1,0 1,0-1,0-46,0-1,0 1,0-1,0 1,0-24,0 23,0-23,0 24,0-1,0 1,0-24,0 23,0 1,23-1,-23 0,24 24,-24-23,23-1,1 24,-1 0,1 0,-1 0,-23 24,0-1,0 1,0 0,0-1,0 1,-23-1,-1 1,1-1,-1-23,1 24,-1-24,1 0,23 23,23 1,1-24,-24 23,23 1,1-24,-1 23,24 1,-47-1,0 1,24-1,-1 1,1-1,0 1</inkml:trace>
  <inkml:trace contextRef="#ctx0" brushRef="#br0" timeOffset="280551.1199">9854 15757,'0'-23,"0"-1,0 1,0-1,0 0,0 1,-23-1,-1 24,1 0,-1 0,1 0,23 24,0-1,-24-23,24 24,0 0,0-1,0 1,0-1,0 1,0-1,24 1,-24-1,23 1,1-1,-1 1,1-1,-1 1,1-24,-1 23,-23 1,24-24,-24 23,23 1,-23-1,0 1,-23-1,-1-23,1 0,-1 0,1 24,-24-24,0 0</inkml:trace>
  <inkml:trace contextRef="#ctx0" brushRef="#br0" timeOffset="281615.0562">11947 15687,'-47'0,"24"0,-1 0,24 23,-47-23,47 24,-23-1,-1 24,1-23,23 23,-24 0,24-24,0 24,0-23,0 23,24-24,-24 1,23-1,1-23,-1 24,1-24,-1 0,1 0,-1 0,1-24,-1 24,1-23,-24-1,23 1,1-1,-24 1,0-1,0-23,0 24,0-1,0-23,0 24,-24-1,1-23,23 24,-24 23,1-24,-1 24,1 0,-1 0</inkml:trace>
  <inkml:trace contextRef="#ctx0" brushRef="#br0" timeOffset="282055.0304">12230 15757,'0'24,"0"-1,0 1,0 23,0-24,0 1,0 23,0-24,0 1,0 23,0-24,0 1,-24-1,24 1</inkml:trace>
  <inkml:trace contextRef="#ctx0" brushRef="#br0" timeOffset="282335.0061">12230 15922,'94'-259,"-212"682,259-846,-258 682,281-518,-140 259,23 0,-24 0,1 0,-1 0,1 0,-1 0</inkml:trace>
  <inkml:trace contextRef="#ctx0" brushRef="#br0" timeOffset="282566.9912">12230 15992,'211'0,"-117"-329,-164 658,-165-329,493 0</inkml:trace>
  <inkml:trace contextRef="#ctx0" brushRef="#br0" timeOffset="283712.8617">13570 15781,'0'23,"0"1,0-1,0 1,0 23,0-24,0 1,0-1,0 24,0-23,0-1,0 1,0-1,0 1,-23-24,23-24,0 1,0-1,0 1,0-1,0 1,0-1,0-23,23 24,-23-24,0 23,24 1,-24-1,23 1,-23-1,0 1,24 23,-24 23,23 1,1 23,-1 0,1-24,-24 1,23 23,1-24,-1 1,-23-1,24 1,-1-1,1 1,-1-24,1 23,-1-23,1 0,-24-23,0-1,0 1,0-1,0-23,0 0,0 24,0-1,0 1,-24-1,24 1,0-1,0 1</inkml:trace>
  <inkml:trace contextRef="#ctx0" brushRef="#br0" timeOffset="284216.4013">14346 15804,'0'-23,"0"-1,-23 24,-1 0,1 24,-1-1,24 1,-23-1,-24 1,47 23,-24-24,24 24,0-23,0-1,0 24,0-23,0-1,24 1,-1-1,1-23,-1 0,1 0,-1 0,1 0,-1-23,1 23,-24-24,23 1,-23-1,0 1,0-24,0 23,0 1,0-24,-23 23,23-23,-24 24,24-24</inkml:trace>
  <inkml:trace contextRef="#ctx0" brushRef="#br0" timeOffset="285576.316">14629 15828,'0'-24,"0"48,0 23,0-24,0 1,0-1,0 24,0-23,0-1,0 1,0-1,0 1,0-1,0 1,0-48,0 1,0-1,0 1,0-1,0 1,0-1,0 1,0-24,0 23,0 1,0-1,0 1,23-1,1 24,-24 24,23-1,-23 1,0-1,24 1,-1 23,-23-24,24 1,-1 23,-23-24,24-23,-1 47,1-23,-1-24,1 23,-1-23,1-23,-1-1,-23 1,0-24,0 23,0 1,0-1,0-23,0 0,0 24,0-1,0 1,0-1,0 1</inkml:trace>
  <inkml:trace contextRef="#ctx0" brushRef="#br0" timeOffset="286016.2926">15475 15898,'0'0,"0"-23,0 46,0 1,-23-24,23 23,0 24,-24-23,24-1,0 1,-23-1,23 1,0-1,0 1</inkml:trace>
  <inkml:trace contextRef="#ctx0" brushRef="#br0" timeOffset="286424.266">15311 15945,'94'-211,"-188"422,211-422,-70 234,0 1,-23-1,23 1,0-24,0 47,-24-24,24 1,-23-1,-1 1,-23-1,24 1,-24-1,0 1,-24-1,24 1,-23-1,-1-23,-23 24,24-24,-24 23,0-23,-24 0,24 0,0 0,0 0,0 0,0 0,0 0,0 0,0 0,23 0</inkml:trace>
  <inkml:trace contextRef="#ctx0" brushRef="#br0" timeOffset="286856.2374">16040 15875,'0'23,"0"1,0-1,0 24,0-23,0-1,0 24,23 0,-23-23,24-24,-24 23,0 1</inkml:trace>
  <inkml:trace contextRef="#ctx0" brushRef="#br0" timeOffset="287160.2218">16016 15851,'0'-23,"0"46,24-46,-24-1,23 1,1 23,-24-24,23 24,1 0,-1-23,1 23,-1 0,1 0,-1 0,24-24,0 24,-23 0,-1-23</inkml:trace>
  <inkml:trace contextRef="#ctx0" brushRef="#br0" timeOffset="287424.2005">16040 16063,'0'0,"23"0,1 0,-1 0,1 0,-1 0,1-24,-1 24,1 0,-1 0,1 0</inkml:trace>
  <inkml:trace contextRef="#ctx0" brushRef="#br0" timeOffset="287680.1823">16204 16227,'24'24,"-48"-48,71 48,0-24,-23 0,23 0,0 0,-47-24,47 24</inkml:trace>
  <inkml:trace contextRef="#ctx0" brushRef="#br0" timeOffset="288392.1395">16863 15922,'0'-24,"-259"212,518-352,-259 117,23 47,-23-24,0 1,0-1,0 1,-23-1,23 1,-24 23,1 0,-1 0,1 0,-1 0,1 0,-1 23,24 1,0-1,-23 1,-1 23,24-24,0 1,0 23,0-24,0 24,0-23,24-1,-1 1,-23-1,47 1,-23-1,-1-23,1 0,-1 0,1 0,-24-23,23 23,1-24,-24 1,0-1,0 1,0-1,-24 24,1-23,-1 23,1 0,-1 0,24-24,24 24,23 0,-24 0,1 0,-1 0,1 24,-1-24,-23 23,24 1,-1-1,-23 1,0-1,0 1,0-1,-23 1,23-1</inkml:trace>
  <inkml:trace contextRef="#ctx0" brushRef="#br0" timeOffset="288848.1086">17310 15828,'0'23,"0"1,0-1,0 1,0 23,0-24,0 1,0 23,0-24,0 1,0-1,23 1,-23-1,0 1,0-48</inkml:trace>
  <inkml:trace contextRef="#ctx0" brushRef="#br0" timeOffset="289089.343">17333 15945,'353'-188,"-706"376,729-376,-352 188,-1 24</inkml:trace>
  <inkml:trace contextRef="#ctx0" brushRef="#br0" timeOffset="289449.3189">17333 15992,'71'0,"-142"0,165 0,-70 0,-1 0,1 0,-1 0,1 0,-1 0,1 0,-1 0,1 0,-1 0,1 0,-1 0,-23 24</inkml:trace>
  <inkml:trace contextRef="#ctx0" brushRef="#br0" timeOffset="289697.307">17380 16204,'141'47,"-117"-235,-1 376,-211-235,400 70,-165-23,0-23,-24 23,-23-24</inkml:trace>
  <inkml:trace contextRef="#ctx0" brushRef="#br0" timeOffset="291289.2038">18086 15875,'0'0,"0"-24,0 48,0-1,0 1,0-1,0 1,0-1,0 24,0-23,0-1,0 1,0-1,0 1,0-1,0 1,0-1,0-46,0-1,0 1,0-1,0 1,0-1,0 1,0-1,0 1,0-1,0 1,0-1,0 1,23-1,-23 1,0-1,0 1,24 23,-24-24,23 1,-23-1,24 24,-1-23,1 23,-1 0,1 0,23 0,-24 23,1-23,-1 24,1-24,-24 23,24 1,-24-1,0 1,-24-1,0 1,1-24,-1 23,1-23,-24 24,23-24,-23 0,0 0,24 0,-1 23,48-23,-1 24,1-24,-1 23,1-23,-1 24,1-1,23-23,-24 24,1-1,-1-23,1 24,-24-1,24-23,-1 24,1-1,-24 1,23-24,1 0,-24 23,23-23</inkml:trace>
  <inkml:trace contextRef="#ctx0" brushRef="#br0" timeOffset="291945.1634">18697 15969,'0'-47,"-70"211,140-281,-70 46,0 95,0-1,0 1,0-1,0 24,-23-23,23-1,-24 24,24-23,0-1,0 1,-23-1,23 1,-24-1,24 1,0-48,0 1,0-1,0 1,24-24,-1 23,-23-23,24 24,-24-24,23 23,-23 1,24-24,-1 23,1 1,-24-1,23 24,1 0,-24 24,23-1,1 1,-24-1,23 1,-23-1,24 1,-1 23,-23-24,24 1,-24-1,23 1,-23-1,0 1,0-1,0 1,0-1,0-46</inkml:trace>
  <inkml:trace contextRef="#ctx0" brushRef="#br0" timeOffset="292169.1523">18697 16086,'165'-47,"-330"94,377-94,-189 24</inkml:trace>
  <inkml:trace contextRef="#ctx0" brushRef="#br0" timeOffset="292529.1278">19121 15898,'-24'0,"48"-23,-24 46,0-23,23 0,1 0,23 0,-24 0,1 0,23 0,-24-23,24 23,0-24,-23 24,-1-23,24 23,-23-24</inkml:trace>
  <inkml:trace contextRef="#ctx0" brushRef="#br0" timeOffset="292801.1093">19285 15851,'47'282,"118"-587,-330 634,118-635,94 635,-47-305,0-1,24 1</inkml:trace>
  <inkml:trace contextRef="#ctx0" brushRef="#br0" timeOffset="293169.0895">19709 15875,'0'0,"0"23,0 1,0-1,0 1,0-1,0 1,0-1,0 24,0-23,0-1,0 1,0-1,0 1,0-1,0 1,0-1,-24-23,24 24</inkml:trace>
  <inkml:trace contextRef="#ctx0" brushRef="#br0" timeOffset="293425.071">19709 15969,'282'-188,"-612"564,683-752,-658 564,634-376,-306 188,1 0</inkml:trace>
  <inkml:trace contextRef="#ctx0" brushRef="#br0" timeOffset="293697.0566">19756 16039,'23'24,"259"-283,-540 518,211-283,117 48,-46-24,-1 0,24 0,-23 0,23-24,-24 24,1 0</inkml:trace>
  <inkml:trace contextRef="#ctx0" brushRef="#br0" timeOffset="293921.0426">19709 16298,'211'24,"-164"-260,-305 448,516-212,-234 0,23-24,0 1</inkml:trace>
  <inkml:trace contextRef="#ctx0" brushRef="#br0" timeOffset="295090.214">21731 15992,'0'-23,"0"-1,24 48,-24-1,0 1,0-1,0 24,0-23,0 23,0-24,0 1,0-1,0 1,0-1,0 1,0 0</inkml:trace>
  <inkml:trace contextRef="#ctx0" brushRef="#br0" timeOffset="295490.1952">21755 15922,'23'0,"-23"-24,24 1,-1 23,24-24,0 24,-23 0,23-23,-24 23,24 0,0 0,0 0,0 0,-23 0,23 0,-23 0,-1 0</inkml:trace>
  <inkml:trace contextRef="#ctx0" brushRef="#br0" timeOffset="295858.166">21731 16157,'24'0,"-1"0,1 0,-1 0,1 0,-1-24,24 24,-23 0,-1-23,1 23,23 0,-24 0,1 0,-1 0,24 0,-23 0,-1 0,25 0,-25 0,1 0,-1 0,1 0</inkml:trace>
  <inkml:trace contextRef="#ctx0" brushRef="#br0" timeOffset="296146.1491">21778 16416,'47'23,"-94"-46,118 46,-48 1,1-24,23 0,-24 0,1 0,23 0,23 0,-23 0,-23 0,-1 0,25 0</inkml:trace>
  <inkml:trace contextRef="#ctx0" brushRef="#br0" timeOffset="296402.1313">22554 16510,'24'0,"-236"-165,400 330,-164-189</inkml:trace>
  <inkml:trace contextRef="#ctx0" brushRef="#br0" timeOffset="296954.0962">23025 16016,'0'23,"-24"-23,24 24,24-1,-1 1,-23-1,0 1,24-1,-1 1,-23 23,0-24,24 1,-1 0,-23-1,24-23,-24 24,0-1,0 1,23-24,1 0,-24-24,0 1,23-1,1 24,-24-47,0 23,0 1,0-1,23-23,-23 24,24-1,-24 1,0-1,0-23</inkml:trace>
  <inkml:trace contextRef="#ctx0" brushRef="#br0" timeOffset="297618.0541">23707 15992,'0'24,"0"-1,-24 1,1-1,23 24,-24-23,1 46,-1-46,1-1,-1 1,24 0,0-1,-23 1,23-48,0 1,23-1,-23 0,0 1,24-1,-24 1,23-1,1 1,-24-1,0 1,23-1,-23 1,24-1,-24 1,23-1,1 24,-24-23,23 23,1 0,-1 0,-23 23,24 1,-24-1,0 24,23-47,-23 47,0-23,0-1,24 1,-24-1,0 1,0-1,23 1,-23 0,0-1</inkml:trace>
  <inkml:trace contextRef="#ctx0" brushRef="#br0" timeOffset="297858.0413">23613 16204,'141'-47,"-71"47,-117 0,-117 47,352-118,-165 71</inkml:trace>
  <inkml:trace contextRef="#ctx0" brushRef="#br0" timeOffset="298314.0082">24201 16016,'0'0,"0"23,0 1,-24-1,24 1,0 23,0-24,0 1,0-1,0 1,0-1,0 1,0 0,0-1,24 1,-1-24,1 0,-1 0,1 0,-1 0,1-24,-1 24,1 0,-1-23,1 23</inkml:trace>
  <inkml:trace contextRef="#ctx0" brushRef="#br0" timeOffset="298777.9842">24624 16039,'23'0,"-117"118,165-236,-48 142,-46-1,23 24,0-23,0-1,0 24,0-23,23-1,1-23,-24 24,23-24,1 0,-1 0,1 0,-24-24,24 24,-1-23,1 23,-24-24,23 24,-23-23,0-1,24 1,-24-1,0 1,0-1</inkml:trace>
  <inkml:trace contextRef="#ctx0" brushRef="#br0" timeOffset="299187.0586">25212 15992,'0'24,"0"-1,0 1,0-1,0 1,0-1,0 1,0-1,0 1,0-1,0 1,0-1,23 25,-23-25,0 1</inkml:trace>
  <inkml:trace contextRef="#ctx0" brushRef="#br0" timeOffset="299467.0458">25212 16016,'164'-118,"-328"377,376-518,-424 377,447-236,-211 118,-1 0,24-23,-23 23,-1 0,1 0,-1 0,1 0</inkml:trace>
  <inkml:trace contextRef="#ctx0" brushRef="#br0" timeOffset="299779.0267">25212 16157,'0'0,"23"0,1 0,-1 0,1 0,-1 0,1 0,-1 0,1 0,23 0,-23 0,-1 0</inkml:trace>
  <inkml:trace contextRef="#ctx0" brushRef="#br0" timeOffset="300027.0081">25259 16369,'94'0,"-188"0,211 0,-93 0,23 0,-23 0,-1-24,24 24</inkml:trace>
  <inkml:trace contextRef="#ctx0" brushRef="#br0" timeOffset="300514.9738">26223 15992,'0'0,"0"-23,-23 23,-1-24,1 24,-1 0,1-23,-1 23,1 0,-1 0,0 23,1-23,23 24,-24-1,1-23,23 24,0-1,0 1,0-1,0 1,0-1,23 1,1-1,-1-23,1 24,0-1,-24 1,23-24,-23 23,24 1,-24 0,0-1,-24-23,1 0,-1 0,-23 0,0 0</inkml:trace>
  <inkml:trace contextRef="#ctx0" brushRef="#br0" timeOffset="305272.6976">28011 16180,'0'-23,"23"23,-23-24,0 1,-23 23,23-24,-24 24,1 0,-1 0,0 0,1 0,-1 0,1 0,23 24,-24-1,1 1,-1-24,24 23,0 1,0-1,0 1,0-1,0 1,24 0,-1-1,1-23,-1 0,1 0,-1-23,-23-1,24 24,-24-24,24 1,-24-1,0 1,23 23,-23-24,0 1,24-1,-24 1,0-1,23 24,-23 24,0-1,0 1,24-24,-24 23,0 1,23-1,1 1,-1-1,24 1,0-24,0 0,-23 0,-1 0,1 0,-1 0,1-24,-1 1,1 23,-24-24,23 1,-23-1,0 1,0-1,0 1,0-1,0 1,0-1,0 1,-23 23,-1 0,1 0,23 23,23-23,1 0,-1 0,24 0,-23 0,-1 0,25 0,-25 0,24 0,0 0,-23 0,-1 0,1 0,-1 0,1 0,-1 24,1-24,-24 23,0 1,23-1,-23 1,0-1,0 1,0-1,0 1,24-24,-24 23,23 1,-23 0,24-1,-1-23,1 0,23 0,-24 0,1 0,-1 0,1-23,23 23,-23-24,23 0,-24 1,24-1,-47 1,24-1,-1 1,-23-24,0 23,0 1,-23-1,-1 24,-23 0,24 0,-1 24,1-1,-1 1,-23-1,47 1,0 23,0-24,0 1,0 23,0-23,47-1,-23 1,23-1,23 1,-23-24,24-24,23 1</inkml:trace>
  <inkml:trace contextRef="#ctx0" brushRef="#br0" timeOffset="310070.7135">11877 16862,'0'-23,"-24"23,24 23,0 1,0 23,0-23,0 23,0-24,0 24,0-23,0-1,0 1,0-1,0-46,0-1,0 1,-23 23,23-24,-24 1,24-1,0 1,0-1,0 1,0-1,0 0,0 1,24-1,-24 1,23-1,-23 1,24-1,-1 1,1 23,-1 0,1 0,-1 23,1 1,-24-1,0 1,0-1,0 1,23-1,-23 1,0 0,0-1,24 1,0-24,-24-24,0 1,23-1,1 0,-24 1,23-1,-23 1,24-1,-24 1,23-1,1 24,-24-23,23 23,1 23,-24 1,0 23,23-24,-23 24,0-23,0 0,0-1,0 1,0-1,0 1,0-1,0 1,0-1,0 1,0-1</inkml:trace>
  <inkml:trace contextRef="#ctx0" brushRef="#br0" timeOffset="310566.6857">12535 16768,'0'24,"0"23,0-24,0 24,0-23,0 23,24 0,-1-23,-23-1,0 1,24-1,-1-23,-23 24,24-24,-1 0,1 0,0 0,-1 0,-23-24,0 1,24 23,-1-24,-23 1,24-1,-24 1,23-24,1 23,-24 0,0-23,0 24,0-48</inkml:trace>
  <inkml:trace contextRef="#ctx0" brushRef="#br0" timeOffset="311142.6484">13100 16768,'-24'0,"48"0,-1 0,24 0,-23 0,23 0,-24 0,1 0,23-23,0 23,-23 0,46-24,-46 24,-1 0,24-23,-23 23,-1 0,1-24</inkml:trace>
  <inkml:trace contextRef="#ctx0" brushRef="#br0" timeOffset="311457.4632">13382 16745,'-23'94,"234"-259,-399 236,165 46,23-70,0-23,0 0,0 23,0-24,0 1,0-1,0 1,0-1</inkml:trace>
  <inkml:trace contextRef="#ctx0" brushRef="#br0" timeOffset="312057.4243">13899 16721,'0'24,"0"-1,0 1,0-1,0 1,0 23,0-24,0 1,0 0,24 23,-24-24,23 1,1-1,0-23,-1 0,1 0,-1 0,1 0,-24-23,23 23,1-24,-1 1,-23-1,0 1,24 23,-24-24,0 0,0 1,0-1,0 1,0-1,0 1,0-1</inkml:trace>
  <inkml:trace contextRef="#ctx0" brushRef="#br0" timeOffset="316584.4236">14605 16674,'0'24,"0"-1,0 1,0-1,-24 1,24 23,0-24,-23 1,23 23,-24-23,24 23,0-24,-23 1,23-1,0 1,-24-24,24 23,0-46,0-1,0 1,0-1,0 1,24-24,-24 23,23 0,-23 1,0-24,0 23,24 1,-24-1,23 1,-23-1,24 1,-24-1,24 24,-24 24,0-1,23 1,-23-1,24 1,-24 23,23-24,-23 1,0 23,24-47,-1 47,-23-23,24-1,-1-23,-23 24,0-1,24-23,-1 24,1-24</inkml:trace>
  <inkml:trace contextRef="#ctx0" brushRef="#br0" timeOffset="316848.4067">14534 16957,'24'-24,"211"95,-494-118,306 23,-23 24,0-24,-1 24,1 0,-1 0</inkml:trace>
  <inkml:trace contextRef="#ctx0" brushRef="#br0" timeOffset="317336.3739">15122 16768,'0'0,"24"0,-24 24,0-1,0 1,0-1,0 1,0 23,0-23,-24-1,24 1,0-1,0 1,0 23,0-24,0 1,0-1,24-23,-24 24,23-24,1 0,-1 0,1 0,0 0,23-24,-24 1,1-1</inkml:trace>
  <inkml:trace contextRef="#ctx0" brushRef="#br0" timeOffset="317800.3484">15640 16674,'0'-23,"0"46,0 1,0-1,0 1,0-1,0 24,0-23,0 23,0-24,0 1,0 23,0-23,0-1,0 1,0-1,0 1,23-24,1 23,-1-23,1 0,-1 0,1 0,-1 0,1 0,-1 0,-23-23,48 23,-25 0</inkml:trace>
  <inkml:trace contextRef="#ctx0" brushRef="#br0" timeOffset="318264.3179">16581 16721,'23'0,"-46"0,70-23,-47-1,-24 48,1-1,23 1,0-1,-24 1,1-1,23 1,-24-1,0 1,24 23,-23-23,23-1,-24 1,1-1,23 24,-24-23,1-1,23 1,-24-1,1 1,-1-24,24 23,-23-23</inkml:trace>
  <inkml:trace contextRef="#ctx0" brushRef="#br0" timeOffset="318568.296">16251 16651,'0'-47,"0"94,0-71,24 24,-24 24,23-1,-23 1,0-1,0 1,0-1,24 1,-1-1,1 1,-24-1</inkml:trace>
  <inkml:trace contextRef="#ctx0" brushRef="#br0" timeOffset="319846.4391">18203 16792,'0'-24,"-23"24,-1 0,1 0,-1 24,1-24,23 47,-24-47,1 47,23 0,0-23,0 23,0-24,0 1,0 23,0-24,23 1,1-1,-24 1,23-1,1-23,-1 24,1-24,-1 0,24 0,-47-24,24 1,-1 23,1-24,-24 1,0-1,23 1,-23-1,0 1,0-1,0-23,0 24,0-1,0 0,0 1,-23-1,23 1,0-1,-24 24,1 0,23-23,-24 23</inkml:trace>
  <inkml:trace contextRef="#ctx0" brushRef="#br0" timeOffset="320718.3856">18603 16768,'24'0,"-24"24,0-1,0 1,0-1,0 24,0-23,-24 23,24 0,0-23,0 23,0-24,-23 1,23 23,0-24,0 1,0-1,0-46,0-1,0 1,0-1,0 1,0-24,0 0,0 23,0-23,0 24,0-25,0 25,0-24,23 23,1-23,-1 24,-23-1,0 1,24-1,-1 1,1-1,-1 24,1 0,-1 24,1-24,-24 23,23-23,1 24,-24-1,0 1,0-1,0 1,0-1,0 1,0-1,-24-23,1 24,-1-1,1-23,-1 0,-23 0,0 0,24 0,-1 0,1 24,23 0,23-24,1 23,-1 1,1-24,-1 23,1 1,-1-1,1 1,23-1,-47 24,47-23,-24-1,1 1,-1-1</inkml:trace>
  <inkml:trace contextRef="#ctx0" brushRef="#br0" timeOffset="321110.3598">19026 16839,'0'-24,"24"24,0 0,-24-23,23 23,1-24,-1 24,24 0,-23 0,-1 0,1-23,23 23,-24 0,24 0,-23 0,-1 0,24 0,-23 0,-1 0,1 0,-1 0,1 0</inkml:trace>
  <inkml:trace contextRef="#ctx0" brushRef="#br0" timeOffset="321390.3442">19309 16768,'0'306,"0"-612,0 636,0-283,0 0,0 0,0-24,0 1,0-1</inkml:trace>
  <inkml:trace contextRef="#ctx0" brushRef="#br0" timeOffset="321750.3175">19756 16768,'23'-47,"-46"94,46-70,-23 46,0 1,0-1,0 1,0 23,0-24,0 1,0 23,0-23,0-1,0 1,0 23,0-24,0 1,0-1</inkml:trace>
  <inkml:trace contextRef="#ctx0" brushRef="#br0" timeOffset="322190.2894">19756 17051,'376'-212,"-729"447,729-470,-775 447,798-448,-375 236,-1-23,-23-1,0 1,0 46,0 1,0-1,0 1,0 23,0-24,-23 1,23 0,0 23,-24-24,24 1,0 23,0 0,0-24,0 1</inkml:trace>
  <inkml:trace contextRef="#ctx0" brushRef="#br0" timeOffset="322678.2598">20532 16886,'-24'-118,"-258"401,588-448,-353 47,23 118,1 24,-1-1,1 1,-1 23,24 0,0-23,-23 23,23 0,0 0,0-24,0 1,23 23,1-24,-1-23,1 0,23 0,-24 0,1-23,-1 23,24-47,-47 23,24 1,-1-1,-23 1,0-1,0 1,0-24,0 23,0 0,0 1,-47-1,47 1,-23-1,-24 24,47-23</inkml:trace>
  <inkml:trace contextRef="#ctx0" brushRef="#br0" timeOffset="323582.2012">21143 16792,'0'0,"0"-24,-23 1,-1 23,24-24,-23 24,-1 0,1 0,-24 24,23-1,0 1,1-1,-1 1,1 23,-1 0,1 0,23 0,0 0,0-23,0 23,0-24,0 1,0-1,23 1,24-24,-23 0,-1 0,1 0,0-24,-1 1,1-1,-24 1,0-1,0 1,-24-1,1 1,23-1,23 24,1 0,-1 0,1 0,-1 0,1 24,-24-1,23 1,-23-1,0 1,0-1,0 1,0-1,0 1,0-1,0 1</inkml:trace>
  <inkml:trace contextRef="#ctx0" brushRef="#br0" timeOffset="324048.3116">21566 16909,'-94'-47,"-94"259,470-377,-376 142,71 70,23-23,-24 23,24-24,0 24,0-23,0-1,0 1,0 23,47-24,-23-23,-1 0,1 0,-1 0,1-23,-24-1,24 1,-24-1,0 1,0-1,0 1,0-1,0 1,-24-24,24 23,-24 0,1 1,23-1</inkml:trace>
  <inkml:trace contextRef="#ctx0" brushRef="#br0" timeOffset="324768.2697">21919 16792,'0'23,"0"-46,0 70,0-24,0 1,0-1,0 1,0 23,0-23,-23-1,23 24,0-23,0-1,-24 1,24-1,0 1,0-1,-23-23,23-23,0-1,0 1,0-24,0 23,23 1,-23-1,0-23,0 24,0-1,0 0,24 24,-1 24,1-24,-24 24,23 23,1-24,23-23,-47 47,47-23,-24-24,24 23,-47 1,47-1,1 1,-25-24,-23-24,0 1,0-1,0 1,0-1,0 1,0-1,0 1,-23-1,23 1,0-1,0 0,0 1,0-1,0 1</inkml:trace>
  <inkml:trace contextRef="#ctx0" brushRef="#br0" timeOffset="325000.2528">22601 16839,'47'-47</inkml:trace>
  <inkml:trace contextRef="#ctx0" brushRef="#br0" timeOffset="325416.2246">22719 16745,'-71'282,"-187"-588,469 424,-164 94,24-448,-48 213,-46-24,70 94,-24-47,1 0,-1 23,1 1,-24 23,24-24,-24 1,0 0,0 23,0-24,0 1,23-1,-23 1,0-1,0 1,0-1,0 1,0-1</inkml:trace>
  <inkml:trace contextRef="#ctx0" brushRef="#br0" timeOffset="325896.1971">22648 16933,'0'24,"0"-1,0 1,0-1,0 24,-23-23,-1-1,24 1,0-1,0 1,-23-1,23 1,-24-1,24 1,0-1</inkml:trace>
  <inkml:trace contextRef="#ctx0" brushRef="#br0" timeOffset="326176.1769">22625 17074,'47'0,"-188"94,235-188,-24 94,-46 0,-1 0,1 0,-24-23,23 23,1 0</inkml:trace>
  <inkml:trace contextRef="#ctx0" brushRef="#br0" timeOffset="326632.1559">23189 16768,'0'24,"24"-1,-24 1,0-1,0 1,0-1,0 1,0 0,0 23,-24-24,24 24,0-23,-23-1,23 24,0-23,0-1,0 1,23-24,1 0,-1 0,1 0,46 0,-23-24,0 24,0-23,1-1,-1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8T09:36:0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776,'-24'-24,"1"24,-1-23,1 23,-1 0,24-24,-23 24,-1-23,1 23,-1-24,1 24,-1 0,24-23,-23 23,-1 0,1 0,23 23,0 1,0-1,0 1,0-1,0 1,0-1,0 24,0 0,23 0,-23 0,0 24,24-24,-24 0,0 24,0-1,0 1,0-1,0 1,-24-1,24 24,-23-23,23 23,0-23,-24 23,0 0,24-24,-23 24,23-23,-24 0,24-1,0 1,-23-1,23 1,0-24,0 0,0 23,0-23,23 24,1-24,-24-23,0-1,23 1,1-1,0 1,-1-24,1 23,23-23,-24 0,24 0,0 0,0-23,0 23,24 0,-1-24,-23 24,24 0,23-23,-23 23</inkml:trace>
  <inkml:trace contextRef="#ctx0" brushRef="#br0" timeOffset="1055.9287">14088 752,'-24'-23,"48"-1,23 24,-24-23,1 23,-1-24,24 24,0 0,-47-23,47 23,-23 0,-1 23,1-23,-24 24,0-1,23 1,-23-1,0 1,24-1,-24 1,0-1,0 24,0-23,23 70,-23-47,24 0,-24 0,23 0,-23 0,0 0,24 0,-1 24,-23-1,0-23,24 24,0-1,-24 1,23-24,1 24,-24-24,23 23,-23-23,24 24,-24-24,23 0,-23 23,0-23,0 1,0-1,-23-24,23 48,-24-48,24 24,-47-23,24 23,-25-24,25 1,-1-1,-46-23,23 24,0-24,-24 23</inkml:trace>
  <inkml:trace contextRef="#ctx0" brushRef="#br0" timeOffset="2591.8347">14981 2328,'0'-24,"24"24,-1 0,-23-23,24 23,-1-24,1 24,-1 0,1 0,-24 24,0-1,0 1,0 0,-24-24,1 23,-1 1,24-1,-23-23,-1 0,24 24,0-1,24-23,-1 24,1-24,-24 23,23-23,-23 24,-23-1,-1 1,1-24,-1 0,-23 0,0 0,24 0,-1 0</inkml:trace>
  <inkml:trace contextRef="#ctx0" brushRef="#br0" timeOffset="2935.8115">15522 2281,'0'0,"0"-24,-23 24,23 24,-24-1,24 1,-23 0,-1-1,1 1,23-1,-24 1,1 23,23-24,-24 1,1-1</inkml:trace>
  <inkml:trace contextRef="#ctx0" brushRef="#br0" timeOffset="3183.7972">15358 2304,'0'-23,"0"-1,23 48,-23-1,24 1,-24 0,47-24,-24 23,-23 24,24-47,-1 24,-23-1,24 1,-24-1</inkml:trace>
  <inkml:trace contextRef="#ctx0" brushRef="#br0" timeOffset="3767.7592">15969 2304,'0'-23,"0"-1,24 1,-1 23,1 0,-1 0,1 0,-1 23,1-23,-24 24,0-1,23-23,-23 24,0 0,0-1,-23 1,23-1,-24-23,1 24,23-1,-24-23,24 24,24-1,-1-23,1 24,-24-1,23 1,-23-1,0 1,-23-24,23 23,-47 1,23-24,1 23,-48-23</inkml:trace>
  <inkml:trace contextRef="#ctx0" brushRef="#br0" timeOffset="4930.4773">9008 1223,'0'0,"0"23,0 1,-24 23,1 0,23 0,0-24,-24 24,1 0,23 0,-24 0,24-23,-24 23,24-23,-23-1,23 1,0-1,0 1,0-1,-24-23,48 0,-24-23,0-1,0-23,0 24,0-25,23 1,-23 0,24 24,-24-71,24 47,-24 23,0-23,23 24,-23-1,24-23,-24 24,23 23,1 0,-24 23,23 1,-23-1,24 1,-24 23,0 0,23-24,1 24,-24 0,23 0,-23-23,24 23,-24-24,23 25,-23-25,0 1,0-1,0 1,24-24,-24 23</inkml:trace>
  <inkml:trace contextRef="#ctx0" brushRef="#br0" timeOffset="5122.4659">8937 1481,'0'0,"24"0,-24-23,23 23,1 0,23 0,-24 0,24 0,-23 0</inkml:trace>
  <inkml:trace contextRef="#ctx0" brushRef="#br0" timeOffset="5346.453">9478 1481,'0'0,"23"0,1 0,0-23,-1 23,1 0,-1 0,1 0,-1 0</inkml:trace>
  <inkml:trace contextRef="#ctx0" brushRef="#br0" timeOffset="5538.4408">9525 1669,'-24'24,"48"-24,0 0,-1 0,1 0,-1-24,24 24,-23 0</inkml:trace>
  <inkml:trace contextRef="#ctx0" brushRef="#br0" timeOffset="8306.264">17498 1434,'0'0,"0"24,23-1,1-23,-1 0,1 0,-1 0,1-23,23-1,-24 24,1-23,-1 23,1-24,0 1,-24-1,0 1,23-1,-23-23,24 24,-24-1,0 1,0-1,23 1,-23-1,0 1,0-1,0 0,-23 24,23 24,0 0,0 23,0-24,-24 24,24-23,0 23,0 0,-23 23,23-23,0 0,0 0,0-23,0-1,0 1,0-1,0-46,0-1,0 1,23-1,-23 1,24-1,-1 1,-23-24,24 47,-1-24,1 1,-1 23,1 0,-1 0,1 23,-24 1,23-1,-23 1,24-1,-24 1,23-1,1 1,-1-1,24 1</inkml:trace>
  <inkml:trace contextRef="#ctx0" brushRef="#br0" timeOffset="9234.2071">18509 1411,'24'0,"-24"-24,0 1,-24 23,1 0,-1 0,1 0,23 23,-24-23,24 24,-24-24,24 23,-23 1,23-1,23-23,-23 24,24-1,0-23,-1-23,1 23,-24-24,23 24,-23-23,24 23,-24-24,0 1,23 23,1 23,-1-23,1 0,-1 0,1 0,-1 0,-23-23,24 23,-1-24,-23 1,24 23,-24-24,0 48,23-24,-23 23,24-23,-24 24,23-1,1 1,-24-1,0 1,-24-1,24 1,-23-1,-1-23,1 24,23-1,-47-23</inkml:trace>
  <inkml:trace contextRef="#ctx0" brushRef="#br0" timeOffset="10426.1276">20649 1434,'-23'0,"23"24,23-24,1 23,-1-23,1 0,23-23,-24 23,1 0,23-24,-24 24,1-23,-1 23,-23-24,0 1,24-24,-24 23,0 1,-24 23,1 0,-1 0,1 0,-24 23,23 1,1-24,-1 23,1 24,-1-23,24-1,0 1,0-1,0 1,0-1,0 24,24-47,-1 24,1-24,-1 23,1-23,23 24,-24-24,72-24,-48 24</inkml:trace>
  <inkml:trace contextRef="#ctx0" brushRef="#br0" timeOffset="10618.1169">21284 1434,'0'24,"0"-48,0 71</inkml:trace>
  <inkml:trace contextRef="#ctx0" brushRef="#br0" timeOffset="12857.976">21661 1293,'0'-23,"0"-1,0 48,0-1,0 1,0-1,0 1,0-1,0 1,23-1,-23 1,24-1,-24 1,23-1,-23 1,24-1,-24 1,23-24,1 0,-1-24,-23 1,24-1,-24 1,23-1,-23 1,0-1,0 1,0-1,0 1,0-24,24 47,-24-24,23 24,1 0,-1 0,1 0,-1 0,1 0,-1 0,24 24,-23-24,-1 0,1 0,-1 0,1 0,0 0,-1 23,1-23,-1 0,-23-23,-23 23,23-24,-24 24,1 0,-1 0,0 24,1-24,-1 23,24 1,-23-24,-1 23,24 1,0-1,-23 1,23-1,0 1,23-1,-23 1,24-24,-1 0,1 0,-1 0,-23-24,24 24,23-23,-47-1,24 1,-1-1,-23 1,0-1,0 1,24-1,-24 48,0-1,0 1,23-1,-23 1,24-1,-1 1,1-24,-24 23,47 1,-24-24,24 23,-23-23,-1 0,1-23,-1 23,-23-24,24 1,-24-1,23 1,1-1,-1 1,1-24,-24 0,47 23,-47-46,23 46,1-23,0 0,-24 0,23 0,-23 23,0 1,0-24,0 23,-23 24,-1 0,0 24,1-1,-1 24,1-23,23 23,-24 0,1 0,23 0,0 0,-24 0,24 0,0 0,0-23,0 46,24-46,-24 23,0-24,0 24,23-23,1-1,-1 1,1-24,-1 0,1 0,0-24,23 1,0-1,-24 1,1-24,-1 0,-23 23,0 1,0-1,0 1,0 46,0 1,0-1,0 1,0-1,0 1,0-1,24 1,-24-1,0 1,23-1,1-23,-1-23,1 23,-24-24,23 1,-23-1,24 1,-24-1,0 1,0-1,0 1,23-1,-23 1,0 46,0 1,0-1,24 1,-24-1,0 1,0-1,23 1,-23-1,24-23,-24 24,23-24,1 0,-1 0,1-24,23 1,-47-1,23 1,1-1,-24 1,24-1,-1-23,-23 24,0-1,0 1,0-1,0 1,-23 23,-1 0,24 23,0 1,-24-24,1 23,23 1,0-1,0 24,0 0,0-23,23-1,1 1,-24-1,24 1,-1-1,24 1,-23-24,-1 24,1-24,-1 0,1 0,-1 0,24-24,0 0,-47 1</inkml:trace>
  <inkml:trace contextRef="#ctx0" brushRef="#br0" timeOffset="13521.937">24059 1340,'0'-23,"-23"23,-1 0,1 0,-1 0,1 0,23 23,-24-23,24 24,-23-1,23 1,0-1,0 1,0-1,23-23,1 24,-24 23,23-24,-23 1,24-1,-24 1,0-1,23-23,-23 24,-23 0,23-1,-24-23,1 0,-1 0,-23 0</inkml:trace>
  <inkml:trace contextRef="#ctx0" brushRef="#br0" timeOffset="14523.7422">25659 1105,'0'-23,"0"46,0 1,0-1,0 1,0-1,0 1,0 23,0 0,0 0,0-24,0 1,0-1,0 1,0-1,-24 1,24-1</inkml:trace>
  <inkml:trace contextRef="#ctx0" brushRef="#br0" timeOffset="14755.7294">25917 1458,'24'0,"-48"0,48 23,-24 1,0-1,-24 1,24-1,-23-23,23 24,-24-1,1 1</inkml:trace>
  <inkml:trace contextRef="#ctx0" brushRef="#br0" timeOffset="15251.6954">26670 1082,'0'0,"0"23,0 1,0-1,-24 24,24-23,-23 23,23 0,0 0,0-24,0 1,0-1,0 24</inkml:trace>
  <inkml:trace contextRef="#ctx0" brushRef="#br0" timeOffset="15491.6827">27023 1481,'0'0,"23"24,-23-1,0 1,-23-24,23 23,-24 24,1-23,-1-1,1 1,-1 0</inkml:trace>
  <inkml:trace contextRef="#ctx0" brushRef="#br0" timeOffset="15963.653">27611 1317,'23'0,"-23"23,24-23,-1 0,1 0,-1 0,1-23,-1 23,1 0,23 0,0 0</inkml:trace>
  <inkml:trace contextRef="#ctx0" brushRef="#br0" timeOffset="16203.634">28152 1105,'0'0,"23"-23,-23-1,0 48,0-1,0 1,0-1,0 1,0-1,0 1,-23-1,23 24,0-23,-24-1,24 24,0-23,0 23,0 0,0-24,0 24,24-23</inkml:trace>
  <inkml:trace contextRef="#ctx0" brushRef="#br0" timeOffset="68666.8557">4962 4139,'0'23,"0"1,0-1,0 1,0 23,0-23,0-1,0 1,0 23,0-24,0 1,0-1,0 1,0-1,0 1,0-1,0 1</inkml:trace>
  <inkml:trace contextRef="#ctx0" brushRef="#br0" timeOffset="69058.833">4962 4280,'0'0,"-23"-23,23-1,0 0,0 1,0-1,23 1,1 23,-24-24,23 24,-23-23,24 23,-1 0,1 23,0-23,-1 24,1-24,-1 0,-23 23,0 1,24-1,-24 1,0 0,0-1,-24 1,-23-1,24 1,-1-24,0 23,1-23,-1 24,1-24,-1 0,1 0</inkml:trace>
  <inkml:trace contextRef="#ctx0" brushRef="#br0" timeOffset="69975.4743">5409 4162,'0'24,"0"-1,0 1,0 0,0-1,0 1,-23-1,23 1,0-1,0 1,0-1,0 1,0-1,0 1,0-1,0-46,0-1,0 1,0-1,0 1,0-1,0 1,0-24,0 0,0 23,23 0,1 1,-24-1,0 1,23 23,-23-24,24 48,-1-1,-23 1,0-1,0 25,24-25,-24 1,23-1,-23 24,0-23,0-1,0 1,0-1,24 1,-24-1,0 1,0-1</inkml:trace>
  <inkml:trace contextRef="#ctx0" brushRef="#br0" timeOffset="70159.4616">5386 4421,'0'-23,"0"-1,0 1,23 23,-23-24,24 24,-1 0,1 0,-1 0</inkml:trace>
  <inkml:trace contextRef="#ctx0" brushRef="#br0" timeOffset="70695.4278">5833 4162,'0'-23,"-24"23,1 23,-1 1,24-1,-23 1,-1 0,24 23,0-24,0 1,24-1,-24 1,23 23,1-24,-24 1,23-1,1 1,-1-1,1-23,-1 0,24 0,-23 0,-1 0,24-23,-23 23,-1-24,1 1,-24-1,23 1,1-1,-24 1,0-1,0 1,0-1,0 1,0-1,0 1,0-1</inkml:trace>
  <inkml:trace contextRef="#ctx0" brushRef="#br0" timeOffset="71303.3848">6538 4186,'0'-24,"0"1,-23 23,23 23,-24-23,24 24,0-1,0 1,0 0,0-1,0 48,0-48,0 1,0-1,24 1,-24-1,23 1,1-24,-1 0,1 0,-1 0,1 0,-1-24,24 24,0 0,-23 0</inkml:trace>
  <inkml:trace contextRef="#ctx0" brushRef="#br0" timeOffset="71607.3663">6961 4162,'0'0,"24"-23,0 23,23 0,0-24,-24 24,24 0,-23 0,-1 0,1 0</inkml:trace>
  <inkml:trace contextRef="#ctx0" brushRef="#br0" timeOffset="71871.3527">7103 4139,'0'0,"-24"0,24 23,0 1,0-1,0 1,0 0,0-1,0 1,0 23,-23-24,23 1,0-1,0 1,0-1,0 1,0-1,-24 1</inkml:trace>
  <inkml:trace contextRef="#ctx0" brushRef="#br0" timeOffset="72029.9281">6985 4562,'0'0,"-24"0,48 0,0 0,23 0,-24-23,24 23,0-24,-23 24,-1 0,1 0,23-23</inkml:trace>
  <inkml:trace contextRef="#ctx0" brushRef="#br0" timeOffset="73237.8536">8819 4139,'-23'0,"23"-24,-24 24,1 0,23 24,-24-24,24 23,-23 1,-1-1,24 1,0 23,-23-23,23-1,23 1,-23-1,24 1,-1-24,-23 23,47-23,-23 0,-1 0,1 0,-1 0,1-23,0-1,-1 1,1-1,-24 1,0-1,0 1,0-1,0 0,0 1,-24-1,-23 24,23-23,1 23,23-24,-47 24,47-23</inkml:trace>
  <inkml:trace contextRef="#ctx0" brushRef="#br0" timeOffset="73989.8045">9243 4068,'-24'0,"1"24,23-1,0 1,0-1,0 1,0-1,0 1,0 23,0-23,23-1,-23 1,0-1,0 1,0-1,0 1,0-1,0-46,0-1,0 1,0-1,0 1,0-1,0 1,-23-24,23 23,0 0,0-46,0 46,0 1,23-1,1 1,-1 23,1 0,-1 0,1 0,-24 23,23 1,1-24,-24 23,0 1,0-1,-24 1,1-1,-1 1,1 0,-1-1,1-23,23 24,-24-24,1 0</inkml:trace>
  <inkml:trace contextRef="#ctx0" brushRef="#br0" timeOffset="74365.7796">9572 4139,'0'23,"0"1,0-1,0 1,0 0,0-1,0 1,0 23,-23-24,23 1,0-1,0 1,0-1</inkml:trace>
  <inkml:trace contextRef="#ctx0" brushRef="#br0" timeOffset="74589.7659">9572 4209,'0'-23,"0"46,0-70,24 24,-24-1,23 1,1-1,-1 24,1-23,-1 23,1 0,-1 0,1 0,-24 23,23-23</inkml:trace>
  <inkml:trace contextRef="#ctx0" brushRef="#br0" timeOffset="74805.755">9572 4280,'0'0,"24"0,-1 0,1 0,-1 0,1 0,-1 0,1 0,-24 24,23-24,1 0</inkml:trace>
  <inkml:trace contextRef="#ctx0" brushRef="#br0" timeOffset="75005.7379">9666 4468,'-23'0,"46"0,-46 24,-1-24,24 23,24-23,-1 0,1 0,-1 0,1 0,-1 0,1 0,-1-23,24 23,-23-24</inkml:trace>
  <inkml:trace contextRef="#ctx0" brushRef="#br0" timeOffset="75893.684">10089 4162,'0'-23,"-23"23,23 23,0 1,0-1,0 1,0 23,0-23,0-1,0 1,0-1,0 1,0-1,0 24,23-47,-23-23,0-1,-23 1,23-1,0-23,0 24,0-1,0 1,0-25,23 48,-23-47,24 24,-24-1,23 1,1 23,0-24,-24 1,23 23,1 0,-1 0,1 23,-24 1,-24-1,1 1,23-1,0 1,-24-1,1-23,23 24,-24-24,0 0,1 24,23-1,23 1,1-24,0 0,-1 23,1-23,-1 24,1-1,-1-23,1 24,-1-1,1 1,-1-1</inkml:trace>
  <inkml:trace contextRef="#ctx0" brushRef="#br0" timeOffset="76653.6406">10654 4139,'0'-24,"0"1,-24 46,24 1,0-1,0 1,-23-1,23 1,-24 0,24 23,-23-47,23 47,0-24,0 1,-24-24,24 23,0 1,0-48,0 1,24-1,-24 1,0-24,0 23,23 1,1-25,-24 25,23-24,-23 23,24 1,-1-1,-23 1,0-1,24 24,-1 0,-23 24,24-1,-24 24,0-23,0-1,0 1,0-1,0 1,0 23,23-23,-23-1,24 1,-24-1,0 1,24-24,-24 23,23 1</inkml:trace>
  <inkml:trace contextRef="#ctx0" brushRef="#br0" timeOffset="76845.6242">10560 4304,'0'-24,"0"48,23-71,24 47,-23 0,-1 0,1 0,23 0,-47-24</inkml:trace>
  <inkml:trace contextRef="#ctx0" brushRef="#br0" timeOffset="77262.7606">10960 4068,'23'0,"1"0,-1 0,24 0,-23 0,-1 0,24 0,-23 0,23 0,-24 0,48 0,-48 0</inkml:trace>
  <inkml:trace contextRef="#ctx0" brushRef="#br0" timeOffset="77510.7471">11242 4092,'-24'0,"24"23,-23 1,-1-24,24 47,-23-24,-1 1,24 23,0-23,0-1,0 1,0-1,0 1,24-24,-24 23,23 1</inkml:trace>
  <inkml:trace contextRef="#ctx0" brushRef="#br0" timeOffset="78342.6903">11618 4092,'0'0,"0"-24,-23 24,-1 0,1 0,-1 24,24-1,-23-23,-1 24,1-1,23 1,-24-1,0 25,24-25,0 1,0 23,0-24,0 1,24-24,0 23,-1-23,24 0,0 0,-23 0,-1-23,1 23,-1-24,1 1,-24-24,0 23,0-23,0 23,0 1,-24-1,1 1,-1 23,1-24,-1 24,24-23,-47 23,0 0</inkml:trace>
  <inkml:trace contextRef="#ctx0" brushRef="#br0" timeOffset="79254.637">11900 4092,'0'0,"0"23,0 1,0-1,0 1,0-1,0 1,0 0,0-1,0 1,0-1,0 1,0-1,0 1,0-48</inkml:trace>
  <inkml:trace contextRef="#ctx0" brushRef="#br0" timeOffset="79646.6075">11900 4115,'0'-47,"0"94,0-117,0 46,24 1,-1-1,-23 1,24 23,-1 0,1 0,-1 0,1 0,-24 23,0 1,24-1,-24 1,0-1,-24 1,24-1,-24 1,1-24,23 23,-47-23,47 24,-47-24,23 23,1-23,46 0,1 24,-1-24,1 0,-1 24,1-1,-1-23,1 24,0-24,23 23,-47 1,47-1,-47 1,23-24,1 0</inkml:trace>
  <inkml:trace contextRef="#ctx0" brushRef="#br0" timeOffset="80179.9579">12582 4045,'-23'-24,"-1"24,24-23,-23 23,-1 0,1 0,23 23,-47-23,23 24,1-24,23 23,0 1,0-1,23 1,1-24,-24 23,47 1,-47-1,23-23,1 24,-1-24,1 24,-1-1,-23 1,0-1,0 1,-23-1,-1-23,1 24,-24-1,23-23,1 24,-1-24,-23 0,24 0,-1 0</inkml:trace>
  <inkml:trace contextRef="#ctx0" brushRef="#br0" timeOffset="81363.8816">14840 3927,'0'-23,"0"46,0-70,24 71,-24-1,0 1,0-1,0 1,-24 23,24-24,-23 1,-1 23,24-24,0 1,-23-1,-1 25,24-25,0 1,-23-1,23 1,0-48,0 1,23 23,-23-47,0 23,0 0,24 1,-24-24,23 23,-23-23,0 24,24-24,-1 23,1 1,-24-1,23 1,-23-1,24 24,-24 24,0-1,23 1,-23 23,0-24,0 1,24 23,-24-24,0 1,0-1,23 1,-23-1,0 1,0 0,24-1,-24 1</inkml:trace>
  <inkml:trace contextRef="#ctx0" brushRef="#br0" timeOffset="81539.8673">14770 4186,'0'-24,"23"24,-23-23,24 23,23 0,0 0,-24-24,1 24</inkml:trace>
  <inkml:trace contextRef="#ctx0" brushRef="#br0" timeOffset="82391.4853">15193 4021,'0'-23,"23"-1,-23 48,0-1,0 1,0-1,0 1,0-1,0 1,0-1,0 1,0-1,0 1,0 0,0-1,0 1,0-1,0 1,-23-24,23-24,0 1,0-1,0-23,0 23,0 1,0-1,0 1,0-1,0 1,0-1,0 1,0-24,0 23,23 1,1-1,0 1,-1 23,1 0,23 0,-47 23,23 1,-23-1,0 1,0 23,-23-47,23 23,-24 1,1-1,23 1,-24-24,1 0,23 23,23-23,1 24,-1-1,1-23,-24 24,23 0,1-1,23 1,-24-24,-23 23</inkml:trace>
  <inkml:trace contextRef="#ctx0" brushRef="#br0" timeOffset="82807.4608">15663 4045,'0'-24,"0"1,0 46,0 1,0-1,0 1,0 23,0 0,0-24,0 1,0 0,0-1,0 1,0-1,24-23,-24-23,0-1</inkml:trace>
  <inkml:trace contextRef="#ctx0" brushRef="#br0" timeOffset="82991.4525">15687 4115,'0'-23,"0"-1,0 1,23 23,1-24,-1 1,-23-1,24 1,-1 23,1 0,-1 0,25 0,-25 0,1 0,-1 0,-23 23</inkml:trace>
  <inkml:trace contextRef="#ctx0" brushRef="#br0" timeOffset="83207.4333">15663 4209,'0'0,"24"0,-1 0,1 0,-1 0,1 0,-1 0,1 0,-1 0,1 0,0 0</inkml:trace>
  <inkml:trace contextRef="#ctx0" brushRef="#br0" timeOffset="83391.422">15781 4327,'-24'0,"24"24,-23-1,23 1,23-1,1-23,-1 0,1 0,-1 0,25-23,-25 23,1 0,-1 0,1-24</inkml:trace>
  <inkml:trace contextRef="#ctx0" brushRef="#br0" timeOffset="84351.3625">17474 3974,'0'-23,"0"46,0 1,0-1,0 1,0-1,0 1,0-1,0 1,0-1,0 1,0-1,0 1,0 0,0-1,0 1,0-1</inkml:trace>
  <inkml:trace contextRef="#ctx0" brushRef="#br0" timeOffset="84743.3375">17521 4186,'0'0,"24"0,-1 0,1 0,-1 0,1-24,-1 24,1 0,-1-23,1 23,-1-24,1 1,0-1,-24 1,0-1,0 1,0 46,0 1,0-1,0 1,0-1,0 1,-24-24,24 23,0 1,0-1,0 1,0 0,0-1</inkml:trace>
  <inkml:trace contextRef="#ctx0" brushRef="#br0" timeOffset="85319.3046">18086 4045,'0'-24,"-24"48,1-1,23 1,0-1,0 1,0-1,0 1,0-1,0 1,0 0,0-1,0 1,23-24</inkml:trace>
  <inkml:trace contextRef="#ctx0" brushRef="#br0" timeOffset="85551.2872">18039 4092,'23'-24,"-23"1,24-1,-24 1,23-1,1 1,-1 23,-23 23,24-23,-1 0,1 24,-1-24,1 0,23 0</inkml:trace>
  <inkml:trace contextRef="#ctx0" brushRef="#br0" timeOffset="85759.2755">18086 4186,'0'0,"23"0,1 0,-1 0,1 0,-1 23,1-23</inkml:trace>
  <inkml:trace contextRef="#ctx0" brushRef="#br0" timeOffset="85943.2638">18109 4327,'0'24,"0"-48,-23 48,23-1,23-23,1 0,-1 0,1 0,-1 0,1 0,-1 0,1-23,23 23</inkml:trace>
  <inkml:trace contextRef="#ctx0" brushRef="#br0" timeOffset="86743.212">18533 4045,'0'23,"0"1,0-1,0 1,0-1,-24 1,24-1,-23 1,23 0,0-1,0 1,0-1,0 1,0-48,0 1,-24 23,24-24,0 1,0-1,0 0,0 1,0-1,0 1,24-1,-24 1,0-1,23 1,1-1,-1 1,1 23,-1-24,1 24,-1 0,1 0,-1 24,-23-1,-23 1,23-1,-24 1,24-1,-47 1,24-24,23 23,-24-23,24 24,-23-24,23 23,23-23,1 0,-1 24,24-24,-47 24,24-1,-1-23,24 24,-23-24,-1 23,1-23,-1 24,1-24</inkml:trace>
  <inkml:trace contextRef="#ctx0" brushRef="#br0" timeOffset="87656.7726">19074 4068,'0'0,"0"-23,-24 23,24 23,0 1,0-1,-24-23,24 24,0-1,0 1,0-1,0 1,0 0,0-1,0 1,0-1,-23-23,23-23,0-1,0-23,0 23,0 1,0-1,23 1,-23-1,0 1,24-1,0 1,-1-1,1 24,-1 0,1 24,-1-24,1 0,-24 23,0 1,0-1,0 1,0-1,0 1,23-24,1-24,-24 1,0-1,23 24,1-23,-24-1,0 1,23 23,1 0,-1 0,1 0,-1 0,-23 23,0 1,0-1,0 1,0-1,0 1,24-1,-24 1,0 0,23-1</inkml:trace>
  <inkml:trace contextRef="#ctx0" brushRef="#br0" timeOffset="88108.4184">19661 4021,'24'0,"0"0,-24-23,47 23,-24 0,24 0,-23 0,-1 0,1 0,-1 0</inkml:trace>
  <inkml:trace contextRef="#ctx0" brushRef="#br0" timeOffset="88332.4028">19850 4021,'0'0,"0"24,-24-24,24 23,0 1,0-1,0 1,0-1,0 1,0-1,0 1,0 0,0-1,0 1</inkml:trace>
  <inkml:trace contextRef="#ctx0" brushRef="#br0" timeOffset="88532.3906">19779 4304,'-23'0,"-1"0,48 0,-1 0,24 0,0 0,0 0,-23 0,-1 0,1 0,-1-24,1 24</inkml:trace>
  <inkml:trace contextRef="#ctx0" brushRef="#br0" timeOffset="88972.3632">20202 4045,'24'0,"-1"0,1-24,-1 24,1 0,0 0,-1 0,24 0,-23 0,23 0,-24 0,1 0,-1 0</inkml:trace>
  <inkml:trace contextRef="#ctx0" brushRef="#br0" timeOffset="89212.3498">20438 4021,'0'24,"-24"-24,24 23,0 1,-23-1,23 1,0-1,0 1,0-1,0 1,-24 0,24-1,0 1,24-1</inkml:trace>
  <inkml:trace contextRef="#ctx0" brushRef="#br0" timeOffset="89628.3249">20720 4021,'23'0,"1"0,-1 0,1 0,-1 0,24 0,-23 0,-1 0,25 0,-25 0,1 0</inkml:trace>
  <inkml:trace contextRef="#ctx0" brushRef="#br0" timeOffset="89852.3103">20908 4045,'-24'0,"24"23,0 1,-23-24,23 23,0 1,0-1,0 1,0-1,0 1,0 0,0-1,0 1,-24-24,24 23</inkml:trace>
  <inkml:trace contextRef="#ctx0" brushRef="#br0" timeOffset="90052.2963">20696 4374,'0'24,"24"-24,-1 0,1 0,-1 0,1 0,-1 0,1 0,-1 0,1 0,-1 0,1-24,0 24,23-23</inkml:trace>
  <inkml:trace contextRef="#ctx0" brushRef="#br0" timeOffset="90764.2553">21496 4021,'0'24,"0"-1,0 1,-24-1,1 1,-1-1,24 1,-23-1,-1 25,24-25,-23 1,-1-1,24 1,-23-1,23 1,-24-24,24 23,24-46,-24-1,23 1,1-1,-1-23,1 24,-1-25,1 25,23-24,-47 23,23 1,1-24,-1 23,1 24,-24 24,0-1,0 1,24-1,-24 1,0-1,23 1,-23-1,24 1,-24 0,0-1,0 1,0-1,0 1,0-1,-24-23</inkml:trace>
  <inkml:trace contextRef="#ctx0" brushRef="#br0" timeOffset="90940.2393">21425 4304,'0'0,"-23"0,23-24,23 24,1-23,23 23,-24 0,1 0,-1 0,1 0,23-24,-23 24</inkml:trace>
  <inkml:trace contextRef="#ctx0" brushRef="#br0" timeOffset="91732.1883">21802 4092,'0'23,"23"-23,-23 24,0-1,0 1,0-1,0 1,0 0,0-1,0 1,0-1,0 1,0-1,0 1,-23-24,23-24,-24 1,24-1,0 1,0-1,0-23,0 23,0 1,0-24,24 47,-24-24,0 1,0-1,0 1,23 23,-23 23,24 1,-1-24,-23 23,24 1,-1-1,1 1,-24-1,23-23,1 24,-1 0,1-1,-24 1,23-1,1-23,-24-23,23 23,-23-24,0 1,0-1,24 0,-24 1,23-24,-23 0,0 23,0 1,0-1,0 1</inkml:trace>
  <inkml:trace contextRef="#ctx0" brushRef="#br0" timeOffset="95077.0775">23707 3998,'23'0,"-23"23,-23-23,23 24,0-1,-24 1,24-1,0 1,-23-1,23 1,0-1,0 1,-24-24,24 24,-23-1,23 1,0-48,0 1,23-1,1 0,-24 1,0-1,0 1,23-1,-23-23,24 24,-24-1,0 1,0-1,23 1,1 23,-1 0,-23 23,24-23,-1 47,-23-23,24-24,-24 23,23 24,-23-23,0-1,0 1,24-1,-24 1,23 0,-23-1,0 1,24-24</inkml:trace>
  <inkml:trace contextRef="#ctx0" brushRef="#br0" timeOffset="95253.0645">23777 4162,'0'0,"-23"0,-1 0,48 0,-1 0,1 0,-1-23,1 23,-1 0</inkml:trace>
  <inkml:trace contextRef="#ctx0" brushRef="#br0" timeOffset="95677.0388">24342 3998,'0'0,"-24"-24,-23 24,24 0,-1 0,1 0,-1 0,1 24,-1-24,0 23,24 1,-23-24,23 23,0 1,0-1,0 1,23-24,1 23,0 1,-1-1,24-23,-47 24,47 0,-47-1,24 1,-24-1,-24 1,1-1,-1 1,-23-24,0 0,23 23,-23-23,0 0,24 0,-24 0</inkml:trace>
  <inkml:trace contextRef="#ctx0" brushRef="#br0" timeOffset="96616.8589">25518 4139,'0'-24,"-24"1,48 46,-24 1,23-1,1 1,-24-1,0 1,23-24,-23 24,24-1,-24 1,23-24,-23 23,24-23,-1 0,-23-23,24 23,-1-24,-23 1,0-1,0 0,24 24,-24-23,23 23,-23-24,24 48,-24-1,23-23,-23 24,0 0,0-1,24 1,-1-24,1 0,-1 0,1 0,-1 0,1 0,-24-24,23 24,1-23,0-1,-24 0,0 1,0-1,0 1,-24-1,24 1,0-1,-24 24</inkml:trace>
  <inkml:trace contextRef="#ctx0" brushRef="#br0" timeOffset="97105.495">26317 4092,'0'0,"0"-24,0 48,0-1,0 1,0-1,-23 1,23-1,-24-23,24 24,0 0,0-1,0 1,0-1,0 1,24-24,-1-24,1 1,-24-1,0 1,0-1,0 0,0 1,0-1,0 1,0-1,0 1,0-1,0 1,23-24,1 23,23 1,-24-1,24 24,-23 0,-1 0,1 0,23 0,-24 24,1-24</inkml:trace>
  <inkml:trace contextRef="#ctx0" brushRef="#br0" timeOffset="97342.8031">26388 4186,'23'0,"1"0,-1 0,1 0,-1 0,1 0,-1 0,1 0,-1 0,-23 23</inkml:trace>
  <inkml:trace contextRef="#ctx0" brushRef="#br0" timeOffset="97526.7938">26388 4327,'0'24,"0"-48,0 71,47-47,-24 0,1 0,-1 0,1 0,-1 0,1 0,-1-23</inkml:trace>
  <inkml:trace contextRef="#ctx0" brushRef="#br0" timeOffset="97982.765">26976 4045,'0'0,"-24"0,24-24,-23 24,23 24,-24-1,24 1,-23-1,23 1,0-1,-24 1,24-1,-23 1,23 0,0-1,0 1,0-1,23-23,1 24,-1-24,24 0,0 0,-23-24,-1 24,24 0,-23-23,23 23,-24 0,1-24</inkml:trace>
  <inkml:trace contextRef="#ctx0" brushRef="#br0" timeOffset="98454.7324">27564 4068,'0'-23,"0"46,-24-23,24 24,-23-1,-1 1,24-1,0 1,0-1,0 1,0 0,0-1,0 1,0-1,24-23,-1 0,1 0,23 0,0 0,-24 0,24 0,0-23,24 23,-48 0,1-24</inkml:trace>
  <inkml:trace contextRef="#ctx0" brushRef="#br0" timeOffset="99190.6851">28551 4092,'0'0,"24"0,-24-24,24 24,-24-23,0 46,-24-23,24 24,-24-24,24 23,0 1,0-1,-23 1,-1-1,24 1,-23 0,23-1,-24 1,1-24,23 23,-24-23,24 24,-23-24,23-24,0 1,23 23,-23-24,24 1,-1-1,-23 0,24-23,-1 24,-23-1,47 1,-47-1,24 1,0-1,-1 1,-23-1,24 24,-1 0,-23 24,0-1,0 1,0-1,0 1,0-1,0 1,0-1,0 1,24-1,-1 1,-23 0,24-1,-24 1,23-1,1 1</inkml:trace>
  <inkml:trace contextRef="#ctx0" brushRef="#br0" timeOffset="99382.6724">28528 4209,'0'0,"-24"0,48 0,-1 0,1 0,0 0,-1 0,1 0,-1 0,1 0,23-23,0 23</inkml:trace>
  <inkml:trace contextRef="#ctx0" brushRef="#br0" timeOffset="99862.6477">29186 4021,'24'-23,"-24"-1,0 1,-24 23,1-24,-1 24,1 0,-1 0,1 24,-24-24,23 0,1 23,-1 1,24-1,0 1,0-1,24 1,-1-1,1 1,23-24,-24 23,1 1,23-1,0 1,-23 0,-24-1,0 1,0-1,-24 1,0-1,1 1,-1-24,1 0,-24 0,23 0,-23 0,24 0,-1 0,-23 0</inkml:trace>
  <inkml:trace contextRef="#ctx0" brushRef="#br0" timeOffset="100614.5972">30174 4092,'0'0,"0"-24,0 1,-23 23,23 23,0 1,0-1,0 1,0-1,0 1,23-1,-23 1,24 0,-1-1,-23 1,24-24,-1 23,1-23,-1 0,1 0,-1 0,24 0,-47-23,24 23,-1-24,-23 1,0-1,0 0,0 1,0-1,0 1,0-1,0 1,0-1</inkml:trace>
  <inkml:trace contextRef="#ctx0" brushRef="#br0" timeOffset="101262.5563">30786 4068,'-24'0,"1"24,23-1,-24 1,1-24,23 23,-24 1,24-1,0 1,0 0,0-1,0 1,0-1,0 1,0-48,-23 24,23-23,0-1,0-23,0 23,0 1,23-1,-23 1,24-24,-1 23,1 1,-24-1,23 24,1 24,-1-1,-23 1,24-1,-24 1,23-1,-23 24,24-23,-1 23,1-23,-1-24,1 23,-1-23,1 0,-24-23,0-1,0 1,0-1,23 0,-23 1,0-1,0 1,0-1,0 1,0-1,0 1</inkml:trace>
  <inkml:trace contextRef="#ctx0" brushRef="#br0" timeOffset="101590.5389">31280 4068,'0'-23,"23"23,1 0,-1 0,1 0,-1-24,1 24,23 0,-24 0,1 0,-24 24,23-24</inkml:trace>
  <inkml:trace contextRef="#ctx0" brushRef="#br0" timeOffset="101790.5236">31468 4045,'-24'23,"48"-46,-71 46,47 1,-24-24,24 23,0 1,0-1,0 1,0-1,-23 1,23 0,0-1,0 1,-24-1,24 1</inkml:trace>
  <inkml:trace contextRef="#ctx0" brushRef="#br0" timeOffset="101965.3791">31303 4398,'-23'0,"46"0,-23 0,47 0,-23 0,-1 0,1 0,-1 0,1 0,-1 0,1 0,-24-24,23 24</inkml:trace>
  <inkml:trace contextRef="#ctx0" brushRef="#br0" timeOffset="102421.3485">31891 4115,'0'-23,"-23"23,-1 0,48 0,-1 0,1 0,-1 0,1 0,-1 0,1 0,23 0,-24 0,1 0,-1 0,1 0,-1 0,1 0,-1 0,1 23</inkml:trace>
  <inkml:trace contextRef="#ctx0" brushRef="#br0" timeOffset="102669.3317">32056 4092,'-24'0,"24"23,0 1,0-1,0 1,-23-1,23 1,0 0,0-1,0 1,0 23,0-24,0 1,0-1,23-23,-23 24</inkml:trace>
  <inkml:trace contextRef="#ctx0" brushRef="#br0" timeOffset="103229.2972">32456 4162,'0'-23,"0"46,0-23,0 24,0-1,-24 1,24 0,-23-1,23 1,0-1,-24-23,0 24,24-1,-23 1,23-1,-24 1,1-24,-1 0,24-24,0 1,24-1,-24 1,47-24,-47 23,47 1,-23-25,-1 25,1-1,23 1,-24 23,1-24,-1 24,-23-23,24 23,-1 23,-23 1,0-1,0 1,0-1,0 1,0 0,0-1,0 1,24-1,-24 1,23-1,-23 1,0-1,0 1</inkml:trace>
  <inkml:trace contextRef="#ctx0" brushRef="#br0" timeOffset="103405.289">32503 4351,'0'0,"23"0,-23-24,24 24,-1 0,1 0,-1 0,1 0,-1 0,1 0</inkml:trace>
  <inkml:trace contextRef="#ctx0" brushRef="#br0" timeOffset="104045.2485">32855 4162,'0'24,"0"-1,0 1,0 0,0-1,-23 1,23-1,-24 1,24-1,0 1,0-1,-23 1,23-48,0 1,0-1,0 1,0-1,0 1,0-24,23 23,-23 0,24 1,-1-24,1 23,-1 1,-23-1,24 24,-1-23,1 23,-1 0,1 0,0 0,-1 0,-23 23,0 1,0-1,0 1,0-1,-23 1,-1-24,24 23,-24-23,1 0,-1 24,1-24,-1 24,24-1,0 1,24-24,-1 23,1-23,-1 47,1-23,0-1,-1 1,-23-1,24 1,-1-1,1 1</inkml:trace>
  <inkml:trace contextRef="#ctx0" brushRef="#br0" timeOffset="104421.2208">33537 4209,'24'-23,"-1"-1,-23 1,0 46,0 1,-23-1,-1 1,1 0,23-1,-47 1,23 23,-23-24,0 24,24-23,-1-1,24 1,-23-24,23 23,-24-23,24 24,-23-24,23-24</inkml:trace>
  <inkml:trace contextRef="#ctx0" brushRef="#br0" timeOffset="104629.2094">33326 4186,'0'-24,"23"24,-23 24,0-1,0 1,24 0,-1-1,1 1,-1-1,1-23,-24 24</inkml:trace>
  <inkml:trace contextRef="#ctx0" brushRef="#br0" timeOffset="107789.0079">8114 4844,'0'0,"0"-23,23 23,-23 23,0 1,24 0,-24-1,0 24,23-23,-23 23,0-24,0 24,0 0,0-23,0 23,0-24,0 24,0-23,0-1,0 1,0-1,-23-23,-1 0,1 0,-24 0,0 0,23 0,-23 0,24 0,-1 0,-23 0,0 0,0 0,24 0,-48 0,24 0,0 0,0 0,0 0,0 0,-24 0,24-23,0 23,-23 0,23 0,0 0,-24 0,24 0,0 0,0 0,0 0,-24 0,24 0,0 0,-23 23,23-23,0 0,0 24,0-24,0 0,-1 0,1 0,24 0,-1 0,1 0,-1 0,1 0,-1 23,1-23,23 24,0-1,0 1,0 23,0-23,0 23,23 0,-23 0,0 0,24 0,-24 0,0 0,0 0,0 0,0-24,0 24,0-23,0 23,0-23,0-1,23-23,-23 24,24-24</inkml:trace>
  <inkml:trace contextRef="#ctx0" brushRef="#br0" timeOffset="108436.9725">5927 6114,'0'0,"0"-23,23 23,-23 23,0 1,24 0,-1-1,1 1,-1-24,1 0,-1 0,1 0,-1 0,1 0,-1-24,1 24,-1 0,-23-23,0-1,24 24</inkml:trace>
  <inkml:trace contextRef="#ctx0" brushRef="#br0" timeOffset="108860.9403">5786 6491,'0'-24,"23"24,1 0,-1 0,1 0,23 0,-24 0,24 0,-23 0,23 0,-24 0,1 0,-1 0,1 0,-1 0</inkml:trace>
  <inkml:trace contextRef="#ctx0" brushRef="#br0" timeOffset="109124.9239">6091 6467,'-23'0,"23"24,0-1,0 1,0-1,0 24,0-23,0-1,0 24,0-23,0-1,0 1,0 0,0-1,0 1,0-1,0 1</inkml:trace>
  <inkml:trace contextRef="#ctx0" brushRef="#br0" timeOffset="109388.9064">5880 6914,'0'0,"-24"0,48 24,-1-24,1 0,-1 0,1 0,-1 0,48 0,-24 0,-24-24,24 24,0-23,0 23,0 0,-47-24,48 24</inkml:trace>
  <inkml:trace contextRef="#ctx0" brushRef="#br0" timeOffset="110196.8557">8231 5409,'0'-24,"-23"24,23-23,0 46,0 1,0-1,0 1,0 23,-24-23,24 23,0-24,0 24,0-23,0-1,0 24,0-23,0-1,0 1,0-1,24 1,-24-1,0 1,0-1</inkml:trace>
  <inkml:trace contextRef="#ctx0" brushRef="#br0" timeOffset="110748.8206">8067 5879,'0'0,"23"24,1-1,-24 1,23-24,1 23,-1-23,-23 24,24-24,-1 0,-23-24,0 1,24-1,0 1,-24-1,0 1</inkml:trace>
  <inkml:trace contextRef="#ctx0" brushRef="#br0" timeOffset="111340.7849">8231 6256,'0'23,"0"1,0-1,0 1,-23-1,-1 24,24-23,-47 23,24-24,-1 24,1-23,23-1,-24 24,1-23,-1-1,1 1,-1-24</inkml:trace>
  <inkml:trace contextRef="#ctx0" brushRef="#br0" timeOffset="111604.7674">7949 6373,'24'24,"-24"-1,23 1,-23 23,24-24,23 1,-47-1,23 1,1-1,-1 1,1-1,-1 1,1-1,-1 1,-23-1,24 1</inkml:trace>
  <inkml:trace contextRef="#ctx0" brushRef="#br0" timeOffset="112558.3359">8184 5385,'0'-23,"24"23,-1 0,1 0,0 23,-1-23,24 24,0-24,0 0,24 0,-1 0,1 23,-1-23,1 0,-1 0,1 0,0 0,-24 0,23 0,-23 0,24 0,-24 0,0 0,0 0,-24 0,24 0,-23 0,-1 0,-23 24,0-1,0 1,0 0,0-1,0 1,0-1,0 1,0 23,0-24,24 1,-24 23,24-24,-1 1,-23 23,0-24,24 1,-24-1,23 24,-23-23,0-1,0 1,0-1,0-46</inkml:trace>
  <inkml:trace contextRef="#ctx0" brushRef="#br0" timeOffset="113038.3042">9407 5926,'24'0,"-24"24,0-1,23 1,-23-1,0 1,24-24,-1 23,1-23,0 0,-1 0,1 0,-1-23,1-1,-1 24,1-23,-1-1,1 1,-1-1,1 24,-24-23,0-1</inkml:trace>
  <inkml:trace contextRef="#ctx0" brushRef="#br0" timeOffset="113564.6776">9690 6303,'0'23,"0"1,0-1,-24 24,1-23,-1 23,-23-24,47 24,-47 0,23-23,1-1,-1 24,1-23,-1-1,24 1,-23 0,-1-24</inkml:trace>
  <inkml:trace contextRef="#ctx0" brushRef="#br0" timeOffset="113828.6605">9360 6350,'0'23,"0"1,24-1,-24 1,23-24,-23 23,0 1,24-1,-1-23,1 24</inkml:trace>
  <inkml:trace contextRef="#ctx0" brushRef="#br0" timeOffset="114852.6836">9407 5503,'47'0,"-23"0,-1-24,1 24,23 0,-23-23,-1 23,24 0,0-24,0 24,0-23,24 23,-1 0,1 0,-24 0,47 0,-23 0,-1 0,-23 0,0 0,24 0,-24 0,0 0,0 0,-24 0,24 0,-23 0,-1 0,1 0,-1 0,1 0,-24 23,0 1,0-1,0 1,0 0,0-1,0 24,0-23,0 23,-24-24,24 24,0-23,0-1,0 1,0-1,0 1,0-1,-23 1,23-1</inkml:trace>
  <inkml:trace contextRef="#ctx0" brushRef="#br0" timeOffset="115172.6632">10630 5809,'0'0,"0"23,0 1,0-1,24 1,-1-1,1-23,-1 0,1 0,-1 0,1-23,0-1,-1 24,24-23,-23-1,23 1,-24-1,1 1</inkml:trace>
  <inkml:trace contextRef="#ctx0" brushRef="#br0" timeOffset="115996.6111">10466 6138,'-24'0,"48"0,-1 0,1 0,23 0,-24 0,24 0,0 0,24 0,-48 0,25 0,-25 0,24 0,-23 0,-1 24,1-24,-24 23,-24 1,24-1,-23 1,-1-24,1 23,-1 24,-23-23,23-1,1 24,-48-23,48-1,-1 24,-23-23,24 23,-1-24,1 1,-1-1,1 1,23-1,-47-23,47 24,23-24,1 0,-1 0,1 0,-1 0,1 0,23 0,0 0,-24 0,48 0,-48 0,25 0,-1 0,0 0,-24 0,1 0,23 0,-24 23,24-23</inkml:trace>
  <inkml:trace contextRef="#ctx0" brushRef="#br0" timeOffset="134699.1445">4233 8090,'0'-23,"0"46,0 1,0-1,0 1,0 23,0-24,0 1,0-1,0 24,0 0,0-23,0-1,0 1,0-1,0-46,0-1,0 1,0-1,0 1,0-1,-23 24,23-23,0-1,0 1,0-1,0 1,0-1,0 1,0-1,0 1,0-1,0 1,0 46,23 1,1-24,-1 23,-23 1,47-1,-47 1,47-1,-23 1,23-1,-47 24,47-47,-23 24,-1-1,1 1,-1-24,1 0,-1 0,-23-24,0 1,0-1,0 1,0-24,0 23,0 1,0-1,0-23,0 24,0-1,-23 24,23-23,0-1</inkml:trace>
  <inkml:trace contextRef="#ctx0" brushRef="#br0" timeOffset="135371.1032">4939 8067,'0'0,"0"-24,-24 24,1 0,23 24,-24-1,24 1,0-1,-23 1,23 23,-24-24,24 1,0-1,0 1,24-1,-1 1,1-24,-24 23,23-23,1 0,-1 0,1 0,-1 0,1 0,-1-23,-23-1,0 1,0-1,0-23,0 24,0-1,0-23,-23 47,-1-47,24 24,-23-1,-1 0,1 24</inkml:trace>
  <inkml:trace contextRef="#ctx0" brushRef="#br0" timeOffset="136307.0439">5221 8043,'0'24,"0"-1,0 1,0-1,0 1,0 23,0-24,0 1,0-1,0 1,0-1,0 1,24-1,-24 1,0-48,0 1,0-1,0-23,0 24,0-1,0 1,0-24,0 23,0-23,0 24,0-1,0-23,23 23,-23 1,0-1,24 1,-24-1,23 24,1 0,-1 24,1-1,-24 1,0-1,0 1,0 23,0-23,0-1,-24-23,1 24,23-1,-24-23,1 0,-1 0,48 0,-24 24,23-24,1 23,-24 1,23-1,1 1,-24-1,23 1,1-1,-1-23,-23 24,24-1,-1 1,-23-1,24-23,-1 24,1-24,-1 23</inkml:trace>
  <inkml:trace contextRef="#ctx0" brushRef="#br0" timeOffset="137125.2676">5739 8019,'23'-23,"-23"-1,0 48,0-1,0 1,0 0,0 23,0-24,0 1,0-1,0 1,0-1,0 1,0-1,0 1,0-1,0-46,0-1,0 1,0-1,0 1,0-24,0 23,0-23,0 24,0-1,24-23,-24 23,23 1,1 23,-1 0,1 23,-24 1,0-1,0 1,0 0,0-1,0 1,23-1,-23 1,24-24,-24-24,23 1,-23-1,0 1,24-1,-1-47,1 48,-1-1,1 24,-1 0,-23 24,24-1,-24 24,0-23,0 0,0 46,-24-23,24-23,0 23,-23 23,23-46,0-1,0 1</inkml:trace>
  <inkml:trace contextRef="#ctx0" brushRef="#br0" timeOffset="137773.2254">6444 7925,'0'0,"0"24,0-1,-23 1,-1-1,24 25,0-25,-23 1,23-1,-24 24,24-23,0-1,-24-23,24 24,0-1,0 1,0-1,-23-23,23-23,0-1,23-23,-23 0,0 0,24 24,0-24,-1 23,-23-23,0 23,24 1,-1 23,-23-24,24 1,-1 23,1 0,-24 23,23 1,1-1,-24 1,0-1,0 25,0-25,0 1,0-1,0 1,0 23,23-24,-23 1,0-1,0 1,0-1,24-23,-24 24</inkml:trace>
  <inkml:trace contextRef="#ctx0" brushRef="#br0" timeOffset="137965.2127">6374 8231,'-24'-23,"48"46,-72-46,48-1,24 24,-24-23,24 23,-1 0,1 0,-1 0,1 0,-1 0,1-24</inkml:trace>
  <inkml:trace contextRef="#ctx0" brushRef="#br0" timeOffset="138573.1798">6844 7996,'-24'0,"24"23,0 1,0 0,-23-24,23 23,0 24,-24-23,24-1,0 1,0-1,0 1,0-1,0 1,0-1,0 1,0-1,0 1,24-24,-1 0,1 0,23 0,-24 0,1 0,-1 0,25 0,-25 0,1-24,-1 24,24 0</inkml:trace>
  <inkml:trace contextRef="#ctx0" brushRef="#br0" timeOffset="139637.1106">8772 8019,'0'-23,"0"-1,-23 24,-1 0,1 0,-1 24,1-1,-1 1,24 0,-23 23,-1 0,1 0,23-24,0 24,0 0,0-23,0-1,0 1,23-1,24 1,-23-24,-1 0,24 0,-23 0,23-24,-24 24,1-23,23-1,-23-23,-1 24,1-24,-24 0,0 0,0 23,0-23,-24 24,1-25,-1 1,0 47,1-23,-1-1,1 24,-1 0,1 0,-1 0,1 24</inkml:trace>
  <inkml:trace contextRef="#ctx0" brushRef="#br0" timeOffset="140365.0611">9172 7972,'0'-23,"0"46,0 1,0-1,-23 1,23 0,0 23,-24-24,24 1,0-1,0 24,0-23,0-1,0 1,0-1,24-23,-24 24,0-48,0 1,0-1,0-23,-24 24,24-1,0-23,0 24,0-24,0 23,0 0,0-23,0 24,24-1,-1 1,1 23,23 0,0 0,-47 23,23-23,1 24,-24-1,0 1,0-1,0 1,0 0,-24-24,1 23,-24 1,47-1,-24-23,-23 0</inkml:trace>
  <inkml:trace contextRef="#ctx0" brushRef="#br0" timeOffset="140725.0421">9619 7972,'0'-23,"0"-1,-23 24,-1 24,24-1,0 1,-23-1,23 25,-24-25,24 1,0-1,0 24,0-23,-24-1,24 1,0 23,0-24,0 1,0-1,0-46</inkml:trace>
  <inkml:trace contextRef="#ctx0" brushRef="#br0" timeOffset="140941.0249">9549 8043,'0'-24,"0"48,0-95,23 48,-23-1,0 1,24-1,-1 24,1-23,-1 23,1 0,-1-24,1 24,23 0,0 0,-24 0,1 24,-1-24,1 23</inkml:trace>
  <inkml:trace contextRef="#ctx0" brushRef="#br0" timeOffset="141149.0138">9572 8137,'0'0,"47"0,-23 0,-1 0,1 0,-1 0,1 0,-1 0</inkml:trace>
  <inkml:trace contextRef="#ctx0" brushRef="#br0" timeOffset="141365.0006">9596 8325,'-24'0,"48"0,-48 24,1-24,23 23,-24-23,24 24,24-24,-1 0,1 0,-1 0,1 0,-1 0,1 0,-1 0,1 0,-1 0,1 0,23-24,-24 24</inkml:trace>
  <inkml:trace contextRef="#ctx0" brushRef="#br0" timeOffset="142272.9972">10184 7925,'0'-23,"0"46,0 1,0-1,-24-23,24 47,0-23,0 0,0 23,0-24,0 1,0 23,0-24,24 1,-24-1,0 1,0-1,0 1,0-1,0-46,0-1,-24 1,24-24,0 23,-24 1,24-1,0-23,0 24,0-24,0 23,0-23,24 23,0-23,-24 0,23 47,1-23,-24-1,47 1,-24 23,1 0,-1 23,1 1,-24-1,0 1,0-1,0 24,-24-47,24 47,-23-23,-1 0,1-24,-1 0,1 23,-1-23,24 24,24-24,-1 0,1 23,-1-23,1 0,-1 24,1-1,-1 1,1-24,23 23,-47 1,47-1,-47 1,47-24,-47 23,23-23</inkml:trace>
  <inkml:trace contextRef="#ctx0" brushRef="#br0" timeOffset="142928.9588">10936 7925,'0'0,"0"24,-23-1,23 1,-24-1,1 1,-1 0,24-1,0 1,0-1,-23 1,23-1,0 1,-24-1,24 1,0-1,0 1,0-48,0 1,0-1,0 1,0-24,24 0,-1 0,-23 23,0-23,24 0,-1 23,1 1,-24-1,23 24,1 0,-24 24,23-1,-23 1,24-1,-24 24,0 1,0-1,0-24,0 24,23-23,-23 23,0-24,0 1,24-1,-1 1</inkml:trace>
  <inkml:trace contextRef="#ctx0" brushRef="#br0" timeOffset="143120.9421">10819 8184,'0'0,"23"-23,1 23,23-24,-24 24,1 0,23 0,-47-23,47 23</inkml:trace>
  <inkml:trace contextRef="#ctx0" brushRef="#br0" timeOffset="143520.9166">11171 7902,'0'0,"-23"0,46 0,24-24,-23 24,23 0,-24 0,24 0,0 0,-23 0,0 0,46 0,-46 0,-1 0,1 0,-1 0,1 0,-1 0</inkml:trace>
  <inkml:trace contextRef="#ctx0" brushRef="#br0" timeOffset="143752.9036">11524 7878,'0'0,"0"24,-23-24,-1 23,1-23,23 24,0-1,-24 24,0-23,24 0,0-1,0 1,0-1,0 1,0 23,0-24,24 1,-24-1,24 1,-24-1</inkml:trace>
  <inkml:trace contextRef="#ctx0" brushRef="#br0" timeOffset="144184.8786">11900 7972,'24'-23,"-48"46,71-70,-47 24,0-1,-23 24,-1 24,1-24,-1 23,1 1,-1-1,1 1,-1 23,1-23,23 23,0-24,0 1,0-1,0 1,23-1,1 1,-1-1,1-23,-1 24,1-24,-1 0,24-24,-23 24,-1-23,1-1,-24 1,23-1,-23 1,0-1,0-23,0 24,0-1,-23 0,23 1,0-1,-24 1,1-1,23 1,-24 23,24-24</inkml:trace>
  <inkml:trace contextRef="#ctx0" brushRef="#br0" timeOffset="144696.8435">12371 7902,'-24'0,"24"23,0 1,0-1,0 1,0 23,0-23,0-1,0 1,0-1,0 24,0-23,0-1,0 1,0-1,-23 1,23-1,0 1</inkml:trace>
  <inkml:trace contextRef="#ctx0" brushRef="#br0" timeOffset="145104.8174">12324 8090,'23'-118,"-46"471,23-588,23 94,-23 94,24 23,-1 1,1-24,-24 23,23 1,1 23,-1 23,1-23,-24 24,0-1,23 1,-23-1,0 1,0-1,0 24,-23-23,23-1,-47-23,47 24,-24-24,1 0,-1 0,48 0,-24 24,23-24,1 23,-1 1,1-24,-1 23,24 1,-23-1,-1 1,24-1,-23-23,23 24,-23-1,-1-23,1 24</inkml:trace>
  <inkml:trace contextRef="#ctx0" brushRef="#br0" timeOffset="145520.7951">13170 7949,'24'-24,"-48"48,48-71,-24 23,0 1,0-1,0 1,-47 23,23 0,1 0,-1 0,1 0,-1 0,1 0,-1 0,1 0,-1 23,24 1,0-1,0 1,0-1,0 24,24-23,-24-1,23 1,24 0,-47 23,47-24,-47 1,24-1,-1 1,1-1,-1-23,-23 24,0-1,0 1,0-1,-23-23,-1 0,1 24,-1-24,-23 0,-23 23,23-23</inkml:trace>
  <inkml:trace contextRef="#ctx0" brushRef="#br0" timeOffset="147192.8122">4116 8796,'23'0,"1"0,-1 0,1 0,-1 0,24 0,0 0,-23 0,23 0,0 0,0 0,-23 0,23 0,0 0,0 0,-24 0,24-24,0 24,0-23,24 23,-24 0,23-24,-23 24,24-23,0 23,-1-24,-23 24,24 0,-1 0,-23 0,24 0,-24 0,23 0,-22 0,22 0,-23 24,0-24,0 0,0 0,24 0,-1 0,1 0,-1 0,1 0,23 0,-23 0,23 0,-24 0,24-24,-23 24,23 0,-23-24,-1 24,24 0,-23 0,23-23,-24 23,24 0,-23-24,0 24,23 0,-24 0,24 0,-23 0,-1 0,1 0,-1 0,-23 0,24 0,23 0,-47 0,24 0,-1 0,1 0,-1 0,1 24,-24-24,24 0,-24 0,23 23,1-23,-24 0,23 0,1 24,-24-24,23 24,-23-24,24 0,0 0,-24 0,23 0,1 0,-1 0,-23 0,24 0,-1 0,1 0,0 0,-24 0,23 0,-23 0,24 0,-1 0,1 0,-1 0,-23 0,24 0,0 0,23 0,-47 0,47 0,-24 0,1 0,-1 0,24-24,-23 24,23 0,-23 0,23 0,-24 0,24 0,0 0,0 0,1 0,-1 0,0-24,0 24,0 0,0 0,-24 0,25 0,-1 0,0 0,-24 0,24 0,-23 0,-1 0,25 0,-48 0,23-23,-23 23,0 0,24 0,-24 0,0 0,0 0,-24 0,1-24</inkml:trace>
  <inkml:trace contextRef="#ctx0" brushRef="#br0" timeOffset="150980.7281">13970 9407,'-24'0,"24"24,-23 23,23-24,0 1,0 23,-24-24,24 24,-23 0,-1-23,24 23,0 0,-47 0,47-24,-23 24,-1 1,1-1,-1-24,1 1,23 23,-24-47,1 23,23 1,-24-48</inkml:trace>
  <inkml:trace contextRef="#ctx0" brushRef="#br0" timeOffset="151356.7082">13852 9525,'0'-24,"0"48,24-71,-1 23,1 24,-24-23,23 23,1 0,-24 23,24 1,-24-1,23 1,-23-1,24 24,-1-23,-23 23,24-24,-24 24,23-23,1-1,-24 24,0-23,23-1,-23 24,0-23,0 0,24 23,-24-24,0-46</inkml:trace>
  <inkml:trace contextRef="#ctx0" brushRef="#br0" timeOffset="151564.6937">13852 9807,'-23'0,"23"-24,23 24,-23-23,24 23,-1 0,24 0,-23 0,0 0,-1 0,24 0</inkml:trace>
  <inkml:trace contextRef="#ctx0" brushRef="#br0" timeOffset="152456.9609">13829 9360,'0'-23,"23"23,-23-24,0 0,24 24,-1-23,1 23,-24-24,23 24,1 0,-24-23,24 23,-1 0,1 0,-1 23,1-23,-24 24,23-24,-23 23</inkml:trace>
  <inkml:trace contextRef="#ctx0" brushRef="#br0" timeOffset="153328.9001">14793 9501,'0'0,"0"-23,0-1,0 48,-23-1,-1 24,24 0,0-23,0 23,-23-24,23 24,-24-23,24 23,0 0,-23-24,23 1,-24 23,1-47,23 24,0-1,-24 1,24-48,0-23,24 47,-24-47,0 23,23 1,-23-24,24 0,-1 0,-23 23,24-46,-1 46,-23-23,24 0,-1 24,-23-1,24 1,-1 23,1-24,-24 48,23-24,-23 23,24 1,-24-1,0 24,0 0,23-23,-23 23,24-24,-1 24,-23-23,0-1,24 1,-1-1,-23 1,0-1,24-23,-1 24,-23-1,0-46</inkml:trace>
  <inkml:trace contextRef="#ctx0" brushRef="#br0" timeOffset="153528.8862">14676 9760,'0'0,"-24"-24,48 24,-24-23,23 23,1 0,-1 0,1-24,-1 24,1 0,23-23</inkml:trace>
  <inkml:trace contextRef="#ctx0" brushRef="#br0" timeOffset="154188.9784">14676 9384,'0'0,"0"-24,23 1,1-1,-1 24,-23-24,0 1,24 23,-1 0,-23-24,24 24,-1 0,1 24,-1-1,1 1,-24 0,23-24</inkml:trace>
  <inkml:trace contextRef="#ctx0" brushRef="#br0" timeOffset="154780.9422">15405 8702,'0'-24,"0"0,0 48,0 0,-24-1,24 1,0-1,0 24,0 0,0 0,0-23,0 46,0-46,0 23,0 0,0 0,0 0,0 0,0 0,0-23,0-1,-23 24,23-23,0-1,0-46</inkml:trace>
  <inkml:trace contextRef="#ctx0" brushRef="#br0" timeOffset="155108.9252">15193 8937,'0'-24,"0"1,23 23,1 0,0-24,23 24,-24 0,1 0,23 0,0 0,0 0,-24 0,48 0,-48 24,1-24,-1 0</inkml:trace>
  <inkml:trace contextRef="#ctx0" brushRef="#br0" timeOffset="162331.058">16557 9642,'24'0,"-1"-23,1 23,-1 0,1 0,-1 0,24 0,-23 0,23 0,-47-24,47 24,-24 0</inkml:trace>
  <inkml:trace contextRef="#ctx0" brushRef="#br0" timeOffset="162523.0442">16557 9807,'-23'23,"46"-46,-23 46,24-23,23 0,-24 0,1 0,-1 0,1 0,-1 0,24 0,-23 0</inkml:trace>
  <inkml:trace contextRef="#ctx0" brushRef="#br0" timeOffset="163506.983">17827 9242,'-23'24,"23"-1,0 25,0-25,0 1,-24 23,24-24,0 24,-24 0,24-23,0 23,0 0,-23-24,23 1,-24 23,24-24,-23 1,-1 23,24-71,24 1,-24-1,23 1,-23-1,24-23,-24 24,23-24,-23 23,0-23,24 0,-24 24,24-24,-24 23,0 1,23-24,1 23,-1 0,-23 48,0 0,24-1,-24 24,0-23,23 23,-23 0,0 0,24-24,-1 24,-23 0,0-23,24 23,-1-24,-23 1,24-1,-24 1,0-1,0 1,0-48</inkml:trace>
  <inkml:trace contextRef="#ctx0" brushRef="#br0" timeOffset="163706.9694">17686 9666,'-24'0,"48"0,-71 0,70 0,1-24,-1 24,24 0,-23 0,0-23,-1 23</inkml:trace>
  <inkml:trace contextRef="#ctx0" brushRef="#br0" timeOffset="164410.9266">17592 9195,'23'0,"-23"-23,24 23,-24-24,23 24,1-23,-1-1,1 1,-1 23,1 0,0 0,-1 0,-23 23,24-23,-24 24,0-1,23 1</inkml:trace>
  <inkml:trace contextRef="#ctx0" brushRef="#br0" timeOffset="164962.8916">18321 8443,'0'23,"0"1,0 23,0-24,0 1,0 23,0-24,0 48,0-47,0 46,0-23,0 0,0 0,0 0,0 0,0 0,0 0,0 0,-24 0,24-23,-23-1,23 1,-24 0</inkml:trace>
  <inkml:trace contextRef="#ctx0" brushRef="#br0" timeOffset="165274.872">18086 8772,'0'-23,"-24"23,24-24,24 24,23 0,-24 0,24-23,0 23,24 0,-24 0,0 0,24 0,-24 0,-24 0,1 0</inkml:trace>
  <inkml:trace contextRef="#ctx0" brushRef="#br0" timeOffset="166797.8498">19026 9172,'0'0,"0"-24,0 48,0 23,0-24,-23 24,-1-23,24 23,0 0,-23 0,-1 0,24 0,0 0,-23 0,23 0,-24-23,1 23,23-24,0 24,-24-23,1-1,23 1,0-1,-24 1,24-48,24 1</inkml:trace>
  <inkml:trace contextRef="#ctx0" brushRef="#br0" timeOffset="167181.8244">18979 9242,'0'0,"0"-23,0-1,24 1,-24 46,0 1,23-1,-23 24,24-23,0 0,-1 23,-23 0,24-24,-1 24,-23-23,0 23,0-24,0 24,0-23,0-1,0 1,0-1,0 1,0-1,24 1</inkml:trace>
  <inkml:trace contextRef="#ctx0" brushRef="#br0" timeOffset="167387.8359">18956 9713,'188'47,"-376"-94,164 23,1 24,23-23,23 23,1 0,-1-24,1 24,-1 0,1 0,23-23,-23 23</inkml:trace>
  <inkml:trace contextRef="#ctx0" brushRef="#br0" timeOffset="175959.8627">11077 9877,'24'0,"-1"0,-23-23,24 23,-1 0,-23-24,24 24,-24 24,0-1,0 1,0-1,0 1,0 0,23-1,1-23,-24 24,23-24,1 0,-24-24,23 24,1-23,-1-1,1 0,-1-23,-23 24,24 23,0-47,-24 23,0 1,23-24,-23 23,0-23,24 0,-24 24,0-24,0 23,0-23,23 24,-23-1,0 1,0-1,0 1,0 46,0 1,-23-24,23 23,-24 1,24-1,0 24,-23-23,23 23,0-24,0 24,0 0,0-23,0 23,0-24,0 1,0 23,0 0,0 0,0-23,0 23,0 0,0 0,0-24,0 24,0-23,0 23,0-24,0 1,23 23,-23-24,24 1,-24-1,0 1,23-24,-23-24,0 1,0-1,0 1,0-24,0 23,0 1,0-1,0 1,0-1,0 1,-23 23,23-24,0 1,23 23,-23-24,24 24,-1-23,1-1,-1 24,1-23,-1 23,1-24</inkml:trace>
  <inkml:trace contextRef="#ctx0" brushRef="#br0" timeOffset="176263.847">11242 9642,'0'0,"-24"0,24 24</inkml:trace>
  <inkml:trace contextRef="#ctx0" brushRef="#br0" timeOffset="178535.6972">20249 9760,'0'23,"0"1,-23-1,-1-23,24 24,-23-24,-1 23,1-23</inkml:trace>
  <inkml:trace contextRef="#ctx0" brushRef="#br0" timeOffset="180599.5677">14064 7714,'-23'0,"-1"0,24 23,-23 1,-1 23,24 0,-24 23,24-23,-23 48,23-48,0 23,0 1,0-1,0-23,23 0,1 0,0-23,-1-1,24 1,0-24</inkml:trace>
  <inkml:trace contextRef="#ctx0" brushRef="#br0" timeOffset="181255.5282">14534 7808,'0'0,"0"23,0 1,-23-1,-1-23,1 47,23 0,0-23,-24 23,1-23,23 23,0 0,0-24,0 24,0-23,0-1,0 1,0-1,0-70,0 24,0-1,0-23,0 0,0 0,0 0,0 0,23 0,1 0,-24 0,0 0,23 0,-23 23,0 48,24-1,-1 1,-23-1,0 24,24 0,-1 0,-23-23,48 23,-25 0,1 0,-1-23,1-1,-1 1,-23-1,0 1,24-24,-24-24,23 24,-23-23,0-24,0 23,24-23,-24 0,0 0,0 0,23 0,-23 23,0-23,0 24,0-1,0 1,0-1</inkml:trace>
  <inkml:trace contextRef="#ctx0" brushRef="#br0" timeOffset="181471.5079">14911 8184,'0'0,"23"0</inkml:trace>
  <inkml:trace contextRef="#ctx0" brushRef="#br0" timeOffset="181903.4868">15240 7784,'0'0,"0"-23,-24 23,1 23,-1 1,1-1,-1 24,1-23,-1 23,24 0,0 0,0-23,0 23,0-24,0 24,24-23,23-1,-24-23,1 0,-1 0,1 0,-24-23,47-1,-23 1,-24-1,23 1,1-24,-24 23,23-23,-23 23,0-23,0 0,0 24,-23-1,23 1,-24 23,1 0,-1 0</inkml:trace>
  <inkml:trace contextRef="#ctx0" brushRef="#br0" timeOffset="182137.316">15593 8184,'0'0,"0"24,-24-24,24-24</inkml:trace>
  <inkml:trace contextRef="#ctx0" brushRef="#br0" timeOffset="182433.2998">15781 7643,'0'24,"23"-1,-23 1,0 23,0 0,0 0,0-24,0 48,24-24,-24 0,0 0,0 0,0 0,0-23,0 23,-24 0,24-24,-47 1,24 23</inkml:trace>
  <inkml:trace contextRef="#ctx0" brushRef="#br0" timeOffset="183585.2242">21143 9219,'0'-24,"0"1,24 23,-1 0,1 0,23 0,0 0,0 0,-24 0,24 0,24 0,-24 0,-24 0,1 0,23 0,-23 0,-1 0</inkml:trace>
  <inkml:trace contextRef="#ctx0" brushRef="#br0" timeOffset="183833.2108">21496 9172,'-24'0,"24"23,-23-23,-1 24,24-1,0 1,-23 23,23-23,0-1,0 24,0-23,0 23,-24 0,24 0,0-24,0 24,0 0,0-23,0-1,-23 1,23-1</inkml:trace>
  <inkml:trace contextRef="#ctx0" brushRef="#br0" timeOffset="184185.185">21849 9195,'-24'0,"24"24,0-1,-23 1,23-1,0 1,0 0,0-1,0 24,0-23,-24 23,24-24,0 24,0-23,0-1,0 1,0-1,24-23</inkml:trace>
  <inkml:trace contextRef="#ctx0" brushRef="#br0" timeOffset="184537.1642">21825 9572,'0'-118,"0"236,24-236,-1 118,1-23,-1 23,1 0,-1 0,1 0,-1-24,1 24,-1-23,1-1,-1 24,-23-23,0-1,24 24,-24-24,0 1,0 46,0 1,0 0,-24-24,24 23,0 24,0-23,0-1,0 24,0-23,0-1,0 24,0-23,0-1,0 1,0-1</inkml:trace>
  <inkml:trace contextRef="#ctx0" brushRef="#br0" timeOffset="184793.1481">22319 9242,'-23'24,"-1"-1,24 1,0 0,0-1,0 24,0-23,0-1,-23 1,23-1,0 24,0-23,0-1</inkml:trace>
  <inkml:trace contextRef="#ctx0" brushRef="#br0" timeOffset="185019.003">22272 9242,'24'-23,"-24"-1,23 24,-23-23,24 23,-1-24,1 24,-24-23,47 23,-24 0,1 0,-24-24,23 24,1 0,-1 0,-23 24</inkml:trace>
  <inkml:trace contextRef="#ctx0" brushRef="#br0" timeOffset="185226.9875">22366 9337,'-23'0,"46"0,1 0,-1 0,1 0,-1 0,1 0,-24 23,23-23</inkml:trace>
  <inkml:trace contextRef="#ctx0" brushRef="#br0" timeOffset="185442.9774">22272 9666,'0'0,"0"23,24-23,-1 0,1 0,-1 0,1-23,-1 23,1 0,23-24,0 1,-24 23,1 0,-1-24</inkml:trace>
  <inkml:trace contextRef="#ctx0" brushRef="#br0" timeOffset="186218.9243">22931 9195,'0'0,"0"24,0-1,-24-23,1 24,23 23,0-23,0-1,0 1,-24 23,24-24,0 24,0-23,0-1,0 1,0-1,0 1,-24-24,24 23,0-46,0-1,0 1,0-1,24-23,-24 24,24-24,-24 0,0 23,0-23,0 23,23-23,-23 24,24-1,-24 1,23 23,-23 23,24 24,-1-47,-23 47,24-23,-1 0,-23 23,24-24,-1 1,1 23,-1-24,-23 1,24-1,-24 1,23-24,1-24,-24-23,0 0,23 24,-23-1,24-23,-24 24,0-25,0 1,0 24,0-1,0 1,0-1,0 1,0-1,-24 24</inkml:trace>
  <inkml:trace contextRef="#ctx0" brushRef="#br0" timeOffset="187682.3822">24318 9289,'0'-23,"0"46,-23 1,23 0,-24-1,24 24,0-23,0 23,0-24,0 24,0-23,0-1,0 24,0-23,0-1,0-46,0-1,0-23,0 24,0-24,0 23,0-70,24 47,-24 24,23-25,-23 25,0-1,24-23,-24 24,23 23,-23-24,0 1,24 23,-24 23,0 1,0-1,0 24,23-23,1-1,-24 25,47-25,-24 24,24-23,0 23,-23-24,23 1,-24-1,1 1,-24-1,23-23,1 0,-24-23,0-1,24 1,-24-1,0 1,0-1,0 1,0-24,0 0,0 23,0 0,0-23,0 24,0-1,0 1,0-1,0 1,0-1,0 1</inkml:trace>
  <inkml:trace contextRef="#ctx0" brushRef="#br0" timeOffset="187898.3691">25047 9478,'0'0,"24"0,-48 0</inkml:trace>
  <inkml:trace contextRef="#ctx0" brushRef="#br0" timeOffset="189131.9646">24718 9195,'-24'0,"24"-23</inkml:trace>
  <inkml:trace contextRef="#ctx0" brushRef="#br0" timeOffset="189483.9416">24530 9219,'0'0,"-24"0,1 0,-1 23,1-23,-1 0,1 0,46 0,1 0,46 0,-23-23,0-1,24 24,-24-23,0 23,24 0,-48 0,1 0,23 0,-71 23</inkml:trace>
  <inkml:trace contextRef="#ctx0" brushRef="#br0" timeOffset="189672.4714">24224 9501,'0'0,"47"0,-23 0,23-23,0-1,23 1,-23 23,24-24,-24 1,23 23,-23-24,1 24,-1-23,-24 23,1 0</inkml:trace>
  <inkml:trace contextRef="#ctx0" brushRef="#br0" timeOffset="190304.4275">25376 9172,'0'0,"0"-24,24 24,23-23,0 23,24 0,-48-24,1 24,23 0,-24 0,24 0,-23 0,-1 0,1 0,-24 24,-24-24,1 0,-1 0,1 0,-1 0,1 0,-1 23,1-23,23 24,-24-24,24 23,-23-23,23 24,0-1,0 1,0-1,-24 1,24 0,0-1,0 24,0-23,0-1,24 1</inkml:trace>
  <inkml:trace contextRef="#ctx0" brushRef="#br0" timeOffset="190656.405">25988 9125,'0'-24,"0"48,-24-24,24 23,0 1,-23-24,23 47,0-24,0 24,0-23,-24 0,24-1,0 24,0-23,0-1</inkml:trace>
  <inkml:trace contextRef="#ctx0" brushRef="#br0" timeOffset="191024.3834">25941 9360,'0'-23,"0"46,23-46,-23-1,24 24,-1 0,1-24,0 24,-1 0,1 0,-1-23,24 23,-23-24,-1 24,1-23,-1-1,-23 1,0 46,0 1,0-1,0 1,0-1,0 1,0 0,0 23,0-24</inkml:trace>
  <inkml:trace contextRef="#ctx0" brushRef="#br0" timeOffset="191440.3598">26576 9148,'-24'-23,"24"46,-23 1,23 23,-24-24,24 24,0-23,0 0,0-1,-23 1,23-1,0 1,-24-1,24 1</inkml:trace>
  <inkml:trace contextRef="#ctx0" brushRef="#br0" timeOffset="191664.3432">26552 9172,'24'0,"-118"259,188-542,-71 260,-70 70,118-118,-71 48,47-1,-47 1,24 23,-1-24,1 24,23 0,-24 0,1 0,-1 0,1 24</inkml:trace>
  <inkml:trace contextRef="#ctx0" brushRef="#br0" timeOffset="191888.3284">26505 9289,'24'0,"-1"0,1 0,23 0,-24 0,1 0,0 0,-1 0,24 0,-23 0</inkml:trace>
  <inkml:trace contextRef="#ctx0" brushRef="#br0" timeOffset="192096.3184">26529 9525,'-24'23,"48"-23,-1 0,1 0,23 0,-24-23,1-1,23 24,0 0,-23-23,23-1,0 24,-24-23</inkml:trace>
  <inkml:trace contextRef="#ctx0" brushRef="#br0" timeOffset="192616.2838">27234 9101,'0'-23,"-23"-1,23 1,-24 23,1-24,-1 24,1 0,-1 0,1 24,-1-24,24 23,0 1,-23-24,23 23,-24 24,24-23,24 23,-1-24,-23 1,24-1,-1 1,1 0,-24-1,23 1,1-1,-24 1,23-24,-23 23,0 1,-23-1,-24-23,0 0,23 0,-23 0,24 0,-1-23,-23 23,24 0,-1-24,1 24</inkml:trace>
  <inkml:trace contextRef="#ctx0" brushRef="#br0" timeOffset="193096.2501">27470 9101,'0'24,"-24"-24,24 23,0 1,0 23,-23-24,23 1,0-1,0 25,0-1,0-24,0 1,0-1,0 1,0-1</inkml:trace>
  <inkml:trace contextRef="#ctx0" brushRef="#br0" timeOffset="193320.2368">27423 9101,'23'330,"-46"-660,23 307,23-1,-23 1,47 23,-23-24,23 24,-24 0,1-23,-1 23,24 0,-23 0,-1 0,24 0,-47 23,24-23,-1 0</inkml:trace>
  <inkml:trace contextRef="#ctx0" brushRef="#br0" timeOffset="193552.2214">27376 9266,'23'0,"1"0,-1 0,1 0,-1 0,1 0,23 0,-24 0,1 0,23 0,-24 0,1 23</inkml:trace>
  <inkml:trace contextRef="#ctx0" brushRef="#br0" timeOffset="193768.2076">27470 9478,'-71'47,"142"-94,-142 117,95-70,-1 0,1 0,-1 0,24 0,0 0,-23 0,46-23,-23 23,0-24,-23 24,23 0,0 0,-24 0,25-23</inkml:trace>
  <inkml:trace contextRef="#ctx0" brushRef="#br0" timeOffset="194480.1639">28834 9078,'0'23,"-24"-23,24 24,-23-1,23 1,0-1,0 1,-24-1,1 1,23-1,0 1,-24 0,24 23,-23-24,23 1,-24-1,24 1,0-1,0-46,0-1,0 1,24-1,-1 1,1-24,-24 23,23-23,1 0,-1 0,1 23,-24-23,23 24,1-48,-1 71,-23-23,24-1,-1 24,1 24,-1-1,-23 24,0-23,0-1,0 24,0-23,0-1,0 24,0-23,0-1,0 25,0-25,0 1,0-1,0 1,0-1,0 1</inkml:trace>
  <inkml:trace contextRef="#ctx0" brushRef="#br0" timeOffset="194656.1515">28881 9360,'-94'-47,"188"94,-188-118,117 71,1 0,-1 0,24 0,0 0,-23-23,23 23</inkml:trace>
  <inkml:trace contextRef="#ctx0" brushRef="#br0" timeOffset="195400.1059">29351 9078,'0'23,"0"1,0-1,0 1,0-1,-23 1,-1-1,1 1,23-1,-24 25,1-25,23 1,0 23,-24-47,24 23,0 24,0-23,0-1,0-46,0-1,0 1,24-1,-24 1,0-24,0 23,23-23,1 23,-24-23,0 24,23-24,1 23,-1 1,-23-24,24 23,-1 1,-23-1,47 24,-23 0,23 0,-24 24,1-1,-24 1,0 23,0-24,0 1,-24-1,1 1,23-1,-24-23,1 0,-1 0,1 24,-1-24,48 23,-1-23,1 24,-1-24,1 24,-1-24,1 23,23 1,-24-1,24-23,-47 24,47-1,-23 1,-1-24</inkml:trace>
  <inkml:trace contextRef="#ctx0" brushRef="#br0" timeOffset="195912.0774">30080 9054,'-23'0,"23"24,0-1,0 1,0-1,0 1,0-1,0 1,0-1,0 1,0-1,0 1,0 0,0-1,0 1,0-1,0 1</inkml:trace>
  <inkml:trace contextRef="#ctx0" brushRef="#br0" timeOffset="196168.0598">30057 9078,'0'0,"0"-24,0 1,23-1,24 24,0-23,-23-1,-1 24,24-23,-23 23,23 0,-24 0,1 0,-1 0,24 0,1 0,-25 0,1 0,-1 23,1-23,-1 24</inkml:trace>
  <inkml:trace contextRef="#ctx0" brushRef="#br0" timeOffset="196648.0277">30104 9266,'0'23,"23"-23,1 0,-1 0,1 0,-1 0,48 0,-24 0,-24 0,24 0,0 0,-23 0,0 0,23 0,-24 24,-23 0,0-1,0 1,-23-1,-24-23,23 24,0-24,-23 23,0 1,24-1,-24-23,23 0,1 24,-1-24,24 23,47-23,-23 0,-1 0,24 0,0 0,0 0,48 0,-48 0,-24 24,24-24,0 0,-23 0,-1 23</inkml:trace>
  <inkml:trace contextRef="#ctx0" brushRef="#br0" timeOffset="198543.9056">4539 11124,'0'23,"0"1,0-1,0 1,0 23,0-23,0-1,0 1,0-1,0 1,0-1,0 1,0-1,0 1,0-1,-23-23,23-23,-24-1,24-23,0 24,0-1,0 1,0-24,0 23,0-23,0 23,0 1,0-1,0 1,24-1,-1 24,1 0,-24 24,23-24,1 47,-24-24,23 1,1 0,-24 23,23-24,1 1,-1-1,-23 1,24-1,-1-23,1 24,-1-24,1 0,-1-24,-23 1,0-1,0-23,0 24,0-1,0 1,0-1,0 0,-23-23,23 24,-24-1,24 1,0-1</inkml:trace>
  <inkml:trace contextRef="#ctx0" brushRef="#br0" timeOffset="199023.8789">5080 11100,'-24'0,"48"0,-71 0,23 0,1 24,-1-24,1 47,23-24,-24 1,1 0,23 23,0-24,0 1,0-1,23 1,1-1,-1 1,1-24,-1 0,1 0,-1 0,1 0,0-24,-1 1,1 23,-1-24,-23 1,0-1,0 1,0-1,0 1,-23-1,-1 24,1-24,-1 1,0-1,24 1,-23 23,-1 0</inkml:trace>
  <inkml:trace contextRef="#ctx0" brushRef="#br0" timeOffset="199855.8233">5386 11100,'-24'0,"1"24,23-1,0 1,0-1,0 1,0 0,0-1,0 1,0-1,0 1,0-1,0 1,0-1,0 1,0-48,0 1,0-1,0 1,0-1,0-23,0 24,0-1,0-23,0 23,0 1,0-1,0 1,23-1,-23 1,24 23,-1 0,1 23,-1-23,-23 24,0-1,0 1,0-1,0 1,0-1,0 1,0 0,0-1,-23-23,-1 0,24-23,-23 23,46 0,1 23,-1-23,-23 24,24-24,-1 0,-23 23,47-23,-47 24,47-1,-23-23,-24 24,47-1,-47 1,0-1</inkml:trace>
  <inkml:trace contextRef="#ctx0" brushRef="#br0" timeOffset="200543.7803">5786 11124,'0'0,"-24"0,1 0,23 23,0 1,-24-1,24 1,0 0,0-1,0 1,0-1,0 1,0 23,0-24,0-46,0-1,0 1,0-1,0 1,0-1,0 1,0-1,0-23,0 23,0 1,24 23,-1-24,1 24,-1 0,1 0,-1 0,1 24,-24-1,0 1,0-1,0 1,0 0,23-24,1 0,-1 0,-23-24,24 24,-24-24,23 1,-23-1,0 1,24 23,-1-24,1 1,-1 23,-23 23,24-23,-24 24,0-1,0 1,0-1,0 1,0 0,0-1,0 1,0-1,0 1</inkml:trace>
  <inkml:trace contextRef="#ctx0" brushRef="#br0" timeOffset="201119.7446">6444 11077,'0'23,"0"1,0-1,-23-23,23 24,0-1,-24 1,24 0,0-1,0 1,0-1,-23 1,-1-1,24 1,-24-24,24 23,0 1,0-1,-23-23,23 24,0-48,0 1,0-1,0 1,0-1,23 1,-23-1,0-23,24 0,-24 23,24 1,-1-1,-23 1,24 23,-1-24,1 24,-1 0,-23 24,24-24,-24 23,0 1,23-1,-23 1,0 0,0-1,24 1,-24-1,0 1,0-1,0 1,0-1,23-23</inkml:trace>
  <inkml:trace contextRef="#ctx0" brushRef="#br0" timeOffset="201335.73">6374 11312,'23'0,"1"0,-1 0,-23-23,24 23,-1 0,-23-24,24 24,-1 0</inkml:trace>
  <inkml:trace contextRef="#ctx0" brushRef="#br0" timeOffset="201796.9117">6820 11218,'0'-24,"0"1,0-1,0 1,0 46,0 24,0-23,0 23,0-23,0-1,0 1,0-1,0 1,0-1,0 1,0-1,0 1,24-24,-1 0,1 0,23 0,-24 0,25-24,-25 24,1 0,-24-23</inkml:trace>
  <inkml:trace contextRef="#ctx0" brushRef="#br0" timeOffset="202736.5041">8161 11077,'0'-24,"23"24,-46 0,-1 0,1 0,-1 24,1-24,23 23,-24 1,1-1,-1 24,24-23,0 0,0 23,0-24,0 1,24-1,-1 1,1-24,-1 0,1 0,23 0,-24 0,24 0,-47-24,48 24,-25-23,1-1,-1 24,-23-23,0-1,0 1,0-1,0 0,0 1,-23-24,-1 23,1-23,-1 24,0 23,24-24,-23 24</inkml:trace>
  <inkml:trace contextRef="#ctx0" brushRef="#br0" timeOffset="203541.6165">8490 11100,'0'-23,"-23"23,23 23,0 1,0-1,0 1,0 23,0-23,0-1,0 1,0-1,0 1,0-1,0 1,23-24,-23 23,0-46,0-1,0 1,0-1,0 1,0-24,0 23,0 0,0-23,0 24,0-1,0-23,24 24,-1 23,1 0,-1 0,1 0,-1 23,-23 1,0-1,0 1,0-1,0 1,0-1,-23-23,-1 24,1-24,-1 0,1 0</inkml:trace>
  <inkml:trace contextRef="#ctx0" brushRef="#br0" timeOffset="203957.5875">8937 11124,'0'-24,"-23"24,23 24,-24-24,24 23,0 1,0-1,0 1,0 0,0-1,-24 1,24-1,0 1,0-1,0 1,0-1,0 1</inkml:trace>
  <inkml:trace contextRef="#ctx0" brushRef="#br0" timeOffset="204181.5777">8866 11124,'24'-24,"-48"48,48-71,0 47,-1 0,1 0,-24-24,23 24,1 0,-1 0,1 0,-1 0,1 0,-1 0,1 0</inkml:trace>
  <inkml:trace contextRef="#ctx0" brushRef="#br0" timeOffset="204397.5643">8937 11289,'24'0,"-1"0,1 0,-1 0,1 0</inkml:trace>
  <inkml:trace contextRef="#ctx0" brushRef="#br0" timeOffset="204597.5506">8890 11477,'0'23,"188"-211,-376 353,212-142,-1-23,1 0,23 0,0 0,-24 0,1-23,-1 23,24 0,-23-24</inkml:trace>
  <inkml:trace contextRef="#ctx0" brushRef="#br0" timeOffset="205452.6742">9525 11006,'0'24,"0"-1,0 1,-24-1,24 1,0-1,0 1,0-1,0 1,0 0,0-1,0 1,0-1,0 1</inkml:trace>
  <inkml:trace contextRef="#ctx0" brushRef="#br0" timeOffset="205884.6438">9478 11124,'0'0,"23"-24,-23 1,0-1,0 1,24-1,-24 1,24 23,-24-24,23 24,1 0,-1 0,1 0,-1 24,-23-1,0 1,0-1,0 1,-23-1,-1 1,24-1,-23-23,-1 0,24 24,-23-24,23 23,23-23,-23 24,24-24,-1 24,-23-1,24-23,-24 24,23-1</inkml:trace>
  <inkml:trace contextRef="#ctx0" brushRef="#br0" timeOffset="206460.6083">9925 11053,'0'24,"0"-1,-24 1,24-1,0 1,-23-1,23 1,-24 0,24-1,0 1,0-1,-23-23,23 24,-24-1,24-46,0-1,24 1,-1-24,-23 23,0 0,0 1,24-24,-1 23,-23-23,24 24,-1-1,-23 1,24 23,-1 0,1 23,-24 1,0-1,0 1,0 23,0 0,0-24,23 1,-23 0,0-1,24 1,-24-1,0 1,23-1</inkml:trace>
  <inkml:trace contextRef="#ctx0" brushRef="#br0" timeOffset="206676.5959">9854 11242,'24'0,"-1"0,-23-24,24 24,-1 0,1 0,-1 0,1 0,-1-24,1 24</inkml:trace>
  <inkml:trace contextRef="#ctx0" brushRef="#br0" timeOffset="207014.6876">10207 11030,'24'0,"-1"0,1 0,-1 0,1 0,-1 0,1-24,-1 24,24 0,-23 0,-1 0,-23-23</inkml:trace>
  <inkml:trace contextRef="#ctx0" brushRef="#br0" timeOffset="207246.6758">10372 11053,'-24'0,"24"24,0-1,0 1,0-1,-23 1,23-1,0 1,0 0,0-1,0 24,0-23,0-1</inkml:trace>
  <inkml:trace contextRef="#ctx0" brushRef="#br0" timeOffset="207694.644">10677 11053,'0'0,"0"-23,-23 23,-1 0,24 23,-23-23,-1 24,1-1,23 1,-24-1,24 1,0-1,0 1,0 0,0-1,24 1,-24-1,23 1,24-24,0 0,0 0,-23 0,23-24,-23 1,-1-1,-23 1,0-1,0 0,0 1,0-1,-23 1,-1 23,0-24</inkml:trace>
  <inkml:trace contextRef="#ctx0" brushRef="#br0" timeOffset="208478.5946">11077 11053,'0'24,"0"-1,-23 1,23-1,0 1,0-1,0 1,0 0,0-1,0 1,0-1,0 1,0-1,0 1,-24-24,24-24,0 1,0-1,0 1,0-1,0 1,0-1,-23 0,23 1,0-24,0 0,0 23,23 24,-23-23,24-1,-1 1,1 23,-1 0,1 0,-24 23,0 1,0-1,0 1,0-1,0 1,-24-1,24 1,0-1,0 1,24 0,-1-24,-23 23,24-23,-1 24,1-1,-1 1</inkml:trace>
  <inkml:trace contextRef="#ctx0" brushRef="#br0" timeOffset="208918.5674">11689 11077,'0'-24,"0"1,0-1,-24 24,1-23,-1-1,1 24,-1 0,-23 0,24 24,-1-24,1 23,23 1,0-1,0 1,0-1,0 1,23-24,1 23,-1-23,1 24,-1-24,-23 23,24 1,-1-24,-23 24,0-1,-23 1,-1-1,1 1,-1-1,-23 1,24-24,-25 23,25-23,-1 0</inkml:trace>
  <inkml:trace contextRef="#ctx0" brushRef="#br0" timeOffset="212985.2845">3998 13005,'0'-23,"0"-1,0 1,0 46,0 1,0-1,0 1,0-1,0 1,0-1,0 25,0-25,0 1,0-1,0 1,0-1,0 1,0 23,0-24,0 1</inkml:trace>
  <inkml:trace contextRef="#ctx0" brushRef="#br0" timeOffset="213441.2549">3951 13241,'0'0,"0"-24,24 24,-1 0,-23-23,24 23,-1 0,1 0,-1 0,1 0,-1 0,1 0,-1-24,1 24,-1-23,1 23,-24-24,23 0,-23 1,0-1,0 1,0-1,0 48,0-1,0 1,0-1,0 1,0 23,0 0,0-23,0-1,0 1,0-1,0 1,0-1,0 1</inkml:trace>
  <inkml:trace contextRef="#ctx0" brushRef="#br0" timeOffset="213797.9917">4492 13005,'0'24,"0"-1,0 1,0-1,0 1,0 0,0-1,0 1,0-1,0 1,0-1,0 1,0-1,0 1,0-1</inkml:trace>
  <inkml:trace contextRef="#ctx0" brushRef="#br0" timeOffset="214053.9672">4492 12982,'0'0,"0"-24,24 1,-1 23,1 0,-24-24,23 24,1-23,23 23,-24 0,1 0,-1 0</inkml:trace>
  <inkml:trace contextRef="#ctx0" brushRef="#br0" timeOffset="214301.953">4492 13147,'24'0,"-1"0,1 0,-1 0,1 0,-1 0,1 0,-24 23,23-23</inkml:trace>
  <inkml:trace contextRef="#ctx0" brushRef="#br0" timeOffset="214509.9411">4492 13358,'0'24,"0"-48,24 48,-1-24,1 0,-1 0,1 0,-1 0,1 0,-1-24,24 24</inkml:trace>
  <inkml:trace contextRef="#ctx0" brushRef="#br0" timeOffset="215317.8904">5056 12982,'-23'0,"23"23,-24-23,24 24,0-1,0 1,0-1,0 1,0 0,0-1,0 1,0-1,0 1,0-1,0 1,0-1,0 1,0-48,0 1,0-1,0 1,0-1,0 1,0-1,0-23,0 23,0-23,0 24,0-1,24-46,-1 46,-23 1,24-1,0 1,-1 23,24-24,-23 24,-1 0,24 24,-47-1,0 24,0-23,-23 23,-1-24,-23 1,47-1,-23 1,-1-24,1 23,-1-23,0 0,48 0,0 24,23 0,-24-24,1 23,-1-23,1 24,23-1,-24 1</inkml:trace>
  <inkml:trace contextRef="#ctx0" brushRef="#br0" timeOffset="216197.8326">5503 13052,'0'-23,"0"-1,0 1,0 46,0 1,0 23,0-24,0 25,0-25,24 1,-24-1,0 1,0-1,0 1,0-48,0 1,0-1,0 1,0-1,0 1,0-1,0 0,0 1,0-1,23 1,-23-1,24 1,-1-1,1 24,-24-23,23 23,1 0,-1 0,1 0,-24 23,0 1,0-1,0 1,0-1,0 1,0-1,0 1,24-24,-1 0,1 0,-24-24,23 1,1-24,-24 23,23 24,1-47,-24 24,23-1,1 1,-1 23,1 0,-1 0,-23 23,0 1,0-1,0 1,0-1,0 1,0 23,0-24,0 1,0 0,0-1,0 1,0-1</inkml:trace>
  <inkml:trace contextRef="#ctx0" brushRef="#br0" timeOffset="217292.4578">6350 12888,'0'-24,"-24"24,48 0,0 0,-1 0,1 0,-1 0,24 0,-23 0,-1 0,1 0,-1 0,1 0,-1 0</inkml:trace>
  <inkml:trace contextRef="#ctx0" brushRef="#br0" timeOffset="217532.4406">6515 12864,'0'24,"0"-1,0 1,0-1,0 1,0-1,0 1,0-1,0 1,-24-1,24 1,0 0</inkml:trace>
  <inkml:trace contextRef="#ctx0" brushRef="#br0" timeOffset="217764.4237">6374 13311,'-24'0,"118"-47,-164 94,70-47,23 0,1 0,-1 0,1 0,23 0,-24 0,24 0,-23 0,23 0,0 0,-24 0</inkml:trace>
  <inkml:trace contextRef="#ctx0" brushRef="#br0" timeOffset="218140.3996">6844 12935,'23'-24,"1"24,-1-23,1 23,23 0,-23 0,-1 0,1 0,-1 0,24 0,-23 0,-1 0</inkml:trace>
  <inkml:trace contextRef="#ctx0" brushRef="#br0" timeOffset="218396.3842">7032 12935,'0'0,"-23"23,23 1,0-1,0 1,0-1,0 1,0-1,0 25,0-25,0 1,0-1,0 1,-24-1,24 1</inkml:trace>
  <inkml:trace contextRef="#ctx0" brushRef="#br0" timeOffset="218844.3561">7432 12911,'23'0,"1"0,-1 0,1 0,-1 0,1 0,-1 0,1 0,0 0,-1 0,1-23</inkml:trace>
  <inkml:trace contextRef="#ctx0" brushRef="#br0" timeOffset="219068.3419">7620 12864,'0'24,"0"-48,0 71,0-23,-24-24,24 23,0 1,0-1,0 1,-23-1,23 1,0-1,0 1,0 0,0-1,0 1</inkml:trace>
  <inkml:trace contextRef="#ctx0" brushRef="#br0" timeOffset="219308.3279">7432 13264,'0'0,"23"0,1 0,-1 0,1 0,23 0,-24 0,1 0,0 0,-1 0,1 0,23 0,-24 0,1 0,-1 0,1 0</inkml:trace>
  <inkml:trace contextRef="#ctx0" brushRef="#br0" timeOffset="220092.283">8231 12888,'0'23,"0"1,-23-1,23 1,-24-1,24 1,0 23,-23 0,-1-23,24-1,-23 1,23-1,0 1,0-1,-24-23,24 24,-23-24,46-24,1 24,-24-23,0-1,23 24,-23-23,0-1,24 24,-24-23,0-1,0 0,23 1,-23-1,0 1,0-1,24-23,-24 24,23 23,-23-24,0 1,24-1,0 24,-1 0,1 24,-24-1,23 1,-23-1,0 24,0-23,24-1,-1 1,-23-1,0 1,0 0,0-1,0 1,0-1</inkml:trace>
  <inkml:trace contextRef="#ctx0" brushRef="#br0" timeOffset="220308.2639">8208 13147,'0'0,"23"0,1 0,0-24,-1 24,1 0,-1-24,1 24,-1 0</inkml:trace>
  <inkml:trace contextRef="#ctx0" brushRef="#br0" timeOffset="221004.2195">8631 12935,'0'23,"0"1,0-1,0 24,0-23,0-1,-23 1,23 0,-24-1,24 1,0-1,0 1,0-1,0 1,0-1,0-46,0-1,0 1,0-1,0-23,0 24,0-1,0 0,0-23,0 0,0 24,0-1,0 1,24 23,-1 0,24 23,-47 1,24-1,-1 1,1-1,-1 1,1-1,-1 1,1 0,-24-1,23 1,1-1,-24 1,24-24,-24 23,23-23,1 0,-24-23,23-1,-23 1,0-1,0 1,0-25,0 25,0-1,0-23,0 0,0 24,0-1</inkml:trace>
  <inkml:trace contextRef="#ctx0" brushRef="#br0" timeOffset="222400.3279">10913 13382,'0'0,"-24"0,1 0,-1 0,-23 0,47-24,-47 24,23 0,-23-23,24-1,-1 1,-23-1,24 1,-24-24,23 23,1-23,23 0,-24-24,24 24,0 0,0-23,0 23,24 0,-24-24,47 48,-47-24,47 23,-24 1,1 23,-1 0,1 0,-1 0,-23 23,0 48,0-24,0 23,-47 1,0 23,24 0,-24-24,0 1,0 0,23-1,1-23,-1 0,24-23,0-1,0 1,0-1,24-23,-1 0,24-23,-23-1,117-46,-71 46,1-23,-24 0,24 24,-24-1,0 1,0-1,0 1,-24-25</inkml:trace>
  <inkml:trace contextRef="#ctx0" brushRef="#br0" timeOffset="224440.1968">12300 12817,'0'-23,"0"46,0-23,0 24,0 23,0-24,-23 24,23 0,0-23,0 23,23-24,-23 25,24-25,-1 1,1-1,-1 1,1-24,-1 23,1-23,23 0,0-23,-24-1,1 1,-1-1,1 24,-1-47,-23 23,24 1,0-24,-24 23,0-23,0 24,0-1,0-23,0 24,0-1,0 1,-24-1</inkml:trace>
  <inkml:trace contextRef="#ctx0" brushRef="#br0" timeOffset="225224.1525">13053 12817,'-24'-23,"24"46,0 1,-23-1,23 24,0-23,0-1,-24 24,24-23,0 23,0-24,0 1,0 0,0-1,0 1,-23-24,23-24,0 1,0-25,0 25,0-1,0-23,0 24,0-24,0 23,0-23,0 24,0-1,0 1,23 23,1 0,-24 23,23 1,-23-1,24 1,-1-1,1 1,-1 23,24-24,-23 1,-24-1,47 1,-47-1,23 1,1-24,-24 24,23-24,1 0,0 0,-24-24,0 0,0 1,0-24,0 23,0 1,0-24,0 23,0-23,0 24,0-24,0 23,0 1,0-1,0 1,0-1,23 24,1 0</inkml:trace>
  <inkml:trace contextRef="#ctx0" brushRef="#br0" timeOffset="225728.1157">13570 12676,'24'0,"-1"0,1 0,-1 0,1 0,23 0,0 0,-24 0,24 0,0 0,-23 0,23 0,-23 0,-1 0,1 0,-1 0,1 0</inkml:trace>
  <inkml:trace contextRef="#ctx0" brushRef="#br0" timeOffset="225992.1003">13852 12700,'0'23,"0"1,-23-1,23 1,-24-1,24 1,0-1,0 1,0-1,0 1,0-1,-23 24,23-23,-24-1,24 1</inkml:trace>
  <inkml:trace contextRef="#ctx0" brushRef="#br0" timeOffset="226280.0799">13570 13170,'24'0,"23"0,0 0,-24 0,1 0,23 0,0 0,-24 0,24 0,-23 0,23 0,-23 0,-1 0,1 0,-1 0,1 0</inkml:trace>
  <inkml:trace contextRef="#ctx0" brushRef="#br0" timeOffset="226728.0586">14252 12770,'-23'0,"46"-23,1 23,-1 0,24 0,-23 0,23 0,0 0,0 0,0-24,0 24,-23 0,46 0,-46 0,23 0,-24 0,24 0,-23 0,-24-23,23 23</inkml:trace>
  <inkml:trace contextRef="#ctx0" brushRef="#br0" timeOffset="226968.0356">14629 12723,'-24'24,"48"-48,-72 71,48-23,0-1,0 1,0-1,0 1,0-1,-23 1,23-1,0 24,0-23,-24-1,24 1,0-1,0 1,0 0</inkml:trace>
  <inkml:trace contextRef="#ctx0" brushRef="#br0" timeOffset="227559.9995">15169 12747,'24'0,"-24"23,-24 1,24-1,0 1,-23-1,23 1,0-1,-24 1,24 23,-23-24,-1 1,24-1,-23 24,23-23,0 0,23-48,-23 0,0 1,24-1,-1-23,1 24,-24-24,23 23,1-23,-24 0,23 24,1-24,0 23,-1 1,1-1,-24 1,23 23,1 0,-24 23,0 1,0 23,0 0,0-24,0 1,23 70,-23-71,0 1,0-1,24 1,-24-1,0 1,0-1,0 1</inkml:trace>
  <inkml:trace contextRef="#ctx0" brushRef="#br0" timeOffset="227767.9857">15193 12958,'0'0,"23"0,1 0,0-23,-1 23,1 0,23 0,-24 0,1 0,-1-24,1 24</inkml:trace>
  <inkml:trace contextRef="#ctx0" brushRef="#br0" timeOffset="228559.9346">15946 12676,'-24'0,"24"24,-23-1,23 1,-24-1,24 1,-24 23,24 0,-23-24,23 1,0-1,0 1,0-1,0 1,0-1,0 1,0-48,0 1,0-1,0 1,0-24,0 0,0 23,23 1,-23-24,24 0,-24 23,24 1,-1-1,1 1,-1-1,1 1,-1-1,1 24,23 0,0 0,-24 0,1 24,-24-1,0 1,0-1,-47 1,47-1,-47 1,47-1,-47 1,23-1,-23 1,24-24,-1 23,1-23,-1 0,0 0,24-23,24 23,0 0,-1 0,24 0,0 23,-23-23,23 24,-47-1,47-23,-47 24,70 23,-70-24,24 1,-1-1,-23 1,24-1,-1 1,1 0,-1-1,1-23,-24 24,23-24,1 23</inkml:trace>
  <inkml:trace contextRef="#ctx0" brushRef="#br0" timeOffset="229044.1722">17027 12582,'0'24,"0"-1,0 1,-23-1,23 1,-24 23,24-24,-23 24,-1-23,1 23,-1-24,1 1,-1 46,1-23,23-23,-24-1,1 1,-1 0</inkml:trace>
  <inkml:trace contextRef="#ctx0" brushRef="#br0" timeOffset="229308.1603">16698 12747,'24'400,"-48"-800,24 353,24 23,-24 1,23 23,-23 23,0 24,0-23,0-1,0 24,0-23,24-1,-24 1,23-1,1 1,-24-1,23-23</inkml:trace>
  <inkml:trace contextRef="#ctx0" brushRef="#br0" timeOffset="230476.0784">18838 12747,'0'-24,"0"48,0-71,0 23,0 1,-23-1,-1 24,1 0,-1 0,1 24,-1-1,24 1,-23 23,-1 23,24-46,0 23,0-24,0 1,0 23,24-24,-1 1,-23-1,24 1,-1-24,1 23,-1-23,1 0,-1 0,1 0,-1 0,1-23,-1-1,-23-23,24 47,-24-47,0 24,0-24,0 23,0 1,0-24,0 23,-24 1,24-1,0 1,-23-1,-1 24,1 0</inkml:trace>
  <inkml:trace contextRef="#ctx0" brushRef="#br0" timeOffset="230948.0487">19215 12676,'23'0,"-23"24,0 23,-23-24,23 1,0-1,0 1,0 23,0-24,0 1,0-1,0 24,0-23,0-1,0 1,0-1</inkml:trace>
  <inkml:trace contextRef="#ctx0" brushRef="#br0" timeOffset="231220.0357">19215 12935,'47'-376,"-94"869,47-610,70-259,-46 376,23 23,-24-23,24 24,-47-1,0 24,0-23,0-1,0 1,-23-24,-1 23,1 1,-1-24,1 23,-24-23</inkml:trace>
  <inkml:trace contextRef="#ctx0" brushRef="#br0" timeOffset="231636.0062">19591 12723,'23'0,"-23"-23,0 46,0 1,0-1,-23 24,23-23,0-1,0 24,0-23,0 23,0-24,0 1,0-1,0 24,0-23,0 0,-24-24</inkml:trace>
  <inkml:trace contextRef="#ctx0" brushRef="#br0" timeOffset="231835.9949">19591 12935,'188'-353,"-400"800,471-894,-494 800,494-706,-236 353,1 0,-1 24,-23-1,24-23</inkml:trace>
  <inkml:trace contextRef="#ctx0" brushRef="#br0" timeOffset="232083.5092">19591 12935,'23'0,"1"0,-1 0,1 0,0 0,-1 0,1 0,-1 0,1 0,-1 0,1 0</inkml:trace>
  <inkml:trace contextRef="#ctx0" brushRef="#br0" timeOffset="232299.4891">19614 13147,'47'23,"95"-235,-260 424,47-235,189 46,-94-23,23-23,-24 23,1 0,-1 0,1 0,-1 0,1-24,23 24</inkml:trace>
  <inkml:trace contextRef="#ctx0" brushRef="#br0" timeOffset="233027.4428">20296 12676,'-23'0,"23"24,0 23,0-24,-24 1,24 23,0 0,-23-24,23 1,0-1,0 24,-24-23,24-1,0 1,0-48,0 1,24-1,-24 1,23-24,-23 23,0-23,24 24,-24-24,0 0,0 0,0 23,0 1,23-24,1 23,-24 1,24-1,-1 24,1 0,23 0,0 0,-47 24,23-1,1 1,-24-1,0 1,-24-1,1 1,-1 23,1-24,-1 1,-23-1,0-23,47 24,-24-24,48 0,0 23,-1-23,1 0,23 24,-24-1,1-23,-1 24,1-24,-24 23,23-23,1 24,-24-1</inkml:trace>
  <inkml:trace contextRef="#ctx0" brushRef="#br0" timeOffset="233731.8799">20884 12676,'0'-23,"0"46,0 24,-23-23,23-1,-24 1,24 23,-23-47,23 47,0-24,-24 1,1-24,23 23,0 1,0-1,-24-23,24-23,0-1,24 1,-24-1,0-23,23 24,1-24,-24 0,47-24,-24 48,1-1,-1 1,-23-1,24 24,0 0,-1 0,1 0,-1 0,1 24,-1 23,-23-24,0 1,0 23,24-24,-24 24,0-23,0 23,0-24,0 1,0-1,0 1,0-1,0 1,0-1</inkml:trace>
  <inkml:trace contextRef="#ctx0" brushRef="#br0" timeOffset="233931.8666">20908 12888,'71'-24,"-142"48,165-48,-70 24,-1-23,1 23,-1 0,1 0,-1 0,1 0,-1-24,1 24</inkml:trace>
  <inkml:trace contextRef="#ctx0" brushRef="#br0" timeOffset="234243.8454">21472 12582,'-23'0,"46"0,1 0,-1 0,1 0,-1 0,1 0,0 0,23 0,-24 0,1 0,-1 0,1 0,-1 0,1 0,-1 0</inkml:trace>
  <inkml:trace contextRef="#ctx0" brushRef="#br0" timeOffset="234483.8302">21614 12606,'-24'47,"48"-94,-48 117,24-46,0-1,-24 24,1-23,23-1,0 1,0-1,0 1,0 23,0-24,0 1,0-1,0 1</inkml:trace>
  <inkml:trace contextRef="#ctx0" brushRef="#br0" timeOffset="234901.3465">21990 12723,'0'-23,"23"23,-23-24,-23 24,23 24,-47-1,47 1,-47-1,23 24,24-23,-23-1,-1 24,24-23,0-1,0 1,24-1,-1 1,1-1,23 1,0-1,-24-23,1 0,23 0,-24 0,24-23,-47-1,47 24,-47-23,24-1,-24 1,0-1,0 1,0-1,0-23,-24 24,24-24,-23 23,-1 1,1-1,-1 1</inkml:trace>
  <inkml:trace contextRef="#ctx0" brushRef="#br0" timeOffset="235613.3007">22484 12653,'23'0,"-23"23,0 1,0-1,-23 1,23 23,0-24,0 1,0-1,0 24,0-23,0-1,0 1,0-1,0 1,0-1,0 1,0-1,0-46,0-1,0 1,0-1,0 1,0-24,0 23,0-23,0 24,23-1,-23-23,0 24,0-24,24 23,-1 1,1-24,-1 23,24 1,0 23,-23 0,-24 23,23-23,-23 24,0-1,0 24,0-23,0-1,-23 1,-1-1,1 1,-1-1,24 1,-23-24,-1 0,1 23,-1-23,24 24,0-1,0 1,24-24,-1 0,1 23,-1-23,-23 24,47-24,-23 23,-1-23,1 24,-1-1,1 1,23-24,-23 23,-1-23,1 24,-1-24</inkml:trace>
  <inkml:trace contextRef="#ctx0" brushRef="#br0" timeOffset="236021.2772">23354 12747,'0'0,"0"-24,0 1,0-1,-24 24,1-23,-1 23,1 0,-24 0,0 0,0 23,23 1,24-1,-23 1,23-1,0 1,0 23,0-24,23 1,-23 23,24-47,-1 47,1-24,23 1,-47-1,47 1,-47-1,47-23,-24 24,-23 0,0-1,-23-23,-1 0,1 0,-24 0,0 0,0 0,23 0,-46 0</inkml:trace>
  <inkml:trace contextRef="#ctx0" brushRef="#br0" timeOffset="236917.2193">25282 12676,'0'-23,"0"46,-23 24,-1-23,1-1,23 24,-24 0,1 0,23-23,0 23,-24-24,24 1,-23 23,23-24,0 1,-24-24,1 24,23-1,-24-23,24-23,0-1,24 0</inkml:trace>
  <inkml:trace contextRef="#ctx0" brushRef="#br0" timeOffset="237140.4146">25188 12817,'141'-47,"-282"94,282-70,-141 70,0 0,0 0,0-24,24 24,-24-23,23-1,-23 1,0-1,0 1,0 0,24-24,-24 23</inkml:trace>
  <inkml:trace contextRef="#ctx0" brushRef="#br0" timeOffset="237340.406">25165 12958,'47'0,"-94"0,117 0,-46 0,-1 0,1 0,-1 0,1 0,-1-23</inkml:trace>
  <inkml:trace contextRef="#ctx0" brushRef="#br0" timeOffset="238068.3543">25729 12747,'0'23,"0"1,0-1,0 1,0-1,0 1,0 23,-23-24,23 1,0-1,-24 24,24-23,-23 23,23-23,0-1,0-46,0-1,0 0,0 1,0-24,0 23,0 1,0-24,0 23,23 1,1-24,-1 23,-23 1,24-24,-1 47,1-24,-1 24,1 0,-1 0,1 0,-1 0,-23 24,0-1,0 1,-23-1,23 1,-24-24,1 23,-1-23,1 0,23 24,23-24,-23 23,24 1,-1-24,1 23,-1 1,1-1,23-23,-47 24,47-1,0 1,-23-1,23 1,-24 0,24-24</inkml:trace>
  <inkml:trace contextRef="#ctx0" brushRef="#br0" timeOffset="238380.3374">26694 12676,'0'24,"0"-1,-24-23,24 24,0-1,0 1,0-1,-24 1,24-1,-23 24,23-23,0-1,0 1,0-1,0 24,0-23,0-1,0 1</inkml:trace>
  <inkml:trace contextRef="#ctx0" brushRef="#br0" timeOffset="238652.3178">26623 12841,'47'-94,"-94"188,118-212,-71 95,23-1,1 1,23-1,-24 1,1 23,-1 0,1 0,23 0,-24 0,24 0,-23 0,-1 0,24 23,-23 1,-24-1,0 1</inkml:trace>
  <inkml:trace contextRef="#ctx0" brushRef="#br0" timeOffset="238860.3097">26670 12935,'47'0,"-94"0,141 0,-70 0,-1 0,1 0,-1 0,1 0,-1 0,1 0</inkml:trace>
  <inkml:trace contextRef="#ctx0" brushRef="#br0" timeOffset="239084.2947">26623 13147,'47'23,"0"-23,188-188,-446 376,93-211,283 46,-142-23,1 0,23 0,0-23,-24 23,24 0,-23 0,-1 0,24 0,-23-24</inkml:trace>
  <inkml:trace contextRef="#ctx0" brushRef="#br0" timeOffset="239932.2376">28034 12723,'0'-23,"24"23,-24 23,0 1,0 23,0-24,0 1,0 23,0 0,0-24,0 24,0-23,0-1,0 24,0-23,-24 0,24-1,-23-23,23-23,0-1,0 0,0 1,23-1,-23 1,24-48,-24 24,0 24,0-24,0 0,23 23,-23 1,0-1,0 1,0-1,24 24,-24 24,0 23,23-24,1 1,-1 23,-23-24,24 24,-1-23,1-1,-1 24,1-47,-24 24,23-1,1 1,-24-1,23-23,1 0,-24-23,0-1,0 1,0-1,0 1,0-24,0 0,0 0,0 23,0 1,0-1,0 1,-24-1</inkml:trace>
  <inkml:trace contextRef="#ctx0" brushRef="#br0" timeOffset="240420.2091">28763 12747,'0'0,"0"-24,-23 24,23 24,-24-24,-23 23,47 24,-47-23,47-1,-47 24,23-23,24 23,0-24,-23 24,23-23,0-1,0 1,23 0,-23-1,24-23,0 0,-1 0,1 0,-1 0,24 0,-23-47,23 23,-47 1,23-24,1 23,-24 1,23-24,-23 23,0 1,0-24,0 23,0 1,-23-1,23 1</inkml:trace>
  <inkml:trace contextRef="#ctx0" brushRef="#br0" timeOffset="241228.1565">29116 12770,'0'-23,"0"46,0 1,0-1,0 1,-24-1,24 1,-23-1,23 1,0 23,0-24,0 1,0-1,0 1,0-1,0 1,23 0,-23-48,0 0,0 1,0-1,0 1,0-1,0 1,0-24,0 0,0 23,0 1,0-24,0 23,0 1,24-1,-24 1,0-1,23 24,1-23,23 23,-23 0,-1 0,1 0,-1 0,24 23,-23 1,-1-1,-23 1,0-1,-23-23,-1 24,24-1,-47 1,24-24,-1 23,1-23,-1 24,0-24,1 0,23 23,0 1,23-24,1 0,0 23,-1-23,1 24,23-1,-24-23,1 24,-1-24,1 23,-1 1,24-1,-23-23,-1 0,1 24,-1-24,1 0</inkml:trace>
  <inkml:trace contextRef="#ctx0" brushRef="#br0" timeOffset="241975.0121">29680 12770,'0'24,"0"-1,0 1,0-1,0 24,0-23,0-1,0 1,0-1,0 1,0-1,0 1,0-1,0 1,0-48,0 1,0-1,0 1,0-1,0 1,0-1,0 1,24-1,-24-23,23 24,-23-1,0 1,24-24,-1 47,-23-24,24 1,-1 23,1 0,0 23,-24 1,23-24,-23 47,0-24,0 1,0-1,0 1,0-1,0 1,24-24,-24-24,23 24,1-23,-24-1,23 1,1-1,-24 1,47-1,-47 1,47-1,-24 1,1 23,-1 0,1 0,-1 23,-23 1,0 23,0-24,0 24,0-23,0 23,0-24,0 1,0-1,0 24,0-23,0-1,0 1</inkml:trace>
  <inkml:trace contextRef="#ctx0" brushRef="#br0" timeOffset="242575.6445">30668 12794,'0'-24,"-23"24,-1 24,24-1,-23 1,-1-1,1 1,-1 23,1-47,23 47,-24-24,24 1,-24-1,24 1,0-1,-23-23,23 24,-24-24,24-24,24 24,-24-23,23 23,-23-24,24 1,0-1,-24 1,23-24,1 47,-1-47,1 23,-1-23,1 24,-1-1,-23 1,24 23,-1 0,1 0,-24 23,23 1,-23-1,24 1,-24-1,0 24,0-23,0-1,0 1,0-1,0 1,0 23,0-24,0 1,-24 0</inkml:trace>
  <inkml:trace contextRef="#ctx0" brushRef="#br0" timeOffset="242799.6328">30504 12958,'23'0,"212"118,-446-236,164 118,117 0,-46 0,-1 0,1-23,-1 23,1 0,23 0,-24 0,1 0,-1 0</inkml:trace>
  <inkml:trace contextRef="#ctx0" brushRef="#br0" timeOffset="243135.6123">31044 12817,'118'-47,"-236"94,236-70,-141 46,-1 48,-23-48,23 24,1-23,-1 23,1-24,-1 24,24-23,0 0,0-1,0 1,71-1,-24-23,0 0,0 0,0 0,24 0,-1 0,-23 0,24-23,-1 23,1 0,-1 0</inkml:trace>
  <inkml:trace contextRef="#ctx0" brushRef="#br0" timeOffset="252304.9456">5315 15122,'0'-23,"0"-1,0 1,-23 23,-1 0,24 23,0 1,0-1,0 1,0-1,0 1,0-1,0 24,0-23,0-1,0 1,24-1,-24 1,0-1,0 1,0-48,-24 1,24-1,0 1,0-1,-23 1,23-1,-24 24,24-23,0-1,0 1,0-1,0 1,0-1,0-23,0 24,0-1,0 0,0 1,24-1,-1 1,-23-1,0 1,47-1,-23 1,-24-1,23 1,1 23,-1-24,24 24,-23 0,-1 24,-23-1,0 1,0-1,0 1,0-1,-23 24,-1-23,24-1,-23 1,-1 0,1-24,23 23,-24-23,1 24,-1-24,1 23,-1-23,1 0,-1 0</inkml:trace>
  <inkml:trace contextRef="#ctx0" brushRef="#br0" timeOffset="252904.9034">3810 14981,'0'0,"-24"0,1 0</inkml:trace>
  <inkml:trace contextRef="#ctx0" brushRef="#br0" timeOffset="253136.893">3481 15310,'23'0,"-46"0,23 0</inkml:trace>
  <inkml:trace contextRef="#ctx0" brushRef="#br0" timeOffset="253336.8757">4045 15287</inkml:trace>
  <inkml:trace contextRef="#ctx0" brushRef="#br0" timeOffset="254272.8188">5668 14840,'0'-24,"0"48,0-1,-24 1,1-1,23 1,0 23,-24 0,24-23,-23 23,23-24,-24 1,24-1,0 24,0-23,0-1,0-46,0-1,0 1,0-1,0 1,0-1,0 1,0-24,0 23,24 0,-24 1,23-24,1 23,-24 1,0-24,23 23,-23 1,24 23,-24-24,23 24,1 0,0 0,-1 24,1-24,-24 47,23-24,-23 1,24-1,-24 1,23 23,-23-24,24 1,-24 0,0-1,0 24,0-23,0-1,23 1,-23-1,0 1</inkml:trace>
  <inkml:trace contextRef="#ctx0" brushRef="#br0" timeOffset="254472.8086">5644 15028,'24'-47,"164"188,-400-235,259 47,-23 47,0 0,-1 0</inkml:trace>
  <inkml:trace contextRef="#ctx0" brushRef="#br0" timeOffset="254888.7808">6162 14863,'-24'-23,"24"-1,-23 24,23 24,-24-1,24 1,-23 23,23-24,0 1,0 23,0 24,0-48,23 1,1-1,-24 1,47-24,-47 23,23-23,24 0,-23 0,-1-23,1-1,-1 1,1-1,0 1,-1-24,-23 23,0-23,0 23,0 1,0-1,-23 1,-1 23</inkml:trace>
  <inkml:trace contextRef="#ctx0" brushRef="#br0" timeOffset="255344.7576">6844 14793,'-24'0,"1"-24,-1 24,1 0,-1 24,24-1,0 1,0-1,0 1,0-1,0 1,0 23,0 0,0 0,0-23,0-1,0 1,0-1,24-23,-1 0,1 0,-1 0,1 0,-1-23,1 23,-1 0,1 0,-1-24,1 24,0 0</inkml:trace>
  <inkml:trace contextRef="#ctx0" brushRef="#br0" timeOffset="255656.7343">7079 14769,'0'-23,"24"-1,-1 24,1 0,-1 0,1 0,-1 0,1 0,23 0,-24 0,1 0,-1 0,1 0</inkml:trace>
  <inkml:trace contextRef="#ctx0" brushRef="#br0" timeOffset="255896.7199">7338 14746,'-47'117,"94"-234,-94 258,23-118,24 1,0-1,0 1,0-1,0 1,0 23,-23-47</inkml:trace>
  <inkml:trace contextRef="#ctx0" brushRef="#br0" timeOffset="256064.7063">7173 15099,'165'23,"-142"-46,1 23,-1-24</inkml:trace>
  <inkml:trace contextRef="#ctx0" brushRef="#br0" timeOffset="257080.6423">9008 14769,'0'-23,"-24"23,1 0,-1 0,1 0,-1 0,24 23,-24 1,1-1,-1 1,1 23,23-24,0 24,0-23,0-1,23 1,1 0,23 23,0-47,-23 0,23 0,-24 0,1 0,23 0,-24 0,1-24,-1 1,-23-1,47-23,-47 23,0 1,0-24,0 23,0 1,-23-24,-1 23,24 1,-23-1,-1 24,1-23,-1 23,1 0,-1 0,1 0,23 23</inkml:trace>
  <inkml:trace contextRef="#ctx0" brushRef="#br0" timeOffset="257744.6024">9525 14746,'0'0,"-24"-24,24 1,0-1,-23 24,-1 24,24-1,0 1,0 23,0-24,0 1,0 23,0-24,0 24,0-23,0 23,24-23,-24-1,23 1,-23-1,0 1,0-48,0 1,0-1,0 1,0-1,-23 0,23 1,0-1,-24 1,24-24,0 0,0 23,0 1,0-1,0-23,24 0,-1 47,-23-23,24-1,0 24,-1 0,1 0,-1 0,24 0,-23 0,-24 24,23-24,-23 23,0 1,0-1,0 1,0-1,-23 1,23-1,-24-23,1 24,-1-1,1-23,-1 0,-23 24,23-24</inkml:trace>
  <inkml:trace contextRef="#ctx0" brushRef="#br0" timeOffset="258080.5777">9901 14793,'24'0,"-24"23,-24 1,24-1,0 1,0-1,0 24,0-23,0-1,0 1,0 0,0-1,0 1,0-1</inkml:trace>
  <inkml:trace contextRef="#ctx0" brushRef="#br0" timeOffset="258312.5664">9925 14957,'164'-305,"-352"705,400-800,-165 400,-282 305,494-610,-236 305,1 23,-1-23,1 0,-1 0,-23 24,24-24</inkml:trace>
  <inkml:trace contextRef="#ctx0" brushRef="#br0" timeOffset="258600.5443">9854 14934,'24'0,"-1"0,1 0,-1 0,1 0,23 0,0 0,-24 0,1 0,-1 0</inkml:trace>
  <inkml:trace contextRef="#ctx0" brushRef="#br0" timeOffset="258840.5313">9972 15146,'0'0,"23"0,1 0,-1 0,1 0,-1 0,1 0,-1 0,1 0,0 0,-1 0,1 0,-1 0</inkml:trace>
  <inkml:trace contextRef="#ctx0" brushRef="#br0" timeOffset="259504.4873">10701 14863,'0'-23,"0"46,0-70,-24 47,1 24,-1-1,24 1,0-1,0 1,0 23,0-24,0 1,0 0,-23-1,23 1,0-1,0 1,0-48,0 1,0-1,0 1,-24-1,24 0,0 1,0-48,0 24,24 24,-1-24,-23 23,47 1,-47-1,24 1,23-1,-24 24,1 0,0 0,-1 0,1 24,-24-1,0 1,-24 23,24 0,-23-24,-1 1,0-1,1 1,-1-1,1-23,-1 0,48 0,-1 0,1 0,-1 0,1 24,0-24,-1 0,-23 23,47-23,-23 24</inkml:trace>
  <inkml:trace contextRef="#ctx0" brushRef="#br0" timeOffset="260072.4492">11383 14769,'0'0,"-24"0,24 24,-23-24,23 47,-24-24,1 1,23-1,0 1,0-1,-24 1,24-1,0 1,-23 0,23-1,0 1,0-1,0 1,0-48,0 1,0-1,0 1,0-1,0 0,23 1,-23-1,24-23,-24 24,0-1,23 1,1-1,-1 1,-23-1,24 24,-1-23,1 23,0 0,-1 23,-23 1,24-1,-24 24,0-23,0-1,23 1,-23-1,0 1,0-1,0 1,0 0,0-1,24 1,-24-1</inkml:trace>
  <inkml:trace contextRef="#ctx0" brushRef="#br0" timeOffset="260280.4381">11336 15004,'94'-23,"-188"46,212-46,-95 23,1 0,-1 0,1 0</inkml:trace>
  <inkml:trace contextRef="#ctx0" brushRef="#br0" timeOffset="260600.4229">11853 14746,'0'0,"24"0,-1 0,1 0,-1 0,1 0,-1 0,1 0,23 0,-23 0,23-24,-24 24,1 0</inkml:trace>
  <inkml:trace contextRef="#ctx0" brushRef="#br0" timeOffset="260824.4033">12112 14746,'-94'164,"188"-328,-188 375,94-187,0-1,0 25,0-25,0 1,0-1,23 1</inkml:trace>
  <inkml:trace contextRef="#ctx0" brushRef="#br0" timeOffset="261256.3767">12676 14840,'0'-47,"0"94,-23-94,-1 47,1 0,-1 23,1 1,-1-1,1 1,23-1,-24 1,1 23,23-24,0 1,0 0,0-1,0 1,23 23,1-47,-1 23,1-23,-1 0,24 0,0 0,-23 0,23-23,-23-1,-1 1,-23-1,0 1,0-1,0 0,0 1,0-1,0 1,-47-24,24 47,-1 0,0 0,1 0</inkml:trace>
  <inkml:trace contextRef="#ctx0" brushRef="#br0" timeOffset="261876.4908">13076 14793,'-352'47,"704"-94,-352 70,0 1,0-1,0 1,-23-1,23 1,0-1,0 1,0-1,0 1,0 0,0-1,0 1,-24-1,24-46,0-1,0 1,0-1,0 0,0 1,0-1,0-23,0 24,24-24,-1 23,-23 1,24-1,-1 1,-23-1,47 24,-23 0,-1 0,1 0,-24 24,0-1,0 1,0-1,0 1,-24-1,1 1,-1-24,-23 47,24-47,-1 23,1 1,46-24,1 23,-1-23,1 0,-1 0,1 0,-1 24,1-24,-1 0,1 24,-1-24</inkml:trace>
  <inkml:trace contextRef="#ctx0" brushRef="#br0" timeOffset="262292.3583">13805 14863,'0'-70,"0"140,0-164,-23 94,-1-23,1-1,-1 24,1 0,-1 0,1 0,-1 0,1 24,-1-1,24 1,0-1,0 1,0-1,0 1,24-1,-1 1,1-1,-1 1,1-24,-24 23,23 1,1 0,-1-1,-23 1,0-1,-23-23,23 24,-47-24,23 0,1 0,-24 0,23 0,-23 0</inkml:trace>
  <inkml:trace contextRef="#ctx0" brushRef="#br0" timeOffset="263564.2716">16181 14746,'0'-24,"23"24,-23 24,0-1,0 1,0-1,-23 24,23-23,0-1,-24 1,24-1,-23 1,23-1,0 1,0 0,0-1,-24-23,24 24,0-1,-23-23,23-23,0-1,0 1,23-1,-23 0,0 1,24-1,-24 1,0-24,23 23,-23 1,24-24,-1 47,-23-47,0 23,24 1,-1 23,-23-24,24 1,-1 23,24 0,-23 0,-1 23,1 1,-24-1,0 1,0-1,23 1,-23 23,24-24,-24 1,0 23,0-24,0 1,0-1,23 25,-23-25,0 1,0-1,24-23</inkml:trace>
  <inkml:trace contextRef="#ctx0" brushRef="#br0" timeOffset="263812.2606">16157 14957,'0'0,"0"-23,24 23,-1 0,24-24,-23 24,-1 0,24-23,-23 23,23 0,-24 0,1 0,23 0,0 0,-23 0</inkml:trace>
  <inkml:trace contextRef="#ctx0" brushRef="#br0" timeOffset="264492.2208">16910 14769,'-94'47,"188"-94,-94 24,0 46,0 1,0-1,0 24,-24-23,24-1,0 1,0 23,0-24,0 1,0 0,-23-1,23 1,-24-24,24-24,0 1,-23 23,23-24,0 0,0 1,0-1,0-23,0 24,23-1,1-23,-24 24,47-24,0 0,-24 23,24 1,-23 23,-1 0,1 0,23 0,-47 23,0 1,0-1,0 1,-24-1,1 1,23-1,-24 1,1-1,-1 1,1-1,-1-23,1 0,46 0,1 0,-1 24,1-1,-1 1,1-24,-24 23,23-23,1 24,-24 0,24-24,-1 23,-23 1,24-1</inkml:trace>
  <inkml:trace contextRef="#ctx0" brushRef="#br0" timeOffset="264764.1982">17474 14816,'0'-23,"0"46,0-23,0 24,0-1,0 1,0-1,0 1,0-1,0 1,0-1,0 1,0 0,0-1,-23 1,23-1</inkml:trace>
  <inkml:trace contextRef="#ctx0" brushRef="#br0" timeOffset="264996.1821">17427 14910,'141'-235,"-282"470,306-470,-142 212,1 23,-1 0,24 0,-23 0,-1 0,25 0,-25 0,24 0,-23 0,-1 0</inkml:trace>
  <inkml:trace contextRef="#ctx0" brushRef="#br0" timeOffset="265284.1656">17474 14934,'0'0,"24"0,-1 0,1 0,23 0,0 0,-24 0,24 23,0-23,-47 24,24-24</inkml:trace>
  <inkml:trace contextRef="#ctx0" brushRef="#br0" timeOffset="265484.1534">17545 15122,'211'47,"-422"-94,470 94,-236-47,24-23,0 23,0 0,0-24</inkml:trace>
  <inkml:trace contextRef="#ctx0" brushRef="#br0" timeOffset="266776.2398">19426 14769,'0'-23,"24"23,-24 23,0 1,0-1,0 24,0-23,0-1,0 1,0-1,0 1,0-1,0 1,-24 0,24-1,0 1,0-1,-23-23,23-23,0-1,0 1,0-1,0-23,0 23,0 1,23-1,-23 1,0-24,0 23,24 1,-1-1,-23 1,0-1,0 1,24 23,-1 0,-23 23,24-23,-24 24,23-1,-23 1,24 23,-24 0,23-24,1 1,-24 23,23-24,25 25,-48-25,23 1,1-1,-24 1,23-24,1 0,-1 0,1 0,-24-24,23 1,-23-1,0 1,0-1,0 0,0 1,0-24,0 23,0 1,0-24,0 23,0 1,24-1,-24-23,0 24,0-1</inkml:trace>
  <inkml:trace contextRef="#ctx0" brushRef="#br0" timeOffset="267229.4445">20320 14793,'24'-47,"-377"-71,682 283,-305-236,-24 48,-24-1,0 24,1 0,-24 0,23 0,1 47,-1-47,1 47,-1-23,1-1,23 24,0-23,0 23,0 0,0-24,0 1,0 0,23-1,24 1,-47-1,24-23,-1 24,1-24,23 0,-24-24,1 1,0-1,-24 1,0-25,23 25,-23-1,0-23,0 24,0-24,-23 23,23 1,-24-1,24-23,-24 47,1-23</inkml:trace>
  <inkml:trace contextRef="#ctx0" brushRef="#br0" timeOffset="267949.3941">20696 14793,'0'-24,"0"48,0-1,0 24,0-23,0-1,-23 1,23 23,0-24,0 1,0 0,0-1,0 1,-24-1,24 1,0-1,0-46,0-1,0 1,0-1,0 1,0-1,0-23,0 23,0-23,0 24,0-24,0 23,24 1,-24-24,23 0,1 23,23 1,-47-1,47 24,-24 0,1 0,-1 0,1 24,-1-24,1 23,0 1,-24-1,23 1,-23-1,0 1,0-1,-23 1,-1-1,0-23,1 0,-1 0,24 24,-23-24,46 23,-23 1,24-24,-1 23,-23 1,24-24,0 23,-1 1,1 0,-1-1,1 1,-1-24</inkml:trace>
  <inkml:trace contextRef="#ctx0" brushRef="#br0" timeOffset="268685.3563">21378 14793,'0'-24,"0"48,0-1,0 1,0-1,0 1,0-1,0 1,0 23,-23-47,23 23,0 1,-24-24,24 24,0-48,0 0,0 1,0-1,0-23,0 24,24-1,-24 1,23-24,-23 23,0 1,24-1,-1 24,-23-23,24 23,-1 0,1 0,-24 23,23 1,-23-1,24-23,-24 24,0-1,23 1,1-24,-24-24,0 1,24 23,-24-24,23 1,1-1,-1 24,1-23,-24-1,23 24,1 0,-1 0,1 24,-1-1,-23 1,0-1,0 48,0-48,0 1,0-1,0 1,0 23,0 0,0-23,0-1</inkml:trace>
  <inkml:trace contextRef="#ctx0" brushRef="#br0" timeOffset="269213.322">22225 14746,'47'0,"-70"23,-1-46,24 70,-24-47,24 47,-23-24,-1 1,24-1,-23 24,-1-23,24-1,0 1,0 0,0-1,0-46,0-1,0 0,0 1,0-1,24 1,-1-48,1 48,-1-24,-23 23,24-23,0 47,-1-23,-23-1,24 1,-1 23,1 0,-1 23,1 1,-24-1,0 1,23 23,1-24,-24 1,0 23,0-24,23 1,-23 23,0-24,0 1,0 0,0-1,0 1,-23-24,23 23</inkml:trace>
  <inkml:trace contextRef="#ctx0" brushRef="#br0" timeOffset="269413.3147">22154 14934,'118'0,"0"118,-354-236,401 94,-141 24,-1 0,1 0,-1-23,1 23</inkml:trace>
  <inkml:trace contextRef="#ctx0" brushRef="#br0" timeOffset="269745.2908">22789 14722,'0'0,"0"24,0-1,0 1,-23 23,23-24,0 1,-24 23,1-24,23 1,0 23,0-23,0-1,23 1,1-1,-1-23,1 0,47 0,-24 0,0 0,0-23,0 23,23-24,-23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23:58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5668 893,'0'24,"23"-24,1 0,0-24,23 24,-24 0,24 0,-23 0,46-23,-46 23,23 0,0-24,-24 24,1 0,-1 0,1 0,-1 0,1 0,-24 24,0-1,23 1,-23-1,0 1,0-1,0 24,0-23,0 23,-23 0,23 0,0 0,0 0,-24 71,24-71,0 0,-23 23,23-23,0 0,0 1,0 46,0-71,0 24,0-23,0 23,-24-24,1 1,23-1,-47-23,23 24,-23-24,24 0,-24 0,0 0,0 0,0 0,-71-24,71 24,0 0,23 0,-23 0,24 0</inkml:trace>
  <inkml:trace contextRef="#ctx0" brushRef="#br0" timeOffset="324.8954">5621 1458,'47'0,"0"0,-23 0,23 0,0-24,0 24,0 0,0 0,0 0,0 0</inkml:trace>
  <inkml:trace contextRef="#ctx0" brushRef="#br0" timeOffset="3456.8818">8114 917,'0'-24,"0"1,0-1,0 1,0 46,0 1,0 23,0 0,0 0,0 0,-24 24,1-24,23 0,-24 23,1-23,-1 0,24 0,-23 0,-1 0,24 0,-23-23,23-1,-24 24,24-70,24 23,-24-47,23 23,-23 1,0-24,24 0,-24 0,23 0,-23 0,0 0,24-24,-24 24,23-23,1 22,-24-22,0 46,0-23,23 24,1-24,-1 94,1-24,-1 24,-23 0,24 24,-1-24,25 47,-25-47,24 0,-23 47,-1-70,-23 23,24-24,-24 1,23-1</inkml:trace>
  <inkml:trace contextRef="#ctx0" brushRef="#br0" timeOffset="3667.7004">8043 1317,'0'0,"24"0,-1 0,1 0,-1 0,24 0,-23 0,23 0</inkml:trace>
  <inkml:trace contextRef="#ctx0" brushRef="#br0" timeOffset="4326.891">9925 846,'0'-23,"0"46,-24-70,-23 47,0 0,0 24,24-1,-24 24,0 0,23 0,-23 0,0 1,0 22,23-23,1 0,-1 47,24-47,0 0,24-23,-1-1,24 1,-23-1,23 1,0-24,24 0,-24 0,23-24,1 1,-1-1</inkml:trace>
  <inkml:trace contextRef="#ctx0" brushRef="#br0" timeOffset="4562.9185">9454 1223,'24'0,"-1"0,1 0,23 0,-23 0,-1 0,48 0,-24-24,-24 24,24 0</inkml:trace>
  <inkml:trace contextRef="#ctx0" brushRef="#br0" timeOffset="5249.9072">11454 658,'23'-23,"-46"46,46-70,-46 47,23-23,-48 23,25 0,-1 0,-70 47,47-47,0 47,-23 0,-1 0,1 23,23 1,-24-1,24 1,-24 0,24-1,24 1,-1-24,1 23,23-23,0 0,23 0,24 0,0-23,24-1,0-23,-1 0,1 0,23-23,-24 23,24-24,0 1,-23-24</inkml:trace>
  <inkml:trace contextRef="#ctx0" brushRef="#br0" timeOffset="5692.3645">10819 1034,'-24'0,"24"24,0 0,0-1,0 1,0 23,-24 0,24-24,0 48,0-48,0 48,0-24,0-24,0 48,0-48,0 24</inkml:trace>
  <inkml:trace contextRef="#ctx0" brushRef="#br0" timeOffset="6629.4169">11571 470,'24'-23,"-1"23,-23-24,24 24,-1 0,-23 24,24-24,-24 23,23 1,1-1,-24 1,0-1,0 1,0-1,0 1,-24-24,24 23,-23-23,23-23,0-1,0 1,23-24,1 23,-24 1,23-1,1 1,-1-1,1 48,-1-1,-23 1,24-1,-24 1,0-1,23 1,-23-1,0 1,0-1,24 1</inkml:trace>
  <inkml:trace contextRef="#ctx0" brushRef="#br0" timeOffset="6901.8986">12371 376,'23'0,"-46"0,23 23,-24 1,24 0,-23-1,-1 1,1-1,-1 1,1-1,-1 1,1 23,-1-24</inkml:trace>
  <inkml:trace contextRef="#ctx0" brushRef="#br0" timeOffset="7124.8483">12065 399,'24'0,"-48"0,71 24,-23-24,-24 24,23-1,1-23,-24 24,47-1,-47 1,23-1,1-23,-1 24,1-1</inkml:trace>
  <inkml:trace contextRef="#ctx0" brushRef="#br0" timeOffset="7600.8976">12559 399,'23'-23,"1"23,-1 0,-23 23,24-23,-24 24,23 0,-23-1,0 1,0-1,0 1,0-1,-23 1,23-1,-24-23,24-23,0-1,24 24,-24-23,23-1,-23-23,24 47,0-47,-1 23,1 1,-1 23,1 0,-1 0,1 0,-1 23,1 1,-24 0,0-1,0 1,23-1,-23 1,0-1</inkml:trace>
  <inkml:trace contextRef="#ctx0" brushRef="#br0" timeOffset="11524.3992">16816 1152,'0'0,"0"-23,0-1,0 1,-24 23,1 23,-1-23,1 24,-1-1,-23 1,0-1,24 1,-24 23,-1 0,25-24,-1 1,1 23,23-24,0 1,23-24,1 23,47-23,-24 0,0 0,0 0,0 0,0-23,0 23</inkml:trace>
  <inkml:trace contextRef="#ctx0" brushRef="#br0" timeOffset="11946.3563">17098 1364,'0'23,"-24"-23,1 24,-1-1,24 1,0-1,-23-23,23 24,23-24,1 23,-1-23,1-23,-1 23,1-24,-24 1,0-1</inkml:trace>
  <inkml:trace contextRef="#ctx0" brushRef="#br0" timeOffset="12447.6694">17968 1058,'0'-24,"0"1,-23 23,-1-24,1 24,-1 24,-23-24,0 23,0 1,0 23,0 0,0-23,0 23,0-24,23 24,1-23,-1 23,24-24,0 1,0-1,24 1,-1-24,1 23,23-23,0 0,0 0,23 0,-23-23,1 23,22-24,-23 1</inkml:trace>
  <inkml:trace contextRef="#ctx0" brushRef="#br0" timeOffset="12658.9116">17427 1270,'0'23,"24"-23,-1 0,1 0,-1 0,24 0,0 0,-23 0,46-23</inkml:trace>
  <inkml:trace contextRef="#ctx0" brushRef="#br0" timeOffset="13325.7478">16557 1717,'24'0,"-24"23,0 1,0-1,0 1,0-1,-24 24,24-23,0 23,0-24,-23 1,23-1,0 24,0-23,0-1,0 1,-24-1</inkml:trace>
  <inkml:trace contextRef="#ctx0" brushRef="#br0" timeOffset="13603.7923">16369 2069,'-24'0,"24"24,0-1,0 1,0-1,24-23,-24 24,23-1,1-23,23-23,-24 23,25-24,-1 24,0-23,-24-1,24 1,-23-1</inkml:trace>
  <inkml:trace contextRef="#ctx0" brushRef="#br0" timeOffset="14517.895">15969 2681,'0'23,"24"1,-1-24,1 0,23 0,-47-24,23 24,1-23,-1-1,1 24,-1-23,-23-1,0 1,-23 23,-24 0,23 0,-23 0,0 23,0 1,-23-1,22 1,1-1,0 24,24-23,-1 23,1-24,23 1,23-1,1 1,-1-1,24-23,0 0,1 0,-1 0,0 0,0 0,0 0</inkml:trace>
  <inkml:trace contextRef="#ctx0" brushRef="#br0" timeOffset="14759.3199">16463 2845,'0'0</inkml:trace>
  <inkml:trace contextRef="#ctx0" brushRef="#br0" timeOffset="16956.8991">16722 2634,'0'23,"0"1,0-1,0 1,23-1,-23 1,0-1,24-23,-1 24,-23-1,24-23,-1 24,1-24,-1 0,1 0,-24-24,23 24,-23-23,24-1,-24 1,0-1,0 1,-24-1,24 1,0-1,0 48,24-24,-1 0,24 0,-23 0,23-24,0 24,0 0,0 0,-23-23,23 23,-24 0,1 0,-1 0,1 0,-1 0,-46 0,-24 0,47 23,-24-23,1 24,-1-24,1 23,23 1,-24-24,1 23,-1 1,24-1,0 1,24-24,-24 23,23-23,1 0,-1 0,1 0,-24-23,23 23,1-24,-24 1,23 23,-23-24,0 1,24-1,-24 1,0-1,0 48,0-1,0 1,0-1,0 1,23-24,-23 23,24-23,-1 0,1 0,-1 0,1-23,-1-1,1 24,-24-23,0-1,0 1,23-1,-23-23,24 24,-24-24,0 23,23 1,-23-24,0 23,0 1,0-1,0 1,-23 23,23-24,-24 24,1 0,23 24,0 23,-24-24,24 24,0-23,0 23,0-24,0 24,0-23,24 23,-24-24,0 1,0-1,0 1,0-1,23 1,-23-1,24-23,-1 0,1 0,-1 0,-23-23,47-1,-23 1,0-1,-24 1,23-1,-23 1,0-1,0 48,0-1,0 1,0-1,0 1,0-1,24-23,-24 24,23-24,1 0,-1 0,1 0,-1 0,-23-24,0 1,24 23,-24-24,23 1,-23-1,0 1,24 23,-24-24,0 1,0 46,0 1,0-1,0 1,0-1,0 1,0-1,0 1,23-24,1 23,-1-23,1 0,-1 0,1-23,-1 23,1-24,-1 24,1-23,-1-1,1 1,-24-1,0 1,23 23,-23-24,0 1,0-1,-23 24,23 24,-24-1,1-23,-1 24,24-1,0 1,0-1,0 1,0-1,24 1,-1-1,1 1</inkml:trace>
  <inkml:trace contextRef="#ctx0" brushRef="#br0" timeOffset="21193.8201">19215 705,'0'0,"0"-23,0-1,0 1,0-1,0 1,-24 23,1 0,-1 0,-23 0,24 23,-25 1,25-1,-1 1,-23 23,-23 0,46 0,-23 23,24-23,-24 0,23 24,24-47,-23 23,23 0,23-24,-23 1,24-1,23 1,0-24,0 0,23 0,-23-24,48 1,-25 23,1-24,-24 1,0-1</inkml:trace>
  <inkml:trace contextRef="#ctx0" brushRef="#br0" timeOffset="21524.6901">18862 846,'0'24,"0"-1,0 24,-24-23,24 23,0-24,0 1,0 23,0-23,0-1,0 1,0-1</inkml:trace>
  <inkml:trace contextRef="#ctx0" brushRef="#br0" timeOffset="23065.9187">21402 1058,'0'24,"0"-1,0 1,0-1,23-23,-23 24,0-1,0 1,24-24,-24 23,23-23,1 0,-24-23,47 23,-24-24,1 24,0-23,-1-1,1 1,-24-1,0 48,0-1,0 1,0-1,0 1,23-24,1 0,-1 0,1 0,-1 0,1 0,-24-24,23 24,-23-23,0-1,0 1,0-1,0 1,0-1</inkml:trace>
  <inkml:trace contextRef="#ctx0" brushRef="#br0" timeOffset="23257.922">22037 1223,'0'0</inkml:trace>
  <inkml:trace contextRef="#ctx0" brushRef="#br0" timeOffset="24035.9202">22319 1246,'0'0,"0"24,24-1,-1-23,1 0,-1-23,1 23,-24-24,23 1,1 23,-24-24,0-23,0 0,0 24,0-1,0 0,-24 1,1 23,-1 0,1 0,23 23,-24 1,48 0,-1-24,1 0,23 0,-24 0,24-24,0 24,-23 0,-1 0,1 0,-1 0,1 0,-1 0,-23 47,0 0,-23-23,23-1,0 1,0-1,0 1,0-1,0 1,23-24,1 0</inkml:trace>
  <inkml:trace contextRef="#ctx0" brushRef="#br0" timeOffset="24232.225">23025 1223,'0'0,"23"0</inkml:trace>
  <inkml:trace contextRef="#ctx0" brushRef="#br0" timeOffset="24762.9564">23401 776,'23'0,"-46"0,46-24,-23 1,24 23,-24 23,0 1,0-1,0 24,0 0,-24 0,24-23,-23 23,23 0,0-23,0 23,0-24,23 24,1-23,-1-1,1-23,0 0,-1 0,1 0</inkml:trace>
  <inkml:trace contextRef="#ctx0" brushRef="#br0" timeOffset="24983.9142">23283 1011,'-23'0,"46"0,-46-24,46 24,24 0,-47-23,47 23,-23 0,23 0,-24 0,25 0,-25 0,48 0,-48 0</inkml:trace>
  <inkml:trace contextRef="#ctx0" brushRef="#br0" timeOffset="25197.9145">23824 1152,'0'0,"0"24</inkml:trace>
  <inkml:trace contextRef="#ctx0" brushRef="#br0" timeOffset="26594.9212">25118 1058,'0'24,"0"-1,23-23,1 0,23 0,-47-23,47 23,-24-24,24 24,-47-24,24 24,-1-23,-23-1,0 1,0-1,0 1,-23 23,-1-24,1 48,-1-24,-23 23,24 1,-24-1,0 1,23 23,-23-23,24-1,-1 24,1-23,46-1,-23 1,24-24,-1 23,1-23,23 24,0-24,0-24,0 24</inkml:trace>
  <inkml:trace contextRef="#ctx0" brushRef="#br0" timeOffset="26823.9609">25729 1152,'0'24</inkml:trace>
  <inkml:trace contextRef="#ctx0" brushRef="#br0" timeOffset="27990.4434">26106 940,'0'24,"0"-1,0 1,0-1,0 1,23 0,-23-1,24 1,-1-1,1-23,-24 24,23-24,1 0,-24-24,23 1,-23-24,24 23,-24 0,23 1,-23-1,-23 1,46 46,1-23,-24 24,23-24,1 0,-1 0,24 0,0 0,-23 0,-1-24,24 24,-23-23,23 23,-23-24,-1 24,1-23,-1-1,-23 1,-23 23,-1 0,1 0,-1 23,-23 1,47 23,-24-47,-23 47,47-24,0 1,-23 0,23-1,23 1,-23-1,24-23,23 0,-47 24,47-24,0 0</inkml:trace>
  <inkml:trace contextRef="#ctx0" brushRef="#br0" timeOffset="28685.9149">27093 917,'0'-24,"-23"24,-1 0,1 24,-1-1,1 1,-1-24,24 47,0-24,-23 1,-1-24,24 24,0-1,0 1,0-1,24-23,-1 0,-23 24,24-24,-1 0,1 0,-1-24,1 24,-1 0,1 0,-24-23,47-24,-47 23,0-23,0 0,23 23,-23-23,24 0,-24 0,23 24,-23-24,0 23,0-23,0 24,0-1,0 1,0-1,0 48,0-1,-23 1,23 23,-24 0,24 0,-23-24,23 24,0 0,23 0,1 24,-24-48,23 1,-23 0,47-24,-47 23,71-23,-24-23</inkml:trace>
  <inkml:trace contextRef="#ctx0" brushRef="#br0" timeOffset="28971.5455">27023 705,'-24'0,"48"0,-24 0,23-23,1 23,23 0,0 0,-24 0,24 0,0 0,1 0,22 0,-46 0,23-24</inkml:trace>
  <inkml:trace contextRef="#ctx0" brushRef="#br0" timeOffset="30025.9006">27634 846,'-23'0,"23"24,-24-24,1 23,23 1,0-1,0 1,-24-24,24 23,-23 1,23-1,23 1,1-24,-1 0,1 0,-1 0,1-24,-1 1,-23-1,0 1,0-1,0 1,-23 23,-1 0,1 23,46-23,1 0,-1 0,1 0,-1 0,1 0,-1-23,24-1,-23 24,-24-23,23 23,-23-24,24 1,-24-1,0 1,0-1,0 1,0-1,0 1,-24 23,24-24,-23 24,-1 0,1 0,46 0,-23 24,24-24,-1 23,1-23,23 24,0-24,-23 0,23 23,-24 1,1-1,-24 1,0-1,0 1,0-1,0 1,0-1,0 1,0-1,0 1,0-1,23 1,1-24,-1 0</inkml:trace>
  <inkml:trace contextRef="#ctx0" brushRef="#br0" timeOffset="33099.5183">28787 470,'0'-23,"0"-1,0 48,0-1,0 1,0 23,0-24,0 24,0-23,0 46,0-46,0 46,0-23,0 0,0 0,23 0,-23 24,0-47,0 23,0-24,0 1,0-1,24 1</inkml:trace>
  <inkml:trace contextRef="#ctx0" brushRef="#br0" timeOffset="33762.6965">29139 635,'-23'0,"23"23,0 1,0 23,0 0,0-24,23 1,-23-1,24 24,-24-23,23-1,1 1,0-24,-1 0,1 0,-1 0,-23-24,0 1,24-1,-24 1,0-1,0-23,0 0,0 24,23-24,-23 23,24 1,-1 23,1 0,-1 0,24 0,-23 0,23 0,-24 0,1 0</inkml:trace>
  <inkml:trace contextRef="#ctx0" brushRef="#br0" timeOffset="34715.4349">29610 964,'-24'0,"24"23,-23-23,23 24,0-1,-24 1,24 0,-23-1,46 1,-23-1,24-23,-1 0,1-23,-1-24,1 23,-1 0,-23 1,0-1,0 1,0-1,0 1,-23-1,-1 24</inkml:trace>
  <inkml:trace contextRef="#ctx0" brushRef="#br0" timeOffset="35267.1886">30033 564,'-23'0,"46"0,-23 0,24 24,23-24,-24 23,1-23,-1 24,24-24,-23 23,-1 1,1-24,-1 23,1 1,-1-24,24 23,-23 1,-24-1,0 1,-24-24,24 23,-23 1,-24-1,47 1,-47 23,23-24,-23 1,0 23,24-47,-1 24</inkml:trace>
  <inkml:trace contextRef="#ctx0" brushRef="#br0" timeOffset="42492.6403">21543 2422,'0'-23,"0"-1,0 1,-24 23,1 0,-1 0,1 0,-1 23,24 1,-23-1,-1 1,24-1,-23 24,-1-23,24-1,0 1,0-1,0 1,0-1,24 1,-1-24,1-24,-1 24,-23-23,24 23,-1-24,-23 1,24 23,-24-24,0 1,0-1,23 1,-23-1,0 1,0 46,0 1,0-1,0 1,0-1,0 1,24-24,-24 23,23-23,1 0,0 0,-24-23,23 23,1 0,-24-24,0 1,23-1,1 24,-24-23,23 23,1 0,-24 23,23-23,-23 24,24-1,-24 1,0-1,0 1,0-48,23 24,-23-23,0-1,24 24,-24-23,23 23,-23-24,24 24,-1 24,1-24,-24 23,0 1,23-1,-23 1,24-1,-24 1</inkml:trace>
  <inkml:trace contextRef="#ctx0" brushRef="#br0" timeOffset="43022.6858">22319 2446,'-23'0,"-1"0,1 23,-1-23,0 24,24-1,-23-23,-1 24,24-1,0 1,-23-1,23 1,23-1,1-23,-1 0,-23-23,24 23,0-24,-1 1,-23-1,0-23,24 24,-1-24,-23 23,0-23,0 24,0-25,0 25,0-1,0 1,0-1,0 48,0-1,0 24,0 1,24-25,-24 24,0 0,23 0,-23-23,24 23,-24-24</inkml:trace>
  <inkml:trace contextRef="#ctx0" brushRef="#br0" timeOffset="43961.9421">23448 2093,'23'0,"1"0,0 0,-1 0,1 0,23 0,-24 0,1 0,-1 0,1 0,-1 0,1 0,-1-24,-23 48,0-1,0 1,0-1,0 1,-23 23,23-24,0 1,0 23,0 0,0-23,0 23,23-24,-23 24,0-23,0-1,0 1,0-1,0 1,0-1,0 1,-23-24,-1 0,1 0,-1 0,1 0,-1-24,1 24,-1-23,-23 23,47-24,-47 1</inkml:trace>
  <inkml:trace contextRef="#ctx0" brushRef="#br0" timeOffset="44226.0583">23471 2328,'24'0,"0"0,-1 0,1 0,23 0,-24 0,1 0,23 0,-24 0</inkml:trace>
  <inkml:trace contextRef="#ctx0" brushRef="#br0" timeOffset="45638.9292">24836 2422,'0'-23,"0"-1,-24 24,1 0,-1 0,0 0,1 24,23-1,-24-23,24 24,-23 23,23-24,0 1,0-1,0 1,23-24,1 0,-1-24,1 1,-24-1,24 24,-1-23,1-1,-24 1,0-1,0 48,0-1,23-23,-23 24,0-1,24-23,-24 24,23-24,1 23</inkml:trace>
  <inkml:trace contextRef="#ctx0" brushRef="#br0" timeOffset="46334.9345">25588 2516,'24'0,"-24"-23,23 23,-23-24,24 24,-24-23,23-1,1 1,-1-1,-23 1,0 46,24 1,-24-1,23 1,-23-1,0 1,0-1,24-23,-24 24,-24-24,24 23,-23-23,-1 0,1 0,-1 0,1 0</inkml:trace>
  <inkml:trace contextRef="#ctx0" brushRef="#br0" timeOffset="46673.9382">26059 2375,'0'-23,"-24"23,24 23,-24-23,1 24,23-1,-24-23,1 47,23-23,0-1,0 1,23-24,1 23,-1-23</inkml:trace>
  <inkml:trace contextRef="#ctx0" brushRef="#br0" timeOffset="47590.9365">26435 2399,'0'-24,"-24"24,1 24,-1-24,1 23,-1-23,1 24,-1-1,24 1,0-1,-23-23,23 24,0-1,23-23,1 0,-1 0,1 0,-24-23,23 23,1-24,-1 1,-23-1,0 48,0-1,0 1,24-24,-1 0,1 0,-1 0,1-24,-1 24,-23-23,24-1,-1-23,1 47,-24-47,23 24,-23-1,24-23,-24 23,0 1,0-24,0 23,0 1,0-1,0 1,0-1,0 1,-24 46,24 1,-23-24,23 47,0-24,-24 24,24 0,0-23,0 23,0-23,0 23,24-24,-24 1,0-1,23 1,1-24</inkml:trace>
  <inkml:trace contextRef="#ctx0" brushRef="#br0" timeOffset="48606.4513">27023 2328,'0'-24,"-24"1,1 23,-1 23,1 1,-1 0,1-24,23 23,0 1,0-1,0 1,0-1,23 1,1-24,-1 0,1-24,-1 24,-23-23,24-1,-1 1,-23-1,0 1,24 23,-24 23,0 1,23-24,1 23,-1-23,1 0,-1-23,1 23,-24-24,23 24,-23-23,0-1,0 0,0 1,0-1,0 1,0-1,0 1,0-1,-23 24,-1 0,1 0,23 24,0-1,23-23,1 0,-24 24,23-24,24 23,-23-23,0 0,-1 24,24-24,-23 0,-1 23,-23 1,24-24,-24 24,0-1,0 1,23-1</inkml:trace>
  <inkml:trace contextRef="#ctx0" brushRef="#br0" timeOffset="51022.2986">28763 2234,'0'-24,"-23"24,-1 0,1 0,-1 0,1 24,-1-24,1 23,-25 1,25-1,-1 1,24 0,-23-1,-1 24,24-23,0-1,24 1,-1-24,1 0,-1 23,25-23,-25 0,24 0,0 0,-23-23</inkml:trace>
  <inkml:trace contextRef="#ctx0" brushRef="#br0" timeOffset="53248.7585">8302 4139,'-23'0,"23"23,0 1,0-1,0 25,-24-1,0-24,24 48,-23-24,-1 23,24-23,-47 24,24-24,23 0,-24 23,1-46,23 23,0-23,-24 23,24-24,0 1,24-48,-24-23,0 24</inkml:trace>
  <inkml:trace contextRef="#ctx0" brushRef="#br0" timeOffset="53579.9025">8255 4233,'24'-24,"-48"48,48-71,-24 23,0 48,23-24,-23 23,24 1,-24 23,23-23,-23 23,0 0,24 0,-24 0,0 0,23 0,-23 0,0 0,0 0,0-24,0 24,24-23,-24-1,0 1,23 0,-23-1,0 1,0-1</inkml:trace>
  <inkml:trace contextRef="#ctx0" brushRef="#br0" timeOffset="53807.3754">8090 4656,'24'-23,"23"23,-24 0,24 0,-23 0,0 0,23-24</inkml:trace>
  <inkml:trace contextRef="#ctx0" brushRef="#br0" timeOffset="60157.9204">9501 4633,'-23'-24,"-1"24,24-23,-23 23,-1 0,1 0,-24 23,23 1,1-1,23 1,-24 23,1-47,23 47,0-24,0 1,0-1,0 25,23-48,1 23,23-23,23 0,-23 0,0 0</inkml:trace>
  <inkml:trace contextRef="#ctx0" brushRef="#br0" timeOffset="62382.6913">10019 4209,'-24'24,"24"0,0-1,0 1,-23 23,23 0,0 23,-24-23,24 0,0 24,0-24,0 23,0-23,0 0,0 1,0-1,0 0,0-24,24 24,-24-23</inkml:trace>
  <inkml:trace contextRef="#ctx0" brushRef="#br0" timeOffset="62926.1272">10136 4468,'0'24,"0"-1,0 1,0-1,0 1,0-1,0 1,24-1,-24 1,24 23,-1-24,-23 1,24-1,-1 1,1-24,-1 0,1-24,-1 1,-23-24,0 23,0 1,0-1,0-23,0 0,0 24,0-1,-23 1,23-1,0 1,23-1,1 24,-1 0,1 0,23-23,-24 23,1 0</inkml:trace>
  <inkml:trace contextRef="#ctx0" brushRef="#br0" timeOffset="63412.9491">10583 4750,'-23'0,"-1"24,1-1,23 1,0-1,0 1,0 0,23-24,1 0,-1 0,1-24,-1 0,-23 1,-23 23,23-24,-24 1</inkml:trace>
  <inkml:trace contextRef="#ctx0" brushRef="#br0" timeOffset="63840.9461">10795 4421,'0'-23,"0"46,-24-46,24-1,24 24,0 24,-1-24,1 0,-1 23,1-23,-1 24,1-1,-1-23,1 24,-24-1,23-23,-23 24,24-1,-1 1,-23-1,0 1,-23-1,-1 1,1 23,-1-47,-23 23</inkml:trace>
  <inkml:trace contextRef="#ctx0" brushRef="#br0" timeOffset="64688.9724">9196 4021,'-24'0,"24"24,0-1,-23 24,-1-23,24 46,-23-22,-1 22,1 24,-1-23,1 23,23-24,-24 24,24-23,0 0,24-1,-1 1,1-24,46 23,-23-46,24 23,-24 0,23-24,1 24</inkml:trace>
  <inkml:trace contextRef="#ctx0" brushRef="#br0" timeOffset="65248.9447">11312 4021,'0'0,"-23"0,23 24,0-1,23 24,1-23,-1-1,1 24,-1 1,25-1,-25 0,24 0,-23 23,-1-23,1 24,-24-1,0-23,0 24,-24-1,1-22,-1 22</inkml:trace>
  <inkml:trace contextRef="#ctx0" brushRef="#br0" timeOffset="66088.9531">12676 4586,'24'0,"0"0,-1 0,1 0,-1 0,24 0,-23 0,23 0,0 0,-24 0,1 0,-1 0</inkml:trace>
  <inkml:trace contextRef="#ctx0" brushRef="#br0" timeOffset="66297.9472">12818 4727,'0'0,"-24"0,1 0,46 0,24 0,-23 0,23 0,-24 0,24 0,0 0,0 0,-23 0,23-24</inkml:trace>
  <inkml:trace contextRef="#ctx0" brushRef="#br0" timeOffset="67343.9524">10701 4351,'0'0,"0"-24,23 24,-23 24,24-24,-24 23,47-23,0 24,0-24,-23 23,-1-23,1 24,-1-24,1 23,-1-23,1 0,-1 0,-23 24,24-1,-1-23,-23 24,0-1,24-23,-48 0,24 24,-23-24,-1 23,24 1,-23-1,-1-23,1 24,-1-1,1 1,-24-1,47 1,-24-24,-23 23,47 1,-23-24,-1 23</inkml:trace>
  <inkml:trace contextRef="#ctx0" brushRef="#br0" timeOffset="68354.5974">14017 4539,'0'0,"0"-24,-23 24,-1 0,0 0,1 0,23 24,-24-1,1 1,-1-1,24 1,-23-1,23 24,-24-23,24-1,0 1,0 23,24-24,-1 1,1-24,-1 24,48-24,-24 0,-23 0</inkml:trace>
  <inkml:trace contextRef="#ctx0" brushRef="#br0" timeOffset="70361.9599">14746 4115,'0'24,"0"-1,0 1,0-1,-23 25,-1-1,24-24,0 24,-23 0,-1 0,1 0,-1 0,0 24,24-48,-23 24,-1-23,24-1,0 1,0-1,0 1</inkml:trace>
  <inkml:trace contextRef="#ctx0" brushRef="#br0" timeOffset="70681.947">14746 4139,'0'0,"0"-24,24 24,-24 24,23-24,-23 47,0-24,24 1,-24 23,23-23,-23 23,24 0,-24-24,0 1,23-1,-23 24,24-23,-24-1,0 1,0-1,0 1,0-1</inkml:trace>
  <inkml:trace contextRef="#ctx0" brushRef="#br0" timeOffset="70881.974">14629 4492,'-24'0,"48"0,-24-24,23 24,24 0,-23 0,-1 0,24 0,-23 0</inkml:trace>
  <inkml:trace contextRef="#ctx0" brushRef="#br0" timeOffset="71584.9511">15240 4068,'0'0,"0"-23,-24 23,1 0,23 23,0 1,0-1,0 1,0-1,0 24,0-23,0 23,0 0,0 0,23 0,-23 0,0 24,0-24,0 0,0 0,0 0,0 0,0 0,0-24,0 25,0-25,-23 1</inkml:trace>
  <inkml:trace contextRef="#ctx0" brushRef="#br0" timeOffset="72419.9577">15405 4398,'0'23,"0"1,0-1,23 1,-23-1,24 1,-24-1,23 1,1-1,-1 1,1-24,-1 0,1 23,-1-23,1 0,-24-23,23 23,-23-24,-23 1,23-1,0 1,-24-1,24 1,-23-1,23 1,0-1,0 1,23-24,1 23,-1 1,1 23,-1-24,48 1,-48 23,24 0,1 0</inkml:trace>
  <inkml:trace contextRef="#ctx0" brushRef="#br0" timeOffset="73022.9592">15969 4586,'-23'0,"-1"0,24 23,-23 1,-1-1,24 1,0-1,0 1,0-1,24-23,-24 24,23-24,1 0,-1 0,-23-24,24 24,-24-23,23 23,-23-24,0 1,-23-1,23 1,-24-1,24 1</inkml:trace>
  <inkml:trace contextRef="#ctx0" brushRef="#br0" timeOffset="73507.0353">16251 4186,'0'0,"0"23,47-23,-47 24,24-24,23 24,-47-1,23-23,1 24,-1-24,1 23,-1 1,1-24,0 23,-24 1,47-1,-47 1,0-1,0 1,-24-1,1 24,-25-23,25-1,-24 1</inkml:trace>
  <inkml:trace contextRef="#ctx0" brushRef="#br0" timeOffset="74345.9547">13217 6185,'24'0,"-1"0,1 0,-1 0,25 0,-25 0,1-23,23 23,-24 0,1 0</inkml:trace>
  <inkml:trace contextRef="#ctx0" brushRef="#br0" timeOffset="74547.9573">13359 6303,'0'23,"0"-46,23 46,1-23,-1 0,24 0,-47-23,47 23,0 0</inkml:trace>
  <inkml:trace contextRef="#ctx0" brushRef="#br0" timeOffset="75855.9521">14252 6114,'0'-23,"-23"23,-1 0,1 0,-1 0,1 23,-1-23,1 48,-1-25,-23 1,47-1,-23 1,-1 23,24-24,0 1,0-1,24 24,-1-47,1 24,23-24,0 0,-24 0,24 0</inkml:trace>
  <inkml:trace contextRef="#ctx0" brushRef="#br0" timeOffset="81807.9734">15193 6020,'0'-23,"-24"23,1 0,-1 0,1 0,-1 0,1 23,-1-23,1 24,-1-1,1 1,-1-1,1 1,-1 23,1-23,23-1,0 1,0-1,0 1,0-1,23 1,1-24,-24 23,47-23,-24 0,24 0,0 0,-23-23</inkml:trace>
  <inkml:trace contextRef="#ctx0" brushRef="#br0" timeOffset="82281.4895">15405 6256,'-24'23,"1"-23,23 24,0-1,-24 1,24-1,0 1,24-24,-24 23,23-23,1 0,-24-23,23-1,-23 1,-23-1,23 1</inkml:trace>
  <inkml:trace contextRef="#ctx0" brushRef="#br0" timeOffset="83003.9744">15640 5762,'0'-24,"0"1,0 46,0 1,0-1,0 1,0 23,0 0,0 0,0 0,0 0,0 0,0 0,0 0,0 0,0-23,0 23,0 0,0 0,0 0,-24-24,24 24,-23-23,23-1,0 1,-24-1</inkml:trace>
  <inkml:trace contextRef="#ctx0" brushRef="#br0" timeOffset="83829.9494">16016 6020,'0'24,"0"-1,0 1,0-1,0 1,0 23,24-47,-24 47,0-23,23-1,1 1,-24-1,0 1,23-24,1 0,-1 0,-23-24,0 1,0-1,0 1,0-1,0 1,0-1,0-23,0 23,0 1,24-1,-1 1,24-1,0 24,-23 0,23 0,-24 0,1 0,23 0</inkml:trace>
  <inkml:trace contextRef="#ctx0" brushRef="#br0" timeOffset="84446.9581">16463 6303,'-24'0,"1"0,23 23,0 1,-24-24,24 23,0 1,0-1,0 1,24-24,-1 0,1 0,-1-24,1 24,-24-23,0-1,24 1,-24-1,0 1,0-1,-24 1</inkml:trace>
  <inkml:trace contextRef="#ctx0" brushRef="#br0" timeOffset="84931.9715">16769 5950,'0'0,"-24"-24,48 48,-1-24,-23 23,24 1,-1-1,1 1,-1-1,1 1,-1-1,1 1,-24 0,0-1,0 1,-24-1,1 1,-24-1,47 1,-47-1,23 1</inkml:trace>
  <inkml:trace contextRef="#ctx0" brushRef="#br0" timeOffset="86013.9621">17027 5668,'0'0,"0"-24,0 48,24 23,-1-24,1 1,-1 23,1 0,0 0,-1-24,-23 48,24-24,-24 0,0 0,0 0,-24 0,24 0,-23 0,-1 0,-23 24,23-24,-23 0</inkml:trace>
  <inkml:trace contextRef="#ctx0" brushRef="#br0" timeOffset="86673.9267">14840 5668,'-23'0,"-1"0,-23 23,47 1,-23 23,-1 0,1 0,-24 23,47-23,0 24,-24-1,24 1,0 0,0-24,0 23,24-23,-24 24,23-24,24 0</inkml:trace>
  <inkml:trace contextRef="#ctx0" brushRef="#br0" timeOffset="88280.8992">13664 7714,'24'0,"-1"0,1 0,-1 0,1-24,-1 24,24 0,-23 0,23-23,-24 23</inkml:trace>
  <inkml:trace contextRef="#ctx0" brushRef="#br0" timeOffset="88473.9691">13688 7878,'0'0,"23"0,1 0,-1-23,24 23,-23-24,-1 24,24-23,-23 23</inkml:trace>
  <inkml:trace contextRef="#ctx0" brushRef="#br0" timeOffset="91115.8104">14581 7643,'0'-23,"-23"23,23-24,-24 24,24-23,-47 23,24 0,-24 0,47 23,-47 1,23-24,1 23,-1 1,24 23,-23-24,-1 1,24 46,0-46,0-1,24 1,-1-1,24-23,-23 24,23-24,0 0,0 0,-24-24,24 24</inkml:trace>
  <inkml:trace contextRef="#ctx0" brushRef="#br0" timeOffset="91690.9727">14793 7855,'-23'0,"-1"23,24 1,-23-1,23 1,-24-1,24 1,0-1,0 1,24 0,-1-24,1 0,-1 0,-23-24,47 24,-47-24,24 1,-24-1,23 24,-23-23,0-1,-23 24,23-23,0-1</inkml:trace>
  <inkml:trace contextRef="#ctx0" brushRef="#br0" timeOffset="94679.9674">15616 7620,'0'-24,"-23"24,-1 0,1 0,-1 0,24 24,-23-1,-1 1,24 23,-47-24,47 1,-23 23,23 0,0-24,23 1,1-1,-1-23,1 0,-1 24,1-24</inkml:trace>
  <inkml:trace contextRef="#ctx0" brushRef="#br0" timeOffset="95402.9527">16016 7290,'0'0,"0"-23,0 46,0 1,0 23,0-24,0 48,0-47,0 46,0-23,-23 0,23 0,0 0,0 24,0-24,0 0,0 0,0-24,0 24,23 1</inkml:trace>
  <inkml:trace contextRef="#ctx0" brushRef="#br0" timeOffset="95988.971">16228 7502,'0'0,"0"-23,0 46,0 1,0-1,0 24,23-23,-23-1,0 1,24-1,-1 1,1-1,-1-23,1 24,-1-24,1 0,-24-24,0 1,0-1,0 1,0-1,0 1,0-1,0 1,0-1,0 1,23-1,1 1,-24-1,47 24,-23-23,23 23,0 0,-24 0</inkml:trace>
  <inkml:trace contextRef="#ctx0" brushRef="#br0" timeOffset="96632.9644">16698 7784,'-23'0,"-1"24,24-1,0 1,0-1,0 1,24-1,-1-23,1 0,-1-23,1-1,-24 1,0-1,0 1,-24 23</inkml:trace>
  <inkml:trace contextRef="#ctx0" brushRef="#br0" timeOffset="97367.9776">16980 7455,'-23'0,"46"0,1 0,-1 0,1 0,23 24,-47-1,47-23,-23 24,-1-1,1-23,-1 24,1-1,-24 1,23-1,1-23,-24 24,0-1,0 1,-24-24,1 23,-1-23,-23 24,47-1,-47 1,0-24,47 23</inkml:trace>
  <inkml:trace contextRef="#ctx0" brushRef="#br0" timeOffset="98541.9676">15240 7126,'0'0,"-24"23,1 24,23-23,-24 23,1 23,-1-23,1 24,-1 23,1-23,-1 46,24-46,0-1,0 1,0-24,24 24,-1-24,24 0,0 0,0-24,48 1,-48-1</inkml:trace>
  <inkml:trace contextRef="#ctx0" brushRef="#br0" timeOffset="99286.7907">17592 7008,'0'24,"23"-1,1 1,-24 23,0-24,23 1,1 23,-1 0,-23-24,0 48,0-48,0 48,0-24,0 0,0 24,-23-24,-1 23,1 1,-24 23,23-24</inkml:trace>
  <inkml:trace contextRef="#ctx0" brushRef="#br0" timeOffset="105100.7071">15381 8654,'-23'0,"23"24,0 0,0-1,0 1,23-24,-23 23,24-23,-24 24,23-24,1 0,-1 23,24-23,-23 0,23-23,-24 23,1 0,-1-24,1 24,23-23,-24 23,24-24,0 24,-23-23,23-1,0 0,0 24,-23-23,23 23,-24-24,1 24,-1-23,1 23,-1 0,1 0,-1 0,-23 23,24 1,-1-24,-23 23,24-23,-24 24,0 0,0-1,0 1,0-48,23 1,1 23,-24-24,0 0,23 24,1 0,-1 0,1 0,-1 0,1 0,0 0,-1 0,1 0,23 24,-24-24,-23 24,47-1,-23-23,-1 24,24-24,-23 0,23 0,0 0,0 0,0 0,0-24,23 24,-22-23,46-1,-47 0,-24 24,24-47,-23 24,-24-1,23 24,-23-23,0-1,0 1,0-1,0 1</inkml:trace>
  <inkml:trace contextRef="#ctx0" brushRef="#br0" timeOffset="106199.9894">15216 9478,'0'0,"0"23,24-23,0 0,23 0,-24 0,1 0,-1 0,1-23,-1-1,1 24,-1-23,1 23,-24-24,23 1,-23-1,0 1,-23-1,-1 0,1 24,-1 0,1 0,-1 24,1-24,-24 24,23-1,-23 24,23-23,1 23,-1 0,1 0,-1-24,24 24,0-23,0-1,24 1,-1-24,1 0,23 0,24 0,-24-24,0 24,0-23,0 23,0-24</inkml:trace>
  <inkml:trace contextRef="#ctx0" brushRef="#br0" timeOffset="106478.8603">15804 9595</inkml:trace>
  <inkml:trace contextRef="#ctx0" brushRef="#br0" timeOffset="107720.9775">16110 9384,'0'-24,"0"48,0-1,24-23,-24 24,0-1,0 1,23-1,1 1,-1-1,-23 1,24-1,-1-23,1 0,-24-23,0-1,23 1,-23-1,0 1,0-1,0 1,0-1,24 24,-1 0,1 0,23 0,0-23,-24 23,25 0,-25-24,1 24,23-23,-24 23,1 0,-1 0,-23-24,24 24,-24-24,0 1,-24 23,-23 23,24 1,-1 0,1-1,-1 1,24-1,0 1,0-1,0 1,24-24,-24 23,23-23,1 24,23-24,-24 0,1 0,-1 0</inkml:trace>
  <inkml:trace contextRef="#ctx0" brushRef="#br0" timeOffset="108538.9808">17121 9313,'-23'0,"-1"0,1 0,-1 24,1-24,-1 23,24 1,-23-1,23 1,-24-1,24 1,0-1,24 1,-24-1,23-23,-23 24,47-24,-47 23,71-23,-24-23,0-1,-23 1,23-1,-24 1,1-1,-24 1,0-1,23 1,-23-24,0 23,24-23,-24 23,0-23,0 24,0-24,0 23,0-23,0 24,0 46,0 1,-24-1,24 24,0-23,0 23,0 0,0-24,0 25,24-25,-24 1,0 23,23-47,1 23,-1 1,1-24,-1 23,1-23,-1 0,1 0,23-23,0-1</inkml:trace>
  <inkml:trace contextRef="#ctx0" brushRef="#br0" timeOffset="108846.0149">17051 9195,'-24'0,"48"0,-1-23,1 23,-1 0,25 0,-25 0,48 0,-24 0,0 0,0 0,0 0,-24 0,24 0,0 0,-23-24</inkml:trace>
  <inkml:trace contextRef="#ctx0" brushRef="#br0" timeOffset="109912.9775">17851 9242,'-24'0,"1"0,-1 0,0 0,24 24,-23-1,23 1,-24-24,24 24,0-1,0 1,0-1,0 1,24-24,-1 0,1 0,0 0,23 0,-24-24,-23 1,24 23,-1-24,-23 1,0-1,-23 0,-1 24,24-23,0 46,24 1,-1-24,1 0,-1 0,1-24,-1 24,1-23,-24-1,23 24,-23-23,24 23,-24-24,0 1,0-1,0 1,-24-1,1 24,-1 0,1 0,-1 0,1 0,-1 0,24 24,24-24,-1 0,24 0,-23 0,23 0,-24 23,1-23,-1 0,24 24,-23-1,-1 1,-23-1,0 1,0-1,0 1,-23 0,23-1,0 1,0-1,0 1,23-24,-23 23,24-23,-1 0,1 0,-1 0,1 0</inkml:trace>
  <inkml:trace contextRef="#ctx0" brushRef="#br0" timeOffset="118664.1122">13170 10748,'0'0,"-23"-24,-1 24,1 0,-1 0,1 0,-1 0,1 24,-24-24,47 23,-24 1,1-1,23 1,0-1,-24 24,24 0,0-23,0-1,0 1,24-1,-24 1,47-1,-24-23,24 0,0 0,-23 0,-1 0</inkml:trace>
  <inkml:trace contextRef="#ctx0" brushRef="#br0" timeOffset="119181.9955">13406 11053,'0'0,"-24"24,1-1,23 1,0-1,0 1,0-1,0 1,0 0,23-24,1 0,-24-24,23 24,1-24,-1 1,-23-1,0 1,0-1,0 1,0-1,-23 1,-1 23</inkml:trace>
  <inkml:trace contextRef="#ctx0" brushRef="#br0" timeOffset="120055.8718">14158 10959,'24'0,"-1"0,1 0,-1 0,-23-23,24 23,-1-24,-23 1,0 46,0 1,24-24,-24 23,23-23,-23 24,24-1,-1-23,1 0,-1-23,1 23,-24-24,23 24,1-23,-1 23,-23-24,0 1,0-1,24 24,-1 0,1 24,0-24,-24 23,0 1,0-1,0 1,-24-24,24 23,-24-23</inkml:trace>
  <inkml:trace contextRef="#ctx0" brushRef="#br0" timeOffset="120244.9238">14393 10724,'-23'0,"-1"0</inkml:trace>
  <inkml:trace contextRef="#ctx0" brushRef="#br0" timeOffset="122036.0349">15405 3386,'47'0,"-24"0,24-23,-23 23,23 0,0 0,0 0,23 0,-23-24,0 24,48 0,-25 0,1-23,23 23,-24 0,48 0,-24-24,24 24</inkml:trace>
  <inkml:trace contextRef="#ctx0" brushRef="#br0" timeOffset="123451.7839">15734 10559,'23'0,"-23"-23,47 23,0 0,-23 0,23-24,0 24,-23 0,23 0,0 0,-24 0,1 0,-1 0,1 0</inkml:trace>
  <inkml:trace contextRef="#ctx0" brushRef="#br0" timeOffset="123735.9949">16040 10559,'0'24,"0"0,-24-1,24 1,0-1,0 1,0-1,0 1,0-1,0 1,0-1,0 1,24-1</inkml:trace>
  <inkml:trace contextRef="#ctx0" brushRef="#br0" timeOffset="124446.999">16369 10559,'0'-23,"0"46,0 1,0 0,0-1,0 1,-24-1,24 1,0 23,0-24,0 1,0-1,0 1,0-1,0 1</inkml:trace>
  <inkml:trace contextRef="#ctx0" brushRef="#br0" timeOffset="124872.0195">16369 10771,'0'-23,"23"23,1 0,-24-24,23 24,1 0,-1 0,25-23,-25 23,1 0,-1 0,1-24,-1 24,-23-23,24 23,-24-24,23 24,-23-23,0-1,0 0,0 48,0 0,0-1,0 1,0-1,0 1,0 23,0-24,0 1,0-1,0 1,0-1</inkml:trace>
  <inkml:trace contextRef="#ctx0" brushRef="#br0" timeOffset="125152.001">16839 10630,'0'0,"0"-23,24 23,-24 23,0 1,0-1,0 1,0 23,0-24,0 1,0-1,0 1,0-1,-24-23</inkml:trace>
  <inkml:trace contextRef="#ctx0" brushRef="#br0" timeOffset="125393.8354">16839 10654,'0'-24,"24"-23,-24 23,0 1,23 23,1-24,-24 1,23-1,1 24,-1-23,1 23,-1 0,1 0,-1 0,1 23</inkml:trace>
  <inkml:trace contextRef="#ctx0" brushRef="#br0" timeOffset="125614.8115">16863 10677,'23'0,"1"24,-1-24,1 0,-1 0</inkml:trace>
  <inkml:trace contextRef="#ctx0" brushRef="#br0" timeOffset="125825.998">16886 10889,'24'0,"-1"0,24 0,-23-24,-1 24,1 0,-1 0</inkml:trace>
  <inkml:trace contextRef="#ctx0" brushRef="#br0" timeOffset="127491.9094">18721 10701,'23'0,"1"0,-1 0,1 0,-1 0,1 0,-1-24,1 24,-1 0,-23-23,24 23,-24-24,23 24,-23-23,0-1,-23 24,-1-24,1 24,-24 0,47 24,-47-24,47 24,-47-1,23 1,1 23,-1-47,24 47,0-24,0 1,0-1,24 1,23-24,-24 0,1 0,-1 0,1 0,23 0,-24 0</inkml:trace>
  <inkml:trace contextRef="#ctx0" brushRef="#br0" timeOffset="127813.0215">19356 10748,'0'23</inkml:trace>
  <inkml:trace contextRef="#ctx0" brushRef="#br0" timeOffset="129963.2047">19638 10559,'0'24,"0"0,0-1,0 1,0-1,23-23,1 24,0-1,-24 1,23-24,1 23,-1-23,-23-23,24 23,-24-24,23 24,-23-23,0-1,0 1,0-1,0 1,24-1,-1 24,1 0,-1 0,1 0,-1 0,1 0,-1 0,1 0,23 0,-24 0,1 0,-1-24,1 24,-1 0,1 0,-1 0,1 0,-24-23,-24 23,1 0,-1 0,1 23,-1 1,-23 0,24-1,23 1,-24-1,24 1,0-1,24-23,-1 0,1 0,-1 0,1-23,-1 23,-23-24,0 1,0-1,0 48,0-1,0 1,24-24,-24 23,23-23,-23 24,24-24,-1 0,1 0,0-24,-1 24,-23-23,24-1,-1 1,-23-1,24 1,-24-1,0-23,0 0,0 23,23 1,-23-1,0-23,24 24,-24-1,0 1,-24 23,24 23,-23 1,23-1,0 1,0-1,0 1,0 23,0 0,0-24,0 1,-24 23,24 0,0-23,0-1,24 1,-24-1,23-23,1 24,-1-24,1 0,-1 0,24 0,-23-24,-1 1,1 23,-1-24,-23 1,47 23,-23-24,-24 1,0-1,0 1,0 46,0 1,0-1,0 1,0-1,0 1,0-1,23-23,1 0,-1 0,1 0,-1-23,-23-1,24 24,-1-23,-23-1,24 1,-24-1,0 48,0-1,0 1,0-1,0 1,24-24,-24 23,23-23,1 0,-1 0,1 0,-1 0,1 0,-1-23,1-1,23 24,-47-23,47 23,-47-24,47 1,-47-1,23 24,-23-23,0-1,0 0,-23 24,-1 0,1 24,23 0,0-1,-24 1,24-1,0 1,0-1,0 1,0-1,24 1,-1-1,1-23</inkml:trace>
  <inkml:trace contextRef="#ctx0" brushRef="#br0" timeOffset="132570.1733">13453 11782,'0'-23,"-24"23,24-24,-23 24,-1 0,1 0,-1 0,0 24,1-1,23 1,-24-1,24 1,0 0,0-1,0 1,0-1,0 1,0-1,0 1,24-24,-1 0,1 0,0 0,-24-24,23 1,1-1,-24 1,23-1,1 1,-24-1,0 0,0 48,0 0,0-1,23 1,-23-1,0 1,24-1,-1-23,1 0,-1 0,1-23,-1-1,1 24,-24-23,23-1,1 1,-1 23,1 0,-24 23,23-23,-23 24,0-1,0 1,0-48,24 1,-24-1,23 1,-23-1,24 24,-1 24,-23-1,24-23,-24 24,23-24,-23 23</inkml:trace>
  <inkml:trace contextRef="#ctx0" brushRef="#br0" timeOffset="133035.0021">14158 11782,'-23'0,"-1"24,1-24,23 23,-24 1,24 0,-23-1,23 1,0-1,23-23,1 0,-24-23,23-1,1 24,-24-23,0-25,0 25,23-1,-23-23,0 0,0 24,0-24,0 23,0-23,0 24,0-1,0 1,24 46,-24 1,0 23,0-24,0 24,0 0,0 0,0 0,23-23,-23-1,24 25</inkml:trace>
  <inkml:trace contextRef="#ctx0" brushRef="#br0" timeOffset="133805.0066">13453 12723,'0'-23,"0"-1,-24 24,1 0,-1 0,1 0,-1 0,0 24,1 23,-1 0,24-24,-23 1,23 23,0-24,0 1,23-1,1-23,-24 24,47-24,-23 0,23 0,-24-24,24 1</inkml:trace>
  <inkml:trace contextRef="#ctx0" brushRef="#br0" timeOffset="134975.9254">13782 12323,'0'0,"-24"0,1 24,23-1,0 1,0-1,0 24,0 1,0-1,0 0,0 23,0-23,-24 0,24 0,0 0,0 24,-23-24,23-24,0 24,0 0,0-23,0 0,0-1</inkml:trace>
  <inkml:trace contextRef="#ctx0" brushRef="#br0" timeOffset="136476.006">13970 12559,'-24'0,"24"23,0 1,0-1,0 24,0-23,0-1,24 1,-24 23,0-24,0 1,24-1,-24 1,0-1,23 1,-23-1,24-23,-24-23,23 23,-23-24,0 1,0-1,24 1,-24-1,0-23,0 24,0-1,0 1,0-1,0 1,0-1,23 24,-23-23,24 23,-24-24,47 24,0-23,-24 23,1-24,-1 24,-23-23</inkml:trace>
  <inkml:trace contextRef="#ctx0" brushRef="#br0" timeOffset="137057.1513">14393 12864,'0'-23,"-23"23,-1 23,24 1,0-1,0 1,0-1,24-23,-1 0,1 0,-1-23,1 23,-24-24,0 1,0-1,0 1,0-1</inkml:trace>
  <inkml:trace contextRef="#ctx0" brushRef="#br0" timeOffset="137611.0212">14723 12512,'23'0,"1"0,-1 23,1-23,23 24,-24-24,1 23,-1-23,1 0,-1 0,1 0,-1 0,-23 24,0-1,0 1,0-1,-23-23,-1 24,-23-1,24 1,-1-1,1 1,-24 23,23-47,1 23</inkml:trace>
  <inkml:trace contextRef="#ctx0" brushRef="#br0" timeOffset="139086.0113">15640 12676,'0'24,"0"-1,-24-23,24 24,24-24,-24 23,23-23,1 0,-1-23,1 23,-1-24,-23 1,24 23,-24-24,23 24,-23-23,0-1,0 1,0 46,0 1,24-1,-24 1,0-1,0 1,23-24,1 0,0 0,-1 0,1 0,-1 0,-23-24,24 24,-24-23,23 23,-23-24,24 24,-24-23,0-1,23 24,-23-23,24 23,-1 0,1 0,-24 23,0 1,0-1,0 1,0-1,-24-23,24 24,-23-1,-1-23</inkml:trace>
  <inkml:trace contextRef="#ctx0" brushRef="#br0" timeOffset="139284.9906">15851 12488,'-23'0,"23"-24,-24 24</inkml:trace>
  <inkml:trace contextRef="#ctx0" brushRef="#br0" timeOffset="141281.9845">16816 12723,'0'24,"0"-1,23-23,1 0,-1-23,1 23,-1-24,1 1,-1-1,1 24,-1-47,-23 24,24-1,23-23,-47 0,23 23,1-23,0-47,-1 71,-23-24,24 23,-24 1,0-24,0 23,0 48,0-1,-24 24,24 0,0 0,0 0,0 0,0 24,0-47,0 23,0-24,0 48,0-48,24 1,-1-24,1 23,-1-23,1 0,23-23,-47-1,47 1,-24-1,-23 1,24-1,-1 1,1-24,-24 23,23-23,-23 0,24 0,-1 0,1 0,-24 23,0-23,0 24,23-1,-23 1,-23 23,23 23,0 1,0-1,-24 1,1 23,23 0,-24 0,24 0,-23 0,23 0,-24-23,24 23,0-24,0 1,0-1,0 1,-23-1,23-46,23-1,-23 1,0-1,24 1,-1-1,-23 1,0-1,24 24,-1 0,1 0,-24 24,23-1,-23 1,24-1,-24 1,23-1,1-23,-1 24,1-24,-1 23,1-23,0 0,23-23,-24-1,1 24,-1-23,1-1,-1 24,-23-23,24-1,-1 1,-23-1,24 24,-24-24,0 1,-24 23,1 0,-1 0,1 0,-1 23,24 1,0 0,0-1,0 1,0-1,24-23,-1 24,1-24,-1 23,1-23,23 0</inkml:trace>
  <inkml:trace contextRef="#ctx0" brushRef="#br0" timeOffset="141805.0106">17004 12394,'0'-24,"23"24,-23-23,24-1,-1 24,1 0,-1 0,1 0,0 0,-1 24,48-24,-24 0,-24 0,24 0,0 0,0-24</inkml:trace>
  <inkml:trace contextRef="#ctx0" brushRef="#br0" timeOffset="142860.0201">18979 12559,'24'0,"-1"0,1 0,0 0,-1-24,1 24,-1-23,1 23,-1 0,1-24,-1 24,1-24,-24 1,0-1,0 1,0-1,-24 24,1 0,-1 0,1 0,-1 24,1-1,-1 1,1-1,-1 1,0 0,24-1,0 24,0 0,0-23,0-1,24-23,0 24,-1-24,1 0,-1 0,24 0,-23 0,23-24</inkml:trace>
  <inkml:trace contextRef="#ctx0" brushRef="#br0" timeOffset="143074.0121">19591 12559,'0'23</inkml:trace>
  <inkml:trace contextRef="#ctx0" brushRef="#br0" timeOffset="143979.8126">19850 12394,'0'23,"0"1,23-24,-23 23,0 1,24 0,-24-1,23 1,-23-1,24-23,-24 24,23-24,1 0,-1 0,1-24,-24 1,0-1,0 1,0-1,0 0,0 1,0-1,23 24,1 0,-1 0,24 0,-23 0,-1 0,24 0,-23 0,-1 0,1 0,23 0,-23 0,-24-23,0-1,0 1,-24 23,1 0,-1 0,0 23,1 1,23-1,0 1,0-1,0 1,0 0,0-1,0 1,0-1,23-23,1 0</inkml:trace>
  <inkml:trace contextRef="#ctx0" brushRef="#br0" timeOffset="144657.0348">20720 12370,'-24'0,"1"0,-1 24,24-1,0 1,-23-1,-1 1,24 0,0-1,0 1,0-1,24-23,-1 0,-23 24,24-24,-1 0,1 0,-1 0,1 0,-1 0,1-24,-1 24,1-23,-1-1,-23 1,0-1,24-23,-1 23,-23-23,0 0,24 24,-24-24,0 0,0 0,24 23,-24 1,0-1,0 1,0-1,-24 24,24 24,0 23,-24-24,24 24,0 0,0 0,0 0,0 0,24 0,0-23,-24-1,0 1,23 0,1-1,-1 1,1-1,-1-23</inkml:trace>
  <inkml:trace contextRef="#ctx0" brushRef="#br0" timeOffset="145028.1363">20767 12229,'0'-23,"23"23,1 0,-1 0,24 0,0 0,-23-24,0 24,23 0,0 0,-24 0,24 0,0 0</inkml:trace>
  <inkml:trace contextRef="#ctx0" brushRef="#br0" timeOffset="146032.9306">21496 12253,'-24'0,"1"0,-1 0,24 23,-23-23,23 24,-24-24,24 23,0 1,0-1,0 1,0-1,0 1,0-1,24 1,-1-24,1 0,-1 0,1 0,-24-24,23 1,-23-1,0 1,0-1,0 1,0-1,24 48,-1-24,1 0,0 0,-1 0,1-24,-24 1,23 23,-23-24,24 24,-24-23,0-1,0 1,0-1,0 1,0-1,-24 24,1 0,23-23,0 46,23-23,1 0,23 0,0 0,-24 24,1-24,-1 0,1 0,-1 23,1 1,-24-1,0 1,0-1,-24 24,1-23,23 23,-24-24,24 1,0-1,0 1,0 0,24-24,-1 23,1-23,23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27:24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5127 776,'24'0,"-1"-24,1 24,-1-23,24 23,-23 0,23 0,-24-24,1 1,46 23,-46 0,23-24,-24 24,24 0,-23 0,-1 0,1 0,-1 0,1 0,0 0,-24 24,0-1,0 1,0-1,0 24,0-23,0 23,0 0,0 0,0 23,0-22,0 22,0-23,0 0,0 24,0-24,0 0,23 0,-23 0,0 0,0 0,0 0,0-24,0 1,0 23,0-23,-23-1,-1-23,24 24,-24-24,1 0,-24 0,23 0,-23 0,0 0,24 0,-24 0,0-24,0 24,-24 0,24-23,0 23,0 0,0 0,23-24,-23 24,24 0</inkml:trace>
  <inkml:trace contextRef="#ctx0" brushRef="#br0" timeOffset="355.8038">5151 1270,'23'0,"1"-24,-1 24,1 0,-1 0,24 0,0 0,-23 0,46 0,-23 0,0 0,24-23,-24 23,0 0</inkml:trace>
  <inkml:trace contextRef="#ctx0" brushRef="#br0" timeOffset="3677.7306">7949 1481,'24'0,"-48"0,71 0,0 0,-23 0,-1-23,1 23,23-24,-24 1,1 23,-1 0,-23-24,0 1,24 23,-24-24,0 1,0-1,-24 1,24-1,-47 24,0 24,24-1,-71 24,47 0,0 0,23 0,-23 0,24 0,-1-23,24 23,0-24,24 25,-1-25,24-23,0 24,0-24,0 0,-23 0,23-24,0 24,-24 0,1-23,-1-1</inkml:trace>
  <inkml:trace contextRef="#ctx0" brushRef="#br0" timeOffset="4044.807">8514 1669,'0'24,"23"-24</inkml:trace>
  <inkml:trace contextRef="#ctx0" brushRef="#br0" timeOffset="4990.8021">8866 1340,'-23'-23,"23"46,23 1,-23-1,24 1,-24 23,0-24,0 1,24-1,-1 1,1-1,-24 1,23-1,1 1,-1-1,1-23,-24-23,23 23,1-24,-1 24,-23-23,0-1,0 1,0-24,0 23,0 1,0-1,0 1,0-1,24 24,-1 0,1 0,-1 0,48 24,-24-24,-24 0,24 0,0 0,-23 0,-1 0,25-24,-25 24,1-23,-1-1,-23 1,-23-1,-1 24,24-23,-23 23,-1 0,0 23,1 1,-1-24,24 23,-47 48,47-48,0 24,24 0,-1 0,1-23,-1-1,-23 1,48-1,-25-23,1 0,-1 0,1 0,-1-23</inkml:trace>
  <inkml:trace contextRef="#ctx0" brushRef="#br0" timeOffset="5584.7842">9948 1317,'0'-24,"-23"24,-1 24,24-1,-23 1,-1-1,24 1,0-1,0 1,-23-1,23 1,23 23,-23-24,0 1,24-1,-1 1,1-24,-1 0,1 0,23-24,-24 1,1-1,-1 1,24-71,-23 47,0 0,-24 0,0 0,23 0,-23 0,0 0,0-24,0 47,24-23,-24 24,0-1,0 1,-24 46,24 1,0 23,-23 0,23 24,0-24,0 0,-24 23,24-23,0 24,0-48,24 48,-24-24,23-24,1-23,23 0,-24 0,1 0,-1-47,1 24,-1-1</inkml:trace>
  <inkml:trace contextRef="#ctx0" brushRef="#br0" timeOffset="5878.5645">10019 1082,'0'0,"23"0,1 0,-1 0,24 0,1 0,-1-24,0 24,-24 0,24 0,0 0,0 0</inkml:trace>
  <inkml:trace contextRef="#ctx0" brushRef="#br0" timeOffset="7122.7934">10630 1246,'-23'0,"-1"0,1 24,23-1,-24 1,1-1,23 1,0-1,0 1,0-1,0 1,23-1,1-23,-24 24,23-24,1 23,-1-23,1 0,-1 0,-23-23,24 23,-1-24,1 1,-24-1,0 1,0-1,0 1,-24-1,1 1,-1 23,24-24,-23 24,-1 24,48-24,-1 23,1 1,-1-24,1 23,23-23,-23-23,-1 23,-23-24,24 1,-1 23,1-24,-24 1,0-24,23 47,-23-47,0 23,-23 1,23-1,0 1,-24-25,-23 48,47 24,0 0,24-1,-24 1,23-24,1 23,-1 1,1-24,-1 23,1-23,-24 24,23-24,1 0,-1 23,-23 1,0-1,0 1,0-1,-23 48,-1-48,24 1,0-1,0 1,24-24,-1 23,1-23,-1-23,1 23,-1-24,1 1,23-1,-47 1,23-1,1-23,-24 24,23-1,-23 1,24-1,-24 1,23 23,-23-24,0 48,24-24,-1 23,-23 1,24-1,0 1,-24-1,0 1,0-1,23 1,-23-1,-23 24,23-23,-24 23,0-24,-23 1,24-1</inkml:trace>
  <inkml:trace contextRef="#ctx0" brushRef="#br0" timeOffset="11667.7104">14252 1199,'0'-23,"-23"23,-1 0,1 23,-24-23,47 24,-24-1,1 1,-1-1,1 1,-1 23,1 0,23-24,-24 1,24-1,24 24,-1-23,-23-1,47 1,-23-24,23 23,-24-23,24 0,0-23</inkml:trace>
  <inkml:trace contextRef="#ctx0" brushRef="#br0" timeOffset="14435.433">14676 799,'-24'0,"48"47,-24-23,0 23,23 0,-23 23,0-22,0 22,0 1,0-24,24 23,-24 1,0-24,23 23,-23-23,0 24,0-24,0 0,0 0,0 0,24-23,-24 23,0-24,0 1</inkml:trace>
  <inkml:trace contextRef="#ctx0" brushRef="#br0" timeOffset="14970.4715">15028 1270,'0'-24,"-23"24,23 24,0-1,0 1,23-1,-23 24,0-23,24 23,-1-24,-23 1,24-1,-1 1,1-1,-1 1,1-24,-24 23,23-23,1-23,-24-1,47 24,-47-23,24-1,-24-23,0 24,0-1,0-23,0 24,-24-24,24 23,0 1,-23-24,46 23,1 24,-1 0,1 0,23 0,23 0,-23 0,-23 24,23-24,0 0</inkml:trace>
  <inkml:trace contextRef="#ctx0" brushRef="#br0" timeOffset="15457.4973">15710 1481,'-23'0,"46"0,-70 0,47 24,-23-1,23 1,0-1,-24-23,24 24,0-1,24 1,-24-1,23 1,1-24,-1-24,1 24,-24-23,23-1,-23-23,0 0,-23 0,23 24,-24-1,1 1</inkml:trace>
  <inkml:trace contextRef="#ctx0" brushRef="#br0" timeOffset="16106.4873">16134 1034,'-24'0,"48"0,-1 24,24-24,-47 24,47-24,-23 23,23 24,0-47,-24 0,1 24,-1-1,1-23,-1 24,1-24,0 23,-24 1,0-1,-24 1,0-24,1 23,-1 1,1 23,-24-24,-24 24,48-23,-1 23,1-24</inkml:trace>
  <inkml:trace contextRef="#ctx0" brushRef="#br0" timeOffset="17595.8114">18062 1270,'0'-24,"0"48,0-71,-23 47,-1-24,1 24,-1 0,1 24,-1-24,1 23,-1 1,24-1,-23 1,23-1,-24 24,24-23,24-1,-1 1,1-24,-1 0,24 0,-47-24,24 1,-1 23,1-24,-24 1,0-1,23 1,-23-1,0 1,-23 23,-1 23,24 1,0-1,24 1,-24-1,0 1,23-24,-23 23,24-23,-24 24,70-24,-70-24,24 24,-1-23,1-1,-1 1,1-1,-1 24,1-23,-1-1,1 24,-1 0,1 24,-24-1,0 1,0-1,0 1,0-1,0 1,0-48,0 1,24-1,-24 1,23-1,1 1,-1-1,1 1,-1 23,1 0,-1 0,1 0,-24 23,23 1,-23-1,0 1,0-1,0 1,24-24,-24 23,23-23,-23 24,24-24</inkml:trace>
  <inkml:trace contextRef="#ctx0" brushRef="#br0" timeOffset="18111.8052">19144 1223,'0'0,"-23"0,-1 0,1 0,-25 23,48 1,-23-24,-1 23,24 1,0-1,-23 1,23-1,0 1,0-1,23 1,1-24,-1-24,-23 1,24 23,0-47,-1 23,-23 1,24-24,-24 0,23-24,-23 24,24 0,-24 0,23 0,-23 0,24 23,-24 1,0 23,0 23,-24 24,24 0,0 0,-23 1,23 22,0-23,0 0,0 0,0 0,0 0,23-23,1-1</inkml:trace>
  <inkml:trace contextRef="#ctx0" brushRef="#br0" timeOffset="19245.8098">21637 1058,'-23'-24,"-1"24,0 0,1 24,-24-24,23 47,-23-23,47-1,-47 1,47 23,-23-47,23 47,0-24,23 1,-23-1,24 1,-1-1,48 1,-48-24,24 0,-23 23,47-23,-48-23</inkml:trace>
  <inkml:trace contextRef="#ctx0" brushRef="#br0" timeOffset="19670.8209">22107 729,'-23'0,"-1"0,1 23,23 1,-24-1,1 1,23 23,-24-24,1 1,23-1,-24 1</inkml:trace>
  <inkml:trace contextRef="#ctx0" brushRef="#br0" timeOffset="22667.8087">22437 447,'0'-24,"0"48,0-1,0 1,0 23,-24-24,24 48,0-24,0 0,0 23,-23 24,23-23,0-1,0 1,0 0,0-1,23 95,-23-95,0 1,0-24,0 23,24-22</inkml:trace>
  <inkml:trace contextRef="#ctx0" brushRef="#br0" timeOffset="23256.8331">22766 917,'0'0,"-24"0,24 23,0 1,24-1,-24 24,0-23,0 23,0-23,0-1,23 1,1-1,-24 1,0-1,23-23,1 24,0-1,-1-23,1 0,-1 0,1-23,-24-1,23 24,-23-23,0-1,-23 1,23-1,0-23,0 24,0-1,0-23,23 23,-23-23,24 24,-1 23,1-24,-1 24,24 0,-23 0,23 0,0 0,-24 0,24 0</inkml:trace>
  <inkml:trace contextRef="#ctx0" brushRef="#br0" timeOffset="23810.8208">23330 1223,'-23'0,"23"23,-24-23,1 24,23-1,0 1,0-1,0 1,23-1,1-23,-24-23,23 23,-23-24,0 1,24 23,-24-24,0 1,0-1,-24 1,24-1</inkml:trace>
  <inkml:trace contextRef="#ctx0" brushRef="#br0" timeOffset="24288.0406">23660 846,'23'0,"1"0,-1 0,1 24,-1-24,1 23,-1-23,1 24,-1-24,1 0,-1 23,1-23,-1 24,1-24,-24 23,0 1,23-24,-23 23,-23 1,-1 0,1-1,-1 1,-23-1,24 1,-24-1,23 1,-23-1,24 1</inkml:trace>
  <inkml:trace contextRef="#ctx0" brushRef="#br0" timeOffset="32276.7198">7926 2587,'23'23,"-23"1,0-1,0 1,0 23,-23 0,23 0,-24 0,24 0,-23 24,-24-24,47 23,-24-23,1 0,-1 0,1-23,23 23,0-24,0 1,-24-1,24 1,0-48</inkml:trace>
  <inkml:trace contextRef="#ctx0" brushRef="#br0" timeOffset="32586.7118">7785 2822,'23'-47,"-46"94,46-141,1 70,-24 1,23-1,1 1,-1-1,-23 1,24 46,-1-23,1 24,-1 23,-23-24,24 24,-1 0,1 0,-1 0,-23 0,24 1,-24-1,0 0,23-24,-23 24,24 24,-1-48,-23 1,0-1</inkml:trace>
  <inkml:trace contextRef="#ctx0" brushRef="#br0" timeOffset="32756.7571">7808 3128,'-23'-24,"46"48,1-71,23 47,-24 0,24 0,-23 0</inkml:trace>
  <inkml:trace contextRef="#ctx0" brushRef="#br0" timeOffset="34840.561">8890 2352,'0'0,"0"-24,0 0,0 1,-24 46,1 25,23-25,-24 24,1 24,-1-1,1 1,-1 23,1-24,-1 24,24 24,0-47,0 23,0-24,24 1,-1-1,1 1,23-24</inkml:trace>
  <inkml:trace contextRef="#ctx0" brushRef="#br0" timeOffset="35391.8025">9666 2916,'0'0,"-23"0,-1 0,1 0,-1 23,1 1,-25 0,25-1,-1 24,-23 0,47-23,-23 23,23-24,0 24,23-23,1-24,-1 23,24 1,1-24,-1 0,0 0</inkml:trace>
  <inkml:trace contextRef="#ctx0" brushRef="#br0" timeOffset="36039.8412">10089 2587,'0'23,"0"1,0-1,24 1,-24 23,0 0,0 0,0 0,0 0,0 0,0 0,-24 0,24 0,0 0,0 0,0-23,0-1,0 1,24-1,-24 1</inkml:trace>
  <inkml:trace contextRef="#ctx0" brushRef="#br0" timeOffset="36547.4796">10348 2869,'0'-24,"-23"24,23 24,0-1,0 1,0 47,0-48,0 1,23 23,-23-24,0 1,24-1,-1-23,-23 24,24-24,23 0,0 0,-47-24,47 1,-47-1,23 24,-23-23,24-24,-24 23,-24 1,24-1,-23 0,23 1,-24 23,24-24,-23 24,23-23,23 23,1-24,-1 24,24 0,-23 0,-1 0,24-23</inkml:trace>
  <inkml:trace contextRef="#ctx0" brushRef="#br0" timeOffset="37034.8249">10842 3128,'0'0,"-23"0,-1 23,24 1,-47-1,47 1,-24-1,1 1,23-1,23-23,1 0,-1 0,1 0,23-23,-23 23,-1-24,1 1,-24-1,0 1</inkml:trace>
  <inkml:trace contextRef="#ctx0" brushRef="#br0" timeOffset="37796.4393">11007 2775,'0'23,"23"-23,1 0,-1 24,-23-1,24-23,-1 0,1 24,-1-24,24 23,-23-23,-1 0,1 24,23-24,-24 0,-23 23,0 1,0 0,-23-1,-1 1,1-1,-1 1,1-1,-24 1,23-1,-23 24,24-47</inkml:trace>
  <inkml:trace contextRef="#ctx0" brushRef="#br0" timeOffset="38527.7342">11406 2446,'0'-24,"0"48,24-48,0 24,-24 24,23 23,1-24,-1 1,1 23,-1 0,24 0,-23-24,23 48,-47-24,47 0,-47 23,0 1,0 0,0-24,0 23,-47 1,23-24,-23 23,0-23</inkml:trace>
  <inkml:trace contextRef="#ctx0" brushRef="#br0" timeOffset="39923.7322">12629 3034,'24'0,"-1"0,48 0,-47 0,23 0,23 0,1 0,-1 0,-23-24,24 24,-24-23,23-1</inkml:trace>
  <inkml:trace contextRef="#ctx0" brushRef="#br0" timeOffset="40223.8356">13053 2869,'-24'0,"24"23,-23 1,23-1,-24 1,24 0,0-1,-23 1,23 23,0-24,0 24,0-23,0-1</inkml:trace>
  <inkml:trace contextRef="#ctx0" brushRef="#br0" timeOffset="41062.8212">14064 2587,'0'23,"0"1,0 23,-23-24,23 24,-24 0,24 0,0 0,-23 0,-1-23,24 23,0-23,-24-1,1 24,23-23,0-1,-24-23,24-23,24 23,-24-24,0 1,0-24,0 23,23-23,-23 23,24-23,-24 0,0 0,24 0,-24 0,23 24,-23-24,24 23,-1 1,1-1,-24 1,23 23,-23 23,24 1,-1 23,-23 0,0 0,24 0,-24-24,0 24,0 0,0 0,23-23,-23 0,24-1,-24 1,23-1</inkml:trace>
  <inkml:trace contextRef="#ctx0" brushRef="#br0" timeOffset="41245.8406">13923 2939,'0'-23,"0"46,-24-46,48 23,-1-24,1 24,23 0,-23 0,23 0,-24-23</inkml:trace>
  <inkml:trace contextRef="#ctx0" brushRef="#br0" timeOffset="42201.4946">14629 2375,'0'24,"-24"-1,0-23,24 47,0 0,-23 0,-1 0,24 24,0-24,0 0,0 23,0-23,0 0,0 1,24-1,-1 0,1-24,0 24,-1-23,24-1</inkml:trace>
  <inkml:trace contextRef="#ctx0" brushRef="#br0" timeOffset="42669.7258">15428 2681,'0'-24,"-23"1,-1 23,1 23,-1-23,1 24,-24-1,23 1,-23 23,23-24,1 24,-1-23,1 23,23-24,0 1,23 23,1-23,-1-24,24 0,-23 23,47-23,-24-23,0 23</inkml:trace>
  <inkml:trace contextRef="#ctx0" brushRef="#br0" timeOffset="43033.3778">15828 2328,'0'0,"23"0,-46 0,23 24,-24-24,24 47,0-24,-23 1,23-1,-24 24,24-23,0-1,-23 1,-1-1</inkml:trace>
  <inkml:trace contextRef="#ctx0" brushRef="#br0" timeOffset="43794.8468">16134 2304,'0'24,"0"0,0-1,0 24,23 0,-23 0,0-23,0 23,0 23,0-23,0 0,-23 0,23 0,0 0,0 0,0 24,-24-47,24 23,0 0,0-24</inkml:trace>
  <inkml:trace contextRef="#ctx0" brushRef="#br0" timeOffset="44354.8403">16345 2634,'0'0,"0"23,0 1,0-1,0 1,0 23,0-24,24 24,-24-23,23-1,1 1,-1-1,1-23,-1 0,1 0,0 0,-24-23,23 23,-23-24,24 1,-24-1,0-23,0 24,0-1,0 1,0-1,0 1,0-1,0 1,0-1,23 1,1 23,-1 0,1 0,-1 0,1 23,-1-23,1 0</inkml:trace>
  <inkml:trace contextRef="#ctx0" brushRef="#br0" timeOffset="45055.8079">16886 2845,'-23'0,"23"24,-24-1,1 1,23-1,0 1,0 0,23-1,1-23,-1 0,1 0,-1-23,1 23,-1-24,-23 0,24 1,-24-1,0 1,-24 23,24-24</inkml:trace>
  <inkml:trace contextRef="#ctx0" brushRef="#br0" timeOffset="45492.832">17169 2610,'0'0,"-24"0,48 0,-1 0,24 24,-23-24,-1 0,1 23,23-23,0 24,-24-24,24 0,-23 0,-1 23,1-23,-1 0,1 24,-24-1,0 1,0-1,-24-23,-23 24,24-1,-1 1,-23-1,0 24,0-47,24 24</inkml:trace>
  <inkml:trace contextRef="#ctx0" brushRef="#br0" timeOffset="46015.512">17709 2234,'24'0,"-1"0,-23 23,24-23,-24 47,24-23,-24 0,23 23,-23 0,47 0,-23 47,-1-71,-23 24,0 0,0 0,0-23,-47 70,24-24,-24-46,-1 47,1-48,-23 24</inkml:trace>
  <inkml:trace contextRef="#ctx0" brushRef="#br0" timeOffset="47879.6576">8561 4633,'47'0,"-24"-24,24 24,-23 0,23-23,0-1,0 24,0 0,24-23,-48 23</inkml:trace>
  <inkml:trace contextRef="#ctx0" brushRef="#br0" timeOffset="48054.8428">8702 4774,'0'0,"-24"0,24 23,24-23,-1 0,24 0,-23-23,23 23,0-24,24 1</inkml:trace>
  <inkml:trace contextRef="#ctx0" brushRef="#br0" timeOffset="52365.857">9972 4186,'0'-24,"0"48,0-1,0 1,-24 23,24 0,0 0,0 0,-23 0,-1 0,24 0,0 0,-23 0,-1 0,24-23,0 23,-23-24,-1 1,24-1,-23-23,23-23,23 23</inkml:trace>
  <inkml:trace contextRef="#ctx0" brushRef="#br0" timeOffset="52633.8396">9878 4468,'0'0,"0"-23,23-24,-23 23,24-23,-24 24,23-1,-23-23,24 23,-1 24,1-23,-1 23,1 0,-24 23,23 1,-23 23,24 0,-24 0,23 0,-23 0,24 0,0 0,-24 0,23 0,1-23,-24-1,0 1,23-24,-23 23,0 1</inkml:trace>
  <inkml:trace contextRef="#ctx0" brushRef="#br0" timeOffset="52824.6052">9948 4609,'0'0,"0"-23,24-1,23 24,-24 0,1 0,23 0,0 0</inkml:trace>
  <inkml:trace contextRef="#ctx0" brushRef="#br0" timeOffset="53544.6072">10866 4445,'-24'0,"24"-24,-23 24,-1 24,24-1,-24-23</inkml:trace>
  <inkml:trace contextRef="#ctx0" brushRef="#br0" timeOffset="53975.0161">10913 4445,'-24'-24,"1"24,-1 0,1 0,-1 0,24 24,-24-1,1-23,23 47,-24-23,1-1,-1 24,24-23,0-1,-23 1,23-1,23 1,24-24,-23 0,23 0,0 0,24-24,-48 1</inkml:trace>
  <inkml:trace contextRef="#ctx0" brushRef="#br0" timeOffset="58013.8123">11124 4351,'0'-24,"0"48,24-1,-24 1,23-1,-23 24,0 0,24-23,-1-1,1 24,-24-23,0-1,23-23,1 24,-24-1,23-23,1-23,-24-1,0 1,0-1,23-23,-23 24,0-24,0 23,0 1,0-1,0 1,24-1,-1 1,-23-1,24 24,0-23,-1 23,1 0</inkml:trace>
  <inkml:trace contextRef="#ctx0" brushRef="#br0" timeOffset="58618.8515">11595 4609,'-24'0,"24"24,-23-1,-1-23,24 24,0-1,0 1,0-1,0 1,24-24,-24 23,23-23,1-23,-1 23,-23-24,24 24,-24-23,23 23,-23-24,0 1,0-1,-23 24,-1-23</inkml:trace>
  <inkml:trace contextRef="#ctx0" brushRef="#br0" timeOffset="59323.8471">11054 4115,'0'0,"-24"0,24 24,0 23,0-24,-23 25,23-1,0 23,0-23,0 24,0-1,0-23,0 0,23 0,-23-23,0 23,24 0,-24-24,0 1,23 0</inkml:trace>
  <inkml:trace contextRef="#ctx0" brushRef="#br0" timeOffset="59775.9056">11665 4304,'24'0,"-24"23,23-23,1 0,-1 0,24 0,-23 0,-1 0,24 24,-23-24,-1 0,1 0,-1 23,1-23,-24 24,0-1,-24 1,1-1,23 24,-47-23,23-1,-23 24,47-23,-47-1,24 1,-1-1</inkml:trace>
  <inkml:trace contextRef="#ctx0" brushRef="#br0" timeOffset="60492.8562">13076 4492,'0'0,"24"0,-1 0,1 0,-1 0,1 0,23 0,-24 0,1 0,47 0,-48 0,1 0,23-24</inkml:trace>
  <inkml:trace contextRef="#ctx0" brushRef="#br0" timeOffset="60694.8511">13311 4374,'-23'0,"46"0,-46 24,23-1,0 1,0-1,0 1,0 23,-24-24,24 24,0 0,-23-23</inkml:trace>
  <inkml:trace contextRef="#ctx0" brushRef="#br0" timeOffset="61543.8433">14629 4115,'0'0,"0"-23,0 46,0 1,-24 23,24 0,-24 0,24 0,-23 0,-1 0,24 0,-47 0,24 0,23 0,0-23,-24-1,24 1,-23-24,23-24,0 1,23-24,-23 23,24-23,-24 0,23 0,1 0,-1-23,-23 46,24-47,-1 48,1-24,0 23,-1-23,1 47,-1 0,-23 24,0 23,0-24,0 24,24-23,-24 47,23-48,-23 24,0 0,24-23,-1 23,-23-24,24 1,23-1,-47 1</inkml:trace>
  <inkml:trace contextRef="#ctx0" brushRef="#br0" timeOffset="61724.8518">14558 4468,'-24'0,"48"0,-48-23,48-1,-1 24,25 0,-25-23,24 23,0 0</inkml:trace>
  <inkml:trace contextRef="#ctx0" brushRef="#br0" timeOffset="62018.7308">15405 4327,'0'0,"23"0,1-23,-48 23,1 0,-24 47,23-24,1 1,-24-1,23 24,0 0,24-23,0 46,24-46,0-1,23-23,-24 24,24-24,0 0</inkml:trace>
  <inkml:trace contextRef="#ctx0" brushRef="#br0" timeOffset="62292.9286">15828 4068,'0'0,"0"-23,0 46,-24 1,24 23,-23 0,23-24,-24-23,24 24</inkml:trace>
  <inkml:trace contextRef="#ctx0" brushRef="#br0" timeOffset="62828.8891">16040 3974,'0'0,"0"-23,0 46,0 24,0-23,0 23,0 0,0 0,0 0,23 24,-23-24,0 23,0-23,0 0,0 0,-23 24,23-48,0 24,0-23</inkml:trace>
  <inkml:trace contextRef="#ctx0" brushRef="#br0" timeOffset="63332.8621">16298 4304,'0'-24,"0"48,-23-24,23 23,0 1,0 23,0-24,0 1,0-1,0 24,0-23,0-1,23 1,1 23,-24-24,23-23,1 0,-24-23,23-1,1 24,-24-23,0-1,23 1,-23-1,0-23,0 0,0 24,0-1,-23 1,23-1,0 1,47 23,-24 0,25 0,-25 0,24 0,0 0,-23 0</inkml:trace>
  <inkml:trace contextRef="#ctx0" brushRef="#br0" timeOffset="63844.8656">16698 4515,'0'24,"0"-1,-23 1,23-1,0 1,0-1,23 1,1-24,-1-24,1 1,-24-1,0 1,0-1,-24 24,24-23</inkml:trace>
  <inkml:trace contextRef="#ctx0" brushRef="#br0" timeOffset="64251.8924">16980 4304,'-23'0,"23"-24,23 24,1 24,-1-24,24 23,-23-23,-1 24,1-24,0 23,-1-23,1 0,23 24,-24-24,1 0,-24 23,0 1,0-1,-47 1,23 23,-23-24,0 1,0-1,23 24,-23-47</inkml:trace>
  <inkml:trace contextRef="#ctx0" brushRef="#br0" timeOffset="65210.6522">9055 5973,'23'0,"1"0,-1 0,-23-23,47 23,-23 0,23-24,0 24</inkml:trace>
  <inkml:trace contextRef="#ctx0" brushRef="#br0" timeOffset="65397.8606">9125 6138,'0'0,"0"24,-23-24,23 23,23-23,1 0,-1 0,1-23,23 23,0 0,-24-24</inkml:trace>
  <inkml:trace contextRef="#ctx0" brushRef="#br0" timeOffset="67764.7814">10489 6020,'0'-23,"0"46,0-70,-23 47,-1 0,1 0,-1 0,1 24,-1-1,1-23,-1 47,1-23,-1-1,1 25,23-25,0 1,0-1,0 1,0-1,0 1,47-24,-24 23,1-23,23 0,-24 0,24-23,-23 23</inkml:trace>
  <inkml:trace contextRef="#ctx0" brushRef="#br0" timeOffset="70467.9001">11124 5738,'0'-47,"0"94,0-117,0 46,0 1,0 46,0 1,0 23,0 0,0 0,0 23,0-23,-23 24,-1-24,24 0,0 0,-23 0,-1-23,1-1,23 1,0-1,-24-23,24 24,0-48,0 1,24-1,-24-23,0 24,23-25,-23 1,24 0,-1-23,-23 23,24-24,-1 24,-23 0,24-23,-1 46,-23 1,0-1,24 1,-1 46,1 1,-24 23,0 0,23 0,1 23,-24-23,0 0,0 24,23-48,-23 24,24-23,-24-1,23 1,-23 0,0-1,24-23</inkml:trace>
  <inkml:trace contextRef="#ctx0" brushRef="#br0" timeOffset="70643.8621">11030 6067,'-23'0,"46"0,-23-23,24-1,-1 24,24 0,-23-23,-1 23,24-24,0 1</inkml:trace>
  <inkml:trace contextRef="#ctx0" brushRef="#br0" timeOffset="70972.7165">11618 5597,'0'-23,"0"-1,0 1,0 46,0 1,0 23,0 0,0 0,0 0,0 23,0-23,0 0,0 24,0-24,0 0,0-24,0 25,0-25,0 24,0-23,0-1</inkml:trace>
  <inkml:trace contextRef="#ctx0" brushRef="#br0" timeOffset="71683.3841">11853 5809,'-23'-24,"-1"48,24-1,0 24,24-23,-24-1,23 24,-23 0,0-23,24-1,-1 1,-23-1,0 1,24-24,-24 24,23-24,1 0,-24-24,0 0,23 1,-23-1,0 1,0-1,0-23,0 24,-23-1,23 1,0-1,0 1,0-1,0 1,47-1,-24 24,1-23,23 23,0 0,-23 0,23-24,0 24,-24-23</inkml:trace>
  <inkml:trace contextRef="#ctx0" brushRef="#br0" timeOffset="72173.7896">12277 6067,'0'0,"-24"0,1 0,23 24,-24-24,24 23,-23-23,23 24,0 0,-24-1,48 1,-1-24,1-24,-1 24,1-23,-24-1,0 0,0 1,-24 23</inkml:trace>
  <inkml:trace contextRef="#ctx0" brushRef="#br0" timeOffset="72631.5698">12465 5785,'0'0,"23"24,1-24,-1 23,1-23,-1 0,1 24,23-24,-24 0,1 23,23-23,-23 24,-1-1,-23 1,0-1,0 1,0-1,-23 1,-1-1,-23 1,23 23,-23-23,0-1,0 1</inkml:trace>
  <inkml:trace contextRef="#ctx0" brushRef="#br0" timeOffset="73357.8961">13547 5926,'23'0,"1"0,-1 0,1 0,23 0,-24 0,1 0,46 0,-46-23,23 23</inkml:trace>
  <inkml:trace contextRef="#ctx0" brushRef="#br0" timeOffset="73572.159">13805 5809,'-23'0,"-1"0,24 23,-23-23,23 24,0-1,0 1,0-1,-24 24,24 0,0-23,0-1,0 1</inkml:trace>
  <inkml:trace contextRef="#ctx0" brushRef="#br0" timeOffset="74096.9527">14629 5785,'0'-23,"0"46,-24-46,0 23,-23 23,24 24,-24-23,47-1,0 24,-24-23,1 23,23-24,0 1,23-1,1 1,-1-24,24 23,-23-23,23 0,-23 0,23-23</inkml:trace>
  <inkml:trace contextRef="#ctx0" brushRef="#br0" timeOffset="74365.4447">15099 5503,'0'0,"-24"0,24 24,0-1,-47 1,47 23,-23-24,-1 1,24 23,0-24,-23 1</inkml:trace>
  <inkml:trace contextRef="#ctx0" brushRef="#br0" timeOffset="75378.7104">15781 5503,'23'0,"-23"-24,-23 48,-1 23,24-23,-23 23,-1 0,1 23,23-23,-24 24,1-24,23 23,-24-23,24-23,-23 23,23-24,0 1,-24 0,24-48,0 0,0 1,0-1,0-23,24 0,-24 0,0 0,23 0,-23-23,24 23,-24 0,23 0,1 23,-24 1,23-1,1 1,-1 23,-23 23,24 1,-1-1,-23 24,24-23,-1 46,-23-23,0 0,0 0,24 0,-24 0,24-23,-24-1,0 1,23 23</inkml:trace>
  <inkml:trace contextRef="#ctx0" brushRef="#br0" timeOffset="75533.4304">15710 5926,'-23'0,"46"0,-46-23,46 23,1 0,-1-24,1 24,-1 0,24 0,-23-23,23 23</inkml:trace>
  <inkml:trace contextRef="#ctx0" brushRef="#br0" timeOffset="76040.8719">16204 5409,'0'-24,"24"24,-1 0,-23 24,0 23,0 0,0 0,0 0,0 24,0-24,0 23,0-23,0 24,0-24,0 23,0-23,0 0,-23-23,23 23,-24-23,24-1,0 1</inkml:trace>
  <inkml:trace contextRef="#ctx0" brushRef="#br0" timeOffset="76542.8477">16486 5691,'0'-23,"0"46,0 1,0 23,0-24,0 24,0-23,24-1,-24 24,24-23,-24-1,0 1,23-24,-23 23,24-23,-1 0,-23-23,24 23,-1-24,-23 1,0-1,24 1,-24-1,0 1,0-1,0-23,-24 24,24-1,0 1,0-1,0 1,24 23,-1-24,24 24,-23 0,23 0,-47-23,47 23</inkml:trace>
  <inkml:trace contextRef="#ctx0" brushRef="#br0" timeOffset="77125.8537">16910 5903,'0'23,"0"1,-24-1,1 1,23-1,0 1,0-1,0 1,0-1,23-23,1-23,-1-1,-23 1,24 23,-24-24,0 1</inkml:trace>
  <inkml:trace contextRef="#ctx0" brushRef="#br0" timeOffset="77786.9357">17145 5597,'24'0,"-1"24,24-1,-23-23,-1 24,1-24,23 0,-24 23,24 1,-23-1,-1-23,-23 24,24-24,-1 0,-23 23,-23 1,-1-1,24 1,-23-1,-1 1,-23-1,24 1,-24-1,0 24</inkml:trace>
  <inkml:trace contextRef="#ctx0" brushRef="#br0" timeOffset="83470.4504">24883 1152,'0'0,"23"0,1 0,-1 0,24 0,0 0,0-23,24 23,-1-24,1 1,-1-1,48 24,-47-24,23 24,-24-23</inkml:trace>
  <inkml:trace contextRef="#ctx0" brushRef="#br0" timeOffset="84566.7374">27305 799,'0'0,"-24"0,24-23,-23 23,-1 0,1 0,-24 0,23 23,1 1,-48-1,48 1,-1-1,-23 24,24-23,-1 23,1 24,23-48,0 1,23-1,48-23,-24 0,0 0,0 0,0 0,23 0</inkml:trace>
  <inkml:trace contextRef="#ctx0" brushRef="#br0" timeOffset="85327.7723">27658 1105,'0'0,"-24"0,1 24,-1-1,1-23,-1 24,1-24,-1 23,24 1,0-1,0 1,24-24,-1 0,1 0,-1 0,1-24,-1 1,1 23,-1 0,-23-24,0 1,-23-1,-1 24,1 0,-1 0,1-23</inkml:trace>
  <inkml:trace contextRef="#ctx0" brushRef="#br0" timeOffset="86007.869">28363 917,'0'0,"0"23,-23 1,46-24,-23 23,24-23,-24-23,23 23,1 0,-1-24,-23 1,24 23,-24 23,-24 1,24-1,0 1,0-1,24-23,-24 24,23-24,-23 24,24-24,-1 0,-23-24,24 24,0 0,-1 0,-23-24,24 24,-1-23,-23-1,24 1,-1 23,-23-24,24 1,-1 23,1 0,-1 0,1 23,-1 1,1-24,-24 23,23 1,-23-1,0 1,-23-24,23 24,-24-24,1 23</inkml:trace>
  <inkml:trace contextRef="#ctx0" brushRef="#br0" timeOffset="86169.8726">28575 705,'0'0,"-24"0</inkml:trace>
  <inkml:trace contextRef="#ctx0" brushRef="#br0" timeOffset="87639.7441">29798 1034,'0'24,"0"-48,0 72,0-25,23-23,1 0,-24-23,47-1,0 0,-23-23,23 24,-47-1,47-23,-47 24,23-24,1 23,-1 1,-23-24,0 23,24 1,-24-1,0 1,0-1,0 48,0-1,0 1,0 23,-24-24,24 24,0 0,0 0,0-23,0-1,0 1,24-1,-1 24,-23-23,24-24,-1 24,1-24,23 0,-47-24,47 24,-24 0,24-24,-23 1,-1-1,1 1,0-24,-24 23,23 1,-23-24,24 23,-24 1,0-24,0 23,0 1,0-1,0 1,0 46,0 1,0-1,0 1,0 23,0-24,0 24,-24-23,24-1,-23 1,23-1,0 1,0-1,0 1,0-48,0 1,23-1,1 24,-24-23,23 23,-23-24,24 24,-1 24,-23-1,24-23,-24 24,23-24,-23 23,24 1,-1-24,1 23,-1-23,1 24,-1-24,1-24,-1 24,1-23,-1 23,-23-24,24 1,-1 23,-23-24,0 1,0-1,0 1,-23 23,23-24,-24 24,24 24,0-1,0 1,0-1,0 1,24-1,-1-23,-23 24,24-24,-1 23,1-23</inkml:trace>
  <inkml:trace contextRef="#ctx0" brushRef="#br0" timeOffset="87931.8738">29986 776,'-23'0,"46"0,-70 0,24 0,23-24,23 24,1 0,-24-23,47 23,-24 0,24 0,47 0,-47 0</inkml:trace>
  <inkml:trace contextRef="#ctx0" brushRef="#br0" timeOffset="88973.872">30104 729,'23'-24,"1"1,-1 23,1 0,-1-24,1 24,-1 0,1 0,23 0,0 24</inkml:trace>
  <inkml:trace contextRef="#ctx0" brushRef="#br0" timeOffset="90197.7438">27258 1811,'23'0,"-46"0,46-24,-23 1,0-1,-23 24,-1 0,1-23,-24 23,47 23,-47-23,23 0,1 0,-1 24,1-1,-1-23,24 24,0-1,0 1,0-1,0 1,24-24,-1 23,24 1,-23-1,23 1,0-24,0 23,-24-23,25 24,-48-1,23-23,1 24,-48-24,1 23,-1-23,0 24,-23-24,24 23,-24-23,0 0,0 24,23-24,-23 0,24 0,-1 0</inkml:trace>
  <inkml:trace contextRef="#ctx0" brushRef="#br0" timeOffset="90571.8677">27752 1834,'0'0,"0"-23,-24 23,1 0,-1 0,1 0,-24 23,23-23,1 24,-1-1,-23 1,24 23,-1-24,1 24,-1-23,24-1,0 1,0-1,0 1,47-1,0-23,-23 0,23 0,-24 0,1 0,23 0</inkml:trace>
  <inkml:trace contextRef="#ctx0" brushRef="#br0" timeOffset="91902.8524">27234 1905,'47'0,"1"0,-1 0,0 0,0 0,0 0,0 0,0 0,0 0,-24 0,1 0,-48 0,-23 0,0 23,0-23,-23 24,23-24,-24 23,-23 1,70-24,1 23,-24-23,47 24,0-1,23-23,24 24,-23-24,-1 0,25 0,22 0,-23-24,24 24,-24-23,23 23</inkml:trace>
  <inkml:trace contextRef="#ctx0" brushRef="#br0" timeOffset="92568.8686">28340 1975,'-24'0,"24"24,24-1,-1-23,1 0,-1 0,24-23,-23 23,-1 0,24-24,1 1,-25 23,1-24,-1 1,-23-1,24 24,-24-23,-24-1,1 24,-1 0,-23 0,0 0,23 24,-23-1,0 1,0-24,24 47,-1-24,1 1,23-1,0 1,0-1,23 1,1-24,23 23,-24-23,24 0,0 0,24 0</inkml:trace>
  <inkml:trace contextRef="#ctx0" brushRef="#br0" timeOffset="92788.4297">29069 1999,'-24'0,"1"0</inkml:trace>
  <inkml:trace contextRef="#ctx0" brushRef="#br0" timeOffset="94861.8801">29398 1858,'0'-24,"0"48,0-1,0 1,0-1,24 1,-24-1,23-23,-23 24,24-24,-1 23,1-23,-24 24,23-24,1 0,23 0,-24 0,1 0,-24-24,23 24,-23-23,0-1,0 1,0-1,-23 24,23-23,-24 23,48 0,-1 0,24 0,-47-24,47 24,-23 0,23-23,0 23,-23 0,23 0,-24-24,1 24,23 0,-24 0,1 0,-1 0,1 0,-48 0,1 0,-1 0,1 24,-1-1,1-23,23 24,-24-1,1-23,23 24,0-1,-24 1,24-1,24-23,-1 0,1 0,-1 0,1-23,-24-1,23 24,-23-23,24-1,-24 1,0-1,0 48,0-1,23-23,-23 24,0-1,24-23,-1 24,1-24,-1 0,1 0,-1-24,1 24,-24-23,23-1,1 24,-24-23,23-1,1 1,-1-1,-23-23,24 0,-1 24,-23-1,0 0,0-23,24 0,-24 24,-24 23,24-24,-23 24,-1 24,24-1,-23 24,-1-23,24 23,0 0,0-23,0-1,24 24,-24-23,23-1,-23 1,0-1,24-23,-24 24,23-24,1 0,0 0,-1 0,1 0,-1 0,-23-24,24 1,-1-1,-23 1,0-1,0 48,0-1,0 1,0-1,24 1,-1-1,-23 1,24-24,-1 0,1 0,-24-24,23 24,1-23,-1-1,1 24,-24-23,23-1,-23 1,0 46,0 1,0-1,24-23,-24 24,23-1,-23 1,24-24,-1 0,1 0,-1 0,1 0,-1-24,1 24,-24-23,47-1,-23 1,23 23,-47-47,23 23,1 24,-24-23,0-1,0 1,-24 23,1 0,23 23,-24 1,1-1,-1 1,24-1,0 1,0 23,0-24,0 1,24-1,-1 1</inkml:trace>
  <inkml:trace contextRef="#ctx0" brushRef="#br0" timeOffset="96286.8434">9737 7714,'23'0,"1"0,23 0,-24 0,1-24,23 24</inkml:trace>
  <inkml:trace contextRef="#ctx0" brushRef="#br0" timeOffset="96477.8667">9784 7925,'0'24,"23"-24,1 0,-1 0,24 0,-23-24,-1 24,24 0</inkml:trace>
  <inkml:trace contextRef="#ctx0" brushRef="#br0" timeOffset="98117.2934">10960 7479,'0'0,"0"-24,23 24,-23-23,0-1,-23 0,-24 24,47 24,-47-24,23 24,1-1,-1 1,0 23,1-24,-24 24,23 0,24-23,0 23,-23-24,23 1,0-1,23 1,1-24,23 0,-24 0,1 0,23 0,0-24</inkml:trace>
  <inkml:trace contextRef="#ctx0" brushRef="#br0" timeOffset="99390.2181">11665 7526,'0'-24,"0"48,0-71,-23 47,-1 0,1 0,-1 0,24 23,-47 1,24-1,-24 1,47 23,-24-24,0 1,24 23,-23-24,23 1,23-1,-23 1,24-24,0 23,23-23,-24 0,24 0,0 0,-23 0,-1 0,1 0</inkml:trace>
  <inkml:trace contextRef="#ctx0" brushRef="#br0" timeOffset="99836.8856">11947 7737,'-23'0,"23"24,-24-24,24 23,0 1,-23-1,23 1,0-1,23 1,1-24,-1 0,1-24,-1 24,1 0,-24-23,0-1,0 1,0-1,-24 24,1-23</inkml:trace>
  <inkml:trace contextRef="#ctx0" brushRef="#br0" timeOffset="100698.8783">12324 7173,'0'-24,"0"48,0-1,0 1,0 23,0 0,0 0,0 24,0-24,0 0,0 0,0 23,0-23,0 0,0 0,0 0,0 0,0 0,0 0,0-23,0 23,0-23</inkml:trace>
  <inkml:trace contextRef="#ctx0" brushRef="#br0" timeOffset="101216.9081">12582 7455,'0'0,"0"24,0-1,0 1,0-1,0 1,0 23,0-24,24 1,-1-1,-23 1,24-24,-24 23,23-23,1 0,0-23,-1 23,-23-24,0 1,0-1,0 1,0-1,-23 1,23-1,23 1,1-1,-1 24,1-23,23 23,-24 0,1-24,-1 24,1 0</inkml:trace>
  <inkml:trace contextRef="#ctx0" brushRef="#br0" timeOffset="101748.8843">13029 7714,'-23'0,"-1"0,1 23,23 1,0-1,0 1,0-1,23-23,1 0,-1-23,1-1,-24 1,23 23,-23-24,-23 1</inkml:trace>
  <inkml:trace contextRef="#ctx0" brushRef="#br0" timeOffset="102214.8832">13241 7408,'0'0,"0"-24,23 24,1 0,-24 24,23-24,1 24,0-1,-1-23,1 0,-24 24,23-1,1-23,-1 0,-23 24,24-1,-24 1,-24-1,24 1,-23-1,-1 1,1-1,-24 1,47-1,-48 1,25-1,-1 1,1-1</inkml:trace>
  <inkml:trace contextRef="#ctx0" brushRef="#br0" timeOffset="103187.8821">13970 7714,'0'0,"24"0,-1 0,1 0,23 0,0 0,-24 0,24 0,0 0,0-24,-23 24</inkml:trace>
  <inkml:trace contextRef="#ctx0" brushRef="#br0" timeOffset="103401.8814">14252 7549,'0'0,"-23"0,23 24,-24-1,24 1,-23-1,23 24,0-23,0-1,0 1,0-1,0 1</inkml:trace>
  <inkml:trace contextRef="#ctx0" brushRef="#br0" timeOffset="103874.3417">15169 7408,'0'0,"-23"0,23 24,0-1,-24-23,1 47,-1-23,24-1,0 24,-23 0,23-23,0-1,0 1,0-1,23 1,24-24,-23 0,23 0,0 0,-23 0,23-24</inkml:trace>
  <inkml:trace contextRef="#ctx0" brushRef="#br0" timeOffset="104169.3377">15687 7126,'0'-24,"-24"48,1-1,23 1,0-1,-24 24,1-23,23-1,0 24</inkml:trace>
  <inkml:trace contextRef="#ctx0" brushRef="#br0" timeOffset="104769.8904">16204 7361,'0'0,"0"-24,-23 1,-1 23,1 0,-1 0,1 23,-24 1,23-1,-23 1,24 23,-1-23,-23 23,23 0,24 0,-23-24,23 1,0 23,23-47,-23 23,48 1,-25-24,24 0,-23 0,23 0,0-24</inkml:trace>
  <inkml:trace contextRef="#ctx0" brushRef="#br0" timeOffset="105798.8885">16416 7714,'-24'0,"1"0,-1 23,1 1,-1-24,24 23,0 1,0-1,0 1,0-1,24-23,23 0,-24 0,1-23,-1 23,1-24,-24 1,0-1,0 1,0-1,0 1,-24-1,1 24</inkml:trace>
  <inkml:trace contextRef="#ctx0" brushRef="#br0" timeOffset="106388.472">16722 7079,'0'-24,"0"1,0-1,0 48,0 23,0-24,0 1,0 23,0 0,0 0,0 0,0 23,0-22,0-1,0 23,0-46,0 46,0-23,0-23,0 23,0 0,0-24,0 24,-24-23,24-1</inkml:trace>
  <inkml:trace contextRef="#ctx0" brushRef="#br0" timeOffset="107131.526">17027 7314,'0'0,"0"23,0 1,0-1,0 25,0-25,0 1,24 23,-24-24,0 1,23-1,-23 1,24-1,-24 1,23-24,1 0,0-24,-1 1,-23-1,0 1,0-1,24 1,-24-24,0 23,23 1,-23-1,0 0,24-23,-1 47,1-23,-1 23,1-24,-1 24</inkml:trace>
  <inkml:trace contextRef="#ctx0" brushRef="#br0" timeOffset="107595.889">17498 7620,'-24'23,"1"1,-1-1,24 1,-23-24,23 23,0 1,23-24,1 0,-1 0,-23-24,24 24,-1 0,-23-23,0-1,0 1,0-1</inkml:trace>
  <inkml:trace contextRef="#ctx0" brushRef="#br0" timeOffset="108067.853">17733 7220,'-24'-24,"48"48,-24-48,23 24,-23 24,48-1,-1 1,-24-1,24-23,-23 24,-1-1,1-23,23 24,-47-1,23-23,1 0,-1 24,1-24,-1 0,-23 24,24-24,-24 23,0 1,-24-1,1 1,-24-1,23 24,-23-23,0-1,0 1</inkml:trace>
  <inkml:trace contextRef="#ctx0" brushRef="#br0" timeOffset="109465.056">10019 9195,'23'0,"1"0,-1 0,1 0,-1 0,1 0,0 0</inkml:trace>
  <inkml:trace contextRef="#ctx0" brushRef="#br0" timeOffset="109652.8421">10019 9337,'23'0,"1"0,23 0,0 0,-23-24,-1 24</inkml:trace>
  <inkml:trace contextRef="#ctx0" brushRef="#br0" timeOffset="110563.5029">11312 9172,'0'0,"0"-24,0 1,-23-1,-1 24,1 0,-1 0,1 0,-1 24,-23-1,47 1,-47-1,47 24,-23-23,-1 23,1 0,23-23,0 23,0-24,0 24,23-23,1-1,-1-23,24 0,-23 0,-1-23</inkml:trace>
  <inkml:trace contextRef="#ctx0" brushRef="#br0" timeOffset="111073.8947">11595 9478,'-24'23,"24"1,-23-1,-1 1,24-1,0 1,0-1,0 1,24-24,-1 0,1 0,-1 0,1-24,23 24,-47-23,0-1,0 1,0-1,0 1,0-1</inkml:trace>
  <inkml:trace contextRef="#ctx0" brushRef="#br0" timeOffset="111919.894">12136 8654,'0'24,"-24"0,1-1,-1 1,24 46,-24-23,1 0,-1 24,1-24,23 23,0 1,-24-1,24 25,0-1,0-24,24 1,-24-1,47-23,0 24,0-1,0-23,24 0,-1 1,-23-1,24-24,-1 1</inkml:trace>
  <inkml:trace contextRef="#ctx0" brushRef="#br0" timeOffset="113001.1247">13288 9242,'0'0,"-24"0,1 0,-1 0,1 0,-71 24,70-24,24 23,-23 25,-1-25,24 1,0 23,0-24,0 1,0-1,0 1,24 23,-1-47,1 23,-1-23,1 0,23 0,-24 0,1 0</inkml:trace>
  <inkml:trace contextRef="#ctx0" brushRef="#br0" timeOffset="113323.909">13523 9337,'0'23,"24"-23,-1 0,1 0,23 0,0-23,0 23,-24 0</inkml:trace>
  <inkml:trace contextRef="#ctx0" brushRef="#br0" timeOffset="113546.5136">13688 9266,'-24'0,"1"0,23 23,-24 1,24 0,0-1,0 1,0-1,0 1,24-24</inkml:trace>
  <inkml:trace contextRef="#ctx0" brushRef="#br0" timeOffset="113968.4855">14252 9242,'0'-23,"0"-1,0 1,-23 23,-24 0,47 23,-47 1,23-1,1 24,-48 24,71-24,0-23,0-1,0 24,0-23,47-24,-23 23,-1-23,1 0,23-23,-24 23,24-24</inkml:trace>
  <inkml:trace contextRef="#ctx0" brushRef="#br0" timeOffset="114273.4849">14605 8937,'0'0,"0"-24,0 48,-24-24,24 23,0 1,-23-1,-1 1,24-1,0 1,0-1</inkml:trace>
  <inkml:trace contextRef="#ctx0" brushRef="#br0" timeOffset="114777.4531">14746 8749,'-23'-24,"23"1,23 23,1 23,-1 1,-23-1,24 24,-1-23,1 23,-24 0,23 0,-23-24,0 24,0 0,0 0,0-23,-23 46,23-46,-47 23,23 0,1 0,-1 0,-23 0,24-23</inkml:trace>
  <inkml:trace contextRef="#ctx0" brushRef="#br0" timeOffset="116189.8444">15405 8631,'0'-24,"0"1,0 46,0 1,0-1,0 25,0-1,0 0,0 23,0-23,0 47,-24-47,24 24,-23-1,23 1,0 0,-24-1,1 1,23-1,-24-23,24 0,-23 0,-1-47</inkml:trace>
  <inkml:trace contextRef="#ctx0" brushRef="#br0" timeOffset="116708.5618">15593 8984,'0'23,"0"24,0-23,0-1,0 24,0-23,0-1,0 24,23-47,1 24,-24-1,23 1,1-24,-24 24,23-24,1 0,-1-24,1 0,-1 1,-23-1,0-23,0 24,0-1,0 1,0-1,0 1,-23 23,23-24,0 1,23-1,1 24,-1 0,48 0,-47 0,-1 0</inkml:trace>
  <inkml:trace contextRef="#ctx0" brushRef="#br0" timeOffset="117204.9074">16087 9266,'0'-24,"0"48,-24-24,24 23,-23 1,23 0,0-1,0 1,0-1,23-23,1 0,-24-23,23 23,1-24,-1 1,1 23,-24-24,0 0,0 1,0-1,-24 24</inkml:trace>
  <inkml:trace contextRef="#ctx0" brushRef="#br0" timeOffset="117622.9007">16298 8937,'24'0,"-1"0,1 23,23 1,-47-1,47-23,-24 0,25 24,-25-1,1-23,23 24,-24-24,1 0,-1 0,-23 23,24-23,-24 24,0-1,0 1,-24-24,24 23,0 1,-47-1,0 1,24-1,-24 1,-1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30:01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7573 635,'0'0,"0"-24,0 1,0-1,0 48,0 23,0 0,0-24,0 24,0 0,23-23,-23 23,0 0,0 0,0-24,0 24,0-23,0 0,0-1,0 1</inkml:trace>
  <inkml:trace contextRef="#ctx0" brushRef="#br0" timeOffset="438.5291">7596 846,'0'-23,"0"46,24-46,0-1,-1 24,1 0,-1 0,1 0,23 0,0 0,0 0,-24-23,1-1,-1 24,-23-23,0-1,0 1,0-1,0 1,0-1,-23 24,23 24,0-1,0 1,0-1,0 1,0 23,0-24,0 24,0 0,0-23,0 23,0-24,23 24,-23-23,0 0</inkml:trace>
  <inkml:trace contextRef="#ctx0" brushRef="#br0" timeOffset="708.9732">8090 729,'0'23,"0"1,0-1,0 1,0-1,24 1,-24-1,0 24,0-23,0-1,0 24,0-23,0 0</inkml:trace>
  <inkml:trace contextRef="#ctx0" brushRef="#br0" timeOffset="926.6909">8067 752,'0'-23,"0"46,0-70,0 24,23-1,1 1,-1-1,1 24,-1-23,1 23,-1 0,25 0</inkml:trace>
  <inkml:trace contextRef="#ctx0" brushRef="#br0" timeOffset="1164.9869">8043 846,'0'24,"24"-24,-1 0,1 0,-1 0,1 0,-1 0,24 0,-23 23</inkml:trace>
  <inkml:trace contextRef="#ctx0" brushRef="#br0" timeOffset="1368.3192">8067 1105,'0'24,"47"-24,-24 0,24 0,-23-24,-1 24,1 0,0-23,23 23,-24 0</inkml:trace>
  <inkml:trace contextRef="#ctx0" brushRef="#br0" timeOffset="1893.0818">8584 635,'0'23,"0"1,0-1,0 1,0-1,0 24,0-23,0-1,0 1,24-1,-24 1,0-1</inkml:trace>
  <inkml:trace contextRef="#ctx0" brushRef="#br0" timeOffset="2334.2827">8514 705,'0'0,"0"-23,23-24,1 47,-24-24,23 1,1-1,-1 1,1 23,-1 0,24 0,-23 0,-1 23,1 1,-24-1,0 1,0-1,0 1,-24-1,1 1,-1-24,24 23,-23-23,-1 24,1-24,-1 0,48 0,-1 0,-23 23,24-23,-1 0,1 24,-1-1,1-23,23 47,-47-23,23-1,1-23,-24 24,24-24</inkml:trace>
  <inkml:trace contextRef="#ctx0" brushRef="#br0" timeOffset="3057.8802">9055 658,'0'0,"0"-23,23 46,-23 1,0-1,0 1,0-1,0 1,0-1,0 1,0-1,0 1,0-1,0 1,-23-1,23-46,0-1,0 1,0-1,0 1,23-1,-23-23,0 24,0-1,0-23,24 24,-24-1,23 1,-23-1,24 1,-1 23,1 23,-1 1,1-1,-24 1,0-1,0 1,0-1,0 1,0-1,23-23,-23-23,24 23,-24-24,0 1,0-1,23 1,-23-1,24 1,-24-1,0 1,23 23,1-24,-1 48,1-1,-24 1,0-1,0 1,0 23,0-24,-24 1,24-1,0 24,0-23,0-1</inkml:trace>
  <inkml:trace contextRef="#ctx0" brushRef="#br0" timeOffset="3541.9849">9690 517,'23'0,"1"-23,-1 23,1 0,-1 0,24 0,-23 0,-1 0,1 0,-1 0</inkml:trace>
  <inkml:trace contextRef="#ctx0" brushRef="#br0" timeOffset="3758.5961">9854 517,'-23'0,"46"0,-46 24,-1-24,24 23,0 1,0-1,0 1,24-1,-24 1,0 23,0-24,0 1,0-1</inkml:trace>
  <inkml:trace contextRef="#ctx0" brushRef="#br0" timeOffset="3929.9806">9690 917,'0'0,"23"0,1 0,-24-24,47 24,-24 0,1 0,-1 0,24 0,-23-23</inkml:trace>
  <inkml:trace contextRef="#ctx0" brushRef="#br0" timeOffset="4417.9787">10184 494,'-24'0,"48"0,23-24,0 24,-24 0,24 0,-23 0,-1 0,24 0,-23 0,-1 0,1 0</inkml:trace>
  <inkml:trace contextRef="#ctx0" brushRef="#br0" timeOffset="4683.9832">10372 470,'-24'0,"24"24,0-1,0 1,0-1,0 1,0-1,0 1,0-1,0 1,0-1,0 1,0-1,0 1,0-1,0 1</inkml:trace>
  <inkml:trace contextRef="#ctx0" brushRef="#br0" timeOffset="5158.9937">10677 470,'0'0,"0"-23,24 23,-1 0,1 0,-1 0,1 0,0 0,-1 0,1 0,-1 0,1-24</inkml:trace>
  <inkml:trace contextRef="#ctx0" brushRef="#br0" timeOffset="5382.0332">10866 447,'0'0,"-24"0,24 23,0 1,0-1,0 1,0-1,0 1,0 23,-23-24,23 1,0-1,0 1,0-1</inkml:trace>
  <inkml:trace contextRef="#ctx0" brushRef="#br0" timeOffset="5563.9357">10701 893,'0'0,"23"0,1 0,-1 0,1 0,0 0,-1 0,24-23,-23 23</inkml:trace>
  <inkml:trace contextRef="#ctx0" brushRef="#br0" timeOffset="6160.9996">11359 399,'0'24,"0"0,-23-1,23 1,-24-1,24 1,-23-1,23 24,0-23,0-1,-24 1,24-1,-23 1,23-1,0 1,-24-24,1 23</inkml:trace>
  <inkml:trace contextRef="#ctx0" brushRef="#br0" timeOffset="6428.6938">11218 705,'0'-23,"0"46,0-93,24 70,-24-47,0 23,0 1,23-1,1 1,-24-1,23 1,1 23,-1 0,1 23,-1-23,-23 24,0-1,0 1,24-1,-24 1,0-1,0 1,24-1,-24 1,0-1,0 1,0-1,0 1,0-1</inkml:trace>
  <inkml:trace contextRef="#ctx0" brushRef="#br0" timeOffset="6604.5556">11242 705,'0'-23,"23"-1,1 24,23-23,-24 23,1 0,-1 0,1-24</inkml:trace>
  <inkml:trace contextRef="#ctx0" brushRef="#br0" timeOffset="7357.9869">11595 423,'0'0,"23"0,-23 24,0-1,0 1,0-1,-23 1,23-1,0 1,0 23,0-24,0 1,-24-1,24 1,0-1,0 1,0-1,0-46,0-1,-23 1,23-24,0 23,0 1,23-24,-23 23,0 1,0-1,0 1,0-1,0 1,24-1,-1 48,-23-1,0 1,0-1,24 1,-1-1,1 1,-24-1,23 1,1-1,-1 1,1-1,-1-23,-23 24,24-24,-1 0,-23-24,24 24,-24-23,0-1,23 1,-23-1,0 1,0-1,0 1,0-1,0 1,0-1</inkml:trace>
  <inkml:trace contextRef="#ctx0" brushRef="#br0" timeOffset="8996.9854">13782 352,'0'24,"0"23,0-23,-24-1,24 24,-23-23,23 23,-24 0,1-24,23 24,-24-23,1 23,23-24,-24-23,1 24,23-1,0-46,23 23,-23-24,24 1,-24-1,23 1,-23-24,24 23,-24 1,23-24,1 0,-24 23,0 1,23-1,-23 1,24-1,-1 0,-23 1,24 23,-24 23,23 1,-23 0,0-1,0 1,24 23,-24-24,0 1,23 23,-23-24,0 24,24-23,-24-1,0 1,0-1,0 1</inkml:trace>
  <inkml:trace contextRef="#ctx0" brushRef="#br0" timeOffset="9170.0544">13664 729,'0'-24,"24"24,-1-23,1 23,-1-24,24 24,-23 0,-1-23</inkml:trace>
  <inkml:trace contextRef="#ctx0" brushRef="#br0" timeOffset="10090.9875">14229 423,'0'0,"0"-24,0 48,0 0,0-1,0 24,0-23,0 23,-24-24,24 24,0-23,-23 23,23 0,0-24,0 1,-24-1,48-23,-24-23,0-1,0 1,0-24,0 23,0 1,0-24,0 23,0 1,0-24,0 0,0 23,23 24,-23-23,0-1,24 24,-24 24,23-1,-23 1,24-1,-24 1,23 23,1-24,-1 1,1-1,23 24,-47-23,47-24,-47 23,23 1,1-24,-24 23,23-23,-23-23,0-1,0 1,0-24,0 23,0 1,0-1,0 1,0-24,0 23,-23 1,23-1,-24 24</inkml:trace>
  <inkml:trace contextRef="#ctx0" brushRef="#br0" timeOffset="10605.5108">14864 399,'0'0,"23"0,-23 24,0 0,0-1,24 1,-24-1,0 1,0-1,0 24,0-23,0-1,0 1,0-1,-24 1,24-1</inkml:trace>
  <inkml:trace contextRef="#ctx0" brushRef="#br0" timeOffset="10962.9911">14676 423,'0'0,"23"-24,-23 1,47-1,-47 1,47 23,-23-24,23 24,0 0,0 24,0-24,23 23,-46 1,23-1,0 1,-24 23,1-23,0 23,-1-24,-23 1,0 23,0-24,-23 24,-1-23,-23-1,23 24,-23-23,0-1,0 1,0-1,-23-23,23 0,0 24,23-24,-23-24,0 24</inkml:trace>
  <inkml:trace contextRef="#ctx0" brushRef="#br0" timeOffset="11841.6633">17333 470,'0'-23,"0"-1,-23 24,23 24,0-1,0 1,0-1,0 1,0 23,0 0,0-24,23 24,1-23,-24 23,23-24,1 1,-1-1,-23 1,24-24,-1 0,1 0,-1 0,24-24,-23 1,-1-1,1-23,-1 24,1-24,-1 0,-23-24,24 48,-24-1,0-23,0 24,-24-1,24 0,0 1,0 46</inkml:trace>
  <inkml:trace contextRef="#ctx0" brushRef="#br0" timeOffset="12634.0764">17968 423,'0'0,"0"24,0-1,0 1,0 23,0 0,-23-24,23 1,-24-1,24 1,0 23,-23-24,23 1,-24-24,24-24,24 24,-24-23,0-1,0 1,0-24,0 23,0 1,0-24,0 23,0 1,0-1,0 1,23 23,-23-24,0 48,24-1,-1-23,-23 24,24-1,-1 1,1 23,-24-24,23 1,1-1,-24 1,23-1,1 1,-1-24,1 23,-1-46,-23-1,0 1,24-1,-24 1,0-1,0-23,0 24,0-1,0 1,-24 23,24-24</inkml:trace>
  <inkml:trace contextRef="#ctx0" brushRef="#br0" timeOffset="13154.9908">18415 423,'0'-24,"24"24,-1 0,1 0,-24-23,23 23,1 0,-1 0,1 0,-1 0,1 0,-1 0</inkml:trace>
  <inkml:trace contextRef="#ctx0" brushRef="#br0" timeOffset="13402.0298">18580 399,'-24'0,"1"24,23 0,0-1,0 1,-24-1,24 1,0-1,0 24,0-23,0-1,0 1,0-1,-23 1</inkml:trace>
  <inkml:trace contextRef="#ctx0" brushRef="#br0" timeOffset="13562.3713">18415 776,'24'0,"-1"0,1 0,-1 0,1 0,-1 0,1-24</inkml:trace>
  <inkml:trace contextRef="#ctx0" brushRef="#br0" timeOffset="14037.917">18956 423,'0'-24,"23"24,1-23,-1 23,1 0,23 0,-23 0,-1 0,48 0,-48 0,1 0,23 0,-24 0</inkml:trace>
  <inkml:trace contextRef="#ctx0" brushRef="#br0" timeOffset="14293.9898">19191 376,'0'0,"0"23,-23 1,23 0,0-1,-24 1,24-1,0 1,0-1,0 1,0-1,0 1,0-1,0 1,0 23,0-24,0 1</inkml:trace>
  <inkml:trace contextRef="#ctx0" brushRef="#br0" timeOffset="15225.9813">19685 376,'0'0,"0"-24,-24 24,24 24,0-1,-23 1,23 0,0-1,0 1,0-1,0 1,0-1,-24 1,24-1,-23 1,23-1,0 1,-24-1,24 1,-23-24,23-24,0 1,0-1,0 1,0-1,0 1,23-24,-23 23,24 1,-24-1,0-23,0 23,23 1,1 23,-24-24,0 1,23 23,1 0,0 0,-24 23,0 1,23-24,1 47,-24-23,0-1,23 1,1-1,-1 24,-23-23,0-1,0 1,0-1,0 1,0-1,0 1</inkml:trace>
  <inkml:trace contextRef="#ctx0" brushRef="#br0" timeOffset="15398.9883">19591 564,'23'0,"1"0,-24-23,47 23,-23 0,-1 0,1 0</inkml:trace>
  <inkml:trace contextRef="#ctx0" brushRef="#br0" timeOffset="16144.9958">20155 376,'0'23,"0"1,0 23,0 0,24-23,-24-1,0 1,0-1,0 1,0-1,-24 1,24-1,0 1</inkml:trace>
  <inkml:trace contextRef="#ctx0" brushRef="#br0" timeOffset="16552.8933">20132 423,'0'-24,"0"48,0-71,0 23,23 1,-23-1,24 1,-1 23,-23-24,47 24,-23 0,23 0,-23 24,-1-24,1 0,23 23,-24 24,1-23,-48-1,1 1,23 0,-47-24,23 23,-23-23,23 0,1 24,-1-24,-23 0,24 0,23 23,23 1,1-24,-1 23,1 1,-1-24,1 23,0 1,-1-24,1 23,-1-23,1 24</inkml:trace>
  <inkml:trace contextRef="#ctx0" brushRef="#br0" timeOffset="17296.9307">21120 329,'23'-24,"-23"1,0 46,0 1,0-1,0 1,-23-1,23 1,-24 0,24-1,-23 1,-1 23,-46 0,70-24,-48 1,25-1,-1 1,1-1,-24 1,47-1,-24-23</inkml:trace>
  <inkml:trace contextRef="#ctx0" brushRef="#br0" timeOffset="17556.9959">20743 329,'0'-24,"24"48,-24-1,0 1,0-1,23 1,1 0,-24-1,47 24,-24-23</inkml:trace>
  <inkml:trace contextRef="#ctx0" brushRef="#br0" timeOffset="18844.815">22931 376,'23'-24,"-23"48,-23 23,23-23,0-1,0 24,0-23,0-1,0 24,0-23,0-1,0 1,0-1,0 1,-24-24,24 23,0 1,-23-24,23-24,0 1,0-1,0 1,0-1,0 1,0-1,0 1,0-24,0 23,0 1,23-1,-23 1,24-1,-24 0,47 1,-24 23,-23-24,24 24,-1 0,1 24,-1-24,-23 23,24 1,-1 0,-23-1,24 1,-24-1,0 1,0-1,0-46,0-1,0 1,0-1,23 1,-23-1,24 0,-24 1,23 23,1-24,-24 1,23 23,1 0,-1 0,1 0,-1 23,-23 1,24-1,-1 48,-23-24,-23-23,23-1,0 1,-24-1,24 1,0-1,0 1</inkml:trace>
  <inkml:trace contextRef="#ctx0" brushRef="#br0" timeOffset="19440.6098">23895 352,'23'0,"-46"0,23 24,-24-1,24 1,0 0,-23-1,-1 24,24-23,0-1,-23 1,-1-1,24 1,-23-1,-24 24,47-23,-24-24,24 23,-23-23,23-23,0-1,0 1,23-1,-23 1,24-1,-24-23,23 24,1-24,-1 23,1-23,-1 23,-23 1,24 23,-1-24,-23 1,24 23,-1 0,1 23,-24 1,23 23,-23-23,24-1,-24 24,0-23,0-1,0 1,0 23,0-24,0 1,0-1,0 1</inkml:trace>
  <inkml:trace contextRef="#ctx0" brushRef="#br0" timeOffset="19629.9938">23707 611,'23'-23,"1"23,-1 0,1 0,-1 0,1 0,-1 0,24 0</inkml:trace>
  <inkml:trace contextRef="#ctx0" brushRef="#br0" timeOffset="20187.0079">24201 376,'23'0,"1"0,-1 0,1 0,-1 0,24 0,0 0,24 0,-48 0,24 0,-23 0,-1 0</inkml:trace>
  <inkml:trace contextRef="#ctx0" brushRef="#br0" timeOffset="20458.6524">24459 376,'0'23,"0"1,0 0,0-1,0 24,0-23,0 23,-23-24,23 1,0-1,0 1,0-1,0 1,0-1</inkml:trace>
  <inkml:trace contextRef="#ctx0" brushRef="#br0" timeOffset="20790.9986">24741 447,'0'0,"24"0,-24-24,0 48,0-1,0 1,-24-1,24 1,0-1,0 1,-23-1,23 1,0-1,0 1,0-1,0 1,0-1</inkml:trace>
  <inkml:trace contextRef="#ctx0" brushRef="#br0" timeOffset="21231.3641">24694 494,'24'-24,"-24"1,0-1,23 0,-23 1,24 23,-24-24,24 1,-1 23,-23-24,24 24,-1 0,1 0,-1 24,1-24,-24 23,23 1,-23-1,-23 1,23 0,-24-1,1-23,-1 24,1-24,23 23,-24-23,48 24,-1-24,1 23,-1-23,1 24,46-1,-46 1,-1-24,1 23</inkml:trace>
  <inkml:trace contextRef="#ctx0" brushRef="#br0" timeOffset="21609.9991">25306 352,'23'0,"-23"-23,24 23,-1 0,-23-24,48 24,-25 0,1 0,-1 0,1 0,-1 0,1 0</inkml:trace>
  <inkml:trace contextRef="#ctx0" brushRef="#br0" timeOffset="21842.0068">25447 329,'0'0,"-23"0,23 23,0 1,0-1,23 1,-23 0,0-1,0 1,0-1,-23 1,23-1,0 1,0 23,-24-47,24 23</inkml:trace>
  <inkml:trace contextRef="#ctx0" brushRef="#br0" timeOffset="21985.0004">25282 752,'-23'24,"46"-48,1 24,-1 0,24 0,-23-23,23 23,0 0,-23 0</inkml:trace>
  <inkml:trace contextRef="#ctx0" brushRef="#br0" timeOffset="22614.6046">25964 376,'24'-24,"-48"24,1 0,-1 24,1-24,-24 23,23 1,1 23,-1-23,24-1,-23 1,23-1,0 1,0-1,0 1,23-1,-23 1,24-1,-1-23,-23 24,24-24,23 0,-24 23,1-23,-1 0</inkml:trace>
  <inkml:trace contextRef="#ctx0" brushRef="#br0" timeOffset="22931.9989">26317 352,'0'24,"0"-1,0 25,0-25,-23 24,23-23,0 23,0-24,0 1,0-1,0 1,0-1,23-23</inkml:trace>
  <inkml:trace contextRef="#ctx0" brushRef="#br0" timeOffset="23183.9999">26341 423,'0'-24,"0"48,0-71,23 23,1 1,-1 23,1 0,23 0,-24 0,24 0,0 0,-23 0</inkml:trace>
  <inkml:trace contextRef="#ctx0" brushRef="#br0" timeOffset="23412.9993">26388 470,'0'24,"23"-24,1 0,-1 0,24 0,0 0,-23 23</inkml:trace>
  <inkml:trace contextRef="#ctx0" brushRef="#br0" timeOffset="23619.0074">26270 705,'0'24,"0"-48,24 48,23-1,0-23,-24 0,1 0,23-23,-24 23,24 0,-23 0</inkml:trace>
  <inkml:trace contextRef="#ctx0" brushRef="#br0" timeOffset="24082.3518">27140 399,'0'-23,"-23"-1,23 1,-24 23,1 0,-1 0,1 0,-1 23,1 1,-1-24,24 23,0 1,0 0,24-24,-1 23,1 1,-1-1,-23 1,24-24,-1 23,1 1,-24-1,0 1,0-1,-24 1,1-1,-1-23,24 24,-47-24,24 23,-1-23,-23 0,0 24</inkml:trace>
  <inkml:trace contextRef="#ctx0" brushRef="#br0" timeOffset="26827.6639">7620 1575,'24'0,"-1"0,1-23,-1 23,1 0,-1 0,1 0,23 0,-24 0,24 0,0 0,-23 0,-1 0,48 0,-48 0,1 0,23 0,-24 0,1 0,-1 0,25 0,-25 0,24 0,-23 0,23 0,-24 23,24-23,-23 0,23 0,0 0,-24 0,24 0,0 0,0 0,0 0,0 0,24 0,-24 0,24 0,-1-23,-23 23,24 0,-1-24,1 24,-1 0,-23 0,24-23,-24 23,24 0,-24 23,0-23,23 0,-23 0,0 0,24 0,-24 0,23 0,1 0,0 0,-24 0,23 0,1 0,-24 0,23 0,1-23,-1 23,-23 0,71 0,-47 0,-24 0,0 0,0 0,23 0,-23 0,24 0,-24 0,23 0,-22 0,-1 0,23 0,-23 0,0 0,0 0,0 0,0 0,0 0,24 0,-24 0,0 0,24 0,-1 0,-23 0,24 0,-1 0,-23-24,24 24,-24 0,23 0,95 0,-118 0,24 0,-1 0,1 0,-1 0,-23 0,24 0,-1 0,1 0,-24 0,24 0,-1 0,-23 0,24 0,-24 0,23 0,1 0,-1 0,1 0,-24 0,24 0,-1 0,1 0,70 0,-71 0,1 0,-1-23,1 23,23 0,-47 0,47 0,-23 0,-1 0,1 0,-1 0,1 0,23 0,-23 0,-1 0,1-24,23 24,-24 0,24 0,-47 0,48 0,-25 0,1-23,-1 23,71 0,-47 0,-23 0,0 0,-1 0,24 0,-47 0,47 0,-23 0,-1 0,24 0,-23 0,23 0,-23 0,46 0,-46 0,93 0,-70 0,24 0,-47 0,23 0,0 0,0 0,0 23,0-23,0 0,0 0,0 0,24 0,-24 24,0-24,0 0,24 0,-24 0,0 0,0 0,0 23,24-23,-24 0,0 0,0 0,0 0,23 0,-23 0,24 0,-24 0,24 0,-24 0,23 0,1-23,-24 23,24 0,-1 0,1 0,-1 0,1-24,0 24,-1 0,1 0,-1 0,-23 0,48 0,-25 0,1 0,23 0,-24 0,25 0,-25 0,24 0,0 0,-23 0,23 0,0 0,0 0,0 0,1 0,-25 0,48 0,-48 0,24 0,1-23,-1 23,0 0,0 0,0 0,0-24,0 24,0-23,-23-1,23 24,0-23,-23 23,-1-24,24 24,1-23,-48-1,23 24,1-23,-1 23,1 0,-24-24,24 24,-1 0,-23 0,0 0,95 0,-142 0</inkml:trace>
  <inkml:trace contextRef="#ctx0" brushRef="#br0" timeOffset="41675.4693">2611 2469,'0'24,"0"-1,0 24,0-23,0 23,0 0,0 0,0 0,0 23,0-23,0 0,0 24,0 0,0-24,0 0,23 0,-23 0,0-24,0 24,24-23</inkml:trace>
  <inkml:trace contextRef="#ctx0" brushRef="#br0" timeOffset="42178.4665">2869 2634,'-23'0,"46"0,-46-24,23 48,-24-24,24 23,0 1,0-1,0 24,0-23,0 23,0-24,24 24,-1 0,1-23,-1 0,1 23,-1-47,1 23,-1 1,24-24,0 0,0 0,-47-24,48 1,-25-24,-23 23,24-23,-1 0,-23 23,24-23,-1-47,-23 47,0 0,0 24,0-1,0-23,-23 47</inkml:trace>
  <inkml:trace contextRef="#ctx0" brushRef="#br0" timeOffset="42567.2118">3057 2681,'0'23,"0"1,0 23,0-24,0 24,0 0,0 0,0 1,0-1,0 0,0 0,-23 23,23-46,0 23,0-24,-24 24,24-23</inkml:trace>
  <inkml:trace contextRef="#ctx0" brushRef="#br0" timeOffset="43107.9479">3387 2704,'0'-23,"23"23,-23 23,24-23,-1 0,1 24,-1-24,24 0,-47 23,47-23,-47 24,47-24,-23 0,-1 23,1-23,-24 24,23-1,-23 1,-23-24,23 23,0 1,-47-1,23 1,-23 0,24 23,-1-47,1 47,-1-24,-23 1</inkml:trace>
  <inkml:trace contextRef="#ctx0" brushRef="#br0" timeOffset="45242.0586">2540 3716,'0'0,"-24"0,1 23,23 1,0-1,0 1,-24 23,24-24,-23 48,23-48,-24 48,1-48,23 48,0-48,0 24,23 48,1-72,-24 1,23-1,1 1,23-1,0-23,-23 24,23-24,0 23,23-23,-23 0,0 0,0 0,0 0,-23 0,23 0,-24 0,1 0,-1 0,-46-23,-1 23,24-24,-23 24,23-23,-24 23,48 0,-1 0,1 23,-1-23,-23 24,24-1,-1 1,-23-1,0 1,0-1,-23 1,-1-1,24 1,-47-1,0 1,24-24</inkml:trace>
  <inkml:trace contextRef="#ctx0" brushRef="#br0" timeOffset="47230.0189">4233 4139,'0'23,"-23"-23,23 24,0-1,-47-23,23 24,1 0,-1 23,-23-47,24 23,-1 1,1-1,-1 1,1-24,-1 23,1-23,23 24,0-1,23 1,24-1,0 1,0-1,-23 1,23-1,0 1,0-1</inkml:trace>
  <inkml:trace contextRef="#ctx0" brushRef="#br0" timeOffset="47901.9089">4680 4021,'0'0,"0"24,-23-24,23 23,0 1,-24 23,1-24,23 1,0-1,0 25,23-25,-23 1,24-1,-1 1,1-24,-1 23,24-23,0 0,-23-23,23-1,0 1,0 23,0-47,-24 23,25 0,-48-23,23 24,1-1,-1 1,-23-24,0 23,-23 1,-1 23,1-24</inkml:trace>
  <inkml:trace contextRef="#ctx0" brushRef="#br0" timeOffset="48254.1573">4892 4139,'0'23,"0"1,0-1,0 25,0-1,0-24,0 1,0 23,0-24,0 24,0-23,0 23,0-24,0 24,0-23,0-1</inkml:trace>
  <inkml:trace contextRef="#ctx0" brushRef="#br0" timeOffset="48631.3998">5409 3739,'0'-23,"0"46,0-23,0 24,0 23,0 0,-23 23,23-23,0 24,0-1,0 1,-24-24,1 24,23-24,0 23,-24-23,1 0,-1 24,24-24,0-24,0 1,0-1,0 1</inkml:trace>
  <inkml:trace contextRef="#ctx0" brushRef="#br0" timeOffset="57218.4457">2164 2234,'-24'0,"24"23,-23 1,23-1,-24 25,24-1,-23 0,-1 23,24 1,0-1,-23 1,23-1,0 24,0-23,0 23,23-23,1-1,-1-23,48 0,-24 0,0 0,23-23,-23 23,24-47,-1 23</inkml:trace>
  <inkml:trace contextRef="#ctx0" brushRef="#br0" timeOffset="57883.0224">4022 2234,'0'23,"23"-23,-23 24,0 23,0-23,24 23,-1 0,-23 23,24-23,-24 0,0 24,0-1,0 1,0-1,-24 1,1 0,-1-1,-23 1,0-1,0-23,0 24,0-24,0-24,0 1</inkml:trace>
  <inkml:trace contextRef="#ctx0" brushRef="#br0" timeOffset="58634.0774">4398 1552,'0'23,"0"1,0-1,0 24,0-23,0 23,0-23,0 70,0-47,23 0,-23 0,0 0,0 0,0 23,0-23,0 0,0 0,0 1,24 22,-24-46,0 23,0 0,0-24,0 1</inkml:trace>
  <inkml:trace contextRef="#ctx0" brushRef="#br0" timeOffset="59048.9227">4210 1764,'23'0,"24"-24,0 24,0 0,-23 0,23 0,0-23,-23 23,23 0,-24 0,1 0</inkml:trace>
  <inkml:trace contextRef="#ctx0" brushRef="#br0" timeOffset="73391.9147">10960 2587,'0'0,"0"-24,0 1,0 46,0 1,0 23,0 0,0-24,0 48,-24-24,1 0,23 23,0-22,-24 22,1-23,-1 0,1 0,-1 0,24-23,0-1,-24 1,1-1,23 1,0-48,0 1,0-24,0 23,0-23,23 0,-23 0,24 0,-24 24,0-24,0-1,24 1,-24 0,23 24,-23-24,0 23,24 1,-1-1,1 1,-1 23,1 0,-1 0,1 23,-24 1,23-1,-23 24,24 0,-1 0,-23 0,0-23,0 23,24 0,-1 0,-23-23,0-1,0 24,0-23,0-1,24 1</inkml:trace>
  <inkml:trace contextRef="#ctx0" brushRef="#br0" timeOffset="73569.6427">10795 3128,'0'0,"0"-24,24 24,-1-23,24 23,-23 0,23-24,-24 24</inkml:trace>
  <inkml:trace contextRef="#ctx0" brushRef="#br0" timeOffset="74193.8243">12230 2704,'0'-23,"0"46,-24-46,1 23,-24 0,23 0,-23 23,0-23,0 47,0-23,0-1,0 24,23 0,-46 0,70 1,-47-1,47 0,0-24,0 48,23-48,1 1,46-1,-46 1,23-24,0-24,0 24,0-47,0 47</inkml:trace>
  <inkml:trace contextRef="#ctx0" brushRef="#br0" timeOffset="74417.6927">11736 3010,'0'0,"47"0,-24 0,24 0,0 0,0 0,0-23,0 23</inkml:trace>
  <inkml:trace contextRef="#ctx0" brushRef="#br0" timeOffset="75251.8094">13899 2469,'0'-23,"0"-1,0 1,0-1,-23 1,-1 23,-23 0,24 23,-24 1,0-1,0 1,0 23,0 0,23 0,-23 0,-23 0,46 23,1-23,-1 0,0 24,24-24,0 0,24-23,0 23,-1-24,1 24,46-23,-23-24,0 0,24 0,-24-24,23 1,1-1</inkml:trace>
  <inkml:trace contextRef="#ctx0" brushRef="#br0" timeOffset="75644.0411">13429 2657,'0'-23,"0"46,0 1,0-1,0 24,0-23,0 23,0 0,0 0,0 0,0 0,0 0,0 0,0 0,0-23</inkml:trace>
  <inkml:trace contextRef="#ctx0" brushRef="#br0" timeOffset="76668.1532">13994 2257,'23'0,"-23"-23,0-1,24 24,-1 0,-23 24,24-1,-1 1,-23-1,24 1,-24 0,0-1,0 24,-24-47,24 24,-23-1,23 1,0-48,0-23,0 0,0 24,23-1,-23 0,24 1,-24-1,23 1,1 23,-1 0,-23 23,24-23,-1 24,-23-1,0 1,24 0,-24-1,0 1,23-1,-23 1,0-1,24-23,-1 0</inkml:trace>
  <inkml:trace contextRef="#ctx0" brushRef="#br0" timeOffset="76955.8927">14864 2163,'0'24,"-24"-1,1 1,-1-1,1 1,-1-1,1 1,-1 0,24-1,-23 1,-24-1,47 1</inkml:trace>
  <inkml:trace contextRef="#ctx0" brushRef="#br0" timeOffset="77193.9432">14558 2257,'0'0,"0"-23,0-1,23 24,-23 24,24-24,0 23,-1 1,24-1,-47 1,24 0,-1-1,-23 1,24-1,-1-23,1 0</inkml:trace>
  <inkml:trace contextRef="#ctx0" brushRef="#br0" timeOffset="77668.6261">14981 2257,'0'-23,"0"-1,24 1,-24-1,23 24,1 0,-1 0,1 24,-24 23,23-24,-23 1,0-1,0 1,0 0,-23-1,23 1,23-48,-23 1,24 23,-24-24,0-23,23 23,1 1,-24-1,23 1,1-1,0 24,-1 0,1 0,-24 24,23-1,1 1,-24-1,0 1,0-1,0 1,0 0,0-1,0 1,23-24</inkml:trace>
  <inkml:trace contextRef="#ctx0" brushRef="#br0" timeOffset="79670.3687">15922 2987,'0'23,"-23"-23</inkml:trace>
  <inkml:trace contextRef="#ctx0" brushRef="#br0" timeOffset="80792.7944">10325 4327,'0'-23,"23"23,1 0,-1 0,1 0,23 0,-24 0,1 0,23 0,23 0,-23 0,24-24,-48 24,25 0,-1 0,-24 0</inkml:trace>
  <inkml:trace contextRef="#ctx0" brushRef="#br0" timeOffset="81060.7937">10654 4304,'0'0,"0"23,-24 1,24-1,0 1,0-1,0 24,0-23,0 23,0 0,-23 0,23-24,0 24,0-23,0 23,0-24</inkml:trace>
  <inkml:trace contextRef="#ctx0" brushRef="#br0" timeOffset="81572.0223">11077 4280,'0'24,"-23"23,23-24,0 24,-24 0,24-23,0 23,0-24,0 24,0 0,0-23,0-1,24 1,-24-1</inkml:trace>
  <inkml:trace contextRef="#ctx0" brushRef="#br0" timeOffset="81979.0474">11077 4586,'-23'-24,"46"48,-46-71,23 23,23 24,1 0,-1 0,1-23,-1 23,24 0,-23 0,23 0,0 0,-24 0,1 0,-1-24,1 24,-24-23,24-1,-24 1,0-1,0 48,-24-1,24 24,0-23,0-1,0 24,-24-23,24 23,0-24,0 1,0-1,0 1</inkml:trace>
  <inkml:trace contextRef="#ctx0" brushRef="#br0" timeOffset="82230.6014">11595 4398,'0'0,"0"-24,23 24,-23 24,0-1,0 24,0-23,0-1,0 1,0-1,0 1,0-1,0 1,0-1</inkml:trace>
  <inkml:trace contextRef="#ctx0" brushRef="#br0" timeOffset="82451.6238">11571 4468,'0'-23,"0"46,0-70,0 24,24-1,-1 1,-23-1,47 1,-23 23,-24-24,23 24,1-23,-1 23,1 0,-1 0,1 23</inkml:trace>
  <inkml:trace contextRef="#ctx0" brushRef="#br0" timeOffset="82672.064">11618 4492,'0'0,"-23"0,23 23,23-23,1 0,-1 0,1 0,-1 0,1 0,-1 0,1 0</inkml:trace>
  <inkml:trace contextRef="#ctx0" brushRef="#br0" timeOffset="82861.2769">11618 4727,'0'0,"24"0,-1 0,1 0,-1 0,1 0,-1-24,1 24,-1 0,1 0</inkml:trace>
  <inkml:trace contextRef="#ctx0" brushRef="#br0" timeOffset="83585.6819">12136 4280,'-24'24,"24"-1,0 1,0 23,0-24,-23 1,23 23,-24-24,24 1,0-1,0 1,0-1,0 1,0-1,0-46,0-1,0 1,0-1,0 1,0-24,0 23,0 1,0-24,0 23,0 1,0-1,0 48,24-1,-1 1,1-24,-24 47,47-24,-47 1,23-1,1 1,-1-1,1 1,-1-24,-23 23,24-23,-1 24,1-48,-24 1,23-1,-23 1,24-1,-24 1,0-1,0 1,0-1,0 1,0-1,0 1,0-1,0 1,0-1</inkml:trace>
  <inkml:trace contextRef="#ctx0" brushRef="#br0" timeOffset="84015.0572">12747 4633,'24'0,"-48"0,48 23,-48 1,24-1,0 1,-23-24</inkml:trace>
  <inkml:trace contextRef="#ctx0" brushRef="#br0" timeOffset="84868.0404">14252 4162,'0'0,"0"24,0-1,-23 1,-1 23,24 0,-23 0,23 0,-47 0,47-23,-24 46,1-46,-1 23,1-24,-1 1,24-1,-23-23,23 24,-24-24,24-24,0 1,24-1,-24 1,23-1,-23-23,47-47,-23 71,-24-24,23 23,1-23,-1 24,1-24,-24 23,23 0,24 24,-23 24,-1 0,-23 23,0-24,0 24,0-23,24 46,-24-46,0 23,0-24,0 24,23 0,-23-23,0-1,0 1</inkml:trace>
  <inkml:trace contextRef="#ctx0" brushRef="#br0" timeOffset="85048.0459">14135 4586,'0'-24,"23"24,1 0,23 0,-24 0,1 0,-1 0</inkml:trace>
  <inkml:trace contextRef="#ctx0" brushRef="#br0" timeOffset="86146.7127">15640 4586,'0'23,"23"-23,1 24,-1-24,1 0,-1 0,24-24,-23 1,-1 23,1-24,0 24,-24-23,23-1,-23 1,0-1,0 48,0-1,0 1,0-1,0 1,24-1,-1-23,1 0,-1 0,1-23,-1-1,1 1,-1-1,1 1,-1-1,1 24,-1-23,1 46,-24 1,0-1,0 1,0-1,-24 1,24-1</inkml:trace>
  <inkml:trace contextRef="#ctx0" brushRef="#br0" timeOffset="86322.7971">15899 4327,'0'0,"-24"-23,0 23</inkml:trace>
  <inkml:trace contextRef="#ctx0" brushRef="#br0" timeOffset="86924.052">17286 4162,'0'0,"24"0,-24 24,0-1,0 1,0 0,0-1,0 1,0-1,-24 24,24-23,0 23,0-24,0 1</inkml:trace>
  <inkml:trace contextRef="#ctx0" brushRef="#br0" timeOffset="87305.8987">17310 4398,'-24'-24,"48"48,-48-71,48 47,-24-24,23 1,1 23,-1 0,24 0,-47-24,47 24,-23 0,-1 0,1-23,-1 23,1-24,-24 0,23 24,1-23,-24-1,-24 48,24-1,0 1,-23 0,23-1,0 1,0-1,0 1,0 23,0-24,0 1,0-1</inkml:trace>
  <inkml:trace contextRef="#ctx0" brushRef="#br0" timeOffset="87567.0467">17827 4257,'0'0,"0"-24,0 0,24 24,-24 24,0 0,-24-1,24 1,-23-1,23 1,0-1,0 1,-24-1,24 1,0-1</inkml:trace>
  <inkml:trace contextRef="#ctx0" brushRef="#br0" timeOffset="87772.3999">17756 4304,'0'-24,"0"1,24-1,0 0,-24 1,47 23,-24-24,1 1,-1 23,24 0,-23 0,23 0</inkml:trace>
  <inkml:trace contextRef="#ctx0" brushRef="#br0" timeOffset="88013.9512">17780 4351,'0'0,"24"0,23 0,-24 0,24 0,-23 0,-1 0,24 0,-23 0</inkml:trace>
  <inkml:trace contextRef="#ctx0" brushRef="#br0" timeOffset="88188.0519">17733 4562,'0'0,"23"0,1 0,0 0,23 0,-24-23,24 23,-23 0,-1 0</inkml:trace>
  <inkml:trace contextRef="#ctx0" brushRef="#br0" timeOffset="88704.0524">18297 4162,'24'0,"-24"24,0-1,0 1,0 23,0-23,0-1,-24 1,24-1,0 1,0-1,0 1,0-1,-23-23</inkml:trace>
  <inkml:trace contextRef="#ctx0" brushRef="#br0" timeOffset="89106.2324">18274 4209,'0'0,"23"-23,1-1,-1 1,1 23,-1-24,1 24,0 0,-1 24,1-24,-1 0,-23 23,24 1,-24-1,-24-23,1 24,23 0,-47-1,23 1,0-24,1 0,-1 23,1-23,-1 0,48 0,-1 0,1 0,-24 24,47-24,0 23,-23-23,23 24,-24-24,1 0,-1 23,24-23</inkml:trace>
  <inkml:trace contextRef="#ctx0" brushRef="#br0" timeOffset="89841.0521">18862 4186,'0'-24,"0"1,0 46,0 1,0-1,0 1,0 0,0-1,-24 1,24-1,0 1,0-1,-23-23,23 24,0-48,0 1,0-1,0 1,0-1,0 1,0-1,23 0,-23 1,24-1,-24 1,0-1,23 24,1-23,-1 23,1 0,-1 0,1 23,-1 1,-23-1,0 1,0-1,24-46,0-1,-24 1,23 23,-23-24,0 1,24 23,-1-24,1 24,-1 0,1 24,-24-1,23 1,-23-1,0 1,0-1,-23 1,23 23,0-23,0-1,0 1</inkml:trace>
  <inkml:trace contextRef="#ctx0" brushRef="#br0" timeOffset="90494.0544">19497 4139,'-24'0,"48"0,-48-24,48 24,-1 0,1 0,23 0,0 0,0-23,-23 23,-1 0</inkml:trace>
  <inkml:trace contextRef="#ctx0" brushRef="#br0" timeOffset="90710.1096">19685 4092,'0'0,"-24"0,1 0,23 23,0 1,0-1,0 1,0-1,0 1,0 0,0-1,0 1,-24-24,24 23</inkml:trace>
  <inkml:trace contextRef="#ctx0" brushRef="#br0" timeOffset="90906.0384">19497 4421,'0'0,"-24"0,48 0,-1 0,1 0,-1 0,1 0,23 0,0 0,-23-23,-1 23</inkml:trace>
  <inkml:trace contextRef="#ctx0" brushRef="#br0" timeOffset="91329.7824">19991 4092,'23'0,"1"0,-1 0,1 0,-1 0,24 0,-23 0,-1 0,24-24,-23 24,23 0</inkml:trace>
  <inkml:trace contextRef="#ctx0" brushRef="#br0" timeOffset="91589.5797">20249 4092,'-23'0,"46"0,-46 23,23 1,-24-24,24 23,0 1,0-1,0 1,0 0,0-1,0 1,0-1,0 1,0-1,0 1</inkml:trace>
  <inkml:trace contextRef="#ctx0" brushRef="#br0" timeOffset="92109.0321">20555 4139,'0'0,"24"-24,-1 24,1 0,-1 0,24 0,0 0,-23 0,-1 0</inkml:trace>
  <inkml:trace contextRef="#ctx0" brushRef="#br0" timeOffset="92368.052">20720 4115,'-24'0,"48"0,-48 24,24-1,-23 1,23-1,0 1,0 0,0-1,0 1,0-1,0 1,0-1,0 1,-24-24</inkml:trace>
  <inkml:trace contextRef="#ctx0" brushRef="#br0" timeOffset="92559.7757">20532 4468,'0'0,"23"0,1 0,-1 0,1 0,-1 0,24 0,-23 0,23 0,0-23,23 23,-46 0,23-24</inkml:trace>
  <inkml:trace contextRef="#ctx0" brushRef="#br0" timeOffset="93094.0561">21308 4115,'0'0,"-24"0,24 24,-23-24,23 23,0 1,-24-1,1 1,23 23,-24-23,1-1,-1 1,24-1,-23 1,-1-24,24 23,0 1,0-48,0 1,24-1,-24-23,23 24,-23-1,0 1,24-25,-1 48,1-47,-1 24,1 23,-1-24,1 24,-1-23,1 23,-1 23,-23 1,0-1,0 1,0-1,0 1,0 0,0-1,0 1,0-1,0 1,0-1,0 1</inkml:trace>
  <inkml:trace contextRef="#ctx0" brushRef="#br0" timeOffset="93285.0576">21167 4351,'0'0,"23"-24,1 24,-24-23,47 23,0 0,-24 0,24 0,-23 0,-1-24</inkml:trace>
  <inkml:trace contextRef="#ctx0" brushRef="#br0" timeOffset="94192.9171">21825 4139,'0'0,"-23"0,-1 0,24 23,-23 1,23-1,0 1,0 0,0-1,0 1,-24-1,24 1,-23-1,23 1,0-1,0 1,-24-24,24 23,0-46,0-1,0 1,24-1,-24 1,0-1,0 1,0-1,23-23,-23 23,24 24,-24-23,23 46,1 1,-1 23,-23-23,24-1,-1 1,-23-1,24 1,23-24,-24 23,1-23,-1 0,1 0,-24-23,23 23,-23-24,24 24,-24-23,0-1,23 1,-23-1,0 1,0-1,0 0,-23 24,23-23,-24-1</inkml:trace>
  <inkml:trace contextRef="#ctx0" brushRef="#br0" timeOffset="94966.9837">23824 4139,'-23'0,"-1"0,48 0,-1 0,1 0,-1 0,1 0,-1 0,1-24,23 24,-24 0,1 0</inkml:trace>
  <inkml:trace contextRef="#ctx0" brushRef="#br0" timeOffset="95188.8009">23895 4139,'0'0,"-24"0,24 23,0 1,0-1,0 1,0 0,0-1,0 1,-23-24,23 23,0 1,-24-1,24 1,0-1</inkml:trace>
  <inkml:trace contextRef="#ctx0" brushRef="#br0" timeOffset="95357.0583">23707 4492,'0'0,"47"0,-24 0,1 0,-1-24,24 24,0 0,-23 0</inkml:trace>
  <inkml:trace contextRef="#ctx0" brushRef="#br0" timeOffset="95738.0592">24389 4139,'0'23,"0"1,0-1,0 1,0 23,0-23,-24-1,24 1,-23 23,-1-24,24 1,0-1,0 1</inkml:trace>
  <inkml:trace contextRef="#ctx0" brushRef="#br0" timeOffset="95948.0858">24342 4304,'0'-24,"0"48,23-71,-23 23,24 0,-24 1,23-1,1 1,-1 23,1-24,-1 24,1 0,-1 0,1-23,-1 23,24 0,-23 0,-1 0</inkml:trace>
  <inkml:trace contextRef="#ctx0" brushRef="#br0" timeOffset="96133.0404">24436 4257,'-47'0,"94"0,-94 23,23-23,48 24,23-24,-24 0,24 0,-23 0,-1 0,24-24,-23 24</inkml:trace>
  <inkml:trace contextRef="#ctx0" brushRef="#br0" timeOffset="97037.3121">15099 5597,'0'-23,"0"46,-24-23,24 47,0-23,0 23,-23 0,-1 0,1 23,-1-23,1 24,-24-24,23 0,1 24,-1-48,1 24,-1 0,24-23,-23-1,23 1,0-1</inkml:trace>
  <inkml:trace contextRef="#ctx0" brushRef="#br0" timeOffset="97326.0578">15028 5715,'24'-47,"-48"94,71-94,-47 23,24 24,-1 0,1 24,23 23,-47-24,23 24,1 0,-24 24,0-24,0 0,0 0,0 0,0-24,0 25,0-25,0 1,0-1,0 1,24-24</inkml:trace>
  <inkml:trace contextRef="#ctx0" brushRef="#br0" timeOffset="97516.7771">14911 6067,'0'0,"0"-23,23 23,1 0,-1-24,24 24,0 0,-23 0</inkml:trace>
  <inkml:trace contextRef="#ctx0" brushRef="#br0" timeOffset="97958.6229">15922 5973,'24'0,"-1"0,1-23,23 23,-24 0,1 0,23 0,-24 0,1 0</inkml:trace>
  <inkml:trace contextRef="#ctx0" brushRef="#br0" timeOffset="98138.0946">16016 6138,'-23'0,"46"0,-46 24,46-24,1 0,-1 0,1 0,23 0,-24-24,24 24,-23 0,-1-24</inkml:trace>
  <inkml:trace contextRef="#ctx0" brushRef="#br0" timeOffset="99055.0898">17286 5550,'0'0,"0"24,0-1,0 1,-23 23,23-24,0 48,-24-48,1 24,-1 24,24-24,-23 23,-1-46,0 23,1 0,23 0,-24-23,1-1,-1 1,24-1,0-46,0-1,24 1,-24-1,23 1,-23-1,24-23,-24 0,0 23,23-23,-23 0,24 0,-24 0,24 0,-1 24,1-24,-1 0,1 23,-1 1,1-1,-1 24,1 0,-1 0,1 24,-1 23,-23-24,24 48,-24-48,0 24,0 0,0 0,0 0,-24 0,24-23,0 23,0-24,0 1,0 0,0-1,0 1,0-1</inkml:trace>
  <inkml:trace contextRef="#ctx0" brushRef="#br0" timeOffset="99256.0695">17169 6091,'0'-24,"23"1,1-1,23 24,0 0,-24 0,1-23</inkml:trace>
  <inkml:trace contextRef="#ctx0" brushRef="#br0" timeOffset="100329.4851">17709 4868,'0'0,"0"24,0 23,0-24,0 1,-23 23,23 0,0 0,0 0,0 23,0-23,0 0,-24 0,24 47,0-70,-23 23,23-23,0-1,0 1,-24-1,24 1,-23-24</inkml:trace>
  <inkml:trace contextRef="#ctx0" brushRef="#br0" timeOffset="100689.061">17498 5056,'0'0,"-24"0,48 0,-1 0,24 0,-23 0,23 0,-24 0,24 0,-23 0,23 0,-23 0,23-23</inkml:trace>
  <inkml:trace contextRef="#ctx0" brushRef="#br0" timeOffset="121733.0262">9854 7573,'0'0,"0"-24,-23 24,-1 0,1 0,-1 0,1 0,-1 0,1 24,-1-24,1 0,-1 23,1-23,-1 0,24 24,0-1,0 24,0-23,0-1,0 1,0 23,0-24,0 24,0 0,0 0,0 24,0-24,0 24,0-1,0-23,0 24,0-24,0 23,0 1,0-24,0 23,-23 1,-1 0,24-1,-24 1,24-1,0-23,-23 24,23-24,0 23,0 1,-24-24,24 24,0-1,0-23,0 24,-23-24,23 0,-24 0,24 0,0-24,0 24,0-23,0 23,0-23,0-1,0 1,0-1,24-23,-1 0,1 0,-1 0,25 0,-25 0,24-23,0 23,-23 0,23-24,0 1,23-1</inkml:trace>
  <inkml:trace contextRef="#ctx0" brushRef="#br0" timeOffset="125619.148">10960 7408,'-24'0,"48"0,-71 0,70 0,1 0,-1 24,1-24,23 0,-24 0,24-24,0 24,0 0,-23 0,23 0,-24 0,1 0,-1 24,-23-1,-23 1,23-1,-24 24,1-23,23-1,-24 24,1-23,-1 23,1-24,-1 24,24-23,0-1,-23 1</inkml:trace>
  <inkml:trace contextRef="#ctx0" brushRef="#br0" timeOffset="126334.0964">14088 7314,'0'-24,"-24"24,1 0,-1 24,1-1,-1 24,0 1,1-1,-1 23,-23-23,47 0,0 24,-23-48,23 24,23-23,-23 23,24-24,-1-23,1 0,-1 0,1 0,0 0,-1-23,-23-1,24 1,-24-1,0 1,-24-1,24 1,-23 23,-1-24,-23 1,23 23,1 0</inkml:trace>
  <inkml:trace contextRef="#ctx0" brushRef="#br0" timeOffset="126590.081">14276 7596,'0'24,"23"-24,24 0,-23 0,23 0,-24 0,1 0,23 0,-24 0,1 0,-1-24,1 24</inkml:trace>
  <inkml:trace contextRef="#ctx0" brushRef="#br0" timeOffset="126789.0855">14511 7455,'-24'0,"48"0,-71 0,47 24,-24-1,24 1,0-1,0 1,0-1,0 24,0 0,0-23</inkml:trace>
  <inkml:trace contextRef="#ctx0" brushRef="#br0" timeOffset="127337.0715">15028 7361,'0'23,"-23"1,23 0,-24-1,24 1,0-1,-23 1,23-1,0 1,23-24,1 0,-1-24,24 24,0 0,-23 0,-24 24,23-1,1-23,-24 47,23-23,-23-1,0 1,-23 23,23-24,0 1,-24-24,1 23,-1 1,1-24,-1 23,1-23,-1 0,1-23</inkml:trace>
  <inkml:trace contextRef="#ctx0" brushRef="#br0" timeOffset="127513.8701">15005 7408,'23'-24,"-46"48,70-71,-24 23,1 24,-1-23,1 23,23 0,0 0,0 0,-23 0</inkml:trace>
  <inkml:trace contextRef="#ctx0" brushRef="#br0" timeOffset="127977.3052">15334 7737,'24'0,"-24"-23,23 23,1 0,-24-24,23 1,1 23,-1 0,-23 23,-23-23,23 24,-24-24,24 23,0 1,0-1,0 1,0-1,0 1,24-24</inkml:trace>
  <inkml:trace contextRef="#ctx0" brushRef="#br0" timeOffset="128140.3228">15522 7549,'0'0,"0"-23,-23 23</inkml:trace>
  <inkml:trace contextRef="#ctx0" brushRef="#br0" timeOffset="129096.0861">16087 7126,'0'0,"23"-24,1 24,-1 0,1 0,-1 0,1-23,-1 23,24 0,-23 0,-1 23,1-23,-24 24,23-1,-23 1,0-1,0 24,0-23,0 23,0 0,-23 0,23 0,0 0,0 0,-24 24,24-24,-23 0,23 23,0 1,0 70,23-70,-23-1,24 24,-24-23,0-1,23 24,1-23,-24 94,0-71,23 0,-23-24,24 24,-24-23,0 23,23-24,-23 25,24-25,0 1,-24-1,0 1,0-24,23 0,-23 0,24 23,-24-46,0-1,0 1,-24-24,1 0,-25 0,25 0,-24 0,0 0,23 0,-23 0,0 0,0 0,24 0,-24-24</inkml:trace>
  <inkml:trace contextRef="#ctx0" brushRef="#br0" timeOffset="129630.0895">16722 9760,'0'-24,"0"1,23-1,1 24,-1 24,1-1,-24 1,0-1,0 1,0-1,0 1,-24-1,24 1,-23-1,-1 1,24 0,0-1,24-23,-1 0,1 0,-1-23,1 23,23-24,-24 0,24 24</inkml:trace>
  <inkml:trace contextRef="#ctx0" brushRef="#br0" timeOffset="130042.7425">17216 9689,'23'0,"-46"24,-1-1,24 1,-23-1,-1 1,24-1,-24 1,1-24,23 23,-24 1,1-1,-1 1</inkml:trace>
  <inkml:trace contextRef="#ctx0" brushRef="#br0" timeOffset="130265.7543">17027 9760,'0'0,"0"-24,24 24,-24 24,23-24,-23 23,24-23,-24 24,0-1,23 1,1-1,0 1,-1-1,1-23,-1 0</inkml:trace>
  <inkml:trace contextRef="#ctx0" brushRef="#br0" timeOffset="130631.8776">17357 9736,'0'0,"0"-23,0-1,23 24,-23-23,24 23,-1-24,-23 1,24 23,-1 0,-23 23,24-23,-1 24,-23-1,0 1,0 23,0-24,0 1,-23 23,-1-24,1 1,-1-1,24 1,-23 0,23-1,-24-23,24 24,24-24,-1 0,24 0,-23-24,-1 1,48 23,-71-24,47 24,-24-24</inkml:trace>
  <inkml:trace contextRef="#ctx0" brushRef="#br0" timeOffset="131992.0763">10583 9031,'0'0,"0"-24,-23 24,23 24,-24-1,1 1,-1 23,1 0,-1 23,1-23,-1 24,1 0,-1-24,24 0,0 23,0 1,0-48,24-23,-1 0,1 0,23 0,-47-47,23 24,1-1,-24-23,23 24,-23-1,0-23,-23 24,23-1,-24 1,1-1,-1 24,1 0,-1 0,1 0</inkml:trace>
  <inkml:trace contextRef="#ctx0" brushRef="#br0" timeOffset="132368.0874">10819 9360,'0'0,"23"0,1 0,23 0,0 0,-24 0,1-23</inkml:trace>
  <inkml:trace contextRef="#ctx0" brushRef="#br0" timeOffset="132837.3491">11312 9078,'0'23,"-23"1,23-1,0 1,0-1,-24 1,24-1,0 1,24-24,-1 0,1 0,-1 0,1 23,-1-23,-23 24,24 0,0-1,-24 1,0-1,0 1,0-1,0 1,0-1,0 1,-48-1,48 1,-23-1,-1-23,1 24,-24-24,23-24</inkml:trace>
  <inkml:trace contextRef="#ctx0" brushRef="#br0" timeOffset="133002.6022">11289 9101,'0'-23,"0"46,47-46,-24-1,1 1,-1-1,1 24,0 0,-1 0</inkml:trace>
  <inkml:trace contextRef="#ctx0" brushRef="#br0" timeOffset="133503.3373">11618 9431,'24'0,"-1"0,-23-24,24 24,-1-23,1 23,-24-24,23 24,-23 24,0-1,-23 1,23-1,0 1,0-1,0 1,0-1,23-23,-23 24,24-24,-1 0</inkml:trace>
  <inkml:trace contextRef="#ctx0" brushRef="#br0" timeOffset="133661.3738">11783 9242,'-24'-23,"48"46,-71-46</inkml:trace>
  <inkml:trace contextRef="#ctx0" brushRef="#br0" timeOffset="134890.7172">14652 9078,'0'-24,"24"24,-24-23,23 23,1 0,-1 0,1 0,-1 0,1 23,-1-23,1 24,-24-1,0 1,0-1,0 1,-24-1,-23 1,47-1,-23-23,-1 24,1-1,-1-23,1 0,46 0,-23 24,24-24,-1 0,1 24,-1-24,1 0,-1 23,-23 1,24-24,-24 23,0 1,-24-1,1-23,-1 47,1-47,-1 24,-23-1,0 1,24-1,-25-23,25 24,-1-24,-23 0</inkml:trace>
  <inkml:trace contextRef="#ctx0" brushRef="#br0" timeOffset="139587.2389">11289 9054,'23'0,"1"0,-1 0,24 0,-23 0,0 0,46-23,-46 23,-1 0,24 0</inkml:trace>
  <inkml:trace contextRef="#ctx0" brushRef="#br0" timeOffset="155365.7413">7291 8067,'0'0,"0"-24,0 48,0-1,0 24,0-23,-24 23,24 0,-23 23,-1-23,24-23,-23 46,-1-23,24 0,-23-23,23 23,-24-24,24 1,0 0,-23-1,23-46,0-1,23 0,-23 1,24-24,-1 0,-23 0,24-24,-1 24,-23 0,24-23,-1 23,1 0,-24 23,23 1,-23-1,24 24,-24 24,0 23,0 0,0-24,0 48,23-24,-23 0,24 0,-24 0,0-24,0 24,23-47,-23 47,24-23,-24-1,23-23</inkml:trace>
  <inkml:trace contextRef="#ctx0" brushRef="#br0" timeOffset="155542.7926">7197 8537,'-24'-24,"24"1,24 23,-1 0,1 0,23 0,0 0</inkml:trace>
  <inkml:trace contextRef="#ctx0" brushRef="#br0" timeOffset="155870.6525">7879 8349,'23'0,"1"0,-1 0,1 0,-1 0</inkml:trace>
  <inkml:trace contextRef="#ctx0" brushRef="#br0" timeOffset="156032.6789">7949 8466,'-23'0,"23"24,23-24,24-24,-23 24,23-23</inkml:trace>
  <inkml:trace contextRef="#ctx0" brushRef="#br0" timeOffset="157140.2525">20931 7596,'0'-23,"0"46,0-70,0 71,0-1,0 24,0 24,0-24,-23 0,23-24,0 24,-24 0,24-23,0-1,-23 24,-1-23,1 0,23-1,-24-23</inkml:trace>
  <inkml:trace contextRef="#ctx0" brushRef="#br0" timeOffset="157403.2506">20884 7808,'47'-141,"-164"493,234-728,-117 353,-47 211,94-400,-23 189,-24-1,24 24,-24 24,23-1,1 24,-1-23,-23 23,0 0,24 0,-1-24,-23 24,0-23,0-1,0 24,0-23,0-1,0 1</inkml:trace>
  <inkml:trace contextRef="#ctx0" brushRef="#br0" timeOffset="157555.9241">20931 7949,'-47'-24,"236"95,-331-118,119 0,46 47,1-24,0 24,-1 0</inkml:trace>
  <inkml:trace contextRef="#ctx0" brushRef="#br0" timeOffset="158107.9417">21402 6914,'0'-23,"0"46,0-70,23 71,-23-1,0 1,0-1,0 48,-23-24,23 0,-24 23,24-23,0 24,-23-1,-1-22,24-1,0 0,-23 0,-1 0,24-24,-23 1,23-1</inkml:trace>
  <inkml:trace contextRef="#ctx0" brushRef="#br0" timeOffset="158375.7882">21143 7196,'0'-23,"0"-1,24 1,23 23,-24 0,1-24,23 24,0 0,-24 0,24 0,0 0</inkml:trace>
  <inkml:trace contextRef="#ctx0" brushRef="#br0" timeOffset="158894.9823">21990 7808,'23'-24,"1"24,-1 0,1-23,-1 23,24 0,-23 0,-1 0,1 0</inkml:trace>
  <inkml:trace contextRef="#ctx0" brushRef="#br0" timeOffset="159068.8322">21990 7925,'23'0,"1"0,23 0,-24-23,24 23,0-24,-23 24,23 0,0-23</inkml:trace>
  <inkml:trace contextRef="#ctx0" brushRef="#br0" timeOffset="159852.0883">23448 6867,'0'-23,"-24"23,1 0,-1 0,1 0,-1 0,1 0,-1 0,1 23,-1 1,1-1,23 1,0-1,0 24,0-23,0-1,0 1,0 23,0-24,0 24,23 0,1 0,-24 0,0 24,0-24,0 47,0-23,0-1,0 24,-24 0,1 0,-1 1,1 22,-24-23,23 0,-23 0,0 0,24 0,-24 24,0-47,23 23,-23 0,0 47,23-71,24-23,0 1,24-1,-24 0,47-24,0 1,0-24,24 23,-24-23,23 0,1-23,-24 23,23-24,-23 1,24 23,-24-24</inkml:trace>
  <inkml:trace contextRef="#ctx0" brushRef="#br0" timeOffset="160877.8493">24248 7032,'0'0,"23"0,1 0,-1 0,24 0,-23 0,23 0,0 0,0 0,0 0,0 0,0 0,-24 0,1 0,-1 0,1 0,-48 23,1 24,23-23,-47-1,0 24,23 0,-23 0,0 0,0 0,24 24,-24-47,23 23,1-24</inkml:trace>
  <inkml:trace contextRef="#ctx0" brushRef="#br0" timeOffset="163410.0954">10231 9948,'0'24,"0"-1,0 1,0 23,0-24,0 1,0-1,0 24,0 0,0-23,0-1,0 24,0-23,23-1,1 1,-1-1,1-23,-1 0,24 0,-23-23,23 23,0 0,0-24,23 24,-23 0,24 0,-24-23,47 23,-23 0,-1 0,1 0,-1 0,1 0,23 0,-24 0,-22 0,22 0,1 23,-24-23,0 0,0 0,0 24,0-24,-24 0,24 23,0-23,-23 0,-1 0,1 0,-1-23,-23-1,0 1,0-1,0 1,0-1,24 1,-24-1,0 1,24-1,-24-23,23 0,1 0,-24 0,0 0,0-24,23 1,1 23,-24-47,0 23,0-23,0 24,23-1,-23 0,0 1,0-24,24 23,-24 1,0-24,0 23,0-23,23 23,1-23,-24 0,23 0,-23 0,24 0,-24 0,23 0,-23 0,0 0,0 23,0-23,-23 24,23-1,-24 1,24-1,-23 0,-1 24,1 0,23 0,-24 0,1 0,23 24,-24-24,1 23,23 1,-24 23,1-24,-1 1,24-1,-24 24,1 0,23-23,-24 23,1-24,-1 24,1-23,-1 23,-23-24,0 24,24 0,-24 0,23 0,-23 0,0 0,0 0,0 24,-71-24,71 0,0 0,0 23,-23-23,23 0,0 24,-47-1,47-23,0 0,23 0,-23 24,0-24,0 23,0-23,23 24,24-1,-23-23,23 24,0-1,0 1,0-1,0 1,0 23,0-24,0 24,0-23,0 23,0-24,0 48,0-48,0 48,-24-24,24 0,0 24,0-1,-23-23,-1 24,1-1,-1 1,1 23,23-23,-47-1,47 1,-24-1,1 1,-1-1,24 1,-23-24,-1 23,24 25,-23-48,-1 23,24 1,0-1,0-23,0 24,0-24,0 23,0 1,0-24,0 24,0-1,0-23,0 24,0-24,0 0,0 0,0 23,-23-46,23 46,0-46,0 23,-24-23,24 23,0-24,0 1</inkml:trace>
  <inkml:trace contextRef="#ctx0" brushRef="#br0" timeOffset="164900.0979">27164 6938,'0'0,"0"-24,0 1,23 23,-46 0,-1 23,1 1,23-1,-47 1,23 23,1-24,-1 24,24-23,-47 23,47-24,0 1,-23 23,23-24,0 1,0-1,23 1,-23-1,24-23,-1 0,1-23,-1 23,1-24,-1 1,1-1,-24 1,0-1,0 1,0-1,-47 1,23 23,1 0,-1 0,1 0</inkml:trace>
  <inkml:trace contextRef="#ctx0" brushRef="#br0" timeOffset="165385.111">27587 7149,'0'0,"-23"0,23 24,23-24,1 0,23 0,-24 0,24 0,0 0,-23 0,23 0,0 0,0-24,-23 24,23 0,-24 0</inkml:trace>
  <inkml:trace contextRef="#ctx0" brushRef="#br0" timeOffset="165623.5874">27893 7055,'-24'0,"24"24,-23-1,23 1,0-1,0 1,-24-24,24 23,-23 1,-1-1,24 1</inkml:trace>
  <inkml:trace contextRef="#ctx0" brushRef="#br0" timeOffset="166231.1075">28434 6914,'-24'24,"1"-1,-1 1,1-1,23 1,-24-1,24 1,24-24,-1 0,1 0,23 23,-24-23,1 24,-1-24,-23 23,0 1,24-1,-24 1,0-1,0 1,-24-1,1 1,-1-1,1 1,-24-1,0 1,23 0,1-24,-24 0,23 0,1 0,-1-24</inkml:trace>
  <inkml:trace contextRef="#ctx0" brushRef="#br0" timeOffset="166399.0956">28387 6938,'0'0,"23"-24,24 24,-23-23,-1 23,24-24,-23 24,23 0,-23 0,-1 0,24 0</inkml:trace>
  <inkml:trace contextRef="#ctx0" brushRef="#br0" timeOffset="166796.7072">28716 7220,'24'0,"-1"0,1-24,-24 48,0-1,0 1,0-1,0 1,0-1,23 1,1-1</inkml:trace>
  <inkml:trace contextRef="#ctx0" brushRef="#br0" timeOffset="166954.6988">28904 7149,'0'-23,"0"46,0-70,0 24,0-1,0 1,-23 23</inkml:trace>
  <inkml:trace contextRef="#ctx0" brushRef="#br0" timeOffset="168718.1492">16040 7596,'0'24,"0"-1,23-23,1-23,-1-1,1 24,23-47,0 47,0-47,23 24,-23-1,24-23,-24 23</inkml:trace>
  <inkml:trace contextRef="#ctx0" brushRef="#br0" timeOffset="172197.0883">13688 9595,'0'24,"0"-1,0 1,0-1,0 1,0-1,0 1,0 23,0 0,23 0,-23 0,0-23,0 23,0-24,0 24,0-23,0 23,0-24,0 1,0 23,0-24,24 1,-24-1,23 1,1-24,-1 0,1 0,-1 0,24-24,-23 24,23-23,0 23,0-24,0 24,0 0,24-23,-24 23,23-24,71 24,-47 0,-23 0,23 0,-23 0,23 0,-24 0,1 0,-1 0,1 0,-24 0,24 0,-24 0,0 0,0 0,-24 0,24 0,-23 0,-1 0,-23-23,0-1,0 1,0-1,0 1,0-24,0 0,24 0,-24-48,0 48,23 0,-23-23,24 46,-24-46</inkml:trace>
  <inkml:trace contextRef="#ctx0" brushRef="#br0" timeOffset="173573.7806">24106 8490,'0'-24,"-23"24,-1 24,1-1,-24 24,47-23,-47-1,23 24,1 1,-1-1,1-24,-1 24,24 0,0-23,0-1,0 1,0-1,24 1,-1-24,1 0,-1 0,1 0,-1 0,1-24,-1 1,24-1,-47 1,0-1,0 1,0-1,0 1,-23 23,-1-24,1 24,-1 0,1 0,-24 24,23-24</inkml:trace>
  <inkml:trace contextRef="#ctx0" brushRef="#br0" timeOffset="173846.875">24295 8749,'23'0,"1"0,-1 0,1 0,-1 0,1 0,-1 0</inkml:trace>
  <inkml:trace contextRef="#ctx0" brushRef="#br0" timeOffset="174415.1117">24765 8490,'0'23,"0"1,0-1,-24-23,24 24,-23-24,23 23,0 1,23-24,1 0,23 0,-23 0,23 0,-47 23,23-23,1 24,-1 0,-23-1,0 1,0-1,-23 1,23-1,-47 1,47-1,-24 1,1-24,-1 23,1-23,-1 0,0 0</inkml:trace>
  <inkml:trace contextRef="#ctx0" brushRef="#br0" timeOffset="174582.1015">24812 8513,'24'-23,"-1"23,1 0,-1-24,1 24,-1 0,24 0</inkml:trace>
  <inkml:trace contextRef="#ctx0" brushRef="#br0" timeOffset="174997.1325">25118 8772,'23'0,"1"0,-1-23,1 23,-24 23,0 1,0-1,0 1,0-1,0 1</inkml:trace>
  <inkml:trace contextRef="#ctx0" brushRef="#br0" timeOffset="175149.1232">25306 8607,'-24'-23,"24"258,24-447</inkml:trace>
  <inkml:trace contextRef="#ctx0" brushRef="#br0" timeOffset="175948.0771">27517 8443,'0'-24,"0"1,23 23,1 0,-1-24,1 24,-1 0,24 0,0 0,-47 24,24-24,-1 0,-23 23,0 1,-23-1,-1 1,1-1,-1 1,1-1,-1-23,1 0,46 24,1-24,-1 23,-23 1,24-24,-1 23,-23 1,0 0,24-1,-1 1,-23-1,0 1,0-1,-23 1,23-1,-24 1,-23-1,24-23,-24 24,0-24,-24 23,24-23,0 0</inkml:trace>
  <inkml:trace contextRef="#ctx0" brushRef="#br0" timeOffset="177004.0052">29186 6726,'-23'0,"46"0,-23 0,48-24,-1 24,-24 0,24-23,0 23,0 0,24 0,-48 0,24 0,0 0,47 0,-94 23,24-23,-1 0,-23 24,0-1,0 1,-23 0,23 23,-24-24,24 24,0 0,-23 24,23-24,-24 0,24 23,0 24,0-23,-23 0,23-1,0 1,-24 23,24-24,0 24,0 0,0 0,0-23,0 23,0-23,0 23,-23-24,23 1,0 23,0-24,-24 1,24-24,-23 0,23 24,0-48,-24 24,1 0,23-23,0-1,-24 1,24-1,-23-23,-1 0,1 0,-1 24,-23-24,0 0,24 23,-24-23,-24 0</inkml:trace>
  <inkml:trace contextRef="#ctx0" brushRef="#br0" timeOffset="198644.983">11501 12253,'-24'0,"48"0,-1 0,1 0,-1 0,-23-24,24 24,-24-23,23 23,1 0,-24-24,0 48,0-1,0 1,0-1,0 1,0-1,0 1,23-24,-23 23,24-23,-24 24,23-24,1-24,-1 1,1-1,-1 24,-23-23,24-1,-1 1,-23-1,0-23,24 24,-24-48,23 24,-23 24,0-1,0-23,0 24,0-1,0 1,0-1,0 0,0 1,0 46,0 1,0 23,0 24,0-24,0 94,0-71,0 1,0-1,-23-23,-1 24,24 47,0-48,-23 48,23-71,-24 23,24-23,0 0,0-23,0-1,0 1,0-1,0-46,0-1,0 1,0-1,0 1,0-24,0 23,0-23,0 24,0-24,0-24,0 48,0-1,0 1,0-1,0 1,24-1,-1 24,1 0,-1-23,24 23,0-24,-23 1</inkml:trace>
  <inkml:trace contextRef="#ctx0" brushRef="#br0" timeOffset="198960.9609">11618 11924,'0'0,"-23"0</inkml:trace>
  <inkml:trace contextRef="#ctx0" brushRef="#br0" timeOffset="199847.9043">13406 11571,'0'0,"0"-24,0 48,0-1,0 24,-24 0,1 0,23 0,0 24,-24-24,0 24,1-24,23 0,0 0,-24 0,1-24,23 24,0-23,0-1,-24-23,24 24,0-48,0 1,0-24,24 0,-24 23,23-23,1 0,-24 0,23 0,1 0,0 0,-24 0,23 0,1 0,-24 0,47 0,-24 23,1-46,-1 70,-23 23,0 1,24 23,-1 0,-23 0,24 23,-24-23,0 24,0 0,0-1,0-23,0 0,0 0,0 0,0-23,0-1,0 24,0-23</inkml:trace>
  <inkml:trace contextRef="#ctx0" brushRef="#br0" timeOffset="200033.8921">13335 12065,'259'211,"-518"-422,259 187,24 24,-24-23,23 23,1-24,23 24,-24-23,24 23</inkml:trace>
  <inkml:trace contextRef="#ctx0" brushRef="#br0" timeOffset="200728.8486">14911 11665,'0'-24,"0"48,0-71,0 23,0 1,0-1,-24 24,1-23,-1 23,-23 23,0-23,24 47,-24-23,0 23,-1 23,-22-23,23 0,23 24,1-24,-1 0,1 0,23 0,0 0,23-23,1-1,23 24,-24-23,24-24,0 0,1 0,22 0,-23 0,24 0,-24-24,0 1</inkml:trace>
  <inkml:trace contextRef="#ctx0" brushRef="#br0" timeOffset="200938.8406">14464 12041,'0'-23,"23"23,24-24,-23 24,-1-23,25 23,-1-24,0 24,-24-23</inkml:trace>
  <inkml:trace contextRef="#ctx0" brushRef="#br0" timeOffset="201798.7854">15922 11336,'0'0,"0"23,0 1,-23 23,23 0,0 0,-24 0,24 0,-24 23,24-23,0 24,0-24,-23 0,23 0,0 0,-24 0,24-23,0-1</inkml:trace>
  <inkml:trace contextRef="#ctx0" brushRef="#br0" timeOffset="202106.763">15969 11406,'0'-23,"24"46,-24 24,0-23,0 23,0 0,0 23,-24-23,24 0,0 0,0 0,0 24,-23-47,23 23,0-24,-24 24,24-23</inkml:trace>
  <inkml:trace contextRef="#ctx0" brushRef="#br0" timeOffset="202640.9027">15969 11453,'0'0,"0"-23,24-1,-24 1,23-1,1 1,-24-1,23 24,1-23,-1 23,1 0,-1 0,1 0,-1 23,-23 1,24-1,-1 1,-23-1,0 24,0-23,-23-1,-1 24,1-47,-24 24,23-1,1-23,-24 0,0 0,23 0,1 0,-1 0,24 24,47-1,-23-23,23 24,-24 23,24-24,-23 1,46 46,-23-22,-47-25,24 24,-1-23,-23 23,0-24,0 1,0-1,0 1</inkml:trace>
  <inkml:trace contextRef="#ctx0" brushRef="#br0" timeOffset="204136.827">16463 11265,'0'-23,"0"-1,0 0,0 1,23-1,1 24,0 0,23 0,0 0,-24 0,1 24,-1-1,-23 1,24-24,-24 24,0-1,0 1,0-1,-24 1,1-24,23-24,0 1,23-1,-23 1,0-1,24 0,-1 1,-23-1,47 1,-23 23,-1 0,1 0,-1 0,1 23,-1 1,-23-1,0 1,0 0,0-1,0 1,24-1,-24 1</inkml:trace>
  <inkml:trace contextRef="#ctx0" brushRef="#br0" timeOffset="204525.798">17333 11124,'0'0,"-23"23,23 1,0-1,-47 1,23 0,1-1,-1 1,24-1,-23-23,23 24,-24-24,24 23</inkml:trace>
  <inkml:trace contextRef="#ctx0" brushRef="#br0" timeOffset="204740.7849">17145 11171,'0'-24,"0"48,24-48,-24 48,23-1,-23 1,24-24,-1 24,1-1,-1-23,1 24,-24-1</inkml:trace>
  <inkml:trace contextRef="#ctx0" brushRef="#br0" timeOffset="205269.7506">17474 11147,'0'0,"0"-23,24 23,-1 0,1 23,-1-23,-23 24,0-1,0 1,0 0,0-1,0 1,24-48,-24 1,23-1,1 0,-1 1,1 23,-1-24,1 24,-1 0,1 24,0-1,-24 1,23 0,1-1,-24 1,23-1</inkml:trace>
  <inkml:trace contextRef="#ctx0" brushRef="#br0" timeOffset="223689.5711">14135 13358,'-24'24,"24"23,0 0,-23 0,23-24,0 24,0 0,-24 0,1 0,-1 1,24-1,-23 0,-1 0,0 0,1 0,23-24,-24 24,24-23,-23-1,23 24,0-23,-24-24</inkml:trace>
  <inkml:trace contextRef="#ctx0" brushRef="#br0" timeOffset="224206.5409">14017 13476,'0'-24,"0"1,24 23,-24-24,23 24,1 0,-1 0,1 24,-24-1,23 1,-23 23,24-24,-24 24,23-23,1 23,-24 0,23 0,-23-23,24 23,-24-24,0 24,0-23,0-1,0 24,0-23,0-1,0 1,0 23,0-24,0 1,0-1,0 1</inkml:trace>
  <inkml:trace contextRef="#ctx0" brushRef="#br0" timeOffset="224474.5213">14017 13923,'0'-24,"24"24,-1 0,1-23,-1 23,1 0,-1 0</inkml:trace>
  <inkml:trace contextRef="#ctx0" brushRef="#br0" timeOffset="225096.4853">14864 13687,'23'0,"1"0,-1 0,1 0,-1 0,1 24</inkml:trace>
  <inkml:trace contextRef="#ctx0" brushRef="#br0" timeOffset="225377.4634">14770 13946,'23'0,"1"0,-1 0,1 0,-1 0,1 0,-1 0,24 0,0 0,-23 0,-1-23</inkml:trace>
  <inkml:trace contextRef="#ctx0" brushRef="#br0" timeOffset="233257.1639">15804 13311,'0'24,"0"-1,0 24,0-23,0 46,0 1,-23-24,23 23,-24 1,1-24,-1 24,1-1,23-23,-47 0,47-23,-24 23,1-24,23 24,-24-23</inkml:trace>
  <inkml:trace contextRef="#ctx0" brushRef="#br0" timeOffset="233608.1409">15804 13429,'0'-24,"0"48,0-71,24 23,-24 1,23 23,-23 23,24 24,-24-23,24 46,-1-23,-23 0,24 24,-24-24,23 24,-23-24,24-24,-1 48,-23-48,24 24,-24 0,0-23,23-1,-23 1,24-24,-24 23,0 1</inkml:trace>
  <inkml:trace contextRef="#ctx0" brushRef="#br0" timeOffset="233826.5453">15804 13899,'0'-23,"24"23,-1-24,25 24,-25 0,1 0,-1 0,-23-23</inkml:trace>
  <inkml:trace contextRef="#ctx0" brushRef="#br0" timeOffset="234397.761">16087 12935,'23'0,"-23"-24,24 24,-1 0,1-23,-1 23,1 0,-1 0,24 0,0 0,-23 0,-1 0,1 0</inkml:trace>
  <inkml:trace contextRef="#ctx0" brushRef="#br0" timeOffset="234673.1383">16322 12935,'0'23,"0"1,-24-24,24 23,0 1,0 23,0-24,0 1,0 23,0 0,0-23,0-1,0 1</inkml:trace>
  <inkml:trace contextRef="#ctx0" brushRef="#br0" timeOffset="240261.1775">8937 3316,'-23'-24,"23"48,23-1,-23 1,24-24,-24 23,23 1,1-1,-1-23,1 0,23-23,-24-1,24 1,-23-1,23-23,0 0,0 0,23 0,-23 0,-23 0,-1 24,25-24,-25 23,1 0,-1 24</inkml:trace>
  <inkml:trace contextRef="#ctx0" brushRef="#br0" timeOffset="240751.1709">8914 3551,'0'23,"23"-23,-23 24,24-24,-24 24,23-24,1 0,-1 0,1-24,-1 0,24 1,0-1,0-23,0 24,24-24,-24 0,23-24,-23 48,-23-48,23 48,0-24,-47 23,24 1,-1 23,1-24,-24 1</inkml:trace>
  <inkml:trace contextRef="#ctx0" brushRef="#br0" timeOffset="260653.7195">10960 15475,'-24'0,"1"0,-1 0,1 0,-1 0,1 0,-1 0,24 23,0 1,0-1,0 1,0 23,0-24,0 1,0 23,0-23,-24 23,24-24,0 24,-23-23,23 23,0-24,0 24,-24-23,24 23,-23-24,23 1,-24 23,24-24,0 1,0-1</inkml:trace>
  <inkml:trace contextRef="#ctx0" brushRef="#br0" timeOffset="261139.1666">10842 15404,'0'0,"24"0,-1 0,1-23,-24-1,23 24,1-23,-1-1,1 24,-1 24,1-1,-1 1,-23-1,24 48,-24-24,0 0,0 23,0-22,0-1,0 23,0-23,0 0,0-23,0 23,0-24,0 1,0 23,-24-24,24 1</inkml:trace>
  <inkml:trace contextRef="#ctx0" brushRef="#br0" timeOffset="261388.21">10819 15875,'23'0,"-23"-24,24 1,23 23,0 0,0 0,-24 0,1 0,-1 0</inkml:trace>
  <inkml:trace contextRef="#ctx0" brushRef="#br0" timeOffset="261940.1872">11689 15310,'0'0,"0"-23,0-1,-24 24,1 0,-1 24,24 23,-23 0,-1 0,24 0,-23 47,-1-24,24 1,0-24,0 24,0-1,24 1,-1-24,-23 0,47-24,-23 24,-1-23</inkml:trace>
  <inkml:trace contextRef="#ctx0" brushRef="#br0" timeOffset="262406.2051">11994 15922,'0'0,"24"0,-1 0,1 0,-24-24,0 1,24-1,-1 1,-23-1,24 24,-24 24,0-1,0 1,0-1,0 1,0-1,0 1,0-1</inkml:trace>
  <inkml:trace contextRef="#ctx0" brushRef="#br0" timeOffset="262591.2059">12136 15616,'0'-24,"0"48</inkml:trace>
  <inkml:trace contextRef="#ctx0" brushRef="#br0" timeOffset="262858.2136">12418 15898,'23'24,"-46"-48,46 71,-23-23,-23-1,23 1,-24-1,1 1,-1-24,1 23</inkml:trace>
  <inkml:trace contextRef="#ctx0" brushRef="#br0" timeOffset="263317.1406">12653 15898,'23'0,"1"0,0 0,-24-23,23 23,-23-24,0 1,24 23,-24 23,0 1,0-1,0 1,23-24,-23 23,0 1,0-1,24 1,-24-1</inkml:trace>
  <inkml:trace contextRef="#ctx0" brushRef="#br0" timeOffset="263503.173">12841 15663,'-23'0,"23"-24,-24 24</inkml:trace>
  <inkml:trace contextRef="#ctx0" brushRef="#br0" timeOffset="263935.1915">13194 15334,'0'23,"0"24,23-23,1 23,-24 23,0-23,23 24,1-24,-24 24,0-24,23 0,-23 0,0 23,0-46,-23 23,23-24</inkml:trace>
  <inkml:trace contextRef="#ctx0" brushRef="#br0" timeOffset="265304.1809">14911 15522,'0'-24,"0"1,0-1,0 1,-24 23,1 0,23-24,-47 24,23 0,1 0,-1 0,-23 24,-23-1,22 1,1 23,-23-24,23 24,0 0,0 1,23-1,-23 0,24 0,-1-24,24 24,0-23,0-1,24 1,-1-1,24-23,0 24,0-24,0 0,0 0,24-24,-24 24,0-23,0 23,0-24,-23 1</inkml:trace>
  <inkml:trace contextRef="#ctx0" brushRef="#br0" timeOffset="265570.1926">14299 15757,'47'0,"24"-23,-48 23,1 0,46 0,-46 0,-1 0,25 0,-25 0</inkml:trace>
  <inkml:trace contextRef="#ctx0" brushRef="#br0" timeOffset="266040.1899">15569 15263,'0'0,"0"24,0-1,0 1,-23 23,23-24,-24 24,24 0,0 0,0 0,0 0,0-23,0 23,0-23,0 23,0-24,0 1,-23-24</inkml:trace>
  <inkml:trace contextRef="#ctx0" brushRef="#br0" timeOffset="266374.0748">15757 15404,'0'-23,"0"46,0 1,0 23,0-24,-23 24,23 0,-24 0,24 1,-23-1,23-24,0 24,0-23,-24-1,24 1</inkml:trace>
  <inkml:trace contextRef="#ctx0" brushRef="#br0" timeOffset="266866.0739">15710 15310,'24'-23,"-1"-1,-23 1,24 23,-1-24,24 1,-23-1,23 1,-23 23,-1 0,24 0,-23 23,-1-23,1 24,-1-1,-23 1,0-1,0 1,-23-1,23 1,-47-1,23 1,-23-1,0 1,24-24,-25 23,1-23,24 24,-1-24,1 0,-1 0,24 23,24-23,-1 0,-23 24,47-1,-23 1,23-24,0 23,0 1,-23-1,23 1,-24 0,1-1,23 1,-47-1,47 1,-24-1,-23 1,24-24</inkml:trace>
  <inkml:trace contextRef="#ctx0" brushRef="#br0" timeOffset="270331.1134">2846 14699,'23'0,"1"0,-1 0,1 0,-1 0,1 0,-1 0,1 0,-1 0,1 0,-1 0,1-24,-1 24,1 0,0 0,-1-23</inkml:trace>
  <inkml:trace contextRef="#ctx0" brushRef="#br0" timeOffset="270586.1343">3010 14699,'0'0,"0"23,0 1,0-1,0 1,0-1,0 1,0-1,0 1,0-1,0 1,0-1,0 1,0-1</inkml:trace>
  <inkml:trace contextRef="#ctx0" brushRef="#br0" timeOffset="270795.1974">2893 15052,'-47'0,"164"0,-187 0,46 0,48 0,-1 0,1 0,23 0,-24-24,24 24,0-24,-23 24,-1-23,25 23</inkml:trace>
  <inkml:trace contextRef="#ctx0" brushRef="#br0" timeOffset="271478.1976">3363 14769,'0'-23,"0"46,0 1,0-1,0 1,0-1,0 1,0-1,0 1,0-1,0 1,0-48,0 1,0-24,0 0,0 23,0 1,0-1,0 1,0-1,24 48,-24-1,23 1,1-1,-24 1,23-1,1 1,-1-1,-23 1,47-24,-47 23,24-23,-1 24,1-24,-1 0,1 0,-24-24,23 24,1-23,-24-1,23 1,-23-1,0 1,0-1,0 1,0-1,0 1,0-1</inkml:trace>
  <inkml:trace contextRef="#ctx0" brushRef="#br0" timeOffset="272461.7616">4821 14605,'0'23,"0"1,0-1,0 1,0-1,0 24,0-23,0-1,0 1,0-1</inkml:trace>
  <inkml:trace contextRef="#ctx0" brushRef="#br0" timeOffset="272907.2056">4798 14793,'0'-24,"0"48,23-48,-23 1,24 23,-1 0,1 0,-1 0,1 0,-1 0,1 0,-1 0,1 0,-1-24,1 24,-24-23,0-1,0 1,0-1,0 1,0 46,0 1,0-1,0 1,0-1,0 1,-24-1,24 1,0-1,0 1</inkml:trace>
  <inkml:trace contextRef="#ctx0" brushRef="#br0" timeOffset="273275.2166">5221 14628,'24'0,"-48"0,48 24,-24-1,0 24,0-23,0-1,0 1,0-1,0 1,0-1,0 1</inkml:trace>
  <inkml:trace contextRef="#ctx0" brushRef="#br0" timeOffset="273512.2426">5268 14722,'47'-117,"-94"352,118-494,-142 400,165-282,-70 141,23-23,-24 23,1 0,-1 0</inkml:trace>
  <inkml:trace contextRef="#ctx0" brushRef="#br0" timeOffset="273715.9115">5315 14722,'47'24,"-94"-48,118 48,-48-48,1 24,-1 0,1 0,-1 0</inkml:trace>
  <inkml:trace contextRef="#ctx0" brushRef="#br0" timeOffset="273922.9126">5315 14887,'-23'23,"234"-187,-399 305,188-118,24-23,-1 0,1 0,-1 0,1-23,-1 23,1 0,-1 0,1-24</inkml:trace>
  <inkml:trace contextRef="#ctx0" brushRef="#br0" timeOffset="274739.1982">5997 14652,'0'0,"-23"0,23-24,-24 48,24 23,0-24,0 1,0-1,-23 1,23 23,0-24,-24 1,24-1,0 1,0-1,0-46,0-1,24 24,-24-23,0-1,0 1,0-1,0 1,23 23,-23-24,0 1,0-1,0 1,0-1,0 1,0-1,0 1,0-1,24 24,-24-23,47-1,-24 24,1 0,-1 0,1 0,-1 0,1 0,-24 24,23-1,-23 1,0-1,-23 1,-1-1,1 1,-1-1,1-23,23 24,-47-24,23 0,24 23,24-23,-1 24,1-24,-1 0,1 0,-1 0,1 23,23-23,-24 24,24-1,-23 1</inkml:trace>
  <inkml:trace contextRef="#ctx0" brushRef="#br0" timeOffset="275489.1064">6679 14699,'0'-24,"0"48,0-1,0 1,0 23,0-24,0 1,0-1,0 1,0-1,0-46,-23-1,23 1,0-1,0 1,0-1,0 1,0-1,23 1,-23-1,0 1,24-1,-1 24,24-23,-23 23,-1 0,1 23,-1-23,1 24,-24-1,0 1,0-1,0 1,0-48,23 24,-23-23,24-1,-1 1,1-1,0 1,-24-1,23 1,1 23,-1 0,1 23,-24 1,0-1,0 1,0-1,0 1,0-1,0 1,0-1,0 1,0-1</inkml:trace>
  <inkml:trace contextRef="#ctx0" brushRef="#br0" timeOffset="275869.2335">7361 14558,'24'0,"-1"0,1 0,-1 0,24 0,0-24,-23 24,23 0,-47-23</inkml:trace>
  <inkml:trace contextRef="#ctx0" brushRef="#br0" timeOffset="276084.2032">7526 14534,'0'71,"0"-142,0 165,0-70,-24-1,24 1,0-1,0 1,0-1,0 1,0-1,0 1,0-1</inkml:trace>
  <inkml:trace contextRef="#ctx0" brushRef="#br0" timeOffset="276266.1907">7408 14863,'71'0,"-95"0,71 0,-141 0,235 0,-117-23,-1 23,1-24,23 24,-23-23</inkml:trace>
  <inkml:trace contextRef="#ctx0" brushRef="#br0" timeOffset="276594.1676">7832 14581,'0'0,"0"24,23-24,1 0,-1 0,1 0,-1 0,1-24,-1 24,24 0,-23 0,23 0,-24-23,1 23,-1 0,-23-24</inkml:trace>
  <inkml:trace contextRef="#ctx0" brushRef="#br0" timeOffset="276814.1576">8067 14558,'-24'117,"48"-234,-48 258,1-118,23 1,-24-1,24 1,0-1,0 1,0-1</inkml:trace>
  <inkml:trace contextRef="#ctx0" brushRef="#br0" timeOffset="277181.2062">8349 14628,'0'0,"0"-23,24 23,-1 0,1 0,-1 0,1-24,23 24,-24 0,1-23,23 23,-24 0,24-24</inkml:trace>
  <inkml:trace contextRef="#ctx0" brushRef="#br0" timeOffset="277388.1907">8561 14558,'0'70,"0"-140,-24 140,24-46,0 23,-23-24,23 1,0-1,0 1,0-1,0 1,0-1</inkml:trace>
  <inkml:trace contextRef="#ctx0" brushRef="#br0" timeOffset="277592.1786">8373 14934,'23'0,"-46"0,70 0,-24 0,24-24,-23 24,23 0,-24 0,24 0,0-23,-23 23,-1 0</inkml:trace>
  <inkml:trace contextRef="#ctx0" brushRef="#br0" timeOffset="278112.2047">9125 14605,'24'0,"-24"23,-24-23,24 24,-23-1,-1 1,1-1,-1 24,1-23,23-1,-24 1,1-1,23 1,0-1,0 1,0-48,0 1,0-1,0 1,0-1,23 1,1-1,-24-23,23 24,1-1,-24 1,23-1,1 1,-1 23,1-24,-1 24,1 24,-1-1,1-23,-24 24,23-1,-23 24,24 0,-24-23,0-1,0 1,0-1,0 1</inkml:trace>
  <inkml:trace contextRef="#ctx0" brushRef="#br0" timeOffset="278294.2081">9125 14863,'47'-70,"-94"140,118-140,-48 70,1 0,-1-24,1 24</inkml:trace>
  <inkml:trace contextRef="#ctx0" brushRef="#br0" timeOffset="278904.2">9737 14628,'0'24,"0"-1,-24 1,24-1,-23 1,23-1,0 1,0-1,0 1,0-1,0-46,0-1,0 1,0-1,0 1,23-1,-23 1,0-1,24-23,-24 24,23 46,1 1,-24-1,23 24,1-47,-1 47,-23-23,24-24,-1 23,-23 1,24-1,-1 1,1-24,-1 0,1 0,-1-24,1 1,-24-1,0 1,23-1,-23 1,24-1,-24 1,0-1,0-23</inkml:trace>
  <inkml:trace contextRef="#ctx0" brushRef="#br0" timeOffset="280149.3669">3151 15828,'0'23,"0"1,0-1,0 1,-23 23,23-24,-24 24,24 0,0-23,0-1,0 1,0-1,0-46,0-1,0 1,0-1,0-23,0 24,0-1,0 1,0-24,0 0,0 23,0 1,24-1,-1 1,1 23,0 0,-1 0,-23 23,24 1,-1-1,-23 1,24-1,-1 1,1-24,-24-24,23 1,-23-1,24 1,-24-1,0 1,0-1,23 1,1 23,-24-24,0 1,23 23,1 0,-1 0,-23 23,0 1,24-1,-1 1,-23-1,0 1,0 23,0-24,0 1,0 23,0-24,0 1,0-1,0 1,0-1</inkml:trace>
  <inkml:trace contextRef="#ctx0" brushRef="#br0" timeOffset="280720.9544">3834 15804,'0'0,"0"24,0-1,0 24,0-23,0-1,-24 24,0-23,24 23,-23-24,23 1,0-1,0 1,-24-24,24-24,0 1,0-1,0 1,0-24,24 23,-24-23,0 24,23-24,-23 23,24 1,0-1,-24 1,23-1,1 1,-1 23,1 0,-1 23,-23 1,0 23,24-24,-24 1,23 23,-23-24,0 24,0-23,0-1,0 24,24-47,-24 24,0-1,23 1</inkml:trace>
  <inkml:trace contextRef="#ctx0" brushRef="#br0" timeOffset="280917.9401">3904 15992,'0'-23,"0"46,0-70,24 47,-1 0,1 0,-1-23,1 23</inkml:trace>
  <inkml:trace contextRef="#ctx0" brushRef="#br0" timeOffset="281439.205">4374 15734,'-23'0,"23"-24,23 24,1 0,23 0,-23 0,-1-23,24 23,-23 0,23 0,-24 0,1 0,-1 0</inkml:trace>
  <inkml:trace contextRef="#ctx0" brushRef="#br0" timeOffset="281699.2013">4563 15734,'117'-71,"-234"142,93-71,24 23,0 1,0-1,0 1,0 23,-23 0,23-24,0 24,0-23,0 23,0-24,0 1,0-1</inkml:trace>
  <inkml:trace contextRef="#ctx0" brushRef="#br0" timeOffset="282406.172">4845 15804,'0'0,"23"0,-23 24,0 23,0-24,0 1,0-1,-23 24,23 0,-24 0,24-23,0-1,0 1,-23-24,23-24,0 1,0-1,0 1,0-1,0 1,0-1,0-23,0 24,0-1,0-23,23 24,-23-1,0 1,47-24,-23 47,-24-24,23 24,1 0,-1 0,1 0,-1 0,1 24,-1-24,-23 23,0 1,0-1,24 1,-48-1,24 1,0-1,-23 1,-1-24,24 23,-23-23,-1 24,1-24,23 23,23-23,1 24,-1-1,-23 1,24-1,-1-23</inkml:trace>
  <inkml:trace contextRef="#ctx0" brushRef="#br0" timeOffset="282789.0774">5456 15710,'0'-23,"24"-1,-1 24,1 0,-1 0,1 0,-1-24,1 24,-1 0,1 0</inkml:trace>
  <inkml:trace contextRef="#ctx0" brushRef="#br0" timeOffset="283031.0676">5550 15710,'0'47,"0"-94,0 118,0-48,0 1,0-1,0 24,0 0,0-23,0-1,0 24,0-23,0-1,0 1,0-1</inkml:trace>
  <inkml:trace contextRef="#ctx0" brushRef="#br0" timeOffset="283216.2422">5456 16157,'118'-24,"-189"48,165-48,-235 48,306-71,-118 47,-47-24,47 24</inkml:trace>
  <inkml:trace contextRef="#ctx0" brushRef="#br0" timeOffset="283612.077">6397 15687,'0'-24,"0"0,-23 24,-1-23,0 23,-23 0,0 0,24 23,-24 1,23 0,-23 46,24-23,-1 0,1 0,-1-23,24 23,0-24,0 24,24-23,-1-1,1-23,-1 24,1-1,-1-23,1 0,23 0,-24-23,1-1</inkml:trace>
  <inkml:trace contextRef="#ctx0" brushRef="#br0" timeOffset="283885.2278">6562 15757,'0'24,"0"-1,0 1,0-1,0 1,0 23,0-24,0 1,0-1,-24 24,24-23,0-1,-23 1</inkml:trace>
  <inkml:trace contextRef="#ctx0" brushRef="#br0" timeOffset="284113.2136">6562 15804,'0'-47,"0"94,23-117,1 70,-24-24,23 1,1-1,-1 24,-23-24,47 24,-47-23,24 23,-1 0,1 0,-1 0,1 0</inkml:trace>
  <inkml:trace contextRef="#ctx0" brushRef="#br0" timeOffset="284327.2155">6562 15875,'70'23,"142"-305,-494 541,376-259,-71 0,1 0,-1 0,1-24,-1 24,1 0,-1 0</inkml:trace>
  <inkml:trace contextRef="#ctx0" brushRef="#br0" timeOffset="284534.2016">6538 16110,'24'23,"234"-258,-540 447,329-189,-23-23,-1 0,24 0,0-23,-23-1,-1 24</inkml:trace>
  <inkml:trace contextRef="#ctx0" brushRef="#br0" timeOffset="285008.2076">7479 15616,'0'-24,"-24"1,1 23,-1 0,1 0,-1 0,1 0,-24 0,0 0,23 0,-23 23,47 1,-23-1,-1 1,24 0,0-1,0 1,0-1,47 1,-23-24,-1 0,24 23,-23-23,23 0,-24 24,1-24,23 0,-24 23,-23 1,0-1,0 1,0-1,0 1,-23-1,-1 1,1-1,-1 1,1-24,-24 23,23-23,-23 0</inkml:trace>
  <inkml:trace contextRef="#ctx0" brushRef="#br0" timeOffset="286101.9992">8443 15992,'0'24,"0"-1,0 1,0-1,0 1,-23-1,-1 24</inkml:trace>
  <inkml:trace contextRef="#ctx0" brushRef="#br0" timeOffset="302969.2224">11900 17262,'0'24,"-23"-24,23 23,0 1,0-1,23-23,1-23,-1-1,1 1,-24-1,0 1,23-1,1 1,-24-1,0 1,0-1,23 48,-23-1,0 1,0-1,0 24,24-23,-24-1,0 24,0-23,0-1</inkml:trace>
  <inkml:trace contextRef="#ctx0" brushRef="#br0" timeOffset="303184.0511">12112 16980,'24'376,"-48"-752,1 376,-1 0</inkml:trace>
  <inkml:trace contextRef="#ctx0" brushRef="#br0" timeOffset="303570.2222">12488 17027,'0'0,"0"24,24-24,-1 0,24 0,0 0,-23 0,-1 0,1 0</inkml:trace>
  <inkml:trace contextRef="#ctx0" brushRef="#br0" timeOffset="303742.2104">12535 17215,'47'0,"118"-164,-377 328,306-164,-70-23,-1 23,1 0</inkml:trace>
  <inkml:trace contextRef="#ctx0" brushRef="#br0" timeOffset="305164.2413">19544 15710,'0'-23,"23"-1,1 24,-24-24,47-23,-47 24,23-1,1-23,0 24,-24-1,23 1,1-1,-24 1,0 46,0 1,0-1,0 1,0 23,0 0,0 0,0 0,0-23,0-1,0 1,0 23,0-24,23-23,1 24,-1-24</inkml:trace>
  <inkml:trace contextRef="#ctx0" brushRef="#br0" timeOffset="305517.2427">19873 15099,'0'23</inkml:trace>
  <inkml:trace contextRef="#ctx0" brushRef="#br0" timeOffset="306026.2676">20296 15334,'24'0,"0"0,-1 0,24-24,-23 24,-1 0,1 0,23 0,-24 0,24 0,-23 0,-1 0</inkml:trace>
  <inkml:trace contextRef="#ctx0" brushRef="#br0" timeOffset="306260.2516">20391 15475,'0'23,"329"-211,-658 353,352-142,1-23,23 0,-24 0,1 0,23 0,-24 0,24 0,-23 0,-1-23,24 23</inkml:trace>
  <inkml:trace contextRef="#ctx0" brushRef="#br0" timeOffset="306668.8566">21331 15028,'0'24,"0"-1,0 1,0 23,0-24,0 24,-23 0,23 0,-24-23,24 23,0 0,0 0,0-24,0 24,0-23,-23-1</inkml:trace>
  <inkml:trace contextRef="#ctx0" brushRef="#br0" timeOffset="306973.7268">21872 15169</inkml:trace>
  <inkml:trace contextRef="#ctx0" brushRef="#br0" timeOffset="307198.2339">21896 15475,'23'23,"1"-23,-24-23</inkml:trace>
  <inkml:trace contextRef="#ctx0" brushRef="#br0" timeOffset="307902.2261">22343 15216,'0'-23,"23"23,1 0,-24-24,23 24,1 0,-1 0,1 24,-24-1,0 1,0-1,0 1,0-1,0 1,0-1,0 1,0-1,-24-23,24-23,24-1,-24 1,23-1,1 24,-1-23,-23-1,24 1,-1 23,1-24,-1 24,1 0,-1 0,1 0,-1 24,1-24,-24 23,0 1,0-1,0 1,0-1,0 1,23-1,-23 1,24-24,-24 23,23-23,1 0,0 0</inkml:trace>
  <inkml:trace contextRef="#ctx0" brushRef="#br0" timeOffset="317296.2223">21402 10465,'0'24,"0"-1,0 1,0-1,0 25,0-25,23 1,-23 23,0-24,0 24,0 0,0 0,0 24,0-24,0 23,0-23,0 0,0 24,0 0,0-1,0 1,0 23,0-24,0 24,24-23,-24 23,0 0,0 0,0 0,0 0,0 0,0 0,0 1,0-1,0 0,0 0,0 0,0-24,0 24,0-23</inkml:trace>
  <inkml:trace contextRef="#ctx0" brushRef="#br0" timeOffset="318186.8068">21261 10512,'0'-23,"0"-1,23 24,1 0,-1 0,1-23,46 23,1 0,-24-24,0 24,24 0,-1-23,24 23,-23-24,23 24,23-23,-23 23,24-24,0 1,-1 23,24-24,142 1,-166 23,48-24,-1 1,-22 23,22-24,189 24,-165 0,-23 0,-1-23,48 23,-24 0,0 0,0-24,24 24,0 0,-24 0,47 0,-23 0,-24 0,47 0,-23 0,23-23,0 23,0 0,1 0,22 0,-23 0,24 0,0 0,0 0,-1 0,1 0,0 0,-1 0,1 0,0 0,-24 0,-23 0,-1 0,-70 0,-47 23,-23-23</inkml:trace>
  <inkml:trace contextRef="#ctx0" brushRef="#br0" timeOffset="319314.7998">21425 12911,'0'-23,"-23"23,23 23,-24 1,24-1,0 24,0-23,0 46,0-22,0-25,0 48,-23-24,23 0,0 0,0 0,0 0,0 0,0 23,0-46,0 23,0 0,0 0,23-23,-23 23,0-24,24 24,-1-23,-23-1,24 1,23-1,-24-23,24 24,-23-1,47-23,-24 0,23 0,1 0,23 0,-24 0,24 0,0 0,24 0,0-23,23 23,0-24,0 24,0-23,188-1,-164 24,23 0,0-23,24 23,-24 0,47 0,-23-24,23 24,0 0,1 0,-1 0,23 0,1 0,0 0,0 0,-1 0,24 24,-23-24,23 0,1 23,-1-23,-23 24,-1-24,1 23,23 1,0-1,-46-23,22 24,-23-24,24 23,-47 1</inkml:trace>
  <inkml:trace contextRef="#ctx0" brushRef="#br0" timeOffset="320799.2586">22507 10583,'0'24,"0"-1,0 1,-23 23,23 0,0-24,-24 24,24-23,-23-1,23 1,0 23,-24-24,24 1,-23-24,23 23,0 1,-24-1</inkml:trace>
  <inkml:trace contextRef="#ctx0" brushRef="#br0" timeOffset="321109.2305">22437 10795,'117'-212,"-234"424,258-424,-118 212,-23 24,0-1,24-23,-1 47,-23-23,24-1,-1 24,1-23,-24-1,23 24,-23 0,0-23,0-1,0 1,0-1,0 1,0-1,-23-23</inkml:trace>
  <inkml:trace contextRef="#ctx0" brushRef="#br0" timeOffset="321295.0624">22578 10912,'70'-47,"-46"141,-118-141,211 0</inkml:trace>
  <inkml:trace contextRef="#ctx0" brushRef="#br0" timeOffset="322358.1992">23330 10865,'0'0,"0"24,24-24,-1-24,1 24,-1-23,1 23,-24-24,23 24,1 0,-24 24,0-1,0 1,0-1,0 1,0-1,0 1,24-24,-1 0,1 0,-1-24,1 24,-24-23,23-1,1 1,-1-1,1 1,-24-1,23 1,1 23,-1-24,1 24,-24 24,0-1,0 1,23-1,-23 1,0-1,0 1,0-1,-23 1,-1-24,24 23</inkml:trace>
  <inkml:trace contextRef="#ctx0" brushRef="#br0" timeOffset="322520.1891">23471 10748,'0'0</inkml:trace>
  <inkml:trace contextRef="#ctx0" brushRef="#br0" timeOffset="323659.8166">25047 10607,'0'23,"0"24,0-23,0-1,0 1,0 23,0-24,0 1,0-1,0 1,0 23,0-24</inkml:trace>
  <inkml:trace contextRef="#ctx0" brushRef="#br0" timeOffset="324059.8776">25024 10795,'23'-24,"-46"48,70-48,-24 24,1 0,23 0,-47-23,47 23,0 0,-24-24,24 24,-23-23,-1 23,1 0,0-24,-24 1,0-1,-24 24,24 24,0-1,0 1,-24-1,24 1,0-1,0 1,0-1,0 24,-23-47,23 47,-24-23,24-1</inkml:trace>
  <inkml:trace contextRef="#ctx0" brushRef="#br0" timeOffset="324391.2492">25659 10677,'0'24,"0"-1,-24 1,24-1,0 1,0-1,0 1,0-1,0 1,0-1,0 1,0-1</inkml:trace>
  <inkml:trace contextRef="#ctx0" brushRef="#br0" timeOffset="324613.2336">25659 10701,'235'-142,"-470"448,235-470,282 22,-235 142,-24 0,25 0,-1 0</inkml:trace>
  <inkml:trace contextRef="#ctx0" brushRef="#br0" timeOffset="324851.2407">25706 10771,'0'24,"400"-236,-800 400,423-164,24-24,0 0,-23 0,23 0,0 0,-24 0,1 0,-1 0,1 0,0 0</inkml:trace>
  <inkml:trace contextRef="#ctx0" brushRef="#br0" timeOffset="325039.2309">25612 10983,'164'23,"-328"-46,375 23,-164 0,-23 0,23-24</inkml:trace>
  <inkml:trace contextRef="#ctx0" brushRef="#br0" timeOffset="325422.2358">26388 10654,'23'23,"-23"1,0-1,-23 1,23 23,0-24,0 1,0-1,-24 1,24-1,0 1,-23-24,23 23</inkml:trace>
  <inkml:trace contextRef="#ctx0" brushRef="#br0" timeOffset="325800.2539">26341 10912,'0'-70,"329"-165,-658 540,658-587,-329 306,0 23,-47-47,23 23,-23 1,24-1,-1 1,-23-24,24 0,-1 0,1 0,46 0,1 0,23 0,-24 0,24 23,-23-23,23 24,-24-1,1-23,0 24,-1-1,1 1,23-1,0 1,0-1</inkml:trace>
  <inkml:trace contextRef="#ctx0" brushRef="#br0" timeOffset="326539.2865">27046 10677,'24'0,"-24"-23,23 23,-23 23,0 1,0-1,0 1,-23-1,23 1,-24-1,24 1,0-1,0 1,0-1,-23-23,23-23,0-1,0 1,0-24,0 0,0 23,23 1,-23-24,0 23,24 1,23-1,-47 0,23 24,1-23,-1 23,24 0,-47 23,24 1,-1 23,-23 0,0-23,0-1,0 1,0-48,0 1,24-1,0-23,23 24,-24-1,1 0,-1 24,1-23,-1 23,1 0,-1 23,1 1,-24 0,0-1,0 1,0 23,-24-47,1 47,23-24,0 1,-24-1,24 1,0-1</inkml:trace>
  <inkml:trace contextRef="#ctx0" brushRef="#br0" timeOffset="326870.2812">27822 10630,'0'-23,"24"23,-1-24,1 24,-1 0,1 0,0 0,23 0,-24 0,1 0,-1 0,1 0,-1 0</inkml:trace>
  <inkml:trace contextRef="#ctx0" brushRef="#br0" timeOffset="327062.2726">28011 10583,'0'118,"0"-236,0 259,0-117,0-1,-24 1</inkml:trace>
  <inkml:trace contextRef="#ctx0" brushRef="#br0" timeOffset="327239.2577">27822 10889,'259'0,"-518"0,542 0,-236-24</inkml:trace>
  <inkml:trace contextRef="#ctx0" brushRef="#br0" timeOffset="327557.7556">28457 10630,'0'0,"24"0,-1-23,24 23,-23 0,23-24,0 24,0 0,-23 0,23 0,0-24,-24 24,24 0,-23 0</inkml:trace>
  <inkml:trace contextRef="#ctx0" brushRef="#br0" timeOffset="327785.7418">28693 10607,'-24'94,"259"-236,-446 190,187 69,1-93,23-1,0 1,0-1,0 1,-24-1</inkml:trace>
  <inkml:trace contextRef="#ctx0" brushRef="#br0" timeOffset="328112.4793">29116 10630,'23'0,"1"-23,-1 23,25 0,-25 0,1-24,23 24,-24 0,24 0,-23 0,-1-24,1 24,-1 0</inkml:trace>
  <inkml:trace contextRef="#ctx0" brushRef="#br0" timeOffset="328329.2497">29351 10583,'-23'118,"46"-236,-70 259,47-117,0-1,0 1,0-1,0 1,0-1,0 1</inkml:trace>
  <inkml:trace contextRef="#ctx0" brushRef="#br0" timeOffset="328491.2324">29210 10983,'306'-47</inkml:trace>
  <inkml:trace contextRef="#ctx0" brushRef="#br0" timeOffset="329089.1804">29892 10630,'0'24,"0"-1,-23 1,-1-1,24 1,-24-1,24 1,-23-1,23 1,-24-1,1-23,-1 24,24-1,-23 1,-1-24,24-24,24 1,-24-1,23 24,-23-23,24-24,-1 23,1 1,-1-1,1 1,-24-1,24 24,-1-23,-23-1,24 24,-1 0,1 0,-1 24,1-24,-24 23,23 1,-23-1,0 1,0-1,0 24,0-23,0-1,0 1,0-1,-23-23,23 24,0-1</inkml:trace>
  <inkml:trace contextRef="#ctx0" brushRef="#br0" timeOffset="329295.1653">29798 10795,'71'0,"-142"0,165 0,-70 0,-1 0,1-24,23 24,-24 0</inkml:trace>
  <inkml:trace contextRef="#ctx0" brushRef="#br0" timeOffset="329856.1831">30339 10677,'0'0,"0"24,0-1,-24 1,1-1,23 1,0-1,0 1,0-1,-24-23,24 24,0-1,-23-23,23-23,0-1,0 1,0-24,23 0,-23 23,24 1,-24-1,0 1,23 23,-23-24,24 48,-24-1,0 1,0-1,23 1,-23-1,24 1,-1 23,1 0,-1-24,-23 1,24-1,0-23,-1 0,1-23,-1-1,-23 1,24-1,-24 1,23-1,-23 1,24-24</inkml:trace>
  <inkml:trace contextRef="#ctx0" brushRef="#br0" timeOffset="330593.2391">22484 11406,'23'0,"24"0,-23 0,-1 0,24 0,-23 0,23 0,0 0,0 0,-24-23,25 23,-1 0,-24 0</inkml:trace>
  <inkml:trace contextRef="#ctx0" brushRef="#br0" timeOffset="330862.2242">22789 11406,'-23'94,"46"-188,-46 212,23-95,0 1,0 23,0-24,0 1,0-1,0 1,0-1,0 1,0-1</inkml:trace>
  <inkml:trace contextRef="#ctx0" brushRef="#br0" timeOffset="331185.2465">23166 11477,'0'-24,"0"1,0 46,0 1,0-1,0 1,0-1,0 24,0 0,0-23,0 23,0-24,0 1,0-1,-24-23</inkml:trace>
  <inkml:trace contextRef="#ctx0" brushRef="#br0" timeOffset="331598.2376">23166 11641,'47'-23,"-118"187,95-305,46 118,-46 23,23 0,-24 0,24 0,-23 0,-1 0,1 0,23 0,-47-24,47 24,-47-23,24-1,-1 24,-23-23,24 23,-24-24,0 1,-24 46,1 1,23-1,0 24,-24-23,24-1,0 1,0-1,0 24,0-23,0-1,-23 1</inkml:trace>
  <inkml:trace contextRef="#ctx0" brushRef="#br0" timeOffset="331891.2479">23754 11524,'0'23,"0"1,0-1,0 24,-24 0,24-23,0-1,0 1,0-1,-23 1</inkml:trace>
  <inkml:trace contextRef="#ctx0" brushRef="#br0" timeOffset="332112.5146">23754 11571,'164'-94,"-352"399,212-516,164 93,-141 118,-24 0,1 0,-1 0</inkml:trace>
  <inkml:trace contextRef="#ctx0" brushRef="#br0" timeOffset="332335.4918">23848 11618,'141'-24,"-71"-117,-117 282,-117-117,352-71,-165 47,1 0</inkml:trace>
  <inkml:trace contextRef="#ctx0" brushRef="#br0" timeOffset="332548.476">23754 11829,'70'0,"-46"-23,117-142,-259 330,1-142,281-46,-140 23,-1 0,1 0,-1 0</inkml:trace>
  <inkml:trace contextRef="#ctx0" brushRef="#br0" timeOffset="333178.9112">24389 11641,'0'-23,"0"-1,0 48,-24-1,1 1,23 23,0-24,-24-23,24 24,0-1,0 1,-23-24,23-24,0 1,0-1,23 1,-23-24,0 23,24-23,-1 24,1-1,-24 1,0-1,23 1,1 23,-24 23,0 1,23-1,-23 24,24-23,-24-1,23 1,-23 23,24-24,-1-23,-23 24,24-1,-1-23,1 0,-1-23,1-1,-24 1,0-1,23 1,-23-1,24-23,-24 24,23-1,-23 1,0-1,24 1</inkml:trace>
  <inkml:trace contextRef="#ctx0" brushRef="#br0" timeOffset="333582.2466">25706 11383,'23'0,"24"0,0-24,0 24,-23 0,-1 0,1 0,-1 0,1 0,-1 0,1 0,0 0</inkml:trace>
  <inkml:trace contextRef="#ctx0" brushRef="#br0" timeOffset="333823.2342">25847 11383,'-24'94,"48"-188,-48 211,24-93,-23-1,23 1,0-1,0 24,0-23,-24-1</inkml:trace>
  <inkml:trace contextRef="#ctx0" brushRef="#br0" timeOffset="334013.2186">25659 11759,'235'-24,"-470"48,517-48</inkml:trace>
  <inkml:trace contextRef="#ctx0" brushRef="#br0" timeOffset="334337.1272">26294 11406,'-24'0,"48"0,-24 0,23-23,1 23,23 0,-24 0,1 0,23 0,-24 0,24-24,-23 24,-1 0,1 0,-1 0,1 0,0 0</inkml:trace>
  <inkml:trace contextRef="#ctx0" brushRef="#br0" timeOffset="334534.1433">26505 11359,'-94'306,"306"-612</inkml:trace>
  <inkml:trace contextRef="#ctx0" brushRef="#br0" timeOffset="335032.2549">27234 11500,'0'0,"0"-23,-23-1,-1 24,1-23,-1 23,1 0,-1 0,1 0,-1 0,1 0,-1 0,24 23,0 1,-23-24,23 23,0 1,23-1,-23 1,0-1,24-23,-1 24,1-1,-1-23,1 24,-1-1,-23 1,24-24,-24 23,0 1,-24-1,1 1,-1-24,-23 0,24 0</inkml:trace>
  <inkml:trace contextRef="#ctx0" brushRef="#br0" timeOffset="336178.8844">22390 12370,'0'24,"0"-1,0 1,0 23,0-23,-24 23,1-24,-1 24,24-23,-23 23,-1-24,24 1,-23-1,-1-23,24-23,24-1,-24 1,23-1,-23 1,24-24,-24 23,23 1,-23-24,24 23,-1 0,1-23,-24 24,23-1,1 1,-24-1,23 24,1 0,-1 24,-23-1,0 1,24-1,-24 24,0-23,0 23,0 0,0-23,0 23,23-24,-23 1,0-1,0 1,0-1,0 1</inkml:trace>
  <inkml:trace contextRef="#ctx0" brushRef="#br0" timeOffset="336379.8931">22390 12629,'117'-47,"-70"188,-70-282,46 141,-187 47,352-94</inkml:trace>
  <inkml:trace contextRef="#ctx0" brushRef="#br0" timeOffset="336841.1976">22884 12417,'0'0,"0"-23,23 23,-23 23,0 1,0 23,0-23,0-1,0 24,0 0,0-23,0-1,0 1,0-1,0 1</inkml:trace>
  <inkml:trace contextRef="#ctx0" brushRef="#br0" timeOffset="337212.254">22766 12512,'165'-189,"-330"378,353-378,-141 189,0 24,-23-1,-1 1,1-1,-1 24,1-23,-1 0,1-1,-24 1,0-1,0 1,0-1,0 1,0-1,-24-23,1 24,-1-1,1 1,-1-24,1 0,-1 0,-23 0,0 0,24 0,-24 0</inkml:trace>
  <inkml:trace contextRef="#ctx0" brushRef="#br0" timeOffset="337618.2532">23354 12464,'0'-23,"0"-1,23 24,1 0,23 0,0-23,-23 23,-1 0,24 0,-23 0,-1 0,1 0,-1 0,1 0,-1 0,1-24,-1 24</inkml:trace>
  <inkml:trace contextRef="#ctx0" brushRef="#br0" timeOffset="337942.2558">23613 12370,'0'212,"94"-471,-188 542,94-519,0 495,0-235,0-1,-24 1,24-1,-23 1,-1-1,24 1,-23-24,-1 0,0 0,1-24,23 1,-24 23</inkml:trace>
  <inkml:trace contextRef="#ctx0" brushRef="#br0" timeOffset="338438.2509">23989 12488,'0'-24,"0"48,0-71,-24 47,1 0,23 23,-24 1,1-24,-1 47,24-23,0-1,-23 1,23-1,0 24,0-23,0-1,0 1,23-1,1-23,23 0,-24-23,1 23,-1-24,1 24,-1-23,1-1,-24 1,23-1,-23 1,0-1,0 1,0-1,0 1,-23 23,-1-24,1 0</inkml:trace>
  <inkml:trace contextRef="#ctx0" brushRef="#br0" timeOffset="339265.2495">24271 12464,'0'-23,"24"23,-1 0,24 0,-23 0,-1 0,1 0,-1 0,1 0,-1 0,24 0</inkml:trace>
  <inkml:trace contextRef="#ctx0" brushRef="#br0" timeOffset="339499.2517">24436 12394,'-24'188,"189"-376,-330 400,189-424,-48 447,24-211,0-1,0 1,0-1</inkml:trace>
  <inkml:trace contextRef="#ctx0" brushRef="#br0" timeOffset="339708.2335">24318 12747,'141'0,"-282"0,329 0,-141-24,0 24,-23 0</inkml:trace>
  <inkml:trace contextRef="#ctx0" brushRef="#br0" timeOffset="340357.2293">24789 12488,'0'-24,"70"166,-140-260,70 118,0 24,-24 23,24-24,0 1,0-1,-24 24,1-23,23-1,0 1,0-1,0-46,0-1,0 1,0-1,23 1,1-1,-24-23,0 0,24 24,-24-1,23 24,1 0,-1 24,-23-1,24 1,-24-1,23 1,1-1,-24 1,23-1,1 1,-1-24,-23 23,0 1,24-24,-1 0,1 0,-24-24,23 24,1-23,-24-1,0 1,0-1,0-23,0 24,0-1,0 1,23-1,-23 0,0 1,0-1</inkml:trace>
  <inkml:trace contextRef="#ctx0" brushRef="#br0" timeOffset="340697.7576">25282 12417,'0'0,"24"0,-1 0,1-23,-1 23,1 0,23 0,-23 0,-1 0,24-24,-23 24,23 0,-24 0,1-23,23 23,-24 0,1 0</inkml:trace>
  <inkml:trace contextRef="#ctx0" brushRef="#br0" timeOffset="340904.7466">25612 12323,'-47'283,"94"-566,-94 589,47-282,0-1</inkml:trace>
  <inkml:trace contextRef="#ctx0" brushRef="#br0" timeOffset="341296.2856">26717 12323,'24'0,"-1"0,1-23,-1 23,1 0,23 0,0-24,-24 24,1 0,-1 0</inkml:trace>
  <inkml:trace contextRef="#ctx0" brushRef="#br0" timeOffset="341517.2653">26952 12253,'-94'188,"94"-165,0 1,-23 0,23-1,0 1</inkml:trace>
  <inkml:trace contextRef="#ctx0" brushRef="#br0" timeOffset="341707.2539">26717 12582,'306'-47</inkml:trace>
  <inkml:trace contextRef="#ctx0" brushRef="#br0" timeOffset="342122.1633">27564 12488,'-71'-212,"48"212,-1-23,-23 258,212-235,-306-259,117 259,1 0,-1 0,1 24,23-1,0 24,0 0,0-23,0-1,23 1,1-1,-1 1,1 0,-1-1,-23 1,0-1,-23 1,-1-24,24 23,-23-23,-24 0,-1 0,1 0,0 0</inkml:trace>
  <inkml:trace contextRef="#ctx0" brushRef="#br0" timeOffset="342766.6123">28740 12276,'0'0,"0"-23,-24 23,1 0,-1 0,1 0,-1 0,1 0,-25 23,25-23,-1 47,-23-47,47 47,-47-23,47-1,-23 1,23 23,23-47,1 24,-1-1,-23 1,47-1,-23-23,23 0,0 0,-23 0,23 0</inkml:trace>
  <inkml:trace contextRef="#ctx0" brushRef="#br0" timeOffset="343309.253">29234 12276,'0'-23,"0"46,-24-23,24 24,-24-1,1 1,23-1,0 24,-24-47,1 47,23-23,-24 0,1-1,23 1,0-48,0 1,0-1,23 0,1 1,-24-1,0-23,47 0,-47 24,23-1,1 1,0 23,-24-24,23 24,1 0,-24 24,23-1,1 1,-24-1,23 24,-23-23,0-1,0 24,0-23,0 0,0-1,0 1</inkml:trace>
  <inkml:trace contextRef="#ctx0" brushRef="#br0" timeOffset="343507.1754">29139 12417,'142'-47</inkml:trace>
  <inkml:trace contextRef="#ctx0" brushRef="#br0" timeOffset="343903.9247">29657 12206,'0'0,"-24"23,24 1,-23-24,23 23,0 1,-24-1,24 24,-23-23,23-1,0 1,-24-1,24 1,0 0,0-1,24-23,-1 0,1 0,-1 0,1 0,-1 0,24 0,-23 0,23 0,-24 0,1 0,0 0,-1-23</inkml:trace>
  <inkml:trace contextRef="#ctx0" brushRef="#br0" timeOffset="344260.2606">30010 12253,'47'-24,"-94"48,94-24,-71 23,24 1,-23-1,23 1,0 23,0-24,0 1,0-1,23-23,-23 24,24-24,-24 24,23-24,1 0,-1 0,24 0,0-24,0 24,-23 0</inkml:trace>
  <inkml:trace contextRef="#ctx0" brushRef="#br0" timeOffset="344532.167">30739 12229,'0'0,"0"24,-24-24,24 23,-23 1,23-1,-24 1,24-1,0 1,0-1,0 1,-23-1,23 1,0 0</inkml:trace>
  <inkml:trace contextRef="#ctx0" brushRef="#br0" timeOffset="344845.1459">30574 12253,'165'-71,"-142"95,-140 187,258-399,-353 212,424-24,-165 0,-24 47,-23-24,0 1,24-1,-1 1,-23-1,0 1,-23-1,-1 1,1 0,-24-1,23-23,1 24,-24-24,23 0,-23 0</inkml:trace>
  <inkml:trace contextRef="#ctx0" brushRef="#br0" timeOffset="345202.2546">31091 12229,'0'0,"0"24,-23-1,23 24,-24 0,24-23,0-1,0 1,0-1,0 1,0 0,0-1,0 1</inkml:trace>
  <inkml:trace contextRef="#ctx0" brushRef="#br0" timeOffset="345416.2434">31115 12276,'118'-94,"-118"71,-118 140,283-234,-142 117,24-24,0 24,-23 0</inkml:trace>
  <inkml:trace contextRef="#ctx0" brushRef="#br0" timeOffset="345680.2414">31209 12370,'-23'24,"46"-48,-23 48,24-24,-24-24,47 24,0 0,-24 0,1 0,-1-23</inkml:trace>
  <inkml:trace contextRef="#ctx0" brushRef="#br0" timeOffset="345927.226">31162 12559,'71'0,"-142"0,165 0,-70-24,-1 24,24 0,0 0,-23-23,-1 23,1 0,-1 0</inkml:trace>
  <inkml:trace contextRef="#ctx0" brushRef="#br0" timeOffset="346734.1386">30386 12206,'-24'0,"1"0,23 23,0 1,0-1,-24 1,24-1,0 1,-23-1,23 1,0-1,0 1,0-1,0 1</inkml:trace>
  <inkml:trace contextRef="#ctx0" brushRef="#br0" timeOffset="346959.1221">30292 12229,'94'-70,"-188"140,211-140,-93 46,-1 24,1 0,0-23</inkml:trace>
  <inkml:trace contextRef="#ctx0" brushRef="#br0" timeOffset="347147.1116">30174 12370,'118'0,"-236"0,283-23</inkml:trace>
  <inkml:trace contextRef="#ctx0" brushRef="#br0" timeOffset="347390.0929">30245 12512,'70'0,"71"-189,-258 378,140-189,-140 0,281 0,-140 0,-1 0,25 0,-1 0,-24 0</inkml:trace>
  <inkml:trace contextRef="#ctx0" brushRef="#br0" timeOffset="347813.2598">31468 12323,'47'-47,"-94"94,94-117,-71 70,1 0,-1 0,-23 0,24 23,-1-23,-23 24,0-1,24 1,-1-1,1 1,23-1,-24-23,24 24,24-1,-1-23,1 0,-1 0,1-23,23 23,-24 0,1-24,-1 24,1 0,-48 0,24 24,0-1,0 1</inkml:trace>
  <inkml:trace contextRef="#ctx0" brushRef="#br0" timeOffset="348908.2561">23566 13429,'0'0,"23"-24,1 1,-24-1,0 1,0-24,0 23,0 1,0-1,-24 1,1 23,-1 0,-23 0,23 0,-23 0,0 0,0 23,24 1,-24-1,23-23,1 47,23-23,-24-1,24 1,0-1,24 1,-24-1,47 1,-24-1,24 1,0-24,24 23,-24 1,0-24,0 23,0 1,0-24,-23 23,23 1,-24-24,24 23,-47 1,0-1,0 1,0 0,-23-24,-1 0,-23 0,0 23,0-23,0 0,-23 0,22 0,-22 0,23 0,-24 0,24 0</inkml:trace>
  <inkml:trace contextRef="#ctx0" brushRef="#br0" timeOffset="349378.2815">24036 13358,'23'0,"-23"24,0-1,0 1,0 23,-23 0,-1 0,24 0,-23 0,23-24,0 24,0 1,0-25,-24 1,24-1,-23 1</inkml:trace>
  <inkml:trace contextRef="#ctx0" brushRef="#br0" timeOffset="349678.2635">24012 13382,'47'-47,"-47"23,-47 95,141-165,-94 70,48 24,-25-23,24-1,0 1,-23 23,23 0,0 0,0 0,0-24,0 24,23 0,-46 0,-1 0,1 0</inkml:trace>
  <inkml:trace contextRef="#ctx0" brushRef="#br0" timeOffset="349932.2476">24106 13523,'95'0,"-190"0,213 0,-71 0,0 0,-23-24,23 24,-24 0,1 0,23 0,-24 0</inkml:trace>
  <inkml:trace contextRef="#ctx0" brushRef="#br0" timeOffset="350198.2278">23942 13852,'117'24,"-234"-48,281 24,-116 0,-1 0,0-23,-24 23,24-24,24 24,-24 0,-24-23,24 23</inkml:trace>
  <inkml:trace contextRef="#ctx0" brushRef="#br0" timeOffset="350649.1685">24812 13429,'0'-24,"24"1,-24 46,0 1,0 23,0-24,0 24,0 0,-24-23,24 23,0 0,0-24,-23 25,23-25,0 1,0-1,23-23,1 0,-1 0,1 0,23 0,0 0,-24 0,24-23,-23 23,23-24</inkml:trace>
  <inkml:trace contextRef="#ctx0" brushRef="#br0" timeOffset="351009.2265">25447 13382,'0'23,"0"1,0-1,0 1,0 23,-23-24,23 24,0-23,0-1,0 24,-24-23,24-1</inkml:trace>
  <inkml:trace contextRef="#ctx0" brushRef="#br0" timeOffset="351279.2248">25447 13476,'118'-306,"-259"823,329-1034,-353 823,353-635,-164 329,23-24,0 24,-24 0,24-24,-23 24,23 0,-24 0,1 24</inkml:trace>
  <inkml:trace contextRef="#ctx0" brushRef="#br0" timeOffset="351524.9758">25494 13499,'47'0,"282"-282,-705 564,447-282,-48 0,1 0,-1 0,1-23,23 23</inkml:trace>
  <inkml:trace contextRef="#ctx0" brushRef="#br0" timeOffset="351802.2641">26223 13523,'24'0,"-1"0,1 0,-1 0,1 0,-1-24,1 24</inkml:trace>
  <inkml:trace contextRef="#ctx0" brushRef="#br0" timeOffset="352930.2575">27164 13288,'0'23,"0"1,0-1,0 1,0-1,-24 1,1 23,23 0,0-24,-24 24,1-23,-1 23,24-24,-23-23,23 24,-24-1,24 1,0-48,0 1,0-1,0 1,24-24,-1 23,-23 1,24-24,-1 23,1-23,-1 24,1-24,-24 23,47 1,-24-24,1 23,-1 24,1 0,-24 24,0 23,24-24,-24 24,0 0,0 0,0 0,0 0,0 0,0-23,0 23,0-24,0 1,0 0,0-1</inkml:trace>
  <inkml:trace contextRef="#ctx0" brushRef="#br0" timeOffset="353149.2436">27046 13593,'71'0,"141"141,-495-282,377 141,-70-23,-1 23,1 0,-1-24</inkml:trace>
  <inkml:trace contextRef="#ctx0" brushRef="#br0" timeOffset="353587.7893">27752 13358,'0'0,"23"0,1 0,-24 47,23-23,-23-1,0 24,0-23,0 23,0-24,0 24,0-23,-23-1,23 1,-24-1,24 1</inkml:trace>
  <inkml:trace contextRef="#ctx0" brushRef="#br0" timeOffset="353908.771">27634 13382,'141'-94,"-282"188,306-188,-118 94,-24 23,1 1,23-1,0 1,-23-1,46 48,-46-24,-24-24,0 24,0-23,0-1,-24 1,1-1,-1 1,-23-24,0 23,0-23,0 0</inkml:trace>
  <inkml:trace contextRef="#ctx0" brushRef="#br0" timeOffset="354622.2653">28222 13264,'24'0,"-1"0,1 0,-1 0,1-23,23 23,0 0,0 0,0 0,0 0,0 0,0 0,0-24,0 24</inkml:trace>
  <inkml:trace contextRef="#ctx0" brushRef="#br0" timeOffset="355037.1754">28528 13264,'0'0,"0"24,0-1,0 1,0-1,0 1,0 23,0-24,0 24,0-23,-24 23,24 0,0-24,0 24,0-23,0-1,0 1,-23 0,-1-1,1-23,-1 0,1 0,-1 0</inkml:trace>
  <inkml:trace contextRef="#ctx0" brushRef="#br0" timeOffset="356056.2777">29351 13288,'0'-24,"-23"24,-1-23,1 23,-1 0,1 0,-25 23,25-23,-1 24,1-1,-1 24,1-23,-1 23,1 0,-1 0,24 0,-23 0,23 0,0-24,23 1,-23 23,0-23,24-24,-1 23,1-23,23 0,0 0,-24-23,25 23,-25-24,1-23,23 23,0-46,-24 46,-23-23,0 0,0 0,0 24,0-24,0 23,-23-23</inkml:trace>
  <inkml:trace contextRef="#ctx0" brushRef="#br0" timeOffset="356640.9757">29586 13288,'24'0,"-1"0,1 0,-1 0,1 0,-1 0,1 0,23 0,-24 0,1 0,23 0,-23 0,23 0,-24 0,1 0,-1 0,1 0</inkml:trace>
  <inkml:trace contextRef="#ctx0" brushRef="#br0" timeOffset="357072.1895">29845 13358,'0'24,"0"-1,0 1,0-1,-24 24,24-23,-23-1,23 24,0-23,0-1,0 1,0-1,0 1,0-1,-24 1,24 0</inkml:trace>
  <inkml:trace contextRef="#ctx0" brushRef="#br0" timeOffset="357340.2599">29516 13829,'47'0,"0"0,-24 0,24 0,-23 0,23 0,0 0,-24 0,25-24,-25 24</inkml:trace>
  <inkml:trace contextRef="#ctx0" brushRef="#br0" timeOffset="358129.2446">30315 13405,'0'-23,"24"23,-24 23,0 1,0-1,0 24,0-23,0 23,0-24,-24 1,1 23,23-24,0 1,0-1,-24 1,24 0,-23-1,23-46,0-1,0 0,23 1,1-1,-24-23,0 24,23-24,1 0,-24 23,0 1,23-24,1 47,-24-24,0 1,23 23,-23 23,0 1,0-1,24 1,-1 23,-23-24,0 1,24-1,0 1,-1-1,1 1,-1-1,1 1,-1-24,1 0,-24-24,23 1,-23-1,0 1,0-1,0 1,0-1,24-23,-24 24,23-24,-23 23,0 1,24-1,-24 1</inkml:trace>
  <inkml:trace contextRef="#ctx0" brushRef="#br0" timeOffset="358525.2657">30997 13358,'24'0,"23"-23,-24 23,1 0,47 0,-24-24,23 24,-23 0,24-23,-24 23,0 0,0-24,-24 24</inkml:trace>
  <inkml:trace contextRef="#ctx0" brushRef="#br0" timeOffset="358798.2461">31397 13358,'-47'47,"47"-23,212-212,-424 423,259-353,-94 259,24-117,23 23,0 0,-24 0,24-24,0 24,0 24,0-47</inkml:trace>
  <inkml:trace contextRef="#ctx0" brushRef="#br0" timeOffset="381407.1572">22201 12747,'24'0,"0"0,-1 0,1 0,-1 0,1-24,23 24,0 0,0 0,0 0,23-23,1 23,-1 0,24 0,1 0,-1-24,0 24,0 0,23 0,1 0,-24-23,47 23,-23 0,23 0,-24 0,25 0,-25 0,1-24,-1 24,1 0,0 0,-1 0,-23 0,0 0,0 0,-23 0,-1 0,-23 0,24 0,-47 0</inkml:trace>
  <inkml:trace contextRef="#ctx0" brushRef="#br0" timeOffset="382684.1667">19685 12182,'0'-23,"-24"23,1 0,-1 0,24 23,-23 1,23-1,-24 1,1 23,23-24,0 24,0-23,0-1,0 1,0-1,23 1,1 0,-24-1,23-23,1 0,-1 0,1-23,-24-1,24 24,-24-24,23-23,1 24,-24-1,0-23,0 24,0-1,0 1,0-1,0 1,-24-1,1 24</inkml:trace>
  <inkml:trace contextRef="#ctx0" brushRef="#br0" timeOffset="383069.7734">20014 12253,'0'-24,"0"48,-23-48,23 48,0-1,0 1,0-1,0 1,0-1,0 24,-24 0,24-23,-23-24,23 24,0-1,0 1,0-48</inkml:trace>
  <inkml:trace contextRef="#ctx0" brushRef="#br0" timeOffset="383294.7563">19967 12347,'0'0,"0"-24,188-23,-188 71,0-1,-23-23,-1 24,1-24</inkml:trace>
  <inkml:trace contextRef="#ctx0" brushRef="#br0" timeOffset="384076.2994">19991 12206,'0'-24,"0"1,23 23,1 0,-24-47,23 47,1-24,-1 24,1-23,-1 23,1 0,-1 0,1 0,23 23,-24 1,1-1,-24 1,0-1,0 1,0-1,0 1,-24-1,1-23,23 24</inkml:trace>
  <inkml:trace contextRef="#ctx0" brushRef="#br0" timeOffset="384512.1916">20508 12206,'0'-24,"0"48,0-1,0 1,0-1,0 1,0 23,0-24,0 24,0-23,0 23,0-23,0-1,0 1,-23-1</inkml:trace>
  <inkml:trace contextRef="#ctx0" brushRef="#br0" timeOffset="384723.1786">20485 12276,'305'-188,"-610"376,634-376</inkml:trace>
  <inkml:trace contextRef="#ctx0" brushRef="#br0" timeOffset="384926.1662">20532 12394,'235'-47</inkml:trace>
  <inkml:trace contextRef="#ctx0" brushRef="#br0" timeOffset="385141.153">20508 12582,'329'-47</inkml:trace>
  <inkml:trace contextRef="#ctx0" brushRef="#br0" timeOffset="386408.0896">21096 12159,'0'23,"0"1,0 23,0-24,0 24,0-23,-23 23,23-24,-24 24,24-23,0 0,0-1,-23 1,23-1,-24-23,24-23,0-1,0 1,0-1,24 0,-24-23,0 24,0-24,0 23,0-23,23 24,-23-24,24 23,-24-23,23 24,-23-24,24 47,-1-24,-23 1,47-1,-23 24,-1 0,1 24,-1-24,1 23,-1 1,-23-1,24 1,-24 23,0-24,-24 1,24-1,-23 1,-24-1,23 1,1-24,-1 0,1 0,-1 0,48 0,23 0,-47 23,47-23,-24 24,1-1,-1-23,1 24,-1-1,1 1,-24-1,23-23,-23 24</inkml:trace>
  <inkml:trace contextRef="#ctx0" brushRef="#br0" timeOffset="386929.0568">21661 12135,'-165'306,"330"-612,-165 330,0-1,0 24,-24-23,1-1,23 24,-24-23,24-1,-24 24,1-47,23 24,0-1,0 1,-24-24,24-24,0 1,24-1,-24 1,0-24,23 23,-23-23,24 24,-24-24,24 0,-1 47,1-47,-24 23,0 1,23 23,1 0,-1 0,1 0,-24 23,0 1,23-1,-23 1,0 23,0 0,0-24,0 1,0-1,0 24,0-23,0-1,0 1</inkml:trace>
  <inkml:trace contextRef="#ctx0" brushRef="#br0" timeOffset="387133.0409">21684 12347,'94'-94</inkml:trace>
  <inkml:trace contextRef="#ctx0" brushRef="#br0" timeOffset="387432.2096">22037 12135,'-47'0,"70"0,1 0,-71-23,70 23,1-24,-1 24,24 0,-23-23,-1 23,24 0,-23 0,0 0,-1 0,1 0,-1-24</inkml:trace>
  <inkml:trace contextRef="#ctx0" brushRef="#br0" timeOffset="387621.1985">22201 12065,'-47'282,"165"-611,-236 681</inkml:trace>
  <inkml:trace contextRef="#ctx0" brushRef="#br0" timeOffset="388046.1742">22554 12088,'0'-23,"-353"23,683 0,-660 258,636-516,-259 281,-117-46,70 46,-24 1,1-1,23 1,-24 23,1-24,23 1,0 23,0-24,0 1,0-1,23 1,1-24,-1 0,1 0,-24-24,0 1,23-1,24 1,-47-24,24 47,-1-71,-23 48,0-1,0 1,-23-1,23 1</inkml:trace>
  <inkml:trace contextRef="#ctx0" brushRef="#br0" timeOffset="388768.2456">22884 12065,'0'23,"0"1,0-1,0 1,0-1,-24 1,24-1,0 1,-24-1,24 1,0-1,-23-23,23-23,0-1,0 1,0-1,0 1,0-24,23 23,-23-23,24 24,0-1,-24-23,23 47,1-47,-1 47,1-23,-1-1,1 24,-1 0,1 24,-1-24,-23 23,0 1,0-1,-23 24,-1-23,1-24,-1 23,1 1,-24-24,47 23,-24-23,1 0,23 24,47-24,0 23,0-23,-24 24,24-24,0 23,0-23,-23 24,23-24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0:55:4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16839 15522,'0'23,"0"1,24-24,-24 23,0 1,0-1,0 1,23-24,-23 24,24-24,-24 23,23-23,1 0,-1 0,-23-23,0-1,24 24,-24-24,0 1,23 23,-23-24,0 1,0 46,0 1,0-1,24-23,-1 24,1-24,-1 0,-23-24,24 24,-24-23,0-1,0 1,0-1,0 1,0-1,0 48,0-1,24-23,-1 0,1 0,-1 0,1 0,-24-23,0-1,0 1,23 23,-23-24,24 24,-24-23,0-1,0 1,0-1,0 1,0-1,0 1,0-1,0 48,0-1,0 1,0-1,23 1,-23-1,0 1,0-1,0 1,0-1,0 1,0-1,0 1,-23-24,23 23,0 1,0-1,0-46,23-1,-23 1,24 23,-24-24,23 24,1 0,-1 0,1 0,-1 0,-23 24,0-1,24 1,-24-1,23-23,-23 24,24-24,-1 0,1 0,-24-24,23 1,1 23,-24-24,23 24,-23-23,47 23,-47-24,0 1,0-1,0 1,0 46,0 1,-23-1,23 1,0-1,23 1,-23-1,24-23,-1 0,1 0,0 0,-1 0,1-23,-1 23,1 0,-1-47,1 47,-1-24,-23 1,24 23,-24-24,0 1,-24 23,24-24,-23 24,-1 0,48 0,-24 24,23-24,1 0,-1 0,1 0,-1 0,1-24,-1 24,1 0,-1 0,-23 24,0-1,0 1,0-1,0 1,0-1,0 1,24-1,-1 1,1-24,-1 0,24 0,-23 0,-1 0,1 0,-1-24,1 24,-24-23,24 23,-1-24,1 24,-24-23,23 23,1-47,-24 23,0 1,0-1,-24 24,1 0,23 24,0-1,0 1,-24-1,24 1,0-1,0 1,24-1,-24 1,23-24,1 0,-1 24,1-24,-1 0</inkml:trace>
  <inkml:trace contextRef="#ctx0" brushRef="#br0" timeOffset="950.013">17639 15522,'23'-24,"-23"1,0-1,0 1,0-1,-23 24,23 24,0-1,0 1,-24-24,24 23,0 1,0-1,24 1</inkml:trace>
  <inkml:trace contextRef="#ctx0" brushRef="#br0" timeOffset="4859.3443">14864 17168,'23'0,"1"0,-24-23,23-1,1 1,-1-1,-23 1,0 46,0 1,0-1,-23 1,23-1,0 24,0-23,0-1,0 1,23-24,-23 23,0 1,24-24,-1 0,1 0,-1 0</inkml:trace>
  <inkml:trace contextRef="#ctx0" brushRef="#br0" timeOffset="5177.0152">15028 16886</inkml:trace>
  <inkml:trace contextRef="#ctx0" brushRef="#br0" timeOffset="5690.0554">15311 17356</inkml:trace>
  <inkml:trace contextRef="#ctx0" brushRef="#br0" timeOffset="6515.4412">15616 17309,'24'0,"-24"24,23-24,1 0,-24-24,23 24,1 0,-1-23,24 23,-47-24,24 1,-1-1,25 1,-25 23,1-24,-1-23,1 24,23 23,-47-47,23 23,1 24,-24-47,0 24,0-1,0 0,-24 24,1 0,-1 0,1 0,-1 24,1 0,-1-1,24 1,-23-1,23 1,0-1,0 1,0-1,0 1,0-1,0 1,23-1,-23 1,24-24,-1 23,1-23,-1 24,1-24,23 0,-24 0,1 0,-1 0</inkml:trace>
  <inkml:trace contextRef="#ctx0" brushRef="#br0" timeOffset="6735.2746">16369 17262,'0'0</inkml:trace>
  <inkml:trace contextRef="#ctx0" brushRef="#br0" timeOffset="7494.0105">16792 16721,'24'0,"-1"0,1 0,-1 0,1 0,-1 0,1-23,-1 23,24 0,-23 0,23 0,-24 0,25 0</inkml:trace>
  <inkml:trace contextRef="#ctx0" brushRef="#br0" timeOffset="7917.004">17051 16721,'0'24,"0"-1,-24-23,24 24,0-1,0 1,0-1,0 1,0-1,0 1,0 0,0-1,0 1,0-1,0 1,0-1,0 1,0-1</inkml:trace>
  <inkml:trace contextRef="#ctx0" brushRef="#br0" timeOffset="9066.0062">17380 16698,'-23'0,"23"23,0 1,0-1,0 1,0-1,0 1,0-1,0 24,0-23,0 0,-24-1,24 24,0-23,0-1,0 1,0-1</inkml:trace>
  <inkml:trace contextRef="#ctx0" brushRef="#br0" timeOffset="9693.0208">17357 16933,'23'0,"1"0,-1 0,1 0,-1 0,1 0,-1 0,1-24,-1 24,1-23,-24-1,23 24,-23-23,0-1,24 1,-24-1,0 1,0 46,0 1,0-1,0 1,0-1,0 1,0-1,0 1,0 0,23-1,-23 1,24-1,-24 1,0 23,23-47</inkml:trace>
  <inkml:trace contextRef="#ctx0" brushRef="#br0" timeOffset="10096.2742">17992 16768,'0'24,"0"-1,0 1,0-1,-24 1,24 23,0-23,0 23,0-24,0 1,0-1</inkml:trace>
  <inkml:trace contextRef="#ctx0" brushRef="#br0" timeOffset="10421.9005">18015 16698,'24'0,"-24"-24,23 24,1-23,-24-1,23 24,24-23,-23 23,-1 0,1 0,-1-24,48 24</inkml:trace>
  <inkml:trace contextRef="#ctx0" brushRef="#br0" timeOffset="10812.753">17968 16933,'0'0,"24"0,-1 0,1 0,-1 0,1 0,-1 0,24 0,-23 0,-1 0,1 0,-1 0</inkml:trace>
  <inkml:trace contextRef="#ctx0" brushRef="#br0" timeOffset="11085.014">18015 17145,'24'23,"-48"-46,71 46,-23-23,-1 0,1 0,-1 0,1 0,-1-23</inkml:trace>
  <inkml:trace contextRef="#ctx0" brushRef="#br0" timeOffset="11623.5918">19215 16721,'0'24,"0"-1,-24-23,24 24,0-1,0 1,0-1,0 1,0-1,0 1,0 0,0-1,0 1</inkml:trace>
  <inkml:trace contextRef="#ctx0" brushRef="#br0" timeOffset="12160.0235">19026 16698,'0'-24,"0"48,24-71,-24 23,24 1,-1 23,-23-24,47 24,-47-23,47-1,-23 1,23 23,-24 0,1 0,23 0,-24 0,24 23,-23-23,-1 24,1 23,-1-47,1 47,-24-24,23 1,-23-1,0 1,0-1,0 24,0-23,0-1,-23 1,23-1,0 1,-24-24,1 24,-1-1,1-23,-1 24,-23-1,24-23,-24 0,0 0,23 0,1 0,-1-23,1 23,-1 0</inkml:trace>
  <inkml:trace contextRef="#ctx0" brushRef="#br0" timeOffset="12688.0144">19756 16604,'23'0,"1"0,-1 0,1 0,-1 0,24 0,0 0,-23 0,-1 0,1 0</inkml:trace>
  <inkml:trace contextRef="#ctx0" brushRef="#br0" timeOffset="12978.0129">19897 16627,'0'24,"0"-1,0 1,0-1,0 1,0-1,0 1,0-1,0 1,0-1,0 1,0-1</inkml:trace>
  <inkml:trace contextRef="#ctx0" brushRef="#br0" timeOffset="13294.0122">19756 16980,'23'0,"1"0,-1 0,1 0,-1 0,-23 24,24-24,-1 0,1 0,-1 0,1 0</inkml:trace>
  <inkml:trace contextRef="#ctx0" brushRef="#br0" timeOffset="14206.0485">20438 16674,'0'0,"0"-23,-24 23,24 23,-23 1,-1-1,24 24,0-23,-23 23,-1-24,24 1,0 23,-24-47,1 24,23-1,-24 1,24-1,-23-23,23-23,0-1,0 1,23 23,-23-24,24 0,-24 1,0-1,0 1,23-1,-23 1,24-24,-24 23,24 1,-1-1,-23 1,24 23,-1 0,1 23,-24 1,0-1,23 1,1-1,-24 1,0 23,0-24,0 24,0-23,0 0,0-1,0 1,0-1,0 1,23-1</inkml:trace>
  <inkml:trace contextRef="#ctx0" brushRef="#br0" timeOffset="14483.6074">20344 16909,'0'-23,"23"23,1 0,-1 0,1 0,-1-24,1 24</inkml:trace>
  <inkml:trace contextRef="#ctx0" brushRef="#br0" timeOffset="15735.0136">20955 16745,'0'-24,"0"1,24-1,-24 1,0-1,0 1,0-1,-24 24,24-23,-24 23,24-24,-23 24,-1 0,1 0,-24 24,0-1,47 1,-24-1,1 24,-1-23,24-1,-23 24,-1-23,24 23,0-24,0 1,0-1,47 25,-47-25,24-23,-1 24,1-24,23 0,-24 0,24 0,-47-24,24 24,-1-23,-23-1,0 0,-23 24,23-23,0-1,-24 24,48 0,-1 0,1 0,0 0,-24 24,0-1,23 1,-23 0,24-24,-24 23,0 24,0-23,0-1,0 1</inkml:trace>
  <inkml:trace contextRef="#ctx0" brushRef="#br0" timeOffset="16352.998">21402 16674,'0'-23,"-24"23,1 0,-1 0,24 23,-23-23,-1 24,1-1,23 24,-24-23,1-1,23 1,0 70,0-47,0-23,0-1,23-23,1 24,-1-24,1 0,-1 0,-23-24,24 24,-1-23,-23-1,47 1,-47-1,0 0,24-23,-24 24,0-1,0-23,0 24,0-1,-24 1,24-1,-23 1</inkml:trace>
  <inkml:trace contextRef="#ctx0" brushRef="#br0" timeOffset="17265.0294">21708 16604,'0'23,"0"1,0-1,0 24,0-23,0-1,0 24,0-23,0 23,0-24,0 1,0 0,0-48,0 0,0 1,0-1,0 1,0-1,0 1,0-1,0 1,0-1,0 1,0-1,23 24,1 24,-24-1,23 24,1 0,-24-23,23-1,-23 1,0-1,24 1,-1 0,-23-1,0 1,0-48,0 1,24 23,-24-48,23 1,-23 24,24-1,-24 1,0-1,0 1,0-1,0 1,0-24,0 23</inkml:trace>
  <inkml:trace contextRef="#ctx0" brushRef="#br0" timeOffset="18005.9372">22178 16533,'0'24,"0"-1,0 1,-24-1,24 24,0-23,0-1,-23 1,23-1,0 1,-24 23,24-24,0 1,0-1,0 1,-23-24,23-24,0 1,23-1,-23 1,0-1,0-23,24 24,-1-48,-23 48,24-1,-1 1,-23-1,0 1,24-1,0 1,-1 23,1 0,-1 0,-23 23,0 1,0-1,24 1,-24 23,0-24,0 24,23 0,-23 0,0-23,0-1,0 1,0-1,0 1,0 0</inkml:trace>
  <inkml:trace contextRef="#ctx0" brushRef="#br0" timeOffset="18321.0994">22178 16792,'0'-24,"23"24,-23-23,24 23,0 0,-1 0,1 0,-1 0</inkml:trace>
  <inkml:trace contextRef="#ctx0" brushRef="#br0" timeOffset="18875.68">22601 16580,'0'24,"0"-1,0 1,0-1,0 1,0 46,0-46,0-1,0 1,0-1,0 24,0-23,0 0,0-1,24-23,-1 0,24 0,-23 0,-1 0,1 0,-1-23,1 23</inkml:trace>
  <inkml:trace contextRef="#ctx0" brushRef="#br0" timeOffset="19779.0371">23801 16557,'0'23,"0"1,0-1,0 1,-24 23,24 0,0-24,0 1,0 23,0 0,0-24,0 1,0 0</inkml:trace>
  <inkml:trace contextRef="#ctx0" brushRef="#br0" timeOffset="20108.0232">23824 16604,'0'-24,"0"1,0-1,0 1,24 23,-1-24,-23 1,24-1,-1 24,1 0,-24-23,23 23,1 0,23 0,-24 0,1 0,-1 0</inkml:trace>
  <inkml:trace contextRef="#ctx0" brushRef="#br0" timeOffset="20426.0216">23824 16698,'24'0,"-1"0,1 0,-1 0,1 0,-1 0,1 0,-1 0,1 0</inkml:trace>
  <inkml:trace contextRef="#ctx0" brushRef="#br0" timeOffset="20709.0227">23754 16933,'23'0,"24"0,0 0,0 0,-23 0,-1 0,1 0,46 0,-23 0</inkml:trace>
  <inkml:trace contextRef="#ctx0" brushRef="#br0" timeOffset="21622.381">24436 16486,'0'0,"0"-23,0 46,0 1,-24 23,24-24,0 1,0-1,0 24,0-23,-23-1,23 24,0-23,0-1,0 1,0-1,0-46,0-1,0 1,0-1,0 1,0-1,0 1,0-1,0 1,0-1,0 1,0-1,0 1,23-1,-23 1,24 23,-1 0,-23 23,24 1,-24-1,23 1,-23-1,24 24,-1-23,-23 23,24-24,-1 1,1-1,-1 1,1-24,-24 23,0-46,0-1,0 1,0-1,0 1,23-1,-23 1,0-1,0 1,0-1,0 1,0-1,0 1,24-1</inkml:trace>
  <inkml:trace contextRef="#ctx0" brushRef="#br0" timeOffset="21990.0362">24836 16486,'23'0,"1"0,-1 0,1 0,23 0,-24 0,1 0,-1 0,1-23,23 23</inkml:trace>
  <inkml:trace contextRef="#ctx0" brushRef="#br0" timeOffset="22356.0294">25047 16510,'0'23,"0"1,0-1,0 1,-23-1,23 1,0-1,0 1,-24-1,24 24,0 0,0-23,0-1,0 1,0-1,0 1,0 0</inkml:trace>
  <inkml:trace contextRef="#ctx0" brushRef="#br0" timeOffset="22762.0274">25353 16604,'-24'0,"24"23,0 1,0-1,0 1,0-1,0 1,-23-1,23 1,0-1,0 1,0-1,0 1,0-48,0 1</inkml:trace>
  <inkml:trace contextRef="#ctx0" brushRef="#br0" timeOffset="23217.0229">25306 16698,'0'-47,"0"211,0-352,0 165,0 117,23-212,-23 95,0-1,0 1,0-1,24 1,-1-1,-23 1,48-1,-25 24,1 0,-1 0,1 0,-1 0,1 24,-1-1,-23 1,0-1,0 1,-23-1,23 1,-24-1,1 1,-1-24,1 23,-1-23,1 24,-25-24,25 23,-1-23,1 0,-1 0,48 0,-1 0,-23 24,47-24,1 23,-25-23,1 24,-1-24,24 23,-23 1,-24-1,23-23,1 24,-1-1,1 1</inkml:trace>
  <inkml:trace contextRef="#ctx0" brushRef="#br0" timeOffset="23624.7464">25823 16439,'24'0,"-1"0,1 0,-1 0,1-23,-1 23,1 0,-1 0,25 0,-25 0,1 0,23-24,-24 24</inkml:trace>
  <inkml:trace contextRef="#ctx0" brushRef="#br0" timeOffset="23955.0232">26035 16439,'0'24,"0"-1,0 1,0-1,0 1,-24-1,24 1,0-1,0 1,0-1,0 1,0-1,-23 24,23-23,0 23,0-24,0 1</inkml:trace>
  <inkml:trace contextRef="#ctx0" brushRef="#br0" timeOffset="24214.0259">25847 16886,'23'0,"1"0,-1 0,1 0,-1 0,1 0,23 0,-23 0,-1 0,1-24</inkml:trace>
  <inkml:trace contextRef="#ctx0" brushRef="#br0" timeOffset="24582.5632">26388 16533,'0'24,"0"-1,0 1,0-1,0 1,0-1,0 1,0 46,0-46,0-1,0 1,0-1,0 1</inkml:trace>
  <inkml:trace contextRef="#ctx0" brushRef="#br0" timeOffset="24884.9077">26388 16533,'0'-23,"0"-1,0 1,47-1,-47 1,23 23,24-24,-47 1,47-1,0 24,-23 0,-1 0,1 0,0 0,-1 0,-23 24,0-1</inkml:trace>
  <inkml:trace contextRef="#ctx0" brushRef="#br0" timeOffset="25181.8803">26388 16698,'23'0,"-46"0,70 0,0 0,-24 0,24 0,-23 0,-1 0,1 0,-1 0,1 0</inkml:trace>
  <inkml:trace contextRef="#ctx0" brushRef="#br0" timeOffset="25438.6201">26341 16933,'0'0,"23"0,1 0,23 0,-24 0,24 0,24 0,-24 0,-24 0,1-24,23 24,-23 0</inkml:trace>
  <inkml:trace contextRef="#ctx0" brushRef="#br0" timeOffset="26030.7035">27211 16439,'0'-23,"0"-1,0 1,0-1,-24 1,1-1,23 0,-24 24,1 0,-1 0,1 0,-1 24,1-24,-1 24,1-24,-1 23,24 1,-23-1,23 24,0-23,0 23,23-24,-23 1,47-1,0 1,-47-1,47-23,-23 24,-1-1,1-23,-24 24,23-24,1 23,-1 1,-23-1,0 1,0-1,-23 1,-1-24,1 0,-1 0,1 0,-24 0,23 0,-23 0,0 0</inkml:trace>
  <inkml:trace contextRef="#ctx0" brushRef="#br0" timeOffset="26600.0277">28222 16392,'0'24,"0"-1,0 1,-23-1,-1 48,24-24,-23-24,23 24,-24-47,24 24,-23-1,23 1,0-1,0 1,-24-24</inkml:trace>
  <inkml:trace contextRef="#ctx0" brushRef="#br0" timeOffset="26965.0292">28222 16392,'0'0,"0"-23,24-1,-1 24,1 0,-24 24,0-1,0 1,0-1,0 24,0-23,0-1,0 48,23-48,-23 1,0-1,0 1,0-1,0 1,0-1,0 1,0-1</inkml:trace>
  <inkml:trace contextRef="#ctx0" brushRef="#br0" timeOffset="27202.9399">28175 16651,'24'0,"-1"0,1 0</inkml:trace>
  <inkml:trace contextRef="#ctx0" brushRef="#br0" timeOffset="27562.0446">28528 16439,'0'0,"0"24,0-1,0 1,-24-1,24 1,0 23,0-24,0 24,0-23,0-1,0 1,0-1</inkml:trace>
  <inkml:trace contextRef="#ctx0" brushRef="#br0" timeOffset="27922.4899">28504 16416,'0'-24,"0"48,0-71,0 23,24 1,-24-1,23 24,-23-24,24 24,23-23,-23 23,23 23,-24 1,1 0,-1-1,1-23,-24 24,0-1,0 1,0-1,-24 1,1-1,23 1,-71-24,48 0,-1 23,1-23</inkml:trace>
  <inkml:trace contextRef="#ctx0" brushRef="#br0" timeOffset="28063.4864">28504 16533,'0'24,"0"-48,0 71,24-23,-1-24,1 0,23 23,-23 1,-1-24,1 23,23-23,-24 24,1-1,-1-23,1 0</inkml:trace>
  <inkml:trace contextRef="#ctx0" brushRef="#br0" timeOffset="28530.9357">29069 16416,'0'-24,"0"48,0-1,0 1,0 23,0-24,0 1,0 23,0-24,0 1,0-1,0 1,0-1,0 1,0-1,-24-23</inkml:trace>
  <inkml:trace contextRef="#ctx0" brushRef="#br0" timeOffset="28841.0312">29116 16369,'0'-24,"0"48,0-71,0 23,0 0,23 24,1 0,-24-23,23 23,1 0,0 0,23 0,0 0,-24 0,24 0,-47 23,47-23</inkml:trace>
  <inkml:trace contextRef="#ctx0" brushRef="#br0" timeOffset="29116.0091">29069 16580,'0'0,"23"0,1 0,-1 0,1 0,-1 0,25-23,-25 23,1 0,-1 0,24 0,-23 0,-1 0</inkml:trace>
  <inkml:trace contextRef="#ctx0" brushRef="#br0" timeOffset="29390.6151">29069 16768,'0'0,"47"0,0 24,24-24,-24 0,0 0,0 0,-24 0,24 0,0 0,-23 0</inkml:trace>
  <inkml:trace contextRef="#ctx0" brushRef="#br0" timeOffset="30615.036">18274 17803,'0'-23,"0"46,0 1,-24-1,24 1,0 23,0-24,0 1,0 23,-23-24,23 1,0-1,0 1,0-1,-24-23,24 24</inkml:trace>
  <inkml:trace contextRef="#ctx0" brushRef="#br0" timeOffset="31029.6576">18203 17897,'0'0,"0"-23,0-1,0 1,24-1,-1 1,-23-1,24 1,-1-1,1 24,-24-23,23-1,1 24,-1 0,1 0,-24 24,0-1,24-23,-24 24,0-1,23 1,-23-1,0 1,-23-1,23 1,-24-24,24 23,-47 1,23-1,1-23</inkml:trace>
  <inkml:trace contextRef="#ctx0" brushRef="#br0" timeOffset="31243.0171">18250 17944,'0'0,"24"0,-1 24,1-24,-24 23,23-23,1 24,-1-1,1-23,-24 24,24-1,-1 1,1-1,-24 1,23-24,-23 23</inkml:trace>
  <inkml:trace contextRef="#ctx0" brushRef="#br0" timeOffset="31639.0331">18838 17780,'0'23,"0"24,0-23,0 23,0-24,0 1,0-1,0 24,0-23,0-1,0 1</inkml:trace>
  <inkml:trace contextRef="#ctx0" brushRef="#br0" timeOffset="31958.2146">18862 17733,'0'-24,"23"24,1-23,-1-1,1 1,-1 23,1 0,-1 0,1 0,0 0,-1 0</inkml:trace>
  <inkml:trace contextRef="#ctx0" brushRef="#br0" timeOffset="32333.5007">18885 17897,'24'0,"-1"0,1 0,-1-23,1 23,-1 0,1 0,23 0,0 0,-23 0,-1 0</inkml:trace>
  <inkml:trace contextRef="#ctx0" brushRef="#br0" timeOffset="32618.3854">18768 18179,'23'0,"1"0,-1 0,1 0,-1 0,24 0,-23 0,-1 0,1 0,-1-23,1 23</inkml:trace>
  <inkml:trace contextRef="#ctx0" brushRef="#br0" timeOffset="33455.9788">19567 17709,'0'24,"0"-1,-23 1,23-1,0 1,0 23,-24-24,1 24,-1-23,24 23,0-24,0 1,0-1,-23 1,23-48,0 1,23 23,-23-24,0 1,0-24,24 23,-24 1,23-1,1 1,-24-24,0 23,23 1,1-1,-24 1,23-1,1 1,-24-1,23 24,1 0,0 0,-24 24,0-1,23-23,1 24,-24 23,0 0,0-24,23 1,-23 23,0-24,0 1,0-1,0 1,0-1,0 1,0-1</inkml:trace>
  <inkml:trace contextRef="#ctx0" brushRef="#br0" timeOffset="33741.6749">19544 17968,'23'0,"1"0,-24-24,23 24,1-23,-1 23,1 0,0 0,-1 0,1 0</inkml:trace>
  <inkml:trace contextRef="#ctx0" brushRef="#br0" timeOffset="34348.0349">20179 17780,'23'-24,"-46"48,46-71,-23 70,0 1,0 23,0-24,0 1,0-1,0 24,0-23,0-1,0 24,0 0,0-23,0-1,0 1,0-1,0 1,24-24,-24 24,23-24,1 0,-1 0,1 0,0 0,-1 0,1 0,-1 0,1 0</inkml:trace>
  <inkml:trace contextRef="#ctx0" brushRef="#br0" timeOffset="35900.5724">21308 17709,'0'24,"0"-1,0 1,0-1,0 1,0 23,0-24,0 1,0 23,0 0,0-24,0 1,0-1,0 1</inkml:trace>
  <inkml:trace contextRef="#ctx0" brushRef="#br0" timeOffset="36448.2892">21308 17780,'0'-24,"-24"24,24-23,24 23,-1 23,1 1,-1-1,-23 1,0-1,24 1,-1-1,-23 1,24-1,-1 1,1-1,-24 1,0-1,23 1,-23-1,0 1,24-48,-24 1,0-1,0 1,0-1,0 1,0-24,0 23,0 1,23-24,-23 23,0 1,0-1,0-23,24 24,-24-1</inkml:trace>
  <inkml:trace contextRef="#ctx0" brushRef="#br0" timeOffset="37062.6144">21802 17709,'0'24,"0"23,0 0,0-24,0 1,0 23,0-24,0 1,0-1,0 1,0-1,23 1,-23-1,24-23,-1 0,1 0,-1-23,1 23,-24-24,0 1,23-1,1 1,-24-1,0 1,0-1,23 1,-23-1,0 1,0-1,0 1,0-1,0 1,0-1</inkml:trace>
  <inkml:trace contextRef="#ctx0" brushRef="#br0" timeOffset="38100.4869">22319 17709,'0'24,"0"-1,-23 1,23-1,-24 1,24 23,0-24,0 1,-23-1,23 1,0-1,0 1,0-1,0 1,0-1,0 1,0-48,23 1,-23-1,0 1,0-1,0 1,0-1,24-23,-24 24,0-1,0-23,23 24,-23-1,0 1,0-1,24 1,-24-1,23 24,-23-23,24 23,-1 0,1 0,-24 23,0 1,0-1,23 1,-23-1,0 1,0-1,0 1,0-1,0 1,0-48,0 1,24-1,-24 1,0-24,23 23,1 1,-24-1,23 24,-23-23,24 23,-1 0,-23 23,0 1,0-1,0 1,0 23,0 0,0-24,0 1,0-1,-23 1,23-1,0 1,0-1,0 1,-24-1,24 1</inkml:trace>
  <inkml:trace contextRef="#ctx0" brushRef="#br0" timeOffset="39092.0369">22860 17709,'0'24,"0"-1,0 1,0-1,0 1,-24-1,24 1,-23-1,23 1,0 23,-24-24,24 1,0-1,0 1,-23-24,23-24,0 1,0-1,23 1,-23-1,0 1,0-24,24 47,-24-47,0 23,0 1,0-1,0 1,23-1,-23 1,24-1,-24 1,24-1,-1 1,1 23,-1 23,1-23,-1 24,-23-1,0 1,0-1,0 1,0-1,0 1,-23-24,23 23,-24-23,1 24,-1-1,1-23,-1 0,0 0,48 0,0 0,-24 24,23-24,1 0,-24 23,23 1,1-24,-24 23,0 1,0-1,0 1,0-1,-24-23,1 24,23-1,-24-23,1 0,-1 0,0 0,1 0</inkml:trace>
  <inkml:trace contextRef="#ctx0" brushRef="#br0" timeOffset="39566.6148">23236 17686,'0'23,"24"-23,-24 24,0-1,0 1,0-1,0 24,-24-23,24-1,0 1,0-1,0 1,-23-24,23 23,0 1</inkml:trace>
  <inkml:trace contextRef="#ctx0" brushRef="#br0" timeOffset="39887.0615">23260 17686,'0'-24,"0"48,23-48,-23 1,24-1,-1 24,1-23,-1-1,1 24,-1 0,1 0,-1 0,1 0,0 0,-1 0,24 0,-23 24,-1-24</inkml:trace>
  <inkml:trace contextRef="#ctx0" brushRef="#br0" timeOffset="40199.1619">23307 17827,'23'0,"1"0,-1 0,1 0,-1-24,1 24,-1 0,1 0</inkml:trace>
  <inkml:trace contextRef="#ctx0" brushRef="#br0" timeOffset="40505.0418">23189 18038,'0'24,"24"-24,-1 0,1 0,23 0,-24-24,24 24,0 0,-23 0</inkml:trace>
  <inkml:trace contextRef="#ctx0" brushRef="#br0" timeOffset="40992.0556">23942 17592,'0'-24,"0"48,0-1,0 1,0-1,0 24,-24-47,24 47,-23-23,23-1,0 1,-24-1,24 1,0-1,0 1,0-1,0 1</inkml:trace>
  <inkml:trace contextRef="#ctx0" brushRef="#br0" timeOffset="41599.0636">23871 17615,'0'0,"0"-23,0-1,0 0,0 1,24 23,-1-24,1 1,-24-1,23 24,1 0,-1 0,1 0,-1 0,24 0,-23 0,0 0,-24 24,23-1,-23 1,-23-1,23 1,-24 0,0-1,1-23,-1 24,1-1,-24 1,0-1,23-23,-23 24,24-24,46 23,1-23,-1 24,1-24,-1 0,1 23,-1 1,1-24,-1 23,24 1,-23-1,0-23,-1 24,1-1,-1 1,-23-1,24 1,-1-1,-23 1,24-24,-24 23,23-23</inkml:trace>
  <inkml:trace contextRef="#ctx0" brushRef="#br0" timeOffset="42194.0349">24694 17709,'0'-23,"0"-1,0 1,-23-1,23 1,-24-1,24 0,-23 24,-1 0,1 0,-1 0,1 0,-1 24,1-24,-1 24,1-1,23 1,-24-1,24 1,0-1,24 1,-1-1,1 1,-1-24,24 23,-47 1,47-24,24 47,-24-47,-47 23,23-23,-23 24,24-24,-24 23,0 1,-24-24,1 23,23 1,-47-24,23 23,-23-23,0 24,0-1,-23-23,23 0,-71 0</inkml:trace>
  <inkml:trace contextRef="#ctx0" brushRef="#br0" timeOffset="1.04559E6">2822 17780</inkml:trace>
  <inkml:trace contextRef="#ctx0" brushRef="#br0" timeOffset="1.05424E6">10325 3622,'23'0,"1"0,-1 0,1 0,23 0,-24 0,48 0,-1 0,-23 0,0 0,0-24,24 24,-47 0,23 0,0 0,0 0,0 0,-24 0,1 0,-1 0,1 0,-1 0,1 0,-1 0,1 0,-24 24</inkml:trace>
  <inkml:trace contextRef="#ctx0" brushRef="#br0" timeOffset="1.05517E6">10395 3716,'24'0,"-1"0,1 0,23-24,0 24,23 0,-23 0,0-23,-23 23,70 0,-23 0,-24 0,-24 0,1 0,46 0,-46 0,-1 0,1 0,-1 0</inkml:trace>
  <inkml:trace contextRef="#ctx0" brushRef="#br0" timeOffset="1.06202E6">14417 5103,'0'0,"0"24,0-1,0 1,0-1,0 24,23-23,-23 23,0 0,0 0,0 23,0 1,0-24,-23 94,23-70,0 23,0-24,0 1,0-1,0 1,0 0,0-1,0-23,0 24,0-1,0 1,0-24,0 23,0-23,0 1,0-1,0-24,0 1,0-1</inkml:trace>
  <inkml:trace contextRef="#ctx0" brushRef="#br0" timeOffset="1.06382E6">14299 5033,'24'0,"-1"0,1 0,-1 0,1 0,23 0,23 0,-46 0,-1 0,25 0,22-24,-23 24,0-23,0 23,0 0,24 0,-24-24,0 24,23 0,-23-23,24 23,-24 0,24-24,-24 24,23 0,1 0,23 0,-47 0,23 0,95 0,-94 0,-1 0,1 0,-1-23,-23 23,24 0,-1 0,72 0,-95 0,23 0,1 0,-1 0,-23 0,24 0,-1 0,1 0,-1-24,1 24,0 0,-24-24,23 24,1 0,-1-23,1 23,-24 0,23 0,-23 0,1-24,-1 24,0 0,-24 0,24-23,-23 23,23 0,-24 0,1 0,-1 0,1 0,-1 0,1 0,-24 23,23-23,-23 24,0-1,0 1,0 0,0-1,0 1,0 23,0-24,0 1,0 23,-23-24,23 24,0 0,-24 0,24 0,0 0,0-23,0 23,-23-24,23 24,0-23,0 0,-24 23,24-24,0 1,0 46,0-46,0 23,0-24,24 1,-24 23,0-24,23 1,-23-1,0 24,0-23,0-1,0 1,0-1,0 1,0-1,0 1,0 0,0-1</inkml:trace>
  <inkml:trace contextRef="#ctx0" brushRef="#br0" timeOffset="1.06501E6">14440 6585,'0'0,"-23"0,23 23,23-23,1 0,23 0,-24 0,24 0,-23 0,0 0,23 0,0 0,-24-23,24 23,24 0,-24 0,0-24,0 24,0 0,23 0,-23-23,0 23,-23 0,47 0,-24 0,0 0,23 0,-23 0,24 0,-1-24,24 24,-23 0,0 0,-1-23,1 23,-1-24,1 24,-1 0,1-23,-1 23,1 0,0 0,-1 0,1-24,-24 24,23 0,-23 0,24 0,-24-23,-24 23,24 0,24 0,-24 0,0 0,0 0,0 0,47 0,-47 0,0 0,0-24,24 24,-24 0,0 0,0 0,0 0,0 0,0 0,0 0,0 0,0 0,-23 0,23 0,-24 0,1 0,-1 0,1 0,-1 0</inkml:trace>
  <inkml:trace contextRef="#ctx0" brushRef="#br0" timeOffset="1.0742E6">20649 17286,'24'0,"-1"0,1 0,-1 0,1 0,-1 0,1 0,-1 0,1 0,-1 0,1 0,-1 0,1 0,0 0,-1 0,24 0,-23 0,-1 0,24 0,-23 0,23 0,0-24,-24 24,24 0,0 0,0 0,-23 0,23 0,0 0,0 0,0 0,0 0,0 0,47-23,-47 23,24 0,-24 0,0 0,23 0,-23 0,0 0,1 0,22 0,-23 0,0 0,0-24,0 24,0 0,24 0,-24 0,0-23,0 23,23 0,48 0,-71 0,0 0,24 0,-24 0,0 0,23 0,1 0,-24 0,23 0,1 0,-24 0,71 0,-48 0,-23-24,0 24,24 0,-1 0,-23 0,24 0,0 0,-1 0,-23 0,24 0,-24 0,23 0,1 0,-1 0,-23-23,24 23,47 0,-48 0,71 0,-70 0,-24 0,23 0,1-24,0 24,-24 0,23 0,1 0,-24 0,23 0,71 0,-94 0,24 0,0 0,-24 0,23 0,1 0,-24 0,23 0,71 0,-94 0,24 0,0 0,-1 0,1 0,-24 0,23 24,1-24,70 0,-71 0,25 0,-25 0,1 0,-1 0,1 0,93 23,-93-23,-1 0,25 0,-48 24,117-24,-93 0,-24 0,0 0,23 0,-23 23,0-23,-23 0,23 0,-23 0</inkml:trace>
  <inkml:trace contextRef="#ctx0" brushRef="#br0" timeOffset="1.07612E6">18791 18368,'0'23,"24"-23,-1 0,1 0,-1 0,1 0,-1 0,24 0,0 0,1 0,-25 0,24 0,-23 0,23 0,-24 0,1 0,23 0,0 0,-24 24,24-24,0 0,-23 0,23 0,-24 0,1 23,23-23,-24 0,25 0,-25 0,24 0,0 0,-23 24,23-24,-24 0,48 0,-24 0,0 0,0 0,0 0,0 0,0 0,0 0,0 0,24 0,-24 0,0 0,-24 0,24 0,0 0,0 0,24 0,23 0,-24-24,-22 24,-1 0,0 0,0 0,0 0,0 0,23-23,-23 23,0 0,0 0,24 0,-24 0,-24-24,25 24,-1 0,0 0,0 0,23 0,-23 0,-23 0,23 0,0 0,23 0,-23 0,0 0,0 0,24 0,-24-23,24 23,-24 0,0 0,23 0,-23 0,0 0,24 0,-24 0,0-24,24 24,-24 0,23 0,-23 0,24-23,-24 23,23 0,1 0,-24 0,23 0,-23 0,24-24,-24 24,0 0,0 0,0 0,0 0,0 0,-23 0,-1 0,24 0,-23 0,23 0,0 0,-24 0,1 0,-48 0,1 0</inkml:trace>
  <inkml:trace contextRef="#ctx0" brushRef="#br0" timeOffset="1.08101E6">10136 7220,'0'23,"24"-23,-24 24,24-24,-24 23,23-23,1 0,-24 24,23-24,1 23,-1 1,-23-1,24-23,-1 24,1-24,-1 24,1-1,23 24,0-47,-24 24,1-1,23 1,-24-1,24 1,0-1,-23-23,23 24,0-1,0 1,-23-1,23 1,0-1,23 24,-23-23,0-1,-23-23,23 47,0-23,-24-1,24 1,0-1,-23 1,0 0,23-1,23 24,-46 0,-1-23,24-1,-23 1,23-1,-24 1,24-1,-47 1,47-1,-23 1,-1-24,1 23,23 1,-47-1,70 24,-46-23,23-1,24 24,-48-23,1-1,-1-23,24 24,-23 23,-1-23,24-24,-23 23,23 24,-24-47,24 24,0-1,-23 1,46 23,-22-24,-25 1,24-1,24 1,-48-1,1 1,23-24,-24 23,24 1,0-1,-23 1,-1-24,24 47,-23-47,-1 23,1-23,-24 24,47-1,-24 1,25 0,-1-24,-47 23,23-23,24 24,-23-1,-1-23,1 24,-1-1,1-23,-1 24,1-1,-1-23,1 0,-1 0,1 24,-1-1,1-23,-1 24,1-1,-1-23,1 24,-1-1,1-23,-1 24,1-24,0 23,-1-23,1 0,-1 0,1 24,-1-24,1 0,23 23,0-23,-24 0,1 0,-1 0,1 24,-1-24,24 0,-23 0,23 0,-24 0,1 0,-1 0,1 0,-1 0,1 0,0 0,-1 23,1-23,-1 0,1 0,-1 0,-23 24,47-24,-23 0,-1 0,1 0,-1 0,1 0,-1 0,1 0,-24-24,23 24,1 0,-1-23,1 23,-24-24,23 24,-23-23,0-1,24 24,-24-23,23-1,-23 1,24-1,-24 1,0-1,0 1,0-1,23 24,-23-23,0-1,0 1,0-1,0 1,0-1,0 1,0-1,0 0,0 1,0-1,-23 24,23-23,0-1,-24 1,1-1,-1 1,24-1,-23 1,-1 23,24-24,0 1,-23 23,-1-24,1 1,-1-1,1 1,-1-1,1 1,-24-1,23 1,-23-1,0 1,24-1,-48 1,47-1,-23 1,24-1,-24 0,0 24,23-23,-23-1,0 24,24-23,-1-1,-23 24,0-23,24-1,-24 1,23 23,-23-24,0 1,23-1,1 1,-24 23,23-24,-23 1,0-1,24 1,-24-1,0-23,-24 0,48 24,-1-1,-23 1,24-1,-24 1,23-25,1 25,-25-1,-22-46,23 46,-24-23,48 24,-1-1,-23-23,0 24,24-1,-24 1,0-1,23 1,-23-24,0 23,24 1,-25-24,1 23,0 1,24-25,-24 25,23-1,1 1,-48-24,24 23,0 1,24-1,-24 1,23-1,1 1,-24-1,-24-23,71 24,-47-1,23 1,1-1,-24 24,23-23,1-1,-1 1,-23-1,0-23,0 24,24 23,-24-24,23 0,-23 1,0 23,24-24,-24 24,-1-23,1 23,-23-24,23 24,-47-23,47 23,0 0,0 0,-24 0,-23 0,23 0,24 0,-23 0,-48 23,71 1,-23-1,23-23,0 47,-24-23,24 0,-47 23,47 0,23-24,1 24,-24-23,23 23,24-24,-23 24,-1-23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13:53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4139 870,'24'0,"-1"0,1 0,-1 23,1-23,-1 0,24 0,0 0,-23 0,23 0,0 0,-23 0,-1 0</inkml:trace>
  <inkml:trace contextRef="#ctx0" brushRef="#br0" timeOffset="339.0984">4327 917,'0'0,"-23"0,23 23,0 1,0-1,-24 1,24-1,0 1,0 0,0-1,0 24,0 0,0-23,0-1,0 24,0-23,0-1,0 1,0-1,0 1,0-1</inkml:trace>
  <inkml:trace contextRef="#ctx0" brushRef="#br0" timeOffset="587.0987">4163 1434,'0'24,"-24"-24,48 0,-1 0,1 0,-1 0,24-24,0 24,-23 0,-1 0</inkml:trace>
  <inkml:trace contextRef="#ctx0" brushRef="#br0" timeOffset="10561.107">4821 893,'0'24,"0"-1,0 1,0 23,0 0,0-23,0 23,0-24,0 1,0 23,0-24,0 1,0-1,0 1,0-1</inkml:trace>
  <inkml:trace contextRef="#ctx0" brushRef="#br0" timeOffset="10808.9062">4892 846,'0'-23,"0"46,0-70,0 24,23-1,1 1,-24-1,23 24,1-23,-1 23,1 0,-1 23,1-23,0 24</inkml:trace>
  <inkml:trace contextRef="#ctx0" brushRef="#br0" timeOffset="11050.1049">4868 1152,'24'24,"-24"-48,23 24,1 0,23 0,0 0,-24 0,1 0,0 0,-1 0,1 0</inkml:trace>
  <inkml:trace contextRef="#ctx0" brushRef="#br0" timeOffset="11758.1158">6938 752,'0'0,"0"24,0-1,0 1,0 23,0-24,-24 1,24 23,0-24,0 24,-23-23,23 0,0-1,0 1,0-1,0 1,-24-1,24-46</inkml:trace>
  <inkml:trace contextRef="#ctx0" brushRef="#br0" timeOffset="12010.1031">6891 1058,'0'-47,"0"94,0-141,0 70,0-23,0 0,23 24,-23-1,0-23,24 24,-24-1,0 1,23 23,1 0,0 0,-24 23,23 1,1-1,-24 24,23-23,-23-1,24 24,-1-23,-23 23,0-24,0 24,24-23,-1 23,-23-23,0-1,0 1,24-24</inkml:trace>
  <inkml:trace contextRef="#ctx0" brushRef="#br0" timeOffset="12213.1055">6938 1105,'0'-23,"0"-1,0 0,0 1,23 23,1 0,0 0</inkml:trace>
  <inkml:trace contextRef="#ctx0" brushRef="#br0" timeOffset="13878.619">6044 235,'24'0,"-24"-24,23 24,1 0,-1 0,1 0,-1 0,1 0,-1 0,1 0,-1 0,1 0</inkml:trace>
  <inkml:trace contextRef="#ctx0" brushRef="#br0" timeOffset="14134.7651">6209 211,'-24'0,"1"0,23 24,0-1,0 1,0-1,0 1,0-1,0 1,0-1,0 1,0 0,0-1,0 1,23-24</inkml:trace>
  <inkml:trace contextRef="#ctx0" brushRef="#br0" timeOffset="14455.1138">6515 188,'0'0,"0"-24,0 48,0-1,0 24,0-23,0-1,0 24,0-23,0-1,0 1</inkml:trace>
  <inkml:trace contextRef="#ctx0" brushRef="#br0" timeOffset="14874.8898">6538 329,'0'0,"-23"0,23-24,0 1,23 23,-23-24,24 24,-24-23,23 23,1-24,-1 24,1 0,-1 0,1 0,-1 0,1 0,-1 0,-23-23,0-1,0 48,0-1,0 1,0-1,0 1,0-1,0 1,0-1,0 1,-23-1,23 1,0 0</inkml:trace>
  <inkml:trace contextRef="#ctx0" brushRef="#br0" timeOffset="15166.8713">6938 211,'0'-23,"0"46,0-23,0 24,0-1,0 1,0-1,0 1,0-1,0 1,0-1,0 1</inkml:trace>
  <inkml:trace contextRef="#ctx0" brushRef="#br0" timeOffset="15386.1122">6985 188,'0'0,"0"-24,0 1,24-1,-1 24,1 0,-1 0,1 0,-1 0,-23 24</inkml:trace>
  <inkml:trace contextRef="#ctx0" brushRef="#br0" timeOffset="15602.1166">7056 282,'0'0,"0"23,23-23,1 0,-1 0</inkml:trace>
  <inkml:trace contextRef="#ctx0" brushRef="#br0" timeOffset="15804.1147">7032 423,'0'24,"0"-48,-23 48,46-24,1 0,-1 0,1 0,-1 0,1 0</inkml:trace>
  <inkml:trace contextRef="#ctx0" brushRef="#br0" timeOffset="16295.4618">7738 164,'0'0,"0"24,0-1,0 1,0-1,0 1,0-1,0 1,0-1,0 1</inkml:trace>
  <inkml:trace contextRef="#ctx0" brushRef="#br0" timeOffset="16790.1291">7761 282,'0'-24,"0"48,0-71,0 23,0 1,0-1,24 24,-24-23,23-1,1 24,-24 24,23-1,1-23,-24 24,23-1,-23 1,0-1,0 1,24-24,-1 0,-23-24,24 1,-24-1,23 1,-23-1,24 1,-24-1,23 24,1 0,-24 24,0-1,0 1,0-1,0 1,0-1,0 1,0-1,0 1,0-1</inkml:trace>
  <inkml:trace contextRef="#ctx0" brushRef="#br0" timeOffset="17495.1151">8326 141,'0'23,"-24"1,24-1,-23 1,23-1,0 1,0-1,-24 1,0-1,24 1,0-1,-23 1,23 0,0-48,0 0,0 1,23 23,-23-24,0 1,0-24,24 23,-24 1,24-1,-24 1,0-1,23 1,1 23,-24-24,23 24,1 0,-1 24,-23-1,0 1,24-1,-24 24,0-23,0-1,23 1,-23-1,0 1,0-1,0 1</inkml:trace>
  <inkml:trace contextRef="#ctx0" brushRef="#br0" timeOffset="17695.1268">8326 282,'0'0,"-24"0,48 0,-1 0,1 0,-24-24</inkml:trace>
  <inkml:trace contextRef="#ctx0" brushRef="#br0" timeOffset="18164.1102">8443 141,'24'23,"-1"-23,1 0,23-23,-24 23,24 0,-23 0,-1 0,24-24,-23 24,23 0,0 0</inkml:trace>
  <inkml:trace contextRef="#ctx0" brushRef="#br0" timeOffset="18446.1123">8702 141,'-24'23,"24"1,0-1,0 1,0-1,0 1,0-1,0 1,0-1,0 1,0-1,0 1,0 0</inkml:trace>
  <inkml:trace contextRef="#ctx0" brushRef="#br0" timeOffset="18932.1189">9008 117,'0'24,"0"-1,0 1,0-1,0 24,0-23,0-1,0 1,0-1,0 1,0-1</inkml:trace>
  <inkml:trace contextRef="#ctx0" brushRef="#br0" timeOffset="19391.384">8984 282,'0'-24,"0"48,0-71,24 23,-24 1,0-1,0 1,0-1,23 1,1-1,-1 24,1 0,-1 0,1 24,-1-1,1-23,-1 24,-23-1,0 1,0-1,-23 1,-1-24,24 23,-23-23,-1 24,1-24,-1 0,1 0,23-24,23 24,1 0,-1 24,1-1,-1 1,1-1,-24 1,23-1,-23 1,24-24,-24 24</inkml:trace>
  <inkml:trace contextRef="#ctx0" brushRef="#br0" timeOffset="19708.1148">9454 70,'24'0,"-1"0,1 0,23 0,-23 0,-1 0,1 0</inkml:trace>
  <inkml:trace contextRef="#ctx0" brushRef="#br0" timeOffset="19948.1213">9572 117,'-23'24,"-1"-1,24 1,-24-1,24 1,0-1,0 1,0-1,0 1,0-1,0 1</inkml:trace>
  <inkml:trace contextRef="#ctx0" brushRef="#br0" timeOffset="20164.1364">9407 470,'24'0,"-1"0,1 0,-1 0,1 0,23 0,-23-23,-1 23</inkml:trace>
  <inkml:trace contextRef="#ctx0" brushRef="#br0" timeOffset="20530.1168">10184 141,'0'0,"0"-24,0 48,-24-1,0 1,1-1,23 1,-24-1,1 1,23-1,-47 24,47-23,-47-1,23 1,24 0,-23-24,-1 23</inkml:trace>
  <inkml:trace contextRef="#ctx0" brushRef="#br0" timeOffset="20804.1299">9948 188,'0'0,"24"0,-1 0,1 23,-1 1,-23-1,24 1,-24-1,23 1,1-1,-24 1,23-24,1 23,0-23,-1 24,1-24</inkml:trace>
  <inkml:trace contextRef="#ctx0" brushRef="#br0" timeOffset="21703.1196">6209 1199,'0'24,"0"-1,0 1,-24-1,24 1,-23-1,23 1,0-1,-24 1,1 23,23-24,-24 1,1-1,23 24,-24-23,24-1,-23-23,23 24,0-48,23 1,1-1,-24 1,0-1,23 24,1 0,-1 24,1-1,-24 1,0-1,23 1,-23-1,24 1,-24 0,23-1</inkml:trace>
  <inkml:trace contextRef="#ctx0" brushRef="#br0" timeOffset="22752.1214">8161 1058,'0'24,"0"-1,0 1,23-24,-23 23,24-23,-1 0,-23-23,24 23,-24-24,24 1,-24-1,23 24,-23-24,24 1,-24 46,0 1,0 0,0-1,0 1,0-1,23-23,-23 24,24-24,-1 0,1-24,-1 24,1-23,-1-1,1 1,-1-1,1 24,-24-24,23 1,1 23,-1 0,1 23,-1-23,-23 24,0 0,0-1,0 1,0-1,-23 1</inkml:trace>
  <inkml:trace contextRef="#ctx0" brushRef="#br0" timeOffset="22964.1195">8396 870,'0'0</inkml:trace>
  <inkml:trace contextRef="#ctx0" brushRef="#br0" timeOffset="23667.9032">9901 752,'0'24,"0"-1,0 1,0-1,0 1,0-1,0 1,0-1,0 1,0-1,0 24,0-23</inkml:trace>
  <inkml:trace contextRef="#ctx0" brushRef="#br0" timeOffset="24150.958">10019 870,'0'0,"23"0,1 0,23 0,-24 0,25 0,-1 0,-24 0,1 0,-1-24,1 1,-24-1,0 1,0-1,0 1,0 46,0 1,-24-1,24 1,0-1,0 1,0-1,0 24,0-23,0-1,0 1,0 23,0-23,0-1</inkml:trace>
  <inkml:trace contextRef="#ctx0" brushRef="#br0" timeOffset="24628.2357">10654 729,'0'0,"-24"0,24 23,0 1,0-1,0 1,0-1,0 1,0-1,-23 1,23 23,0 0,0-24,-24 1,24 0,0-1</inkml:trace>
  <inkml:trace contextRef="#ctx0" brushRef="#br0" timeOffset="24885.1188">10607 776,'0'-24,"0"48,23-71,-23 23,24 1,-1 23,1 0,-1-24,1 24,23 0,0 0,-23 0,23 0,-47 24</inkml:trace>
  <inkml:trace contextRef="#ctx0" brushRef="#br0" timeOffset="25128.122">10677 940,'-23'24,"46"-24,-23-24,24 24,-1 0,1 0,-1 0,1 0,0 0,-1 0</inkml:trace>
  <inkml:trace contextRef="#ctx0" brushRef="#br0" timeOffset="25342.1224">10630 1199,'0'0,"24"0,-1 0,1 0,-1 0,1 0,-1 0,1 0,0 0,-1-23</inkml:trace>
  <inkml:trace contextRef="#ctx0" brushRef="#br0" timeOffset="25856.1188">11171 729,'0'23,"0"1,0-1,0 1,0-1,0 1,0-1,0 1,0-1,0 1,0-1,0 1,0-1</inkml:trace>
  <inkml:trace contextRef="#ctx0" brushRef="#br0" timeOffset="26325.793">11148 799,'0'-47,"0"94,23-117,-23 46,0 1,0-1,0 1,24-1,-1 24,-23-23,24 23,-1 0,1 23,-24 1,23-24,1 23,-1 1,-23-1,0 1,0-1,-23 1,-1-1,1-23,-1 0,1 0,46 24,1-24,-24 23,23 1,1-24,-1 23,-23 1,24-1,-1 1,1-1,0 1,-24-1</inkml:trace>
  <inkml:trace contextRef="#ctx0" brushRef="#br0" timeOffset="27102.108">11736 635,'0'0,"0"23,0 1,0-1,0 1,0-1,0 24,0-23,0-1,0 1,0-1,0 1,0-1,-24 1,24-1,0 1,0-1,0-46,0-1,0 1,0-1,0 1,0-1,0-23,0 0,24 24,-24-1,0 1,0-1,0-23,23 47,-23-23,24 23,-24-24,23 24,-23 24,24-24,-24 23,23 1,-23-1,0 1,0-1,0 1,0-1,0 1,0-1,0 1,24-24,-24-24,23 1,-23-1,24 1,-1-1,1 1,-24-1,23 1,1-1,-24 1,23 23,-23-24,24 24,0 24,-1-1,-23 1,0-1,0 1,0-1,0 24,0-23,0-1,-23 24,23-23,0-1,0 1,0-1</inkml:trace>
  <inkml:trace contextRef="#ctx0" brushRef="#br0" timeOffset="27612.0457">12371 588,'0'-24,"23"24,1 0,23 0,0 0,0 0,-24 0,1 0,-1 0</inkml:trace>
  <inkml:trace contextRef="#ctx0" brushRef="#br0" timeOffset="27844.8046">12512 588,'0'0,"0"23,0 1,0-1,0 1,0-1,0 1,0-1,0 1,0-1,0 1,0-1,0 24</inkml:trace>
  <inkml:trace contextRef="#ctx0" brushRef="#br0" timeOffset="28057.1464">12394 1034,'0'-23,"24"23,-1 0,1 0,23 0,0 0</inkml:trace>
  <inkml:trace contextRef="#ctx0" brushRef="#br0" timeOffset="28508.8842">13029 611,'0'-23,"24"23,-1 0,1 0,-1 0,1 0,-1 0,1 0,-1 0,1 0,-1 0,1 0,-1 0,25 0</inkml:trace>
  <inkml:trace contextRef="#ctx0" brushRef="#br0" timeOffset="28755.0351">13241 588,'0'23,"-24"-23,24 24,0-1,0 1,0-1,0 1,-23-24,23 23,0 24,0-23,0-1,0 1,0-1,0 24,0-23</inkml:trace>
  <inkml:trace contextRef="#ctx0" brushRef="#br0" timeOffset="29191.6954">13406 635,'0'0,"0"-24,23 24,1-23,-1 23,1 0,-1 0,24 0,-23 0,23 0,-24 0</inkml:trace>
  <inkml:trace contextRef="#ctx0" brushRef="#br0" timeOffset="29428.122">13570 588,'0'23,"0"1,0-1,0 1,0-1,0 1,0-1,0 1,0-1,0 1,-23 23,23-24</inkml:trace>
  <inkml:trace contextRef="#ctx0" brushRef="#br0" timeOffset="29656.1251">13453 1058,'0'-24,"23"24,1 0,-1 0,1 0,-1 0,1 0,-1 0</inkml:trace>
  <inkml:trace contextRef="#ctx0" brushRef="#br0" timeOffset="30361.1131">14088 635,'0'-24,"0"48,23-48,-46 48,23-1,0 1,-24 23,24-24,-23 1,23-1,-24 24,24-23,0-1,-23 1,23-1,-24 1,24-1,0 1,0-48,0 1,24 23,-24-47,23 23,-23 1,0-24,0 23,24-23,-1 24,1-24,-24 23,0 1,23-1,1 24,-24-23,23 23,-23 23,24 1,-24-1,0 24,0-23,0-1,0 24,0-23,0 23,0-24,0 1,0 23,0-24,0 1</inkml:trace>
  <inkml:trace contextRef="#ctx0" brushRef="#br0" timeOffset="30561.7598">14088 799,'23'0,"1"0,-1 0,1 0,-1 0</inkml:trace>
  <inkml:trace contextRef="#ctx0" brushRef="#br0" timeOffset="31234.9558">14487 635,'0'23,"-23"1,23-1,0 1,0-1,-24 24,1-23,23-1,0 24,-24-23,1-1,23 1,-24-1,24 1,0-1,0 1,0-48,0 1,24-1,-24 1,23-1,-23 1,24-24,-24 0,0 23,23-23,-23 24,24-24,-24 23,0 1,0-1,0 1,0-1,23 24,-23 24,24-1,-24 1,23-1,-23 1,0 23,0-24,0 24,24-23,-24-1,23 24,-23-23,0-1,24 1,0-1,-24 1,23-24,1 23,-1-23,-23-23,0-1,24 24,-1-23,-23-1,24-23,-24 24,23-24,-23 23,0 1,24-24,-24 23,23 1,-23-24,24 23,-24 1</inkml:trace>
  <inkml:trace contextRef="#ctx0" brushRef="#br0" timeOffset="31613.1249">15193 1129,'0'23,"-24"-23,24 24,-23-24,23 23,-24-23</inkml:trace>
  <inkml:trace contextRef="#ctx0" brushRef="#br0" timeOffset="32266.1265">16181 635,'23'0,"24"0,0 0,0 0,-23 0,23 0,-24 0,1 0,-1-24,25 24,-25 0,1 0</inkml:trace>
  <inkml:trace contextRef="#ctx0" brushRef="#br0" timeOffset="32524.7727">16463 611,'-24'24,"1"-1,23 1,0-1,0 1,0-1,0 1,0-1,0 1,0 23,0-24,0 1,0-1,0 1,0-1,0 1</inkml:trace>
  <inkml:trace contextRef="#ctx0" brushRef="#br0" timeOffset="33044.129">16863 564,'0'24,"0"-1,0 1,-24-1,24 24,0-23,0-1,0 1,0-1,-23 1,23 23,0-24,0 1</inkml:trace>
  <inkml:trace contextRef="#ctx0" brushRef="#br0" timeOffset="33466.9655">16816 893,'0'-23,"0"-1,23 1,-23-1,24 24,-24-23,23 23,1 0,-1 0,1 0,-1 0,1 0,-1 0,1 0,-1-24,1 24,-24-23,23 23,-23-24,0 1,0-1,-23 24,23 24,0-1,0 1,0-1,0 1,0-1,0 1,0-1,0 24,0-23,0-1,0 1</inkml:trace>
  <inkml:trace contextRef="#ctx0" brushRef="#br0" timeOffset="33750.129">17404 611,'0'-23,"0"46,0-70,0 71,0-1,0 1,-24 23,24-24,-23 24,23-23,0-1,0 24,-24 0,24-23,-23-1,23 1,0-1,0 1</inkml:trace>
  <inkml:trace contextRef="#ctx0" brushRef="#br0" timeOffset="33969.1495">17357 658,'0'-23,"0"46,0-70,23 24,-23-1,24 24,-1-23,1-1,-1 24,24 0,-23 0,23 0,0 24</inkml:trace>
  <inkml:trace contextRef="#ctx0" brushRef="#br0" timeOffset="34203.1273">17474 823,'0'0,"24"0,-1 0,1 0,-1 0,1 0</inkml:trace>
  <inkml:trace contextRef="#ctx0" brushRef="#br0" timeOffset="34439.6485">17310 1082,'0'23,"0"-46,23 46,1-23,-1 0,24-23,0 23,-23-24,-1 24,24 0,-23-24,23 1</inkml:trace>
  <inkml:trace contextRef="#ctx0" brushRef="#br0" timeOffset="35286.1105">17827 611,'24'-23,"-48"46,24-46,0 46,0 1,-23-24,23 23,0 24,0-23,-24 23,24-24,-24 1,24-1,0 1,0-1,0 1,0-1,0 1,0-48,0 1,0-1,24-23,-24 24,0-1,24 1,-24-24,0 23,0 1,0-1,0 1,23-1,-23 1,24 23,-1 0,-23 23,0 1,24-1,-1 24,-23-23,0-1,24 24,-1-23,-23 23,24-24,-1 1,1-1,-24 1,23-1,1-23,-1 0,-23-23,24 23,-24-24,23-23,-23 24,0-24,0 23,24-23,-24 24,0-24,0 0,0 23,0 1,0-1,0 1,0-1</inkml:trace>
  <inkml:trace contextRef="#ctx0" brushRef="#br0" timeOffset="35925.1295">19168 541,'23'0,"1"0,-1 0,1 0,-1 0,1 0,-1 0,24 0,0 0,-23 0,-1 0,1-24</inkml:trace>
  <inkml:trace contextRef="#ctx0" brushRef="#br0" timeOffset="36164.1288">19379 541,'0'0,"-23"23,23 1,-24-1,24 1,0-1,0 1,0-1,-23 1,23-1,0 24,0-23,0-1,0 24</inkml:trace>
  <inkml:trace contextRef="#ctx0" brushRef="#br0" timeOffset="36399.1269">19144 964,'-23'0,"46"0,1 0,-1 0,1 0,23 0,-24 0,24 0,0 0,0 0,-23 0</inkml:trace>
  <inkml:trace contextRef="#ctx0" brushRef="#br0" timeOffset="36859.1248">19732 611,'24'0,"-24"-23,23 23,1 0,-1 0,24 0,0 0,-23 0,23 0,-24 0,1 0,23 0,0 0</inkml:trace>
  <inkml:trace contextRef="#ctx0" brushRef="#br0" timeOffset="37136.018">19991 611,'0'0,"0"24,0-1,0 1,0-1,0 1,0-1,0 1,0-1,0 1,0-1,0 1,0-1,0 1,0-1,0 1</inkml:trace>
  <inkml:trace contextRef="#ctx0" brushRef="#br0" timeOffset="37780.1342">20602 635,'0'-24,"0"1,0-1,0 1,-23 23,-1 0,1 0,-1 0,1 23,-1 1,1-24,23 23,0 1,-24-24,24 23,0 1,24-1,-24 1,0-1,23 1,1-1,-24 1,23-1,1 1,-24-1,23 1,-23-1,0 1,0-1,0 1,-23-1,23 1,-24-24,1 24,23-1,-47-23,0 24,23-24,1 0,-1 0,0 0</inkml:trace>
  <inkml:trace contextRef="#ctx0" brushRef="#br0" timeOffset="39072.8915">22084 588,'0'23,"-24"1,24-1,-23 1,23-1,0 1,0 23,-24-24,1 1,23-1,0 1</inkml:trace>
  <inkml:trace contextRef="#ctx0" brushRef="#br0" timeOffset="39395.5708">22060 564,'24'0,"-1"-23,1 23,-1 0,-23 23,0 1,0 23,24-47,-1 47,-23-24,0 1,0 23,24-24,0 1,-24-1,0 24,23-47,-23 47,0-23,0-1</inkml:trace>
  <inkml:trace contextRef="#ctx0" brushRef="#br0" timeOffset="39615.1314">22107 729,'-23'0,"46"0,1 0,-1 0,1 0,-1 0,1 0,0 0</inkml:trace>
  <inkml:trace contextRef="#ctx0" brushRef="#br0" timeOffset="40181.8955">22789 611,'0'-23,"0"46,0-23,0 24,0-1,0 1,-23-1,23 1,0-1,0 1,0-1,-24-23</inkml:trace>
  <inkml:trace contextRef="#ctx0" brushRef="#br0" timeOffset="40553.1205">22578 541,'0'0,"23"-24,1 1,-1 23,1 0,-1 0,1 0,23 0,-47 23,47 1,-24-24,25 23,-48 1,47 23,-24-24,1 1,-1 23,-23-24,24 1,-24-1,0 24,0-23,-24-1,24 1,-47-1,24 1,-24-1,-1-23,25 24,-24-1,0-23,23 0,1 0,-1-23,1 23,-1-24</inkml:trace>
  <inkml:trace contextRef="#ctx0" brushRef="#br0" timeOffset="41084.2881">23260 611,'23'0,"1"0,-1-23,24 23,0 0,-23 0,23 0,-23 0,-1 0,1 0,23 0</inkml:trace>
  <inkml:trace contextRef="#ctx0" brushRef="#br0" timeOffset="41420.1248">23542 564,'-23'0,"23"24,-24-24,24 23,0 1,0-1,0 1,0 23,0-24,0 1,0-1,-24 1,24 23,-23-24,23 1,0-1,0 1,-24-24,1 23,-1 1,1-24,-1 0,-23 0,24-24,-1 1,1 23,23-24,-24 1</inkml:trace>
  <inkml:trace contextRef="#ctx0" brushRef="#br0" timeOffset="42062.3861">23989 541,'-24'0,"24"23,-23-23,-1 24,1-1,-1 1,1-1,-1 1,24 23,-23-24,-1 1,24-1,0 24,0-23,0-1,0 1,24-1,-1 1,1-24,-1 0,1 0,-1 0,1-24,-24 1,0-1,23 1,1-1,-24-23,0 24,23-24,-23 23,0-23,0 24,0-1,0 1,0-1,0 1,-23-1</inkml:trace>
  <inkml:trace contextRef="#ctx0" brushRef="#br0" timeOffset="42489.1363">24365 611,'0'0,"24"0,-1 0,1-23,23 23,-24 0,24 0</inkml:trace>
  <inkml:trace contextRef="#ctx0" brushRef="#br0" timeOffset="42698.1023">24506 611,'0'0,"0"24,-23-24,23 23,0 1,-24-1,24 1,0-1,0 1,0-1,0 24,-23-23,23-1</inkml:trace>
  <inkml:trace contextRef="#ctx0" brushRef="#br0" timeOffset="42917.1325">24318 1058,'0'-24,"0"1,24 23,-1-24,1 24,-24-23,23 23,1 0,-1 0,1-24,-1 24,24 0,0 0,-23 0,-1 0</inkml:trace>
  <inkml:trace contextRef="#ctx0" brushRef="#br0" timeOffset="43601.0153">24953 588,'-23'0,"23"23,0 1,0 23,-24-24,24 1,-23-1,23 24,-24-23,24-1,-23 1,23-1,0 1,0-1,-24-23,24 24,24-48,-24 1,0-1,0 1,0-1,0-23,23 24,-23-24,0 23,24 1,-24-24,0 0,23 47,-23-24,0 1,24 23,-24 23,0 1,23 23,1 0,-24-24,23 1,-23 23,0-24,24 1,-24-1,23 24,-23-23,24-1,-1-23,1 24,-24-48,23 24,-23-23,24-1,-24 1,0-24,0 23,0 1,0-24,0 23,0 1,23-1,-23 1,0-1,0 1,0-1,0 1</inkml:trace>
  <inkml:trace contextRef="#ctx0" brushRef="#br0" timeOffset="43958.1392">25494 494,'24'0,"-1"0,1 0,23 0,0 0,-24 0,1 0,-1 0,1 0,-1 0,1 0,-1 0,1 0,-1-24</inkml:trace>
  <inkml:trace contextRef="#ctx0" brushRef="#br0" timeOffset="44186.6089">25729 494,'0'0,"0"23,-23 1,-1-1,24 1,0-1,-23 1,23-1,0 1,0-1,0 1,0-1,0 24,0-23,0-1,0 1</inkml:trace>
  <inkml:trace contextRef="#ctx0" brushRef="#br0" timeOffset="44742.8732">26882 494,'23'0,"1"0,-1 0,24 0,-23 0,-1 23,1-23,-1 0,1 0</inkml:trace>
  <inkml:trace contextRef="#ctx0" brushRef="#br0" timeOffset="44960.2515">27046 541,'0'23,"-23"1,23-1,0 1,-24-1,24 1,0-1,0 1,24-1,-24 1,0-1</inkml:trace>
  <inkml:trace contextRef="#ctx0" brushRef="#br0" timeOffset="45184.7805">26952 917,'24'0,"-1"0,24 0,0 0,-23 0,-1 0,1 0,-1 0</inkml:trace>
  <inkml:trace contextRef="#ctx0" brushRef="#br0" timeOffset="46038.0675">27846 564,'0'0,"0"-23,-24-1,1 1,-1-1,1 24,-1 0,1 0,-1 24,1-24,23 23,-24 1,1-24,23 23,0 1,0-1,23 1,-23-1,24 1,-1-1,1 1,-1-1,-23 1,24-1,-1 1,-23-1,24 1,-24-1,23 1,-23-1,0 1,-23-1,-1-23,24 24,-23-24,-1 0,-23 23,24-23,-24 0,23-23,1 23,-24-24,23 24</inkml:trace>
  <inkml:trace contextRef="#ctx0" brushRef="#br0" timeOffset="46800.149">29445 541,'0'0,"0"-24,0 1,-23-1,-1 24,-23 0,24 24,-24-1,23 1,1-1,-25 1,25 23,-1-24,1 24,-1-23,1 23,23-24,0 24,0-23,0-1,0 24,23-23,1-1,23 1,-24-24,25 23,-1-23,0 0,0 0,0 0</inkml:trace>
  <inkml:trace contextRef="#ctx0" brushRef="#br0" timeOffset="47640.1282">29821 541,'-23'0,"23"23,0 1,0 23,-24-47,1 23,23 24,-24-23,24-1,0 1,-23-1,-1-23,24 24,0-1,0 1,-23-24,23 23,0-46,0-1,23 1,-23-1,24-23,-1 24,-23-24,24 23,-1 1,1-24,-24 23,23 1,-23-1,24 1,-24-1,24 24,-1 24,-23-1,0 1,0-1,24 1,-24 23,0-24,0 1,23 23,-23-24,0 1,0-1,0 1,0 23,0-24,0 1</inkml:trace>
  <inkml:trace contextRef="#ctx0" brushRef="#br0" timeOffset="47842.1482">29751 729,'23'0,"1"0,-1 0,1 0</inkml:trace>
  <inkml:trace contextRef="#ctx0" brushRef="#br0" timeOffset="48597.8205">30221 494,'0'23,"0"1,0-1,0 1,0-1,0 1,0-1,0 1,0 23,-23 0,23-24,0 1,0-1,0 1,23-1,1-23,-1 0,1 0,23 0,-24 0,24 0,-23 0,-1 0,25 0,-48-23</inkml:trace>
  <inkml:trace contextRef="#ctx0" brushRef="#br0" timeOffset="49205.5732">30880 494,'-24'0,"24"23,0 1,0-1,0 1,0-1,0 1,0-1,0 1,0-1,0 1,0-1,0 1,0-1,24-23,-24 24,23-24,-23 23,24-23,-1 0,1 0,23 24,0-48,-24 24</inkml:trace>
  <inkml:trace contextRef="#ctx0" brushRef="#br0" timeOffset="49527.2572">31515 564,'0'24,"0"-1,-24 1,24-1,-23 1,23-1,0 1,-24-1,24 1,0-1,0 1,-23-24,23 23</inkml:trace>
  <inkml:trace contextRef="#ctx0" brushRef="#br0" timeOffset="49733.169">31515 541,'23'-24,"-23"1,24 23,-1-24,1 24,-1 0,24 0,0 0,-23 0,0 0</inkml:trace>
  <inkml:trace contextRef="#ctx0" brushRef="#br0" timeOffset="49930.1415">31515 729,'23'0,"1"0,23 0,-24 0</inkml:trace>
  <inkml:trace contextRef="#ctx0" brushRef="#br0" timeOffset="50160.1593">31515 893,'0'0,"23"0,1 0,-1 0,1-23,-1 23,1 0,-1 0,-23-24,24 24</inkml:trace>
  <inkml:trace contextRef="#ctx0" brushRef="#br0" timeOffset="50406.4345">32126 635,'0'23,"0"1,0-1,-23 1,23-1,-24 1,24-1,0 1,0-1,0 1</inkml:trace>
  <inkml:trace contextRef="#ctx0" brushRef="#br0" timeOffset="50722.1295">32079 588,'47'-24,"-94"48,141-71,-70 47,23 0,-47 23,23-23,1 24,-24-1,23 1,1-24,-24 23,0 1,0 23,23-24,-23 1,0-1,0 24,0-23,-23-1,23 24,0-23,0-1,-24 1,1-1,-1 1,1 0,-48-1</inkml:trace>
  <inkml:trace contextRef="#ctx0" brushRef="#br0" timeOffset="52058.1375">6562 2163,'0'-23,"0"-1,0 1,0-1,-24 24,1-23,-1 23,1 0,-1 0,1 23,-1-23,-23 24,23-24,24 23,-23 1,-1-1,24 1,0-1,0 1,0-1,24-23,-1 24,25-1,-25 1,1 0,-1-1,1 1,23-1,-47 1,23-1,1 1,-24-1,0 1,23-1,-46 1,23-1,0 1,-47-24,47 23,-47 1,0-24,23 0,-23 0,23 0,-23 0,24 0,-1 0,-23 0,24 0,-1-24,1 24</inkml:trace>
  <inkml:trace contextRef="#ctx0" brushRef="#br0" timeOffset="52473.1452">6773 2187,'0'0,"0"23,0 1,0-1,0 24,-23-23,23 23,-24-23,24 23,0 0,0 0,-23 0,23-24,-24 1,24-1</inkml:trace>
  <inkml:trace contextRef="#ctx0" brushRef="#br0" timeOffset="52679.1455">6679 2281,'0'-24,"24"1,-1-1,-23 1,24-1,-1 1,1-1,-1 1,1 23,23 0,-24-24,1 24,23 0,-23 0</inkml:trace>
  <inkml:trace contextRef="#ctx0" brushRef="#br0" timeOffset="52899.1432">6820 2422,'-23'0,"23"24,23-48,1 24,23 0,0 0,-47-23,23 23</inkml:trace>
  <inkml:trace contextRef="#ctx0" brushRef="#br0" timeOffset="53104.1723">6773 2681,'0'0,"24"0,23 0,0-24,-24 24,1-23,23 23,-23-24</inkml:trace>
  <inkml:trace contextRef="#ctx0" brushRef="#br0" timeOffset="53608.2662">7220 2163,'0'0,"0"24,0-1,0 1,0-1,0 24,0 1,0-25,-23 24,23 0,-24 0,24-23,0 23,0-24,0 1,0-1,0 1,0-1,0 1,24-24,-1 0,24-24,-23 24,23-23,-24 23,1-24,23 24,-24-23</inkml:trace>
  <inkml:trace contextRef="#ctx0" brushRef="#br0" timeOffset="53997.758">7644 2116,'0'24,"23"-1,-23 1,0-1,0 24,0-23,0 23,0-23,0 23,0 0,-23 0,23-24,0 24,-24-23,24-1,0 1</inkml:trace>
  <inkml:trace contextRef="#ctx0" brushRef="#br0" timeOffset="54231.1368">7667 2257,'0'-23,"0"-1,0 1,0-1,24 24,-1-23,1-1,23 1,0 23,-24 0,1 0,-1 0,24 23,-23-23</inkml:trace>
  <inkml:trace contextRef="#ctx0" brushRef="#br0" timeOffset="54445.1462">7738 2422,'0'0,"-24"24,48-24,-1 0,1 0,23 0,-24-24,1 24</inkml:trace>
  <inkml:trace contextRef="#ctx0" brushRef="#br0" timeOffset="54775.6406">8279 2422,'23'0,"1"0,-1 0,24 0,0-23,-23 23,23 0</inkml:trace>
  <inkml:trace contextRef="#ctx0" brushRef="#br0" timeOffset="55479.1466">9055 2140,'0'-24,"0"48,0-1,0 1,0-1,-24 1,24-1,-23 24,23-23,0 0,-24 23,24-24,-23 24,23-23,0-1,-24-23,24 24,-23-1,23-46,0-1,0 1,0-1,23 1,-23-1,24 1,-24-24,23-1,1 25,-24-1,47 1,-24-1,1 1,-1 23,1 0,-1 0,-23 23,24 1,-1-24,-23 23,24 1,-24-1,0 1,0 0,0 23,0-24,0 1,0-1,0 24,0-23,0-1,0 1</inkml:trace>
  <inkml:trace contextRef="#ctx0" brushRef="#br0" timeOffset="55692.1436">9008 2446,'0'-24,"0"48,23-48,1 24,23 0,-24 0,1 0,-1 0</inkml:trace>
  <inkml:trace contextRef="#ctx0" brushRef="#br0" timeOffset="56031.2149">9619 2187,'0'23,"0"1,0-1,0 1,0-1,0 1,-23 0,23-1,0 1,0-1</inkml:trace>
  <inkml:trace contextRef="#ctx0" brushRef="#br0" timeOffset="56446.8466">9431 2375,'0'-23,"0"46,23-94,-23 48,0-24,47 23,-47-23,48 47,-25-23,1-1,-1 24,1-23,23 23,-24 23,1-23,-1 24,1-1,23-23,-24 24,1 23,-1-24,-23 1,24-1,-1 25,-23-25,0 1,-23-1,23 24,-24-23,24-1,-47 1,24-24,-1 23,1 1,-24-24,0 0,23 0,-23 0,24-24,-1 24,1-23,-25-1,25-23,23 0</inkml:trace>
  <inkml:trace contextRef="#ctx0" brushRef="#br0" timeOffset="56907.1461">10136 2116,'24'0,"0"0,23 0,-24 0,24 0,-23 0,-1 0,24 0,0 0,-23 0,23-23</inkml:trace>
  <inkml:trace contextRef="#ctx0" brushRef="#br0" timeOffset="57290.1416">10348 2140,'0'23,"0"1,0-1,0 1,0-1,0 1,0-1,24 25,-24-1,0-24,0 1,0-1,0 24,0-23,0-1,-24 1,1-1,-1-23,-23 0,24 0,-1 0,1-23,-1 23,0 0,1-24,-1 24,1-23</inkml:trace>
  <inkml:trace contextRef="#ctx0" brushRef="#br0" timeOffset="57910.1033">10795 2140,'0'0,"-24"0,1 0,-1 0,1 23,-1-23,24 47,-23-23,-1-1,24 1,-23 23,-1-23,24 23,0-24,0 1,0-1,24 1,-1-1,1-23,-1 0,1 0,23 0,0 0,-47-23,24-1,-1 1,-23-1,24 1,-24-1,0 1,0-25,0 25,0-1,-24-23,24 24,-23-1,23 1,-24 23,24-24,-24 24</inkml:trace>
  <inkml:trace contextRef="#ctx0" brushRef="#br0" timeOffset="58223.0993">11218 2140,'24'0,"-48"0,48-24,-1 24,1 0,-1 0,1 0,-1 0,1 0,-1 24,1-24</inkml:trace>
  <inkml:trace contextRef="#ctx0" brushRef="#br0" timeOffset="58481.0716">11265 2163,'-23'0,"46"0,-46 24,23-1,0 1,0-1,0 24,0-23,0 0,0-1,0 1,0-1,0 1,0-1,0 1,0-1,0 1,0-1</inkml:trace>
  <inkml:trace contextRef="#ctx0" brushRef="#br0" timeOffset="58706.0513">11124 2610,'0'0,"24"0,-1 0,1 0,-1 0,1 0,23-23,-24 23,24 0,-23 0</inkml:trace>
  <inkml:trace contextRef="#ctx0" brushRef="#br0" timeOffset="59368.0127">11712 2234,'0'-24,"0"48,0-24,0 23,0 1,-23 23,23-23,0-1,0 1,-24-1,24 24,-23-23,23-1,-24 1,24-1,0-46,0-1,0 1,0-1,0 1,24-24,-24 23,23-23,1 23,-24-46,23 23,-23 23,24 24,-24-23,23 46,1 1,-1-1,-23 1,0-1,24 1,-1 23,-23-23,24-1,-24 24,23-23,24-1,-23 1,-1-24,1 0,-1 0,1-24,-24 1,24-1,-24 1,23-1,1 1,-24-25,0 1,23 24,1-24,-24 23,23 1,1-24</inkml:trace>
  <inkml:trace contextRef="#ctx0" brushRef="#br0" timeOffset="59849.9803">11077 2116,'24'0,"-1"0,1 0,-1 0,1 0,-1 0,1 0,-1 0</inkml:trace>
  <inkml:trace contextRef="#ctx0" brushRef="#br0" timeOffset="60371.9482">12347 2093,'24'0,"23"0,0 0,-24 0,24 0,0 0,0 0,0 0,1 0,-25 0,24 0,0 0</inkml:trace>
  <inkml:trace contextRef="#ctx0" brushRef="#br0" timeOffset="60649.9302">12653 2163,'-24'0,"24"24,0-1,0 1,0-1,0 1,0-1,0 1,0 0,-23 23,23-24,0 24,0-23,0-1</inkml:trace>
  <inkml:trace contextRef="#ctx0" brushRef="#br0" timeOffset="64624.1789">2258 4209,'0'24,"0"0,0-1,0 1,0-1,0 1,0-1,0 1,0 23,0-24,0 24,-24-23,24-1,0 24,0-23,-23-1,23 1,0-1,0 1</inkml:trace>
  <inkml:trace contextRef="#ctx0" brushRef="#br0" timeOffset="65043.1609">2140 4280,'0'0,"-23"-23,23-1,0 0,23 24,-23-23,24-1,-1 1,1 23,-1 0,1 0,-1 0,24 23,0-23,-23 0,23 24,-24-24,1 0,-1 23,1 1,-24 0,-24 23,1-47,-1 23,1 1,-24-1,23 1,1-24,-1 23,-23-23</inkml:trace>
  <inkml:trace contextRef="#ctx0" brushRef="#br0" timeOffset="65668.6262">2658 4186,'23'0,"-23"23,0 25,0-25,0 1,0-1,0 1,0 23,0-24,0 1,0-1,0 1,0-1,0 24,0 0,-23-23,23-1</inkml:trace>
  <inkml:trace contextRef="#ctx0" brushRef="#br0" timeOffset="66181.3959">2658 4257,'0'0,"0"-24,0 0,23 24,-23-23,24-1,-1 1,24 23,-23 0,-1 0,1 0,-1 23,1 1,-24-1,0 1,0 0,0-1,-24 1,1-1,-1 1,1-24,-1 23,-23 1,24-24,-1 0,48 0,-24 23,23-23,1 24,-1-24,-23 23,24-23,-1 24,1-24,-1 23,1 1,-24-1,23 1,1-1,-24 1,0-1,0 1,23-24</inkml:trace>
  <inkml:trace contextRef="#ctx0" brushRef="#br0" timeOffset="66649.1654">3222 4280,'0'0,"0"-23,0-1,-23 24,-1 24,0 23,1 0,-1-24,24 1,-23 23,23-24,0 1,0-1,0 1,23-1,-23 1,24-24,-1 23,1-23,0 0,-1 0,1-23,-1 23,-23-24,24 1,-24-1,23 1,-23-1,0 1,0-1,0 1,0-24</inkml:trace>
  <inkml:trace contextRef="#ctx0" brushRef="#br0" timeOffset="67252.1527">3457 4209,'24'0,"-24"24,0 0,0-1,0 1,23-24,-23 47,0-24,0 1,0-1,0 1,0-1,-23 1,23-1,0 1,-24-1,24 1</inkml:trace>
  <inkml:trace contextRef="#ctx0" brushRef="#br0" timeOffset="67584.0934">3481 4257,'23'-24,"-46"48,46-72,-23 25,24 23,-1-24,24 1,0 23,-23 0,-1 23,1-23,-1 24,1-1,-24 1,0 0,0-1,-24-23,1 24,-24-1,0 1,23-24,1 23</inkml:trace>
  <inkml:trace contextRef="#ctx0" brushRef="#br0" timeOffset="67925.1519">3951 4233,'0'24,"0"-1,0 1,0-1,0 1,0-1,0 1,0-1,0 1,0-1,0 1,0-1,0 1</inkml:trace>
  <inkml:trace contextRef="#ctx0" brushRef="#br0" timeOffset="68179.1562">3951 4280,'0'-23,"0"46,0-70,0 23,24 24,-1-23,1-1,-1 24,24-23,-23 23,-1 0,1 0,23 0,0 0</inkml:trace>
  <inkml:trace contextRef="#ctx0" brushRef="#br0" timeOffset="68399.1529">4022 4327,'-24'0,"24"24,24-24,-1 0,1 0,23 0,0 0,-47-24,47 24</inkml:trace>
  <inkml:trace contextRef="#ctx0" brushRef="#br0" timeOffset="68623.5114">3998 4562,'24'0,"-1"0,1 0,23 0,0 0,-24-23,1 23,23 0,-24 0,1-24</inkml:trace>
  <inkml:trace contextRef="#ctx0" brushRef="#br0" timeOffset="69079.1499">4610 4209,'0'0,"0"24,-24 0,24-1,0 1,0-1,-23 1,23-1,0 1,0-1,0 1,0-1</inkml:trace>
  <inkml:trace contextRef="#ctx0" brushRef="#br0" timeOffset="69501.1604">4539 4398,'0'0,"-23"-24,23-23,0 24,23-1,-23 1,24-1,-24 0,23 1,1-1,-24 1,47-1,-24 24,1 0,-1 0,1 0,-1 0,1 24,-1-24,-23 23,0 1,0-1,0 1,-23-24,-1 24,1-1,-1 1,1-24,-24 0,47 23,-24-23,1 0,23 24,0-1,23 1,1-24,-1 0,24 0,-23 23,-1-23,24 0,-47 24,47-24</inkml:trace>
  <inkml:trace contextRef="#ctx0" brushRef="#br0" timeOffset="70039.1506">5033 4186,'23'0,"1"-24,0 24,-1 0,1-23,23 23,-24 0,24 0,0 0,-23 0,23 0,-24-24,24 24</inkml:trace>
  <inkml:trace contextRef="#ctx0" brushRef="#br0" timeOffset="70305.1552">5268 4162,'-23'0,"23"24,0-1,0 1,0 0,0-1,0 1,0-1,0 1,0-1,0 1,0-1,0 1,23-1</inkml:trace>
  <inkml:trace contextRef="#ctx0" brushRef="#br0" timeOffset="70628.1518">5550 4139,'24'-24,"-1"24,1 0,-1 0,1 0,-1 0,1 0,23 0,-23-23,23 23,0 0</inkml:trace>
  <inkml:trace contextRef="#ctx0" brushRef="#br0" timeOffset="70903.1513">5715 4139,'0'0,"0"23,0 1,-24-1,24 1,0 0,0-1,0 1,0-1,24-23,-24 24,0-1,0 1,0-1,0 1</inkml:trace>
  <inkml:trace contextRef="#ctx0" brushRef="#br0" timeOffset="71128.1507">5597 4515,'0'24,"24"-24,-1 0,1 0,-1-24,1 24,23 0,-23-23,23 23,-24 0,1-24,23 24,-24 0</inkml:trace>
  <inkml:trace contextRef="#ctx0" brushRef="#br0" timeOffset="71472.9207">6397 4139,'-23'23,"23"1,-24-1,24 1,-24 0,24-1,0 1,0-1,0 1,0-1,0 1,0-1,24-23</inkml:trace>
  <inkml:trace contextRef="#ctx0" brushRef="#br0" timeOffset="71759.7494">6279 4257,'0'-24,"0"48,0-72,24 48,-24-23,23-1,-23 1,48 23,-25 0,1-24,-1 24,1-23,23 23,-24 0,1 0,23 0,-24-24,24 24,0 0</inkml:trace>
  <inkml:trace contextRef="#ctx0" brushRef="#br0" timeOffset="72011.9859">6256 4304,'0'0,"23"0,24 0,-23 0,23 0,-23 0,23-24,0 24,-24 0,1 0,23 0</inkml:trace>
  <inkml:trace contextRef="#ctx0" brushRef="#br0" timeOffset="72224.0137">6374 4468,'0'24,"23"-24,1 0,-1 0,1 0,23-24,-24 24,1 0,23 0,-24-23</inkml:trace>
  <inkml:trace contextRef="#ctx0" brushRef="#br0" timeOffset="72812.2794">7267 4139,'0'-24,"0"1,-23 23,-1 0,24-24,-23 24,-1 0,1 0,-1 0,1 0,-1 24,1-24,-1 0,1 23,23 1,-24-24,24 23,24 1,-1-1,1-23,-24 24,47-24,-24 24,1-24,-1 23,24-23,-47 24,47-24,-23 0,-24 23,23-23,-23 24,0-1,-23 1,-1-24,-23 0,47 23,-23-23,-1 0</inkml:trace>
  <inkml:trace contextRef="#ctx0" brushRef="#br0" timeOffset="74112.1603">1952 4962,'24'0,"-1"0,1-23,-1 23,1 0,-1 0,1 0,23 0,0-24,0 24,-24 0,24 0,0 0,24-23,-24 23,0 0,24 0,-24 0,0 0,23 0,1 0,-1 0,1 0,-1 0,-23 0,48 0,-25 0,24 0,-23 0,-1-24,24 24,-23 0,23-24,-23 24,-1 0,24 0,-47-23,47 23,-23 0,23 0,0-24,-47 24,47 0,-23 0,-1-23,1 23,-1 0,1-24,-24 24,23 0,-23-23,24 23,-24 0,0 0,24 0,-24-24,0 24,23 0,1-23,-1 23,1 0,-24-24,47 24,-23 0,-1 0,48-23,-24 23,-24 0,-23-24,24 24,0 0,-1-23,1 23,-24 0,23 0,1-24,-1 24,1 0,-24 0,24 0,-1-23,1 23,70-24,-94 24,23 0,24 0,-23 0,-24 0,24 0,-1 24,1-24,-1 0,-23 23,0-23,24 0</inkml:trace>
  <inkml:trace contextRef="#ctx0" brushRef="#br0" timeOffset="76102.9874">10654 4727,'0'23,"0"1,-24-1,24 1,0-1,0 25,0-1,-23 0,23 0,-24 0,1 0,23-24,0 48,-24-48,1 24,23 0</inkml:trace>
  <inkml:trace contextRef="#ctx0" brushRef="#br0" timeOffset="76549.9577">10560 4727,'23'0,"-46"0,46-24,1 1,-1 23,1 0,-1 23,-23 1,24-24,-1 47,1-24,-24 24,23-23,1 23,-24-23,24 23,-1-24,-23 24,0-23,24 23,-1-24,-23 1,24 23,-24-24,0 1,23-1,-23 1,24-24</inkml:trace>
  <inkml:trace contextRef="#ctx0" brushRef="#br0" timeOffset="76781.9447">10654 5103,'-24'0,"24"-23,47 23,-23 0,23 0,-24 0,1-24</inkml:trace>
  <inkml:trace contextRef="#ctx0" brushRef="#br0" timeOffset="77556.8955">12183 4844,'0'0,"0"-23,0-1,0 1,-24 23,1 0,-1 0,-23 23,23-23,1 24,-24-24,-24 23,24 25,24-25,-24 1,0 23,0-24,0 24,23-23,1-1,-1 24,24 0,24-47,-1 24,1-1,23-23,0 0,23 0,-23 0,0 0,24-23,-24 23,24 0,-24-24,0 24,-24-23</inkml:trace>
  <inkml:trace contextRef="#ctx0" brushRef="#br0" timeOffset="77800.8804">11618 5103,'-23'0,"46"0,-23 0,24 0,23 0,0-23,0 23,0 0,0 0,0-24,23 24,-23 0</inkml:trace>
  <inkml:trace contextRef="#ctx0" brushRef="#br0" timeOffset="78610.8288">14017 4656,'0'-23,"0"-1,0 1,-23-1,-1 24,0 0,-23 0,0 24,0-1,-23 1,23-1,0 1,-24-1,1 1,-1 23,1 0,-1-24,24 25,0-1,0 0,0-24,23 24,1 0,-1-23,24-1,0 24,24-23,-1-1,24 1,-23-24,23 23,0-23,23 0,-22 0,22 0,-23 0,0 0,24-23,-24 23,0-24</inkml:trace>
  <inkml:trace contextRef="#ctx0" brushRef="#br0" timeOffset="79103.19">13241 4915,'0'24,"0"-1,0 1,0-1,0 24,0-23,0-1,0 24,0 0,0-23</inkml:trace>
  <inkml:trace contextRef="#ctx0" brushRef="#br0" timeOffset="80308.1642">14135 4398,'0'-24,"0"1,23 23,-23 23,24 1,-24-1,0 1,0-1,0 1,0-1,0 1,0-1,0 1,0-48,0 1,0-1,0 1,0-1,23-23,1 24,-1 23,-23-24,24 1,-1 23,1 0,-1 23,-23 1,0-1,0 1,0-1,0 1,0-1,0 1,24-24,-1 23,1-23</inkml:trace>
  <inkml:trace contextRef="#ctx0" brushRef="#br0" timeOffset="80710.2603">14864 4351,'0'23,"0"1,-24-24,24 23,-23 1,-1-1,24 1,-23-1,-1 1,1-1,-1-23</inkml:trace>
  <inkml:trace contextRef="#ctx0" brushRef="#br0" timeOffset="80945.8006">14629 4327,'0'24,"23"-24,-23 23,0 1,24-24,-24 23,23 1,-23-1</inkml:trace>
  <inkml:trace contextRef="#ctx0" brushRef="#br0" timeOffset="81553.4396">14981 4398,'24'0,"-1"0,1 23,-1 1,-23-1,0 1,0-1,0 1,0-1,0 1,0-48,0 1,24-1,-24 1,23-1,1 1,-1-1,1 1,-1 23,1-24,23 24,-23 0,23 0,-47 24,23-1,1 1,-24-1,0 1,0-1,0 1,23-1</inkml:trace>
  <inkml:trace contextRef="#ctx0" brushRef="#br0" timeOffset="82062.764">14746 4515,'0'-23,"0"46,24 1,-24-1,23-23,-23 24,47-1,-23-23,-1 24</inkml:trace>
  <inkml:trace contextRef="#ctx0" brushRef="#br0" timeOffset="84446.1897">16416 4986,'23'0,"1"0,-24-24,23 24,25-23,-1-1,-24 1,24 23,-23 0,-48 0,24 23,0 1,0-1,0 1,0-1,0 1,0-1,0 1,24-24,-24 23,23-23,-23 24,24-24,-1 0,-23-24,24 1,23 23,-47-24,23 1,1-1,-24 1,23 23,1-24,-24 1,0-1,23 24,-23 24,24-24,-24 23,23 1,-23-1,24 1,-24-1,0 1</inkml:trace>
  <inkml:trace contextRef="#ctx0" brushRef="#br0" timeOffset="84640.2074">16698 4774,'-23'0</inkml:trace>
  <inkml:trace contextRef="#ctx0" brushRef="#br0" timeOffset="87188.1743">16957 5103,'-24'24,"1"-1,-1-23,24 24,-23-24</inkml:trace>
  <inkml:trace contextRef="#ctx0" brushRef="#br0" timeOffset="87903.7113">18297 4656,'0'-23,"0"46,0 1,0-1,0 1,0-1,0 1,0-1,0 1,0-1,0 1,0 0,0-1</inkml:trace>
  <inkml:trace contextRef="#ctx0" brushRef="#br0" timeOffset="88356.2831">18250 4821,'24'-24,"-1"24,1 0,-1 0,1 0,-1 0,1-23,0 23,-1 0,1-24,23 24,-47-23,47 23,-24-24,1 24,-24-23,23 23,-23-24,0 1,0-1,0 48,0-1,0 1,0-1,0 1,0-1,0 1,0-1,0 1,0-1,0 1,0 0,0-1,0 1</inkml:trace>
  <inkml:trace contextRef="#ctx0" brushRef="#br0" timeOffset="88860.5673">19026 4609,'0'24,"0"-1,-23-23,23 24,0 23,-24-47,24 47,0-24,0 1,0-1,0 1,0 0,-23-1,23 1</inkml:trace>
  <inkml:trace contextRef="#ctx0" brushRef="#br0" timeOffset="89091.542">18979 4656,'0'-23,"24"23,-1-24,-23 1,24 23,0 0,-1-24,1 24,-1 0,1 0,23 0,-24 0,1 0</inkml:trace>
  <inkml:trace contextRef="#ctx0" brushRef="#br0" timeOffset="89327.699">18979 4750,'0'24,"24"-24,-1 0,25 0,-25 0,1 0,-1 0</inkml:trace>
  <inkml:trace contextRef="#ctx0" brushRef="#br0" timeOffset="89554.0295">19003 4939,'0'23,"0"-46,23 46,1-23,0 0,-1 0,1 0,-1 0,24 0,-23 0,23-23,-24 23,1 0,-1-24</inkml:trace>
  <inkml:trace contextRef="#ctx0" brushRef="#br0" timeOffset="90028.0045">19661 4609,'0'24,"0"-1,0 1,0-1,-23 1,23-1,0 1,0-1,0 1,0-1,0 1,-24 0</inkml:trace>
  <inkml:trace contextRef="#ctx0" brushRef="#br0" timeOffset="90461.8101">19638 4656,'0'0,"0"-23,0-24,23 23,25 1,-48-1,23 1,1 23,-24-24,47 24,-24 0,1 24,-1-24,-23 23,0 1,0-1,0 1,0-1,-23 1,-1-1,-23 1,24-24,-1 23,1-23,23 24,23-24,1 23,-1 1,1-24,-1 23,1-23,-1 24,1-24,-1 23,1-23,-1 24,1-24</inkml:trace>
  <inkml:trace contextRef="#ctx0" brushRef="#br0" timeOffset="91507.762">20391 4633,'-24'23,"24"1,0-1,-23 1,-1-1,24 1,0-1,0 1,0-1,0 1,0 0,0-48,0 0,0 1,0-1,0-23,0 24,0-1,0-23,24 0,-1 24,-23-1,24-23,-1 24,1-1,23 24,-24 0,1 24,-24-1,0 1,0-1,0 1,0-1,0 1,0-1,0 1,0-1,0 1,23-48,1 1,-24-1,23 1,-23-1,24-23,-1 24,1-1,-1 1,-23-1,24 24,23 0,-24 0,1 0,-1 24,-23 23,24-24,-24 1,0-1,0 1,0-1,0 1,0 23,0-24,0 1,0-1</inkml:trace>
  <inkml:trace contextRef="#ctx0" brushRef="#br0" timeOffset="92005.1744">21096 4468,'24'0,"-1"0,1 0,-1 0,1 0,-1 0,1 0,-1 0,1 0,-1 0</inkml:trace>
  <inkml:trace contextRef="#ctx0" brushRef="#br0" timeOffset="92215.1586">21284 4468,'-23'0,"23"24,0-1,0 1,0-1,-24 1,24-1,0 1,0-1,-23 1,23-1,0 1</inkml:trace>
  <inkml:trace contextRef="#ctx0" brushRef="#br0" timeOffset="92396.8344">21143 4821,'0'0,"24"0,-1 0,1 0,-1 0,1 0,23 0,-24-24</inkml:trace>
  <inkml:trace contextRef="#ctx0" brushRef="#br0" timeOffset="92765.8566">21566 4468,'0'0,"24"0,0 0,23 0,-24 0,1 0,23-23,0 23,-24 0,24 0,0 0,-23-24,23 24</inkml:trace>
  <inkml:trace contextRef="#ctx0" brushRef="#br0" timeOffset="93031.9101">21778 4468,'0'24,"0"-1,0 1,0-1,0 1,0-1,-23 1,23-1,0 1,0-1,0 1,0-1,0 1,0-1</inkml:trace>
  <inkml:trace contextRef="#ctx0" brushRef="#br0" timeOffset="93342.2027">22225 4468,'24'0,"-1"0,1 0,-1 0,1 0,23 0,-24 0,1 0,-1 0,1 0,23 0,-24 0</inkml:trace>
  <inkml:trace contextRef="#ctx0" brushRef="#br0" timeOffset="93600.7193">22437 4445,'0'0,"0"23,-24-23,24 24,0-1,0 1,0-1,0 1,0-1,0 1,0-1,0 1,0-1,0 1,0-1</inkml:trace>
  <inkml:trace contextRef="#ctx0" brushRef="#br0" timeOffset="93801.7159">22272 4821,'0'0,"-23"0,46 0,1 0,-1 0,1 0,23 0,-24 0,1 0,-1-24,1 24,23 0,-24 0</inkml:trace>
  <inkml:trace contextRef="#ctx0" brushRef="#br0" timeOffset="94473.1191">23072 4445,'23'0,"-46"23,-1 1,24-1,0 24,-23-23,-1-1,24 1,-23-1,-1 1,24-1,-23 1,23-1,-24 1,24-1,0-46,0-1,0 1,24-1,-24 1,23-1,1-23,-1 0,1 24,-1-24,1 23,-1 1,24-1,0 1,-23 23,-1 0,1 0,-24 23,0 24,0 0,0-23,0-1,0 24,0-23,0-1,0 1,0-1,0 1,0-1,0 1,0-1,-24 1</inkml:trace>
  <inkml:trace contextRef="#ctx0" brushRef="#br0" timeOffset="94675.1878">23048 4680,'24'-24,"-1"24,1 0,23-23,-24 23,1 0,-1-24</inkml:trace>
  <inkml:trace contextRef="#ctx0" brushRef="#br0" timeOffset="95338.1588">23519 4421,'0'24,"0"-1,0 1,0-1,0 24,0 0,0-23,0-1,-24 1,24-1,0 1,-24-1,1 1,23-48,0 1,0-1,0 1,0-1,23-23,1 0,0 0,-1 24,-23-1,0 1,24-1,-1 24,-23 24,24-1,-24 1,23 23,1-24,-24 1,0-1,23 1,1-1,-24 1,0-1,23 1,1-24,-1 0,-23 23,24-23,-1 0,1-23,-1 23,-23-24,0 1,24-1,-24 1,23-1,-23 1,24-1,-24 1,0-1,0-23</inkml:trace>
  <inkml:trace contextRef="#ctx0" brushRef="#br0" timeOffset="98220.4016">8114 6185,'23'0,"1"0,-24-23,23 23,1 0,-1 0,1-24,0 24,46-24,-46 24,23-23,-24 23,48-24,-48 24,1 0,23-23,-24 23,1 0,-24 23,0 1,0-1,0 1,0 0,0-1,0 24,0-23,0-1,0 24,0-23,0 23,0 0,0-24,0 24,0-23,0 46,0-23,0-23,-24-1,24 1,0 23,0-23,-23-24,-1 23,1-23,-24 24,23-24,-23 0,0 0,0 0,24 0,-24 0,-1 0,25 0,-48 0,48 0</inkml:trace>
  <inkml:trace contextRef="#ctx0" brushRef="#br0" timeOffset="98505.2041">8208 6467,'0'0,"23"0,1 0,0 0,23 0,-24-23,24 23,-23 0,23 0</inkml:trace>
  <inkml:trace contextRef="#ctx0" brushRef="#br0" timeOffset="100028.1388">9737 6397,'0'-24,"0"48,0-1,0 1,23-24,-23 47,24-24,-24 1,23-1,1 1,-24-1,23-23,-23 24,24-1,-1-23,1 0,-1 0,-23-23,24 23,-24-24,0 1,0-1,0 1,0-1,0 1,0-1,0 1,0-1,0 1,23 23,1 0,-24-24,47 24,-24 0,1-23,23 23,-23 0,-1 0</inkml:trace>
  <inkml:trace contextRef="#ctx0" brushRef="#br0" timeOffset="100619.1839">10301 6632,'24'0,"-24"23,-24 1,24-1,-23-23</inkml:trace>
  <inkml:trace contextRef="#ctx0" brushRef="#br0" timeOffset="102254.1847">10301 6702,'0'24,"0"-1,0 1,0 0,0-1,0 1,-23-24,-1 23</inkml:trace>
  <inkml:trace contextRef="#ctx0" brushRef="#br0" timeOffset="103124.1837">10795 6373,'0'24,"0"-1,0 1,0-1,0 1,0-1,24-23,-24 24,23-1,24 1,-23-24,-1 0,1 0,-1 0,1 0,-24-24,0 1,-24 23,24-24,-23 1,23-1,0 1,23-1,1 24,-24-23,47 23,-24-24,1 24,-1-23,1 23</inkml:trace>
  <inkml:trace contextRef="#ctx0" brushRef="#br0" timeOffset="103639.1825">11665 6091,'0'23,"-23"1,23 0,-24-1,1 1,-1-1,24 1</inkml:trace>
  <inkml:trace contextRef="#ctx0" brushRef="#br0" timeOffset="104322.5993">12465 6162,'0'0,"0"-24,0 0,-24 24,1 0,-1 24,1-24,-1 24,-23-1,24 1,-24-1,23 1,1-1,-24 24,23-23,-23 46,0-46,47-1,0 24,0-23,0-1,23-23,1 24,23-24,-23 0,23 0,0-24,0 24,0-23,-24 23,48-24</inkml:trace>
  <inkml:trace contextRef="#ctx0" brushRef="#br0" timeOffset="104563.0593">12065 6397,'24'0,"23"0,-24 0,1-24,23 24,23 0,-46-23,23 23,0 0</inkml:trace>
  <inkml:trace contextRef="#ctx0" brushRef="#br0" timeOffset="105616.007">13758 5950,'0'-24,"0"1,0-1,-23 24,23-23,-24 23,1 23,-24-23,23 24,-23-1,0 1,0 23,-23 0,23 0,-24 0,0 0,24 24,0-24,0 0,0 0,47 0,-23 0,23 0,23-24,-23 1,47-1,-23 1,23-24,0 0,23 0,1-24,-24 24,24-23,-1-1,-23-23,0 47</inkml:trace>
  <inkml:trace contextRef="#ctx0" brushRef="#br0" timeOffset="106000.2004">13194 6185,'23'0,"-23"24,0-1,0 1,0-1,0 1,0 23,0-24,0 24,0-23,0 23,0-24,0 1,0-1</inkml:trace>
  <inkml:trace contextRef="#ctx0" brushRef="#br0" timeOffset="106902.1995">13899 5738,'0'-23,"24"23,-24 23,23 1,-23-1,24 1,-24-1,0 1,0-1,0 1,0-1,0-46,0-1,0 1,0-1,24 1,-24-1,23 1,-23-1,24 24,-1 0,1 0,-1 0,1 24,-1-1,-23 1,24-1,-24 1,0-1,0 1,23-24,1 23</inkml:trace>
  <inkml:trace contextRef="#ctx0" brushRef="#br0" timeOffset="110680.1186">7714 7549,'24'0,"23"0,0 0,0-23,0 23,23 0,-23-24,0 24,24-23,-24 23,24 0,-24-24,0 24,-24 0,24 0</inkml:trace>
  <inkml:trace contextRef="#ctx0" brushRef="#br0" timeOffset="110993.1229">8161 7549,'0'0,"-24"24,24-1,0 1,0-1,-23 1,23 23,0-24,0 1,0 23,0 0,0-24,0 1,0-1,0 1,0-1,0 1</inkml:trace>
  <inkml:trace contextRef="#ctx0" brushRef="#br0" timeOffset="112591.1814">8420 7714,'0'23,"23"-23,1 0,-1-23,1 23,-1 0,1 0,-24-24,23 1,24-1,-23 1,-24-1,23 1,-23-1,0 1,24-1,-24 1,0 46,-24 1,24-1,0 1,0-1,0 24,-23-47,23 47,-24-23,24-1,0 1,0-1,0 1,0-1,0 1,0-1,0 1,0-48,0 1,24-1,-1 1,1-1,-1 1,-23-1,24 24,-1-23,1 23,-1 0,1 23,-24 1,23-1,1 1,-24-1,24-23,-1 0,-23 24,24-24,-1 0,1 0,-1 0,1-24,-1 1,1 23,-1 0,-23-24,0 1,0-1,-23 24,-1 0,1 0,23 24,-24-24,24 23,-23 1,23-1,0 1,0-1,23-23,1 0,-1 0,24 0,0 0,-23 0,-1 0,1-23,-1 23,1-24,-1 24,1-23,-1-1,1 24,-1-23,1 23,-1 0,1 0,-1 23,-23 1,0-1,-23 1,23-1,23-23,-23-23,0-1,24 1,23 23,-47-24,24 1,-1-1,1 24,-1-23,1 23,23 0,-47 23,23-23,1 24,-24-1,23 1,1-1,-1-23,-23 24,47-24</inkml:trace>
  <inkml:trace contextRef="#ctx0" brushRef="#br0" timeOffset="117296.4916">3175 5409,'0'23,"0"1,24-1,-24 1,0 0,0 23,0 0,0-24,0 1,0-1,0 1,0-1,0 1</inkml:trace>
  <inkml:trace contextRef="#ctx0" brushRef="#br0" timeOffset="117604.1393">3104 5503,'0'-24,"0"48,0-95,0 48,0-1,24 1,-24-1,23 1,-23-1,24 24,0-23,-1 23,1 0,-1 0,1 0,-1 23,1 1,-24-1,23-23,-23 24,0-1,-23 1,23-1,-24 1,1-1,-1-23</inkml:trace>
  <inkml:trace contextRef="#ctx0" brushRef="#br0" timeOffset="118318.1902">3363 5668,'-23'0,"23"23,0 1,23-24,1 0,-1 0,1-24,-24 1,23 23,1-24,-1 1,-23-1,0 1,0-1,0 1,0-1,-23 24,23-24,-24 24,1 0,46 0,1 0,-1 0,1-23,-1 23,1 0,-1 0,1 0,-1 0,1 0,-24 23,0 1,0 0,0-1,0 1,0-1,0 1,0-1,0 1,23-24,1 0,-1 0,1 0,-1 0,1 0,0 0</inkml:trace>
  <inkml:trace contextRef="#ctx0" brushRef="#br0" timeOffset="119549.1944">3951 5456,'-23'0,"23"23,-24-23,24 24,-23-24,23 24,0-1,0 1,0-1,0 1,23-24,1 0,-1 0,1 0,-1 0,-23-24,0 1,0-1,0 1,0-1,0 48,24-24,-1 0,1 0,23 0,-47-24,23 24,1 0,-24-24,23 1,1-1,-24 1,0-1,23 1,-23-1,0-23,0 24,0-1,0 48,0-1,0 1,0-1,0 1,0 23,0-24,0 24,0-23,0 23,-23-23,23 23,0-24,0 24,0-23,0 23,0 0,0-24,0 1,0-1,0 1,0-48,0 1,0-1,0-23,0 24,0-1,0-23,0 24,0-24,0 0,0 0,0 23,0-23,0 23,23 1,24-24,-23 47,-1 0,1 0,-1 23,1 1,-1-1,1 1,-24-1,0 1,-24 0,24-1,-23 1,-1-1,1-23</inkml:trace>
  <inkml:trace contextRef="#ctx0" brushRef="#br0" timeOffset="121647.1952">4727 5385,'-23'24,"-1"-24,1 23,23 1,0-1,-24 1,24 0,0-1,0 1,0-1,24-23,-24 24,23-24,1 0,-1 0,1-24,-1 24,1-23,-1 23,-23-24,24 1,-24-1,-24 0,24 1,0-1,-23 24,23-23,-24 23,24 23,24-23,-1 0,1 0,23 0,-47-23,23 23,1 0,-1-24,1 1,-24-1,0 1,23 23,-23 23,24-23,-1 24,-23-1,24 1,0-24,-24 23,0 1,0-1,0 1,0 0,-24-24,24 23,-24-23,24 24,-23-24,-1 0,48 0,-1 0,1-24,0 24,-1-23,24 23,-47-24,47 24,-23-24,-1 24,1-23,-1-1,-23 1,24 23,-24 23,0 1,0-1,0 1,0 0,0-1,23 1,1-24,-1 0,1-24,-1 24,-23-23,24-1,-1 24,-23-24,0 1,24-24,-24 23,0-23,23 24,-23-1,0 1,0-1,0-23,0 24,0-1,0 1,0-1,0 1,-23 23,23 23,0 1,0-1,0 24,0-23,0 23,0 0,0-24,0 24,0-23,23-1,-23 1,0-1,0 1,24-24,-1 24,1-24,-1 0,1 0,-1 0,1 0,47 0,-71-24,23 24,1 0,-24-24,23 1,-23-1,0 1,0-1,0 1,0-1,0 48,0-1,0 1,24-24,-24 23,0 1,23-1,-23 1,24-24,-1 0,1 0</inkml:trace>
  <inkml:trace contextRef="#ctx0" brushRef="#br0" timeOffset="121886.4727">5880 5127,'0'0,"-24"0,24-24</inkml:trace>
  <inkml:trace contextRef="#ctx0" brushRef="#br0" timeOffset="122169.7113">5362 5244,'24'0,"23"0,-24 0,24 0,0-23,24 23,-48 0,24-24,1 24,-1 0,0-23</inkml:trace>
  <inkml:trace contextRef="#ctx0" brushRef="#br0" timeOffset="122381.0687">5339 5174,'-24'0</inkml:trace>
  <inkml:trace contextRef="#ctx0" brushRef="#br0" timeOffset="123622.1882">6162 5221,'0'-24,"0"1,-24 23,1 0,23 23,-24 1,1-1,23 1,0-1,0 1,-24-1,24 1,0-1,0 1,24-24,-24 23,0 1,23-24,1 23,-1-23,1 0,-1 0,1 0,-1 0,-23-23,0-1,0 1,0-1,0 1,-23 23,23-24,-24 24,1-23,23-1,-24 1,24-1,0 1,24 23,-1 0,1 0,-1 0,1 0,-1 0,1 0,-1 23,1-23,23 24,-47-1,0 1,24-1,-24 1,0-1,0 1,0-1,-24 1,24-1,0-46,24-1,-24 1,23 23,-23-47,0 23,24 1,-1-1,1 24,-24-23,23 23,1 0,-24 23,0 1,23-1,-23 1,24-24,-24 23,0 1,23-1,1 1,-1-24,1 0</inkml:trace>
  <inkml:trace contextRef="#ctx0" brushRef="#br0" timeOffset="124824.1977">7173 4986,'0'0,"0"23,0 1,0-1,24 1,-24-1,0 24,0-23,0 23,23-24,-23 1,0 46,0-46,0-1,0 1,24-24,-24 23,23-23,-23 24</inkml:trace>
  <inkml:trace contextRef="#ctx0" brushRef="#br0" timeOffset="127822.6642">10278 7972,'0'24,"0"-1,0 1,-24 0,1-1,23 1,-24-1</inkml:trace>
  <inkml:trace contextRef="#ctx0" brushRef="#br0" timeOffset="129364.1969">13923 8184,'0'0,"0"24,-24-1,1 1,-1-1,1 1,-1-1,1-23,-24 24,23-1,-23 1,24-24,-48 23,48 1,-1-1,-23 1,24-1,-24-23,47 24,-24-24,1 0,23 23,23 1,1-1,-1 1,24-24,-47 23,47-23,0 0,-23 24,23-24,0 24,-24-24,1 23,23-23,-24 24,1-24,-1 0,1 0</inkml:trace>
  <inkml:trace contextRef="#ctx0" brushRef="#br0" timeOffset="131824.2057">14817 7949,'0'23,"-24"1,24 23,0-23,-23 23,-1 0,24 0,0-24,-23 48,-1-48,24 24,-23-23,23 23,-24-24,24 1,-23-24,23 23,0 1</inkml:trace>
  <inkml:trace contextRef="#ctx0" brushRef="#br0" timeOffset="132152.2195">14770 8043,'23'-24,"-46"48,70-71,-47 23,23 24,1-23,-24 46,0 1,23-1,-23 25,24-25,-24 24,0-23,23 23,1-24,-1 1,-23-1,24 1,-1-1,-23 1,24-1,-24 1,23-1,-23 1</inkml:trace>
  <inkml:trace contextRef="#ctx0" brushRef="#br0" timeOffset="132371.1349">14746 8349,'0'0,"0"-24,24 24,-1 0,1 0,-1 0,1 0,23 0</inkml:trace>
  <inkml:trace contextRef="#ctx0" brushRef="#br0" timeOffset="133942.0484">15358 8231,'0'24,"0"-1,0 1,0-1,23 1,1-1,-24 1,23-24,-23 23,24-23,-1 0,1 0,-1-23,1 23,-1 0,-23-24,24 24,-24-23,0-1,0 1,0-1,0 1,23-1,1 24,-1 0,1 0</inkml:trace>
  <inkml:trace contextRef="#ctx0" brushRef="#br0" timeOffset="134963.2135">16134 7761,'0'23,"0"1,0-1,0 1,0-1,0 24,0 0,0-23,0 47,0-24,0 0,0 0,0 0,0 0,0 0,0 0,0 0,0 0,0 0,0-24,-24 24,24 0,-23-23,23 23,0-23,0-1,-24-23,24 24</inkml:trace>
  <inkml:trace contextRef="#ctx0" brushRef="#br0" timeOffset="135735.2103">16439 8184,'0'-23,"0"46,0 1,0-1,24 1,-24-1,0 1,23-1,1 1,0-24,-24 23,23 1,1-24,-1 0,1 0,-24-24,0 1,0-1,0 1,0-1,0 1,23 23,-23-24,24 24,-1 0,24-23</inkml:trace>
  <inkml:trace contextRef="#ctx0" brushRef="#br0" timeOffset="136174.2148">17192 7878,'0'24,"0"-1,-23 1,23-1,-24 1,24-1,0 1,-24 0</inkml:trace>
  <inkml:trace contextRef="#ctx0" brushRef="#br0" timeOffset="137382.2041">17521 7996,'24'0,"-1"23,1-23,-1 24,1 0,23-24,-24 0,24 0,1 23,-1-23,23 24,-23-24,0 0,-23 23,-1-23,-23 24,0-1,-23 1,23-1,-47-23,23 24,-23-1,24 1,-24-1,0 1,-1 23,25-47,-24 23,0 24,23-23</inkml:trace>
  <inkml:trace contextRef="#ctx0" brushRef="#br0" timeOffset="138186.1233">18909 8137,'-24'0,"24"-23,-23 23,46 0,1 0,-1 0,1-24,-1 24,1 0,-1 0,25 0,-25 0,24 0,-23 0,-1-23</inkml:trace>
  <inkml:trace contextRef="#ctx0" brushRef="#br0" timeOffset="138433.2082">18768 8325,'0'24,"0"-48,23 48,1-24,23 0,-24-24,24 24,0 0,0 0,1 0,-25 0,24 0,0-23</inkml:trace>
  <inkml:trace contextRef="#ctx0" brushRef="#br0" timeOffset="140551.2069">20814 7902,'47'-24,"-24"24,-23 24,-23-24,-1 23,1 1,-24-1,23 1,-23-1,0 1,24 0,-24 23,0-24,0 1,0-1,23 1,-23-24,47 23,-23-23,-1 0,24 24,0-1,47 1,0-1,-23-23,23 0,0 24,-24-24,24 23,0 1,0-24,0 0,-23 23,23-23,-24 0,1 24,-1-24,-23 23</inkml:trace>
  <inkml:trace contextRef="#ctx0" brushRef="#br0" timeOffset="141627.2268">21355 7972,'23'0,"-23"24,0-1,0 1,24 0,-1-1,-23 1,0-1,0 1,24-24,-24 23,23 1,1-24,-24 23,23-23,1 0,-1 0,1 0,-24-23,24-1,-24 1,0-1,0 1,0-1,0 1,0-1,23 24,1 0,-1-24,1 24,23-23,-24 23</inkml:trace>
  <inkml:trace contextRef="#ctx0" brushRef="#br0" timeOffset="142371.2067">22319 7667,'0'-24,"0"48,0-1,0 1,0-1,0 1,0 23,0-24,0 24,0-23,0 23,0-24,0 24,0 1,0-1,0 0,0-24,-23 24,23-23,-24 23,24-24,0 1,0-1,0 1,0-1</inkml:trace>
  <inkml:trace contextRef="#ctx0" brushRef="#br0" timeOffset="143089.6213">23001 7714,'0'-24,"0"48,0-24,0 23,-23 1,23-1,-24 1,1 23,23-24,-24 24,1 0,23-23,0 23,-24-23,0 23,1-24,23 1,0 23,-24-24,1 1,23-1,0 1</inkml:trace>
  <inkml:trace contextRef="#ctx0" brushRef="#br0" timeOffset="143422.2782">22978 7714,'0'0,"23"-24,1 24,-1 24,-23 23,0-24,24 1,-24 23,23-24,-23 1,24 23,-1-24,-23 1,24-1,-24 1,23 0,-23-1,24 1,-24-1,0 1</inkml:trace>
  <inkml:trace contextRef="#ctx0" brushRef="#br0" timeOffset="143647.8013">22931 8019,'0'-23,"0"-1,23 24,1 0,-1 0</inkml:trace>
  <inkml:trace contextRef="#ctx0" brushRef="#br0" timeOffset="144571.2179">23660 7949,'0'0,"-24"0,24 23,24-23,-24 24,0 23,0-23,23-1,1 1,-24-1,0 1,23-1,1 1,-24-1,23-23,1 0,-1 0,-23-23,0-1,0 1,0-1,0 1,0-1,0 1,0-1,0 0,24 24,-1-23,1-1,23 24</inkml:trace>
  <inkml:trace contextRef="#ctx0" brushRef="#br0" timeOffset="145063.2163">24389 7737,'23'-23,"-23"46,0 1,-23-1,23 1,-24-24,1 23,23 1,-24-1,24 1</inkml:trace>
  <inkml:trace contextRef="#ctx0" brushRef="#br0" timeOffset="145950.218">24624 7690,'23'0,"1"24,-1-24,1 0,-1 23,1-23,23 0,-23 24,23-24,-24 0,1 23,46-23,-23 0,-23 24,23-24,0 0,0 23,0-23,0 24,-24-24,24 23,-23-23,0 0,-24 24,0-1,-24 1,0-1,1 1,-1-1,-23 1,0 0,0 23,0-24,0 1,0 23,0-24,-23 1,-24-1</inkml:trace>
  <inkml:trace contextRef="#ctx0" brushRef="#br0" timeOffset="149235.9003">3104 9830,'0'24,"0"-1,0 1,0-1,0 1,0 23,0-23,0 23,0 0,0-24,0 24,0 0,0-23,0 23,-23-24,23 1,0-1</inkml:trace>
  <inkml:trace contextRef="#ctx0" brushRef="#br0" timeOffset="149597.9116">3057 9948,'0'-47,"0"94,0-118,0 48,0-1,24 1,-24-1,23 24,-23-23,24 23,-1 0,1 0,0 0,-1 0,1 0,-1 23,1 1,-1-1,1 1,-24-1,0 24,-24-23,1 23,-1-23,1-24,-1 23,1 1,-1-1</inkml:trace>
  <inkml:trace contextRef="#ctx0" brushRef="#br0" timeOffset="150587.5302">3269 10348,'0'23,"24"-23,-1 0,1 0,-1-23,1 23,-24-24,23 24,1-23,-24-1,23 24,-23-23,24 23,-24-24,0 1,0-1,0 1,-24 23,1-24,-1 24,1 0,46 0,1 0,-1 0,24 0,-23 0,-1-23,24 23,-23 0,-1 0,1 0,-1 0,1 0,-24 23,0 1,0-1,0 1,0-1,0 24,0-23,0-1,23 1,1-1,-1-23,1 0,0-23,-1 23,1-24</inkml:trace>
  <inkml:trace contextRef="#ctx0" brushRef="#br0" timeOffset="151489.5019">4045 10160,'0'-24,"-23"24,-1 0,24 24,0-1,-23 1,-1-1,24 1,0-1,0 1,0-1,0 1,0-1,24-23,-1 0,1 0,-1 0,1-23,-24-1,23 24,-23-23,0-1,0 1,0-1,0 1,-23-1,-1 24,48 0,-1 0,1 0,-1 0,1 0,-1-23,1 23,-1 0,24-24</inkml:trace>
  <inkml:trace contextRef="#ctx0" brushRef="#br0" timeOffset="152845.9843">4398 10160,'-24'0,"1"0,-1 0,24 23,-23-23,23 24,-24-1,24 1,0-1,0 1,0-1,24-23,-1 0,1 0,-1 0,1 0,-1-23,1 23,-24-24,24 24,-1-23,-23-1,0 1,0-1,-23 24,-1-23,0 23,1 0,-1 0,1 0,46 0,1 0,-1 0,1 0,0-24,-1 24,-23-23,47 23,-23 0,-24-24,47 1,-47-1,23 1,1-1,-24 1,0-1,0-23,23 23,-23 1,0-1,0 1,0-1,-23 24,23 24,-24-1,24 1,-23-24,23 47,0-24,0 25,0-1,0-24,0 24,0-23,0 23,0 0,0 0,0 0,0 0,0-24,0 24,0-23,0 23,0 0,0-24,0 25,0-25,0 1,0-1,-24 1,24-1,0-46,0-1,24 1,-24-1,0 1,0-1,0 0,0 1,0-1,-24 1,24-1,0 1,24 23,-24-24,47 1,0-1,-24 24,24-23,-23-1,-1 1</inkml:trace>
  <inkml:trace contextRef="#ctx0" brushRef="#br0" timeOffset="153407.2192">5151 10019,'23'0</inkml:trace>
  <inkml:trace contextRef="#ctx0" brushRef="#br0" timeOffset="153609.223">5174 10324,'0'24</inkml:trace>
  <inkml:trace contextRef="#ctx0" brushRef="#br0" timeOffset="155762.2253">3246 10630,'-24'0,"24"24,24-24,-1 0,1 0,-1 0,1 0,23 0,0 0,-24 0,24 0,24 0,-1 0,71-24,-46 24,-25 0,24-23,-23 23,23-24,0 24,0-24,-47 24,47 0,-23 0,-24 0,0 0,0 0,-24 0</inkml:trace>
  <inkml:trace contextRef="#ctx0" brushRef="#br0" timeOffset="158657.1328">9290 9783,'0'24,"0"-1,-24-23,1 0,23 24,-24-24,1 23,-1-23,1 24,-1-1,1 1,-1-24,1 24,-1-1,1 1,-1-24,1 23,23 1,-47-1,23 1,0-24,24 23,0 1,24-1,0-23,-1 0,1 24,-1-24,1 23,-1-23,1 24,-1-24,24 23,-23-23,-1 0,1 24,23-24,-24 23,1-23</inkml:trace>
  <inkml:trace contextRef="#ctx0" brushRef="#br0" timeOffset="161562.1514">9948 9572,'0'0,"0"23,-23 1,23 23,0-24,-24 1,24 23,0 0,-23 0,-1-24,24 48,0-47,-23 23,-1-24,1 24,23-23,0-1,0 1,-24-1,1-23,23 24,0-48</inkml:trace>
  <inkml:trace contextRef="#ctx0" brushRef="#br0" timeOffset="161909.2481">9878 9642,'0'0,"23"-23,1 23,-1 0,-23 23,24 1,-24-1,23 1,1-1,-24 1,23 23,1-24,-24 24,23-23,1 23,-24-23,23-1,1 1,-24-1,24 1,-24-1,0 1,0-1,0 1</inkml:trace>
  <inkml:trace contextRef="#ctx0" brushRef="#br0" timeOffset="162108.2297">9901 9972,'212'117,"-424"-234,212 93,24 24,-1 0,24 0,-23 0,-1-24</inkml:trace>
  <inkml:trace contextRef="#ctx0" brushRef="#br0" timeOffset="163762.1224">10466 9901,'0'23,"0"1,23 0,-23-1,24 1,-24-1,0 1,23-24,-23 23,24 1,-1-24,1 0,-1 0,1 0,-1 0,-23-24,0 1,0-1,0 1,0-1,0 1,0-1,0 0,0 1,0-1,0 1,24 23,-1 0,1 0,-1-24,1 24,0 0</inkml:trace>
  <inkml:trace contextRef="#ctx0" brushRef="#br0" timeOffset="165486.4889">11171 9619,'0'-24,"0"1,0-1,0 1,0-1,-23 24,23 24,0 23,0 0,23 0,-23-24,0 48,0-24,24 0,-1 23,-23-22,0 22,0 1,0-24,0 0,0 23,0-23,0 0,0-23,0 23,0-24,0 1,-23-1</inkml:trace>
  <inkml:trace contextRef="#ctx0" brushRef="#br0" timeOffset="166059.2654">11524 9830,'0'24,"0"-1,24 1,-24-1,0 1,23 0,-23-1,0 1,0-1,24-23,-1 24,-23-1,24-23,-1 24,1-24,-1 0,1 0,-1 0,-23-24,24 24,-24-23,0-1,0 1,0-1,0 1,0-1,0 0,0 1,0-1,23 1,24 23,0-24,-23 24,23 0</inkml:trace>
  <inkml:trace contextRef="#ctx0" brushRef="#br0" timeOffset="166429.2335">12394 9548,'0'24,"0"-1,-23 1,-1-1,24 1,0-1,-23 1</inkml:trace>
  <inkml:trace contextRef="#ctx0" brushRef="#br0" timeOffset="169999.3008">12771 9736,'23'0,"24"0,-23 24,23-24,-24 0,1 0,23 0,0 0,-24 0,24 23,0-23,-23 0,-24 24,23-24,1 0,-24 23,-24 1,1-1,-1 1,-23-1,24 1,-1 0,1 23,-1-24,-23 1,24-1,-24 1,47-1,-47 1</inkml:trace>
  <inkml:trace contextRef="#ctx0" brushRef="#br0" timeOffset="171638.252">14135 9877,'23'0,"1"0,-1 0,1 0,-1 0,1 0,-1 0</inkml:trace>
  <inkml:trace contextRef="#ctx0" brushRef="#br0" timeOffset="171902.2398">14064 10113,'24'0,"23"0,-24 0,1 0,-1 0,1 0,-1 0</inkml:trace>
  <inkml:trace contextRef="#ctx0" brushRef="#br0" timeOffset="175540.2405">15804 9407,'0'24,"0"-1,0 24,0 0,0 0,0-23,0 23,-23-24,23 24,0-23,-24 23,24-24,0 24,-23-23,-1 23,1-23,23-1,0 1,-24-1,24 1,-23-24</inkml:trace>
  <inkml:trace contextRef="#ctx0" brushRef="#br0" timeOffset="175972.2413">15828 9478,'23'-24,"-46"48,46-71,1 70,0 24,-24-23,23-1,-23 24,24-23,-1 23,-23-24,0 1,24 23,-1-47,-23 47,24-24,-24 1,0-1,0 1,0-1,0 1,23 0</inkml:trace>
  <inkml:trace contextRef="#ctx0" brushRef="#br0" timeOffset="176226.4355">15804 9854,'0'-24,"47"24,-23 0,0 0</inkml:trace>
  <inkml:trace contextRef="#ctx0" brushRef="#br0" timeOffset="177467.2412">16251 9783,'0'-23,"0"46,0 1,24-1,-24 1,23-1,-23 1,0-1,24 1,-1-24,-23 24,24-24,-24 23,23-23,-23-23,0-1,24 24,-24-24,0 1,0-1,0 1,0-1,0 1,23-1,1 24,-1 0,1 0,0-23,-1 23,1 0</inkml:trace>
  <inkml:trace contextRef="#ctx0" brushRef="#br0" timeOffset="178574.0362">15499 9195,'-24'-23,"24"46,-23-23,23 24,-24-1,24 24,-23 1,23 22,0 1,0-24,-24 23,24 24,0-47,0 24,0-24,24 23,-24-22,23-1,1-24,23 71,-24-70,1-1,23 1,-47-1,47 1,-47-1,47-23,-24 0</inkml:trace>
  <inkml:trace contextRef="#ctx0" brushRef="#br0" timeOffset="179146.2359">16651 9172,'0'23,"24"1,-24-1,23 24,-23 1,0-1,0 0,24 23,-1-23,-23 0,0 0,0 0,0 24,0-24,0 0,0 0,0 0,0 0,-47 0,24 0,-1-23,-23 23</inkml:trace>
  <inkml:trace contextRef="#ctx0" brushRef="#br0" timeOffset="180033.2378">17051 8749,'0'23,"0"1,0-1,0 1,0-1,0 1,0-1,0 24,0-23,0-1,0 24,0-23,0-1,0 24,0-23,0 23,0-24,0 1,0-1,0 1,0 0,0-1</inkml:trace>
  <inkml:trace contextRef="#ctx0" brushRef="#br0" timeOffset="180425.4853">16839 9031,'0'-24,"24"24,-1 0,1 0,-1 0,1-23,23 23,-24 0,48 0,-24 0,0 0,-23 0,23 0,-24 0</inkml:trace>
  <inkml:trace contextRef="#ctx0" brushRef="#br0" timeOffset="182729.2512">17427 9666,'0'23,"0"1,0-1,0 1,0-1,24 1,-1-1,-23 1,24-1,-1 1,-23-1,24-23,-1 24,1-24,-1 0,1-24,-24 1,0-1,0 1,0-1,0 1,0-1,0 1,-24-1,24 1,24 23,-1-24,1 24,-1 0,1 0,-1-23,1 23</inkml:trace>
  <inkml:trace contextRef="#ctx0" brushRef="#br0" timeOffset="183184.084">18180 9266,'0'0,"23"0,-46 23,23 1,-24 0,24-1,0 1</inkml:trace>
  <inkml:trace contextRef="#ctx0" brushRef="#br0" timeOffset="187447.204">14252 11359,'24'0,"-1"0,1 0,-1-23,24 23,-23 0</inkml:trace>
  <inkml:trace contextRef="#ctx0" brushRef="#br0" timeOffset="187712.9748">14229 11547,'23'0,"1"0,-1 0,1 0,-1 0,48 0</inkml:trace>
  <inkml:trace contextRef="#ctx0" brushRef="#br0" timeOffset="192589.2549">15240 11171,'0'23,"0"1,24-24,-1 24,-23-1,24 1,-24-1,23 1,1-1,-24 1,23-24,1 0,-24 23,23-23,1 0,-1 0,-23-23,0-1,0 1,0-1,0 1,0-1,0 1,0-1,0 0,24 24,-1 0,-23-23,24 23,23-24</inkml:trace>
  <inkml:trace contextRef="#ctx0" brushRef="#br0" timeOffset="193430.2555">16063 10607,'0'-24,"0"48,0-1,0 1,0-1,0 1,0-1,0 24,0-23,0 23,0-24,0 1,0 23,0-24,0 1,0-1,0 1,0-1,0 1,0-1</inkml:trace>
  <inkml:trace contextRef="#ctx0" brushRef="#br0" timeOffset="193790.2684">15851 10771,'24'0,"0"0,23-23,-24 23,24 0,-23-24,23 24,-24 0,1 0,-1 0,24 0</inkml:trace>
  <inkml:trace contextRef="#ctx0" brushRef="#br0" timeOffset="197241.5089">16698 10654,'0'23,"0"1,0-1,0 1,0 23,0-24,0 24,-23-23,23 46,-24-46,24 23,-23-24,-1 24,1-23,23 23,-24-24,1 1,23 0,-24-1,0 1,1-1</inkml:trace>
  <inkml:trace contextRef="#ctx0" brushRef="#br0" timeOffset="197670.2623">16675 10701,'0'0,"23"0,1 0,-1 23,-23 1,24 23,-24-24,23 24,-23-23,24 23,-24-24,0 1,0 23,0-24,0 1,0 23,0-24,0 1,0-1,0 1,0 0,0-1,0 1,-24-24</inkml:trace>
  <inkml:trace contextRef="#ctx0" brushRef="#br0" timeOffset="197882.2557">16604 11100,'24'-23,"-1"23,1 0,-1-24</inkml:trace>
  <inkml:trace contextRef="#ctx0" brushRef="#br0" timeOffset="199039.205">17027 10324,'0'24,"0"-1,0 1,0-1,0 1,0-1,0 1,0 23,0-24,0 25,0-25,0 1,0 23,0-24,0 1,0 23,0-24,0 1,-23-1,23 1,0-1,-24-23</inkml:trace>
  <inkml:trace contextRef="#ctx0" brushRef="#br0" timeOffset="199411.7623">16910 10559,'0'-23,"23"23,24 0,-47-24,47 24,-23 0,23 0,-24 0,1 0,0 0,-1 0</inkml:trace>
  <inkml:trace contextRef="#ctx0" brushRef="#br0" timeOffset="200688.1798">17498 10818,'0'24,"23"-1,-23 1,0-1,0 1,0-1,24 1,-24-1,0 1,23-1,1 1,-24-1,23 1,1-24,-1 0,-23-24,0 1,24-1,-24 1,0-1,0 1,0-1,0 1,-24 23,24-24,0 1,24 23,-1-24,1 24,-1 0,1 0</inkml:trace>
  <inkml:trace contextRef="#ctx0" brushRef="#br0" timeOffset="201401.2591">18086 10583,'0'24,"0"-1,-24 1,1-1,23 1</inkml:trace>
  <inkml:trace contextRef="#ctx0" brushRef="#br0" timeOffset="202899.9202">14346 12464,'24'0,"-1"0,1 0,23 0,-47-23</inkml:trace>
  <inkml:trace contextRef="#ctx0" brushRef="#br0" timeOffset="203080.9063">14370 12559,'0'0,"23"0,1 0,-1 0,1 0,23 0</inkml:trace>
  <inkml:trace contextRef="#ctx0" brushRef="#br0" timeOffset="204477.0883">16251 11453,'0'24,"0"-1,0 1,0-1,0 1,0-1,0 1,0-1,0 1,0-1,24-23,-1 0,1 0,-1 0,1 0,-1 0,1 0,23 0,-24 0,25 0,-1 0,0 0,0 0,0-23,0 23,0 0,0-24,-24 24,24 0,0 0,-23 0,23 0,0 0,-24 0,1 0,23 0,0 0,0 0,-23 0,23 0,0 0,-24 0,24 0,-23 0,-1 0,48 0,-48 0,1 0,23 0,-24 0,24 0,-23 0,0 0,23 0,-24 0,1 0,-1 0,-23-23,24 23,-24-24,0 1,23-1,-23 1,0-1,0 1,0-1,0 1,0-1,0 1,24 23</inkml:trace>
  <inkml:trace contextRef="#ctx0" brushRef="#br0" timeOffset="209165.2699">15146 12535,'23'0,"-23"24,0-1,24-23,-24 24,0 23,23-24,-23 1,24-1,-24 1,24-1,-24 1,23-1,1 1,-24-1,23-23,1 0,-1 0,-23-23,24-1,-24 1,0-1,0 1,0-1,0 1,0-1,0 1,0-1,23 1,1-1,-1 24,1 0,-1-23,1 23,23 0,-47-24</inkml:trace>
  <inkml:trace contextRef="#ctx0" brushRef="#br0" timeOffset="210219.846">15851 11947,'0'24,"0"-1,0 1,0-1,0 1,0 23,0 0,24-24,-24 1,0 23,0-24,24 1,-24-1,0 24,0-23,0-1,0 1,0-1,-24 1,24 0,-24-1,24 1</inkml:trace>
  <inkml:trace contextRef="#ctx0" brushRef="#br0" timeOffset="210570.2645">15640 12276,'0'-23,"23"-1,1 24,-1 0,24-23,0 23,-23-24,-1 24,25 0,-25 0,24 0,-23 0,23 0,-24 0</inkml:trace>
  <inkml:trace contextRef="#ctx0" brushRef="#br0" timeOffset="213411.2396">16745 12394,'0'23,"-23"1,23-1,-24 1,24 0,-23-1,-1 24,24-23,-23-1,-1 1,1-1,-1 1,1-1,23 1</inkml:trace>
  <inkml:trace contextRef="#ctx0" brushRef="#br0" timeOffset="213690.2691">16510 12488,'24'0,"-1"0,1 0,-24 24,0-1,23-23,1 24,-24-1,23-23,-23 24,0-1,24-23,-24 24,0-1,23-23,-23 24</inkml:trace>
  <inkml:trace contextRef="#ctx0" brushRef="#br0" timeOffset="213926.2706">16463 12582,'0'0,"23"0,1 0,0 0,-1-23,1 23,-1 0,24 0,0 0</inkml:trace>
  <inkml:trace contextRef="#ctx0" brushRef="#br0" timeOffset="214722.2719">17333 12159,'24'0,"-24"23,0 1,0-1,0 1,0 23,0-24,-24 24,24 0,-23-23,23-1,0 1,0 23,-24-23,24-1,-23 1,23-1,0 1,-24-1,1-23,23 24,-24-24</inkml:trace>
  <inkml:trace contextRef="#ctx0" brushRef="#br0" timeOffset="215090.2739">17357 12159,'0'-24,"0"48,23-48,1 24,-1 24,-23-1,0 1,0 23,0-24,0 1,24-1,-24 24,23-23,-23-1,0 1,24 23,-24-23,0-1,0 1,0-1,23 1,-23-1,0 1</inkml:trace>
  <inkml:trace contextRef="#ctx0" brushRef="#br0" timeOffset="215327.2598">17263 12488,'47'0,"164"118,-469-236,305 94,-24 24,1 0,-1 0,1-23</inkml:trace>
  <inkml:trace contextRef="#ctx0" brushRef="#br0" timeOffset="216041.7438">17662 12370,'0'24,"0"-1,0 1,24-1,-24 1,23 0,-23-1,24 1,-1-1,1 1,0-24,-24 23,23-23,1-23,-24-1,23 1,-23-1,0 1,0-1,0 0,0 1,0-1,-23 24,23-23,23 23,-23-24,24 24,-1-23,1 23,-1-24</inkml:trace>
  <inkml:trace contextRef="#ctx0" brushRef="#br0" timeOffset="216696.7596">18344 11994,'0'24,"0"-1,-23-23,23 24,0-1,-24 1,24-1,-23-23</inkml:trace>
  <inkml:trace contextRef="#ctx0" brushRef="#br0" timeOffset="218677.2791">14487 13899,'24'0,"-1"0,1 0,-1 0,1-23,0 23,-1 0,1 0,-1 0</inkml:trace>
  <inkml:trace contextRef="#ctx0" brushRef="#br0" timeOffset="218890.2608">14487 14087,'0'0,"24"0,-1 0,1 0,-1 0,1 0,0 0,-1 0</inkml:trace>
  <inkml:trace contextRef="#ctx0" brushRef="#br0" timeOffset="220356.2097">15969 13499,'0'0,"0"24,-23-24,-1 23,1 1,-25-1,48 1,-47-1,24 24,-1-23,-46-1,46 25,1-25,-24 1,0-1,23-23,-23 24,47-1,-23 1,-1-24,1 0,23 23,0 1,23-24,1 23,-1-23,1 24,-1-24,1 23,23-23,-24 24,1-1,23-23,-24 24,48-1,-48-23,24 24,-23-1,23-23,-23 24</inkml:trace>
  <inkml:trace contextRef="#ctx0" brushRef="#br0" timeOffset="222786.6407">16298 13687,'24'24,"-24"-1,23 1,1 0,-24 23,0-24,23 24,1 0,-24-23,23-1,1 24,-24 0,23-23,1-24,-24 23,0 1,24-24,-24 23,23-46,1-1,-24 1,0-1,0 1,23-1,-23 1,0-24,0 23,0 1,0-48,0 48,0-24,0 23,24 0,-1 1,-23-1,47 24,-47-23,47 23,-47-24,47 24,-23 0</inkml:trace>
  <inkml:trace contextRef="#ctx0" brushRef="#br0" timeOffset="224292.8803">17121 13076,'0'-24,"0"48,24-1,-24 1,0 0,0-1,0 24,0 0,0-23,0 23,0 0,0 0,0-24,0 24,0-23,0 23,0-24,0 1,0-1,-24 24,24 0,0-23,0 0,0-1,0 1,-23-24</inkml:trace>
  <inkml:trace contextRef="#ctx0" brushRef="#br0" timeOffset="224655.288">16957 13288,'23'0,"1"0,-1-24,1 24,23 0,0 0,-23-23,-1 23,24 0,-23 0,-1 0,1 0</inkml:trace>
  <inkml:trace contextRef="#ctx0" brushRef="#br0" timeOffset="225781.2802">17169 13170,'-24'0,"48"0,-72 0,25 0,46 0,1 0,0 0,-1 0,-23 24,24-24,-1 0,-23 23,-23 1,23-1,-24-23,1 24,-1-1,0 24,1-47,-1 24,1-1,-1 1,24-1,24-23,-1 0,1 0,-1 0,1 0,0 0,-1 0,-23 24,-23-1,-1-23,24 24,-24-24,1 23,-1 1,1-1,-1-23,24 24,0-1,24-23,-1 0,1 0,-1 0,1 0,-24 24,-24-1,1 1,23-1,-24-23,24 24,-23-24</inkml:trace>
  <inkml:trace contextRef="#ctx0" brushRef="#br0" timeOffset="226449.8351">17286 14111,'24'0,"-24"23,0 1,-24-24,1 23</inkml:trace>
  <inkml:trace contextRef="#ctx0" brushRef="#br0" timeOffset="227296.1921">17357 13264,'0'-23,"0"46,0 24,-24-23,24-1,0 24,0-23,0 46,-23-23,23 71,0-71,0 24,0 23,0-47,0 0,0 0,0-24,0 24,-24-23,1 23,23 0,0-24,0 1,0 23,-24-24,24 1,-23-1,23 1,0 0</inkml:trace>
  <inkml:trace contextRef="#ctx0" brushRef="#br0" timeOffset="228204.4767">18086 13264,'0'0,"0"24,0-1,0 24,-24-23,1 23,23 23,-24-23,1 24,-1-24,24 23,-23-22,-1-1,1 0,-1 0,1-24,-1 24,1-23,23-1,-24 1,0-24,24 23,-23-23</inkml:trace>
  <inkml:trace contextRef="#ctx0" brushRef="#br0" timeOffset="228538.2846">18062 13288,'24'-24,"-306"706,540-1340,-211 634,-47 48,24-1,-24 1,0-1,23 24,-23 0,24 71,-1-71,-23 23,0-46,24 23,-1 0,-23-23,24-1,-1 24,1-23,-24-1,0 1,0-1,0 1</inkml:trace>
  <inkml:trace contextRef="#ctx0" brushRef="#br0" timeOffset="228758.2707">17968 13852,'329'141,"-658"-282,353 118,-1 23,1-24,-1 24,1-23,-1 23,1 0,-1-24,1 24</inkml:trace>
  <inkml:trace contextRef="#ctx0" brushRef="#br0" timeOffset="229468.2822">18627 13617,'0'-24,"0"48,0 23,0-24,0 1,0-1,23 25,-23-25,0 1,0-1,24-23,-1 24,-23-1,0 1,24-24,-24-24,23 1,-23-1,24 24,-24-23,0-1,0 1,0-1,0 0,0 1,0-1,23 24,1 0,-24-23,23 23,1-24</inkml:trace>
  <inkml:trace contextRef="#ctx0" brushRef="#br0" timeOffset="229995.5282">19285 13335,'0'0,"-23"23,23 1,-24-1,24 1,-23-1,23 1,0-1,-24-23,24 24</inkml:trace>
  <inkml:trace contextRef="#ctx0" brushRef="#br0" timeOffset="230846.2933">19614 13358,'0'24,"24"-24,-1 23,25-23,-1 24,-24-24,1 0,-1 0,1 0,-1 0,1 0,-1 23,1-23,-1 0,1 24,-1-24,-23 23,24 1,-24-1,0 1,-24-1,1 1,23-1,-24 1,-23-1,24 1,-1-1,-23 25,24-48,-24 47,0-24,23-23</inkml:trace>
  <inkml:trace contextRef="#ctx0" brushRef="#br0" timeOffset="237563.5055">13076 9313,'-23'0,"23"-24,-24 24,1 0,-1-23,1 23,-24 0,23 0,1 0,-24 0,0 0,0 0,-1 0,-22 0,-1 23,1-23,23 0,-47 24,0-24,0 24,-1-24,1 23,0-23,-23 24,-1-1,24-23,-24 24,1-1,-1 1,-23-1,24-23,-1 24,0-1,1 1,-1-1,1-23,-1 24,0-1,24-23,-23 24,23-24,0 23,-24-23,47 0,-23 0,0 0,24 0,-1 0,1 0,-1 0,1 0,23 0,-1 0,1 0,24-23,-48 23,48 0,-24 0,23-24,1 24,-24 0,23-23,1 23,-1 0,1 0,23 23,0 1,0-1,0 1,0-1,0 1,0-1,0 1,0-1,0 1,0 23,0-24,0 25,0-1,0 0,-24 0,24 0,0 0,0 0,-23 0,23 0,-24 0,24 0,0 0,-23 0,-1 0,24 0,0-23,0 23,-23-24,23 24,0-23,0-1,0 1,0-1,0 1,0-1,0 1,0-1,23-23,1 0,-1 0,1 0,-1 0,1 0,23 0,-24 0,1-23,23 23,-24 0,24 0,0-24,24 24,-24 0,24-23,-1 23,1-24,23 24,0 0,-24-23,24 23,0-24,1 24,-1-23,0 23,23 0,-23-24,24 24,-24-23,0 23,0-24,24 24,-1-23,1 23,-24 0,24-24,-1 24,-23-23,24 23,-24-24,0 24,0 0,24 0,-48 0,95 0,-95 0,1 0,0 0,-24 0,0 0,0 0,-24 0,24 0,-23 0,-1 0,1 0</inkml:trace>
  <inkml:trace contextRef="#ctx0" brushRef="#br0" timeOffset="240214.2062">15851 13123,'24'0,"0"0,-1 0,1 0,-1 0,1 0,23 0,-24 0,1 0,23 0,0 0,0 0,23 0,-23 0,24-24,-1 24,1 0,0 0,-1 0,1 0,23 0,-24 0,24 0,0 0,1 0,-1 24,23-24,-23 0,24 0,-1 24,1-24,-24 0,24 23,-1-23,1 0,-24 24,141-24,-94 0,-23 0,-1 0,1 0,23 0,-23 0,-1 0,1 0,0-24,-1 24,1 0,-24 0,23 0,1 0,0 0,-24 0,23 0,-23 0,-23 0,46 0,-46 0,23 0,-47 0,24 0,46 0,-70 0,-23 0,-1 0,24 0,-23 24,-1-24,1 23,-24 1,23-24,-23 23,0 1,0-1,0 1,-23-1,23 1,0 23,-24-24,1 1,23 23,0-24,-24 1,24 23,-23-24,23 24,-24-23,24 23,0-23,0-1,-23 24,23-23,-24 23,24-24,0 1,0 23,0-24,0 24,0-23,0-1,0 1,0 23,0-24,0 1,0-1,0 1,0-1,0 1,0-1,0 1,0 0,0-1,0 1,0-1,0 1,-23-24,-1 23,1-23,-1 0,1 0,-1 0,1 24,-1-24,-23 0,24 0,-1 23,-23-23,0 0,0 24,-24-24,24 0,-23 23,-1-23,1 0,-1 0,-23 24,0-1,0-23,-24 24,24-24,-23 23,-1-23,1 24,-48-24,47 23,-46 1,46-24,-47 0,1 23,23-23,0 24,-24-24,0 23,24-23,-23 24,22-24,-22 0,46 0,-23 0,0 0,47 0,-24 23,1-23,-1 24,24-24,-23 0,22 0,25 23,-1-23,-23 0,24 24,23-24,0 0,-24 0,24 0</inkml:trace>
  <inkml:trace contextRef="#ctx0" brushRef="#br0" timeOffset="273237.266">21708 11994</inkml:trace>
  <inkml:trace contextRef="#ctx0" brushRef="#br0" timeOffset="273533.1226">22272 11900,'0'0,"0"24</inkml:trace>
  <inkml:trace contextRef="#ctx0" brushRef="#br0" timeOffset="273845.5126">22107 12323,'0'24,"-23"-24</inkml:trace>
  <inkml:trace contextRef="#ctx0" brushRef="#br0" timeOffset="274671.321">23354 11641,'23'0,"-23"24,0-1,0 1,-23-1,23 1,-24-1,24 1,0-1,0 25,0-25,-23 1,-1 23,24-24,-23 24,23-23,0-1,-24 1,24-1,-23 1,23-1,0 1</inkml:trace>
  <inkml:trace contextRef="#ctx0" brushRef="#br0" timeOffset="275038.0435">23354 11618,'0'0,"23"0,1 23,-1-23,-23 24,24-1,-24 1,0-1,23 1,1 23,-24-24,0 1,0 23,24-23,-24-1,0 1,0-1,0 24,0-23,0 23,0-24,0 1</inkml:trace>
  <inkml:trace contextRef="#ctx0" brushRef="#br0" timeOffset="275256.6543">23330 11994,'118'-94</inkml:trace>
  <inkml:trace contextRef="#ctx0" brushRef="#br0" timeOffset="275626.6016">23989 11829,'23'-23,"1"23,23 0,-24 0,1 0,0 0,-1 0,1 0,-1 0,1 0</inkml:trace>
  <inkml:trace contextRef="#ctx0" brushRef="#br0" timeOffset="276111.3213">23989 11994,'23'0,"1"0,-1 0,1 0</inkml:trace>
  <inkml:trace contextRef="#ctx0" brushRef="#br0" timeOffset="276790.8898">25000 11594,'0'-23,"0"46,-23 1,23-1,-24 1,24 23,0-24,-23 24,23-23,0 23,-24 0,1-23,23 23,0-24,-24 24,1-23,-1 23,1 0,-1-47,24 23,-24-23,24-23</inkml:trace>
  <inkml:trace contextRef="#ctx0" brushRef="#br0" timeOffset="277069.8861">24836 11877,'0'0,"305"-330,-305 401,0-24,0 0,0 0,0 0,0 0,0 0,0 0,24-23,-24-1,0 1,0-1,0 1,0-1</inkml:trace>
  <inkml:trace contextRef="#ctx0" brushRef="#br0" timeOffset="277272.8884">24906 11924,'94'-47,"71"188,-424-235,353 23,-70 71,-1 0</inkml:trace>
  <inkml:trace contextRef="#ctx0" brushRef="#br0" timeOffset="277859.9389">25612 10630,'0'24,"0"-1,0 1,0 23,0 0,0 0,0 0,0 0,0 0,0 23,0-23,-24 47,24-70,0 23,-23 0,23 24,0-48,0 1,0-1,0 1</inkml:trace>
  <inkml:trace contextRef="#ctx0" brushRef="#br0" timeOffset="278249.694">25376 10959,'24'0,"0"0,-1 0,-23-23,24 23,-1 0,1 0,23-24,-24 24,1 0,23 0,-24-23</inkml:trace>
  <inkml:trace contextRef="#ctx0" brushRef="#br0" timeOffset="279597.6549">25659 10959,'23'0,"1"0,-1 0,1 0,-1 0,24 0,0 0,-23 0,-1 0,1 0,-1 0,1 0,-24-23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18:4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635,'0'23,"0"1,0-1,0 1,24-1,-24 1,0-1,0 24,23-23,-23 23,0-24,0 1,0 23,0 0,0-23,0-1,0 1</inkml:trace>
  <inkml:trace contextRef="#ctx0" brushRef="#br0" timeOffset="404.6651">3434 611,'0'-23,"0"46,0-93,0 23,23 23,1 24,-24-23,23-1,1 24,-1-24,1 24,-1 0,1 24,-1-24,1 24,23-1,-47 1,0-1,23 1,-23 23,-23-24,23 1,0-1,-47 24,23-23,1-1,-1 24,-23-47,24 24,-1-1,1 1,-24-24,47 23</inkml:trace>
  <inkml:trace contextRef="#ctx0" brushRef="#br0" timeOffset="848.285">3928 470,'0'0,"0"24,0-1,0 1,0 23,0 0,0-24,0 24,0-23,0 23,0 0,0 23,23-46,-23 23,0-24,0 1</inkml:trace>
  <inkml:trace contextRef="#ctx0" brushRef="#br0" timeOffset="1300.9051">3857 658,'0'-23,"0"46,0-117,0 71,24-24,-24 0,0-1,23 25,1-24,-1 23,1 1,-1 23,1-24,-1 24,24 24,-23-1,-1-23,-23 47,24-23,-24-1,0 25,0-25,-24 24,1-23,-1-1,1 24,-1-23,1-1,-1 1,1-1,-1-23,24 24,-23-24,46 0,1 0,-1 0,1 0,-1 0,1 0,-1 0,1 23,23 1,-47-1,47-23,-47 47,23-23,1-1,-1 24,-23-23,0 23</inkml:trace>
  <inkml:trace contextRef="#ctx0" brushRef="#br0" timeOffset="2400.6554">4633 470,'0'-23,"0"46,0-70,-23 47,23-24,-24 24,1 0,23 24,-47-24,23 24,24-1,-23 24,-1-23,24 23,0 0,-24 0,24 0,24 23,-24-46,0 46,47-46,-47 23,47-24,-23 1,-1-1,48-23,-48 0,24-23,-23-1,-1 1,-23-24,24 23,-1-23,-23 0,0 0,-23 0,-1 0,24 0,-47-47,47 47,-47 24,24-1,23 0</inkml:trace>
  <inkml:trace contextRef="#ctx0" brushRef="#br0" timeOffset="2894.6047">5009 447,'0'0,"0"23,0 1,0 23,0-24,0 24,0-23,0 70,0-47,0 0,0 0,0-24,0 24,0-23,0-1,24 1,-24-1</inkml:trace>
  <inkml:trace contextRef="#ctx0" brushRef="#br0" timeOffset="3186.4675">4986 658,'0'0,"0"-47,0 0,0 0,0 0,23 24,-23-1,0-23,24 47,-1-24,1 1,0 23,23 0,-24 0,-23 23,24-23,-1 24,-23-1,0 1,24 0,-24-1,-24 1,24 23,-23-47,-1 23,24 1,-23-1,-24 1,-1-1,48 1,-23-24</inkml:trace>
  <inkml:trace contextRef="#ctx0" brushRef="#br0" timeOffset="3680.6608">5550 494,'0'-24,"0"48,-23-71,23 23,-24 0,24 1,-23 46,-1 1,24 0,-23 23,-1 0,1 0,-1 0,24 0,-23 70,23-93,0 46,0-46,23 23,1-47,-24 23,23 1,1-24,-1 0,1 0,-1-24,-23 1,47-1,-47 1,24-1,-1-23,-23 0,24 24,-24-24,0 0,0 0,-24 0,24 23,-23-23,-1 0,24 24,0-1,0 0</inkml:trace>
  <inkml:trace contextRef="#ctx0" brushRef="#br0" timeOffset="4326.3909">5997 447,'24'0,"-48"0,48-24,-24 0,0 1,-24 23,1-24,-1 24,1 24,-1-24,1 0,-1 23,1 1,23 0,0-1,-24-23,24 24,24 23,-24 0,23-24,1 1,-1-1,1 24,-1-23,1-1,-1 48,1-48,-24 24,0-23,-24 46,24-23,-47-23,0 0,24-1,-24-23,0 0,23 0,1-23,-1-1</inkml:trace>
  <inkml:trace contextRef="#ctx0" brushRef="#br0" timeOffset="4815.6734">6256 423,'23'0,"1"0,-1 0,-23-24,48 24,-25 0,1 0,-1 0</inkml:trace>
  <inkml:trace contextRef="#ctx0" brushRef="#br0" timeOffset="5080.6115">6421 376,'-24'0,"24"23,0 1,0 0,0-1,0 1,0 23,0 0,0-24,0 1,0 23,0-24,0 1,0 23,24-24,-24 1,0-1,0 1</inkml:trace>
  <inkml:trace contextRef="#ctx0" brushRef="#br0" timeOffset="5254.2939">6326 987,'-23'0,"46"0,-70 0,47-23,24 23,-1 0,1 0,23-24,0 1,0 23,-23-24</inkml:trace>
  <inkml:trace contextRef="#ctx0" brushRef="#br0" timeOffset="5698.6867">6726 352,'0'-23,"24"23,-1 0,1 0,-1 0,1 0,23 0,-24 0,1 0,23 0,-23 0</inkml:trace>
  <inkml:trace contextRef="#ctx0" brushRef="#br0" timeOffset="5984.4324">6891 352,'0'24,"0"-1,0 1,0 0,0-1,0 1,0-1,0 1,0 23,0 0,0 23,0-46,0 23,0-24,0 1,0 23,0-24</inkml:trace>
  <inkml:trace contextRef="#ctx0" brushRef="#br0" timeOffset="6286.3346">7150 399,'0'-23,"23"23,24 0,0 0,-23 0,-1 0,1 0,-1 0,1 0,-1 0,1 0,-1-24</inkml:trace>
  <inkml:trace contextRef="#ctx0" brushRef="#br0" timeOffset="6541.8936">7291 399,'0'0,"0"24,0 0,0-1,0 1,-24-1,24 1,0 46,0-46,0-1,0 1,0 23,0-24,0 1,0-1</inkml:trace>
  <inkml:trace contextRef="#ctx0" brushRef="#br0" timeOffset="6736.6769">7126 964,'-23'0,"46"0,-23-24,47 24,0 0,-47-23,47 23,-23 0,-1 0,1 0</inkml:trace>
  <inkml:trace contextRef="#ctx0" brushRef="#br0" timeOffset="7246.6268">7855 423,'0'-24,"0"48,0-71,-23 47,-1 0,1 0,-1 23,1 1,-1 23,1-23,-1 23,1-24,23 48,-24-48,24 24,0 0,0-23,24-1,-1 24,1-23,23-24,-47 23,47-23,-24 0,48-47,-48 24,-23-1,0 1,0-48,0 24,0 24,0-24,0 23,-23-23,-1 24,1-1</inkml:trace>
  <inkml:trace contextRef="#ctx0" brushRef="#br0" timeOffset="8137.6553">8161 470,'0'-23,"0"-1,0 0,0 48,0 0,0-1,0 1,0 23,0-24,0 24,0-23,0 23,0 0,0-24,0 24,0-23,0 23,0-24,0 1,0-1,-24-23,24-23,0-1,-23 1,23-24,0 23,0-23,0 0,0 0,0 0,0 0,0 24,0-24,23 23,-23 1,24-1,-24 0,0 1,23 23,-23 23,24 1,-1 0,-23-1,24 1,0 23,-1-24,24 24,-47-23,47 23,-23-24,-1 1,-23 23,47-24,-23-23,-24 24,23-24,1 23,-24-46,0-1,0 1,0-24,0 23,0-23,0 24,0-24,0 0,0 23,0-23,0 24,0-25,0 25,0-1</inkml:trace>
  <inkml:trace contextRef="#ctx0" brushRef="#br0" timeOffset="8689.5258">8890 423,'0'-24,"0"1,0-1,24 24,-1-23,1-1,-1 24,1 0,-1 0,1 0,-1 24,1-24,-24 23,0 1,0-1,-24 25,1-25,23 24,-24-23,1-1,-1 24,1-23,23-1,-24 1,24-1,0 1,0-1,24-23,-24 24,23-24,1 0,-1 23,1-23,46 0,-46 0,-1 0</inkml:trace>
  <inkml:trace contextRef="#ctx0" brushRef="#br0" timeOffset="9720.9688">3575 1505,'23'0,"-23"23,24-23,-1 0,1 0,23 0,-24 0,24 0,1 0,22 0,1 0,-1 0,1 0,23 0,0-23,0 23,0 0,0-24,0 24,24 0,-24 0,23 0,1-23,23 23,-23 0,23-24,0 24,24 0,-24-23,23 23,-23 0,24 0,0 0,-24 0,23-24,1 24,-24 0,24 0,23 0,-23-23,-24 23,23 0,-23 0,24 0,-24 0,0 0,-23-24,-1 24,1 0,-24 0,0 0,-23 0,-24 0,0 0,23 0</inkml:trace>
  <inkml:trace contextRef="#ctx0" brushRef="#br0" timeOffset="14815.1884">5268 2093,'24'0,"-1"0,1 0,-1 0,1 0,23-24,0 24,-24 0,24-23,24 23,-48 0,1 0,-1 0</inkml:trace>
  <inkml:trace contextRef="#ctx0" brushRef="#br0" timeOffset="15117.9957">5433 2093,'0'23,"0"1,0-1,0 1,0-1,0 24,0-23,0-1,0 25,0-25,0 24,23-23,-23-1,0 1,0-1,0 1,0-1,0 1</inkml:trace>
  <inkml:trace contextRef="#ctx0" brushRef="#br0" timeOffset="15322.7503">5315 2610,'0'0,"-23"0,46 0,1 0,23 0,-24 0,24-23,-23 23,-1 0</inkml:trace>
  <inkml:trace contextRef="#ctx0" brushRef="#br0" timeOffset="16647.3884">5833 2563,'0'24,"23"-24,1 0,-1 0,1-24,-1 24,-23-23,24-1,-1 24,1-23,23-24,-47 23,23 1,1-1,-1 1,1-25,-24 1,0 24,23-1,-23-23,0 24,0-1,0 1,0-1,0 1,0-1,0 48,0-1,-23 24,23 0,0 0,0 0,0 0,0 24,0-24,0 24,0-24,23 0,-23 0,24 0,-24 0,23 0,-23-24,24 1,-1-1,-23 1,0-1,24-23,-1 24,-23-1,0-46,-23-1,23 1,-24-1,24 1,-23-1,23 1,-24 23,1-47,-1 23,24 1,0-1,24 24,-1-23,-23-1,47 1,-23 23,-1-24,48 1,-47-1,23 1</inkml:trace>
  <inkml:trace contextRef="#ctx0" brushRef="#br0" timeOffset="17761.6818">8114 2022,'0'-23,"0"46,0-70,0 24,0 46,0 1,0 23,0-24,0 24,0 0,0 0,-24 0,1 0,23 1,-24-25,24 24,-23-23,-1 46,1-46,-1-1,24-46,0-1,0 1,0-24,0 23,0-23,24 24,-24-25,0 1,23 0,-23 0,0 24,24-24,-24 23,23-23,1 24,-24-1,23 1,1 23,-24 23,23-23,1 24,-24-1,23 24,-23-23,24 23,-24-24,23 24,-23 0,24-23,-24-1,24 48,-24-47,23-1,-23 1,24-1,-24 1</inkml:trace>
  <inkml:trace contextRef="#ctx0" brushRef="#br0" timeOffset="17955.6811">8043 2304,'0'0,"0"-23,24 23,-1-24,1 24,-1 0,24 0,-23 0,-1 0</inkml:trace>
  <inkml:trace contextRef="#ctx0" brushRef="#br0" timeOffset="18927.687">9243 2257,'0'24,"0"-1,0 1,0 0,23-24,1 0,-1 0,1-24,-24 0,23 1,1-1,-1 24,-23-23,0 46,0 1,24-24,-24 23,23 1,-23 0,0-1,24 1,-1-1,1-23,0 0,-1 0,1-23,-1 23,-23-24,24 1,23 23,-47-24,0-23,23 23,1 1,-24-1,0 1,23-1,1 24,-24-23,23 23,1 23,-1 1,-23-1,0 1,0-1,0 1,0-1,0 1,-23 0,-1-1,1 1,-1-1,1-23</inkml:trace>
  <inkml:trace contextRef="#ctx0" brushRef="#br0" timeOffset="19118.6743">9337 2046,'0'0,"0"23</inkml:trace>
  <inkml:trace contextRef="#ctx0" brushRef="#br0" timeOffset="19763.6141">11077 1928,'0'24,"24"-24,-24 23,0 1,0-1,0 1,0 23,0-24,0 1,0-1,0 24,0-23,0-1,0 24,-24-23,24 0</inkml:trace>
  <inkml:trace contextRef="#ctx0" brushRef="#br0" timeOffset="20196.2094">11077 2210,'0'-23,"0"-1,24 24,-1-23,1 23,-1 0,1 0,23-24,-24 24,1 0,23-23,-24 23,1 0,-24-24,23 24,-23-23,0-1,0 1,0-1,0 1,0-1,0 48,0-1,0 1,0-1,0 1,0 23,0-24,0 1,0-1,-23 1,23-1,0 24,0-23,23-1,-23 1</inkml:trace>
  <inkml:trace contextRef="#ctx0" brushRef="#br0" timeOffset="20493.6933">11618 1928,'0'0,"0"24,0-1,0 1,0-1,-23 24,23-23,0-1,0 1,0-1,0 24,0-23,-24-1,24 1,0-1,0 1</inkml:trace>
  <inkml:trace contextRef="#ctx0" brushRef="#br0" timeOffset="20733.5148">11595 1975,'0'0,"0"-23,23-1,-23 1,24 23,-1-24,1 24,-1-23,1 23,-24-24,23 24,24 0,-23 0,-1 0,1 0</inkml:trace>
  <inkml:trace contextRef="#ctx0" brushRef="#br0" timeOffset="20983.0666">11571 2116,'-23'0,"23"24,23-24,1 0,-1 0,24 0,-23 0,-1-24,1 24,-1 0</inkml:trace>
  <inkml:trace contextRef="#ctx0" brushRef="#br0" timeOffset="21200.6797">11571 2352,'0'23,"24"-23,-1 0,24 0,-23 0,-1-23,1 23,23 0,-24 0</inkml:trace>
  <inkml:trace contextRef="#ctx0" brushRef="#br0" timeOffset="21815.6818">12089 1905,'-24'0,"24"23,0 1,0-1,0 1,0-1,0 24,0-23,0-1,0 1,0-1,-24 24,24-23,0-1,0 1,-23-1</inkml:trace>
  <inkml:trace contextRef="#ctx0" brushRef="#br0" timeOffset="22262.262">12018 2022,'0'-23,"23"-1,1 1,-24-24,24 47,-1-24,1 1,-1-1,1 24,-1 0,1 0,-24 24,23-24,-23 23,24 1,-24-1,-24 1,24-1,-23-23,23 24,-24-24,1 23,-1 1,1-24,-1 0,24 23,24 1,-1-24,1 23,-24 1,23-24,1 23,-1-23,1 0,-1 24,1-1,-1-23,1 24,-1-1,1-23</inkml:trace>
  <inkml:trace contextRef="#ctx0" brushRef="#br0" timeOffset="23229.3728">12559 1905,'0'-24,"0"48,0-24,0 23,0 1,-24-1,24 1,0-1,0 1,0-1,0 1,0-1,0 1,0-1,0 1,0-1,0-46,0-1,24 1,-24-1,0 1,0-1,0 1,0-1,0 1,23-24,-23 23,0 1,24-1,-24 1,23-1,1 1,-1 23,1 0,0 23,-1-23,-23 24,24-1,-24 1,0-1,0 1,0-1,0 1,0-1,0 1,0-48,23 24,-23-23,0-1,24 1,-24-1,23 1,1-1,-24 1,23-1,1 24,-24-23,23 23,1-24,-24 48,23-24,1 23,-1-23,-23 24,0-1,0 1,0-1,0 1,0 23,0-24,0 1,0-1,0 1,0-1,0 1,-23-1,23 1,0-1</inkml:trace>
  <inkml:trace contextRef="#ctx0" brushRef="#br0" timeOffset="23649.1074">13241 1834,'23'0,"1"0,-1 0,1 0,0 0,-1 0,1 0,-1 0,1 0,-1 0</inkml:trace>
  <inkml:trace contextRef="#ctx0" brushRef="#br0" timeOffset="23881.6821">13453 1834,'-24'0,"24"24,-23-24,23 23,0 1,0-1,0 1,0-1,0 1,-24-1,24 1,0 23,0-24,0 1</inkml:trace>
  <inkml:trace contextRef="#ctx0" brushRef="#br0" timeOffset="24072.6856">13264 2210,'24'0,"-1"0,25 0,-25 0,1 0,23 0,-24 0,1 0,-1-23</inkml:trace>
  <inkml:trace contextRef="#ctx0" brushRef="#br0" timeOffset="24475.7516">13688 1834,'23'0,"1"0,23 0,-24 0,1 0,-1 0,24 0,-23 0,23 0,-23 0,-1-23,1 23</inkml:trace>
  <inkml:trace contextRef="#ctx0" brushRef="#br0" timeOffset="24724.064">13923 1834,'0'0,"0"24,0-1,0 1,0-1,0 1,0-1,0 1,-24-1,24 1,0-1,0 1,0-1,0 1</inkml:trace>
  <inkml:trace contextRef="#ctx0" brushRef="#br0" timeOffset="25130.6927">14158 1881,'0'-23,"24"23,-1 0,1 0,-1 0,24 0,0 0,-23 0</inkml:trace>
  <inkml:trace contextRef="#ctx0" brushRef="#br0" timeOffset="25382.5178">14299 1881,'0'0,"-23"0,23 24,0-1,0 1,0-1,0 1,0-1,0 1,0-1,0 1,0-1,0 1</inkml:trace>
  <inkml:trace contextRef="#ctx0" brushRef="#br0" timeOffset="25600.1103">14158 2234,'24'0,"23"0,-24 0,1 0,-1 0,24 0,-23 0,23-24</inkml:trace>
  <inkml:trace contextRef="#ctx0" brushRef="#br0" timeOffset="26762.6891">14699 1858,'0'0,"0"-24,0 48,-23-1,23 1,-24-1,1 24,23-23,0-1,-24 24,24-23,-24 23,24-24,-23-23,23 24,-24-1,24 1,-23-24,-1 0,24-24,0 1,24-1,-24 1,23-24,-23 0,24 0,-1 23,-23 1,24-1,0 1,-24-1,23 1,24-1,-23 24,-1 0,1 0,-1 24,-23-1,24 1,-1-24,-23 23,24 1,-24 23,23-47,1 47,-24 0,23-47,-23 23,24 1,-1-24,-23 23</inkml:trace>
  <inkml:trace contextRef="#ctx0" brushRef="#br0" timeOffset="26960.7138">14629 2046,'-24'-24,"24"1,24 23,-1 0,24 0,0-24,-23 24</inkml:trace>
  <inkml:trace contextRef="#ctx0" brushRef="#br0" timeOffset="27612.3137">15099 1858,'0'23,"0"1,-24-1,24 1,0-1,0 1,0-1,0 1,-23-1,23 1,-24-1,24 1,0-1,0 1,0-48,0 1,0-1,0 1,0-1,0 1,0-1,0 1,0-24,0 23,24 1,-1-1,-23 1,24 23,-24 23,23 1,1-1,-24 24,0-23,23-1,-23 1,24-1,-24 1,23-1,1 1,-24-1,24-23,-1 0,1 0,-24-23,0-1,23 1,-23-1,0-23,24 24,-24-1,0 1,0-1,23 1,-23-1</inkml:trace>
  <inkml:trace contextRef="#ctx0" brushRef="#br0" timeOffset="28109.5277">15663 2116,'24'24,"-48"-48,48 71,-48-47,24 24,-23-1,23 1,-24-1,1-23</inkml:trace>
  <inkml:trace contextRef="#ctx0" brushRef="#br0" timeOffset="30064.83">16651 1834,'24'0,"-1"0,24 0,-23 0,23 0,0-23,0 23,0 0,-24 0,24 0,0 0,-23 0</inkml:trace>
  <inkml:trace contextRef="#ctx0" brushRef="#br0" timeOffset="30350.6897">16863 1858,'0'23,"-24"-23,24 24,0-1,0 1,0-1,0 1,-23-1,23 1,0-1,0 1,0-1,0 1,0-1,0 1</inkml:trace>
  <inkml:trace contextRef="#ctx0" brushRef="#br0" timeOffset="30789.0291">17286 1787,'0'24,"0"-1,-23-23,23 24,0 23,0 0,0-24,0 1,0-1,0 1,0-1,0 1,-24-1</inkml:trace>
  <inkml:trace contextRef="#ctx0" brushRef="#br0" timeOffset="31204.6878">17263 2046,'0'0,"0"-24,23 24,1 0,23 0,-24-23,1 23,-1 0,1 0,-1 0,-23-24,47 24,-47-23,24-1,-24 1,0-1,0 1,0-1,0 48,0-1,0 1,0-1,-24 24,24-23,0-1,0 1,0-1,0 1</inkml:trace>
  <inkml:trace contextRef="#ctx0" brushRef="#br0" timeOffset="31614.6959">17780 1811,'0'23,"0"1,0-1,0 1,0-1,0 1,0-1,-24 1,24-1,0 1,0-1,0 1,0-1</inkml:trace>
  <inkml:trace contextRef="#ctx0" brushRef="#br0" timeOffset="31857.6948">17756 1952,'0'-24,"0"48,24-71,-24 23,24 1,-24-1,0 1,23 23,1-24,-1 1,1 23,-1 0,1 0,-1 0,24 0</inkml:trace>
  <inkml:trace contextRef="#ctx0" brushRef="#br0" timeOffset="32098.6944">17804 1975,'0'0,"23"0,1 0,-1 0,1 0,-1 0,24 0,-47 24</inkml:trace>
  <inkml:trace contextRef="#ctx0" brushRef="#br0" timeOffset="32315.3428">17756 2163,'0'0,"0"24,24-24,0 0,-1 0,24 0,-23 0,23 0,-24-24,24 24,-23 0</inkml:trace>
  <inkml:trace contextRef="#ctx0" brushRef="#br0" timeOffset="33437.6965">18368 1905,'0'-24,"0"1,0-1,0 48,0 23,0-24,0 1,0-1,0 1,0 23,0-24,-24 1,24 23,-23-24,23 1,0-48,0 1,0-1,0 1,0-1,0-23,0 24,0-24,0 23,0 1,0-1,23 1,1 46,-24 1,23-1,1 1,-24 23,24-47,-1 47,1-24,-1 1,1-24,-24 23,47 24,-24-47,1 0,-1 0,-23-23,0-1,24 1,-24-1,0 1,0-24,23 0,-23 23,0 1,0-1,0 1,0-1,24 24</inkml:trace>
  <inkml:trace contextRef="#ctx0" brushRef="#br0" timeOffset="34410.6742">20649 1834,'0'-23,"0"46,24-70,-24 24,-24 23,1 0,-1 0,1 0,-1 23,1 1,-1-1,1 1,23-1,0 1,0-1,0 1,47 23,-47-24,47 1,-24 23,24-24,-47 24,24-23,-24-1,-24 1,24-1,-23 1,-1-24,-23 23,24-23,-24 24,23-24,-23 0,0 0,24 0,-1-24,0 24,1-23,23-1,-24 24</inkml:trace>
  <inkml:trace contextRef="#ctx0" brushRef="#br0" timeOffset="34733.6642">20931 1858,'0'23,"0"1,0-1,0 24,0-23,-23-1,23 1,-24 23,24-24,0 24,-23 0</inkml:trace>
  <inkml:trace contextRef="#ctx0" brushRef="#br0" timeOffset="34976.2035">20884 1905,'24'-24,"-48"48,71-71,-47 23,24 24,-24-23,24 23,-1 0,1-24,-1 24,1 0,-1 0,24-23,-23 23</inkml:trace>
  <inkml:trace contextRef="#ctx0" brushRef="#br0" timeOffset="35222.7123">20884 2093,'0'0,"24"-24,-1 24,1 0,0 0,23 0,-24 0,24 0,0 0</inkml:trace>
  <inkml:trace contextRef="#ctx0" brushRef="#br0" timeOffset="35415.5429">20814 2328,'0'0,"23"0,1 0,-1 0,1 0,23-24,-23 24,23 0,-24-23,24 23,-23 0</inkml:trace>
  <inkml:trace contextRef="#ctx0" brushRef="#br0" timeOffset="36000.6993">21402 1858,'23'-24,"1"24,23 0,0 0,-24 0,1 0,23-23,-23 23,23 0,0 0,-24 0,24 0,0 0,-23 0,23 0,0 0</inkml:trace>
  <inkml:trace contextRef="#ctx0" brushRef="#br0" timeOffset="36260.6935">21684 1858,'0'0,"0"23,-23 1,23-1,0 1,0-1,0 1,-24-1,24 1,0 23,0-24,0 1,0-1,0 1,0-1</inkml:trace>
  <inkml:trace contextRef="#ctx0" brushRef="#br0" timeOffset="36979.7056">23236 1858,'0'0,"0"-24,0 1,-23 23,23 23,-24-23,1 24,-1 23,1-24,-1 1,-23 23,47-24,-47 24,47-23,-23 23,23-24,23 1,-23-1,24 1,-1-24,24 0,-23 0,23 0,0-24,-24 1,71-1,-70 1,-1-1,1 1,-1-1,1 1,-24-1,0 1,0-1,-24 24,1-23,-1-1,24 1,-23 23,-1-24,1 24,-1 0</inkml:trace>
  <inkml:trace contextRef="#ctx0" brushRef="#br0" timeOffset="37509.7202">23754 1764,'0'0,"-24"23,24 1,0-1,-23 1,23-1,0 1,0-1,0 24,0-23,0-1,-24 24,24-23,0-1,-23 24,23-23,0-1,0 1</inkml:trace>
  <inkml:trace contextRef="#ctx0" brushRef="#br0" timeOffset="37746.8052">23707 1834,'0'-23,"0"-1,23 24,1-23,-1-1,1 24,-1-23,24 23,-23-24,23 24,-24-24,1 24,-1 0,24 0</inkml:trace>
  <inkml:trace contextRef="#ctx0" brushRef="#br0" timeOffset="37970.5428">23683 1999,'0'0,"24"0,-1 0,24 0,-23 0,-1 0,24 0,-23 0,23 0,-24 0,1 0</inkml:trace>
  <inkml:trace contextRef="#ctx0" brushRef="#br0" timeOffset="38546.6746">25188 1764,'0'0,"0"-24,0 48,-23-1,23 1,0-1,0 1,-24 23,1-24,23 1,0-1,-24 1,1 23,-1-24,24 1,-23-1,23 1,-24-24,24 23,0-46</inkml:trace>
  <inkml:trace contextRef="#ctx0" brushRef="#br0" timeOffset="38796.7028">25094 1975,'24'-23,"-118"164,164-259,-46 48,-24 46,23 1,1-1,-24 1,0-1,23 1,-23-1,24 24,-1 0,1 0,-1 0,-23 24,24-1,-1 1,-23-1,24 1,-24 23,0-24,0 1,0 23,0-24,0 24,0-23,0-1,0 1</inkml:trace>
  <inkml:trace contextRef="#ctx0" brushRef="#br0" timeOffset="38998.7036">25165 1999,'0'-24,"23"24,1 0,-1-23,1 23,-1 0,24 0,-23-24</inkml:trace>
  <inkml:trace contextRef="#ctx0" brushRef="#br0" timeOffset="39403.2282">25565 1787,'0'-23,"0"-1,0 48,0-1,0 1,0-1,0 1,0-1,0 1,0-1,0 1,0 23,-24-47,24 23,0 1,0-1,0 1,0-1,0 1,24-24,-1 0,1 0,23 0,-24 0,24-24,0 24,-47-23</inkml:trace>
  <inkml:trace contextRef="#ctx0" brushRef="#br0" timeOffset="39983.5982">26106 1693,'0'-24,"0"48,0-24,0 24,0-1,0 24,0-23,0-1,0 24,0-23,0-1,0 1,-24 23,24-24,0 1,0-1,0 1,24-24,-1 23,24-23,-23 0,-1 0,24 0,0 0,0 0,-23-23</inkml:trace>
  <inkml:trace contextRef="#ctx0" brushRef="#br0" timeOffset="41062.6586">27611 1811,'0'23,"0"1,0-1,0 24,0-23,-24 23,24-24,0 1,0-1,0 1,-23-1,23 1</inkml:trace>
  <inkml:trace contextRef="#ctx0" brushRef="#br0" timeOffset="41310.6993">27587 1928,'24'-23,"-48"46,48-70,-24 24,0-1,0 1,0-1,23 1,-23-1,24 24,-1-23,1 23,-1 0,1 0,-1 0,1 0,23 0,-24 0,1 23,-1-23,1 0,0 0</inkml:trace>
  <inkml:trace contextRef="#ctx0" brushRef="#br0" timeOffset="41538.6968">27681 1928,'24'0,"-1"0,-23 24,47-24,-23 0,-1 0,1 0,23 0</inkml:trace>
  <inkml:trace contextRef="#ctx0" brushRef="#br0" timeOffset="41752.7014">27587 2163,'24'0,"-1"0,24 0,0 0,-23 0,23 0,0 0,-24 0</inkml:trace>
  <inkml:trace contextRef="#ctx0" brushRef="#br0" timeOffset="41923.6062">28246 2116</inkml:trace>
  <inkml:trace contextRef="#ctx0" brushRef="#br0" timeOffset="42592.7035">28504 1858,'0'-24,"24"48,-1-1,-23 1,0-1,24 1,0-1,-24 1,23-1,-23 1,24-1,-1 1,-23-1,24-23,-1 0,1-23,-24-1,23 1,-23-24,24 47,-24-47,23 23,1 1,-24-1,23 1,-23-1,24 24,-24-23,0-1,23 24</inkml:trace>
  <inkml:trace contextRef="#ctx0" brushRef="#br0" timeOffset="43407.6458">29234 1764,'0'0,"0"23,-24 1,24-1,-24 1,24-1,-23 1,23-1,0 1,-24-1,24 1,-23-1,23 1,-24-1,24 1,-23-24,23-24,0 1,0-1,0 1,23-1,-23 1,24-24,-24 23,0 1,23-1,1-46,-24 46,23 24,1-23,0 23,-1 23,1 1,-24 23,0-24,23 1,-23-1,24 1,-24-1,0 24,23-23,-23-1,0 1,24-1,-24 1,23-24</inkml:trace>
  <inkml:trace contextRef="#ctx0" brushRef="#br0" timeOffset="43608.2472">29163 1975,'0'0,"23"0,1 0,0 0,23 0,-47-23,23 23</inkml:trace>
  <inkml:trace contextRef="#ctx0" brushRef="#br0" timeOffset="43978.699">29610 1764,'0'-24,"0"48,0-24,0 23,0 1,0-1,0 1,0-1,0 1,-24-1,1 1,23-1,0 1,0-1,0 1,0-1,23-23,1 0,-1 0,24 0,0 0,-23 0,23 0,-24 0</inkml:trace>
  <inkml:trace contextRef="#ctx0" brushRef="#br0" timeOffset="44555.7069">30127 1740,'0'0,"0"24,0 23,-23-24,23 1,-24-1,24 1,-23-1,23 1,0-1,23 1,-23-1,24-23,-1 24,-23-1,24-23,-1 24,1-24,-1 0,24 0,-23-24,-1 1,1-1,-1 1,1-1,-24 1,0-1,0 1,0-1,0 1</inkml:trace>
  <inkml:trace contextRef="#ctx0" brushRef="#br0" timeOffset="44875.6995">30574 1811,'0'23,"0"1,0-1,0 1,0-1,0 1,-23 23,23-24,0 1,0-1,0 1</inkml:trace>
  <inkml:trace contextRef="#ctx0" brushRef="#br0" timeOffset="45124.6957">30574 1881,'0'0,"0"-23,0-1,24-23,-1 24,-23-1,24 24,-1-23,1-1,23 24,0-24,-24 24,1 0,-1 24</inkml:trace>
  <inkml:trace contextRef="#ctx0" brushRef="#br0" timeOffset="45368.611">30551 1975,'23'0,"1"0,-1 0,24 0,-23 0,23 0</inkml:trace>
  <inkml:trace contextRef="#ctx0" brushRef="#br0" timeOffset="45562.6977">30574 2140,'0'0,"24"0,-1 0,1 0,-1 0,1 0,23-24,-24 24</inkml:trace>
  <inkml:trace contextRef="#ctx0" brushRef="#br0" timeOffset="46059.8645">31233 1881,'0'-23,"0"46,0-70,23 47,-23-23,0-1,-23 24,23-23,0-1,-24 24,1 0,-1 0,1 0,-1 0,0 0,1 24,-1-24,1 23,-1 1,1-1,23 1,-24-1,24 1,24-24,-1 23,1 1,-1-24,1 23,23 1,0-24,-23 23,-1-23,1 24,-1-1,-23 1,-23-24,-1 0,1 23,-1-23,-23 0,0 0,23 0,1 0,-24 0,23 0</inkml:trace>
  <inkml:trace contextRef="#ctx0" brushRef="#br0" timeOffset="47787.2743">5386 3269,'0'23,"0"1,0 23,0-24,0 1,-24 23,24 0,-23-24,23 24,0 1,-24-25,24 24,-23-23,23-1,-24 24,24-23,0-1,0-46,0-1,0 1,24-24,-24 23,0-23,0 0,23 0,-23 0,24 0,-24 0,0 0,23 0,-23 23,24 1,-24-1,0 1,23 23,1 0,-24 23,23 1,-23-1,0 1,24 23,-24-24,23 71,-23-47,0 0,0-23,0 23,0-23,24 23,-24-24,23 1,-23-1</inkml:trace>
  <inkml:trace contextRef="#ctx0" brushRef="#br0" timeOffset="47999.1979">5315 3645,'0'0,"0"-23,24 23,-24-24,23 24,1 0,-1 0,24 0,-47-24,47 24</inkml:trace>
  <inkml:trace contextRef="#ctx0" brushRef="#br0" timeOffset="48734.7291">5786 3433,'0'-23,"0"-1,0 1,0 46,0 1,0-1,-24 1,24-1,0 1,0 23,-23-24,23 25,0-25,0 24,0-23,0-1,0 24,0-23,0-1,23-23,-23-23,0-1,0 1,0-1,-23 1,23-1,0-23,0 24,0-25,0 1,0 24,23-24,1 0,-24 0,47 23,-47-23,47 24,-24-1,1 24,-1 0,1 0,-1 0,-23 24,0-1,24 1,-24 23,-24-24,24 24,-23-23,-1-1,24 24,-47-47,24 24,23-1,-24 1,1-24,-1 0,1 0,46 0,1 0,-1 0,1 0,-1 24,24-24,-23 23,-1-23,1 24,23-1,-47 1</inkml:trace>
  <inkml:trace contextRef="#ctx0" brushRef="#br0" timeOffset="49116.7208">6279 3504,'0'-24,"0"1,24 23,-24-24,23 1,-23 46,0 1,0-1,0 1,0-1,0 24,0-23,0 23,0-23,0 23,24 0,-24-24,24 1</inkml:trace>
  <inkml:trace contextRef="#ctx0" brushRef="#br0" timeOffset="49338.7065">6397 3527,'0'-23,"0"46,0-93,0 46,0 1,0-1,0 1,0-1,47 1,-47-1,24 1,23 23,0 0,0 0,-24 0,1 0</inkml:trace>
  <inkml:trace contextRef="#ctx0" brushRef="#br0" timeOffset="49551.7062">6397 3551,'0'23,"0"-46,24 46,-1-23,24 0,-23 0,-1 0,1 0,-1-23,1 23</inkml:trace>
  <inkml:trace contextRef="#ctx0" brushRef="#br0" timeOffset="49754.7135">6397 3810,'0'23,"24"-23,-1 0,1-23,23 23,-24-24,1 24,23 0,-24-23,24 23,-23-24</inkml:trace>
  <inkml:trace contextRef="#ctx0" brushRef="#br0" timeOffset="50288.7042">8231 3269,'0'23,"0"1,0-1,0 1,0-1,0 1,0 23,0-24,0 1,0-1,0 1,0-1,0 1</inkml:trace>
  <inkml:trace contextRef="#ctx0" brushRef="#br0" timeOffset="50718.7043">8161 3457,'0'-24,"0"48,0-95,0 48,23-24,-23 0,47 23,-47 1,24-1,0 1,-1 23,24 0,-23 0,-1 23,1 1,-1-1,-23 1,0-1,-23 1,23-1,-24 1,-23-1,24 1,-1-24,1 0,-1 0,48 23,-24 1,23-24,1 0,-1 23,1 1,-1-24,1 23,-1-23,1 24,-1-1,1 1,-1-24</inkml:trace>
  <inkml:trace contextRef="#ctx0" brushRef="#br0" timeOffset="51182.1886">8796 3292,'0'0,"0"-23,0 46,0 1,0-1,0 1,0-1,0 1,0-1,0 1,0-1,0 1,0-1,0 1,0-1,-24 1</inkml:trace>
  <inkml:trace contextRef="#ctx0" brushRef="#br0" timeOffset="51410.8803">8796 3363,'0'-24,"0"1,23-24,1 23,-24 1,23-1,1 24,-24-23,24 23,-1-24,1 24,-1 0,1 0,-1 0,1 0</inkml:trace>
  <inkml:trace contextRef="#ctx0" brushRef="#br0" timeOffset="51653.9376">8796 3457,'0'0,"23"0,1 0,-1 0,1-24,0 24,23 0,-24 0,1 0</inkml:trace>
  <inkml:trace contextRef="#ctx0" brushRef="#br0" timeOffset="51876.7143">8796 3669,'0'23,"0"-46,23 46,1-23,23-23,-23 23,23-24,-24 24,1-23,23 23,-24-24,24 24</inkml:trace>
  <inkml:trace contextRef="#ctx0" brushRef="#br0" timeOffset="52481.5761">9501 3198,'0'24,"-23"-1,23 1,-24-1,24 24,0-23,-47 46,47-46,-23-1,-1 1,1-1,23 1,0-1,0-46,23-1,1 24,-1-23,-23-1,0 1,24-1,-1 1,-23-24,0 23,24-23,-24 24,23-24,-23 23,0 1,24-1,0 1,-1-1,1 24,-1 24,-23-1,0 1,24-1,-24 1,0 23,0-24,0 1,0-1,0 1,0-1,0 24,0-23,23-24,-23 23,24 1,-24-1,0 1,23-24</inkml:trace>
  <inkml:trace contextRef="#ctx0" brushRef="#br0" timeOffset="52670.58">9525 3527,'-24'0,"48"0,-48-23,24-1,0 1,24 23,0 0,-1-24,1 1,-1 23,1 0,23-24</inkml:trace>
  <inkml:trace contextRef="#ctx0" brushRef="#br0" timeOffset="53173.7045">9831 3198,'0'0,"0"-23,23-1,-23 48,24-1,-24 24,0-23,0-1,0 1,-24 23,24-24,0 1,0-1,0 1,-23-1,23 1,0-1,0 1,23-1,1-23,-1 0,24-23,0 23,0-24,-23 24,23 0,0 0,-23-23,23 23,-24 0</inkml:trace>
  <inkml:trace contextRef="#ctx0" brushRef="#br0" timeOffset="56153.6229">3669 4915,'0'0,"0"24,0-1,0 1,0-1,0 1,0 23,0-24,0 24,0-23,0 23,0-24,0 24,0 0,0-23,0-1,0 1,0-1,0 1</inkml:trace>
  <inkml:trace contextRef="#ctx0" brushRef="#br0" timeOffset="56476.6232">3575 5009,'0'-23,"0"46,23-70,-23 0,0 24,24-1,23 24,-47-24,23 1,1 23,-1 0,1 0,-1 0,25 23,-25-23,1 24,23 0,-24-1,-23 1,0 23,0 0,-23-24,-24 1,23-1,-23 1,0-24,23 23,-23-23</inkml:trace>
  <inkml:trace contextRef="#ctx0" brushRef="#br0" timeOffset="57390.5323">3951 5362,'0'0,"0"23,24-23,-1 0,1 0,-1 0,1-23,23 23,-47-24,23 24,1-23,-24-1,23 24,1-23,-24-1,0 1,0-1,0 1,0-1,-24 24,24-23,-23 23,23-24,-24 24,1 0,-1 0,24 24,24-24,-1 0,1 0,23 0,-24-24,24 24,-23-23,-1 23,48 0,-24 0,-23 0,-1 23,-23 1,0-1,0 1,0-1,0 1,0-1,0 1,0-1,0 1,-23-1,23 1,-24-1,24 1,24-1,-1 1,1-24,23 0,-47-24,47 24,-24-23</inkml:trace>
  <inkml:trace contextRef="#ctx0" brushRef="#br0" timeOffset="58735.7096">4845 5127,'-24'0,"1"0,23 23,-24-23,24 24,-23-1,-1 1,24-1,0 1,0-1,-23-23,23 24,0-1,23 1,1-24,-1 0,1-24,-1 24,-23-23,24 23,-1-24,-23 1,24-1,-24 1,0-1,-24 24,24-23,-23-1,-1 24,24-23,24 23,-1 0,1 0,-1 0,1 0,-1 0,24 0,-23-24,-1 24,25 0,-25 0,1 0,-1-23,1 23,-1 0,1 0,-24 23,-24-23,24 24,-23-24,23 23,-24 1,24-1,0 1,-23-1,-1-23,24 24,-23-1,23 1,0-1,0 1,23-24,1 0,-1 0,-23-24,24 24,-1 0,-23-23,24-1,-24 1,23-1,-23 1,0-1,-23 1,23-1,23 24,1-23,-1 23,1-24,-1 24,1-23,-1-1,1 1,-1-1,-23 1,0-1,24 1,-24-1,23 1,-23-1,0 0,0 1,0 46,0 1,0 0,0-1,0 24,-23-23,23 23,-24-24,24 24,0 0,0 0,0 0,0-23,-23 23,23 0,0-24,0 1,0-1,0 48,0-47,0-1,-24-23,24-23,-23 23,23-24,23 0,1 1,-1-1,1 1,-1 23,1 0,-1-24</inkml:trace>
  <inkml:trace contextRef="#ctx0" brushRef="#br0" timeOffset="60101.7129">5974 4986,'0'-24,"-24"48</inkml:trace>
  <inkml:trace contextRef="#ctx0" brushRef="#br0" timeOffset="60280.7096">5974 5315,'23'0,"-23"23</inkml:trace>
  <inkml:trace contextRef="#ctx0" brushRef="#br0" timeOffset="61294.8641">9219 4939,'0'-24,"0"1,0 46,0 1,0-1,0 1,0-1,24 1,-24-1,0 1,23 23,1-24,-24 1,23-1,1 24,23-47,-24 0,1 0,-1 0,1 0,-1-23,-23-1,0 1,0-1,-23 1,-1-1,24 1,0-1,0 1,24 23,-1-24,1 1,23 23,0 0,-23 0</inkml:trace>
  <inkml:trace contextRef="#ctx0" brushRef="#br0" timeOffset="61870.7093">10913 4844,'0'0,"0"-23,23 23,-23-24,0 1,-23 23,-24 0,23 0,1 23,-1-23,-23 24,23-1,-23 25,0-25,24 24,-24-23,47 23,-24-24,24 1,0-1,24 1,-24-1,47-23,-24 24,24-24,24 0,-48 0,25 0,-1 0,0-24,0 24,-24 0</inkml:trace>
  <inkml:trace contextRef="#ctx0" brushRef="#br0" timeOffset="62085.2706">10607 4986,'23'0,"1"0,-1 0,1 0,23 0,-24 0,1 0</inkml:trace>
  <inkml:trace contextRef="#ctx0" brushRef="#br0" timeOffset="62673.9576">12018 4515,'0'0,"0"-23,0-1,-24 24,1 0,-1 0,-23 0,24 0,-1 0,-23 47,24-23,-24 23,0 0,-24 0,24 0,0 23,24-23,-48 48,47-48,24 23,24-46,0-1,-1-23,24 24,24-24,-24 0,23-24,-23 24,24-23,-24 23,0 0,0-24,0 1</inkml:trace>
  <inkml:trace contextRef="#ctx0" brushRef="#br0" timeOffset="63079.2098">11548 4727,'23'0,"-23"23,0 1,0-1,0 1,0-1,0 1,0 0,0 23,0-24,0 1,0-1,0 1</inkml:trace>
  <inkml:trace contextRef="#ctx0" brushRef="#br0" timeOffset="64126.7127">12159 4257,'0'-24,"24"24,-1 24,1-1,-24 1,0-1,0 1,0-1,0 1,0-1,-24 1,1-24,23-24,0 1,23-1,-23 1,24-1,-1 1,1 23,-1-24,1 24,-1 0,1 24,-1-24,-23 23,24 1,-24-1,0 1,23-24,-23 23,24 1</inkml:trace>
  <inkml:trace contextRef="#ctx0" brushRef="#br0" timeOffset="67960.2651">13617 4892,'24'0,"-24"23,0 1,-24-1,1 1,-1 23,1 0,-1-24,-23 24,24 0</inkml:trace>
  <inkml:trace contextRef="#ctx0" brushRef="#br0" timeOffset="68706.83">14793 4351,'0'23,"0"1,0-1,0 24,0-23,-23 23,23-24,-24 48,24-48,0 24,-23 0,-1-23,24 23,-23-24,-1 25,1-25,23 1,0-1,-24 1,24-48</inkml:trace>
  <inkml:trace contextRef="#ctx0" brushRef="#br0" timeOffset="69014.4443">14699 4562,'24'-47,"-48"94,48-117,-1 46,-23-23,24 24,-1-1,-23 1,24 23,-1 0,1 0,-1 23,-23 1,24-1,-24 24,23-23,1 23,-1 0,-23 0,24 0,-24-24,23 24,-23-23,0 23,24-47,-24 23,23 1,-23 0,24-1,-1 1,1-24</inkml:trace>
  <inkml:trace contextRef="#ctx0" brushRef="#br0" timeOffset="69194.7257">14746 4774,'0'0,"0"-24,24 24,-1-23,1 23,-1 0,1 0,23 0</inkml:trace>
  <inkml:trace contextRef="#ctx0" brushRef="#br0" timeOffset="69792.7119">16604 4468,'24'-23,"-48"46,48-70,-48 24,1 23,-24 0,23 0,-23 0,23 23,-23 1,0-1,0 24,0 0,0 0,0 0,0 0,24 0,-1 0,1-23,23-1,0 25,47-25,-24 1,48-24,-24 0,23 0,1-24,23 24,-23-23,-1 23,1-24,-24 24,0-24,0 1</inkml:trace>
  <inkml:trace contextRef="#ctx0" brushRef="#br0" timeOffset="70037.7099">16204 4727,'-23'0,"-1"0,1 0,46 0,1-24,-1 24,24 0,0 0,0 0,-23 0,46-23</inkml:trace>
  <inkml:trace contextRef="#ctx0" brushRef="#br0" timeOffset="70637.2668">18109 4209,'0'0,"-23"0,23-23,0-1,0 1,-24 23,1 0,-1 0,-23 0,0 23,0 1,-23-1,-1 25,0-1,1 0,-1 0,24 0,0 23,24-23,-24 0,47 0,0 0,47 24,0-48,0 1,23-24,1 23,-1 1,1 0,0-24,-1 0,-23 0,24 0,-1 0,-23 0,0 0,0 0,0-24</inkml:trace>
  <inkml:trace contextRef="#ctx0" brushRef="#br0" timeOffset="71046.7224">17568 4421,'-23'0,"23"24,0-1,-24-23,24 47,0-23,0-1,0 24,0 0,24-23,-24 23,23-24,-23 1,24-1,-24 1</inkml:trace>
  <inkml:trace contextRef="#ctx0" brushRef="#br0" timeOffset="71935.7263">18297 4045,'24'-24,"-48"48,71-71,-23 47,-1 23,-23 1,24-1,-24 1,0-1,0 1,0-1,0 1,0-1,0-46,0-1,24 1,-24-1,23 1,1-1,-24 1,23 23,1-24,-1 24,1 0,-24 24,23-1,-23 1,24-1,-24 1,23-1,-23 1,0-1</inkml:trace>
  <inkml:trace contextRef="#ctx0" brushRef="#br0" timeOffset="72300.7234">19168 3974,'-24'0,"24"24,-23-1,-1 1,1-24,-1 23,0 1,-23 23,24-47,-1 23,-23 1,24-1,-1-23,1 0</inkml:trace>
  <inkml:trace contextRef="#ctx0" brushRef="#br0" timeOffset="72544.7248">18885 3974,'24'-23,"-48"46,71-46,-23 23,-24 23,23 1,-23-1,0 1,24-24,-1 23,-23 1,24-1,0-23,-1 24,1-24,-1 23</inkml:trace>
  <inkml:trace contextRef="#ctx0" brushRef="#br0" timeOffset="73047.7246">19356 3998,'23'-24,"-23"1,24-1,-1 24,1 0,-1 0,-23 24,0-1,24 24,-24-23,23-24,-23 23,0 1,0-1,24-23,-24 24,-24-24,24-24,24 24,-24-23,0-24,23 47,1-47,-24 23,23 1,1 23,-1 0,1 0,0 23,-1 1,1-1,-1 1,1-24,-1 23</inkml:trace>
  <inkml:trace contextRef="#ctx0" brushRef="#br0" timeOffset="78995.7424">21096 4539,'24'0,"-24"23,-24-23,24 24,0-1,-23 1,-1-1,24 24,-47-23,24-1,-1 24,0-23</inkml:trace>
  <inkml:trace contextRef="#ctx0" brushRef="#br0" timeOffset="79614.7292">22484 4327,'0'0,"-24"0,1 0,-1 0,1 24,-1-1,-23 1,0-1,24 24,-25 0,25 0,-24 24,23-48,24 1,0-1,0 1,24-1,-1 1,24-24,1 0,-1 0,0 0</inkml:trace>
  <inkml:trace contextRef="#ctx0" brushRef="#br0" timeOffset="80487.8664">23448 4304,'23'-24,"1"24,-24-23,-24 23,1 0,-1 23,-23-23,0 24,0-1,0 1,0 23,0 0,0-24,0 24,24-23,-1-1,24 24,0-23,0-1,0 1,0-1,47-23,-23 0,-1 0,48 0,-48 0,24 0,-23 0,46 0,-46-23</inkml:trace>
  <inkml:trace contextRef="#ctx0" brushRef="#br0" timeOffset="80720.7304">23025 4515,'0'24,"0"-48,-24 48,48-24,-1 0,1 0,-1 0,24-24,0 24,-23 0,23 0,0-23,0 23</inkml:trace>
  <inkml:trace contextRef="#ctx0" brushRef="#br0" timeOffset="81235.3391">24859 4092,'0'0,"24"-24,-24 1,0-1,0 1,-24-1,1 24,-1 0,-23 0,23 0,1 24,-24-1,-24 1,24-1,0 24,-23-23,-24 46,23-46,1 47,-1-24,24 0,0 0,0 0,47-24,-24 24,48-23,-24 23,70-24,-23-23,1 24,46-24,-24 0,1 0,23 0,-24 0,-23 0,24-24</inkml:trace>
  <inkml:trace contextRef="#ctx0" brushRef="#br0" timeOffset="81570.7311">24271 4209,'0'0,"-23"0,23 24,0 0,0 23,23-47,-23 47,0 0,0-24,0 1,0 23,0-24,0 24,0-23,24-1,-24 1</inkml:trace>
  <inkml:trace contextRef="#ctx0" brushRef="#br0" timeOffset="82681.7107">25682 4421,'0'24,"0"-1,24-23,-1 0,1 0,-1 0,-23-23,24 23,-1-24,-23 1,24 23,-24 23,0 1,0-1,23-23,-23 24,0-1,24-23,-24 24,0-1,23-23,1 0,-1 0,1 0,-24-23,23 23,1-24,0 24,-24-23,0-1,23 24,-23-23,24-1,-24 1,23 23,1 0,-24 23,23 1,-23-1,24-23,-24 24,23-24,-23 23,0 1,-23-1,-1-23,24 24</inkml:trace>
  <inkml:trace contextRef="#ctx0" brushRef="#br0" timeOffset="82865.7353">25941 4280,'-24'-23,"24"-1,-23 24</inkml:trace>
  <inkml:trace contextRef="#ctx0" brushRef="#br0" timeOffset="84016.7224">27234 4304,'0'-24,"0"1,-23-1,-24 24,0 0,47 24,-47-24,23 23,1 1,-1-1,1 1,-1-1,24 1,0-1,0 1,0-1,24-23,-1 0,24 0,0-23,-23 23,-1-24,1 1,-1 23,1-24,-24 1,23 23,-23-24,0 48,-23-1,23 1,0-1,0 1,0-1,23 1,1-24,-1 0,-23-24,24 24,0 0,-24-23,23 23,1-24,-1 1,-23-1,24 24,-1 0,1 0,-1 0,-23 24,0-1,0 1,0-1,-23-23,46-23,-23-1,24 1,-1 23,1-24,-24 1,23-1,1 24,-1 0,1 0,-1 0,-23 24,24-1,-24 1,0-1,23-23,-23 24,0-1,24-23,-1 24,1-24</inkml:trace>
  <inkml:trace contextRef="#ctx0" brushRef="#br0" timeOffset="84770.7245">28504 4257,'0'23,"24"-23,-1 0,1 0,0 0,-1 0,1 0,-24-23,23 23,-23-24,24 24,-24-24,0 1,-24 23,-23 0,0 0,23 23,1-23,-1 24,1-24,-1 47,1-23,-1-24,1 23,23 1,0-1,0 1,23-1,1 1,-1-24,1 0,-1 0,24 0,1 23,-25-23,24 0,0 0,-23-23,23 23,0 0,-47-24</inkml:trace>
  <inkml:trace contextRef="#ctx0" brushRef="#br0" timeOffset="85252.7134">29022 4209,'0'0,"0"24,0 0,0-1,0 1,0-1,0 1,0-1,0 1</inkml:trace>
  <inkml:trace contextRef="#ctx0" brushRef="#br0" timeOffset="85472.7366">29092 4045,'-23'0,"-1"0,1 0</inkml:trace>
  <inkml:trace contextRef="#ctx0" brushRef="#br0" timeOffset="87019.7413">29539 4186,'0'0,"0"-24,-23 24,23-23,-24 23,1 0,-1 0,1 0,-1 23,1-23,-1 24,1-1,-1-23,1 24,23 0,-24-1,24 1,24-24,-1 0,1 0,-1 0,1 0,-1 0,1 0,-1 0,-23-24,24 24,-1-23,1 23,-24 23,0 1,0-1,-24 1,1-1,-1 1,24 23,-23-24,-1 1,1 23,-1-24,1 24,-1-23,1-1,-1 24,1-23,-1-24,0 23,1-23,-1 0,24-23,0-1,24 24,-24-23,23-1,1 24,0-23,-1 23,1-24,-1 1,24-1,-23 24,-1-23,24-1,0 1,0-1,0 1,-23-1,70 1,-71-1,1 1,23-1,-47 1,23-1,-23 1,24-1,-24 0,0 1,-24 23,1 0,-1 23,1-23,-1 0,24 24,0 0,-23 23,23-24,0 1,0-1,0 1,23-24,-23 23,24-23,-1 0,1 0,-1 0,1 0,0-23,-1 23,1-24,23 1,-47-1,23 1,1 23,-1-24,1 1,-24-1,23 24,1 24,-24-1,0 1,-24-1,1 1,23-1,0 1,-24-24,1 23,23-46,23 23,-23-24,24 1,-24-1,23 1,1 23,-1-24,-23 1,24-1,-1 24,24 0,-23 0,-1 24,1-1,-24 1,23-1,1 1,-24-1,0 1,23-24,1 23,-1-23</inkml:trace>
  <inkml:trace contextRef="#ctx0" brushRef="#br0" timeOffset="89157.41">30809 4162,'0'24,"0"-1,0 1,0 0,0-1,0 1,0-1,24-23,-24 24,23-1,-23 1,24-24,-1 0,1 23,-1-23,1 0,-1 0,1-23,-24-1,0 1,0-1,0 1,0-1,0 1,0-1,0 0,23 24,1 0,23 0,24 0,-48 0,1 0,23 0,0 0,0 0,-24 0,24 0,-23 0,-1 0,1 0,-48 24,1-24,-1 24,-23-24,47 23,-23-23,-1 24,1-1,-1-23,1 24,23-1,0 1,0-1,23-23,1 0,-1 0,1 0,-1 0,1 0,-1-23,1 23,-24-24,23 1,-23-1,0 1,0-1,0 48,0-1,0 1,24-24,-24 23,0 1,23-24,1 0,-1 0,1 0,-1 0,-23-24,24 24,-1-23,-23-1,47 1,-23-24,-24 23,24 0,-1 1,-23-24,24 23,-1 1,-23-24,0 0,24 23,-24 1,0-24,23 23,-23 1,0-1,-23 1,-1 23,24 23,-23 1,-1-1,24 1,-23 23,-1-24,0 24,24-23,-23 23,-1 0,24 0,0-24,0 25,0-1,0 0,0-24,0 1,24 23,-1-47,1 0,0 0,-1 0,-23-24,47 24,-47-23,24 23,-1-24,1 24,-24-23,23-1,-23 1,24 23,-24-24,0 1,-24 23,24 23,0 1,0-1,0 1,24-1,-24 1,23-24,1 0,-1 0,1 0,-1 0,-23-24,24 24,-24-23,23-1,-23 1,24 23,-24-24,23 24,-23 24,0-1,0 1,0-1,0 1,0-1,24-23,-1 24,1-24,-1 0,1 0,-1 0,1-24,-1 1,1 23,0-24,-24 1,23-1,-23 1,0-1,24 24,-24-23,0-1,0 0,-24 48,1 0,-1-1,0 1,24-1,-23 1,23-1,0 1,0-1,0 1,47-24,-23 23,23-23,0 24,0-1,23-23,1 24,-24-1,0-23</inkml:trace>
  <inkml:trace contextRef="#ctx0" brushRef="#br0" timeOffset="90923.7356">28669 4750,'-23'24,"-1"-24,1 23,-1 1,0 23,1-23,-1 23,1 0,23 0,-24 0,24 0,24 0,-1-24,-23 24,47-23,1-1,-1 1,0-1</inkml:trace>
  <inkml:trace contextRef="#ctx0" brushRef="#br0" timeOffset="91518.7567">29398 5080,'-23'0,"-1"23,48-23,-1 0,1 0,-1 0,1 0,-1-23,1 23,-1-24,1 24,-24-23,0-1,0 1,0-1,-24 1,1 23,-24 0,23 0,1 23,-1 1,-23-1,24 1,-24 23,23-24,1 1,23-1,0 24,0-23,0-1,0 1,23-24,1 23,23 1,0-24,0 0,0 0,0 0,0 0,0-24</inkml:trace>
  <inkml:trace contextRef="#ctx0" brushRef="#br0" timeOffset="91766.9074">29939 5197,'24'0</inkml:trace>
  <inkml:trace contextRef="#ctx0" brushRef="#br0" timeOffset="93840.7101">30151 5009,'0'24,"0"-1,0 1,0 23,0-24,23 1,-23-1,0 1,24-24,-1 23,1-23,-1 24,1-24,-1 0,1 0,-1 0,-23-24,24 24,-24-23,0-1,23 1,-23-1,0 1,0-1,0 1,0-1,0 1,0-1,-23 24,46 0,24 0,1 0,-1 0,-24 0,24 0,-23 0,23 0,0-23,-24 23,1 0,-1 0,24 0,-23 0,-1 0,-46 0,-1 23,1 1,-24-1,47 1,-24-24,1 23,23 1,-24-1,1-23,23 24,-24-1,24 1,0-1,24-23,-1 0,1 0,-1 0,1 0,-1-23,-23-1,24 1,-1 23,-23-24,0 1,0-1,0 1,0 46,0 1,24-24,-24 23,23 1,1-1,-1-23,1 0,23 0,0 0,-24-23,1-1,0 24,-1-23,1-1,-24 1,23-1,1-23,-24 24,47-1,-47-23,23 24,1-1,-1 0,-23 1,0-1,0 1,0-1,-23 1,-1 23,1 0,-1 0,1 23,-1-23,1 24,23-1,-24 1,1-1,23 1,-24 23,24-23,0 23,24 0,-24-24,23 1,1 23,-24-24,0 1,23-1,1 1,-24-1,47 1,-24-24,1-24,-1 24,1 0,-1 0,-23-23,24-1,23 24,-47-23,23-1,1 1,-24-1,0 1,-24 23,1 0,23 23,0 1,0-1,23-23,-23 24,24-1,-24 1,23-1,1-23,-1 0,1 0,-1 0,1 0,-1-23,-23-1,24 1,-1-1,-23 1,24-1,-24 1,24-1,-24 1,23 23,-46 23,23 1,-24-24,24 23,0 1,0-1,0 1,0-1,0 1,24-1,-1-23,1 24,-1-24,1 0,-1-24,1 24,23 0,-47-23,23-1,1 1,-1-1,1 1,-1-1,-23 1,0-1,0 1,-23 23,-1 0,1 0,-1 23,1-23,23 24,0-1,0 1,0-1,0 1,0-1,0 1,23-1,1-23,46 24,-46-1,-1-23,24 24</inkml:trace>
  <inkml:trace contextRef="#ctx0" brushRef="#br0" timeOffset="94226.8856">32573 4821,'24'0,"-1"-24,-23 48,0-1,0 1,0 0,0-1,0 24,0-23,0-1,0 24,0-23,24 23,-1 23,1 24,-24-47,0-23,0 23,0 23,-24-46,-23 0,24-1,-24 1</inkml:trace>
  <inkml:trace contextRef="#ctx0" brushRef="#br0" timeOffset="98377.7374">6256 6702,'-24'0,"1"0,23 24,-47-24,47 23,-24 1,1-24,-24 24,47-1,-47 1,23-1,1-23,-1 24,1-24,-1 23,1-23,23 24,0-1,0 1,23-24,1 23,-1 1,1-24,-1 23,24 1,0-1,-23 1,23-24,-24 23,24 1,-47-1,24-23,-1 0,-23 24,24-1</inkml:trace>
  <inkml:trace contextRef="#ctx0" brushRef="#br0" timeOffset="99427.7368">5362 6891,'0'-24,"-23"24,-1 0,-23 24,47-1,-47 1,24-1,-1 1,1 23,-24 0,23 0,0 0,24 0,-23 0,23-24,23 1,-23-1,48 1,-25-1,24-23,0 0,-23 0,23 0,0 0,-24-23</inkml:trace>
  <inkml:trace contextRef="#ctx0" brushRef="#br0" timeOffset="100378.7346">6562 6608,'0'24,"0"-1,0 1,23-1,1 24,-24-23,23 23,1-23,-1-1,-23 24,24-23,-1-1,-23 48,24-71,-1 23,-23 1,0-1,0 1,24-24,-1 0,1-24,-24 1,0-1,0 1,23 23,-23-47,24 23,-24 1,0-24,23 23,1-23,-24 24,0-25,23 25,-23-1,24 1,0 23,-24-24</inkml:trace>
  <inkml:trace contextRef="#ctx0" brushRef="#br0" timeOffset="102482.4819">7267 6373,'0'24,"0"-1,0 1,0-1,0 24,0-23,24 23,-24 0,0 23,0-46,23 23,-23 24,0-48,0 24,0 0,0 0,-23-23,23 23,0 0,0-24,0 24,0 0,0-23,0-1,0 1</inkml:trace>
  <inkml:trace contextRef="#ctx0" brushRef="#br0" timeOffset="103920.1474">6938 6702,'0'0,"-24"0,24-23,-23 23,23-24,-24 24,1 0,23 24,-24-24,24 23,24-23,-24 24,23-24,1 0,-1 0,1 0,23 0,-23-24,-1 24,1 0,23 0</inkml:trace>
  <inkml:trace contextRef="#ctx0" brushRef="#br0" timeOffset="106041.3154">7573 6702,'0'24,"0"-1,23 1,-23 0,24 23,-24-24,0 1,0-1,24 1,-24-1,23 1,1-1,-1 1,1-24,-1 0,1 0,-1-24,-23 1,24 23,-24-24,0 1,0-1,0 1,0-1,0 1,-24-1,24 1,-23 23,23-24,23 24,1-24,-1 24,24 0,-23-23,23 23,-24 0,48-24,-48 24</inkml:trace>
  <inkml:trace contextRef="#ctx0" brushRef="#br0" timeOffset="106959.7742">8326 6608,'23'0,"1"0,-1 0,1 0,-1 0,24 0,-23 24,23-24,0 0,0 0,-24 0,24 23,-23-23,23 0,0 24,-47-1,23-23,-23 24,-23-1,23 1,-24-24,1 24,-1 23,-23-24,0 1,0-1,24 1,-24-1,0 24,0-23,23-1,-23 1</inkml:trace>
  <inkml:trace contextRef="#ctx0" brushRef="#br0" timeOffset="109277.7685">9596 6844,'23'0,"1"0,-1-24,1 24,-1 0,1 0,23-23,-24 23,1 0,-1 0,1 0</inkml:trace>
  <inkml:trace contextRef="#ctx0" brushRef="#br0" timeOffset="109553.7454">9619 7008,'24'0,"23"0,0 0,-24-23,1 23,23 0,-24-24</inkml:trace>
  <inkml:trace contextRef="#ctx0" brushRef="#br0" timeOffset="115154.7521">11548 6702,'23'0,"-23"-23,-23 23,23 23,-24-23,1 0,-1 24,1-1,-25 1,25 0,-1 23,-23-24,24 1,-24-1,47 24,-24-47,1 47,23-23,23-24,1 23,23-23,-24 0,24 0,-23 0,23 0,-23 0,-1 0,24 0,-47-23</inkml:trace>
  <inkml:trace contextRef="#ctx0" brushRef="#br0" timeOffset="115905.4967">10960 6632,'23'0,"-46"0,23 23,0 1,-24-24,1 23,-1 1,1-1,-1 1,1-24,-1 24,0-1,1 1,-1-1,1-23,-1 24,24-1,-23-23,-1 0,24 24,0-1,0 1,24-1,-1-23,-23 24,24-24,23 23,0 1,-23-24,-1 23,1-23,-1 24,1-24,-24 23</inkml:trace>
  <inkml:trace contextRef="#ctx0" brushRef="#br0" timeOffset="116963.7584">11783 6702,'-24'0,"48"24,-24-1,0 1,23-24,-23 24,0-1,24 1,-24-1,23 1,1-1,-24 1,23-24,-23 23,24-23,-1 0,1 0,-24-23,23 23,-23-24,0 1,0-1,0 1,0-1,-23 24,23-23,23-1,1 24,-1-24,1 24,0-23,23 23</inkml:trace>
  <inkml:trace contextRef="#ctx0" brushRef="#br0" timeOffset="117911.1195">12418 6279,'0'24,"0"-1,0 1,0 23,0 0,0-24,0 24,0 0,0 0,0 0,0 0,0 0,0 1,0-1,0-24,0 24,0-23,0-1,0 24,0-23,0-1,0 1,0-1,23-23</inkml:trace>
  <inkml:trace contextRef="#ctx0" brushRef="#br0" timeOffset="118497.7565">12794 6632,'-23'0,"-1"23,24 1,0-1,0 1,24-1,-1 1,-23 0,0-1,24-23,-1 24,1-24,-1 0,1 0,-24-24,0 1,0-1,0 0,0 1,23-1,1 24,-24-23,47 23,-24-24,24 24,0 0,-23 0,-1 0,1-23</inkml:trace>
  <inkml:trace contextRef="#ctx0" brushRef="#br0" timeOffset="119317.7867">13453 6561,'23'0,"-23"24,24-24,-1 0,1 0,-1 0,-23 23,24-23,-1 0,1 0,-1 0,1 0,-24 24,23-24,1 0,-24 23,0 1,-24-1,1-23,23 24,-24-1,1 1,-1 0,-23-1,47 1,-47-1,24 1,-1-1,-23 1,24-1,-24 1,47-1</inkml:trace>
  <inkml:trace contextRef="#ctx0" brushRef="#br0" timeOffset="125820.2527">11218 7290,'24'0,"23"0,-24-23,24 23,-23 0,-1-24,25 24</inkml:trace>
  <inkml:trace contextRef="#ctx0" brushRef="#br0" timeOffset="127324.475">22107 5056,'24'-23,"-1"23,1-24,-1 24,25 0,-25 0,24 0,0 0,-23 0</inkml:trace>
  <inkml:trace contextRef="#ctx0" brushRef="#br0" timeOffset="129100.7647">14393 6844,'0'0,"24"0,-24-24,23 24,1-23,23 23,-24 0,1 0,-1 0,1 0,0 0</inkml:trace>
  <inkml:trace contextRef="#ctx0" brushRef="#br0" timeOffset="129326.6579">14299 7032,'0'23,"24"-23,-1 0,1-23,23 23,0 0,-24 0,24-24,0 24,-23 0,0-23,23 23</inkml:trace>
  <inkml:trace contextRef="#ctx0" brushRef="#br0" timeOffset="130452.7763">16275 6491,'23'0,"-46"0,23 0,0 23,-24-23,1 24,-1-24,24 23,-47 1,24-1,-1 1,1-1,-24 1,23-1,1-23,-1 0,1 24,-1-1,24 1,0 0,24-24,-1 23,24 1,-23-24,23 23,-24-23,24 24,0-24,0 23,0 1,0-24,-23 23,23-23,-24 0,1 0,-24 24,23-24,-23 23</inkml:trace>
  <inkml:trace contextRef="#ctx0" brushRef="#br0" timeOffset="131808.3075">17310 6256,'0'-24,"0"48,0-1,0 1,-24 23,24-24,0 24,-23 0,23 0,0-23,-24 23,1 0,23 0,-24-24,24 24,-23-23,23 0,-24-1,24 1,0-1,-24-23,24 24,-23-24</inkml:trace>
  <inkml:trace contextRef="#ctx0" brushRef="#br0" timeOffset="132201.7883">17263 6326,'0'-23,"0"46,23-70,1 24,-24-1,23 24,1-23,-24 46,0 1,0-1,0 1,0 23,23-24,-23 24,24-23,-24 23,23-24,-23 24,0-23,0-1,24 24,-24-23,23-1,-23 1,0-1,0 1,24-24,-24 24</inkml:trace>
  <inkml:trace contextRef="#ctx0" brushRef="#br0" timeOffset="132377.774">17286 6679,'0'-24,"24"1,-24-1,23 24,1 0,-24-23</inkml:trace>
  <inkml:trace contextRef="#ctx0" brushRef="#br0" timeOffset="133503.5689">17733 6538,'0'-24,"23"48,-23-1,0 1,0-1,24-23,-24 24,24-1,-24 1,0-1,23 1,1-1,-1 1,1-24,-1 0,1 0,-24-24,0 1,0-1,-24 1,24-1,0 1,-23-1,23 1,23-1,1 1,-1 23,1 0,-1 0,1-24,-1 24,1 0,23 0</inkml:trace>
  <inkml:trace contextRef="#ctx0" brushRef="#br0" timeOffset="134223.7968">18486 6185,'0'-23,"0"46,0-70,0 23,0 1,0-1,0 48,0-1,0 25,0-25,0 24,0 0,23 0,-23 0,0 24,0-24,24 0,-24 23,0-23,0 0,0 0,0-23,0 23,0 0,0 0,0-23,0-1</inkml:trace>
  <inkml:trace contextRef="#ctx0" brushRef="#br0" timeOffset="135044.6855">18838 6420,'0'24,"0"-1,0 1,0-1,0 1,24-1,-24 1,0-1,23 1,1-24,-1 23,1 1,-1-24,1 0,-1 0,1-24,0 24,-1-23,-23-1,0 1,0-1,0 1,0-1,-23 1,23-1,-24 24,24-23,24 23,-24-24,23 24,1 0,-1 0,1 0,23-23,-24 23,1 0</inkml:trace>
  <inkml:trace contextRef="#ctx0" brushRef="#br0" timeOffset="135813.7241">19638 6326,'23'0,"1"0,0 24,-1-24,1 0,-1 0,24 0,-23 0,-1 0,-23 23,24-23,-1 0,1 24,-1-24,-23 23,0 1,-23-1,-1 1,24-1,-23 1,-1-1,1 1,-1-1,-23 1,24-1,-24 24,-1-47</inkml:trace>
  <inkml:trace contextRef="#ctx0" brushRef="#br0" timeOffset="138638.7768">22554 6256,'0'23</inkml:trace>
  <inkml:trace contextRef="#ctx0" brushRef="#br0" timeOffset="138875.6721">23025 6209,'0'0,"23"0</inkml:trace>
  <inkml:trace contextRef="#ctx0" brushRef="#br0" timeOffset="139116.7301">22789 6561,'24'0,"-24"24,0-1</inkml:trace>
  <inkml:trace contextRef="#ctx0" brushRef="#br0" timeOffset="139733.7807">23707 6091,'23'-24,"-23"48,-23-24,23 23,0 1,0 23,0 0,-24-23,24-1,-23 24,23-23,0-1,0 24,-24-23,1-1,23 24,-24-23,24-1,-23 1</inkml:trace>
  <inkml:trace contextRef="#ctx0" brushRef="#br0" timeOffset="140052.7832">23660 6138,'0'0,"47"-47,-47 23,0 1,23-1,1 24,-24 24,0-1,0 1,23 23,-23-23,0 23,24-24,-24 1,23 23,-23-24,24 1,-1-1,-23 1,24-1,-24 1,23-1,-23 1,0-1,24-23</inkml:trace>
  <inkml:trace contextRef="#ctx0" brushRef="#br0" timeOffset="140233.7771">23636 6373,'0'-23,"24"23,-1 0,1 0,-1 0,24 0</inkml:trace>
  <inkml:trace contextRef="#ctx0" brushRef="#br0" timeOffset="140917.7797">24224 6256,'0'0,"0"-24,0 48,0-1,0 1,0-1,0 1,24-24,-1 23,-23 1,24-24,-1 23,-23 1,24-24,-1 0,-23 23,24-23,-24 24,23-24,1 0,-24-24,0 1,0-1,0 1,0-1,0 1,0-1,0 1,0-1,0 1,23 23,1-24,-1 24,24-23,0 23,0 0,-23 0,-1 0</inkml:trace>
  <inkml:trace contextRef="#ctx0" brushRef="#br0" timeOffset="141446.7812">25306 6279,'-24'0,"24"-23,47-1,0 24,-23 0,23-23,0 23,-23 0,-1 0,1 0,-1 0</inkml:trace>
  <inkml:trace contextRef="#ctx0" brushRef="#br0" timeOffset="141651.7779">25282 6373,'0'24,"24"-24,-1 0,24 0,1 0,-25 0,24 0,-23-24,23 24</inkml:trace>
  <inkml:trace contextRef="#ctx0" brushRef="#br0" timeOffset="142155.7431">26223 6185,'0'-23,"0"-1,-23 24,-1 0,1 24,-24-24,23 23,1 1,-1-1,-23 1,23-1,1 1,23 23,0-24,0 1,0-1,0 1,47-24,24 23,-48-23,24 0,0 0,0 0,-23 0</inkml:trace>
  <inkml:trace contextRef="#ctx0" brushRef="#br0" timeOffset="142957.7768">26623 6185,'0'-23,"0"46,0 1,0-1,0 1,0-1,0 1,23-24,1 23,-24 1,24-1,-1 1,-23-1,24-23,-24 24,23-24,1 0,-24-24,0 1,0-1,0 1,0-1,0 1,0-1,0 1,23 23,-23-24,24 24,-1 0,1 0,23-23,-24 23,24 0,0 0,0 0,0 0,-23-24,46 24</inkml:trace>
  <inkml:trace contextRef="#ctx0" brushRef="#br0" timeOffset="148470.7476">14511 8231,'23'0,"1"0,-1 0,25 0,-25 0,24 0,0 0,0-23,0 23</inkml:trace>
  <inkml:trace contextRef="#ctx0" brushRef="#br0" timeOffset="148696.4217">14487 8443,'0'0,"0"23,24-23,-1 0,24 0,1-23,-25 23,24 0</inkml:trace>
  <inkml:trace contextRef="#ctx0" brushRef="#br0" timeOffset="152192.8178">16675 8067,'0'-24,"0"48,0-24,-24 0,1 0,-1 23,1-23,-1 24,1-1,-25-23,25 24,-24-1,47 1,-47-1,23-23,-23 24,47-1,-47-23,47 24,-23-24,-1 23,48 1,-1-24,24 23,-47 1,47-24,-23 0,23 0,-24 23,1-23,23 24,-23-1,23-23,-47 24,23-24</inkml:trace>
  <inkml:trace contextRef="#ctx0" brushRef="#br0" timeOffset="153082.7969">17098 8208,'0'-24,"0"1,0 46,0 1,0-1,23 1,1-1,-24 1,0-1,24-23,-1 24,1-1,-1-23,1 0,-24 24,23-24,1 0,-24-24,23 1,-23-1,0 1,0-1,-23 24,23-23,0-1,23 1,1 23,-24-24,23 24,24-23,0-1,-23 24,-1 0</inkml:trace>
  <inkml:trace contextRef="#ctx0" brushRef="#br0" timeOffset="153878.797">17898 7714,'0'0,"23"0,-23-24,0 1,0 46,0 1,0-1,0 24,0-23,24 23,-24 0,23 0,-23 0,0 24,0-24,0 0,0 23,-23-23,23 0,0 0,0-23,0 23,0 0,0-24,0 1,0-1,0 1,0-1</inkml:trace>
  <inkml:trace contextRef="#ctx0" brushRef="#br0" timeOffset="155150.7817">18580 7808,'23'0,"-23"23,0 1,-23-1,23 24,0-23,0 23,-24 0,1-23,23 23,0 0,-24-24,1 24,23-23,-24-1,1 1,-1-1,24 1,0-48,0 1,0-1,0 1,24-1,-24-23,23 0,-23 24,24-24,-24 23,0-23,23 23,-23-23,24 24,-24-1,0 1,23-1,1 1,-24 46,23 1,-23-1,24 1,-1 23,-23-24,0 24,24-23,-1 23,-23-23,0-1,0 1,24 23,-24-24,23 1,-23-1,0 1,0-1,24-23</inkml:trace>
  <inkml:trace contextRef="#ctx0" brushRef="#br0" timeOffset="155352.787">18509 8161,'0'0,"0"-24,24 24,-1 0,1-23,-1 23,1 0</inkml:trace>
  <inkml:trace contextRef="#ctx0" brushRef="#br0" timeOffset="156060.7959">18932 8019,'0'-23,"-23"23,23 23,23-23,-23 24,0 0,24-1,-1 1,-23-1,0 1,24-1,-1 1,-23-1,24-23,0 24,-1-24,-23-24,24 1,-24-1,0 1,0-1,0 1,0-1,23 1,1 23,23-24,-24 24,1-24,23 24,0-23</inkml:trace>
  <inkml:trace contextRef="#ctx0" brushRef="#br0" timeOffset="156936.805">19732 7808,'-23'0,"46"0,1 0,-1 23,1-23,-1 24,24-24,-23 0,-1 0,24 0,-23 23,23-23,-24 0,1 0,-1 0,1 0,-1 0,1 0,-24 24,23-24,-23 23,-23 1,-1-1,1 1,-24-1,23 1,1 0,-1-1,-23 1,0-1,24 1,-1-1,-23 24</inkml:trace>
  <inkml:trace contextRef="#ctx0" brushRef="#br0" timeOffset="160833.7937">22978 7690,'0'24,"-24"-1,24 1,0 23,0-24,0 24,-23-23,23 23,0-24,0 24,0-23,-24 0,24-1,0 1,-23-1</inkml:trace>
  <inkml:trace contextRef="#ctx0" brushRef="#br0" timeOffset="161178.7967">22931 7714,'0'0,"0"-24,0 1,23 23,1-24,-1 24,1 0,-1 0,24 0,-47 24,24-24,-24 23,0 1,0-1,0 1,-24-1,24 1,0-1,-23 1,-1-1</inkml:trace>
  <inkml:trace contextRef="#ctx0" brushRef="#br0" timeOffset="161629.3573">23330 7690,'0'0,"0"24,0-1,0 1,0-1,0 1,0-1,0 24,0 0,0-23,0-1,0 1,0-1,0 1,-23-24</inkml:trace>
  <inkml:trace contextRef="#ctx0" brushRef="#br0" timeOffset="162025.7843">23283 7831,'0'-117,"0"234,24-258,-1 118,-23-1,0 1,24-1,-1 1,1 23,23 0,-47 23,0 1,0-1,0 1,0-1,0 1,0-1,0 1,0-1,-24-23,1 24,-1-24,24 23,24-23,-1 24,1-24,-1 23,1-23,-24 24,47-1,-47 1,24-24,-1 23,1-23,-24 24</inkml:trace>
  <inkml:trace contextRef="#ctx0" brushRef="#br0" timeOffset="162672.8023">23942 7690,'0'0,"0"-23,-24 23,1 0,-1 0,24 23,0 1,-23-1,-1 1,24 23,0-24,-23 24,23-23,0-1,0 1,23-1,-23 1,24-1,-1-23,1 0,-1 0,1-23,-1 23,1-24,-1 24,1-23,-1-24,-23 23,0 1,0-1,0 1,0-1,-23-23,-1 24,1-1,-1 24,1 0</inkml:trace>
  <inkml:trace contextRef="#ctx0" brushRef="#br0" timeOffset="163160.3739">24436 7596,'0'0,"0"-23,0 46,0 1,0-1,-24-23,24 47,0-23,0-1,0 24,-23-23,23-1,0 1,0-1,0 1,0-1,0 1,0-1,0 1,0-1,0 1,0-48</inkml:trace>
  <inkml:trace contextRef="#ctx0" brushRef="#br0" timeOffset="163401.3561">24412 7714,'0'-165,"0"330,24-330,-24 142,23-1,1 24,-1 0,1 0,-1 24,-23-1,24 1,-24-1,0 1,0-1,0 1,-24-1,24 1,-23-24,-1 23</inkml:trace>
  <inkml:trace contextRef="#ctx0" brushRef="#br0" timeOffset="164451.7201">24906 7643,'0'-23,"-23"23,-1 23,1-23,23 24,-47-1,23 1,24-1,-47 24,47-23,-24-1,24 1,0-1,0 1,0-1,0 1,24-1,-1-23,1 0,23 0,-23 0,23 0,-47-23,47-1,-24 24,1-47,-1 47,-23-23,24-1,-24 1,0-1,0 1,-24-1,24 1,0-1,-47 1,24 23,23-24,-24 24,1 0</inkml:trace>
  <inkml:trace contextRef="#ctx0" brushRef="#br0" timeOffset="164905.8003">25447 7643,'0'0,"0"-23,0-1,0 1,0-1,-23 24,23-23,-24 23,0 0,1 0,-1 0,24 23,-23-23,-1 24,24 23,-23-24,23 24,0-23,0-1,23 1,-23-1,0 1,24-24,-1 23,-23 1,0-1,0 1,0-1,-23 1,-1-24,1 0,-1 0,1 23,-1-23</inkml:trace>
  <inkml:trace contextRef="#ctx0" brushRef="#br0" timeOffset="165376.8407">25776 7526,'-23'0,"46"0,1 0,-1 0,1 0,-1 0,1 0</inkml:trace>
  <inkml:trace contextRef="#ctx0" brushRef="#br0" timeOffset="165594.8139">25823 7549,'0'24,"-23"-24,23 23,0 1,0-1,0 1,0-1,0 1,0-1,-24 1,24-1,0 1</inkml:trace>
  <inkml:trace contextRef="#ctx0" brushRef="#br0" timeOffset="165770.8009">25659 7925,'70'-47,"-140"94,93-47,1 0,-1 0,1 0,-1 0,1-23,-1 23</inkml:trace>
  <inkml:trace contextRef="#ctx0" brushRef="#br0" timeOffset="166098.8065">26106 7573,'0'0,"47"-24,-24 24,24 0,-23 0,23 0,0 0,-24 0,24 0,-23 0,-1 0,24 0</inkml:trace>
  <inkml:trace contextRef="#ctx0" brushRef="#br0" timeOffset="166323.7933">26364 7549,'0'24,"-23"-1,23 1,0-1,0 1,-24-1,24 1,-23-1,23 1,-24 23,24-24,0 1</inkml:trace>
  <inkml:trace contextRef="#ctx0" brushRef="#br0" timeOffset="166723.8119">26670 7620,'0'-24,"24"1,-1 23,24 0,-23-24,-1 24,1 0,23 0,0 0,-24 0,1 0,-1 24</inkml:trace>
  <inkml:trace contextRef="#ctx0" brushRef="#br0" timeOffset="166953.3454">26882 7596,'-24'24,"212"-71,-399 94,258-71,-94 71,47-23,0-1,0 1,0-1,0 1,0-1,0 1,0-1,0 1,0-1</inkml:trace>
  <inkml:trace contextRef="#ctx0" brushRef="#br0" timeOffset="167138.3439">26694 7972,'47'0,"0"-23,-141 46,164-23,-46-23,-1 23,1 0,23 0,-24 0,24-24,-23 24,-1-23</inkml:trace>
  <inkml:trace contextRef="#ctx0" brushRef="#br0" timeOffset="167510.8143">27446 7596,'0'-23,"0"46,-23-46,-1 23,1 0,-24 0,47 23,-48 1,25-1,-1 1,1-1,-1 1,24-1,0 1,0 23,24-24,-24 1,23-24,-23 23,24-23,-1 0,1 0,0 0,-1-23,1 23,-1-24,1 1,-1-1,-23 1,0-1,0 1,0-1,-23 24,23-23</inkml:trace>
  <inkml:trace contextRef="#ctx0" brushRef="#br0" timeOffset="168315.8059">27658 7573,'0'0,"0"-24,0 48,0-1,0 1,0-1,0 1,0-1,-24 1,24-1,-23 1,23-1,0 1,0-1,0-46,0-1,0 1,0-24,0 23,23 1,1-24,-24 23,23-23,-23 24,24-1,-24 48,0-1,0 1,0-1,0 24,23-23,-23-1,0 1,24-24,-1 23,-23 1,0-1,24-23,-1 0,1 0,-1 0,1 0,-24-23,0-1,0 1,0-1,0 1,0-1,0 1,0-1,0 1,0-1,0 1,0-1</inkml:trace>
  <inkml:trace contextRef="#ctx0" brushRef="#br0" timeOffset="168752.7995">28669 7526,'0'-24,"0"48,0-1,-23 24,23-23,0-1,0 24,0-23,0 46,0-46,0-1,0 1</inkml:trace>
  <inkml:trace contextRef="#ctx0" brushRef="#br0" timeOffset="172996.8058">14581 9854,'24'0,"0"-24,-1 24,24 0,0 0,-23 0,-1 0</inkml:trace>
  <inkml:trace contextRef="#ctx0" brushRef="#br0" timeOffset="173256.8034">14558 10066,'0'0,"23"0,25 0,-1 0,-24 0,1 0,-1 0,1 0</inkml:trace>
  <inkml:trace contextRef="#ctx0" brushRef="#br0" timeOffset="177521.9198">16628 9548,'23'-23,"-46"46,46-23,-46 0,-1 24,1-1,23 1,-47-1,23 1,-23-1,23 1,1-1,-24 1,23-24,-23 23,24 1,-1-24,24 23,0 1,24-24,-1 23,1-23,-1 24,1-1,23-23,-24 24,1-24,47 24,-48-1,1 1,-1-24,1 23,-1 1,1-1</inkml:trace>
  <inkml:trace contextRef="#ctx0" brushRef="#br0" timeOffset="179084.8132">17027 9689,'0'24,"0"-1,24 1,-1-1,1 1,-24-1,23 1,1-24,-24 23,24 1,-1-24,1 23,-1-23,1 0,-1-23,1-1,-24 1,0-1,0 1,0-1,-24 1,1 23,23-24,0 1,23-1,1 24,23 0,-24-23,24 23,0 0,-23-24</inkml:trace>
  <inkml:trace contextRef="#ctx0" brushRef="#br0" timeOffset="179813.6468">18086 9289,'0'-23,"0"46,0 1,0 23,0-23,0 23,0 0,0 0,0 0,0 0,0 0,0 0,0 0,0 23,0-23,-24-23,24 23,0-23,0 23,0-24,-23 1,23-1,0 1</inkml:trace>
  <inkml:trace contextRef="#ctx0" brushRef="#br0" timeOffset="180581.8119">18815 9619,'0'0,"0"-24,0 1,-24 23,1 0,-1 23,1-23,-1 24,1-24,-1 23,1 1,-1-1,1 1,23-1,-24 1,24-1,0 1,0-1,24 1,23-24,-24 0,1 0,-1 0,24 0,-23 0</inkml:trace>
  <inkml:trace contextRef="#ctx0" brushRef="#br0" timeOffset="181194.808">19026 9572,'0'23,"0"1,0-1,24 1,-24-1,24-23,-1 24,-23-1,24 1,-1-24,-23 23,24-23,-24-23,0-1,0 1,0-1,23 1,1-1,-24 1,23 23,1-24,-1 24,1 0,-1-23,1 23,-1 0,1 0,-1-24</inkml:trace>
  <inkml:trace contextRef="#ctx0" brushRef="#br0" timeOffset="182097.8331">19756 9431,'23'0,"1"23,-1 1,24-1,-23-23,-1 0,1 24,23-24,-24 23,1-23,-1 0,1 24,-1-24,1 0,-1 0,-23 23,0 1,0-1,-23-23,-1 24,1-1,-24-23,23 24,-23 23,0-47,0 47,0-24</inkml:trace>
  <inkml:trace contextRef="#ctx0" brushRef="#br0" timeOffset="184289.8278">22695 9337,'24'0</inkml:trace>
  <inkml:trace contextRef="#ctx0" brushRef="#br0" timeOffset="184519.6088">23213 9289,'0'0,"0"24</inkml:trace>
  <inkml:trace contextRef="#ctx0" brushRef="#br0" timeOffset="184734.6096">22884 9760,'0'23</inkml:trace>
  <inkml:trace contextRef="#ctx0" brushRef="#br0" timeOffset="185692.8375">24083 9195,'0'0,"23"0,-23-23,0 46,-23 1,23-1,0 1,-24-1,24 25,0-25,0 24,0-23,-23 23,23-24,-24 1,1 23,23-24,0 1,-24-1,24 1,-23-1,23-46,0-1,0 1,23-1,-23-23,24 0,-24 24,0-24,23 23,-23-23,0 0,0 23,0-23,0 24,0-1,0 1,24 23,-1 0,1 23,-1 1,-23-1,0 1,24 23,-24-23,24 23,-24 0,0-24,23 24,1 24,-24-48,0 1,0-1,23 1,-23-1</inkml:trace>
  <inkml:trace contextRef="#ctx0" brushRef="#br0" timeOffset="185861.8173">24012 9595,'-23'-23,"258"117,-447-165,212 24,24 47,-1 0,24-23</inkml:trace>
  <inkml:trace contextRef="#ctx0" brushRef="#br0" timeOffset="186547.264">22201 7808</inkml:trace>
  <inkml:trace contextRef="#ctx0" brushRef="#br0" timeOffset="186783.5081">22531 7737,'0'24</inkml:trace>
  <inkml:trace contextRef="#ctx0" brushRef="#br0" timeOffset="186989.8166">22390 8114,'0'23</inkml:trace>
  <inkml:trace contextRef="#ctx0" brushRef="#br0" timeOffset="188119.8163">24506 9454,'0'-23,"0"46,0 24,0 0,0-23,0-1,24 1,-24-1,23 1,-23-1,24-23,-1 0,1 0,-1-23,-23-1,0 1,0-1,0 1,0-1,0-23,-23 47,23-23,0-1,0 1,23 23,1-24,-1 1,1 23,-1 0,1 0,0 0,23 0</inkml:trace>
  <inkml:trace contextRef="#ctx0" brushRef="#br0" timeOffset="189093.8486">25282 9454,'0'-23,"24"23,-1-24,1 24,-1 0,25 0,-25 0,24 0,0 0</inkml:trace>
  <inkml:trace contextRef="#ctx0" brushRef="#br0" timeOffset="189330.7897">25306 9619,'23'0,"24"0,1 0,-25-24,24 24,0 0,-23 0</inkml:trace>
  <inkml:trace contextRef="#ctx0" brushRef="#br0" timeOffset="189822.8113">26388 9384,'0'-24,"0"48,0-71,0 23,0 0,0 1,-24 23,1 0,-1 0,-23 23,24 1,-1 0,-23-24,24 47,-24 0,23-24,1 24,23 0,-24 0,24-23,0-1,24 24,23-47,-24 24,24-24,0 0,0 0,0 0</inkml:trace>
  <inkml:trace contextRef="#ctx0" brushRef="#br0" timeOffset="190592.7317">26882 9266,'0'0,"0"-24,-24 24,1 24,23-1,0 1,0 0,0-1,0 24,0-23,0-1,23 24,-23-23,24-1,-24 1,0-1,23-23,1 0,-1 0,-23-23,24-1,-24 1,23 23,-23-24,0 1,0-1,0 1,0-1,0 1,0-1,24 24,-1 0,24-23,-23 23,23 0,23-24,-23 24,1-24</inkml:trace>
  <inkml:trace contextRef="#ctx0" brushRef="#br0" timeOffset="195427.9959">14605 11336,'24'0,"-1"0,1 0,-1-24,1 24,-1 0,24 0,-23 0,23 0</inkml:trace>
  <inkml:trace contextRef="#ctx0" brushRef="#br0" timeOffset="195692.6144">14629 11500,'0'24,"23"-24,1 0,-1 0,1 0,-1 0,1 0,-1 0,71-24</inkml:trace>
  <inkml:trace contextRef="#ctx0" brushRef="#br0" timeOffset="198160.8199">16345 11218,'0'0,"-23"-24,-1 24,1 0,-1 0,1 24,-1-24,1 24,-24-24,47 23,-47 24,47-23,-47-1,47 1,-47-1,23 24,24-23,0-1,0 1,0-1,0 1,24-1,23-23,0 0,0 0,-24 0,24 0,0 0,0-23</inkml:trace>
  <inkml:trace contextRef="#ctx0" brushRef="#br0" timeOffset="198732.4039">16040 11077,'23'0,"1"0,-1 0,1-24,23 24,-24 0,24 0,0 0,-23 0</inkml:trace>
  <inkml:trace contextRef="#ctx0" brushRef="#br0" timeOffset="201721.2008">17286 11077,'-23'23,"-1"-23,1 24,-1-24,1 0,-1 23,0-23,1 24,-1-1,1-23,-1 24,1-24,-1 24,1-24,-1 23,1 1,-1-24,24 23,0 1,24-24,-24 23,23 1,1-24,-1 0,1 23,-1 1,1-24,23 23,-47 1,23-24,1 0,0 23,-1-23,-23 24</inkml:trace>
  <inkml:trace contextRef="#ctx0" brushRef="#br0" timeOffset="202976.8278">17615 11147,'0'24,"24"-1,-24 1,0 0,23-1,1 1,-1-1,1 1,-1-1,1-23,0 24,23-24,-24 0,1 0,-24-24,23 24,-23-23,0-1,0 1,0-1,0 1,0-1,-23 0,23 1,23 23,1 0,-1-24,24 24,-23-23,23 23,-24 0</inkml:trace>
  <inkml:trace contextRef="#ctx0" brushRef="#br0" timeOffset="203705.7689">18462 10724,'0'-23,"24"23,-24 23,0 1,0-1,0 1,0-1,23 24,-23 0,0 0,0-23,0 46,0-46,24 23,-24 0,0 0,0-23,0 23,0-24,0 24,0-23,-24-1,24 24,-23-23,23-1,0 1</inkml:trace>
  <inkml:trace contextRef="#ctx0" brushRef="#br0" timeOffset="204361.8298">18768 11077,'0'-24,"0"48,0-1,0 1,23-24,-23 23,24 1,-24-1,0 1,23 0,1-24,-24 23,23-23,1 0,-1 0,1-23,-24-1,23 24,-23-24,0 1,0-1,0 1,-23 23,23-24,23 24,1 0,-1-23,1 23,23 0,0 0,0-24,-23 24,-1 0</inkml:trace>
  <inkml:trace contextRef="#ctx0" brushRef="#br0" timeOffset="205183.8259">19520 10936,'24'0,"-24"23,23-23,1 0,-1 0,24 24,1-24,-25 0,1 23,23-23,-24 0,24 0,-23 0,-1 24,1-24,-1 0,-23 23,-23 1,-1-1,24 1,-23-24,-1 23,1 1,-1-1,1 1,-24-24,23 24,-23-1</inkml:trace>
  <inkml:trace contextRef="#ctx0" brushRef="#br0" timeOffset="211444.3454">23025 10607,'0'23,"0"1,-24-1,24 1,-23 23,23 0,-24-24,24 1,-23-1,23 1,0-1,0 1,0-1,0 1,-24-1,1 1,23-48</inkml:trace>
  <inkml:trace contextRef="#ctx0" brushRef="#br0" timeOffset="211722.3253">22884 10818,'164'-235,"-328"470,352-446,-165 211,-23 23,0 1,24-1,-24 1,23 23,-23-24,0 1,0 23,0-24,0 1,0-1,0 1,0-1,0 1,24-1,-24 1</inkml:trace>
  <inkml:trace contextRef="#ctx0" brushRef="#br0" timeOffset="211907.8279">23001 10865,'0'-23,"165"140,-306-234,117 140,71-46,-23 23,-1 0</inkml:trace>
  <inkml:trace contextRef="#ctx0" brushRef="#br0" timeOffset="212313.7907">23589 10795,'-23'-24,"-1"24,1 0,-1 0,0 0,1 0,23 24,-24-24,1 23,23 1,0-1,0 1,0 23,0-24,23 1,1-24,-1 23,1-23,0 24,-1-24,1 0</inkml:trace>
  <inkml:trace contextRef="#ctx0" brushRef="#br0" timeOffset="212608.7666">23942 10748,'0'0,"0"-24,-24 24,-23 0,47 24,-23-1,-1 1,1-1,-1 1,24-1,-23-23,23 24,0-1,0 1,23-24,-23 23,24-23,-1 0,24 0,-23 0,23 0</inkml:trace>
  <inkml:trace contextRef="#ctx0" brushRef="#br0" timeOffset="213154.1643">24295 10936,'0'0,"-24"0</inkml:trace>
  <inkml:trace contextRef="#ctx0" brushRef="#br0" timeOffset="214092.8341">24671 10889,'0'0,"23"0,1-24,-1 1,1-1,-24 1,24-1,-1 1,-23-1,24 1,-24-1,0 1,0-1,0 1,0-1,0 0,0 1,0-1,0 1,0 46,-24 1,1-1,23 25,-24-25,24 1,0-1,0 1,0 23,0-24,0 1,0-1,24 1,-1-1,1-23,-1 0,1 0,-1 0,1 0,-24-23,47 23,-24-24,1 24,-1-23,1-1,-1 24,1-23,-24-1,-24 48,1-1,-1 1,24-1,0 1,0-1,24-23,-1 0,1 0,-1 0,1 0,-24-23,0-1,0 1,-24-1,24 1,-23-1,23 1,23 23,1 0,23 0,-24-24</inkml:trace>
  <inkml:trace contextRef="#ctx0" brushRef="#br0" timeOffset="214354.2566">24506 10677,'0'0,"24"0,-1 0,24 0,-23-23,23 23,0 0,0-24,24 24,-24 0</inkml:trace>
  <inkml:trace contextRef="#ctx0" brushRef="#br0" timeOffset="214993.2672">25988 10465,'0'24,"0"-1,0 1,0-1,0 25,0-25,0 1,0 23,0 0,0-24,0 1,0-1,0 1,0-1,-24-23</inkml:trace>
  <inkml:trace contextRef="#ctx0" brushRef="#br0" timeOffset="215255.2506">25941 10630,'118'-212,"-236"424,259-424,-117 212,-1 0,1 0,-1 24,1-1,-1 1,-23-1,0 1,0-1,-23 1,-1-24,24 24,-47-24,24 23</inkml:trace>
  <inkml:trace contextRef="#ctx0" brushRef="#br0" timeOffset="215733.5738">26529 10442,'23'0,"-23"23,0 1,0-1,0 1,0-1,-23 25,23-25,-24 1,24-1,0 1,0-1,-23 1,23-1,0 1,-24-24,1 23</inkml:trace>
  <inkml:trace contextRef="#ctx0" brushRef="#br0" timeOffset="216156.5874">26458 10559,'165'-235,"-353"659,211-613,165-46,-164 259,0-1,-1-23,-23 47,0-23,0 23,0-24,0 1,-23-1,-1 1,-23-24,23 0,1 0,-1 0,1 0,46 0,1 24,-1-24,1 0,-24 23,23-23,1 24,0-24,-1 23,1 1,-1-24,1 23,-1 1,1-24,-24 23,23-23</inkml:trace>
  <inkml:trace contextRef="#ctx0" brushRef="#br0" timeOffset="216645.8008">27093 10442,'0'-24,"0"1,-23 23,-1 23,24 1,-23-24,-1 47,24-24,-23 1,-1 47,24-48,0 1,0 23,0-24,24-23,-24 24,23-24,1 0,-1 0,1 0,-1-24,1 24,-1-23,1 23,-24-24,23 1,1-1,-1 1,-23-1,0 0,0 1,0-1,0 1,-23 23,-1 0</inkml:trace>
  <inkml:trace contextRef="#ctx0" brushRef="#br0" timeOffset="217119.6497">27564 10395,'0'0,"0"23,0 1,-24-1,24 1,0-1,0 1,-23-1,23 1,0 0,0-1,0 1,0-1,-24-23,24 24</inkml:trace>
  <inkml:trace contextRef="#ctx0" brushRef="#br0" timeOffset="217425.6314">27564 10418,'0'-23,"0"46,0-70,23 24,-23-1,24 1,-24-1,23 1,24 23,-47-24,24 24,-1 0,24 47,-47-23,24-1,-24 1,0-1,0 1,0-1,-24 1,1-1,-1-23,1 24,-1-24,1 23</inkml:trace>
  <inkml:trace contextRef="#ctx0" brushRef="#br0" timeOffset="217898.838">28058 10348,'23'0,"-23"23,-23 1,23-1,0 1,0-1,0 1,0 23,-24-24,24 1,0 0,0-1,0 1</inkml:trace>
  <inkml:trace contextRef="#ctx0" brushRef="#br0" timeOffset="218099.8203">27964 10465,'94'-164,"-188"328,211-352,-93 188,-1-23,24 23,-47-24,24 24,-1 0,1 0,-1 0,1 0</inkml:trace>
  <inkml:trace contextRef="#ctx0" brushRef="#br0" timeOffset="218332.8543">28011 10512,'0'0,"23"0,1 0,23 0,0 0,-24 0,1 0,-1 0</inkml:trace>
  <inkml:trace contextRef="#ctx0" brushRef="#br0" timeOffset="218525.8416">27964 10701,'352'-165,"-704"330,375-165,1 0,23 0,0-24,0 24,0-23,0-1</inkml:trace>
  <inkml:trace contextRef="#ctx0" brushRef="#br0" timeOffset="218912.3551">28740 10348,'0'-24,"-24"48,24-1,-23 24,23-23,0-1,0 1,0-1,0 1,-24 23,24-23,0-1,0 1</inkml:trace>
  <inkml:trace contextRef="#ctx0" brushRef="#br0" timeOffset="219289.2774">28669 10536,'235'-353,"-470"777,494-848,-518 777,541-706,-282 377,24-24,-24 23,0 1,0-1,0 1,-24-1,24 1,-23-1,-1-23,24 24,-47-1,24-23,-1 24,1-24,-1 0,1 0,23 23,23 1,1-24,-1 23,1-23,-1 24,24-24,-47 23,24-23,-1 24,-23 0,24-24,-1 0</inkml:trace>
  <inkml:trace contextRef="#ctx0" brushRef="#br0" timeOffset="219740.8389">29351 10254,'-23'0,"46"0,-23-24,24 24,-1 0,1 0,-1 0,48 0,-24 0,0-23,-24 23,1 0</inkml:trace>
  <inkml:trace contextRef="#ctx0" brushRef="#br0" timeOffset="220020.8214">29516 10277,'0'0,"0"24,0-1,0 1,0-1,-24-23,24 24,0-1,0 1,0-1,0 1,0-1,0 1,0-1,0 1,0 0</inkml:trace>
  <inkml:trace contextRef="#ctx0" brushRef="#br0" timeOffset="220482.8386">30010 10183,'23'0,"1"0,-1 0,1 0,-1 0,24 0,-23 0,-1 0,48 0,-48 0,24 0,0-23</inkml:trace>
  <inkml:trace contextRef="#ctx0" brushRef="#br0" timeOffset="220774.8143">30151 10183,'0'47,"0"0,0 0,0-23,0-1,-24 1,24-1,0 1,-23 23,23-24,-24 1,1-1,23 25</inkml:trace>
  <inkml:trace contextRef="#ctx0" brushRef="#br0" timeOffset="221014.8413">29892 10654,'0'0,"24"0,23 0,0 0,-24 0,1 0,23 0,-24-24,24 24,0 0</inkml:trace>
  <inkml:trace contextRef="#ctx0" brushRef="#br0" timeOffset="221373.8998">30668 10254,'0'23,"0"1,0-1,0 1,0-1,0 1,-23 23,-1-47,24 23,0 1,0-1,0 1,0-1,0 1,0 0,0-1</inkml:trace>
  <inkml:trace contextRef="#ctx0" brushRef="#br0" timeOffset="221594.8833">30645 10324,'23'-70,"-46"140,70-164,0 71,-47-1,47 24,0-23,-24 23,1 0,-1-24,1 24,-1 0,1 0</inkml:trace>
  <inkml:trace contextRef="#ctx0" brushRef="#br0" timeOffset="221849.844">30645 10465,'0'0,"23"0,1 0,-1 0,1 0,23 0,-24 0,1 0,-1 0,24 0</inkml:trace>
  <inkml:trace contextRef="#ctx0" brushRef="#br0" timeOffset="222061.8272">30645 10630,'47'24,"-94"-48,117 48,-46-24,23 0,-24-24,24 24,0 0,0 0,0-23,-23 23</inkml:trace>
  <inkml:trace contextRef="#ctx0" brushRef="#br0" timeOffset="222541.8782">31562 10230,'0'-23,"-24"23,24-24,-23 24,-1 0,1 0,-1 0,-23 0,47 24,-47-24,47 23,-23-23,-1 24,1-1,23 1,23-1,-23 1,24-1,-1-23,-23 24,47-1,-23 1,-1-24,1 23,-1 1,1-24,-24 23,0 1,0-1,-24 1,1 0,-1-24,-23 23,24-23,-24 24,0-1</inkml:trace>
  <inkml:trace contextRef="#ctx0" brushRef="#br0" timeOffset="223420.7018">23471 11383,'-23'-24,"-1"24,1 0,-1 0,1 24,-1-24,1 23,-1-23,1 24,-1-1,1 1,23 23,0-24,0 1,0-1,0 24,23-23,1-1,-24 1,23-24,24 0,-23 0,-1 0,1-24,23 24,-47-23,47-1,-47 1,24-1,-24 1,23-1,-23-46,0 46,0 1,0-1,-23 1,-1 23,24-24,-47 24,0 0</inkml:trace>
  <inkml:trace contextRef="#ctx0" brushRef="#br0" timeOffset="223841.6647">23801 11359,'0'24,"0"-1,0 1,0-1,-24 1,24-1,0 1,0-1,0 1,0-1,0 1,0-1,0 1,0-1,0 1</inkml:trace>
  <inkml:trace contextRef="#ctx0" brushRef="#br0" timeOffset="224052.1886">23801 11383,'70'-141,"-164"564,118-705,70 117,-47 165,-24 0,1 0,23 0,-24 0,24 0</inkml:trace>
  <inkml:trace contextRef="#ctx0" brushRef="#br0" timeOffset="224280.3663">23777 11500,'24'0,"-1"0,1 0,-1-23,1 23,23 0,-24 0,1-24,23 24</inkml:trace>
  <inkml:trace contextRef="#ctx0" brushRef="#br0" timeOffset="224769.878">25235 11289,'24'0,"-1"0,1 0,-1 0,1-24,-1 24,25-23,-25 23,1 0,-1 0,24 0,-23 0</inkml:trace>
  <inkml:trace contextRef="#ctx0" brushRef="#br0" timeOffset="225011.8621">25494 11265,'0'24,"118"-71,-236 70,95 24,-1-23,24-1,0 1,0-1,0 1,0-1,0 1,-23-1,23 1,0-1,0 1,-24-1</inkml:trace>
  <inkml:trace contextRef="#ctx0" brushRef="#br0" timeOffset="225177.8528">25282 11641,'165'-23,"-330"46,377-46,-188-1</inkml:trace>
  <inkml:trace contextRef="#ctx0" brushRef="#br0" timeOffset="225376.8846">25917 11594</inkml:trace>
  <inkml:trace contextRef="#ctx0" brushRef="#br0" timeOffset="225857.7001">26247 11289,'-24'23,"24"1,-23-1,23 1,0-1,-24 1,24-1,0 1,0-1,0 1,0-1,0 1,0-1,0 1,0-1,-23-23</inkml:trace>
  <inkml:trace contextRef="#ctx0" brushRef="#br0" timeOffset="226159.1272">26176 11430,'47'-259,"-94"518,118-542,-48 283,1 0,23 0,-24 0,1 24,-1-1,1 1,-1 0,-23-1,0 1,0-1,-23-23,23 24,-24-1,1-23,23 24,-24-24,1 23,-1 1,1-24,-1 0</inkml:trace>
  <inkml:trace contextRef="#ctx0" brushRef="#br0" timeOffset="226399.1099">26623 11594,'0'0,"0"24</inkml:trace>
  <inkml:trace contextRef="#ctx0" brushRef="#br0" timeOffset="230345.8612">10395 12441,'0'-24,"-23"24,-1 0,1 0,-1 0,1 0,-1 0,1 24,-1-1,1 1,-1-24,0 24,1-1,23 1,-24-1,24 24,-23-23,23 23,0-24,0 1,0-1,23-23,1 24,-24-1,23-23,25 0,-25 0,1 0,23 0,0-23,-24 23,24-24</inkml:trace>
  <inkml:trace contextRef="#ctx0" brushRef="#br0" timeOffset="231840.8503">11171 12347,'0'23,"-23"1,-1-1,1-23,-1 24,1-24,-24 23,23 1,1 0,-24-1,0 1,23-24,-23 23,23 1,1-24,23 23,-47-23,47 24,-24-24,24 23,24-23,23 0,0 24,-23-24,-1 0,24 23,-23-23,23 0,-24 24,1-24,-1 0,24 0,-47 23,24-23,-1 0</inkml:trace>
  <inkml:trace contextRef="#ctx0" brushRef="#br0" timeOffset="232758.8507">11454 12441,'0'-24,"0"48,0-1,0 1,0 0,0-1,23 1,1-1,-1 1,-23-1,47 1,-23-1,-1-23,1 0,-1 0,1 0,-24-23,23 23,-23-24,0 1,0-1,0 1,0-1,0 1,0-1,24 24,-24-24,23 24,24 0,-23-23,-1 23,24-24,-23 24,23 0</inkml:trace>
  <inkml:trace contextRef="#ctx0" brushRef="#br0" timeOffset="233857.3794">12206 12065,'0'23,"0"1,0-1,0 24,24 0,-24 0,0 0,0 24,0-1,0 1,0-24,0 47,0-23,0-24,0 23,0 1,0-1,0-23,-24 0,24 1,-23-25,23 24,0-23</inkml:trace>
  <inkml:trace contextRef="#ctx0" brushRef="#br0" timeOffset="234647.7058">12582 12417,'-23'0,"23"24,0-1,0 1,23 0,-23-1,24 24,-1-47,-23 47,24-23,-1-1,1-23,0 24,-1-24,1 0,-1 0,1 0,-1-24,1 1,-24-1,0 1,0-1,0 1,0-1,-24 1,1-1,46 24,1-24,-1 24,1 0,23-23,0 23,-24 0,24-24,0 24,0 0</inkml:trace>
  <inkml:trace contextRef="#ctx0" brushRef="#br0" timeOffset="235369.4061">13382 12323,'-23'0,"46"0,1 0,-24 24,23-24,24 23,0 1,-23-24,-1 23,24-23,-23 0,23 0,-24 0,1 0,-1 24,-23-1,0 1,-23-24,23 24,-24-24,1 23,-24 1,23-1,-23 1,0 23,0-24,-23 24,23-23,23-1,0 1</inkml:trace>
  <inkml:trace contextRef="#ctx0" brushRef="#br0" timeOffset="236349.68">14605 12582,'24'-23,"-1"23,1 0,-1 0,1 0,-1 0,24 0,-23 0,23 0,-24 0,1 0,-1 0</inkml:trace>
  <inkml:trace contextRef="#ctx0" brushRef="#br0" timeOffset="236554.6688">14629 12747,'0'0,"23"0,1 0,-1 0,1 0,-1 0,24-24,-23 24,23 0</inkml:trace>
  <inkml:trace contextRef="#ctx0" brushRef="#br0" timeOffset="237050.8957">15828 12512,'0'-24,"-24"24,1 0,-1 24,-46-1,23 1,23-1,1 1,-48 23,71-24,-47 24,47-23,-23 23,23-24,0 1,23-1,-23 1,24-1,-1-23,48 24,-48-24,24 0,0-24</inkml:trace>
  <inkml:trace contextRef="#ctx0" brushRef="#br0" timeOffset="237503.5774">15405 12347,'0'0,"0"-24,23 24,1 0,-1 0,24 0,-23-23,23 23,0 0,-24 0,24-24,0 24,0 0,0 0,1 0,-25 0,24 0,-23 24,-1-24</inkml:trace>
  <inkml:trace contextRef="#ctx0" brushRef="#br0" timeOffset="238497.8446">16863 12323,'0'0,"23"0,-23 24,-23-1,-1 1,1-1,-1 1,-23-1,24 1,-1 0,-23-1,24 1,-24-1,23-23,1 24,23-1,-24-23,0 0,1 0,23 24,23-1,1-23,0 0,-1 24,1-1,23-23,-24 24,24-24,-23 23,-1 1,24-24,-23 23,23-23,-24 0,1 24</inkml:trace>
  <inkml:trace contextRef="#ctx0" brushRef="#br0" timeOffset="239220.8745">17286 12347,'0'23,"0"1,0-1,0 1,0 23,24-23,-24-1,0 1,23-1,-23 1,24-1,-1 1,1-1,-1-23,-23-23,24-1,-24 1,0-1,23 1,-23-1,0 1,0-1,24 0,-1 24,-23-23,47 23,-23 0,23-24,0 24</inkml:trace>
  <inkml:trace contextRef="#ctx0" brushRef="#br0" timeOffset="239780.8563">17945 12065,'0'0,"0"-24,0 48,0-1,23 24,-23-23,0 23,0 0,0 0,0 0,0 0,-23 0,23 0,-24-23,24 23,0 0,0-24,-23 24,23-23,0 23,0-24,0 24,0-23,0-1</inkml:trace>
  <inkml:trace contextRef="#ctx0" brushRef="#br0" timeOffset="240302.5358">18156 12417,'0'24,"0"-1,0 1,0 0,0-1,24 1,-24-1,23 1,-23-1,24 1,-24-1,23-23,-23 24,24-24,-1-24,-23 1,24-1,-24 1,0-1,0 1,0-1,23 24,-23-23,24-1,-1 0,1 24,-24-23,47 23,-23 0,23 0,0 0</inkml:trace>
  <inkml:trace contextRef="#ctx0" brushRef="#br0" timeOffset="240949.6099">18909 12300,'23'0,"1"0,-1 0,1 0,-1 0,25 23,-25-23,24 0,-23 0,23 24,0-24,-47 23,47-23,-24 0,1 24,-1-24,1 23,-1-23,-23 24,-23-1,-1 1,1 0,-1-1,1 1,-1-1,1 1,-24-1,0 1,23-1,-23-23,24 24,-1-1</inkml:trace>
  <inkml:trace contextRef="#ctx0" brushRef="#br0" timeOffset="242658.8594">9619 14040,'0'-23,"-23"-1,-1 24,1 0,-25 0,1 0,47 24,-47-24,24 23,-24-23,23 47,1-23,-1-24,1 47,-1-24,24 1,-23-1,-1 24,24-23,24-1,-1 1,1-1,-1-23,1 0,-1 0,1 0,23 0,-24 0,24 0,-23 0</inkml:trace>
  <inkml:trace contextRef="#ctx0" brushRef="#br0" timeOffset="243767.2376">9901 14228,'24'0,"-1"0,1 0,-1 0,1 0,23 0,-24 0,24 0,1 0,-25 0,1 0,-1 0,1 0</inkml:trace>
  <inkml:trace contextRef="#ctx0" brushRef="#br0" timeOffset="244286.8713">10936 13970,'-23'0,"-1"0,1 0,-1 23,-23 1,47-1,-47-23,23 24,1 23,-1-24,1 1,-1-1,24 1,-23-1,23 1,0-1,0 1,23-1,1 1,-1-24,1 0,23 0,-24 0,1 0,23-24,-23 24,23-23,-24 23</inkml:trace>
  <inkml:trace contextRef="#ctx0" brushRef="#br0" timeOffset="244702.388">10748 13899,'-24'0,"1"0,-1 0,24-23,24 23,23 0,-47-24,47 24,-23 0,23 0,0 0,0 0,0 0,0 0,-24 0</inkml:trace>
  <inkml:trace contextRef="#ctx0" brushRef="#br0" timeOffset="245371.0291">8890 13734,'0'0,"0"-23,-24 46,1-23,23 24,-24 0,1-1,-1 1,1 23,-1 0,1 0,-1 23,24-23,0 24,0-1,0 1,0-24,24 24,-1-24,1 23,23-46,23 70,1-71</inkml:trace>
  <inkml:trace contextRef="#ctx0" brushRef="#br0" timeOffset="245956.8553">11242 13476,'-24'0,"48"23,-24 1,23-24,1 47,-1 0,24 0,-23-24,-1 24,25 1,-48-1,47-24,-24 24,-23 0,0-23,0-1,0 24,0-23,0 23,-47-24,24 24,-25-23,25 23</inkml:trace>
  <inkml:trace contextRef="#ctx0" brushRef="#br0" timeOffset="247336.8633">12300 13805,'0'-23,"0"46,-23-23,-1 24,1-1,-1 1,1-1,-24 1,0-1,23 1,-23-1,23 1,1-1,-24 1,23-24,24 23,0 1,24-24,-1 0,1 23,23 1,-24-1,25-23,-1 24,0-24,-24 23,1-23,23 24,-24-1,1-23,-1 24,1-24</inkml:trace>
  <inkml:trace contextRef="#ctx0" brushRef="#br0" timeOffset="248094.8647">12700 13876,'0'23,"0"1,0-1,0 1,24-1,-24 1,23-1,1 1,-1-1,-23 1,47-24,-23 0,-24 23,23-23,1 0,-24-23,23 23,-23-24,0 1,0-1,0 1,0-1,0 1,24 23,-24-24,23 24,24-23,-23-1,-1 24,24 0,-23-23,-1 23,1-24,23 24</inkml:trace>
  <inkml:trace contextRef="#ctx0" brushRef="#br0" timeOffset="248643.155">13359 13570,'0'-24,"0"48,0-71,0 23,23 24,-23 24,24-24,-24 47,0 0,23 23,-23 1,0-24,0 0,0 0,0 24,0-24,0 0,0 0,0 0,0 0,-23 0,23 0,0 0,0-24,0 25,0-25,0 1,23-1,1 1</inkml:trace>
  <inkml:trace contextRef="#ctx0" brushRef="#br0" timeOffset="249264.863">13782 13852,'0'0,"-24"0,24 24,0-1,0 1,0-1,0 1,0-1,24 1,-24-1,23-23,-23 24,24-24,-1 23,-23 1,24-24,-1 0,1 0,-24-24,23 1,-23-1,0 1,0-1,0 1,0-1,0 1,24-1,-24 1,24 23,-1 0,-23-24,24 24,-1 0,1 0,-1 0,1 0</inkml:trace>
  <inkml:trace contextRef="#ctx0" brushRef="#br0" timeOffset="249851.8633">14252 13687,'24'0,"-1"24,1-24,-1 23,24-23,-23 24,23-24,-24 24,24-24,-23 0,-1 23,1-23,0 0,-1 24,1-24,-1 0,-23 23,0 1,0-1,-23 1,-1-1,1-23,-25 24,25-1,-1 1,-23-1,0 1,24-1,-24 1,23-1</inkml:trace>
  <inkml:trace contextRef="#ctx0" brushRef="#br0" timeOffset="252322.8896">15381 13876,'0'-24,"24"24,-1 0,1-23,-1 23,24 0,0 0,-23 0,-1-24,1 24,23 0</inkml:trace>
  <inkml:trace contextRef="#ctx0" brushRef="#br0" timeOffset="252559.8784">15381 14017,'24'0,"-48"0,71 0,-23 0,-1 0,24 0,-23 0,-1 0,1-24,23 24,-24 0</inkml:trace>
  <inkml:trace contextRef="#ctx0" brushRef="#br0" timeOffset="253104.3484">16463 13523,'-24'0,"1"0,-1 0,1 0,-1 23,1 1,-1 23,1-24,-1 24,1 0,-1 1,24-25,0 24,-23-23,23 23,0-24,0 1,0-1,23 1,1-1,-1-23,24 0,-23 0,23 0,-24 0,1-23,23-1,0 24,0-23,-23-1,23 24,-24-23,1-24,-1 23,1 1,-1-24,-23 23,0 0,0-23,0 24,0-24,-23 23</inkml:trace>
  <inkml:trace contextRef="#ctx0" brushRef="#br0" timeOffset="256113.8663">10231 15404,'-24'0,"1"0,23-23,-24 23,0 0,1 0,-1 0,1 23,-1-23,1 0,-1 24,-23-1,47 1,-47-1,47 24,-23-23,-1-1,24 24,-23-23,23 0,0-1,23 1,-23-1,24-23,-1 24,24-24,-23 0,23 0,0 0,-24-24,24 24,1-23,-25 23,1 0,-1 0</inkml:trace>
  <inkml:trace contextRef="#ctx0" brushRef="#br0" timeOffset="256489.8402">10560 15545,'23'0,"1"0,-1 0,24-23,0 23,-23 0,23-24</inkml:trace>
  <inkml:trace contextRef="#ctx0" brushRef="#br0" timeOffset="256991.8661">11524 15357,'0'-23,"-23"23,-1 0,1 0,-1 23,0-23,24 24,-23-1,-1 1,1-1,-24 1,47 23,-24 0,1-24,23 1,0 23,0-23,0-1,23 1,1-24,-1 0,24 0,-23 0,-1 0,1-24</inkml:trace>
  <inkml:trace contextRef="#ctx0" brushRef="#br0" timeOffset="257461.8733">11242 15146,'23'0,"1"0,23 0,-24 0,1-24,-1 24,25 0,-1 0,-24 0,24 0,0 0</inkml:trace>
  <inkml:trace contextRef="#ctx0" brushRef="#br0" timeOffset="259181.9012">12041 15428,'24'0,"0"0,-1 0,1 0,-1 0,1-24,23 24,0 0,-24 0,1 0,-1 0</inkml:trace>
  <inkml:trace contextRef="#ctx0" brushRef="#br0" timeOffset="259452.3893">12112 15569,'0'0,"24"0,-1 0,1 0,-1 0,1 0,-1 0,1 0,-1-24</inkml:trace>
  <inkml:trace contextRef="#ctx0" brushRef="#br0" timeOffset="259963.8577">12865 15169,'-24'0,"1"0,-1 0,1 24,-1-1,-23 1,23-1,-23 1,24 23,-1 0,1-24,-1 24,1-23,23 23,0-24,0 1,0-1,23 1,1-1,-1-23,24 24,0-24,1 0,-25 0,24-24,-23 24,23-23,-24-1,1 1,-1 23,1-47,-24 23,0 1,0-24,0 23,0 1,0-24,0 23,0 1,-24-1,1 1,-1 23</inkml:trace>
  <inkml:trace contextRef="#ctx0" brushRef="#br0" timeOffset="261535.8647">15922 15263,'0'24,"-23"-24,-1 23,0-23,24 24,0-1,-23 1,-1-1,24 24,0-23,-23-1,23 24,0-23,0-1,23 1,1-1,-1-23,1 0,0 0,-1-23,-23-1,24 1,-1 23,-23-24,24-23,-24 24,23-1,-23 1,0-1,0 1,0-24,0 23,0 1,-23 23,-1 0,24 23,-23-23,23 24,23-1,1 1,-1-24,1 0,23 0,0 0,-47-24,23 24,24-23,-23-1,-1 24,-23-23,24-1,-24 1,23 23,-23-24,0 1,0-1,-23 1,-1-1,24 1,-23 23,-1 0,1 0,-1 0,24 23,0 1,24-24,-1 0,1 0,-1 23,24-23,0 0,-23 0,23 0,0 0,0 0,-23 24,23-24,-47 23,0 1,0-1,0 1,0 23,0-24,-24 24,1-23,23-1,0 1,0-1,0 1,0-1,23 1,1-24</inkml:trace>
  <inkml:trace contextRef="#ctx0" brushRef="#br0" timeOffset="262366.8766">18250 14910,'0'0,"-23"24,-1-1,1-23,-1 24,1-1,-24 1,23 0,-23-1,0 1,0 23,0-24,24 1,-24-1,23 1,0-24,1 0,-1 23,1-23,23 24,23-24,1 0,-1 23,1-23,0 0,23 24,-24-1,24-23,-23 24,23-24,0 23,-24-23,1 0,23 24,-24-24,1 23,-1-23,1 24</inkml:trace>
  <inkml:trace contextRef="#ctx0" brushRef="#br0" timeOffset="263655.8808">18697 14934,'0'23,"0"1,24-1,-24 1,23 0,1 23,-24-24,23 1,1-1,-1 1,1-24,-1 23,1 1,-1-24,1 0,-1 0,1 0,-1 0,-23-24,24 1,-24-1,0 1,0-1,-24 1,24-1,0 1,0-1,24 24,0-24,-1 24,1-23,-1 23,24 0,-23 0,23-24,0 24,-24 0,24 0,-23 0</inkml:trace>
  <inkml:trace contextRef="#ctx0" brushRef="#br0" timeOffset="264231.4331">19709 14534,'0'24,"0"-1,0 1,0-1,0 48,0-48,-24 48,0-24,1 0,23 23,0-23,-24 1,24 22,-23-46,23 46,0-46,0 23,0-24,0 24,0-23,0-1</inkml:trace>
  <inkml:trace contextRef="#ctx0" brushRef="#br0" timeOffset="264833.883">19991 14887,'0'23,"0"1,0-1,0 1,0-1,0 1,0 0,23-1,1 24,-1-23,1-24,-24 23,23-23,1 24,-1-24,1-24,-1 1,-23-1,0 1,0-1,0 1,0-1,0 0,0 1,24 23,-24-24,23 24,1 0,23 0,-23-23,-1 23,24 0,-23 0,23 0,0-24,-24 24</inkml:trace>
  <inkml:trace contextRef="#ctx0" brushRef="#br0" timeOffset="265475.3483">20884 14746,'24'0,"-1"23,1 1,0-24,-1 23,24-23,-23 24,-1-24,24 23,-23-23,23 24,-24-24,1 0,23 0,-24 23,1-23,-24 24,0-1,0 1,-24-24,1 23,-1 1,-46 0,46 23,-23-24,24 1,-24-24,23 23,-23 1,24-24,-1 23,0 1</inkml:trace>
  <inkml:trace contextRef="#ctx0" brushRef="#br0" timeOffset="265858.4754">21825 14887,'24'0,"-1"0,1-24,-1 24,1 0,23 0,0 0,0 0,-24 0,1 0,-1 0</inkml:trace>
  <inkml:trace contextRef="#ctx0" brushRef="#br0" timeOffset="266111.4647">21755 15052,'0'23,"352"-211,-704 353,375-142,1-23,-1 0,24-23,0 23,-23 0,23 0,0 0,-47-24,47 24</inkml:trace>
  <inkml:trace contextRef="#ctx0" brushRef="#br0" timeOffset="266604.8749">22578 14793,'0'-24,"23"24,-23-23,-23 23,-1 0,24 23,-47 1,24-24,-1 47,1-24,-24 1,23 23,1 0,-1-24,24 1,-23 0,23-1,0 1,23-1,-23 1,24-24,-1 0,1 0,23 0,-24 0,1 0,46-24,-46 24,-1-23,24-1,-23 1,23 23,-24-24,1 0,-24 1,23-1,-23 1,0-1,0 1,0-1,-23 1,-1-1,1 1</inkml:trace>
  <inkml:trace contextRef="#ctx0" brushRef="#br0" timeOffset="274194.5622">17427 16086,'24'0,"-1"0,1 0,-1 0,24 0,-23 0,23 0,0 0,0 0,-24 0,25 0,-1 0</inkml:trace>
  <inkml:trace contextRef="#ctx0" brushRef="#br0" timeOffset="274520.5406">17404 16345,'23'0,"1"0,-1 0,1 0,-1 0,48 0,-48 0,24 0,0 0,-23 0,-1 0,25-23,-25 23,24 0,-47-24</inkml:trace>
  <inkml:trace contextRef="#ctx0" brushRef="#br0" timeOffset="274939.5595">17756 15828,'24'0,"0"0,-1 23,1 1,-1-1,-23 1,24-24,-24 47,23-24,-23 1,24 23,-24-24,0 1,0-1,0 1,0-1,0 1,0 23,-24-24,24 1,-23 0,-1-1,1 24,-24-23,23-1,0 1</inkml:trace>
  <inkml:trace contextRef="#ctx0" brushRef="#br0" timeOffset="276044.8795">19661 15804,'0'-23,"0"46,0 1,0-1,-23 1,23 23,0-24,0 24,0 0,0 0,0-23,0 23,0-24,0 1,0 23,0-24,0 1,0 0</inkml:trace>
  <inkml:trace contextRef="#ctx0" brushRef="#br0" timeOffset="276462.8834">19803 15828,'0'23,"0"1,0-1,0 1,0 23,0-24,0 24,0-23,0 23,0-24,0 1,0-1,0 24,-24-23,24-1</inkml:trace>
  <inkml:trace contextRef="#ctx0" brushRef="#br0" timeOffset="279207.8676">20061 15828,'24'23,"-24"1,0-1,0 1,23-1,1 1,-1-1,-23 1,24-1,-1 24,1-23,-1-1,1-23,-24 24,23-48,-23 1,24-1,-24 1,0-24,0 23,24 1,-1-1,-23 1,0-1,0 1,24-1,-24 1,23-1</inkml:trace>
  <inkml:trace contextRef="#ctx0" brushRef="#br0" timeOffset="280115.7112">20579 15710,'0'24,"23"-24,-23 23,0-46,24 23,-24 47,0-24,0 1,23-1,-23 24,0-23,0 23,0 0,24-24,-24 24,0-23,23 23,-23-24,0 1,0-1,0 1,0-1,0 1</inkml:trace>
  <inkml:trace contextRef="#ctx0" brushRef="#br0" timeOffset="280519.6512">20861 15710,'0'-23,"0"-1,0 48,0-1,0 1,0 23,0-24,0 24,0 0,0-23,23 23,-23 0,0 0,0-24,0 24,0-23,0-1,0 1,-23-24,23 23</inkml:trace>
  <inkml:trace contextRef="#ctx0" brushRef="#br0" timeOffset="281028.4461">20438 15828,'0'-24,"0"1,-24 23,1 0,23-24,-24 24,1 0,-1 0,24 24,24-24,-1 0,1 0,23 0,-24 0</inkml:trace>
  <inkml:trace contextRef="#ctx0" brushRef="#br0" timeOffset="281740.8952">21049 15475,'24'0,"-24"-24,23 24,-23-23,24 23,-1 0,-23 23,0 1,0-1,-23-23,23 24,-24-1,24 1,0-1,-23-23,23 24,0-1,23-23,1 0,-1 24,24-24,-23 0,-1 0,1 0</inkml:trace>
  <inkml:trace contextRef="#ctx0" brushRef="#br0" timeOffset="283021.5191">20931 15569,'0'-24,"0"1,0-1,24 1,0 23,-1-24,1 24,-1 0,-23-23,24 23,-1 0,1 0,-1 0,-23 23,24 1,-1-24,-23 23,0 1,0-1,-23 1,-1-24,24 23,-23 1,-1-24,24 23,0 1,24-24,-1 0,1 0,-1 0,1 0,-1 0,1 0,23 0,-24 0,1 0,-1 0,1 0</inkml:trace>
  <inkml:trace contextRef="#ctx0" brushRef="#br0" timeOffset="283544.8914">21731 15969,'-23'0,"23"-24,0 1,23 23,1 0,-1 0,1 0,-1 0,1 0,-1 0</inkml:trace>
  <inkml:trace contextRef="#ctx0" brushRef="#br0" timeOffset="283778.8893">21590 16133,'71'0,"-142"0,189 0,-95 0,1 0,-1 0,24-23,0 23,-23 0</inkml:trace>
  <inkml:trace contextRef="#ctx0" brushRef="#br0" timeOffset="284288.8501">22390 15734,'-24'0,"1"0,-1 0,1 0,-1 23,1 1,-25-1,25 1,-1 23,1 0,-1-24,24 24,0-23,0 23,0-24,0 1,24-1,-1-23,24 24,1-24,-25-24,24 24,-23-23,-1-1,1 1,-1-1,1-23,-24 24,23-1,-23 1,0-24,0 23,-23 1,23-24,-24 23</inkml:trace>
  <inkml:trace contextRef="#ctx0" brushRef="#br0" timeOffset="285228.8976">25188 15545,'-23'0,"-1"0,1 0</inkml:trace>
  <inkml:trace contextRef="#ctx0" brushRef="#br0" timeOffset="285472.3418">25729 15475,'-447'23,"894"-46,-470 23,-1 0</inkml:trace>
  <inkml:trace contextRef="#ctx0" brushRef="#br0" timeOffset="285672.3266">25447 15851,'47'0,"-94"0</inkml:trace>
  <inkml:trace contextRef="#ctx0" brushRef="#br0" timeOffset="287032.6512">26599 15169,'24'-23,"-24"-1,0 48,0 23,-24 0,24-24,-23 24,23 0,0 0,0 0,0 0,0 0,0-23,0 23</inkml:trace>
  <inkml:trace contextRef="#ctx0" brushRef="#br0" timeOffset="287370.6614">26858 15193,'0'0,"0"-24,-23 24,23 24,0-1,0 1,0-1,0 24,0 0,0 0,0-23,-24 23,24 0,-23-24,23 1,0 46</inkml:trace>
  <inkml:trace contextRef="#ctx0" brushRef="#br0" timeOffset="287844.9009">27023 15357,'-188'235,"376"-470,-188 259,0-1,23-23,-23 24,0-1,0 1,24-1,-1 1,1-24,-24 23,23 1,1-48,-24 1,0-1,0 1,0-1,0 1,0-1,23 1,1 23,-1-24,1 24,-1 0,25 0,-48-23</inkml:trace>
  <inkml:trace contextRef="#ctx0" brushRef="#br0" timeOffset="288386.8709">27681 15075,'0'0,"0"24,0-1,0 1,0 23,0-24,-23 24,23 0,0-23,0 23,0-24,0 24,0-23,-24-1</inkml:trace>
  <inkml:trace contextRef="#ctx0" brushRef="#br0" timeOffset="288685.8626">27822 15146,'0'-24,"0"48,24-48,-24 48,0-1,0 1,0 23,0-24,0 24,0-23,0 23,-24-24,24 24,0-23,0 23,0-24</inkml:trace>
  <inkml:trace contextRef="#ctx0" brushRef="#br0" timeOffset="289041.5967">28316 15216,'0'0,"-23"0,46 0,1 0,-24-23,23 23,1 0,-1 0,24 0,0 0,-23 0,-1 0,-23 23</inkml:trace>
  <inkml:trace contextRef="#ctx0" brushRef="#br0" timeOffset="289235.582">28293 15404,'258'-47,"-210"47</inkml:trace>
  <inkml:trace contextRef="#ctx0" brushRef="#br0" timeOffset="289783.894">29304 14863,'-23'0,"23"24,-24-24,24 23,-23 1,23 23,0-24,-24 25,0-1,24 0,-23 0,23 0,0-24,0 24,-24 0,24 0,-23 0,23-23,0 23,-24-24,24 1,0 23,-23-24,23 1,-24-24,1-24,23 1,-24-1,24 1,-23-1,-1-23,24 24,-23-1,-1 1,24-1,-47 1,24-1</inkml:trace>
  <inkml:trace contextRef="#ctx0" brushRef="#br0" timeOffset="290220.7758">29281 14934,'0'-24,"23"24,1-23,-1 23,24 0,-23 0,23-24,23 24,1 0,-1 0,1-23,23 23,24 0,-1 0,24 0,0 0,1 0,22 0,-23-24,0 24,24 0,0-23,93 23,-164-24,-47 24,0 0,-47 24</inkml:trace>
  <inkml:trace contextRef="#ctx0" brushRef="#br0" timeOffset="290937.8949">29610 15146,'0'-24,"0"48,23-48,-23 1,24 23,-48 23,1-23,23 24,-24-24,1 23,-24-23,47 24,-47-1,23 1,1-24,-1 0,24 23,-23 1,46-24,-23 23,47-23,0 24,-23-24,23 23,-24-23,1 24,23-24,-24 23,1-23,-1 0,24 0,-23 24</inkml:trace>
  <inkml:trace contextRef="#ctx0" brushRef="#br0" timeOffset="291965.819">30057 15146,'0'23,"0"1,0-1,0 1,0-1,0 1,23-1,1-23,-1 24,-23-1,24 1,-1-24,1 0,-1 0,-23-24,0 1,0-1,0 1,0-1,0 1,0-1,24 1,-1 23,1 0,23-24,-24 24,24 0,-23 0,-1 0,1-23,0 23</inkml:trace>
  <inkml:trace contextRef="#ctx0" brushRef="#br0" timeOffset="292403.1119">30668 14981,'0'0,"0"23,0 25,0-1,0 0,0-24,0 24,0-23,0-1,0 24,24-23,-24-1,0 24,0-23,0-1,0 1,0-1</inkml:trace>
  <inkml:trace contextRef="#ctx0" brushRef="#br0" timeOffset="292928.9036">30927 15169,'0'-23,"-188"281,376-493,-188 235,23 0,-23 24,0-1,0 1,0-1,24 1,-1-1,1-23,-24 24,0-1,0-46,0-1,23 1,1-1,-24 1,23-1,-23 1,24 23,0 0,-1 0,1 0,-1 0,1 0,-1 0</inkml:trace>
  <inkml:trace contextRef="#ctx0" brushRef="#br0" timeOffset="293578.9029">31468 15052,'23'0,"1"0,-24 23,23-23,1 0,-1 24,24-24,-47 23,47-23,-23 0,-1 0,-23 24,24-24,0 0,-1 0,-23 23,0 1,0-1,0 1,-23-1,-1 1,0-1,1 1,-1-24,1 23,-1-23,1 24</inkml:trace>
  <inkml:trace contextRef="#ctx0" brushRef="#br0" timeOffset="302123.9076">25612 16533,'0'0,"0"-23,0 46,0 1,0-1,0 1,0 23,0-24,0 24,-24 0,24 0,0 0,-23 0,23-23,0 23,0 0,-24-23,1 23,-1 0,1-24,-1 1</inkml:trace>
  <inkml:trace contextRef="#ctx0" brushRef="#br0" timeOffset="302528.9157">25588 16604,'0'0,"0"-24,24 24,-24 24,23-24,1 47,-24-24,23 1,1 23,-1-24,-23 24,24-23,-1 23,-23 0,24-23,-1 23,-23-24,24 24,-1-23,-23-1,24 1,-24-1,0 1,23-24</inkml:trace>
  <inkml:trace contextRef="#ctx0" brushRef="#br0" timeOffset="302777.8978">25612 17004,'-47'0,"94"0,-94-24,70 1,1 23,23 0,-47-24,47 24,-24 0</inkml:trace>
  <inkml:trace contextRef="#ctx0" brushRef="#br0" timeOffset="303342.7624">26035 16839,'24'0,"-24"23,0 1,0-1,23 1,1 0,-24-1,23 1,1-1,-1-23,-23 24,24-24,-1 0,1 0,-1-24,-23 1,24-1,-24 1,0-1,0 0,0 1,-24 23,24-24,0 1,0-1,24 24,-1 0,1 0,-1 0,1 0,23-23</inkml:trace>
  <inkml:trace contextRef="#ctx0" brushRef="#br0" timeOffset="303780.9767">26741 16862,'23'0,"1"0,-1-23,1 23,-1 0,1 0,-1 0,24 0,-23 0,-1 0,24 0,-23 0,-1 0,1 0,-1 0</inkml:trace>
  <inkml:trace contextRef="#ctx0" brushRef="#br0" timeOffset="304010.9629">26811 17027,'71'0,"-142"0,189 0,-95 0,24-23,-23 23,-1 0,24-24,-23 24</inkml:trace>
  <inkml:trace contextRef="#ctx0" brushRef="#br0" timeOffset="304396.9065">27869 16674,'-376'141,"729"-282,-330 141,-70 0,24 0,-1 0,-23 0,24 24,-1-1,1 1,-24-1,23 1,1 23,-1-24,1 24,-1-23,24 0,0-1,24 1,-1-1,1-23,-1 24,1-24,23 0,-24 0,24 0,0-24</inkml:trace>
  <inkml:trace contextRef="#ctx0" brushRef="#br0" timeOffset="304978.769">28222 16651,'0'23,"0"1,0 23,24-24,-24 1,0-1,23 1,-23-1,24 1,-24-1,0 1,23-24,1 0,-1 0,-23-24,24 1,-24-1,0 1,0-1,0 1,0-1,23 24,1-23,-1 23,1 0,-1 0,24 0,1 0,-1-24,0 24,0 0,0 0,0-23</inkml:trace>
  <inkml:trace contextRef="#ctx0" brushRef="#br0" timeOffset="307065.5641">29516 16086,'0'0,"-24"24,1-1,23 1,-24-1,24 1,0 23,0-24,0 25,-23-1,23 23,0 1,0-24,0 23,0 1,23-1,-23-23,24 0,23 24,-47-47,47 23,-24-24,1 1,-1-24</inkml:trace>
  <inkml:trace contextRef="#ctx0" brushRef="#br0" timeOffset="307672.9055">29963 16557,'-24'0,"24"23,0 1,24-24,-24 23,0 24,0-23,23-1,1 1,-24-1,0 1,23-1,-23 1,24-24,-1 0,1 0,-1-24,-23 1,0-1,24 1,-1-1,-23 1,0-1,24 1,-1-1,-23 1</inkml:trace>
  <inkml:trace contextRef="#ctx0" brushRef="#br0" timeOffset="308130.9097">30527 16533,'0'0,"24"0,-1-23,1 23,-1 0,24 0,-23 0,23 0,0 0,-24 0,24 0,0 0,0 0,0 0,0 0,0 0,-23 0,47 0,-48 0</inkml:trace>
  <inkml:trace contextRef="#ctx0" brushRef="#br0" timeOffset="308481.91">30386 16768,'23'0,"24"0,1 0,-1 0,0 0,23 0,-23 0,24 0,-24 0,23 0,-23 0,24 0,-1 0,1 0,-24 0,0-23,-23 23,-1 0</inkml:trace>
  <inkml:trace contextRef="#ctx0" brushRef="#br0" timeOffset="308856.9086">30903 16157,'-23'0,"23"23,0 1,0-1,-24 1,24 23,0 0,-23 24,-1-24,1 0,-1 0,1 0,23 23,-47-46,23 23,24-24,-23 24</inkml:trace>
  <inkml:trace contextRef="#ctx0" brushRef="#br0" timeOffset="309491.9092">31750 16274,'-24'0,"1"24,-1-24,24 24,0-1,-23 24,-1-23,24 23,-23 0,-1-24,24 24,-23-23,23 23,0-24,-24 1,24-1,0 1,0-1,24-23,-1 0,1 0,-1 0,1 0,-1 0,1-23,-1-1,-23 1,48-1,-25 1,-23-1,24 1,-1-24,-23 23,0 1,0-24,-23 23,-1 1,1-1,-25 24,25-23</inkml:trace>
  <inkml:trace contextRef="#ctx0" brushRef="#br0" timeOffset="310023.9254">30645 16815,'23'0,"-46"0,46-23,-46 23,23 23,-24 1,24-1,-23 1,-1-1,1 1,-1-24,1 24,-1-1,0-23</inkml:trace>
  <inkml:trace contextRef="#ctx0" brushRef="#br0" timeOffset="311726.9148">17639 16886,'47'-24,"-24"24,1-23,-1 23,25 0,-25 0,24 0,0 0,0 0,-23 0,23-24,0 24</inkml:trace>
  <inkml:trace contextRef="#ctx0" brushRef="#br0" timeOffset="312056.9173">17780 17051,'-24'0,"48"0,-48 23,1-23,46 0,1 0,0 0,-1 0,24 0,0 0,-23 0,23 0,0-23,0 23,-24-24</inkml:trace>
  <inkml:trace contextRef="#ctx0" brushRef="#br0" timeOffset="312450.934">18039 16604,'23'0,"-23"23,24 1,-24-1,23 1,1 23,-1-24,1 24,-1-23,1 23,-1-24,-23 1,24 23,-1-23,-23-1,0 24,-23-23,-1 23,24-24,-23 1,-1-1,1 1</inkml:trace>
  <inkml:trace contextRef="#ctx0" brushRef="#br0" timeOffset="313362.9255">19967 16674,'24'0,"-24"24,0-1,0 1,23-1,-23 24,24 24,-24-24,23 0,1 0,-24-23,23-1,1 1,-1-1,-23 1,24-1,-1-23,-23-23,24-1,-1 1,1-1,-24-23,0 24,23-1,1-23,-24 23,0-23,24 24,-24-24,0 23,23-23,-23 24,0-1,0 1,0-1,24 1</inkml:trace>
  <inkml:trace contextRef="#ctx0" brushRef="#br0" timeOffset="313888.9157">19497 16674,'23'24,"-23"-1,0 24,0-23,0 23,0-24,0 48,0-47,0 23,24 0,-24-24,0 1,0 23,-24-24</inkml:trace>
  <inkml:trace contextRef="#ctx0" brushRef="#br0" timeOffset="314183.8938">19661 16674,'0'0,"24"0,-24 24,24-1,-24 1,0-1,0 24,0 0,0 0,0 1,0-1,0 0,-24-24,24 24,0-23,-24 23</inkml:trace>
  <inkml:trace contextRef="#ctx0" brushRef="#br0" timeOffset="314653.6902">20626 16580,'0'24,"23"23,-23-24,0 1,0 23,0-24,0 24,0 0,-23 0,23-23,0 23,-24-23,24-1,0 1,0-1,0 1</inkml:trace>
  <inkml:trace contextRef="#ctx0" brushRef="#br0" timeOffset="314931.6736">20790 16674,'24'24,"-48"-48,48 118,-24-70,0 23,0-24,0 24,0-23,0 23,0 0,0-23,-24-1,24 1</inkml:trace>
  <inkml:trace contextRef="#ctx0" brushRef="#br0" timeOffset="315235.0625">21120 16792,'0'0,"23"-24,1 24,-1-23,1 23,-1 0,1 0,-1 0,1 0,-1 0</inkml:trace>
  <inkml:trace contextRef="#ctx0" brushRef="#br0" timeOffset="315463.3265">21237 16909,'-23'24,"46"-48,-23 48,24-24,-1 0,1-24,-1 24</inkml:trace>
  <inkml:trace contextRef="#ctx0" brushRef="#br0" timeOffset="315899.9189">21731 16674,'-23'-47,"46"94,-70-94,24 71,23-1,-24 1,1-1,-1 24,24-23,-24-1,1 1,23 23,0-24,0 1,0 0,0-1,0 1,23-24,1 0,0-24,23 24,-47-23,47-1,0 0,-47 1,23-1,1 1,-1-1,-23 1,0-1,0 1,0-1,0 1,0-1,-23 24,-1-23</inkml:trace>
  <inkml:trace contextRef="#ctx0" brushRef="#br0" timeOffset="318327.0691">32173 15898,'0'24,"24"-24,-1 23,1-23,-24 24,0-1,23 1,1-1,-24 1,0-1,23 1,-23 23,24-24,-24 48,0-24,0 0,0 24,0-1,-24 1,1-1,23 1,-24-1,1 1,-24 23,0 0,0-23,0-1</inkml:trace>
  <inkml:trace contextRef="#ctx0" brushRef="#br0" timeOffset="320981.2638">18321 17850,'0'-23</inkml:trace>
  <inkml:trace contextRef="#ctx0" brushRef="#br0" timeOffset="321228.9252">17874 18344,'0'-23,"329"-401,-658 871</inkml:trace>
  <inkml:trace contextRef="#ctx0" brushRef="#br0" timeOffset="321445.9158">18580 18344,'0'24,"-588"-142,1176 212</inkml:trace>
  <inkml:trace contextRef="#ctx0" brushRef="#br0" timeOffset="322219.9183">19544 17639,'0'0,"0"23,0 1,0-1,0 24,0 0,0 0,0 24,0-24,0 23,0-23,0 0,0 0,0 1,0-1,0-24,0 1</inkml:trace>
  <inkml:trace contextRef="#ctx0" brushRef="#br0" timeOffset="322551.8591">19709 17733,'-165'494,"330"-988,-165 517,0 1,0-1,0 24,23 0,-23 24,0-24,0 0,0 0,0 0,-23 0,23-23,0 23,0-24</inkml:trace>
  <inkml:trace contextRef="#ctx0" brushRef="#br0" timeOffset="323076.92">19920 17756,'0'-23,"24"-1,-1 48,1-1,-24 24,23-23,-23 23,24 0,-24 0,23 0,1 0,-24-24,47 24,-24-23,-23-1,24-23,-1 24,-23 0,24-24,-1-24,-23 0,0 1,0-1,0-23,0 0,0 24,0-24,24 23,-24-23,0 24,0-24,0 23,0 1,0-1,0 1</inkml:trace>
  <inkml:trace contextRef="#ctx0" brushRef="#br0" timeOffset="323483.6527">20579 17639,'-24'0,"24"23,0 1,0-1,0 1,0 23,0-24,0 48,0-48,0 48,0-48,0 24,-23-23,23 23,0-24,0 1,0-1,0 1</inkml:trace>
  <inkml:trace contextRef="#ctx0" brushRef="#br0" timeOffset="323788.9221">20743 17662,'-164'447,"328"-894,-164 494,0-23,0-1,0 24,0 0,0 0,0 0,0 0,-23 0,23-23,0 23,0-24,-24 1,24 23</inkml:trace>
  <inkml:trace contextRef="#ctx0" brushRef="#br0" timeOffset="324277.9192">21167 17850,'0'-23,"23"-1,1 24,-24-23,47 23,-24 0,24-24,-23 24,23 0,-24 0,48 0,-48 0,24 0,1 0,-1 0,0 0,-24 0,1 0,46 0,-23 0</inkml:trace>
  <inkml:trace contextRef="#ctx0" brushRef="#br0" timeOffset="324617.93">21143 18038,'24'0,"23"0,0 0,-24-23,24 23,0-24,0 24,0 0,0 0,0-23,1 23,-1 0,0 0,-24 0,24 0,0 0,0 0,-23-24,-1 24</inkml:trace>
  <inkml:trace contextRef="#ctx0" brushRef="#br0" timeOffset="325009.9204">21614 17521,'188'329,"-376"-658,211 329,-23 23,-23 25,-1-25,24 24,0 0,-47 0,47 24,-24-24,1 23,-1-23,1 0,-1 0,1 0,-1 0,-23 1,47-1,-47-24,24 1,23-1,-24 1,1-24</inkml:trace>
  <inkml:trace contextRef="#ctx0" brushRef="#br0" timeOffset="325533.9158">22366 17544,'-23'24,"23"0,-24-1,1 24,-1-23,24 23,-23-24,-1 24,0 0,24-23,0 23,0-24,0 48,0-48,24-23,23 0,0-23,-47-1,47 1,-23-1,-1 1,1-1,-1 1,1-24,-24 23,0 1,0-24,0 23,0 1,-24-1,1-23,-1 47,1-47</inkml:trace>
  <inkml:trace contextRef="#ctx0" brushRef="#br0" timeOffset="331813.9244">8914 16768,'23'0,"1"0,-24-23,23 23,1 0,-1 0,1 0,23-24,-24 24,24 0,0-23,-23 23,23 0,-24 0,1 0,-1 0</inkml:trace>
  <inkml:trace contextRef="#ctx0" brushRef="#br0" timeOffset="332174.8822">8843 17004,'0'0,"23"0,1 0,0 0,23 0,-24 0,1 0,23 0,-24 0,24 0,-23 0,-1 0,24-24,-23 24,-1-23</inkml:trace>
  <inkml:trace contextRef="#ctx0" brushRef="#br0" timeOffset="332663.8518">9172 16439,'0'-23,"0"46,0 1,24-1,23 1,-47-1,23 24,1-23,-1 23,1-24,-1 1,1 23,-1-24,1 24,-1-23,-23 23,0 0,0-23,0 23,0-24,0 24,-23-23,-1 23,24 0,-47-24,24 24,-1-23</inkml:trace>
  <inkml:trace contextRef="#ctx0" brushRef="#br0" timeOffset="333323.4772">10819 16604,'-24'0,"24"-24,0 1,0-1,-24 24,24-23,-23 23,-1 0,1 0,-1 0,24 23,-23 1,-1 23,24-24,-23 1,-1 23,1-24,23 24,0-23,0 23,0-24,0 1,0-1,23 1,1-24,-1 0,1 0,-1 0,1 0,23 0</inkml:trace>
  <inkml:trace contextRef="#ctx0" brushRef="#br0" timeOffset="333720.9311">11218 16604,'0'0,"0"-24,24 1,-1 23,1 0,-1 0,24-24,-23 24,-1 0</inkml:trace>
  <inkml:trace contextRef="#ctx0" brushRef="#br0" timeOffset="333983.9283">11218 16721,'0'0,"24"0,-1 0,1 0,-1 0,1 0,-1 0,1 0,-1 0</inkml:trace>
  <inkml:trace contextRef="#ctx0" brushRef="#br0" timeOffset="334522.9246">12347 16345,'-23'0,"-1"0,1 0,-24 0,0 24,23-1,1 1,-24-1,23 24,-23-23,23 23,1 0,-1 0,24-24,0 24,24 0,-24-23,47-1,-24-23,25 24,-1-24,0 0,0 0,0 0,0-24,-24 24,48-23</inkml:trace>
  <inkml:trace contextRef="#ctx0" brushRef="#br0" timeOffset="334947.9269">11947 16157,'0'-24,"0"1,24 23,-1 0,1 0,-1 0,1 0,23 0,0 0,-23 0,23 0,23 0,-23 0,0 0,0 0,0 0,0 0</inkml:trace>
  <inkml:trace contextRef="#ctx0" brushRef="#br0" timeOffset="339500.9487">7949 18015,'0'-24,"-23"1,-1 23,24-24,-23 24,-1 0,1 0,-1 0,1 24,-1-1,1-23,23 24,-24-1,1-23,23 24,-24-1,24 1,0-1,0 1,0-1,0 1,0 0,0-1,24-23,-24 24,23-24,1 0,-1 0,1 0,-1 0,1 0,-24-24,23 24,1-23,-1 23,-23-24,0 0,0 1,0-1,24 24,-24-23,0-1,0 1,0 46,0 1,0-1,0 1,0-1,0 1,0 0,23-24,-23 23,24-23,-1 0</inkml:trace>
  <inkml:trace contextRef="#ctx0" brushRef="#br0" timeOffset="339882.828">8231 18109,'24'0,"0"0,-24-24,23 24,1 0,-1 0,-23-23,24 23,-1 0</inkml:trace>
  <inkml:trace contextRef="#ctx0" brushRef="#br0" timeOffset="340203.9554">8373 17968,'70'0,"-140"0,46 0,24 23,0 1,0-1,0 1,0-1,0 1,0-1,0 1,0-1,0 1,0 0</inkml:trace>
  <inkml:trace contextRef="#ctx0" brushRef="#br0" timeOffset="340683.8835">8631 18132,'24'0,"-1"0,-23-23,24 23,-1-24,-23 1,24 23,-24-24,23 24,-23 24,0-1,0 1,0-1,0 1,0-1,0 1</inkml:trace>
  <inkml:trace contextRef="#ctx0" brushRef="#br0" timeOffset="340913.8811">8819 17850,'-23'-23</inkml:trace>
  <inkml:trace contextRef="#ctx0" brushRef="#br0" timeOffset="341581.9431">9149 17733,'0'23,"-24"1,24-1,0 1,0-1,0 1,0 23,0-24,0 1,0 23,0-24,0 1,-23-1,23 1,0-1,0 1,23-48,1 1,-24-1,23 24,1-23,-1 23,1 0,-1 0,1 23,-1-23,-23 24,24-24,-24 23,0 1,0-1,0 1,0 0,-24-24,1 0,-1 0,1 0,-1 0,1 0,-1 0</inkml:trace>
  <inkml:trace contextRef="#ctx0" brushRef="#br0" timeOffset="342900.3823">10019 17121,'0'24,"-24"-1,1-23,23 24,-24-1,24 1,-47-1,47 1,-23-1,-1 24,1-47,-1 24,1-1,-1 24,1-47,23 24,-24-24,1 23,23 1,-24-1,1-23,-1 0,24 24,0 0,-23-1,-1-23</inkml:trace>
  <inkml:trace contextRef="#ctx0" brushRef="#br0" timeOffset="343206.3825">9596 17497,'-71'142,"71"-166,71-94,-142 283,71-141,24-24,-1 0,1 0,-1 0,1-24,23 24,-24-23</inkml:trace>
  <inkml:trace contextRef="#ctx0" brushRef="#br0" timeOffset="343927.9331">12018 17098,'-24'0,"24"-24,-23 24,23 24,0-1,-24 1,24 23,-23-24,23 1,-24 23,24-24,0 24,0-23,-23-1,23 24,-24-47,24 24,0-1,0 1,0-1,-23-23</inkml:trace>
  <inkml:trace contextRef="#ctx0" brushRef="#br0" timeOffset="344220.9187">11759 17450,'47'24,"-94"-48,94 118,-47-70,24 0,-1-24,1 0,-1-24,1 0,23 24,-47-23,23-1</inkml:trace>
  <inkml:trace contextRef="#ctx0" brushRef="#br0" timeOffset="344938.1058">11736 17897,'0'-23,"0"-1,0 1,0-1,-24 24,1-23,-1 23,1 0,-1 23,-23 1,47-1,-23 1,-1-1,1 1,23 23,-24-24,1 1,23-1,0 1,0-1,23 1,-23-1,24-23,-1 0,1 0,-1 0,-23-23,24-1,-1 24,-23-23,24-1,-1 1,-23-1,24 24,-24-23,0 46,0 1,0-1,0 1,0-1,23 1,-23-1,24-23</inkml:trace>
  <inkml:trace contextRef="#ctx0" brushRef="#br0" timeOffset="345240.9433">12018 18015,'-24'0,"48"0,-48-24,48 24,-1 0,1 0,0 0,-1 0,1 0,-1-23,1 23</inkml:trace>
  <inkml:trace contextRef="#ctx0" brushRef="#br0" timeOffset="345903.9581">12559 17686,'0'0,"23"0,-23 23,-23-23,23 24,-24-24,24-24,24 24,-1 0,-23-23,24 23,-1-24,1 24,-24 24,0-1,-24 1,24-1,0 1,0-1,-23 24,23-23,0-1,-24 1,24-1,0 1,24-24,-1 0,1 0</inkml:trace>
  <inkml:trace contextRef="#ctx0" brushRef="#br0" timeOffset="346125.939">12724 17521,'-48'0,"213"212,-282-424</inkml:trace>
  <inkml:trace contextRef="#ctx0" brushRef="#br0" timeOffset="346726.9621">13076 17427,'0'0,"0"23,0 1,0-1,-23 24,23-23,-24 23,24-23,0 23,0-24,-23 24,23-23,-24-1,24 1,0-1,0 1,24-24,-24-24,23 24,1-23,-1 23,1 0,-1 0,1 0,-24 23,23-23,1 0,-24 24,-24-1,1 1,-1-24,24 23,-23-23,-1 24,1-24,-1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24:4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11242 682,'0'0,"0"23</inkml:trace>
  <inkml:trace contextRef="#ctx0" brushRef="#br0" timeOffset="319.3718">11007 1199</inkml:trace>
  <inkml:trace contextRef="#ctx0" brushRef="#br0" timeOffset="592.2064">11736 1223,'0'-24,"-24"24</inkml:trace>
  <inkml:trace contextRef="#ctx0" brushRef="#br0" timeOffset="4691.0716">14746 682,'0'0,"0"-24,0 1,-23 23,-1 0,1 0,-1 0,1 23,-1-23,0 24,1-1,-1 1,-23 23,24-24,-24 1,47 23,-47-24,23 24,24-23,0-1,0 24,0-23,0 0,0-1,24 1,-1-24,1 23,23-23,23 0,-46 0</inkml:trace>
  <inkml:trace contextRef="#ctx0" brushRef="#br0" timeOffset="5527.6868">15052 893,'23'0,"1"0,-24-23,23 23,1-24,-1 1,1 23,-1-24,1 24,-24-23,24 23,-24-24,23 24,-23 24,-23-1,23 1,-24-1,24 1,0-1,0 1,0-1,0 1,0-1,0 1,0-1,24-23,-24 24,23-24,1 0,-1-24,1 24,-1-23,1-1,-1 1,24-1,-47 1,47-1,-47 1,0-24,24 23,-1 24,-23-23,24 23,-24-24,23 24,1 24,-24-1,23-23,1 24,-1-1,1 1,-24-1,0 1,0-1,-24 1,1-1,23 1,-47-1,47 1,-47-24</inkml:trace>
  <inkml:trace contextRef="#ctx0" brushRef="#br0" timeOffset="5712.0741">15287 588,'0'-24,"24"24,-24 24</inkml:trace>
  <inkml:trace contextRef="#ctx0" brushRef="#br0" timeOffset="6789.4143">17239 635,'0'-24,"0"1,-23 23,23-24,-24 24,1 0,-1 0,0 0,1 0,23 24,-24-1,1 1,-1-1,1 24,-1 0,24 0,-23 0,-1 0,24 0,-23-23,23 23,23 24,1-48,-1 1,-23-1,24-23,-1 0,1 0,-1-23,1-1,-1-23,1 23,0-23,-1 0,1 0,-1 0,1-47,-24 71,0-1,0-23,0 24,0 46,0 1,0-1,0 1,0 23,0-24,23 1,1 23,-24-24,47 1,-47 23,47-47,-24 47,24-24,-23-23,-1 24</inkml:trace>
  <inkml:trace contextRef="#ctx0" brushRef="#br0" timeOffset="7702.0404">18932 447,'0'23,"0"1,0-1,0 1,0-1,0 24,-23 0,23 0,0-23,-24-1,24 1,0-1,0 1,0 23,-23-24,23 1</inkml:trace>
  <inkml:trace contextRef="#ctx0" brushRef="#br0" timeOffset="8130.0564">18909 517,'23'-23,"-46"46,46-70,1 0,-1 23,-23 1,24 23,-1-24,25 24,-25 0,1 24,-1-24,-23 47,0-23,0-1,0 1,0-1,0 1,-23-1,-1 1,1-24,-25 23,48 1,-47-24,24 0,-1 0,1 0,46 0,-23 23,0 1,24-24,-1 23,-23 1,24-1,-1 1,-23-1,24 1,0-1,-1 1,-23-1,24-23</inkml:trace>
  <inkml:trace contextRef="#ctx0" brushRef="#br0" timeOffset="8475.5812">19544 470,'0'-23,"0"46,0-23,-24 24,24-1,0 1,-23-1,23 1,0 23,0-24,0 1,-24-1,24 1,0-1,0 1,0-1</inkml:trace>
  <inkml:trace contextRef="#ctx0" brushRef="#br0" timeOffset="8689.9998">19473 541,'0'-24,"0"48,0-71,24 23,23 1,-24-1,1 0,-1 24,1-23,23 23,-23 0,-1 0</inkml:trace>
  <inkml:trace contextRef="#ctx0" brushRef="#br0" timeOffset="8910.8364">19473 635,'0'0,"24"0,-1 0,1 0,-1 0,1 0,-1 0,1 23,-1-23,25 0</inkml:trace>
  <inkml:trace contextRef="#ctx0" brushRef="#br0" timeOffset="9102.1236">19544 870,'0'0,"0"23,23-46,1 23,-1 0,1 0,-1-24,1 24,0 0,-1-23</inkml:trace>
  <inkml:trace contextRef="#ctx0" brushRef="#br0" timeOffset="9818.73">20155 352,'0'24,"0"-1,0 1,-23 0,-1 23,1-24,23 24,-24-23,1 23,23 0,-24-24,1 1,23-1,0 1,0-1,-24-23,24 24,0-48,0 1,0-1,24 1,-24-1,0 1,0-24,23 23,1-23,-24 24,23-1,1-23,-24 24,23-1,1 0,-1 1,1 23,-1 0,1 0,-24 23,23 25,-23-25,0 1,24 23,-24-24,0 1,0-1,0 1,23 23,-23-24,0 1,24-24,-24 23,0 1</inkml:trace>
  <inkml:trace contextRef="#ctx0" brushRef="#br0" timeOffset="9983.8928">20085 705,'0'-23,"0"46,-24-46,48-1,-24 1,23 23,1 0,-1-24,1 24,-1-23,24 23</inkml:trace>
  <inkml:trace contextRef="#ctx0" brushRef="#br0" timeOffset="10350.0784">20579 399,'0'-23,"23"23,-23-24,0 48,0 23,-23-23,23-1,-24 24,24-23,-23 23,23 0,0-24,0 1,0 23,0-24,23 1,1-24,-1 0,1 0,-1 0,1 0,70-24</inkml:trace>
  <inkml:trace contextRef="#ctx0" brushRef="#br0" timeOffset="11318.5496">22578 376,'0'0,"0"23,-24 1,24 0,0-1,0 1,0-1,0 24,0-23,0 23,0-24,0 1,0 23,0-24,0 1,-23-1,23 1,-24-24,24-24,0 1,0-1,0 1,-23-1,23 1,0-24,0 23,0 1,23-24,-23 0,24 23,-1 1,-23-1,24 24,-24 24,23-1,1 24,-1-23,-23-1,24 1,-1 23,1-47,23 47,-47-24,47 1,-24-24,1 23,0-23,-1-23,1-1,-24 1,0-1,0 1,0-1,0 1,0-1,0 1,0-1,0 1,0-1,0 1</inkml:trace>
  <inkml:trace contextRef="#ctx0" brushRef="#br0" timeOffset="11837.068">23260 352,'0'-23,"0"46,0 1,-24-24,24 23,-23 25,23-25,0 24,0-23,0 23,0 0,0-24,0 1,0-1,23 1,1-24,-24 23,23-23,1 0,-1 0,24-23,-23-1,-1 1,1-24,-24 23,23 1,1-24,-24 23,0 1,0-1,24 1,-24-1,0 0,23 1</inkml:trace>
  <inkml:trace contextRef="#ctx0" brushRef="#br0" timeOffset="12708.061">23824 352,'0'-23,"24"23,-24 23,0 1,-24-24,24 23,0 1,0 23,0-23,0 23,-23-47,23 23,0 1,0-1,0 1,-24-24,24 23,0-46,0-1,0 1,0-1,0 1,0-24,0 23,24 1,-24-25,23 25,-23-1,24 1,-1-1,-23 1,0-1,24 24,-1-23,1 23,-1 23,1-23,-24 24,23-1,-23 1,24-1,-24 1,0-1,0 1,0 0,23-24,-23-24,0 0,0 1,24 23,-24-24,23 1,-23-1,24 24,-24-23,24 23,-1 0,1 0,-1 0,-23 23,0 1,0-1,24 1,-24-1,0 1,0 0,-24-1,24 1,0-1,0 1,0-1,0 1,0-1</inkml:trace>
  <inkml:trace contextRef="#ctx0" brushRef="#br0" timeOffset="13036.0722">24506 329,'0'-24,"0"48,0-1,0 1,0-1,0 1,0 0,-23-1,23 1,0 23,-24-47,24 23,-23 1,23-1,0 1,0-1,-24-23</inkml:trace>
  <inkml:trace contextRef="#ctx0" brushRef="#br0" timeOffset="13488.5114">24436 541,'0'-24,"0"48,0-71,0 23,0 1,0-25,23 25,-23-1,24-23,-1 24,-23-1,24 1,-1-1,1 24,-1 0,1 0,-1 0,1 24,-1-1,-23 1,0-1,0 1,-23 23,-1-24,1 1,-1 0,1-24,-1 23,1-23,-1 0,48 0,-1 0,1 0,-1 0,24 0,-23 0,-24 24,23-1,1 1,-1-1,-23 1,0-1,0 1,0-1,0 1,-23-1,23 1,-24-24,1 23,-1-23,1 24,-1-24,1 0,-1 0</inkml:trace>
  <inkml:trace contextRef="#ctx0" brushRef="#br0" timeOffset="13931.0886">25047 329,'-23'23,"23"1,-24-1,24 1,0 0,0-1,-23 1,23 23,-24 0,24-24,0 1,0-1,0 1</inkml:trace>
  <inkml:trace contextRef="#ctx0" brushRef="#br0" timeOffset="14146.0748">25000 423,'0'-24,"0"48,0-71,24 23,-1 1,1-1,23 1,-24 23,1 0,-1-24,1 24,-1 0,1 24,-1-24,24 0</inkml:trace>
  <inkml:trace contextRef="#ctx0" brushRef="#br0" timeOffset="14377.0843">24930 564,'0'0,"23"0,1 0,-1 0,24 0,0 0,-23 0,23 0,0 0,-24 0,1 0,-1 0,1 0</inkml:trace>
  <inkml:trace contextRef="#ctx0" brushRef="#br0" timeOffset="14576.0763">25047 729,'0'0,"-23"0,46 0,1 0,23 0,0 0,-24 0,1-24,46 24,-46 0,-1-23,24 23</inkml:trace>
  <inkml:trace contextRef="#ctx0" brushRef="#br0" timeOffset="14866.071">25659 376,'0'-24,"0"1,0 46,0 1,0-1,-24 25,1-25,23 1,0 23,-24-24,24 1,-23 23,23-24,0 1,0-1,0 1,-24-24,24 23</inkml:trace>
  <inkml:trace contextRef="#ctx0" brushRef="#br0" timeOffset="15254.0716">25565 564,'0'-23,"0"46,0-70,23 0,1 24,-24-25,23 25,1-1,-1-23,1 24,-1 23,1-24,-1 1,1 23,-1-24,24 24,-47 24,24-24,-24 23,0 1,0 23,-24-24,-23 1,47-1,-47 1,0 0,24-1,-24-23,23 0,1 24,-1-24,24 23,-23-23,46 0,-23 24,24-24,23 23,-47 1,47-24,-24 23,24 1,-23-1,-1-23,1 24,-1-1,1 1,-1-24</inkml:trace>
  <inkml:trace contextRef="#ctx0" brushRef="#br0" timeOffset="18206.1011">3175 2587,'0'23,"-24"1,24-1,0 1,0 23,0 0,0-24,24 24,-24-23,0-1,0 24,24-23,-24 23,0-23,0-1,0 1,-24-24,24 23</inkml:trace>
  <inkml:trace contextRef="#ctx0" brushRef="#br0" timeOffset="18550.5054">3104 2610,'0'-23,"0"-24,0 23,24 1,-1-24,-23 23,48 1,-25 23,-23-24,47 24,0 24,-23-1,-24 1,23-1,1 24,-24-23,0 23,0-24,0 1,0-1,-24 1,1 23,23-24,-47 1,23-1,-23 1,24-24,-25 23,25-23,-1 0</inkml:trace>
  <inkml:trace contextRef="#ctx0" brushRef="#br0" timeOffset="18912.4683">3598 2563,'0'-23,"0"46,0-23,0 24,0-1,0 1,0 23,0-24,0 24,0-23,0 23,0 0,0 0,-23-24,23 1,-24 23</inkml:trace>
  <inkml:trace contextRef="#ctx0" brushRef="#br0" timeOffset="19392.968">3504 2704,'0'0,"0"-23,0-1,0-23,24 24,-1-24,1 23,-1 1,24-1,-23 24,23 0,-24 0,1 24,23-1,-23-23,-24 47,0-23,0-1,-24 1,0 23,1-47,23 47,-47-47,23 23,1 1,-1-24,1 0,-1 0,1 0,23 23,23-23,-23 24,24-24,-1 23,1-23,-24 24,23-24,1 23,-1 1,1-24,-24 23,47 1,-23-24,-24 24,23-1,-23 1,24-24,-1 0</inkml:trace>
  <inkml:trace contextRef="#ctx0" brushRef="#br0" timeOffset="19891.0673">4280 2516,'0'-23,"0"-1,-47 24,24 0,-1 0,1 24,-1-1,1 1,-24 23,23-24,1 24,-1 0,1 0,23-23,-24 23,24-24,24 24,-1-23,-23-1,47-23,0 0,-23 0,23 0,-24 0,24 0,0-23,-23-1,-1 1,24-1,-23 1,-24-1,0 1,0-24,0 23,0 1,0-1,-24 1,1-1,-1 1,24-1,-23 24,23-23,-24-1</inkml:trace>
  <inkml:trace contextRef="#ctx0" brushRef="#br0" timeOffset="20422.0647">4657 2422,'0'24,"0"-1,0 1,0-1,0 1,0 23,0-24,0 24,0-23,0 23,0 0,0-24,0 1,0-1,0 1,0-1,0 1,0-1,0-46</inkml:trace>
  <inkml:trace contextRef="#ctx0" brushRef="#br0" timeOffset="20695.9508">4586 2657,'0'0,"0"-23,0-24,0 23,0-23,0 24,24-1,-24-23,23 47,1-23,-1-1,24 24,-23 0,-1 0,1 24,-1-1,1 1,-24 23,23-24,-23 1,0-1,-23 1,-1-1,24 1,-23-1,-1 1,1-1,-1-23</inkml:trace>
  <inkml:trace contextRef="#ctx0" brushRef="#br0" timeOffset="21452.0711">5198 2422,'-24'0,"48"0,-48-23,1 23,-1 23,1-23,23 47,-48-23,48-1,-23 24,-1 0,24 0,-23-23,23 23,-24 0,24 0,0-24,24 1,-1-24,-23 23,24-23,-1 0,25-23,-25 23,24-24,0 1,-23-1,-1 1,1-1,-1 1,1-24,-24 23,0 1,0-1,-24 1,1-1,-1 1,1-1,-1 24,1-23,-1 23,1 0</inkml:trace>
  <inkml:trace contextRef="#ctx0" brushRef="#br0" timeOffset="21977.3904">5833 2469,'0'-23,"0"46,0-70,0 24,0-1,0 1,-24 23,1 0,-24 0,23 0,0 23,1 1,-24-1,23-23,1 24,-1-1,24 24,-23-47,23 47,23-23,1-1,-1 1,1-1,23 1,0-1,-47 1,24-1,-1-23,1 24,-24-1,0 1,-24-1,1 1,-1-24,-23 23,0-23,23 0,-23 0,0 0,24 0,-1-23,-23 23,24-24,-1 24,1 0</inkml:trace>
  <inkml:trace contextRef="#ctx0" brushRef="#br0" timeOffset="22440.0801">5950 2399,'0'-24,"24"24,-1 0,1 0,-1 0,1 0,-1 0,1-23,23 23,-24 0,1 0,-1 0,1 0,-1 0</inkml:trace>
  <inkml:trace contextRef="#ctx0" brushRef="#br0" timeOffset="22655.0913">6115 2422,'0'0,"-24"0,24 24,-23-1,23 1,0-1,0 1,0-1,0 1,0-1,0 1,0-1,0 1,0-1,0 1,0-1,0 1</inkml:trace>
  <inkml:trace contextRef="#ctx0" brushRef="#br0" timeOffset="22859.0798">5903 2845,'-23'0,"46"0,-70 0,71 0,-1 0,1 0,-1 0,24 0,-23 0,23 0,-24 0,1-23,23-1</inkml:trace>
  <inkml:trace contextRef="#ctx0" brushRef="#br0" timeOffset="23268.0772">6326 2422,'0'0,"24"0,-24-23,24 23,-1 0,1 0,-1-24,1 24,23 0,-24 0,1 0,23-23,-24 23,1 0,-1 0,1 0</inkml:trace>
  <inkml:trace contextRef="#ctx0" brushRef="#br0" timeOffset="23521.0791">6562 2422,'-24'47,"24"-23,0-1,-23-23,23 47,0-23,0-1,0 1,0-1,-24 1,24-1,0 1,-23-1,23 1,0-1</inkml:trace>
  <inkml:trace contextRef="#ctx0" brushRef="#br0" timeOffset="23979.078">6844 2375,'0'-23,"23"23,1 0,-1 0,1-24,-1 24,1 0,0 0,-1 0,1 0,-1 0,1 0,-1 0,-23 24,24-24</inkml:trace>
  <inkml:trace contextRef="#ctx0" brushRef="#br0" timeOffset="24237.0825">7009 2375,'0'24,"0"-48,0 71,-24-47,24 24,-24-1,24 1,0-1,0 1,0-1,0 1,0-1,0 1,-23-1,23 1,0-1,0 1,0-1,0 1,0-1,0 1,0-1</inkml:trace>
  <inkml:trace contextRef="#ctx0" brushRef="#br0" timeOffset="24494.0754">6773 2869,'0'0,"24"0,-1 0,1 0,23 0,-24 0,1 0,-1 0,25-24,-1 24,-24 0,24-23,-23-1</inkml:trace>
  <inkml:trace contextRef="#ctx0" brushRef="#br0" timeOffset="24974.3654">7549 2328,'0'-24,"0"48,-23-48,-1 24,24 24,-23 0,-1-1,1 1,-1-1,1 24,23 0,-24-23,1 23,23-24,0 1,0-1,0 1,23-1,1-23,-1 0,1 0,-1-23,1 23,-1 0,-23-24,47 1,-47-1,0 1,0-1,0 1,0-1,0 1,0-1,0 1,0-1,-23 1,23-1,-24 24,24-23,-23 23</inkml:trace>
  <inkml:trace contextRef="#ctx0" brushRef="#br0" timeOffset="25887.3673">7620 2375,'0'-23,"0"46,0-70,0 71,24-1,-24 24,0 0,0-23,0-1,0 1,0 23,23 0,-23-24,0 1,0-1,0 1,-23-24,23-24,-24 24,24-23,0-1,0 1,0-1,0 1,0-1,0-23,0 24,0-1,0 1,0-1,0 1,0-1,0 1,24 23,-1 23,-23 1,0-1,47 1,-23-1,-24 24,23-47,1 47,-1-23,1-24,-24 23,23 1,1-1,-1 1,1-48,-24 1,0-1,23 1,-23-1,0-23,0 0,0 24,0-1,0 1,0-1,-23 1</inkml:trace>
  <inkml:trace contextRef="#ctx0" brushRef="#br0" timeOffset="26709.0738">8490 2304,'0'0,"0"-23,24-1,-1 1,1 23,-1 0,24 0,0 0,-23 0,-1 23,1-23,-1 24,-23-1,0 1,0 0,-23-1,-1 1,1-1,-1 1,-23-1,47 1,-23-24,-1 0,24 23,-23-23,46 0,1 0,-1 0,1 0,-1 24,1-24,-1 0,-23 23,24-23,-24 24,23-24,-23 23,0 1,-23-1,-1 1,1-24,-1 23,-23 1</inkml:trace>
  <inkml:trace contextRef="#ctx0" brushRef="#br0" timeOffset="27855.0049">3269 3386,'24'24,"-1"-24,1 0,23 0,0 0,-24 0,48 0,-24 0,0 0,23 0,1 0,-24 0,24-24,-24 24,23 0,-23 0,24 0,-1 0,1 0,-1 0,1 0,23-23,-23 23,23 0,-24 0,24-24,0 24,0-23,1-1,-25 24,24-23,-23 23,23 0,-24-24,48 24,-48-23,25 23,-25-24,24 24,-23 0,23 0,-24-23,1 23,-1 0,1 0,23-24,-23 24,-1 0,1-23,-1 23,1 0,-1-24,25 24,-48 0,23 0,1 0,-1-23,1 23,-24 0,23-24,-23 24,24 0,-24-23,24 23,-1 0,-23 0,24 0,-1 0,-23 0,24 0,-24 0,0 0,0 0,24 0,-24 0,0 0,-24 0,24 0,24 0,-48 0,24 0,0 0,-23-24,46 1</inkml:trace>
  <inkml:trace contextRef="#ctx0" brushRef="#br0" timeOffset="31484.7173">12841 2257,'0'24,"0"23,-23-23,23 23,-24-24,24 48,-23-24,-1 0,1 0,-1 0,0 0,1-24,-1 24,24-23,-23-1,-1 24,24-23,-23-24,23 23,-24-23,24-23,24-1,-24 1,23-1,-23-23</inkml:trace>
  <inkml:trace contextRef="#ctx0" brushRef="#br0" timeOffset="31745.0848">12771 2375,'23'-23,"-46"46,46-70,-23 23,0 1,0-1,24 24,-1 24,1-1,-24 1,23 0,1 23,-24 0,23 0,1 0,-24 0,23-24,1 24,-1-23,-23-1,24 24,-1-23,-23-1,24 1,-1-1,-23 1</inkml:trace>
  <inkml:trace contextRef="#ctx0" brushRef="#br0" timeOffset="31944.0911">12676 2751,'0'0,"24"0,0-23,-1 23,24 0,0-24,-23 24,23 0,-24 0,24-23</inkml:trace>
  <inkml:trace contextRef="#ctx0" brushRef="#br0" timeOffset="32541.1356">14464 2399,'0'-24,"0"48,0-71,0 23,-24 24,1-24,-24 24,23 24,-23-24,24 24,-24-1,0 24,0 0,23 0,-23 0,0-23,24 23,-1 0,24-24,0 24,0-23,24-24,-1 23,1 1,23-24,0 0,0 0,23 0,-23-24,24 24,-24-23,0 23,23-24</inkml:trace>
  <inkml:trace contextRef="#ctx0" brushRef="#br0" timeOffset="32760.0961">14017 2657,'0'0,"24"0,-1 0,1 0,23-23,0 23,-24 0,24-24,0 24,0 0</inkml:trace>
  <inkml:trace contextRef="#ctx0" brushRef="#br0" timeOffset="33425.0911">15875 2234,'-24'0,"24"-24,-47 24,0 0,24 0,-24 24,0-24,23 23,-23-23,0 24,0 23,-23-23,46 23,-23-24,24 48,-1-48,1 24,-1-23,24 23,24-24,23 1,-24-1,24 1,0-24,47 0,-23 0,-24 0,23 0,24-24</inkml:trace>
  <inkml:trace contextRef="#ctx0" brushRef="#br0" timeOffset="33906.0905">15405 2352,'0'0,"0"-24,-24 24,1 24,23-1,0 1,0-1,0 24,0-23,0 23,0-24,0 1,0 23,23-24,-23 1,24-1</inkml:trace>
  <inkml:trace contextRef="#ctx0" brushRef="#br0" timeOffset="34714.68">16040 2069,'0'-23,"23"23,1-24,-1 1,1 23,-24 23,23-23,-23 24,24-1,-24 1,0 23,0-24,0 1,0-1,0 1,0-48,0 1,0-1,0 1,0-1,23 1,-23-1,0 1,24-1,-1 24,-23-23,24 23,-24 23,23-23,-23 24,0-1,24 1,-1-24,-23 23,0 1,24-1,-24 1,23-24</inkml:trace>
  <inkml:trace contextRef="#ctx0" brushRef="#br0" timeOffset="35037.1075">16863 1975,'-24'0,"24"24,-23-24,23 23,-47 24,23-23,1-1,-1 24,1-47,-1 24,24-1,-23 1</inkml:trace>
  <inkml:trace contextRef="#ctx0" brushRef="#br0" timeOffset="35284.0009">16628 1975,'0'-23,"23"23,-23 23,0 1,24-24,-1 23,-23 1,24-1,-1 1,24-1,-23 1</inkml:trace>
  <inkml:trace contextRef="#ctx0" brushRef="#br0" timeOffset="35828.0208">17004 2022,'0'-23,"23"23,-23-24,24 24,-1 0,1 0,-24 24,23-1,-23 1,0-1,0 1,0-1,-23-23,23 24,0-1,0-46,0-1,23 1,1-1,-24 1,24 23,-1-24,1 24,-1 0,1 0,-1 24,1-1,-24 1,23-24,-23 23,24 1,-24-1,23-23</inkml:trace>
  <inkml:trace contextRef="#ctx0" brushRef="#br0" timeOffset="36498.9969">12771 3198,'0'0,"0"-23,0-1,0 48,0-1,0 1,0-1,0 1,0-1,23 24,-23-23,0-1,0 1,0-1,0 1</inkml:trace>
  <inkml:trace contextRef="#ctx0" brushRef="#br0" timeOffset="36829.0384">12606 3363,'0'23,"0"1,0-1,23 1,-23-1,0 1,24-24,-1 23,1-23,0 0,-1 0,1 0,-1 0,1-23,23-1,-24 1,1 23,-1-24,1 1,-1-1,1 1</inkml:trace>
  <inkml:trace contextRef="#ctx0" brushRef="#br0" timeOffset="37761.6225">10819 4162,'0'0,"0"-23,0 46,0 1,0-1,0 1,0 23,0-23,0 23,0-24,0 1,23 23,-23-24,0 1,0-1</inkml:trace>
  <inkml:trace contextRef="#ctx0" brushRef="#br0" timeOffset="38199.0928">10842 4351,'24'0,"-48"0,71 0,-23 0,-1 0,1-24,-1 24,1 0,-1-23,1 23,-1 0,-23-24,0 1,0-1,0 0,0 1,0 46,0 1,0 0,0-1,0 1,0-1,0 1,0-1,0 1,0 23,0-24,0 1,0-1,0 1,24-1</inkml:trace>
  <inkml:trace contextRef="#ctx0" brushRef="#br0" timeOffset="38558.7291">11312 4209,'0'24,"0"0,0-1,0 1,-23 23,23-24,0 1,0-1,0 1,0-1,0 1</inkml:trace>
  <inkml:trace contextRef="#ctx0" brushRef="#br0" timeOffset="38777.0996">11289 4304,'0'-24,"0"1,0 70,0-118,23 47,1 1,-1-1,24 1,-23 23,0 0,-1 0,24 0,0 0,-23 0</inkml:trace>
  <inkml:trace contextRef="#ctx0" brushRef="#br0" timeOffset="39019.1232">11359 4327,'24'0,"-1"0,1 0,0-23,-1 23,24 0,-23 0,-1 0,1 0,-1 0</inkml:trace>
  <inkml:trace contextRef="#ctx0" brushRef="#br0" timeOffset="39229.0975">11312 4515,'0'0,"-23"0,23 24,23-24,1 0,-1 0,24-24,1 24,-1 0,-24 0,1-23,-1 23</inkml:trace>
  <inkml:trace contextRef="#ctx0" brushRef="#br0" timeOffset="39511.0911">11830 4209,'-24'0,"24"24,0 23,0-23,0 23,0-24,0 1,0-1,0 1,0-1,0 1</inkml:trace>
  <inkml:trace contextRef="#ctx0" brushRef="#br0" timeOffset="39952.3323">11830 4209,'0'-23,"0"46,23-70,-23 24,24 23,-1-24,1 24,-1 0,1 0,-24 24,23-24,-23 23,0 1,0-1,-23-23,23 24,-24-24,1 0,-1 0,24 24,-23-24,23 23,0 1,23-24,-23 23,24 1,-1-1,1-23,-24 24,23-24,1 0,-24 23,23-23</inkml:trace>
  <inkml:trace contextRef="#ctx0" brushRef="#br0" timeOffset="40757.0932">12418 4186,'0'23,"0"1,23 0,-23-1,0 1,0-1,0 1,0-1,0 1,-23-24,23-24,0 1,0-1,0 1,0-1,0 1,0-1,23 0,-23-23,24 24,-1-1,1 24,-1 0,-23 24,24-24,-24 23,0 1,0-1,0 1,23-24,1-24,-1 24,-23-23,24-1,-1 1,1-1,0 24,-1-23,1 23,-1 0,-23 23,24 1,-24-1,0 1,0-1,0 1,23 0,-23-1,0 1,0-1</inkml:trace>
  <inkml:trace contextRef="#ctx0" brushRef="#br0" timeOffset="41177.9852">13006 4092,'23'-24,"1"24,-1-23,24 23,0 0,-23 0,23 0</inkml:trace>
  <inkml:trace contextRef="#ctx0" brushRef="#br0" timeOffset="41420.1369">13194 4045,'0'0,"0"23,0 1,0-1,0 1,0-1,0 1,0-1,0 25,0-25,0 1,0-1</inkml:trace>
  <inkml:trace contextRef="#ctx0" brushRef="#br0" timeOffset="41613.7974">13100 4398,'0'0,"-24"0,48 0,-1 0,24 0,-23-24,-1 24,1 0,-1-23,1 23</inkml:trace>
  <inkml:trace contextRef="#ctx0" brushRef="#br0" timeOffset="42044.1006">13500 4115,'0'-23,"23"-1,1 24,-1 0,1-23,23 23,0 0,0 0,-24 0</inkml:trace>
  <inkml:trace contextRef="#ctx0" brushRef="#br0" timeOffset="42265.1098">13688 4068,'0'0,"0"24,0-1,-24 1,24-1,0 1,0-1,0 1,0 23,0-23,0-1</inkml:trace>
  <inkml:trace contextRef="#ctx0" brushRef="#br0" timeOffset="42583.044">13923 4068,'0'0,"0"-23,23 23,1 0,0 0,-1 0,24 0,-23 0,-1 0,1 0,-1 0</inkml:trace>
  <inkml:trace contextRef="#ctx0" brushRef="#br0" timeOffset="42811.0975">14041 4045,'0'0,"-24"0,24 23,0 1,0-1,0 1,0-1,0 1,0-1,0 1,0 0</inkml:trace>
  <inkml:trace contextRef="#ctx0" brushRef="#br0" timeOffset="43014.0843">13923 4327,'0'0,"0"24,23-24,1 0,0 0,-1 0,1-24,-1 24,1 0,23-23,-24 23</inkml:trace>
  <inkml:trace contextRef="#ctx0" brushRef="#br0" timeOffset="43639.1022">14464 4045,'0'-24,"0"48,0-1,0 1,0-1,-24 1,1-1,23 1,0-1,-24 1,1 0,23-1,-24 1,24-1,0 1,-23-24,23 23,0-46,0-1,0 1,23-1,-23-23,0 23,24 1,-1-1,1 1,-24-24,47 23,-47 1,23 23,1-24,-1 24,-23-23,24 23,-24 23,23 1,-23-1,0 1,0-1,0 1,0-1,0 1,0-1,24-23,-24 24,0 0</inkml:trace>
  <inkml:trace contextRef="#ctx0" brushRef="#br0" timeOffset="43870.0976">14346 4257,'0'0,"0"-24,24 0,-1 24,1 0,-1 0,1 0,-1 0,24 0,-47-23</inkml:trace>
  <inkml:trace contextRef="#ctx0" brushRef="#br0" timeOffset="44300.0976">14676 4045,'0'-24,"23"24,-23 24,0-1,0 1,0-1,0 1,0-1,0 1,0-1,0 1,0 0,0-1,0 1</inkml:trace>
  <inkml:trace contextRef="#ctx0" brushRef="#br0" timeOffset="44680.8164">14652 4280,'0'0,"0"-23,0-1,-23 0,23-23,0 24,0-1,23 1,-23-1,24 1,-1 23,-23-24,0 1,24 23,-1 23,-23 1,24-1,-1-23,-23 24,24-1,23 1,-47-1,47 1,-24-1,1-23,-1 24,1-24,-1 0,-23-24,24 24,-24-23,0-1,0 1,0-1,0-23,0 24</inkml:trace>
  <inkml:trace contextRef="#ctx0" brushRef="#br0" timeOffset="47304.9292">19097 2516,'0'24,"0"-1,0 1,0-1,-23 1,-1-1,0 1,-23-1,24 24</inkml:trace>
  <inkml:trace contextRef="#ctx0" brushRef="#br0" timeOffset="49762.7566">21966 2163,'0'24,"0"-1,24 1,-24-1,0 1,0-1,0 25,0-25,23 1,1-1,-24 1,0-1,23 1,-23-1,24-23,-1 0,-23-23,0-1,24 1,-24-1,0 1,0-1,0 1,-24-1,24 0,0 1,0-1,24 24,-24-23,23 23,-23-24,47 24,-23-23,23 23,-23 0,-1-24,48 24,-24 0</inkml:trace>
  <inkml:trace contextRef="#ctx0" brushRef="#br0" timeOffset="50339.8443">22319 2422,'0'24,"0"-1,0 1,0-1,0 1,0-1,0 1,0-1,0 1,0-1</inkml:trace>
  <inkml:trace contextRef="#ctx0" brushRef="#br0" timeOffset="50812.0322">22954 2516,'24'0,"-48"0,71 0,-47 24,-23-1,-1 1,1-24,23 23,-47 24,47-23,-48-1</inkml:trace>
  <inkml:trace contextRef="#ctx0" brushRef="#br0" timeOffset="51541.1025">23448 2163,'0'24,"0"-1,0 1,0-1,0 1,0 23,0-23,0-1,23 1,1-1,-24 1,24-24,-1 23,1-23,-1 0,-23-23,24 23,-24-24,0 1,0-24,0 23,0-23,0 23,0 1,-24-1,24 1,0-1,24 24,-1 0,1 0,-1 0,24 0,0 0,0-23,0 23</inkml:trace>
  <inkml:trace contextRef="#ctx0" brushRef="#br0" timeOffset="52059.8938">23871 2399,'0'-24,"24"24,-1 0,1 0,-24 24,23-24,-23 23,24-23,-24 24,0-1,0 1,0-1,-24-23,1 24,-1-1,1 1,-1-24,24 23,0 1,24-24,-1 0,1-24,23 24,0-23,0 23,-24 0</inkml:trace>
  <inkml:trace contextRef="#ctx0" brushRef="#br0" timeOffset="52592.0948">24953 2116,'24'-23,"-48"46,71-46,-47-1,0 1,0-1,-47 24,24 0,-24 0,23 24,-23-1,0 1,0-1,0 24,23-23,-23 23,0-24,47 1,-23 23,-1-23,24-1,0 1,0-1,47-23,-47 24,47-24,-23 0,23 0,0 0,0 0,24-24,-24 24,0 0</inkml:trace>
  <inkml:trace contextRef="#ctx0" brushRef="#br0" timeOffset="52807.0305">24647 2281,'-47'0,"71"0,23 0,0 0,-24 0,25-24,-1 24,0 0</inkml:trace>
  <inkml:trace contextRef="#ctx0" brushRef="#br0" timeOffset="53280.0975">26059 1881,'-24'-23,"48"46,-72-70,25 47,-1 0,1 0,-1 0,1 24,-24-24,0 23,0 1,0 23,0 0,0 0,23 0,1 0,-1-24,1 24,-1 0,24-23,24 23,-1-23,1-1,23 1,-24-1,48-23,-24 24,23-24,-23 0,24-24</inkml:trace>
  <inkml:trace contextRef="#ctx0" brushRef="#br0" timeOffset="53649.1115">25800 1999,'0'23,"-24"1,24-1,0 1,0 23,0-24,0 1,0 23,0-24,0 1,0-1,0 25</inkml:trace>
  <inkml:trace contextRef="#ctx0" brushRef="#br0" timeOffset="54358.1237">26341 1693,'0'-24,"0"48,0 0,0-1,0 1,0-1,0 1,0-1,0 1,0-1,0 1,23-48,1 1,-24-1,23 1,1-1,-24 1,47-1,-24 24,24 0,-23 0,-1 24,1-24,-24 47,0-24,23 1,1-1</inkml:trace>
  <inkml:trace contextRef="#ctx0" brushRef="#br0" timeOffset="57103.1044">21096 3363,'0'0,"0"-24,0 1,-23-1,-1 24,1 0,-1 0,1 0,-25 0,48 24,-23-1,-1-23,24 24,0-1,-23 1,23-1,-24 1,24-1,24 1,-24-1,23-23,1 0,-1 0,1 0,0 0,-1-23,-23-1,24 1,-24-1,0 1,-24 23,24 23,-23-23,23 24,0-1,23-23,-23 24,24-24,-1 0,1 0,-1 0,1 0,-1-24,1 1,-1 23,1 0,-1-24,1 24,-24-23,0-1,23 1,-23-1,0 1,0-1,0 1,-23 23,-1 0,1 0,-1 0,1 0,23 23,-24-23,48 0,-1 0,1 0,23 0,0 0,-24-23,24 23,0 0,-23 0,23 0,-24 0,1 0,-24 23,23-23,1 24,-24-1,0 1,0-1,0 1,0-1,-24 1,24-1,0 1,0-1,24-23,-24 24,24-24,-1 0,1 0,23-24,0 1,0-1,-24 1,-23-1,24 1,-1-1,-23 1,0-1,0 1,-23 23,-1 0,24 23,0 1,-23-24,23 23,0 1,0-1,23-23,-23 24,47-1,-47 1</inkml:trace>
  <inkml:trace contextRef="#ctx0" brushRef="#br0" timeOffset="57783.1101">23424 3269,'0'23,"0"1,24-24,-1 0,1-24,23 1,-23 23,-1-24,1 1,-24-1,23 24,1-23,-24-1,0 1,0-1,-24 24,1 0,-1 0,-23 24,24-24,-1 47,-23-24,47 1,-47-1,23 1,1-1,-1 24,24-23,0-1,0 1,24-1,-1-23,1 0,23 24,-24-24,1 0,23 0,0-24,0 24,0-23</inkml:trace>
  <inkml:trace contextRef="#ctx0" brushRef="#br0" timeOffset="57990.1104">23965 3339,'0'0,"0"24</inkml:trace>
  <inkml:trace contextRef="#ctx0" brushRef="#br0" timeOffset="58942.1214">24436 3198,'0'24,"0"-1,0 1,0-1,23-23,-23 24,24-1,-1-23,-23 24,24-24,-1 23,1-23,-1 24,1-24,-1 0,1 0,-24-24,23 24,-23-23,0-1,0 1,0-1,0 1,0-1,0 1,-23-1,46 24,1 0,23 0,0 0,-23 0,23 0,-24 0,24 0,-23 0,-1 0,24 0,-23 0,-1 0,-23-23,24 23,-24-24,0 1,0-1,-24 24,1 0,-1 0,1 24,-1-1,1 1,-24-1,47 1,-24-1,1 1,23-1,23 1,-23-1,24 1,-1-24,24 0,-23 0,-1 0</inkml:trace>
  <inkml:trace contextRef="#ctx0" brushRef="#br0" timeOffset="59724.1032">25565 3128,'0'-24,"0"48,-24-48,1 24,-1 0,-23 24,47-1,-23 1,-1-1,0-23,24 24,0-1,0 1,0-1,24 1,0-1,-1-23,24 0,-47 24,24-24,23 0,-24-24,1 24,-1-23,1 23,-24-24,23 1,1-1,-24 1,23-1,-23-23,0 24,24-24,-1 23,-23-23,0 24,0-25,0 25,24-24,-24 23,0 1,0-1,0 1,-24 23,24 23,0 1,-23-1,23 1,-24-1,24 24,0 1,0-1,0-24,24 24,-1-23,-23 23,24-24,-1 1,-23-1,47 1,-23-24,-1 0,1 23,-1-23,1-23</inkml:trace>
  <inkml:trace contextRef="#ctx0" brushRef="#br0" timeOffset="60013.1325">25635 2963,'0'0,"-23"0,46 0,1 0,-1-24,24 24,-23 0,-1 0,24 0,0 0,-23 0,23 0,0 0</inkml:trace>
  <inkml:trace contextRef="#ctx0" brushRef="#br0" timeOffset="61285.1139">26223 3081,'-23'0,"23"23,-24 1,24-1,-23 1,-1-1,24 1,0-1,0 1,24-24,-1 23,-23 1,24-24,-1 0,1 0,-1 0,-23-24,0 1,0-1,0 1,0-1,0 1,0-1,0 1,0-1,0 48,24-24,-1 23,1-23,-1 0,1 0,-1 0,1-23,-1 23,24-24,-23 1,-1-1,-23 1,0-1,24 1,-24-1,0 0,0 1,-24 23,24-24,-23 24,-1 0,1 24,23-1,23-23,-23 24,24-24,-1 24,24-24,-23 0,-1 0,1 0,23 0,-47 23,24-23,-1 0,1 0,-24 24,0-1,0 1,0-1,0 24,0-23,0-1,0 1,0-1,0 1,0-1,23-23,-23 24,24-24,-1-24,1 24,-24-23,47 23,-24-24,-23 1,24-1,-1 1,-23-1,0 1,0-1,24 1,-24-1,23 1,1 23,-1 0,1 23,-24 1,23-1,1 1,-24-1,23 1,-23-1,24 1,-24-1,0 1,0-1,0 1,-47-24,47 23</inkml:trace>
  <inkml:trace contextRef="#ctx0" brushRef="#br0" timeOffset="64975.1127">20367 4304,'0'-24,"-23"24,-1 0,0 24,1-24,-1 0,1 23,-1 1,1-1,-1 1,1-1,-1 1,1-1,23 1,0-1,0 24,23-23,24-1,-23-23,-1 24,24-24,-23 0,23-24,0 24,0-23</inkml:trace>
  <inkml:trace contextRef="#ctx0" brushRef="#br0" timeOffset="66639.5755">20814 4280,'0'0,"-24"0,1 24,-1-24,1 23,-1 1,1-1,-1 1,24-1,-23 1,-1-1,24 1,0-1,0 1,24-1,-1-23,1 0,-1 0,-23-23,47-1,-23 24,-24-23,23-1,1 1,-24-1,0 1,0-1,-24 24,24-23,-23-1,-1 24,1 0,46 0,1 0,-1 0,1 0,-1 0,1 0,-1 0,1 0,-1-23,1 23,0 0,-24-24,23 24,1-23,-1 23,-23-24,24 0,-1 24,-23-23,0-1,0 1,-23 23,-1 0,24-24,-23 24,-1-23,1 23,-1 0,0 0,24 23,-23-23,-1 0,24 24,24-24,-1 0,1 0,0 0,23 0,-24 0,24 0,0 0,-23 0,23 0,-24 0,1 23,-1 1,-23-1,0 1,-23 0,23 23,-24-24,24 1,-23-1,23 1,0-1,0 1,0-1,0 1,23-24,1 23,-1-23,24 0,0 0,-23 0,-1-23,24 23,-23 0,-24-24,23 24,1 0,-24-23,0-1,0 1,0-1,0 1,0-1,0 1,0-1,0 1,0-1,-24 0,1 24,23-23,0 46,23-23,1 0,-24 24,23-24,1 0,0 0,-1 0,1 0,-1 0,1 0,-24 24,23-24,1 0,-24 23,23-23,1 0,-1 0,1 0,-1 0,-23 24,24-24,-1 0,-23 23,0 1,0-1,-23 1,23-1,0 1,0-1,23-23,1 0,-1 0,1 0,-1 0,1 0,-1 0,24 0,-23-23,-1 23,24-24,-47 1,24 23,0-24,-1 24,-23-23</inkml:trace>
  <inkml:trace contextRef="#ctx0" brushRef="#br0" timeOffset="67724.13">22319 4351,'0'-24,"0"1,24 23,-1-24,-23 1,24-1,-24 0,0 1,0-1,-24 1,1 23,-1 0,1 0,-1 0,24 23,-23 1,23-1,-24-23,24 48,0-25,0 1,24-24,-24 23,23 1,-23-1,24-23,-1 24,1-24,-1 0,1 0,-1 0,1-24,23 24,0-23,-24 23,-23-24,47 1,-23-1,-24 1,23-1,-23 0,24 1,-24-1,0 1,23 23,-23 23,24 1,-24-1,23 1,1-24,-24 24,23-24,-23 23,24-23,-24 24,23-24,-23 23,0 1,-23-24,23 23,-24 1,1-24,-1 0,1 23,-1-23</inkml:trace>
  <inkml:trace contextRef="#ctx0" brushRef="#br0" timeOffset="68499.1076">22978 3974,'0'-23,"-24"23,24 47,0-24,0 1,0-1,0 24,0 0,-23-23,23 23,0 0,0-23,0 23,-24 0,24-24,0 24,-23-23,23-1,0 24,0-23,0-1,-24 1,24-1,0-46,0-1,0 1,0-1,0-23,0 24,0-1,0-23,0 0,0 0,0 24,24-24,-24-1,23 25,1-1,-1 1,24 23,-23-24,-1 24,1 0,-1 24,1-1,-1 1,-23-1,-23 1,23 0,-24-1,24 1,-23-24,-1 0,24 23,0 1,-23-24,-1 0</inkml:trace>
  <inkml:trace contextRef="#ctx0" brushRef="#br0" timeOffset="69631.1212">23495 4139,'0'0,"0"-24,-24 24,1 0,-1 24,1-24,-1 0,24 23,0 1,-23-1,-1 1,24 0,0-1,0 1,0-1,24-23,-1 0,1 0,-1 0,1-23,-1 23,1-24,-24 1,0-1,0 0,-24 24,24-23,-23 23,23-24,23 1,1 23,-24-24,24 24,-1 0,1-23,-1 23,1 0,23 0,-47 23,47-23,-47 24,23-24,1 23,-1 1,-23-1,0 1,0 0,0-1,-23 1,-1-24,24-24,24 24,-1-23,-23-1,0 0,24 1,-1 23,-23-24,0 1,24 23,-1 0,1 0,-1 0,1 23,-24 1,0-1,23-23,-23 24,24-24,-24 24,23-24,1 0</inkml:trace>
  <inkml:trace contextRef="#ctx0" brushRef="#br0" timeOffset="70795.7298">24412 4139,'0'0,"-23"-24,-1 24,-23 0,0 24,0-1,0 1,24-1,-1 1,24 0,0-1,24-23,-1 0,1 0,-1-23,1 23,-1-24,1 0,-1 1,-23-1,0 1,0-24,0 23,0 1,0-24,24 0,-24 23,23-23,1 47,-24-47,0 24,0 46,0 1,0-1,-24 1,24 23,-23-24,23 24,0 0,0-23,0 23,0-24,23 1,-23-1,24-23,-24 24,23 0,1-24,-1 0,1 0,-1 0,-23-24,24 24,-1-24,1 1,-1-1,-23 1,-23 23,23 23,-24-23,24 24,0-1,0 1,0 0,24-24,-1 0,1 0,-1 0,1 0,23 0,-47-24,23 24,1-24,0 1,-1 23,1 0,-1 0,1 0,-1 0,-23 23,0 1,0 0,-23-24,23 23,0-46,0-1,23 0,1 1,-1-1,1 1,-1 23,1 0,-1 0,1 0,-1 0,1 0,-1 0,-23 23,0 1,0-1,24 1,-1-24,-23 24,24-24</inkml:trace>
  <inkml:trace contextRef="#ctx0" brushRef="#br0" timeOffset="71016.1181">24624 3951,'-24'0,"48"0,-71 0</inkml:trace>
  <inkml:trace contextRef="#ctx0" brushRef="#br0" timeOffset="71884.1223">25706 4092,'0'0,"0"-24,0 1,-24 23,1-24,-1 24,1 0,-1 0,1 24,-1-24,-23 23,24 1,-1-1,24 1,0-1,24-23,-1 0,1 0,-1 0,1 0,23 0,0-23,-24 23,24 0,-47-24,24 24,-1 0,-23 24,0 23,-23-24,-1 1,24 23,-23-23,23 23,-47 0,47-24,-24 24,1 0,-1 0,1-23,-1 23,-23-24,47 24,-47-23,24-1,-1-23,24-23,24 23,-1-47,1 23,-1-23,24 0,0 0,-23 24,23-1,23 1,-46-1,23 1</inkml:trace>
  <inkml:trace contextRef="#ctx0" brushRef="#br0" timeOffset="72888.0437">26741 4186,'0'0,"-24"23,48-23,-1 0,1 0,-1 0,1-23,23-1,-47 1,23 23,1-47,-1 23,-23 1,24-24,-1 0,-23 23,24-23,-1 0,-23 0,0 24,24-24,-24 23,0 1,0-1,0 1,0 46,-24 1,24-1,-23 24,-1 0,24 0,-23 0,-1 0,24 0,-23 0,-1 0,24-23,0 23,0-24,24 1,-1-1,24-23,0 0,0 0,-23-23,23 23,-47-24,47 1,-24-1,1 1,-1-1,1 1,0 23,-24-24,-24 24,24 24,-24-24,24 23,0 1,-23-1,23 1,0-1,0 1,0-1,23-23,1 0,0-23,-1-1,1 24,-1-23,-23-1,0 1,0-1,-23 1,-1 23,24-24,0 1,24 23,-1 0,24 0,-47-24,47 24,-23-23,23 23</inkml:trace>
  <inkml:trace contextRef="#ctx0" brushRef="#br0" timeOffset="73161.7237">26717 3927,'0'0,"24"0,23 0,0-23,0 23,0-24,23 24,1 0,-1 0,24 0,-47 0,24-23,0 23</inkml:trace>
  <inkml:trace contextRef="#ctx0" brushRef="#br0" timeOffset="74362.1173">21543 5174,'0'-24,"0"1,-24-1,1 24,-1 0,1 0,-1 0,1 24,-1-1,-23 1,24-1,-24 24,47 0,-47-23,47 23,0-24,0 1,0-1,23 1,1-24,-1 23,24-23,0 0,0 0,0-23,-23 23,23-24,0 24,-23-23</inkml:trace>
  <inkml:trace contextRef="#ctx0" brushRef="#br0" timeOffset="74662.1283">21731 5362,'0'23,"0"1,0-1,0 1,0-1,0 1,0 0</inkml:trace>
  <inkml:trace contextRef="#ctx0" brushRef="#br0" timeOffset="75031.1247">22060 5479,'24'0,"-1"0,-23 24,-23-24,-1 24,1-1,23 1,-24-1,1 1,-24-1</inkml:trace>
  <inkml:trace contextRef="#ctx0" brushRef="#br0" timeOffset="75531.4724">22766 5150,'0'-23,"0"46,23-46,-23-1,0 1,-23 23,-1 0,1 0,-24 23,23 1,-23-1,24 1,-24 23,23-24,1 24,-1 0,24-23,0-1,0 1,24-24,-1 23,1-23,-1 24,24-24,0 0,-23 0,23-24</inkml:trace>
  <inkml:trace contextRef="#ctx0" brushRef="#br0" timeOffset="75834.1203">22931 5338,'0'24,"23"-24,-23 23,24-23,-24 24,0-1,0 1,-24-1,1 1</inkml:trace>
  <inkml:trace contextRef="#ctx0" brushRef="#br0" timeOffset="76274.1234">22860 5409,'24'0,"-24"-24,23 1,1 23,-1 0,1 0,-24 23,23-23,-23 24,0 23,-23-24,23 1,-24-24,1 24,23-1,-24 1,1-24,23 23,-24 1,0-1,1-23,23 24,23-24,1 0,0 0,23-24,-24 24,24-23,-23 23</inkml:trace>
  <inkml:trace contextRef="#ctx0" brushRef="#br0" timeOffset="76978.1224">23942 5009,'0'0,"0"-23,-24 23,1 0,-1 0,1 0,-1 0,1 23,-1 1,-46-1,46 1,1 23,-24-24,0 24,23 0,1-23,-1 23,24-24,0 1,24-1,-1 1,24-24,-23 0,23 0,0 0,23 0,-23 0,0 0,0-24</inkml:trace>
  <inkml:trace contextRef="#ctx0" brushRef="#br0" timeOffset="77193.3235">23589 5221,'-23'0,"46"0,1-24,23 24,-24-23,24 23,0-24,0 24,0 0,0 0,-23 0,23 0</inkml:trace>
  <inkml:trace contextRef="#ctx0" brushRef="#br0" timeOffset="77680.9091">24812 4892,'0'-24,"0"0,-23 1,-1 23,0 0,1 0,-1 0,-23 0,0 0,0 23,24 25,-24-25,0 24,0-23,23 23,1 0,-1-24,24 1,0-1,24 24,-1-23,1-1,23-23,23 24,-23-24,0 0,0 0,0 0,0 0,-23-24</inkml:trace>
  <inkml:trace contextRef="#ctx0" brushRef="#br0" timeOffset="78172.118">24483 4892,'0'23,"0"1,23 23,-23-24,0 24,0-23,0-1,0 24,0-23,24 23,-24-24</inkml:trace>
  <inkml:trace contextRef="#ctx0" brushRef="#br0" timeOffset="79046.1087">25682 5056,'24'24,"-1"-24,1 0,-1 0,1 0,-1 0,1-24,-1 24,1-23,-1 23,1-24,-1 24,1-23,-1-1,1 24,-24-23,-24 23,1 0,-1 0,1 0,-24 23,0 1,23-24,-23 23,24 1,-1 23,1-47,-1 47,1-24,23 1,23-1,1 1,-1-1,24-23,-23 0,23 0,0 0,0 0,0-23,0 23</inkml:trace>
  <inkml:trace contextRef="#ctx0" brushRef="#br0" timeOffset="79271.6661">26341 5127,'0'23</inkml:trace>
  <inkml:trace contextRef="#ctx0" brushRef="#br0" timeOffset="81256.1261">26717 4915,'-23'0,"23"24,0-1,0 1,0-1,0 1,23-1,-23 1,0-1,24-23,-1 24,1-1,-1-23,1 0,-24-23,0-1,0 1,0-1,0 1,0-1,0 1,0-1,23 24,1 0,-1 0,1 0,-1 0,1-23,-1 23,24 0,-23 0,23 0,-24 0,1-24,-1 24,24 0,-23 0,-1 0,-46 0,-1 0,1 0,-1 24,1-1,-1 1,1-1,-1 1,1-1,23 1,0-1,0 1,23-24,1 0,-1 0,1 0,-1 0,-23-24,24 24,-24-23,23 23,-23-24,0 1,24 23,-24-24,0 48,23-24,-23 23,24-23,0 24,-1-24,1 0,-1 0,1 0,-1 0,1-24,-1 24,1-23,-1-1,1 1,-24-1,23 1,1-24,-24 23,23-23,1 23,-24-23,23 24,-23-24,0 23,24-23,-24 24,0-1,0 1,0-1,-24 24,24 24,-23-1,-1 1,1-1,23 24,-24-23,1 23,23-24,0 24,0 0,-24-23,24 23,0-23,0-1,24 1,-24-1,23 1,1-1,-1-23,24 0,-23 0,-1-23,1 23,-1-24,1 1,-1-1,-23 1,0-1,24 24,-24 24,0-1,0 1,23-24,-23 23,24-23,-1 0,1 0,0 0,-1 0,1 0,-1 0,-23-23,24 23,-24-24,0 1,0-1,0 1,0 46,0 1,0-1,0 1,0-1,0 1,23-24,-23 23,24-23,-1 0,1 0,-1 0,1 0,-1-23,-23-1,24 24,-1-23,1-1,-24 1,0-1,23 1,-23-1,0 0,0 1,-23 23,-1 0,24 23,-47-23,47 24,0 0,-23-1,-1 1,24-1,0 1,0-1,24 1,-1-24,-23 23,24 1,23-24,-24 0</inkml:trace>
  <inkml:trace contextRef="#ctx0" brushRef="#br0" timeOffset="82393.356">28340 5127,'23'0,"-23"-24,24 24,-1-23,1 23,-1 0,1-24,-1 24,-23-23,24 23,-24-24,23 1,1-1,0 1,-24-1,0 48,0-1,0 1,23-24,-23 23,0 1,0-1,0 1,24-1,-24 1,23-24,-23 23,0 1</inkml:trace>
  <inkml:trace contextRef="#ctx0" brushRef="#br0" timeOffset="89299.134">13570 6350,'0'23,"0"1,0-1,0 1,0-1,0 24,24-23,-24 23,23-24,1 1,-1 23,1-24,-24 1,47-1,-47 1,47-24,-24 24,1-24,-1 0,-23-24,24 24,-24-24,0 1,0-1,0 1,0-1,0 1,0-1,-24 1,24-1,0 1,0-1,0 1,0-1,24 1,-1 23,1 0,-1-24,1 24,23-23,-23 23,23-24</inkml:trace>
  <inkml:trace contextRef="#ctx0" brushRef="#br0" timeOffset="89812.4394">14135 6655,'0'24,"0"-1,0 1,0-1,0 1,0 0,0-1,0 1,0-1</inkml:trace>
  <inkml:trace contextRef="#ctx0" brushRef="#br0" timeOffset="90637.4157">14629 6844,'47'0,"-24"0,24 0,0 0,0-24,24 24,-1-23,1 23,23-24,-24 24,1 0,0-24,-1 1,1 23,-1-24,-23 24,0 0,0 0</inkml:trace>
  <inkml:trace contextRef="#ctx0" brushRef="#br0" timeOffset="91107.6729">15075 6091,'0'0,"0"23,0 25,0-25,0 24,0-23,0 23,0 0,0 23,0-46,0 46,0-23,24 0,-24-23,23 23,-23 0,24-24,-24 1</inkml:trace>
  <inkml:trace contextRef="#ctx0" brushRef="#br0" timeOffset="92052.496">16040 6373,'0'24,"0"-1,0 1,0-1,0 1,23-1,-23 1,24-1,-24 1,23-1,1-23,-1 24,1-24,-1 0,24 0,-23 0,-1 0,1-24,-1 1,-23-1,0 1,0-1,-23 1,-1-1,24 1,0-1,-23 24,23-23,0-1,23 24,-23-23,47 23,-23-24,23 24,0-23,0 23,24-24,-24 1,0 23</inkml:trace>
  <inkml:trace contextRef="#ctx0" brushRef="#br0" timeOffset="92576.1366">16628 6608,'-24'0,"48"0,-48-23,24-1,24 24,-24-23,23 23,-23-24,24 24,-1 0,1 24,-1-24,-23 23,0 1,0-1,-23 1,23 23,-24-24,1 1,-1 23,1-23,23-1,23-23,24 0,-23 0,23-23,0-1,0 24,0-24</inkml:trace>
  <inkml:trace contextRef="#ctx0" brushRef="#br0" timeOffset="95485.7425">3669 7996,'0'0,"23"47,-23-23,0-1,0 1,24-1,-24 24,0 0,0-23,0-1,0 1,0-1,0 24,0-23,0-1,0 1,0-1,0 1</inkml:trace>
  <inkml:trace contextRef="#ctx0" brushRef="#br0" timeOffset="95830.0715">3598 8137,'0'0,"-23"-23,23-24,0 23,23-23,-23 23,0 1,24-1,23 1,-47-1,47 24,0 0,-24 0,25 0,-25 24,1-1,-24 1,23-1,-23 1,0 23,-23-23,23-1,-24 1,1-1,-1 1,-23-1,23 1,1-1,-1-23,1 24</inkml:trace>
  <inkml:trace contextRef="#ctx0" brushRef="#br0" timeOffset="96461.0377">4092 7996,'0'23,"-23"1,23 0,0-1,0 24,0-23,0 23,0-24,0 1,-24 23,24-24,0 1,0-1,0 1,0-1,0 1,0-1</inkml:trace>
  <inkml:trace contextRef="#ctx0" brushRef="#br0" timeOffset="96891.1342">3998 8231,'0'-23,"24"258,-48-447,24 142,0 46,0-23,24 24,-24-25,23 25,-23-1,47 24,-23-23,-1 23,1 0,-1 0,1 0,-1 23,1-23,-24 24,0 23,0-23,0 23,-24-24,1 1,-1 23,1-24,-1-23,1 24,-1-1,1-23,-1 24,1-24,46 23,24-23,-23 0,-1 0,1 24,-1-24,1 23,23-23,-24 24,1-24,-1 23,-23 1,24-24,23 23,-47 1,23-24,1 0</inkml:trace>
  <inkml:trace contextRef="#ctx0" brushRef="#br0" timeOffset="97332.1341">4633 8043,'0'0,"0"-24,-23 1,-1 23,1 0,-1 23,1 25,23-25,-24 24,24-23,0 23,0-24,0 24,0-23,0-1,24 1,-24-1,23 1,1-24,-1 0,1 0,-1-24,1 1,-1-1,1 1,-1-1,-23 1,24-1,-24 1,0-24,0 23,-24 1,24-1,-23 1,-1 23,1 0,-1 0,1 0</inkml:trace>
  <inkml:trace contextRef="#ctx0" brushRef="#br0" timeOffset="97834.005">5009 8067,'0'0,"0"-24,0 0,0 1,0-1,-23 24,-1 0,1 24,-1-1,1 1,23 23,-24 0,1-23,-1 23,24-24,0 24,0-23,0-1,0 1,24-24,-24 23,23-23,1 0,-1 0,1-23,-1 23,1-24,-1 24,-23-23,24-1,-1 1,-23-1,0 1,0-1,0 1,-23-1,-1 24,24-23,-23 23</inkml:trace>
  <inkml:trace contextRef="#ctx0" brushRef="#br0" timeOffset="98164.1396">5268 7878,'24'-23,"-24"46,0 1,0-1,0 24,0-23,0 23,-24-23,24 23,0-24,0 24,0 0,0-23,0-1,0 24,-23-23,23-1,0 1</inkml:trace>
  <inkml:trace contextRef="#ctx0" brushRef="#br0" timeOffset="98396.1376">5268 8043,'0'-24,"0"48,0-95,0 48,0-1,0 1,0-1,24 1,-1-1,1 1,-1-1,1 24,-1 0,24 0,0 0,0 0</inkml:trace>
  <inkml:trace contextRef="#ctx0" brushRef="#br0" timeOffset="98619.1245">5315 8114,'0'0,"0"23,24-23,-1-23,1 23,-24-24,47 24,-24 0,-23-23,24 23,-1 0</inkml:trace>
  <inkml:trace contextRef="#ctx0" brushRef="#br0" timeOffset="99336.4417">3645 8772,'24'0,"-1"24,1-24,-1 0,1 0,23 0,0-24,0 24,0 0,0-23,24 23,-1 0,-23 0,24-24,-1 24,-23 0,24-23,0 23,-1-24,1 24,-1-24,1 24,23 0,-24-23,24-1,-46 24,22-23,24 23,-47-24,24 24,-24-23,0-1,-24 24,24-23,-23 23</inkml:trace>
  <inkml:trace contextRef="#ctx0" brushRef="#br0" timeOffset="101805.1587">9760 7925,'0'24,"-23"-1,-1 1,1-1,23 1,-47 0,23-1,-23 1,0-1,23 1,-23 23,0-24,24-23,-1 24,1-1,-1-23,1 24,23-1,23-23,1 0,23 24,-24-24,24 0,0 0,1 23,-25-23,24 24,0-24,-23 0,23 23,-24-23,1 0,-1 24</inkml:trace>
  <inkml:trace contextRef="#ctx0" brushRef="#br0" timeOffset="105258.1401">8914 8184,'-24'-23,"48"46,-48-70,0 47,1 0,-1 0,1 0,-1 0,-23 0,47 24,-47-24,47 47,-47-24,24 1,-1-1,1 24,-1-23,1 23,23 0,0-24,0 1,23 23,1-24,-1-23,24 24,0-24,0 0,0 0,0-24,-23 24,23 0,-23-23</inkml:trace>
  <inkml:trace contextRef="#ctx0" brushRef="#br0" timeOffset="105806.1734">9031 8490,'0'23,"0"1,24-1,-24 24,0-23,0-1,0 1,0 23,0-23</inkml:trace>
  <inkml:trace contextRef="#ctx0" brushRef="#br0" timeOffset="106656.1506">10184 7925,'0'24,"0"-1,23-23,-23 47,24-23,-24 23,0-23,23 23,1-24,-24 24,23-47,-23 47,24-23,-1-1,-23 1,24-24,-24 23,23-23,-23-23,0-1,0 1,24-1,-24 1,23-24,1 0,-24 23,0-23,23 24,1-25,-24 25,0-1,0 1,0-1</inkml:trace>
  <inkml:trace contextRef="#ctx0" brushRef="#br0" timeOffset="107169.1647">10654 8278,'0'0,"0"-23,0 46,0 1,0-1,0 1,0-1,0 1,0-1,0 1,0-1</inkml:trace>
  <inkml:trace contextRef="#ctx0" brushRef="#br0" timeOffset="109084.1529">10513 7972,'-24'0,"1"-23,-1 23,1 0,46 23,1-23,-1 0,1 24,23-24,0 0,-24 0</inkml:trace>
  <inkml:trace contextRef="#ctx0" brushRef="#br0" timeOffset="109669.5013">10983 7643,'0'0,"0"-23,0 46,0 24,0-23,0 23,0 0,0 0,-23 0,23 23,0-23,0 1,0 22,0-23,0 0,0 0,0 0,0 0,0-23,0 23,0 0,0-24,0 1,0-1</inkml:trace>
  <inkml:trace contextRef="#ctx0" brushRef="#br0" timeOffset="110299.9348">11218 7972,'-23'0,"23"24,0-1,0 1,0 0,0-1,0 24,23-47,1 24,-24-1,23 1,-23-1,24-23,-24 24,23-24,1 0,-1 0,1 0,-1-24,-23 1,24 23,-24-24,0 1,0-1,0 1,0-1,-24 1,24-1,0 0,24 1,0 23,-1-24,24 24,0 0,-23 0,-1-23,1 23,23 0</inkml:trace>
  <inkml:trace contextRef="#ctx0" brushRef="#br0" timeOffset="110855.1495">11736 8231,'0'-23,"23"-1,1 24,-1 0,1 0,-1 24,1-1,-24 1,0-1,-24 1,24-1,0 1,-47-24,47 23,0 1,-23-24,-1 0,24 23,0 1,24-24,-1 0,1 0,-1 0,1 0,-1-24,24 24,-23 0,-1-23</inkml:trace>
  <inkml:trace contextRef="#ctx0" brushRef="#br0" timeOffset="111644.1451">12230 7878,'23'0,"24"0,-23 0,-1 0,1 24,23-24,0 0,-47 23,23-23,1 24,-1-24,1 0,-1 23,-23 1,0-1,0 1,0 0,-23-24,-1 23,1 1,23-1,-24 1,1-1,-1 1,1-1,-48 48,48-48,-1-23,1 24,-1-1,1-23</inkml:trace>
  <inkml:trace contextRef="#ctx0" brushRef="#br0" timeOffset="112544.152">13547 8137,'23'0,"1"-23,-1 23,1 0,23 0,-24 0,1 0,23 0,-24 0,1 0,-1 0,1 0</inkml:trace>
  <inkml:trace contextRef="#ctx0" brushRef="#br0" timeOffset="112775.3195">13570 8349,'24'0,"23"0,0 0,-24 0,1-24,-1 24,24 0</inkml:trace>
  <inkml:trace contextRef="#ctx0" brushRef="#br0" timeOffset="114633.1545">15146 7972,'-24'0,"1"24,-1-1,1 1,-1 0,1-24,-1 23,-23 1,24-1,-48 1,48-1,-1 1,-23-1,0-23,47 24,-23-24,-1 0,1 23,46 1,1-24,-1 23,1-23,-1 0,24 24,-23-1,23-23,-24 24,1-24,23 23,-24-23,24 0,-23 24,-1-24,1 0,-1 0,1 23</inkml:trace>
  <inkml:trace contextRef="#ctx0" brushRef="#br0" timeOffset="115385.1349">15922 8137,'0'-23,"0"-1,0 1,0-1,-23 24,-1 0,0 0,-23 24,0-1,24 24,-24-23,0 46,23-46,1-1,23 1,0-1,0 1,23-1,1-23,-1 0,1 24,23-24,0 0,-24 0,24-24,1 24</inkml:trace>
  <inkml:trace contextRef="#ctx0" brushRef="#br0" timeOffset="115730.0087">16110 8325,'0'24,"0"-1,0 1,0-1,0 1,24-24</inkml:trace>
  <inkml:trace contextRef="#ctx0" brushRef="#br0" timeOffset="117658.1612">16369 8043,'0'24,"0"-1,0 1,0-1,0 1,0-1,23 24,-23-23,24-1,-24 1,0-1,23-23,1 24,-1-1,1-23,0 0,-1 0,1 0,-1 0,1 0,-1 0,-23-23,24-1,-24 1,0-1,0 1,-24-1,24 1,0-1,-23 24,23-23,23-1,1 1,-1 23,24-24,-23 24,23-23,0 23,0-24,-24 24,24-24</inkml:trace>
  <inkml:trace contextRef="#ctx0" brushRef="#br0" timeOffset="118413.1557">17074 8372,'0'-23,"-23"23,23 23,0 1,0-1,0 1,0-1,0 1,0-1,0 1,0-1</inkml:trace>
  <inkml:trace contextRef="#ctx0" brushRef="#br0" timeOffset="119040.1499">17592 7502,'0'0,"0"-23,0-1,0 1,0-1,0 48,0-1,0 24,0 0,0 24,0-24,0 0,0 23,23-23,-23 24,0-1,0 1,0 0,0-1,0-23,-23 24,23-24,0 0,-24-24,24 24,-23-23,23-1</inkml:trace>
  <inkml:trace contextRef="#ctx0" brushRef="#br0" timeOffset="119788.1594">18062 7925,'-23'0,"46"0,-46-23,-1 23,1 0,-1 0,24 23,0 1,0-1,0 24,0-23,0 0,24 23,-1-24,1 1,-1-1,1 1,-1-24,1 0,-1 0,1 0,-1-24,1 1,-24-1,0 1,0-1,0 1,-24-1,24 0,0 1,0-1,24 1,-1 23,1-24,23 24,0-23,0 23,-23 0,23-24,0 24,-24 0</inkml:trace>
  <inkml:trace contextRef="#ctx0" brushRef="#br0" timeOffset="120357.1613">18533 8137,'0'-23,"0"-1,23 24,1 0,-24-23,23 23,1 0,-1 0,1 0,-1 0,-23 23,0 1,0-1,0 1,-23-1,-1 1,24-1,-47 1,24-1,-1 1,1-1,46-23,1 0,-1 0,24 0,-23 0,-1 0,1 0,23 0,-24-23,1 23</inkml:trace>
  <inkml:trace contextRef="#ctx0" brushRef="#br0" timeOffset="120924.1733">19097 7737,'0'-23,"24"23,-1 23,1-23,23 24,0-1,-24-23,1 0,46 24,-46-24,-1 0,24 0,-47 23,47-23,-23 24,-1-24,1 23,-24 1,23-24,-23 23,0 1,0-1,-23 1,23-1,-24 1,1 0,-24-24,23 23,-23 24,24-47,-24 47,0-23,23-1</inkml:trace>
  <inkml:trace contextRef="#ctx0" brushRef="#br0" timeOffset="121667.164">14182 9666,'0'-24,"23"24,1 0,-1-23,1 23,-1 0,1 0,-1 23,1-23</inkml:trace>
  <inkml:trace contextRef="#ctx0" brushRef="#br0" timeOffset="121875.7334">14182 9807,'0'0,"0"23,47-23,-24 0,1 0,-1 0,24-23,0 23,-23-24,23 24</inkml:trace>
  <inkml:trace contextRef="#ctx0" brushRef="#br0" timeOffset="122775.1573">15334 9266,'24'0,"-48"0,48-24,-1 24,1 0,-24 24,-24-1,1 1,23 0,-47 23,47-24,-47 1,23 23,-23-24,0 1,23-1,-23 24,24-47,-1 24,1-1,-1 1,1-24,-1 23,24 1,24-24,-1 23,1-23,-1 0,1 0,-1 0,24 24,-23-24,23 0,-24 0,1 23,0-23,23 0,-47 24,47-24,-47 23,23-23,1 0</inkml:trace>
  <inkml:trace contextRef="#ctx0" brushRef="#br0" timeOffset="123674.5792">15993 9148,'0'0,"0"-23,23 23,-23 23,0 1,0-1,-23 24,23-23,-24 47,24-24,-23 0,-1 23,24-23,-23 0,-1 0,0 0,1 0,-1-23,1 23,-1-24,24 1,-23-1,23 1,-24-1,24-46</inkml:trace>
  <inkml:trace contextRef="#ctx0" brushRef="#br0" timeOffset="124033.8938">15993 9219,'23'-24,"-46"48,46-71,1 47,-24-24,23 24,1 0,-24 24,0-1,0 1,0 23,0 0,23-23,-23 23,24 23,-24-23,0 0,0 0,23-23,-23-1,0 24,0-23,0-1,0 1,0-1,0 1</inkml:trace>
  <inkml:trace contextRef="#ctx0" brushRef="#br0" timeOffset="124227.8555">15922 9595,'0'0,"0"-23,24 23,-1 0,24 0,-23 0,23 23</inkml:trace>
  <inkml:trace contextRef="#ctx0" brushRef="#br0" timeOffset="124851.2001">16581 9384,'-24'-24,"24"48,0-1,0 1,24-1,-24 1,23-1,1 24,-1-23,-23-1,24 1,-1-1,-23 1,24-24,-24 23,23-23,-23-23,0-1,0 1,0-1,0 1,0-1,0 1,0-1,0 1,0-1,0 1,24 23,23-24,-24 1,1 23,23-24,-24 24,24-23,-23 23</inkml:trace>
  <inkml:trace contextRef="#ctx0" brushRef="#br0" timeOffset="125304.1639">16980 9572,'24'0,"-24"23,0 1,0-1,0 1,0-1,0 1,0-1,0 1,0-1</inkml:trace>
  <inkml:trace contextRef="#ctx0" brushRef="#br0" timeOffset="125838.1521">17427 8984,'0'23,"0"1,0-1,0 1,0 23,0-24,0 24,0 0,0 0,0 1,0-1,0 0,0 0,0 0,0 23,0-46,0 23,0 0,0 0,0 0,0-24,0 24,0 0,24-23,-24 0,23-1,-23 1</inkml:trace>
  <inkml:trace contextRef="#ctx0" brushRef="#br0" timeOffset="126590.576">17968 9266,'0'0,"0"23,0 1,0 0,0-1,0 1,24 23,-1-24,1 1,-24-1,23 24,1-23,-24-1,0 1,23-1,1 1,-1-24,1-24,-1 24,-23-23,0-1,0 1,24-1,-24 1,0-1,0 1,0-1,0 1,0-1,0 1,-24-1,24 1,24 23,-1 0,24 0,-23-24,23 24,0 0,0 0,0-24,-23 24,23 0</inkml:trace>
  <inkml:trace contextRef="#ctx0" brushRef="#br0" timeOffset="127140.1606">18486 9548,'0'-23,"0"-1,23 24,1-23,-1 23,1 0,-24 23,23-23,-23 24,0-1,0 1,0-1,-23 1,23-1,-24 1,1-1,23 1,0-1,-24-23,48 0,-1 0,1 0,-1-23,24 23,-23 0,-1-24,1 24,23 0,-47-23,47 23</inkml:trace>
  <inkml:trace contextRef="#ctx0" brushRef="#br0" timeOffset="127730.456">19050 8960,'0'0,"0"-23,24 23,-24-24,23 24,-23-23,0 46,0 1,0-1,0 1,24-1,-24 1,0 23,0-24,0 24,0-23,0 23,0-24,-24 24,24 1,0-1,0 0,-23 23,23-23,-24 0,24 0,0 0,0 0,0 0,0-23,0 23,0-24,0 1,0-1,0-46,24-1</inkml:trace>
  <inkml:trace contextRef="#ctx0" brushRef="#br0" timeOffset="128674.1763">19097 9054,'0'0,"24"-23,-1 23,-46 0,-1 0,24 23,-23-23,23 24,23-24,1 0,-1 0,1 0,-1 23,-23 1,0-1,-23 1,-1-24,1 23,-1 1,24-1,-23-23,23 24,0-1,0 1,23 0,1-24,-1 0,-23 23,0 1,0-1,0 1,0-1,-23 1,-1-1,24 1,0-1,0 1,0-1,0 1,0-1,0 1,0-1,24-23,-24 24,-24-24,24 23,0 1,-23-24</inkml:trace>
  <inkml:trace contextRef="#ctx0" brushRef="#br0" timeOffset="129236.1636">19426 9219,'-23'0,"46"0,1 0,-1 0,24 0,-23 0,23 23,-24-23,24 0,1 0,-1 0,-24 0,24 24,-23-24,-1 0,1 0,-1 23,1-23,-1 0,-23 24,24-24,-24 24,0-1,0 1,-24-24,1 23,-1 1,1-1,-1 1,1-1,-24 1,0 23,23-24,-23 1,0 23,0-24,23 1,1-1,-48 1</inkml:trace>
  <inkml:trace contextRef="#ctx0" brushRef="#br0" timeOffset="131139.2001">22554 9078,'0'-24,"-23"24,-1 24</inkml:trace>
  <inkml:trace contextRef="#ctx0" brushRef="#br0" timeOffset="131374.1693">23095 9007,'24'0,"-24"24,-24-24</inkml:trace>
  <inkml:trace contextRef="#ctx0" brushRef="#br0" timeOffset="131609.0184">22766 9501,'0'0,"-24"0</inkml:trace>
  <inkml:trace contextRef="#ctx0" brushRef="#br0" timeOffset="132263.1751">23824 8937,'0'0,"0"-24,0 48,0-1,-23-23,23 24,-24-1,24 1,0 23,0-24,0 1,-23 23,-1-24,24 1,-23-1,23 24,-24-23,1 0,23-1,-24 1,1-24,23 23,-24-23,24 24,-23-24,23-24</inkml:trace>
  <inkml:trace contextRef="#ctx0" brushRef="#br0" timeOffset="132542.1718">23730 9007,'0'-47,"0"94,24-117,-1 46,-23 1,24-1,-1 24,-23-23,24 23,-1 23,-23 24,24-23,-24-1,0 24,0-23,23 23,-23 0,0-24,0 1,0 23,0-24,0 1,24-1,-24 1,0 0,0-1</inkml:trace>
  <inkml:trace contextRef="#ctx0" brushRef="#br0" timeOffset="132742.405">23660 9195,'0'-23,"23"23,1 0,-1 0,1-24,-1 24,1 0,-1 0,1 0,-1 0</inkml:trace>
  <inkml:trace contextRef="#ctx0" brushRef="#br0" timeOffset="133294.1821">24295 9078,'0'0,"0"23,0 1,23-1,-23 1,0-1,0 24,24-23,-1-1,-23 1,24 0,-1-24,1 0,-24-24,23 24,-23-24,0 1,0-1,0 1,0-1,0 1,0-1,0 1,0-1,24 1,-1 23,1 0,-1-24,1 24,-1 0,48 0,-48 0,1 0</inkml:trace>
  <inkml:trace contextRef="#ctx0" brushRef="#br0" timeOffset="133699.1863">24671 9242,'0'0,"0"24,0-1,0 1,0 0,0-1,0 1,0-1,0 1,0-1,0 1</inkml:trace>
  <inkml:trace contextRef="#ctx0" brushRef="#br0" timeOffset="134028.1739">25188 9101,'0'-23,"24"23,-24-24,47 24,-24 0,1 0,-1 0,24 0,-23 0,0 0,-1 0</inkml:trace>
  <inkml:trace contextRef="#ctx0" brushRef="#br0" timeOffset="134250.4977">25165 9242,'23'0,"1"0,23 0,-24 0,1 0,-1 0,1 0,-1 0,25 0,-25-23</inkml:trace>
  <inkml:trace contextRef="#ctx0" brushRef="#br0" timeOffset="134713.1789">26223 8937,'0'-24,"-23"24,-1 0,1 0,-1 24,1-1,-1 1,1-1,-25 1,25-1,-24 1,47 23,-24-24,1 1,23 23,0-24,0 1,23-1,1 1,23-24,0 24,0-24,-23 0,46 0</inkml:trace>
  <inkml:trace contextRef="#ctx0" brushRef="#br0" timeOffset="136476.8356">26435 9266,'0'-24,"0"48,0-1,0 1,0 0,0-1,0 24,0-23,23-1,-23 1,0-1,24 24</inkml:trace>
  <inkml:trace contextRef="#ctx0" brushRef="#br0" timeOffset="137161.7468">26976 9007,'0'0,"-24"0,24 24,0-1,0 1,0-1,0 1,0-1,0 1,24-24,-24 23,23 1,-23-1,24-23,-1 0,1 0,-1 0,1 0,-1 0,-23-23,0-1,24 1,-24-1,-24 1,24-1,-23 1,23-1,0 1,23 23,1 0,23 0,-24 0,24 0,1 0,-1-24,0 24,0 0</inkml:trace>
  <inkml:trace contextRef="#ctx0" brushRef="#br0" timeOffset="137523.0203">27493 9172,'0'23,"0"1,0-1,0 1,0-1,0 1,0 0,0-1,0 1,0-1,0 1,0-1,0 1</inkml:trace>
  <inkml:trace contextRef="#ctx0" brushRef="#br0" timeOffset="138788.0765">14370 11053,'-24'0,"48"0,23 0,-24-23,1 23,23 0,-24-24,24 24,-23 0,0-23</inkml:trace>
  <inkml:trace contextRef="#ctx0" brushRef="#br0" timeOffset="139012.0608">14323 11218,'23'0,"1"0,-1 0,1 0,-1-24,1 24,23 0,-24-23,24 23</inkml:trace>
  <inkml:trace contextRef="#ctx0" brushRef="#br0" timeOffset="140019.3321">15546 10889,'0'0,"-24"23,24 1,-47-1,0 1,24-1,-1 1,1-1,-1 1,1-1,-24 1,23-1,0 1,1-24,-1 23,1 1,-1-24,1 24,-1-24,48 23,-1 1,1-24,23 0,-47 23,47-23,-23 0,23 0,-24 0,1 24,23-24,0 0,-24 0,24 23,-23-23,-1 0,1 0,-1 24,1-24</inkml:trace>
  <inkml:trace contextRef="#ctx0" brushRef="#br0" timeOffset="141359.1785">16298 11030,'0'-24,"0"48,0-1,0 1,24-1,-24 1,23-1,1 1,-24-1,0 1,23 0,1-1,-24 1,0-1,23-23,1 0,-1 0,1-23,0 23,-24-24,23 1,-23-1,0 0,0 1,0-1,-23 1,23-1,0 1,0-1,23 24,1 0,-1-23,24 23,-23-24,-1 24,1-23,-1 23</inkml:trace>
  <inkml:trace contextRef="#ctx0" brushRef="#br0" timeOffset="141850.1784">16863 11218,'0'-24,"0"1,0 46,0 1,0 0,0-1,0 24,0-23,0-1,0 1,0-1</inkml:trace>
  <inkml:trace contextRef="#ctx0" brushRef="#br0" timeOffset="142513.7053">17357 10607,'0'0,"0"-24,0 0,0 48,0 0,0-1,0 1,0-1,0 24,23 0,-23-23,0 23,0 0,0 0,-23 0,23 0,0 0,-24 0,1-24,23 24,0-23,-24 23,24 0,0-23,0-1,0 1,24-24</inkml:trace>
  <inkml:trace contextRef="#ctx0" brushRef="#br0" timeOffset="147124.0673">18086 10677,'0'24,"0"-1,0 1,0-1,-24 1,24 23,0-24,-23 24,23 0,0-23,-24 23,24-24,-23 1,-1 23,24-24,0 1,-23-24,23 23,0-46,23-1,-23 1,0-1,24-23,-1 24,-23-1,24-23,-24 24,0-24,23 23,-23 1,24-24,-24 0,0 23,0 1,23 23,1 0,-1 23,-23 1,0-1,24 1,-1-1,-23 24,24-23,-1 23,-23-24,0 1,0-1,24 24,-1 0,-23-23,24-1,-24 1,0-1,23-23,1 0</inkml:trace>
  <inkml:trace contextRef="#ctx0" brushRef="#br0" timeOffset="147329.1928">17968 11053,'0'0,"0"-23,24 23,23-24,0 24,0 0,-24-23,24 23</inkml:trace>
  <inkml:trace contextRef="#ctx0" brushRef="#br0" timeOffset="147823.1819">18509 10865,'0'0,"0"-23,-23 23,23 23,0 1,0-1,0 1,0-1,0 1,0-1,23 1,1-24,-24 23,23 1,1-24,-1 0,1 0,-1 0,-23-24,24 24,-24-23,0-1,0 1,0-1,-24 1,24-1,0 1,0-1,24 1,-1 23,-23-24,24 24,23 0,-24-23,1 23,23 0,0 0</inkml:trace>
  <inkml:trace contextRef="#ctx0" brushRef="#br0" timeOffset="148422.1836">18885 11053,'0'-23,"0"-1,24 24,-1-23,-23-1,24 24,-1 0,1 0,-1 24,-23-1,0 1,0-1,0 1,-23-1,-1-23,1 24,-1-1,1-23,-1 24,1-1,23 1,-24-24,48 0,-1 0,24 0,0 0,-23 0,-1-24,1 24,23-23</inkml:trace>
  <inkml:trace contextRef="#ctx0" brushRef="#br0" timeOffset="148915.1883">19403 10701,'0'0,"23"0,1 0,-1 0,1 0,-1 0,1 0,-1 0,1 23,-1-23,1 0,23 0,-23 24,-1-24,1 0,-1 0,1 23,-1-23,1 0,-1 24,-23-1,0 1,0-1,-47-23,47 24,-47-1,24 1,-24-1,23 1,-23 23,23-24,1-23,-24 24</inkml:trace>
  <inkml:trace contextRef="#ctx0" brushRef="#br0" timeOffset="150175.7758">23471 10465,'0'-23,"24"23,-48 23,24 1,0-1,-23 1,23-1,0 1,0 0,0-1,0 1,0 23,0-24,-24 24,24-23</inkml:trace>
  <inkml:trace contextRef="#ctx0" brushRef="#br0" timeOffset="150495.1839">23401 10512,'0'0,"0"-23,0-1,23 1,1 23,-24-24,23 24,1 0,23 0,-23 0,-1 24,1-1,-1 1,-23-1,0 1,0-1,0 1,-23-24,23 24,-47-1,23-23</inkml:trace>
  <inkml:trace contextRef="#ctx0" brushRef="#br0" timeOffset="150914.6802">23942 10442,'0'23,"0"1,0-1,0 1,0-1,0 1,0 0,-24-1,24 1,-23-1,23 1</inkml:trace>
  <inkml:trace contextRef="#ctx0" brushRef="#br0" timeOffset="151345.2141">23824 10465,'0'-23,"0"46,24-46,-1-1,-23 1,24-1,23 24,0 0,-24 0,1 0,-1 24,-23-1,0 1,0-1,-23 1,-1-1,1 1,-24-24,47 23,-24-23,1 0,-1 0,24-23,24 23,-1 0,1 0,-24 23,47-23,-47 24,47-24,-24 24,1-1,-1-23,1 24,0-1,-1 1,24-24</inkml:trace>
  <inkml:trace contextRef="#ctx0" brushRef="#br0" timeOffset="151797.1881">24483 10442,'0'0,"0"-24,0 1,-24 23,1 0,23 23,-24 1,1-24,-1 23,1 24,-1-23,24-1,0 1,0 0,0-1,0 1,24-24,-1 23,1-23,-1 0,1 0,-1 0,1 0,-1-23,-23-1,24 24,-1-23,-23-1,0 0,0 1,0-1,0 1,-23 23,23-24</inkml:trace>
  <inkml:trace contextRef="#ctx0" brushRef="#br0" timeOffset="152478.7814">24836 10418,'0'-23,"0"46,0 1,0-1,0 1,0-1,-24 1,24-1,0 1,0 0,-23-1,-1 1,24-1,0 1,0-48,0 1,0-1,0-23,0 23,0 1,0-24,0 23,0 1,0-24,0 23,0 1,24-1,-24 1,23 23,1 0,23 23,-24 1,1-1,-24 1,23-1,-23 1,24-1,-24 1,-24-1,1-23,23 24,-24-24,1 0,-1 23,1-23,-24 24,23-24</inkml:trace>
  <inkml:trace contextRef="#ctx0" brushRef="#br0" timeOffset="153001.1849">25306 10371,'0'0,"0"-23,0-1,-24 24,24 24,-23-1,-24 1,47 23,-24-24,24 1,-23-1,23 1,0-1,0 1,0 0,0-1,23-23,1 0,-1 0,24 0,-23-23,-1-1,1 0,-1 1,1-1,-24 1,0-1,0 1,-24-1,24 1,-47-1,24 24</inkml:trace>
  <inkml:trace contextRef="#ctx0" brushRef="#br0" timeOffset="153539.1897">25776 10442,'0'0,"0"-24,0 1,0-1,-23 24,23-23,0-1,-24 24,24-23,-23 23,-1 0,1 0,-1 0,1 23,23 1,-47-1,23 1,24-1,0 1,0-1,0 1,24-1,-1-23,1 24,-1-24,1 0,-1 23,24 1,-23 0,-24-1,-24-23,-23 24,24-24,-24 0,23 23,1-23,-1 0,1 0,-1 0,1 0</inkml:trace>
  <inkml:trace contextRef="#ctx0" brushRef="#br0" timeOffset="153898.7961">26059 10348,'0'0,"0"-24,23 24,1 0,-1-23,1 23,-1 0,1 0,-1 0,1 0,-1 0,1 0,-1 0</inkml:trace>
  <inkml:trace contextRef="#ctx0" brushRef="#br0" timeOffset="154116.1843">26153 10395,'0'23,"0"-46,0 70,-24-47,24 23,0 1,0-1,0 1,0-1,-23 1,23 0,0-1,0 1,-24-1</inkml:trace>
  <inkml:trace contextRef="#ctx0" brushRef="#br0" timeOffset="154296.2343">25941 10771,'23'-47,"-46"94,70-94,0 24,0 23,-23 0,23 0,-24-24,24 24,-23 0,-1-23</inkml:trace>
  <inkml:trace contextRef="#ctx0" brushRef="#br0" timeOffset="154714.4822">26646 10301,'0'0,"0"-24,24 24,0-23,-1 23,48 0,-24 0,-24 0,1 0,23 0,-24 0,1 0,-1 0,1 0</inkml:trace>
  <inkml:trace contextRef="#ctx0" brushRef="#br0" timeOffset="154937.4669">26835 10324,'-24'47,"48"-94,-71 94,47-23,0-1,0 1,0-1,0 1,0-1,0 1,0-1,0 1,0 0</inkml:trace>
  <inkml:trace contextRef="#ctx0" brushRef="#br0" timeOffset="155256.1879">27093 10371,'24'0,"-24"-23,23 23,1-24,-1 24,1 0,-1-23,24 23,1 0,-25 0,24 0</inkml:trace>
  <inkml:trace contextRef="#ctx0" brushRef="#br0" timeOffset="155483.1981">27281 10371,'0'24,"0"-1,0 1,0-1,0 1,0-1,0 1,0-1,0 1</inkml:trace>
  <inkml:trace contextRef="#ctx0" brushRef="#br0" timeOffset="155690.1833">27140 10677,'94'-47,"-188"94,118-47,-1 0,24-23,0 23,-23-24,0 24,23 0,0-23,-24 23,24-24,-23 24</inkml:trace>
  <inkml:trace contextRef="#ctx0" brushRef="#br0" timeOffset="156063.1917">27846 10371,'0'-23,"0"46,0-70,-24 24,1 23,-1-24,1 24,-1 24,1-24,-1 23,24 1,-47-1,24 1,23-1,0 1,0-1,0 1,23-1,1 1,-1-24,1 23,-1-23,1 24,-1-24,24 0,-23 0,23 0,-24 0,1 0,-24-24,24 1,-24-1,0 1,0-1,0 1,0-1,-24 1,24-1</inkml:trace>
  <inkml:trace contextRef="#ctx0" brushRef="#br0" timeOffset="156803.2131">28175 10301,'0'23,"0"1,-23-1,23 1,-24-1,24 1,-23-1,23 1,0-1,0 1,0-1,0 1,-24-24,24-24,0 1,24-1,-24 1,0-24,0 0,23 23,-23 1,24-1,-1 24,-23 24,0-1,24 1,-24-1,23 1,-23-1,24 1,-1-1,1 1,-1-24,-23 23,24-23,-24-23,0-1,0 1,0-1,0 1,0-1,0 1,0-1,23 1,-23-1,0 1</inkml:trace>
  <inkml:trace contextRef="#ctx0" brushRef="#br0" timeOffset="157202.1999">29022 10277,'0'24,"0"-1,0 1,0-1,0 1,-24-1,24 1,0-1,0 1,0-1,0 1,0-1,0 1,0 0,0-1</inkml:trace>
  <inkml:trace contextRef="#ctx0" brushRef="#br0" timeOffset="158525.1944">14581 12347,'24'0,"-24"-24,24 24,-1 0,1 0,-1 0,24-23,-23 23,-1 0</inkml:trace>
  <inkml:trace contextRef="#ctx0" brushRef="#br0" timeOffset="158770.0042">14629 12535,'-24'0,"0"0,48 0,0 0,-1 0,24 0,-23 0,-1 0,24 0,-23-23</inkml:trace>
  <inkml:trace contextRef="#ctx0" brushRef="#br0" timeOffset="159986.0347">15922 12112,'0'0,"24"0,-48 0,1 23,-1 1,0-1,-23 1,24-1,-24 1,0-1,23 1,1-1,-24-23,47 24,-47-1,23-23,24 24,-23-24,-1 0,24 23,24-23,-1 24,1-1,23 1,-24-24,1 24,23-24,-24 23,48 1,-48-1,24-23,-23 0,0 0,-1 24,1-24,-24 23,23-23</inkml:trace>
  <inkml:trace contextRef="#ctx0" brushRef="#br0" timeOffset="161165.0724">16416 12253,'0'0,"23"0,1 23,-24 1,23-1,1 1,0-1,-24 1,0-1,23 1,-23 23,24-47,-24 24,0-1,23 1,-23-1,24-23,-1 0,1 0,-1-23,-23-1,0 1,24-1,-24 0,23-23,-23 24,0-1,0-23,0 24,0-1,0 1,0-1,-23 24,46-23,24 23,-23-24,-1 24,1-23,23 23,0 0,-24-24,1 24,-1 0</inkml:trace>
  <inkml:trace contextRef="#ctx0" brushRef="#br0" timeOffset="161508.0702">17004 12417,'0'24,"0"-1,0 1,0 0,0-1,-24 1,24-1,0 1,0-1,0 1,0-1</inkml:trace>
  <inkml:trace contextRef="#ctx0" brushRef="#br0" timeOffset="162191.2233">17427 11853,'0'-24,"0"48,0 0,0-1,0 1,0 23,0-24,0 48,0-24,0 0,0 0,0 0,0 0,0 0,0 0,0 0,0 0,0 0,0 0,0-23,0-1,0 24,0-23</inkml:trace>
  <inkml:trace contextRef="#ctx0" brushRef="#br0" timeOffset="165391.917">18297 12112,'0'-24,"-23"24,-1 0,1 0,-1 0,1 0,-1 24,1-1,-1 1,1-24,-24 47,47-24,-47 1,23 46,24-46,0-1,24 1,-1-24,1 23,-1-23,24 0,0 0,-23 0,-1 0,24 0</inkml:trace>
  <inkml:trace contextRef="#ctx0" brushRef="#br0" timeOffset="165856.2077">18391 12394,'0'-24,"0"1,0-1,24 24,0 0,-1 0,1 0,-1 24,1-1,-24 1,0-1,0 1,-24-1,1 1,23 0,-47-1,23 24,-23-23,47-1,-24-23,24 24,24-24,23 0,-47-24,47 24,0-23,-23 23,23-24,-24 24</inkml:trace>
  <inkml:trace contextRef="#ctx0" brushRef="#br0" timeOffset="166448.197">18815 12065,'0'0,"23"-24,-23 48,24-1,-24 1,0-1,0 1,23-1,1 1,-24-1,23 1,-23-1,24-23,-1 24,-23-1,24-23,-1 0,1 0,0 0,-1-23,-23-1,24 1,-1 23,-23-24,0 1,0-1,0 1,0-1,0 1,-23-1,-1 24,24-23,24 23,-1 0,1-24,23 24,0-23,0 23,-24-24,24 24</inkml:trace>
  <inkml:trace contextRef="#ctx0" brushRef="#br0" timeOffset="167022.0033">19544 12276,'-24'0,"1"0,23-23,0-1,23 24,1 0,-1 0,1 0,-24 24,0-1,0 1,0-1,0 1,-24-1,1 1,23-1,-24 1,24-1,0 1,24-24,-1 0,1 0,-1-24,1 24,23 0,-23-23,-1 23,1-24,-1 24</inkml:trace>
  <inkml:trace contextRef="#ctx0" brushRef="#br0" timeOffset="167491.7176">19873 12041,'-23'0,"23"-23,0-1,23 24,1 0,-1 0,1 0,-1 24,1-24,-1 0,1 0,-1 23,1-23,23 0,-24 0,-23 24,47-24,-23 0,-1 0,1 23,-1-23,1 0,-24 24,24-1,-1-23,-23 24,0-1,-23 1,-1-1,24 1,-24-1,1 1,-24-1,23 1,-23-1,24 1</inkml:trace>
  <inkml:trace contextRef="#ctx0" brushRef="#br0" timeOffset="168795.1953">14911 13923,'23'0,"1"0,-1-24,1 24,-1 0,1-23,-1 23,24 0,-23 0</inkml:trace>
  <inkml:trace contextRef="#ctx0" brushRef="#br0" timeOffset="169075.1789">14887 14111,'0'0,"-23"0,46 0,1 0,-1 0,1 0,-1 0,24 0,-23 0,-1 0,24-24,-23 24,-1 0,1 0,-1 0</inkml:trace>
  <inkml:trace contextRef="#ctx0" brushRef="#br0" timeOffset="170978.2024">16298 13829,'0'23,"-23"-23,-1 0,24 24,-23-24,-1 0,1 23,-1-23,1 24,-1-1,1-23,-24 0,23 24,1-24,-1 23,-23-23,0 24,23-24,1 0,-1 23,1-23,23 24,23-1,24 1,-23-1,23-23,-23 24,-1-1,24 1,-23-1,23 24,-24-23,1-1,-1 1,1-1,-1 1,-23 0,24-1,-1 1,-23-1</inkml:trace>
  <inkml:trace contextRef="#ctx0" brushRef="#br0" timeOffset="172295.1952">15475 13970,'-23'0,"-1"0,1 0,-24 0,47 23,-24 1,1-1,-1-23,1 24,-1 23,0-24,1 1,23 23,-24-24,24 1,0 23,24-24,-1 1,1-1,47-23,-48 0,1 0,23 0,-24-23,1 23,-1-24</inkml:trace>
  <inkml:trace contextRef="#ctx0" brushRef="#br0" timeOffset="173535.2024">15593 14440,'-24'0,"24"-23,0-1,24 24,-24-24,23 24,1 0,-1 0,1 0,-24 24,23 0,-23-1,0 1,0-1,0 1,-23-1,23 1,-47-1,47 1,-24-1,1-23,23 24,-24-1,48-23,-1 0,1-23,-1 23,24-24,0 24,0 0,0-23,-23 23,23-24,-23 1</inkml:trace>
  <inkml:trace contextRef="#ctx0" brushRef="#br0" timeOffset="174120.5989">15287 13711,'24'-24,"-1"24,1 0,23 0,-24 0,24 0,0 0,24 0,-24 0,-24-23,24 23,0 0</inkml:trace>
  <inkml:trace contextRef="#ctx0" brushRef="#br0" timeOffset="175246.2037">16769 13923,'0'-24,"0"48,0-71,0 70,0 1,23-1,-23 1,24 23,-24-24,47 1,-47-1,47 1,-24-1,24 1,-47-1,47-23,-47 24,24-24,-1 0,1 0,-24-24,23 1,-23-1,0 1,24-1,-24 1,0-1,0 1,0-1,0 1,0-1,0 1,0-1,0 1,24-1,-1 24,1 0,-1 0,1 0,23 0,-24-23,1 23,-1 0,24 0</inkml:trace>
  <inkml:trace contextRef="#ctx0" brushRef="#br0" timeOffset="175646.6178">17639 14134,'0'-23,"0"46,0 1,0-1,0 1,0-1,0 1,0-1,-24 1,24-1</inkml:trace>
  <inkml:trace contextRef="#ctx0" brushRef="#br0" timeOffset="176152.665">18015 13570,'0'-24,"0"1,0 70,0-24,24 24,-24 0,0-23,0 47,0-24,0 0,0 0,0 0,0 0,0-24,0 24,0-23,0 23,0-24,0 1,0 23,23-24,1 1,-24-1,23-23</inkml:trace>
  <inkml:trace contextRef="#ctx0" brushRef="#br0" timeOffset="176668.2076">18321 13923,'0'0,"0"-24,0 48,0-1,0 1,0-1,23 1,-23-1,24 1,-24-1,0 1,23-1,1-23,-24 24,24-24,-1 0,1 0,-1 0,1 0,-24-24,23 1,-23-1,0 1,0-1,0 1,0-1,-23 1,23-1,0 1,23 23,1 0,-24-24,47 24,-24 0,1 0,-1-23,1 23</inkml:trace>
  <inkml:trace contextRef="#ctx0" brushRef="#br0" timeOffset="177246.2036">18932 14111,'0'0,"24"-24,-1 24,1-23,-1 23,1 0,0 0,-1 0,-23 23,24-23,-24 24,0-1,0 1,-24-1,24 1,-47-24,23 23,24 1,-47-1,47 1,-23-24,23 23,23-23,1 0,-1 0,1 0,23 0,-23 0,23 0,0-23,-24 23,1 0,23-24,-24 24,24 0</inkml:trace>
  <inkml:trace contextRef="#ctx0" brushRef="#br0" timeOffset="177796.9386">19591 13758,'0'-24,"0"1,23 23,1 23,-1 1,25-24,-48 24,47-24,0 23,-24-23,24 24,0-24,-23 23,23-23,0 0,-24 0,1 24,-1-24,24 0,-47 23,47 1,-47-1,0 1,-23-24,-1 23,1 1,-24-1,23 1,-23-1,24 1,-24-24,0 23,0-23</inkml:trace>
  <inkml:trace contextRef="#ctx0" brushRef="#br0" timeOffset="185699.7928">14793 15404,'24'0,"-1"0,1 0,-1 0,1 0,-1 0,24 0,0 0,-23 0,-1 0</inkml:trace>
  <inkml:trace contextRef="#ctx0" brushRef="#br0" timeOffset="185975.7799">14864 15545,'0'24,"23"-24,1 0,-1 0,24 0,-23 0,-1 0,1-24,-1 24,24 0,-23 0</inkml:trace>
  <inkml:trace contextRef="#ctx0" brushRef="#br0" timeOffset="193253.242">22978 11829</inkml:trace>
  <inkml:trace contextRef="#ctx0" brushRef="#br0" timeOffset="193471.5821">23495 11806,'0'23,"-24"-23</inkml:trace>
  <inkml:trace contextRef="#ctx0" brushRef="#br0" timeOffset="193677.2263">23142 12370,'0'0,"0"24,24-24,-24-24,23 24</inkml:trace>
  <inkml:trace contextRef="#ctx0" brushRef="#br0" timeOffset="194196.7675">24459 11665,'0'23,"0"1,0-1,-23 24,23-23,0 23,0 0,-24-23,1 23,23 0,0 0,-24 0,1 0,-1-24,24 24,-23-23,-1-1,24 1</inkml:trace>
  <inkml:trace contextRef="#ctx0" brushRef="#br0" timeOffset="194567.2175">24436 11688,'23'-23,"1"-1,-71 71,117-94,-70 24,24 23,-1 0,-23 23,24 1,-1 23,-23-24,0 1,24 23,-24 0,0 0,0-23,0 23,23 0,-23 0,0-24,0 24,0-23,0-1,0 24,0-23,0-1,24-23</inkml:trace>
  <inkml:trace contextRef="#ctx0" brushRef="#br0" timeOffset="194784.2201">24459 12018,'0'0,"0"-24,24 24,-1 0,1 0,-1 0,1 24</inkml:trace>
  <inkml:trace contextRef="#ctx0" brushRef="#br0" timeOffset="195282.2434">24812 11900,'0'24,"0"-1,0 1,0-1,0 1,0-1,24 1,-24-1,0 1,23-1,1 1,-1-24,1 0,-24-24,23 1,1-1,-1 1,-23-24,24 23,-24 1,0-1,23 1,-23-1,0 1,0-1,0 0,24 24,-1 0,1 0,23 0,-24 0,1 0,46 0</inkml:trace>
  <inkml:trace contextRef="#ctx0" brushRef="#br0" timeOffset="195785.2163">25259 12159,'0'-24,"0"1,23-1,-23 1,24 23,-1-24,1 24,-1 0,1 0,0 0,-1 24,-23-1,0 24,0-23,0-1,0 1,-23-1,-1 1,0-1,24 1,-23-1,-1-23,24 24,-23-24,23 23,23-23,1-23,-1-1,25 24,-25 0,24-23,-23 23,23-24</inkml:trace>
  <inkml:trace contextRef="#ctx0" brushRef="#br0" timeOffset="196124.2186">26082 11877,'0'0,"24"0,-24-24,47 24,-24-24,24 24,-23 0,-1-23,24 23,-23 0,-1 0,1 0,-1 23</inkml:trace>
  <inkml:trace contextRef="#ctx0" brushRef="#br0" timeOffset="196315.2028">25988 12018,'165'23,"-330"-46,353 46,-164-46,-1 23,1 0,-1 0,1 0</inkml:trace>
  <inkml:trace contextRef="#ctx0" brushRef="#br0" timeOffset="196740.2497">27258 11759,'0'-24,"23"24,-23-23,0-1,-23 24,-1 0,24-23,-23 23,-24 0,23 0,1 23,-24 1,23-1,-23-23,24 47,-1-23,1-1,-1 25,1-25,23 1,0 23,0-24,0 1,0-1,47 1,-24-24,1 23,-1-23,1 24,-1-24,24 0,-23 0,23-24,-24 24</inkml:trace>
  <inkml:trace contextRef="#ctx0" brushRef="#br0" timeOffset="197496.2581">27446 11994,'0'-23,"0"-1,0 1,24 23,-1 0,1 0,-1 0,-23 23,24 1,-24-1,0 1,-24-1,24 1,-23-1,-1 1,1-1,23 1,-24-24,24 23,24-23,-1 0,24 0,-23 0,23-23,0 23,-24 0,24 0,0-24,0 24</inkml:trace>
  <inkml:trace contextRef="#ctx0" brushRef="#br0" timeOffset="198024.3889">27987 11735,'0'-23,"24"23,-24-24,0 48,0-1,0 1,0 23,0 0,0-23,0-1,0 1,0-1,23 1,1-24,-24 23,23-23,1 0,-1 0,-23-23,24-1,-1 24,-23-23,0-1,24 24,-1-23,-23-1,0 0,0 1,-23-1,-1 1,24-1,47 24,-23 0,23 0,-24 0,24 0,-23 0,23 0</inkml:trace>
  <inkml:trace contextRef="#ctx0" brushRef="#br0" timeOffset="198554.2158">28457 11994,'0'-23,"24"23,-1-24,-23 1,47-1,-23 24,0 0,-1 0,1 0,-1 24,-23-1,0 1,0-1,-23 1,-1-1,24 1,-47-1,23 1,1-1,-1 1,1-24,-1 23,24 1,47-24,-23 0,23 0,0 0,0 0,24 0,-24 0,0 0,0 0,0 0,0 0,-24 0,24 0,-23 0</inkml:trace>
  <inkml:trace contextRef="#ctx0" brushRef="#br0" timeOffset="201653.1395">24295 13452,'23'0,"1"0,-1 0,1 0,23-23,-24 23,24 0,-23 0,23 0,-24 0,24 0,-23 0,23 0,-24 0,1 0</inkml:trace>
  <inkml:trace contextRef="#ctx0" brushRef="#br0" timeOffset="201946.2365">24553 13476,'0'23,"0"1,-23-1,23 1,0 23,-24 0,24-24,0 1,0-1,0 1,0 0,0-1,0 1</inkml:trace>
  <inkml:trace contextRef="#ctx0" brushRef="#br0" timeOffset="202193.2334">24271 13923,'24'0,"-1"0,1 0,23 0,0-24,0 24,-24 0,24 0</inkml:trace>
  <inkml:trace contextRef="#ctx0" brushRef="#br0" timeOffset="202380.2121">24930 13876,'23'0,"-46"0,70 0</inkml:trace>
  <inkml:trace contextRef="#ctx0" brushRef="#br0" timeOffset="202706.2208">25306 13499,'0'24,"0"23,-24-24,24 1,0 23,0-24,0 24,0-23,0 0,0-1,0 24,-23-47,23 24</inkml:trace>
  <inkml:trace contextRef="#ctx0" brushRef="#br0" timeOffset="203001.2252">25282 13617,'47'-94,"-94"188,118-212,-71 95,23 23,1 0,0 0,-1 0,1 23,-24 1,23-24,-23 23,0 1,0-1,0 1,-23-1,-1-23,24 24,-23-24,-1 23,0-23</inkml:trace>
  <inkml:trace contextRef="#ctx0" brushRef="#br0" timeOffset="203248.2254">25800 13852,'0'0,"-24"0</inkml:trace>
  <inkml:trace contextRef="#ctx0" brushRef="#br0" timeOffset="203726.2243">26835 13523,'0'-24,"0"48,0-1,0 1,0-1,-24 1,24-1,0 1,0-1,0 1,-23-1,23 1,0 0</inkml:trace>
  <inkml:trace contextRef="#ctx0" brushRef="#br0" timeOffset="204063.2162">26741 13617,'47'-94,"-94"188,94-212,-24 71,1 24,-1-1,1 24,-24-23,23 23,1 0,-1 0,1 23,-1-23,1 24,-1-24,-23 23,0 1,0-1,0 1,0-1,0 1,-47-24,47 23,-23 1,-1-24,-23 0,24 0,-1 0,1 0</inkml:trace>
  <inkml:trace contextRef="#ctx0" brushRef="#br0" timeOffset="204458.1772">27399 13523,'-23'0,"-1"0,24-24</inkml:trace>
  <inkml:trace contextRef="#ctx0" brushRef="#br0" timeOffset="204740.2322">27187 13782,'0'23,"24"-23,-1 0,-23-23</inkml:trace>
  <inkml:trace contextRef="#ctx0" brushRef="#br0" timeOffset="205414.2427">27305 13476,'24'-47,"-119"305,166-469,-71 187,0 48,-24-1,24 1,0-1,0 24,0-23,0-1,0 1,0 23,-23-24,23 1,0 0,-24-24,24-24,0 0,24 1,-24-1,0 1,0-1,0 1,0-1,23-23,-23 24,0-1,0 1,0-1,24 1,0-1,-1 1,1-1,-1 24,1 0,-1 0,24 0,-47 24,24-1,-24 1,-24 23,24-24,0 1,-47-24,47 23,-47 1,24-1,-1-23,1 0,46 0,-23 24,24-24,-1 0,1 23,-1 1,1-1,-1 1,-23-1,24 1,-1 0,1-24</inkml:trace>
  <inkml:trace contextRef="#ctx0" brushRef="#br0" timeOffset="205830.2461">27775 13523,'0'-24,"0"48,0-71,-23 23,-1 24,-23 0,47 24,-47-1,24 1,-1-1,1 24,23-23,0-1,0 1,23-1,1 1,-1-24,1 23,-1-23,1 0,-1-23,1 23,-1-24,1 1,-1 23,1-24,-24 1,23 23,-23-24,0 1,0-1,0 1,-23-1</inkml:trace>
  <inkml:trace contextRef="#ctx0" brushRef="#br0" timeOffset="206223.2266">28363 13429,'-23'0,"-1"0,1 23,23 1,0-1,0 1,0-1,0 24,-24-23,24-1,-23 1,23-1,0 1,-24-1</inkml:trace>
  <inkml:trace contextRef="#ctx0" brushRef="#br0" timeOffset="206504.2465">28222 13617,'235'-306,"-470"682,235-446,235-212,-211 282,-1 23,-23 1,0-1,0 1,-23-1,-1-23,24 24,0-1,-23-23,-1 0,24 24,-23-24</inkml:trace>
  <inkml:trace contextRef="#ctx0" brushRef="#br0" timeOffset="206838.2289">28787 13429,'-24'0,"1"0,23 23,0 1,0-1,0 1,-24 23,24-24,0 1,-23-1,23 1,0-1</inkml:trace>
  <inkml:trace contextRef="#ctx0" brushRef="#br0" timeOffset="207050.2168">28740 13499,'47'-94,"-94"188,94-211,-24 93,1 1,-1 23,1-24,-1 1,1 23,-1 0,1 0,-1 0</inkml:trace>
  <inkml:trace contextRef="#ctx0" brushRef="#br0" timeOffset="207262.2076">28693 13523,'329'-212,"-658"424,352-212,1 0,23 0,0 0,0 0,-24 0</inkml:trace>
  <inkml:trace contextRef="#ctx0" brushRef="#br0" timeOffset="207455.7974">28740 13711,'94'47,"23"-259,-211 424,-23-259,258 70,-118-23,24-23</inkml:trace>
  <inkml:trace contextRef="#ctx0" brushRef="#br0" timeOffset="208084.7087">29281 13405,'0'-23,"-165"258,330-447,-189 189,24 46,-23 1,23-1,0 1,0-1,-24 1,24 23,-24-24,24 1,0-1,-23 24,23-23,0-1,0-46,0-1,0 1,0-1,0 1,0-1,0 1,23-24,1 23,-24 1,24-24,-24 23,0 1,23-1,1 1,-24-1,23 24,1-23,-1 23,1 0,-1 23,-23 1,0-1,0 1,0 23,-23-47,-1 23,1 24,-24-23,23-24,1 23,-1 1,0-24,1 0,46 0,1 0,0 0,-1 0,1 0,-1 0,24 23,-23-23,-1 0,1 24,-1-24</inkml:trace>
  <inkml:trace contextRef="#ctx0" brushRef="#br0" timeOffset="208471.245">29657 13382,'0'0,"-24"-24,48 1,-1 23,1-24,-1 24,24 0,-23-23,23 23,-23 0,23 0,0 0,-24 0,1 0,23 0,-24 0,24 0,-23 0</inkml:trace>
  <inkml:trace contextRef="#ctx0" brushRef="#br0" timeOffset="208684.2437">30010 13311,'-71'118,"48"-118,211-141,-282 164,0 142,70-142,24 1,0-1,0 24,0-23,0-1,0 1,0-1,0 1</inkml:trace>
  <inkml:trace contextRef="#ctx0" brushRef="#br0" timeOffset="209051.883">30621 13382,'47'-24,"-23"1,-24 46,-24-23,24 24,-23-1,-1 1,1-1,-1 24,1-23,-1-1,1 24,-25-23,48-1,-47 24,24-23,-24-1</inkml:trace>
  <inkml:trace contextRef="#ctx0" brushRef="#br0" timeOffset="209333.87">30409 13335,'0'0,"0"-24,0 48,0-1,-23 1,23-1,0 1,0-1,0 1,23-1,-23 1,0-1,24-23</inkml:trace>
  <inkml:trace contextRef="#ctx0" brushRef="#br0" timeOffset="212748.3509">23260 15004,'0'24,"23"-24,1 24,-1-24,1 0,-1 0,1 0,-1 0,1 0,-1-24,1 24,-24-24,24 24,-24-23,23 23,-23-24,0 1,0-1,-23 24,-1 0,0 0,1 0,-24 24,23-1,1-23,-1 24,1-1,-1 1,1 0,23-1,-24 1,24-1,0 1,0-1,24 1,-24-1,47 1,-24-24,1 0,-1 0,1 0,46-24,-46 24</inkml:trace>
  <inkml:trace contextRef="#ctx0" brushRef="#br0" timeOffset="212956.2539">23754 15193,'0'0</inkml:trace>
  <inkml:trace contextRef="#ctx0" brushRef="#br0" timeOffset="215234.2332">23989 14981,'0'0,"0"23,0 1,0 0,0 23,23-24,1-23,-1 24,1-1,-1-23,1 0,0 0,-24-23,23 23,1 0,-24-24,0 1,0-1,0 1,-24 23,24-24,0 0,24 24,-1 0,1 0,-1 0,1 0,-1 0,1 0,23 0,0-23,0 23,-24 0,24 0,-23 0,-48 0,1 0,-1 23,1 1,-1 0,1-24,23 23,0 1,0-1,0 1,0-1,23 1,1-24,-1-24,-23 1,24 23,-1 0,-23-24,0 1,0-1,0 1,0-1,0 48,0-1,0 1,0-1,24-23,-1 0,1 0,-1 0,1 0,-24-23,23 23,1-24,-24 1,23 23,1-24,-24 0,24 1,-1-1,1-23,-1 24,1-24,-24 23,0 1,0-1,0 1,0-1,-24 24,1 0,-1 0,1 0,-1 0,0 24,24-1,-23 1,23-1,0 24,-24-23,24-1,0 24,0-23,24-1,-24 1,0 0,23-1,1 1,-24-1,0 1,47-24,-23 0,-1 0,1 0,-1 0,1 0,-1 0,1 0,-1-24,1 1,-1 23,1-24,-1 1,1 23,-24-24,0 0,0 1,0 46,-24-23,24 24,0 0,0-1,0 1,0-1,24 1,-1-24,1 0,-1 0,1-24,-24 1,23-1,1 24,-24-23,23 23,-23-24,0 0,0 48,0 0,0-1,0 1,0-1,24-23,-1 24,1-24,-1 0,1 0,23 0,-23 0,-1 0,1 0,23-24,0 1,-24-1,1 1,-1 23,-23-24,24 24,-1-24,-23 1,0-1,-23 24,-1 0,1 24,23-1,-24-23,24 24,0 0,0-1,0 1,24-24,-24 23,23-23,1 0,-1 0,1-23,-1-1,1 1,-1 23,-23-24,24 0,-1 1,1 23,-24-24,23 1,-23 46,24-23,-24 24,23-24,1 23,-1 1,1-24,0 24,-1-1,1 1,-24-1,0 1,0-1,-24-23,1 24</inkml:trace>
  <inkml:trace contextRef="#ctx0" brushRef="#br0" timeOffset="216608.2304">26764 14957,'-23'0,"-1"0,24 24,-23-24,-1 23,24 1,-24 0,24-1,0 1,0-1,24-23,-24-23,24 23,-24-24,0 1,23 23,-23-24,0 0,0 1,0-1,0 48,24-1,-24 1,0 0,23-24,-23 23,24-23,-1 0,1 0,-24-23,23 23,-23-24,24 0,-24 1,0-1,0 1,0-1,0 1,-24 23,1 0,-1 0,48 0,-24 23,23-23,1 0,-1 0,1 0,-1 0,1 0,-1 0,24 0,-23 0,23 0,-24 0,1 0,-1 0,1 0,-1 0,-23 24,0-1,0 1,0-1,24 1,-24 0,23-24,-23 23,0 1,24-24,-24 23,24-23,-1 24,1-24,-1 0,1 0,-1 0,1 0,-1-24,1 24,23-23,-47-1,47 1,-24-1,1 0,-1 1,-23-1,0 1,-23 23,-1 0,1 0,-24 0,47 23,-24 1,1-24,23 23,-24 1,24 0,24-1,-24 1,23-24,1 23,-1-23,1 0</inkml:trace>
  <inkml:trace contextRef="#ctx0" brushRef="#br0" timeOffset="217674.9859">28457 15052,'24'0,"-1"0,24 0,-23 0,0 0,-1-24,1 24,-1-24,-23 1,24-1,-24 1,23-1,-23 1,0-1,-23 1,-1-1,-23 24,24 0,-25 0,48 24,-23-24,-1 23,24 1,24-24,-1 0,1 0,23 0,-23 0,-1 0,1 0,23 0,-24 0,1 0,23 0,0 0,-24-24,24 24,-23 0,-1 0,1 0,-1 0,1 0,-24 24,-24-24,1 23,23 1,-24-24,24 23,0 1,0-1,0 1,24 0,-1-24,1 0,-1 0,1 0,-1 0,1 0,-1-24,1 24,0-24,-24 1,23 23,-23-24,0 1,0-1,0 1,0-1,-23 24,-1 0,0 0,1 24,23-1,-24-23,24 24,0-1,0 1,0-1,24-23,-24 24,23-24,1 0,0 0,-1 0</inkml:trace>
  <inkml:trace contextRef="#ctx0" brushRef="#br0" timeOffset="218401.2388">29845 14840,'-24'0,"1"0,-24 0,23 23,24 1,-23-24,-1 0,24 23,-23 1,23-1,-24-23,24 24,24-1,-1-23,1 0,-1-23,1-1,-1 1,1-1,-24 48,0-1,0 1,23-24,1 0,0 0,-1 0,1 0,-1 0,1 0,-1-24,1 1,-1 23,1-24,-1 1,1-1,-1-23,1 24,-1-1,1 1,-1-1,-23 1,0-1,24 1,-24-1,0 1,0-1,-24 24,1 24,-1-1,24 1,-23-1,-1 24,24-23,-23-1,23 1,-24 23,24 0,0-24,24 1,-24 23,23-24,24 25</inkml:trace>
  <inkml:trace contextRef="#ctx0" brushRef="#br0" timeOffset="219987.2299">15710 15310,'-23'0,"-1"-23,1 23,-1 0,1 23,-24-23,23 0,24 24,-23-1,23 1,-24-1,24 1,0-1,0 1,0 23,0-24,0 1,24-1,-1 24,1-47,23 24,0-24,-24 0,1 0,23-24,-24 24,24-23,-23-1,-1 1</inkml:trace>
  <inkml:trace contextRef="#ctx0" brushRef="#br0" timeOffset="220662.0927">15993 15639,'0'-23,"0"-1,23 24,-23-23,24 23,-1-24,1 24,-1 0,1 0,-24 24,23-1,-23 1,0-1,0 1,0 0,0 23,-23-24,23 1,-24 23,1-47,-1 23,1 1,23-1,0 1,-24-24,48 0,-1 0,1-24,-1 24,1 0,-1 0,24-23,0 23,-47-24,24 24</inkml:trace>
  <inkml:trace contextRef="#ctx0" brushRef="#br0" timeOffset="221309.0819">16980 15193,'0'23,"-47"1,24-24,-1 23,1 1,-1-1,1 1,-24-1,23 1,-23-1,24 1,-1-24,1 23,-1-23,1 0,23 24,23-1,1-23,-1 24,1-1,-1-23,1 24,-1-24,1 0,-1 23,1-23,-1 24,1-24,-24 23</inkml:trace>
  <inkml:trace contextRef="#ctx0" brushRef="#br0" timeOffset="222065.0947">17192 15263,'0'24,"0"-1,0 24,0-23,0-1,24 1,-1-1,-23 1,24-24,-1 23,1-23,23 0,0 0,-24-23,24 23,-47-24,24 1,-1 23,-23-24,0 1,0-1,0 1,0-1,-23 24,23-23,23-1,24 1,-23 23,-1 0,1 0,23 0,-24-24,24 24</inkml:trace>
  <inkml:trace contextRef="#ctx0" brushRef="#br0" timeOffset="222866.2552">17756 15428,'0'23,"0"1,0-1,0 1,0-1,0 1,0-1,0 1,0 23,0-23,0-1,24 1,-24-1</inkml:trace>
  <inkml:trace contextRef="#ctx0" brushRef="#br0" timeOffset="223506.3143">18203 14887,'24'0,"-24"-24,0 48,0-1,0 1,23 23,-23-24,0 25,0-1,0 0,0-24,0 48,0-48,0 24,0 0,0 0,0-23,0 23,0-24,0 1,0 23,0-24,0 1,0-1,24-23</inkml:trace>
  <inkml:trace contextRef="#ctx0" brushRef="#br0" timeOffset="224136.6493">18486 15216,'0'-23,"0"46,0 1,0-1,0 1,0-1,0 1,0-1,23 1,1-1,-24 1,23-1,1-23,-1 0,1-23,-1-1,1 1,-1-1,-23 1,0-1,24 24,-24-23,0-1,0 1,-24 23,24-24,24 24,-1 0,1 0,-1-23,1 23,-1 0,48 0,-48-24,24 24</inkml:trace>
  <inkml:trace contextRef="#ctx0" brushRef="#br0" timeOffset="224756.0687">18979 15381,'0'-24,"24"1,-1 23,1 0,0 0,-1 0,-23 23,24-23,-24 24,0-1,-24 1,24-1,0 1,-23-1,-1-23,0 24,1-1,23 1,-24-24,1 23,23 1,23-24,1 0,-1-24,1 24,23 0,-23-23,-1 23,1 0,23 0,-24-24,1 24</inkml:trace>
  <inkml:trace contextRef="#ctx0" brushRef="#br0" timeOffset="225266.2661">19473 15146,'24'0,"-1"0,-23 23,24-23,-1 24,1-24,-1 23,1-23,-1 0,1 24,0-24,-1 0,1 0,23 23,-24-23,-23 24,24-1,-24 1,-24-1,24 1,-47-1,24-23,-24 24,23 23,-23-47,0 47,0-24,-24 1</inkml:trace>
  <inkml:trace contextRef="#ctx0" brushRef="#br0" timeOffset="227727.1211">7879 16227,'23'0,"1"0,-1 0,1 0,-1 0,1 0,23 0,-24 0,1 0,46 0,-46 0,23 0,0 0,0 0,-23 0,-1-23,24 23</inkml:trace>
  <inkml:trace contextRef="#ctx0" brushRef="#br0" timeOffset="228123.2417">7926 16510,'-24'23,"48"-23,-1 0,1 0,-1 0,1 0,23 0,0 0,-24 0,24 0,-23 0,-1 0,25 0,-25-23,24 23,0 0</inkml:trace>
  <inkml:trace contextRef="#ctx0" brushRef="#br0" timeOffset="228577.8188">8349 16063,'0'-24,"0"1,0 46,24 1,-24-1,23 1,-23-1,24 1,-1-24,-23 23,24 1,23 23,-24-24,1 25,-24-25,0 1,0-1,0 1,0-1,0 24,-24-23,1-1,23 1,-47-1,23 1,1-1,-1 1,-23-1</inkml:trace>
  <inkml:trace contextRef="#ctx0" brushRef="#br0" timeOffset="229728.2669">10136 16227,'0'-23,"0"-1,-23 24,23-23,-24 23,1 0,-1 0,1 0,23 23,-47-23,23 24,24-1,-23 1,-1 23,24-23,0-1,0 24,0-23,0 23,24-24,-1 1,1-1,23 1,-24-24,1 0,23 0,-24 0</inkml:trace>
  <inkml:trace contextRef="#ctx0" brushRef="#br0" timeOffset="230128.2762">10301 16510,'0'23,"0"1,0-1,0 1,0-1,0 1,0-1,24-23,-24 24,0-1,0 1</inkml:trace>
  <inkml:trace contextRef="#ctx0" brushRef="#br0" timeOffset="230591.2506">10513 16439,'23'0,"1"0,-24-23,23 23,1 0,-1 0,24 0,-23 0,23 0,-24 0,1 0</inkml:trace>
  <inkml:trace contextRef="#ctx0" brushRef="#br0" timeOffset="231167.238">11289 16322,'0'-24,"0"0,-24 24,24-23,-23 23,-1 0,1 0,-1 0,1 0,-1 23,24 1,-23 0,-1-1,24 1,0 23,-23-47,-1 47,24-24,0 1,0-1,0 1,24-24,-1 23,1-23,-1 0,1 0,-1 0,1 0,-1 0,1 0</inkml:trace>
  <inkml:trace contextRef="#ctx0" brushRef="#br0" timeOffset="231713.9408">11501 16557,'0'-24,"0"1,23 23,-23-24,24 24,-1 0,1 0,-1 0,-23 24,24-24,-24 23,23 1,-23-1,0 1,-23-1,23 1,-24-1,24 1,-23-1,23 1,-24-1,24 1,24-24,-1 0,24 0,-23 0,23-24,0 24,-24 0,1 0</inkml:trace>
  <inkml:trace contextRef="#ctx0" brushRef="#br0" timeOffset="232617.2447">9854 15898,'0'0,"0"-23,-23 23,-1 0,1 0,23 23,-24 1,1-24,23 23,0 24,-24-23,1 23,23 0,0 0,-24 23,24 1,-23 0,23-1,0 1,0-1,23 1,1-24,-24 23,23-23,1 0,23 0,-24-23</inkml:trace>
  <inkml:trace contextRef="#ctx0" brushRef="#br0" timeOffset="233349.189">11900 15992,'0'24,"0"-1,24 1,-1-1,1 1,-24 23,23-24,1 1,23 23,-47-24,47 25,0 22,-23-46,-24 23,23-24,-23 24,0 0,-23-23,23 23,-24-24,1 24,-24 0</inkml:trace>
  <inkml:trace contextRef="#ctx0" brushRef="#br0" timeOffset="235192.1986">12959 16227,'0'0,"0"-23,0 46,-24 1,1-24,-1 23,1 1,-1 0,-23-1,24 1,-1-1,-23 1,23-1,-23 1,47-1,-47 1,24-24,-1 23,1-23,23 24,23-24,1 23,-1-23,24 24,0-24,-23 23,23-23,0 24,-23-24,23 23,-24-23,1 0,-1 24,1-24,-1 0</inkml:trace>
  <inkml:trace contextRef="#ctx0" brushRef="#br0" timeOffset="236524.3011">13335 16274,'-24'0,"48"0,-71 0,47 24,23 0,-23-1,24 1,0 46,-24-46,23-1,1 1,-24-1,0 1,23-24,1 23,-1 1,1-24,-1-24,-23 1,0-1,0 1,0-1,0 1,0-1,0 1,0-1,0 1,0-1,24 24,-1 0,-23-23,47 23,-23 0,-1-24,1 24,23-24,-24 24</inkml:trace>
  <inkml:trace contextRef="#ctx0" brushRef="#br0" timeOffset="237022.2533">13782 16533,'0'24,"0"-1,0 1,0-1,0 1,0-1,0 1,0-1,23-23,-23 24</inkml:trace>
  <inkml:trace contextRef="#ctx0" brushRef="#br0" timeOffset="237670.1979">14088 15922,'0'23,"0"1,0-1,23 24,-23-23,24 23,-24-24,0 24,0 0,0-23,23 23,-23 0,0 0,0-23,0 23,0 0,0 0,0-24,0 1,0 23,0-24,0 24,0-23,0-1,0 1</inkml:trace>
  <inkml:trace contextRef="#ctx0" brushRef="#br0" timeOffset="238325.4165">14558 16204,'0'23,"0"1,23-1,-23 1,0 0,0-1,0 1,24-1,0 1,-24-1,23-23,1 24,-1-24,1-24,-24 1,0-1,0 1,0-1,0 1,0-1,0 0,0 1,23-1,1 24,-1 0,24-23,-23 23,-1 0</inkml:trace>
  <inkml:trace contextRef="#ctx0" brushRef="#br0" timeOffset="238943.2515">14981 16439,'0'-23,"-23"23,23-24,23 1,-23-1,24 24,-1 0,1 24,-24-1,0 1,0-1,0 1,0-1,-24 1,1-1,-1 24,24-23,-23-24,-24 23,47 1,0-1,47-23,-24 0,1 0,-1-23,1 23,-1 0,1-24,23 24,-24 0,1-23</inkml:trace>
  <inkml:trace contextRef="#ctx0" brushRef="#br0" timeOffset="239544.2515">15193 16157,'23'0,"1"23,0-23,23 24,0-1,-24-23,1 24,-1-24,1 0,-1 23,1-23,-1 0,-23 24,24-24,-1 0,1 24,-24-1,0 1,0-1,0 1,-24-24,1 23,-1 1,1-1,-1 1,1-24,-1 23</inkml:trace>
  <inkml:trace contextRef="#ctx0" brushRef="#br0" timeOffset="243570.2572">27587 2516,'0'0,"24"0,-1 0,1 0,-24-23,23 23,1 0,-1 0,1-24,-1 24,1 0,-1 0,1 0,-1 24,1-24,-1 23,1-23,-24 24,0-1,0 1,0-1,0 1,0-1,0 1,0 23,0-24,0 1,0 23,0-24,0 1,0 23,0-24,0 1,0 0,0 23,0-24,0 1,0-1,0 1,24-1,-24 24,0 0,0-23,0-1,0 1,0-1,-24-23,24 24,-24-24,1 0,-24 0,23 23,-23-23,24 24,-1-24,1 0</inkml:trace>
  <inkml:trace contextRef="#ctx0" brushRef="#br0" timeOffset="246122.2849">28904 2587,'0'-24,"-23"24,-1-23,1 23,-1 0,1 0,23 23,-24 1,1-1,23 1,0-1,-24 1,1 23,23-24,0 1,0-1,0 1,23-24,1 0,-1 0,-23-24,24 24,-24-23,23 23,1-24,-24 1,23-1,1 1,-1-1,-23 1,0-24,24 47,-24-24,23-23,-23 0,0 24,0-1,0 1,0-1,0 1,0 46,0 1,-23-1,23 1,0 23,0-24,0 1,0 23,0-24,0 1,0 23,0-24,0 1,0-1,23 1,-23-1,0 1,24-24,-1 0,1 0,-1 0,1-24,-1 24,1 0,-24-23,23 23,1-24,-24 1,23 23,-23-24,24 1,-24-1,24 1,-24-1,0 1,0 46,23-23,-23 24,0-1,24-23,-24 24,23-1,-23 1,24-24,-1 0,1 0,-1-24,1 1,-1 23,-23-24,0 1,24-1,-1 24,1-23,-24 46,23-23,-23 24,24-1,-24 1,23-1,-23 1,24-1,-24 1,-24-1,1 1,-1-24</inkml:trace>
  <inkml:trace contextRef="#ctx0" brushRef="#br0" timeOffset="246309.2616">29328 2399</inkml:trace>
  <inkml:trace contextRef="#ctx0" brushRef="#br0" timeOffset="246984.2803">29963 2281,'0'23,"0"1,0 0,0-1,-24 24,24-23,-23 46,23-46,-24 23,24 0,0-24,0 1,0 23,0-24,0 1,0-1,24 1,-1-24,1 23,-1-23,1 0,-1-23,48 23,-48-24,1 1</inkml:trace>
  <inkml:trace contextRef="#ctx0" brushRef="#br0" timeOffset="247242.2674">29821 2563,'24'-23,"-48"46,72-46,-25 23,1 0,-1 0,1 0,23 0,0 0,-24 23,24-23</inkml:trace>
  <inkml:trace contextRef="#ctx0" brushRef="#br0" timeOffset="247498.2524">30409 2493,'0'23,"0"-46,0 70,0-24,0 1,0-1,-23 1,23-1,0 1,0-1,-24 1</inkml:trace>
  <inkml:trace contextRef="#ctx0" brushRef="#br0" timeOffset="247696.2634">30409 2399,'-23'0,"46"0,-46-24</inkml:trace>
  <inkml:trace contextRef="#ctx0" brushRef="#br0" timeOffset="248385.2618">30621 2493,'24'0,"-1"0,-23 23,24-23,-1 24,-23-1,24 1,-24-1,0 1,0-1,0 1,0-48,23 24,1-23,-24-1,0 1,23 23,1-24,-1 24,-23-23,24-1,-1 24,-23 24,24-24,-24 23,0 1,23-24,-23 23,0 1,0-1,0 1,24-24,-24 23</inkml:trace>
  <inkml:trace contextRef="#ctx0" brushRef="#br0" timeOffset="249163.2653">31327 2540,'-24'0,"24"-24,-23 24,23 24,-24-24,1 0,23 23,0 1,-24-24,24 23,0 1,0-1,0 1,24-24,-24 23,0 1,23-24,1 0,-1 0,1 23,-1-23,-23-23,47 23,-23 0,-1-24,1 24,-24-23,23 23,1-24,-24 1,23-1,-23 1,24-1,-24 1,0-1,23 1,1-24,-24 23,23 1,-23-1,0 1,0-1,0 0,0 1,0-1,0 1,0 46,-23-23,23 24,-24-1,24 1,0 23,-23-23,23 23,0 0,0-24,0 24,0-23,0-1,0 24,23-23,-23-1,24 1,-1-1,1 1,-1-24,1 0,-1 0</inkml:trace>
  <inkml:trace contextRef="#ctx0" brushRef="#br0" timeOffset="249465.2447">31444 2399,'0'0,"-23"0,46 0,1 0,-1 0,1 0,-1 0,24 0,0 0,0 0,0 0,1 0,-1 0</inkml:trace>
  <inkml:trace contextRef="#ctx0" brushRef="#br0" timeOffset="251298.2694">28998 4421,'24'0,"-1"0,1 0,-1 0,1 0,23 0,0 0,-23 0,23 0,0 0,-24 0,1 0,-1 0,-23 24,0-1,0 1,-23-1,23 1,0-1,0 24,0-23,-24-1,24 1,0 23,0-24,0 1,0 23,0-24,0 25,0-25,0 24,0-23,0 23,0 0,0-24,0 24,24 0,-24 0,0 0,23 0,-23-23,0 23,0 0,0-24,0 1,0 23,0-23,0-1,-23 1,-1-1,1-23,-1 0,1 0,-1-23,1-1,-25 1,25-1</inkml:trace>
  <inkml:trace contextRef="#ctx0" brushRef="#br0" timeOffset="252058.2635">29986 4609,'0'24,"0"-1,0 1,0-1,0 1,0-1,0 24,0-23,0-1,0 1,0 0,0 23,0-24,-23 1,23-1,0 1</inkml:trace>
  <inkml:trace contextRef="#ctx0" brushRef="#br0" timeOffset="252443.2682">29916 4586,'70'-24,"-140"424,164-800,-188 424,211-48,-70 24,0 24,-47-1,47 1,-47-1,47-23,-47 24,0 23,24-47,-24 23,0 24,0-23,-24-1,24 25,-23-48,-1 23,1 1,-1-1,-23 1,24-24,-24 23,23 1,1-24,-1 0,1 0,-1 0</inkml:trace>
  <inkml:trace contextRef="#ctx0" brushRef="#br0" timeOffset="252904.2591">30456 4609,'0'-23,"24"23,0 0,-1 0,1 0,-1 0,1 0,-1 0,1 0,-1 0,-23 23,24-23</inkml:trace>
  <inkml:trace contextRef="#ctx0" brushRef="#br0" timeOffset="253147.25">30598 4633,'-47'188,"94"-376,-94 399,47-187,0 0,0-1,0 1,0-1,-24 1</inkml:trace>
  <inkml:trace contextRef="#ctx0" brushRef="#br0" timeOffset="253355.2318">30409 4986,'118'0,"-165"0,-24 0,213 0,-119 0,1 0,-1 0,24 0</inkml:trace>
  <inkml:trace contextRef="#ctx0" brushRef="#br0" timeOffset="253878.2662">31115 4633,'24'0,"-48"0,48-24,-1 1,-23-1,-23 1,-1-1,0 24,1 24,-1-1,1-23,-1 24,24-1,-23 1,23-1,0 1,0-1,0 1,0-1,23 1,1-1,-24 1,23-24,1 23,-24 1,23 0,1-24,-24 23,0 1,0-1,0 1,-24-24,1 0,-1 0,1 0,-1 0,1 0,-1 0,1 0</inkml:trace>
  <inkml:trace contextRef="#ctx0" brushRef="#br0" timeOffset="254305.302">31397 4633,'24'0,"-1"0,1 23,-1-23,1 0,-1 0,1 0,-1 0,1 0,-1 0,1 0,-1 0,1 0,-1 0</inkml:trace>
  <inkml:trace contextRef="#ctx0" brushRef="#br0" timeOffset="254554.0654">31632 4656,'-70'165,"234"-330,-258 165,24 188,70-164,0 0,0-1,0 1,-24-1,24 1</inkml:trace>
  <inkml:trace contextRef="#ctx0" brushRef="#br0" timeOffset="255713.263">31962 4703,'23'0,"1"0,-24 24,23-24,1 0,-1 0,1 0,-1 0,1 0,-1 0</inkml:trace>
  <inkml:trace contextRef="#ctx0" brushRef="#br0" timeOffset="255965.2525">32079 4727,'0'47,"0"-94,0 117,0-46,0-1,0 1,0 0,0-1,0 1,0-1,0 1,-23-24,23 23,0 1</inkml:trace>
  <inkml:trace contextRef="#ctx0" brushRef="#br0" timeOffset="256184.2316">31915 5056,'211'0,"-422"0,446 0,-212 0,1 0,-1 0,1 0</inkml:trace>
  <inkml:trace contextRef="#ctx0" brushRef="#br0" timeOffset="256898.1386">32409 4797,'23'-47,"-46"94,70-94,-47 24,0 46,0 1,0-1,0 1,0-1,0 1,-24 0,24-1,-23 1,23-1,0 1,-24-1,24 1,0-1,0-46,0-1,24 1,-24-1,0-23,0 24,23-1,-23 0,0 1,24-1,-24 1,0-1,0 1,23 23,1 23,-24 1,23-24,-23 23,0 1,24-1,-1 1,-23 0,24-24,-1 23,-23 1,24-1,-1-23,-23 24,24-24,-1 0,1 0,-24-24,0 1,23-1,-23 1,0-1,0 0,24 1,-24-1,0 1,0-1,0 1</inkml:trace>
  <inkml:trace contextRef="#ctx0" brushRef="#br0" timeOffset="257302.26">33044 4750,'-259'-70,"518"140,-236-70,-23-23,-23 23,-1 0,0 23,1 1,-1-1,1 1,-1-1,24 1,-23 0,-1-1,24 1,0-1,0 1,0-1,0 1,24-24,-24 23,23 1,1-24,23 0,0 0,0 0</inkml:trace>
  <inkml:trace contextRef="#ctx0" brushRef="#br0" timeOffset="257630.9144">33185 4821,'23'0,"1"0,23 0,-24 0,1 0,-1 0,24-24,-23 24,-1 0,1 0,23 0,-24-23,1 23</inkml:trace>
  <inkml:trace contextRef="#ctx0" brushRef="#br0" timeOffset="257940.8986">33396 4821,'0'0,"0"23,0 1,-23 0,23 23,0-24,0 1,-24-1,24 1,0-1,0 1,0-1,0 1,0-1,0 1,0-1</inkml:trace>
  <inkml:trace contextRef="#ctx0" brushRef="#br0" timeOffset="260091.2695">15946 16416,'23'0,"1"0,-1 0,1 0,-1 0,1 0,-1 0,1 0,23 0,-24 0,1 0</inkml:trace>
  <inkml:trace contextRef="#ctx0" brushRef="#br0" timeOffset="260370.2732">15993 16651,'305'-235,"-610"470,328-235,1 0,-1 0,1 0,-1 0,1 0,-1-24</inkml:trace>
  <inkml:trace contextRef="#ctx0" brushRef="#br0" timeOffset="260860.2817">16651 16274,'-23'0,"-1"0,1 0,-1 24,24 0,-23-1,23 1,-24 23,0-24,1 48,23-48,0 24,0 0,23-23,1-1,0 1,-1-1,1 1,-1-24,24 0,0-24,-23 1,-1-1,-23 1,24-1,-24 1,0-1,0 1,0-1,0 1,-24-1,24 1,-23-1,-1 24</inkml:trace>
  <inkml:trace contextRef="#ctx0" brushRef="#br0" timeOffset="263456.2827">9501 17568,'0'-24,"0"1,-23 23,-1 0,24-24,-23 24,-1 0,1 24,-24-24,47 23,-24-23,1 24,23 0,-24-1,1 1,23 23,0-24,0 1,0-1,0 1,23-1,1-23,-24 24,23-24,1 0,-1 0,1 0</inkml:trace>
  <inkml:trace contextRef="#ctx0" brushRef="#br0" timeOffset="263814.779">9619 17756,'0'24,"0"-1,0 1,0-1,0 1,24-1,-24 1,0-1,23 1,-23-1,24-23</inkml:trace>
  <inkml:trace contextRef="#ctx0" brushRef="#br0" timeOffset="264151.2782">9831 17709,'23'0,"1"0,-1 0,1 0,-1 0,1 0,-1 0,1 0,-1 0</inkml:trace>
  <inkml:trace contextRef="#ctx0" brushRef="#br0" timeOffset="264612.2638">10513 17592,'0'-24,"0"0,0 1,-24 23,1 0,-1 0,1 0,-1 23,1 1,-1 0,24-1,-23 24,-1-23,24-1,0 1,0-1,0 1,0-1,0 1,24-24,-1 23,1 1,-1-24,1 0,-1 0,1 0,-1 0,1 0</inkml:trace>
  <inkml:trace contextRef="#ctx0" brushRef="#br0" timeOffset="265121.2781">10701 17780,'-24'0,"48"0,-1 0,1 0,-1 0,1 0,0 23,-24 1,0-1,0 1,0-1,-24 1,24-1,0 1,-24-24,1 23,23 1,23-24,1 0,-24-24,24 24,-1 0,1-23</inkml:trace>
  <inkml:trace contextRef="#ctx0" brushRef="#br0" timeOffset="265507.5887">11124 17615,'-23'0,"46"0,1-23,-1 23,24 0,-23-24,23 24,-24 0,24 0,-23-24,-1 24,25 0,-25 0</inkml:trace>
  <inkml:trace contextRef="#ctx0" brushRef="#br0" timeOffset="265774.2921">11218 17780,'236'-188,"-472"376,260-188,-1 0,1 0,23 0,-24-24,1 24,-1 0,1-23,0 23,-1-24</inkml:trace>
  <inkml:trace contextRef="#ctx0" brushRef="#br0" timeOffset="266229.2797">11853 17427,'0'-24,"-23"24,-1 0,24 24,-23-1,-24-23,47 24,-24 23,1-24,23 1,0 23,0-23,0-1,0 24,0-23,0-1,47-23,-47 24,23-24,1 0,-1 0,1 0,-1-24,1 24,-1-23,-23-1,24 1,-1-1,-23 1,24-1,-24 1,0-1,-24 0,1 1,-1-1</inkml:trace>
  <inkml:trace contextRef="#ctx0" brushRef="#br0" timeOffset="266828.277">8678 18556,'-23'0,"-1"0,48 0,-1 0,1 0,-1 0,1 0,23 0,-24 0,1 0,23 0,0 0,-23-24,23 24,0-23,0 23,0 0,-24 0,24-24,-23 24</inkml:trace>
  <inkml:trace contextRef="#ctx0" brushRef="#br0" timeOffset="267162.2708">8678 18720,'24'0,"-1"0,1 0,23 0,0 0,-24 0,1 0,23 0,-23 0,23 0,-24 0,1 0,23 0,-24 0,24 0,-23 0,-1 0,1-23</inkml:trace>
  <inkml:trace contextRef="#ctx0" brushRef="#br0" timeOffset="267546.2723">9031 18368,'306'141,"-612"-282,330 141,-1 0,1 0,-1 23,24 1,-23-1,23 1,-24-24,1 23,-1 1,1-1,23-23,-24 24,1-1,-24 1,0 23,-24 0,1-24,-1 1,-23 23,24-24,-24 25,-24-25,24 1,0-1</inkml:trace>
  <inkml:trace contextRef="#ctx0" brushRef="#br0" timeOffset="268102.2699">10231 18509,'23'-24,"1"1,-1-1,-23 1,0-1,-23 24,-1 0,1 0,-1 0,1 0,-1 24,0-24,1 23,23 1,0-1,-24 1,1-1,23 1,0-1,0 1,0-1,0 1,23-24,-23 23,24-23,-1 0,1 0,0 0,-1 0</inkml:trace>
  <inkml:trace contextRef="#ctx0" brushRef="#br0" timeOffset="268395.2769">10466 18556,'0'0,"23"0,-23 23,24-23,-24 24,0-1,0 1,23-24,-23 23,0 1,0-1,0 1</inkml:trace>
  <inkml:trace contextRef="#ctx0" brushRef="#br0" timeOffset="269235.2766">10913 18485,'0'0,"23"0,1 0,-1 0,1 0,-1 0,1 0,-1 0,1 0,-1 0,1 0,-1 0,1 0,23 0,-24 0,1 0,23 0,-24 0</inkml:trace>
  <inkml:trace contextRef="#ctx0" brushRef="#br0" timeOffset="269615.279">10960 18697,'0'0,"23"0,-23-24,24 24,23 0,-24 0,1 0,-1 0,1 0,-1 0,1 0,23 0,-47-23,47 23,0 0,-24 0,1 0,-1 0</inkml:trace>
  <inkml:trace contextRef="#ctx0" brushRef="#br0" timeOffset="270126.2683">11830 18368,'0'-24,"0"1,-24 23,1 0,-1 0,1 0,-1 23,1-23,23 24,-24-1,1 1,-1 23,24-24,0 1,0-1,0 1,0-1,24-23,-1 24,1-24,-1 0,1 0,-1 0,1-24,-1 24,-23-23,24 23</inkml:trace>
  <inkml:trace contextRef="#ctx0" brushRef="#br0" timeOffset="270684.2797">11806 18556,'24'0,"-1"0,1 0,-1 0,1 23,-24 1,-24-1,24 1,-23-1,-1 1,24-1,-23-23,-1 24,24-1,-23-23,23 24,-24-24,48 0,-1 0,1 0,-1 0,24-24,-23 1,-1 23,1 0,-1 0,1-24,-1 24</inkml:trace>
  <inkml:trace contextRef="#ctx0" brushRef="#br0" timeOffset="271412.2793">12959 18250,'0'24,"0"-1,0 1,0 23,-24-24,1 1,23 23,-24-24,1 24,23 0,-47 0,23-23,1 23,-1-24,-23 1,23-1</inkml:trace>
  <inkml:trace contextRef="#ctx0" brushRef="#br0" timeOffset="271787.2383">12629 18344,'0'24,"24"-24,-1 23,25-23,-25 24,1-1,-1 1,1-1,23 24,-47-23,47-1,-24 24,1-23,-1-1,24 1,-23-1,-1-23,1 24,-1-1,-23 1</inkml:trace>
  <inkml:trace contextRef="#ctx0" brushRef="#br0" timeOffset="274334.3187">16980 17356,'-23'24,"-1"-1,1 1,-1-1,1 1,-24 23,23-24,-23 25,0-25,0 24,-23 0,23-47,23 24,-23-1,23 1,1-24,-1 0,24 23,24-23,23 24,-24-24,25 23,-25 1,24-24,0 23,0 1,-23-24,-1 23,24 1,-23-24,23 23,-24-23,1 24,-1-24</inkml:trace>
  <inkml:trace contextRef="#ctx0" brushRef="#br0" timeOffset="275083.3147">17192 17521,'0'-24,"0"48,0-1,24-23,-1 24,-23 23,24-23,-24-1,23 24,1-23,-1-1,1 1,-1-1,1 1,-1-24,-23 23,24-23,-1 0,-23-23,24-1,-24 1,0-1,0 1,0-1,0 1,-24-1,24 1,0-1,-23 1,23-1,0 0,23 24,1 0,-1 0,24 0,-23-23,23 23,0 0,-24-24</inkml:trace>
  <inkml:trace contextRef="#ctx0" brushRef="#br0" timeOffset="275507.3052">17874 17803,'0'24,"0"-1,0 1,24-24,-24 23,0 1,23-1,-23 1,0-1</inkml:trace>
  <inkml:trace contextRef="#ctx0" brushRef="#br0" timeOffset="276126.2886">18274 17098,'0'23,"0"1,0-1,0 1,0 23,23 0,-23-24,24 24,-24 0,0 0,0 0,0 0,0 24,0-47,0 46,0-46,0 23,0 0,0 0,0 0,0 0,0-24,0 1,0-1,0 1</inkml:trace>
  <inkml:trace contextRef="#ctx0" brushRef="#br0" timeOffset="276750.2848">18580 17592,'23'0,"-23"23,24 1,-24-1,23 1,-23-1,24 1,-24-1,23 1,-23-1,24 1,-1-1,1-23,-24 24,23-24,1 0,-1 0,-23-24,24 24,-24-23,0-1,0 1,0-1,0 1,0-1,0 1,0-1,0 1,0-1,0 1,0-1,23 24,24-24,-23 24,-1 0,24 0,1-23,-25 23,24 0,0-24,-23 24</inkml:trace>
  <inkml:trace contextRef="#ctx0" brushRef="#br0" timeOffset="277308.295">19215 17780,'0'-24,"0"1,23 23,-23-24,24 24,-1 0,1 24,-24-1,0 1,0-1,0 1,0-1,-24 1,1-1,23 1,-24-24,1 23,23 1,-24-1,1-23,-1 24,24-1,24-23,-1 0,1 0,-1 0,1 0,-1 0,1-23,23 23,-24 0,1 0,-1-24,1 24</inkml:trace>
  <inkml:trace contextRef="#ctx0" brushRef="#br0" timeOffset="277936.5324">19661 17450,'24'0,"0"24,-1-24,1 23,-1-23,24 24,0-1,-23-23,-1 24,24-24,-23 0,-1 24,1-24,23 23,0-23,-24 0,-23 24,24-24,-24 23,-24 1,1-1,-24-23,47 24,-47-1,0 1,23-24,-23 23,0 1,24-1,-1-23,1 24,-1-24</inkml:trace>
  <inkml:trace contextRef="#ctx0" brushRef="#br0" timeOffset="278320.1">20602 17568,'0'0,"-23"0,46-24,1 24,-1 0,1-23,-1 23,24 0,-23 0,23 0,-24 0,24 0,0 0,-47 23</inkml:trace>
  <inkml:trace contextRef="#ctx0" brushRef="#br0" timeOffset="278557.0801">20579 17756,'188'-23,"-141"23,-282 23,493-46,-211-1,-23 24,-1 0,25 0</inkml:trace>
  <inkml:trace contextRef="#ctx0" brushRef="#br0" timeOffset="279023.2713">21519 17356,'-352'212,"704"-424,-375 212,-24 0,23 0,24 24,-47-1,47 1,-23-1,-1 1,1 23,-1-24,1 25,23-1,0-24,0 24,23-47,1 24,-1-1,24 1,0-24,-23 0,23 0,0-24,24 1,-24-1,0 1,0-1,23-23,-46 24,-1-1,1 0,-1 1,1-1,-24-23,-24 47,1-23,-1-1,1 1,-24 23,0-24,0 24</inkml:trace>
  <inkml:trace contextRef="#ctx0" brushRef="#br0" timeOffset="282282.2086">23048 17639,'0'-24,"24"24,-1 0,24 0,-23 0,23 0,-24 0,1 0,46 0,-46 0,23 0,0 0,0 0,0 0,-23 0,23 0,-24 0,1 0,-1 0,1 0</inkml:trace>
  <inkml:trace contextRef="#ctx0" brushRef="#br0" timeOffset="282605.191">22907 17874,'0'0,"0"0,24 0,-1 0,24 0,0-24,0 24,0 0,24 0,-24-23,23 23,-23 0,24 0,-24 0,0-24,24 24,-24 0,-24 0,24 0,0 0,-23 0,-1-23</inkml:trace>
  <inkml:trace contextRef="#ctx0" brushRef="#br0" timeOffset="282984.1676">23589 17427,'24'23,"187"142,-446-353,282 211,-23-23,-1 24,1-1,23 1,-24-1,1-23,-1 24,24 23,-23-47,23 24,-47-1,23 1,1-1,-24 1,0-1,0 1,-24 23,-46 0,46-24,-23 24,24-23,-24-1,0 24</inkml:trace>
  <inkml:trace contextRef="#ctx0" brushRef="#br0" timeOffset="283730.0648">25047 17497,'0'24,"24"-1,-1-23,1 24,-1 0,1-1,-24 1,23-1,1 1,-24-1,23 1,-23-1,24 1,-1-1,-23 1,24-24,-24 23,23-23,-23-23,0-1,0 1,0-1,24 1,-24-1,23 1,-23-24,0 23,0-23,24 47,0-24</inkml:trace>
  <inkml:trace contextRef="#ctx0" brushRef="#br0" timeOffset="284098.2917">25776 17756,'0'0,"-23"0,23 24,23-24,-23 23,0 1,0-1,0 1,0-1,0 1</inkml:trace>
  <inkml:trace contextRef="#ctx0" brushRef="#br0" timeOffset="284732.1059">26223 17803,'0'0,"24"0,-1 0,1 0,23 0,-24 0,1 0,23 0,23 0,-23 0,0 0,0 0,1 0,-1 0,23 0,-23 0,0 0,0 0,0-23</inkml:trace>
  <inkml:trace contextRef="#ctx0" brushRef="#br0" timeOffset="285128.1039">26623 17168,'0'0,"0"-23,0 46,0 1,0-1,0 1,0 23,23-24,-23 24,0 0,0 0,0 0,24 0,-24-23,0 23,0-23,0 23,0-24</inkml:trace>
  <inkml:trace contextRef="#ctx0" brushRef="#br0" timeOffset="285694.3247">27070 17403,'0'24,"0"-48,0 71,0-23,23-1,1 24,-1-23,1 0,-24-1,23-23,24 24,-47-1,47-23,1 0,-25 0,24-23,-47-1,24 24,-24-23,0-1,0 0,0 1,-24-1,24 1,0-1,0 1,0-1,0 1,24 23,-1 0,1 0,-1 0,48 0</inkml:trace>
  <inkml:trace contextRef="#ctx0" brushRef="#br0" timeOffset="286270.2926">27728 17615,'-23'0,"46"-23,-23-1,24 24,-1 0,1-24,23 24,-24 24,1-24,-24 24,23-24,1 23,-24 1,0-1,0 1,0-1,-24 1,1-1,-1 1,1-24,23 23,-47-23,23 24,48-24,-1 0,1 0,23 0,0 0,24 0,-24-24,23 24,1-23,-1 23,1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5T11:29:42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7314 635,'0'23,"0"1,0-1,0 1,0-1,0 24,0-23,24 23,-24 0,0 0,23-24,1 24,-24-23,23 0,24 23,-47-24,24-23,-1 24,1-24,-1 0,1 0,-24-24,47 24,-47-23,24-24,-1 23,1-23,-1 0,1 23,-24-23,0-47,0 47,0 24,0-24,0 23,0 1,0-1</inkml:trace>
  <inkml:trace contextRef="#ctx0" brushRef="#br0" timeOffset="859.2247">8020 564,'0'24,"0"-1,0 1,0-1,0 1,0 23,0-24,-24 24,24-23,0 23,0 0,0 0,0-24,0 1,0 23,0-23,0-1,0-46,0-1,0 0,0 1,0-24,0 23,0-23,0 24,0-24,0 23,0-23,0 24,0-24,0 23,0 1,0-1,0 1,24 23,-24 23,23-23,1 24,-24-1,23 1,1 23,-24-24,23 24,1-23,-1 23,1-24,-1 1,1-1,0 1,23-24,-47 23,23-23,-23-23,0-1,0 1,0-1,24 1,-24-24,0 23,0-23,0 24,23-24,-23 23,0 1,0-1</inkml:trace>
  <inkml:trace contextRef="#ctx0" brushRef="#br0" timeOffset="1304.0925">8631 517,'-23'0,"46"0,24 0,-23 0,-1 0,24 0,-23 0,23 0,-24 0,1 0,0 0</inkml:trace>
  <inkml:trace contextRef="#ctx0" brushRef="#br0" timeOffset="1583.1521">8749 541,'-24'0,"24"23,0 1,0-1,0 1,0-1,0 1,0-1,0 1,0-1,0 24,0-23,0-1,0 1,0-1,0 1,0-1,0 1</inkml:trace>
  <inkml:trace contextRef="#ctx0" brushRef="#br0" timeOffset="1757.4725">8608 1034,'-24'0,"48"0,-48 24,48-24,-1 0,24 0,-23-24,-1 24,48 0,-48-23,1-1</inkml:trace>
  <inkml:trace contextRef="#ctx0" brushRef="#br0" timeOffset="2160.2497">9172 494,'0'-24,"24"24,23 0,0 0,-24 0,1 0,46 0,-46 0,23 0,-24 0,48 0,-24 0</inkml:trace>
  <inkml:trace contextRef="#ctx0" brushRef="#br0" timeOffset="2429.2377">9337 541,'-24'0,"24"23,0 1,0-1,0 1,0-1,0 24,0-23,0-1,0 24,0-23,0-1,0 24,0-23,0 23,0-24,0 1</inkml:trace>
  <inkml:trace contextRef="#ctx0" brushRef="#br0" timeOffset="3232.9455">9972 541,'0'-24,"0"48,-24-1,24 24,0-23,0 23,-23 0,-1-24,24 24,0-23,-23 23,23-24,0 1,-24-1,24 1,0-48,0-23,24 0,-24 24,0-1,23-23,-23 0,0 24,24-24,-1 23,-23-23,24 24,-1-1,1 1,-24-1,23 24,1-23,-1 23,1 23,-1-23,1 24,0 23,-24-24,0 1,0 23,0-24,0 24,0-23,0 23,0-24,0 24,0-23,0-1,0 1,0-1</inkml:trace>
  <inkml:trace contextRef="#ctx0" brushRef="#br0" timeOffset="3409.2348">9878 799,'0'0,"0"-23,23 23,-23-24,24 1,-1 23,24 0,-23 0,23-24,-24 24,1 0,23-23</inkml:trace>
  <inkml:trace contextRef="#ctx0" brushRef="#br0" timeOffset="3750.2222">10466 494,'0'0,"0"-24,0 48,0-1,0 1,0 23,-24-24,24 1,-23 23,-1 0,24 0,0-24,0 1,-23 23,23-24,-24 1,24-1,0 1</inkml:trace>
  <inkml:trace contextRef="#ctx0" brushRef="#br0" timeOffset="4153.2251">10348 823,'0'0,"0"-24,0-23,0 24,0-24,0 0,24 23,-1-46,-23 23,47 23,-23 1,-1-1,1 24,-1-24,1 24,23 24,-24-24,1 24,-1-1,-23 1,0-1,0 1,0 23,-23 0,-1-47,1 47,-1-24,1 1,-1-24,1 0,-1 0,1 23,-1-23,1 0,46 0,1 0,-24 24,23-1,1-23,-1 0,1 24,-24-1,47 1,-24-1,24 1,-47-1</inkml:trace>
  <inkml:trace contextRef="#ctx0" brushRef="#br0" timeOffset="4640.8911">11148 447,'23'0,"-46"0,46-24,-23 0,0 48,0 0,0-1,-23 24,-1-23,24-1,-23 24,-1 0,1 0,-1-23,1 23,23-24,-24 24,1 0,-1-23,24-1</inkml:trace>
  <inkml:trace contextRef="#ctx0" brushRef="#br0" timeOffset="4887.1014">10866 447,'23'0,"-23"23,24-23,-24 24,23-1,1 1,-1-1</inkml:trace>
  <inkml:trace contextRef="#ctx0" brushRef="#br0" timeOffset="6076.2165">12935 399,'0'0,"-23"0,23 24,0 0,0-1,0 1,0-1,0 1,0 23,23-24,-23 24,0-23,0 23,0-24,0 24,-23-23,23-1,0 1,0-1,-24-23,1 24,23-48,0 1,0-24,0 23,0 1,0-24,0 23,23-23,-23 24,0-24,24 23,-24 1,0-24,23 23,1 1,-1-1,1 24,-1 0,1 0,-1 24,-23-1,24 1,-24-1,23 1,-23-1,0 1,0 23,0-24,0 1,0-1,0 1,0-48,0 1,0-1,0 1,24-1,-24 1,23-1,1 1,-24-1,23 1,-23-1,24 1,-1-1,1 24,-24-24,47 48,-23-24,-1 24,-23-1,24 1,-24-1,0 1,0 46,0-46,0-1,0 1,0 23,0-24,0 1,0-1</inkml:trace>
  <inkml:trace contextRef="#ctx0" brushRef="#br0" timeOffset="6673.2193">13617 399,'0'24,"0"0,-23-1,23 1,-24 23,24-24,0 24,-23-23,-1 23,24-24,0 1,-23 23,23-24,-24-23,24 24,0-1,0-46,0-1,0 1,0-1,0-23,24 24,-24-24,23 0,-23 0,24 23,-1-23,-23 24,0-1,24 0,-1 1,1 23,-1 0,1 0,-1 23,-23 25,24-25,-24 1,0-1,0 1,0 23,0 0,0 0,0-24,0 1,0-1,0 1</inkml:trace>
  <inkml:trace contextRef="#ctx0" brushRef="#br0" timeOffset="6847.0198">13547 682,'-24'0,"48"0,-48-24,48 1,-1 23,24 0,-23-24,-1 24,1 0,23-23</inkml:trace>
  <inkml:trace contextRef="#ctx0" brushRef="#br0" timeOffset="7254.2234">13970 376,'24'0,"-1"0,-23-24,47 24,-23 0,-1 0,48 0,-1 0,-46 0,23 0,0 0,0 0,-24 0</inkml:trace>
  <inkml:trace contextRef="#ctx0" brushRef="#br0" timeOffset="7504.1597">14252 399,'0'0,"0"24,0 0,0-1,0 24,0-23,0-1,-23 1,23 23,0-24,0 1,-24 23,24-24,0 24</inkml:trace>
  <inkml:trace contextRef="#ctx0" brushRef="#br0" timeOffset="7978.2525">14652 376,'0'23,"0"1,0 0,0-1,-23 1,23-1,0 1,0 23,0-24,-24 1,24-1,-24 1,24-1,0 1,0-1,0 1</inkml:trace>
  <inkml:trace contextRef="#ctx0" brushRef="#br0" timeOffset="8361.2372">14581 564,'0'-23,"0"46,0-70,24 0,-24 24,0-25,24 25,-24-1,23 1,1-24,-1 47,1 0,-1-24,1 24,-1 0,24 24,-23-24,-1 23,1 1,-24-1,0 1,0-1,0 1,-24 0,1-1,-24-23,23 24,1-1,-1-23,-23 24,24-24,-1 0,48 0,-1 23,1 1,-1-24,24 23,-23-23,23 24,-24-24,1 23,-1-23,24 24,0-1</inkml:trace>
  <inkml:trace contextRef="#ctx0" brushRef="#br0" timeOffset="8728.2565">15075 352,'0'-23,"0"-1,24 24,-1 0,1 0,-1-23,1 23,23 0,-23 0,23 0,-24 0,1 0,23 0,-24 0</inkml:trace>
  <inkml:trace contextRef="#ctx0" brushRef="#br0" timeOffset="8981.2683">15334 282,'-23'23,"46"-46,-46 70,23-24,0 1,-24-1,24 1,0 0,24-1,-24 24,0-23,0-1,0 1,0-1,23 1,-23-1,24 1,-24-1</inkml:trace>
  <inkml:trace contextRef="#ctx0" brushRef="#br0" timeOffset="9156.8599">15216 729,'0'0,"-23"23,23-46,23 23,1 0,0 0,23 0,0 0,-24-24,24 24,0 0,-23-23,-1 23,48-24</inkml:trace>
  <inkml:trace contextRef="#ctx0" brushRef="#br0" timeOffset="9748.2303">16298 282,'0'-24,"0"48,-23-24,23 23,-24-23,24 24,-23 23,-1-47,1 47,-1-23,1-1,-1 1,1-1,-1 1,1-1,23 1,-24-1,1 1,-1-24</inkml:trace>
  <inkml:trace contextRef="#ctx0" brushRef="#br0" timeOffset="10039.2477">16016 282,'0'-24,"24"24,-1 24,1-1,-24 1,0 23,23 0,1-23,-24-1,23 1,1-1,-1 1,1-24,-1 23,1 1,-1-1,1 1</inkml:trace>
  <inkml:trace contextRef="#ctx0" brushRef="#br0" timeOffset="11372.1049">6820 1481,'0'0,"24"0,-1 0,1 0,-1 24,1-24,-1 0,48 0,-47 23,46-23,-46 0,23 0,23 0,-23 0,24 0,-1 0,-23 0,24 0,23 0,-23-23,23 23,-24 0,24 0,0-24,0 24,1 0,-1 0,23 0,-23 0,24-23,-24 23,24 0,-1 0,1 0,-1 0,1-24,-1 24,119 0,-119 0,24 0,-23 0,0 0,-1 0,24 0,0 0,-23-23,23 23,0 0,141 0,-140-24,-1 24,0 0,23-23,-23 23,1-24,22 24,1-23,-24 23,24 0,-24 0,23-24,1 24,-24-23,0 23,24 0,-1-24,-22 24,22-23,1 23,-1 0,1-24,23 24,-23 0,23-23,-23 23,-1-24,1 24,141 0,-165-23,0 23,0 0,-23-24,-1 24,-23 0,0 0,-23 0,-1 0,1 0,-24 0,-23 0</inkml:trace>
  <inkml:trace contextRef="#ctx0" brushRef="#br0" timeOffset="12740.2635">8184 2399,'24'0,"-1"0,1 0,0 0,23 0,-24 0,24 0,0 0,0 0,-23 0,23 0</inkml:trace>
  <inkml:trace contextRef="#ctx0" brushRef="#br0" timeOffset="13037.2819">8373 2446,'0'0,"0"23,-24-23,24 24,0-1,0 1,0-1,0 1,0-1,0 1,0-1,0 1,0-1,0 24,0-23,0-1,0 1,0-1,24 1</inkml:trace>
  <inkml:trace contextRef="#ctx0" brushRef="#br0" timeOffset="13271.241">8184 2916,'24'0,"-1"0,1 0,0 0,-1 0,24 0,0 0,-23 0</inkml:trace>
  <inkml:trace contextRef="#ctx0" brushRef="#br0" timeOffset="14447.2388">8961 2869,'23'0,"1"0,-24-24,23 24,1 0,-1-23,24-1,-23 1,-1-1,24 1,-23-1,-1 1,1-24,-1 0,1 23,-24-23,0 24,0-24,-24 23,24 1,-23-24,23 23,-24 24,24 24,24 23,-24-24,0 24,0 0,0-23,0 23,0 0,0 0,0 23,0-23,0 0,0 0,-24 0,24-23,0 23,-23 0,23 0,0-23,0-1,0 24,0-23,0-1,0 1,0-1,0 1,0-1,0 1,0-48,23 1,1-1,-24 1,23-24,1 23,-24-23,0 0,23 24,-23-1,0 1,-23-24,23 23,0 0,-47 24,47-23,-47 23,23-24,1 24,-1 0,24-23,-23 23,46-24,1 24,23-23,-24 23,1-24,23 24</inkml:trace>
  <inkml:trace contextRef="#ctx0" brushRef="#br0" timeOffset="15166.6399">10677 2304,'0'0,"0"-23,0-1,0 1,-23 23,23 23,-24-23,24 24,0-1,-23 1,23 23,-24 0,24-23,0 23,0 0,24 0,-24-24,23 1,-23-1,24 1,-1-1,24 1,-23-24,-1 0,1-24,23 24,-23-23,-1 23,1-24,-1 1,1-1,-24 1,23-24,-23 23,0 1,0-1,0 1,0-1,0-23,0 24,0-1,0 0,24 1,-24-1</inkml:trace>
  <inkml:trace contextRef="#ctx0" brushRef="#br0" timeOffset="15816.6039">12018 2234,'0'-24,"0"48,0-71,-24 47,1 0,-24 0,23 23,-23 1,0-1,0 24,24-23,-24 23,0 0,23-23,-23 23,47-24,0 1,-23 23,46-24,-23 1,24-24,-1 23,24 1,-23-24,23 0,0 0,0 0,-24 0,24 0,0-24,-23 1</inkml:trace>
  <inkml:trace contextRef="#ctx0" brushRef="#br0" timeOffset="16028.2355">11571 2493,'0'0,"24"0,-1 0,1 0,23 0,0 0,-24-24,24 24,0 0,-23 0</inkml:trace>
  <inkml:trace contextRef="#ctx0" brushRef="#br0" timeOffset="16648.2306">13359 1999,'0'-24,"-24"1,0 23,1 0,-1 23,1-23,-1 0,1 24,-48-1,48 1,-24 23,0-24,0 24,0 0,23 0,1 0,-24 1,23-1,24-24,0 24,0 0,0-23,24-1,-1 1,1-24,23 23,-24-23,48 0,-24 0,0-23,23 23,-23 0</inkml:trace>
  <inkml:trace contextRef="#ctx0" brushRef="#br0" timeOffset="17033.1161">12935 2163,'0'24,"0"-1,-23 24,23-23,0-1,0 25,0-25,0 24,0-23,0 23,0-24,0 1,0-1</inkml:trace>
  <inkml:trace contextRef="#ctx0" brushRef="#br0" timeOffset="17929.234">13453 1787,'23'0,"-23"-23,0-1,24 24,-24 24,23-24,-23 23,0 1,0-1,24 1,-24-1,0 1,23-24,-23 23,0 1,0-1,0 1,-23-48,23 1,0-1,23 1,-23-1,0 1,0-1,24 24,-24-23,23 23,1 0,-1 23,1-23,-24 24,0-1,23 1,-23-1,0 1,24-1</inkml:trace>
  <inkml:trace contextRef="#ctx0" brushRef="#br0" timeOffset="18335.2348">14182 1717,'0'23,"-24"1,1-1,23 1,-24-1,1 1,23-1,-24 1,1-1,-1 1,1-24,23 23,-24 1</inkml:trace>
  <inkml:trace contextRef="#ctx0" brushRef="#br0" timeOffset="18588.1442">13970 1811,'0'-24,"0"48,0-71,0 23,0 1,24 23,-24 23,23-23,-23 24,0-1,24 1,-24-1,47 24,-47-23,23-24,1 23,-1 1</inkml:trace>
  <inkml:trace contextRef="#ctx0" brushRef="#br0" timeOffset="19122.2487">14252 1834,'0'0,"24"-23,-24-1,23 1,-23-1,24 24,-1-23,1 46,-1-23,1 24,-24-1,0 1,0-1,0 1,0-1,0 1,0-1,-24-23,48-23,-24-1,23 1,-23-1,24 1,-24-1,23 1,1-1,-1 24,1 0,-1 24,-23-1,24 1,0-1,-24 1,0-1,23-23,1 24,-1-24</inkml:trace>
  <inkml:trace contextRef="#ctx0" brushRef="#br0" timeOffset="23047.5989">15216 2422,'24'24,"-24"-1,-24 1,24-1,-23 1,23-1,-24 1,1-1,-1 24,-23-23,47-1</inkml:trace>
  <inkml:trace contextRef="#ctx0" brushRef="#br0" timeOffset="25298.7321">16275 2399,'0'0,"0"23,0 1,0-1,23-23,1 0,-1-23,1 23,-24-24,47 24,-47-23,47-1,-47 1,47-1,-23-23,-1 23,1 1,-1-24,1 23,-1-23,-23 24,0-24,0 23,24 1,-24-1,0 1,23-1,-23 1,0 46,-23-23,23 24,0 23,0-24,-24 1,24 23,0-24,0 24,0-23,0 23,0-24,0 1,0-1,0 25,24-25,-1 1,-23-1,24-23,-1 0,1 0,-1 0,1-23,-1 23,1-24,-24 1,23 23,1-48,-24 25,23-1,1 1,-1-24,-23 23,0 1,24-1,-1 1,-23-1,0-23,0 24,0-1,0 1,0 46,0 1,-23-1,23 24,0-23,-24-1,24 24,0-23,0-1,0 24,-23-23,23-1,0 1,0 0,0-48,23 0,-23 1,24-1,-1 24,-23-23,24 23,-1 23,1 1,-24-1,0 1,23-24,-23 24,24-24,0 0,-1 0,1 0,-1 0,1 0,-1-24,1 0,-24 1,0-1,0 1,0-1,-24 24,1 24,23-1,-24-23,24 24,0-1,-23 1,23 0,23-24,-23 23,24-23,-1 0,1 0,-24-23,23 23,1 0,-24-24,23 24,1-24,-1 24,-23-23,24-1,-1 24,1 0,-1 0,-23 24,24-1,-24 1,0 0,-24-1,24 1,0-48,0 1,0-1,24 0,-1 1,1-1,-1 24,1-23,-1 23,1 0,-1 0,-23 23,24-23,-24 24,0-1,0 1,23-24,-23 24,24-24,0 0,-1 0,24 0</inkml:trace>
  <inkml:trace contextRef="#ctx0" brushRef="#br0" timeOffset="25751.2425">16416 2140,'23'0,"1"0,-1-24,25 24,-1 0,0 0,0 0,0 0,23 0</inkml:trace>
  <inkml:trace contextRef="#ctx0" brushRef="#br0" timeOffset="26909.2429">18909 2210,'23'0,"1"0,-1-23,1 23,-1-24,1 24,0-23,-24 46,0 1,0-1,0 1,0-1,0 1,0-1,23 1,1 0,-1-24,1 0,-1-24,1 24,-1-24,1 24,-24-23,0-1,23 24,1-23,-24-1,0 1,0-1,23-23,1 24,-24-1,23-23,-23 24,24-1,-24 1,23-1,-23 1,0 46,-23 1,-1 23,24-24,0 24,-23-23,23 23,0-24,0 24,0-23,0-1,23 1,-23-1,0 1,24 0,-1-24,-23 23,47-23,0-23,-23 23</inkml:trace>
  <inkml:trace contextRef="#ctx0" brushRef="#br0" timeOffset="27174.2253">19026 2140,'24'0,"23"0,-23 0,23-24,0 24,0 0,0 0,23-23,-23 23</inkml:trace>
  <inkml:trace contextRef="#ctx0" brushRef="#br0" timeOffset="27379.1578">19097 1975,'-23'0,"-1"0,24 24</inkml:trace>
  <inkml:trace contextRef="#ctx0" brushRef="#br0" timeOffset="28089.2211">19285 2093,'24'0,"-1"0,1 0,-1 0,24 0,-23 0,-1 0,24 0,-23 0</inkml:trace>
  <inkml:trace contextRef="#ctx0" brushRef="#br0" timeOffset="28962.2549">20226 2140,'0'23,"23"-23,1 0,-24-23,23 23,-23-24,24 24,-24-23,24 23,-1 0,-23-24,0 48,0-1,0 1,-23-1,23 1,0-1,0 1,0-1,0 1,23-1,1-23,-1 0,1 0,-24-23,47-1,-24 1,1-1,-24 1,23-1,1 1,-1-1,-23 1,24 23,-1 0,1 0,-1 0,-23 23,0 1,24-1,-24 1,0-1,0 1,0-1,-24 1,1-1,-1 1</inkml:trace>
  <inkml:trace contextRef="#ctx0" brushRef="#br0" timeOffset="29134.2484">20296 1952</inkml:trace>
  <inkml:trace contextRef="#ctx0" brushRef="#br0" timeOffset="31070.2469">21661 2116,'0'24,"0"-1,0 1,0-1,0 1,0-1,0 1,23-24,1 23,-1-23,1 0,-1 0,1 0,-1-23,1 23,-1-24,24 1,-47-1,24 24,-24-23,0-1,0 1,0 46,0 1,-24-1,24 1,0-1,24 1,-24-1,23-23,1 24,-1-24,1 0,-1-24,1 24,-1-23,1-1,-1 1,-23-1,0 1,24-1,-1 24,1-23,0 23,-1 0,-23 23,24-23,-1 0,-23 24,24-1,-24 1,0-1,-24 1,24-1,0-46,0-1,0 1,0-1,24 24,-1 0,1 0,-1 24,1-24,-24 23,23-23,1 24,-24-1,23-23,1 0,-1 0,1 0,-1-23,-23-1,24 24,-24-23,23 23,-23-24,0 1,0-1,0 1,0-1,0 1,0-1,0 1,0 46,0 1,0-1,0 24,0-23,0-1,0 1,0-1,24-23,-24 24,23-24,1 23,-24 1,23-24,1 0,-1 0,1 0,-24-24,23 1,1-1,-24 1,24-1,-24 1,0-1,23 1,1-1,-24 1,0-1,23-23,1 0,-1 0,-23 24,0-1,0 1,0-1,0 1,0-1,0 1,0-1,0 48,0-1,-23 1,23-1,-24 24,24-23,0 23,0 0,0 0,0 0,0 0,0-24,24 24,-1-23,-23-1,24-23,-1 24,1-24,-1 0,24 0,-23 0,-1 0</inkml:trace>
  <inkml:trace contextRef="#ctx0" brushRef="#br0" timeOffset="31337.4818">22719 2022,'47'0,"0"0,0-23,0 23,0 0,0 0,0 0,0 0</inkml:trace>
  <inkml:trace contextRef="#ctx0" brushRef="#br0" timeOffset="31544.2508">22719 1834,'0'0</inkml:trace>
  <inkml:trace contextRef="#ctx0" brushRef="#br0" timeOffset="33414.9199">23448 2116,'23'0,"-46"0,46-23,-23-1,0 1,-23 23,-1 0,1 0,-1 23,-23 1,24-1,-1 1,1-1,-1 1,24-1,0 1,0-1,24-23,-1 0,1 0,-1 0,1-23,-1 23,-23-24,47 1,-23-1,-24 1,23 23,-23-24,0 1,-23 46,23 1,0-1,0 1,23-24,-23 23,24-23,0 0,-1 0,24 0,-23-23,-1 23,1-24,-1 1,1-1,-24 1,23 23,-23-24,0 1,0-1,0 1,0-1,-23 24,23-23,-24 23,1 0,-1 0,1 0,46 0,1 0,-1 0,1 0,-1 0,24 0,-23 0,-1 0,24 0,-23 23,-1-23,1 24,-24-1,0 1,0-1,0 1,0-1,0 1,0-1,0 1,0-1,23-23,1 0,-1-23,1 23,-1-24,1 1,-24-1,23 24,-23-23,24-1,-24 1,24 23,-48 23,24 1,-24-24,24 23,0 1,0-1,24 1,0-24,-1 0,24-24,-23 24,-1-23,-23-1,24 24,-24-23,23 23,-23-24,0 1,24 23,-24-24,0 48,0-1,0 1,-24-24,24 47,0-24,0 24,-23 0,-24 48,23-72,1 24,-1 0,1 0,-25-23,1 23,24-24,-24 1,0-1,0 1,23-24,-23 0,71-24,-1 1,48-24,-24 23,23-23,25 0</inkml:trace>
  <inkml:trace contextRef="#ctx0" brushRef="#br0" timeOffset="35800.7702">25447 2140,'24'23,"-1"-23,1 0,-1 0,1-23,-1 23,1-24,-1 24,-23-23,0 46,-23-23,23 24,0-1,0 1,0-1,0 1,0-1,0 1,23-24,1 0,23 0,-24 0,-23-24,47 24,0-23,-47-1,24-23,-1 47,1-47,-1 24,1-24,-1 0,1 23,-24-23,23 24,1-24,0 23,-24-23,0 24,0-1,0 1,0 46,-24-23,0 24,24 23,-23 0,-1 0,1-24,23 24,0-23,-24 46,24-46,-23 46,23-23,0 0,0 0,0 1,0 22,0-46,0 46,0-46,0 23,-24-24,24 24,0-23,0-1,0 1,0-1,-23-23,23 24,0-48,23 24,-23-23,24 23,-24-24,0 1,23-1,1 1,-24-48,0 48,0-1,0 1,0-1,0 1,0-1,0 1,0-1,0 1,0-1,47 0,24 1,-48 23,24 0</inkml:trace>
  <inkml:trace contextRef="#ctx0" brushRef="#br0" timeOffset="36073.7573">25659 1858,'0'23</inkml:trace>
  <inkml:trace contextRef="#ctx0" brushRef="#br0" timeOffset="39087.9756">11618 3763,'-23'47,"23"23,0-23,0 0,0 24,23-24,-23 0,24 0,-1-24,1 25,-1-25,1 1,23-1,-24-23,24 24,-23-24,-1 0,1 0,-1-24,1 1,-1-1,1-23,-24 23,23-23,1 0,-24 0,24-23,-1 23,1 0,-1 0,1-24,-24 48,0-24,23 23,-23 1,0-1,0 1,0 46</inkml:trace>
  <inkml:trace contextRef="#ctx0" brushRef="#br0" timeOffset="40639.8827">13359 3716,'0'0,"0"23,-24-23,24 24,-24-1,1 24,23-23,0-1,-24 1,1-1,23 1,-24-1,1 1,23-1,-24 1,1-1,-1 1,1-1</inkml:trace>
  <inkml:trace contextRef="#ctx0" brushRef="#br0" timeOffset="40965.2585">13170 3810,'0'-24,"0"48,0-71,24 47,-24 23,0 1,0-1,0 1,0-1,23 1,-23-1,24 1,-24-1,0 1,0-1,0 1,23-24,-23 23,0 1,0-1</inkml:trace>
  <inkml:trace contextRef="#ctx0" brushRef="#br0" timeOffset="41220.5612">13076 3974,'0'0,"24"-23,-1 23,1 0,23 0,-24 0,24 0,-23-24,23 24,0 0</inkml:trace>
  <inkml:trace contextRef="#ctx0" brushRef="#br0" timeOffset="42415.4836">14088 3622,'-24'0,"1"0,23 23,0 1,0-1,0 1,0-1,0 1,0-1,0 1,0 23,23-24,1 24,-24-23,0 23,0-24,23 1,1 23,-24-24,23 1,1-24,-1 23,1-23,-1 0,1 0,-1-23,24 23,-47-24,24 1,-1-24,1 23,-1-23,1 24,-24-24,23 0,-23 0,24 0,-24 0,0 23,0 1,0-24,0 23,-24 24,24-24</inkml:trace>
  <inkml:trace contextRef="#ctx0" brushRef="#br0" timeOffset="43336.4275">14817 3081,'0'-24,"0"48,0-1,-24 1,24 23,0-24,0 24,0 0,24 0,-24-23,0 23,0 0,0-24,0 24,0-23,0-1,0 25,0-25,0 1,23-1,-23 1,0-1</inkml:trace>
  <inkml:trace contextRef="#ctx0" brushRef="#br0" timeOffset="43606.4127">14629 3363,'0'-24,"23"1,24 23,-23 0,-1 0,24 0,0 0,0 0,0 0,0 0</inkml:trace>
  <inkml:trace contextRef="#ctx0" brushRef="#br0" timeOffset="44554.3484">15475 3857,'0'-24,"24"24,-1 0,-23-23,24 23,23 0,0 0</inkml:trace>
  <inkml:trace contextRef="#ctx0" brushRef="#br0" timeOffset="44791.3368">15428 4045,'0'23,"24"-23,-1 0,1 0,-1-23,1 23,23 0,-24 0,1 0,-1 0</inkml:trace>
  <inkml:trace contextRef="#ctx0" brushRef="#br0" timeOffset="45642.2832">16251 3527,'-23'0,"-1"24,24-1,0 1,0 0,0 23,0 0,0 23,0-23,0 0,0 0,0 0,24 0,-1-23,-23-1,47 24,-23-23,23-24,-24 0,1 23,23-23,-24 0,25-23,-25 23,1-24,-1 1,1-1,-1 1,-23-1,0-23,24 24,-1-24,-23 0,0 0,0 23,0-23,24 24,-24-24,23 23,-23 1,0-1,0 0</inkml:trace>
  <inkml:trace contextRef="#ctx0" brushRef="#br0" timeOffset="46488.2271">17286 2939,'0'24,"0"0,0-1,-23 1,23-1,0 24,0-23,0 23,0 0,0 0,0-24,0 24,0 0,0 0,0-23,0 23,0-24,0 24,0-23,0 0</inkml:trace>
  <inkml:trace contextRef="#ctx0" brushRef="#br0" timeOffset="54130.5471">17098 3198,'23'0,"1"0,0 0,-1 0,1 0,23-23,-24 23</inkml:trace>
  <inkml:trace contextRef="#ctx0" brushRef="#br0" timeOffset="55033.268">17192 3245,'24'0,"-1"-23,1 23,-1-24,1 24,-1 0,1 0,-1-23</inkml:trace>
  <inkml:trace contextRef="#ctx0" brushRef="#br0" timeOffset="57504.0101">18062 3645,'0'0,"0"24,-23-1,23 1,-24-1,1 1,-1-1,1 24,-1-23,-23-1,47 1,-47 23,24-47,-1 23</inkml:trace>
  <inkml:trace contextRef="#ctx0" brushRef="#br0" timeOffset="57765.2778">17780 3763,'24'-24,"-24"1,23 23,1 0,-1 0,-23 23,0 1,0-1,24-23,-24 24,0-1,23 24,-23-23,24-1,-24 1,23-24</inkml:trace>
  <inkml:trace contextRef="#ctx0" brushRef="#br0" timeOffset="57971.8767">17709 3951,'0'0,"24"-24,-1 24,1-23,0-1,46 24,-46 0,23-23,0 23,0 0,0-24,-24 24</inkml:trace>
  <inkml:trace contextRef="#ctx0" brushRef="#br0" timeOffset="58726.2732">18862 3504,'-24'23,"1"-23,23 24,-24-1,24 1,-23 0,23 23,0-24,0 24,0-23,0-1,0 24,23 0,1-23,-1-1,1 1,-1-1,24 1,0-1,-23-23,-1 0,1 0,0 0,-1 0,1-23,-1-1,-23 1,24-24,-1 23,1-23,-24 24,0-24,23 0,-23 23,0 1,24-24,-24-1,0 25,0-1</inkml:trace>
  <inkml:trace contextRef="#ctx0" brushRef="#br0" timeOffset="59219.8867">20202 3574,'24'0,"-1"0,1-23,-1 23,1 0,0 0,-1 0,1 0</inkml:trace>
  <inkml:trace contextRef="#ctx0" brushRef="#br0" timeOffset="59425.7948">20202 3739,'24'0,"-1"0,1 0,-1 0,1 0,0-23,-1 23,24 0</inkml:trace>
  <inkml:trace contextRef="#ctx0" brushRef="#br0" timeOffset="59910.2703">20955 3363,'24'0,"-24"-24,23 24,1 0,-1-23,24 23,0 0,0 0,24 0,-24 0,0-24,0 24,-24 0,24 0</inkml:trace>
  <inkml:trace contextRef="#ctx0" brushRef="#br0" timeOffset="60230.2896">21237 3363,'-23'0,"46"0,-70 23,47 1,0-1,0 1,0-1,0 1,0-1,0 1,0-1,0 1,0 0,0-1,-23 1,23-1,0 1,-24-1,24 1,0-1</inkml:trace>
  <inkml:trace contextRef="#ctx0" brushRef="#br0" timeOffset="60484.1392">20884 3880,'24'0,"-1"0,1 0,0 0,23 0,-24-23,24 23,0 0,24-24,-24 24,23 0,-46-23,23 23</inkml:trace>
  <inkml:trace contextRef="#ctx0" brushRef="#br0" timeOffset="63107.7535">21566 3833,'0'-23,"24"23,-24-24,24 24,-1 0,1 0,-24 24,0-1,23 1,-23-1,0 1,0-1,0 1,0-1,0 1,0-48,0 1,0-1,24 1,-24-1,0 1,23-1,1 24,-24-23,23-1,1 24,-1 0,-23 24,24-24,-24 23,0 1,0-1,0 1</inkml:trace>
  <inkml:trace contextRef="#ctx0" brushRef="#br0" timeOffset="63419.5785">22249 3786,'-24'0,"0"24,24-1,0 1,-23-24,-1 23,24 1,-23-24,-1 23,24 1,-23-24</inkml:trace>
  <inkml:trace contextRef="#ctx0" brushRef="#br0" timeOffset="63651.2803">22037 3833,'0'0,"23"0,1 24,-1-1,-23 1,24-1,-1 1,1-1</inkml:trace>
  <inkml:trace contextRef="#ctx0" brushRef="#br0" timeOffset="64123.99">22319 3833,'0'-23,"0"-1,24 24,-1 24,1-1,-24 1,0-1,0 1,0-1,0 1,0-1,0 1,0-48,0 1,23 23,1-24,-24 1,0-1,23 24,-23-23,24 23,-1 23,1-23,-24 24,23-24,-23 23,24 1,-1-24,-23 23</inkml:trace>
  <inkml:trace contextRef="#ctx0" brushRef="#br0" timeOffset="71989.2815">8420 5809,'23'0,"1"0,-1 0,1 0,-1 0,1 0,-1 0,24 0,-23 0,-1 0,1 0</inkml:trace>
  <inkml:trace contextRef="#ctx0" brushRef="#br0" timeOffset="72308.281">8561 5856,'0'23,"0"1,0-1,0 1,0-1,0 1,0-1,0 1,0-1,0 1,0-1,0 1,0 0,0-1,0 1,0-1,0 1,0-1,0 1</inkml:trace>
  <inkml:trace contextRef="#ctx0" brushRef="#br0" timeOffset="72518.284">8443 6350,'24'0,"-1"0,1 0,-1 0,1 0,-1 0,24 0,0 0</inkml:trace>
  <inkml:trace contextRef="#ctx0" brushRef="#br0" timeOffset="73388.2819">8961 6303,'0'0,"23"0,1 0,-24-24,23 24,1-23,-1-1,24 1,-47-1,24 1,-1-25,1 25,-1-24,-23 23,24 1,-24-24,0 23,0 1,0-24,0 23,0 1,0 46,0 1,0-1,0 24,0 0,0 0,-24-23,24 23,0 0,0 0,0 0,0 0,-23 0,23-23,0 23,0 0,23 0,1-24,-24 24,0 0,23-23,1 23,-24-24,0 1,23-1,-23 1,24-24,-24 24,0-48,0 0,0 1,0-1,0 1,0-1,0-23,-24 24,24-1,-23 24,23-23,0-1,-24 24,1 0,23-23,23 23,1-24,23 1,-24 23,24-24,-23 24</inkml:trace>
  <inkml:trace contextRef="#ctx0" brushRef="#br0" timeOffset="74805.283">10254 6091,'0'23,"0"1,0 0,0-1,24 1,-24-1,23 1,1-24,-1 0,1 0,-1-24,1 1,-1-1,1 24,-24-23,0-1,0 48,0-1,23 1,-23-1,24-23,-24 24,23-24,1 0,-24-24,0 1,0-1,0 1,0-1,23 24,1 0,-1 0,1 0,-1 0,1 0,23 0,-24 0,1 0,23-24,-23 24,23 0,-47-23,47 23,-24-24,1 24,-24-23,-24 23,1 0,-1 23,1 1,-1-24,1 23,-1 1,24 0,0-1,0 1,24-1,-1-23,1 0,23 0,-24 0</inkml:trace>
  <inkml:trace contextRef="#ctx0" brushRef="#br0" timeOffset="75908.2813">12065 6209,'24'0,"-1"0,1-24,-1 24,1 0,-24-23,47-1,-47 0,23 1,1 23,-1-24,-23 1,0-1,0 1,0-1,0 1,0 46,24-23,-1 24,-23-1,24-23,-1 24,1-1,-24 1,0-1,0 1,0 0,0-1,-24-23,1 24,-1-24,24 23,-23-23,-1 0,24 24,-23-24</inkml:trace>
  <inkml:trace contextRef="#ctx0" brushRef="#br0" timeOffset="77239.287">12818 5997,'0'-24,"0"48,0-71,-24 23,1 24,-1 24,-23-1,23 1,1-1,-1-23,24 24,-23-1,-1 1,24-1,0 1,24 0,-1-24,1 0,-1-24,1 24,23-24,-23 1,-1 23,1-24,-1 24,-23-23,24-1,-24 48,-24-24,24 23,0 1,0-1,24-23,-24 24,23-24,1 0,-1-24,1 1,-1 23,-23-24,24 24,-24-23,23 46,-23 1,0-1,24-23,-24 24,23-24,1 0,-1 0,1-24,-1 24,1-23,-24-1,23 24,1-23,-24-1,0 1,0-1,0 48,0-1,0 1,0 23,0-24,0 25,0-25,-24 24,24 0,-23-23,23 23,-24 0,1-24,23 1,-24-1,1 1,-1-24,24-24,0 1,0-1,24-23,-1 24,1-1,23 1,-47-1,47 1,-24-1,1 1,23-1</inkml:trace>
  <inkml:trace contextRef="#ctx0" brushRef="#br0" timeOffset="79130.2892">14746 5456,'0'-24,"0"48,0-1,0 1,0 23,0-23,0-1,0 24,24-23,-24 23,0-24,23 1,-23 23,0-24,0 1,24-1,-1-23,1 24,-24-1,23-23,1 0,23 0,-24-23,24-1,-47 1,47-1,-47 1,47-1,-23 1,-24-24,23 23,-23-23,24 24,-24-1,0 1,0-1,0 1,0-1,-24 24,24-24</inkml:trace>
  <inkml:trace contextRef="#ctx0" brushRef="#br0" timeOffset="79850.2954">16392 5456,'24'-24,"-48"48,48-71,-48 47,1 0,-1 0,-23 0,24 23,-1 1,-23 23,24-23,-24-1,23 24,1-23,-24 23,23-24,1 24,-1-23,24-1,0 1,24-1,-1-23,1 0,23 0,-24 0,1 0,46-23,-23 23,0-24,0 24,0-23,-23 23</inkml:trace>
  <inkml:trace contextRef="#ctx0" brushRef="#br0" timeOffset="80079.2216">16040 5644,'23'-23,"1"23,-1 0,1 0,23 0,-24-24,24 24,0 0</inkml:trace>
  <inkml:trace contextRef="#ctx0" brushRef="#br0" timeOffset="80673.253">16933 5221,'0'23,"0"1,0-1,0 1,0-1,0 1,0-1,0 1,0-1,0 24,0-23,0 0,24-1,-24 1,0-1,0 1,0-1,0 1</inkml:trace>
  <inkml:trace contextRef="#ctx0" brushRef="#br0" timeOffset="80996.296">17145 5268,'0'0,"0"-24,0 48,-24-1,24 1,0-1,0 24,0-23,-23-1,23 24,0-23,0 0,0-1,0 1,0-1,0 1,0-1</inkml:trace>
  <inkml:trace contextRef="#ctx0" brushRef="#br0" timeOffset="81479.2861">17027 5221,'0'-24,"0"48,24-95,-1 71,1-23,23-1,-23 1,-1 23,24 0,0 0,-23 0,23 23,-47 1,23-1,1 1,-24-1,0 24,-24-23,1-1,23 24,-47-47,23 47,1-47,-24 24,23-24,1 0,-1 23,0-23,1 0,46 0,1 24,0-24,-1 23,1-23,23 24,-24-24,1 0,-1 24,1-1,-1-23,1 24,-1-24,-23 23,24-23</inkml:trace>
  <inkml:trace contextRef="#ctx0" brushRef="#br0" timeOffset="82305.2813">17521 4939,'0'0,"0"-24,24 24,-24-23,23 23,1 23,-24 1,0-1,0 1,0-1,0 1,0-1,0 1,0-1,0-46,23-1,-23 1,24-1,-24 1,23-1,1 1,-1 23,-23-24,24 24,-1 24,-23-1,0 1,24-24,-24 23,0 1,24-1,-24 1</inkml:trace>
  <inkml:trace contextRef="#ctx0" brushRef="#br0" timeOffset="82760.2901">18203 4868,'-23'24,"-1"-24,24 23,-23 1,-1-1,1 1,-1-1,1-23,23 24,-24-1,1 1,-1-24</inkml:trace>
  <inkml:trace contextRef="#ctx0" brushRef="#br0" timeOffset="83008.2859">17968 4844,'0'0,"24"0,-1 24,1 0,-24-1,0 1,23-24,-23 23,24 1,-24-1,23-23,24 24</inkml:trace>
  <inkml:trace contextRef="#ctx0" brushRef="#br0" timeOffset="83499.3206">18321 4892,'23'0,"-23"-24,24 24,-24-24,23 24,1 0,-24 24,0 0,0-1,0 1,0-1,0 1,0-1,24-46,-24-1,23 1,1 23,-24-24,0 1,23 23,1 0,-1 0,1 0,-24 23,23-23,-23 24,24-1,-1 1</inkml:trace>
  <inkml:trace contextRef="#ctx0" brushRef="#br0" timeOffset="87843.2991">19591 5597,'0'24,"0"-1,-24 1,1-24,23 23,0 1,-24-1</inkml:trace>
  <inkml:trace contextRef="#ctx0" brushRef="#br0" timeOffset="89717.3047">20179 5527,'0'0,"0"23,-24-23,48 0,-1 0,-23-23,24 23,-1-24,1 24,-24-24,47 1,-47-24,24 23,-1-23,1 24,-1-24,1 0,-24 0,23 23,1-23,-24 24,0-24,0 23,0 1,0-1,0 1,0 46,0 1,0-1,0 24,-24-23,24 23,-23 0,23 0,0 0,0-24,0 24,23-23,-23-1,24 1,-24-1,23 1,1-24,-24 23,47-23,-24 0,1 0,-1-23,1 23,-1-24,1 1,-1 23,1-24,-1-23,1 47,-24-47,23 24,1-24,-1 23,-23-23,0 24,24-1,-24 1,23-1,-23 1,-23 46,23 1,-24-1,24 1,-23-1,-1 24,1 0,23-23,0-1,-24 1,24-1,0 1,0-1,-23 1,23-1,23-46,1 23,-24-24,23 1,-23-1,24 24,-1-23,1-1,-1 24,-23 24,0-1,0 1,0-1,0 1,24-1,0 1,-1-24,24 0,-47-24,47 24,-23-23,-1 23,-23-24,24 24,-24-23,0-1,-24 1,24-1,-23 24,-1 0,24 24,0-1,0 1,0-1,0 1,0-1,24-23,-24 24,23-24,1 0,-1 0,1 0,-1-24,1 24,-24-23,47 23,-24 0,-23-24,24 24,-24-23,23-1,1 24,-1 0,1 0,-24 24,0-1,0 1,0-1,-24 1,24-48,24 24,-24-23,23 23,1-24,-24 1,0-1,23 24,1 0,-1 0,1 0,0 0,-1 24,1-1,-24 1,23-24,1 23,-1-23</inkml:trace>
  <inkml:trace contextRef="#ctx0" brushRef="#br0" timeOffset="90132.1247">20273 5174,'23'0,"1"-24,0 24,-1 0,48 0,-48 0,24 0,0-23,0 23,0 0,24 0</inkml:trace>
  <inkml:trace contextRef="#ctx0" brushRef="#br0" timeOffset="91375.0613">22766 4892,'0'-24,"0"48,0-72,-24 48,24 24,0 0,-23-24,23 47,0-24,0 1,0 23,0 0,0-24,0 24,0 0,0 0,23-23,-23 23,24-24,-1 1,1-1,-1 1,1-24,0 0,23 0,-24 0,24 0,0-47,-23 23,-1 1,1-24,-1 23,1-23,-24 0,23 24,-23-24,0 0,24 23,-24 1,0-24,0 23,0 1</inkml:trace>
  <inkml:trace contextRef="#ctx0" brushRef="#br0" timeOffset="92140.0106">23660 4327,'0'-23,"0"46,0 1,0-1,0 1,0-1,0 1,0-1,0 24,0 0,0-23,-24 23,24-24,0 1,0 23,0 0,-23-24,23 1</inkml:trace>
  <inkml:trace contextRef="#ctx0" brushRef="#br0" timeOffset="92532.9859">23495 4445,'0'-24,"24"24,-1-23,1 23,23 0,0 0,-24 0,24 0,0 0,-23 0</inkml:trace>
  <inkml:trace contextRef="#ctx0" brushRef="#br0" timeOffset="95143.2947">24600 5009,'-23'0,"-1"0,1 0,-1 0,1 24,-24-24,47 23,-24 1,1-24,-1 23,1 1,23-1,-24-23,24 24,0-1,24-23,-24 24,47-24,-47 23,47-23,-24 0,24 0,-23-23</inkml:trace>
  <inkml:trace contextRef="#ctx0" brushRef="#br0" timeOffset="96370.3285">24906 5033,'0'0,"-23"0,-1 0,1 0,-1 0,1 23,-1 1,24-1,-24 1,1-24,23 23,0 1,0-1,0 1,23-24,1 0,0 0,-1 0,1-24,-1 1,1 23,-24-24,23 24,1-23,-24-1,-24 48,1-24,23 23,0 1,0-1,0 1,0-1,23-23,1 0,-1 0,1 0,-1 0,-23-23,24 23,-1-24,-23 1,24-1,-1 24,1-23,-24-1,23 24,1 0,-1 0,1 0,-24 24,0-1,23-23,-23 24,0-1,0 1,0-48,24 1,-24-1,23 24,-23-23,0-1,24 1,-1 23,1 0,-1 0,-23 23,24 1,0-1,-1 1,-23-1,24-23</inkml:trace>
  <inkml:trace contextRef="#ctx0" brushRef="#br0" timeOffset="97532.3043">26270 4727,'0'23,"0"1,0-1,0 1,-23-1,23 1,0 0,0-1,0 24,0-23,0-1,0 1,0-1,0 1,23-24,-23 23,0-46,0-1,0 1,0-1,0 1,24 23,-1-24,-23 1,24 23,-24-24,0 1,23 23,1 0,-24 23,23 1,-23-1,24-23,-24 24,0-1,0 1,0-1,-24 1,1-24,-1 0,1 0,23 23,-24-23,1 0,-1 0,48 0,-1 0,1 0,-1 0,1 0,-1 0,1 0,-1 0,24 0,-23 0,-1 0,1 0,23-23,0 23,-23 0,-1-24,1 1,-24-1,23 24,-23-23,0-1,0 1,-23-1,-1 24,1 24,-1-1,24 1,0-1,0 1,0-1,0 1,24-1,-1 1,1-24</inkml:trace>
  <inkml:trace contextRef="#ctx0" brushRef="#br0" timeOffset="99372.3484">27705 5056,'0'0,"-24"24,48-24,-1 0,1 0,-1 0,1-24,23 1,-47-1,47 1,-24-1,1 1,-24-1,0 1,24 23,-24-24,0 48,23-24,-23 23,24 1,-24-1,23 1,1-24,-24 23,0 1,23-24,-23 23,0 1,-23-1,-1-23,1 0,-1 24,1-24,-1 0,0 23,1-23</inkml:trace>
  <inkml:trace contextRef="#ctx0" brushRef="#br0" timeOffset="100151.3203">28457 4915,'0'-23,"-23"23,-24 0,0 23,47 1,-24-24,1 23,23 1,-24-24,1 23,23 1,23-1,1-23,-1 0,1 0,-1-23,1 23,-24-24,23 1,1 23,-1-24,-23 1,0 46,0 1,0-1,0 1,24-24,-24 23,23-23,1 0,-1 0,-23-23,24 23,0-24,-1 24,-23-23,24-1,-24 1,0-1,0 48,0-1,0 1,0-1,0 1,0-1,0 1,23-1,-23 1,24-1,-1-23,1 0</inkml:trace>
  <inkml:trace contextRef="#ctx0" brushRef="#br0" timeOffset="100356.3049">28646 4774,'0'0</inkml:trace>
  <inkml:trace contextRef="#ctx0" brushRef="#br0" timeOffset="101103.3017">29163 4892,'-24'-24,"1"24,-1 0,1 0,23 24,-24-24,1 23,-1-23,1 24,23-1,-24 1,24-1,0 1,0-1,0 1,24-24,-1 0,1 0,-1 0,1 0,-24-24,23 1,1 23,-24-24,23 1,-23-1,24 1,-24-1,0 1,23-1,-23-23,24 47,0-47,-24 23,0 1,0-1,23-23,1 24,-24 46,-24 1,1-1,23 1,0 23,0-24,-24 24,24-23,0 0,24 23,-24-24,47 1</inkml:trace>
  <inkml:trace contextRef="#ctx0" brushRef="#br0" timeOffset="101978.3278">30221 4821,'0'0,"-23"-24,-1 24,-23 0,0 24,24-24,-1 0,1 23,-1 1,1-24,23 24,0-1,0 1,23-1,1-23,23 0,-24-23,24 23,-47-24,47 24,-47-23,24 23,-24-24,23 24,-23 24,0-1,0 1,0-1,24-23,-1 0,1 0,23 0,-24 0,24-23,-23-1,-1 1,1-1,0 0,-24 1,23 23,1-24,-24 1,23 23,1 23,-24 1,23-24,-23 23,0 1,0 0,0-1,0 24,0-23,-23-24,23 23,-24 1,24-1,-47-23</inkml:trace>
  <inkml:trace contextRef="#ctx0" brushRef="#br0" timeOffset="122926.3133">31256 4421,'-23'24,"23"-1,0 1,-24-1,1 24,23-23,0 23,-24-24,24 24,-23-23,23 23,0 0,0-24,23 25,-23-25,24 1,-24 23,23-24,1 1,-24-1,23-23,1 24,-1-24,1 0,-1 0,1 0,-1 0,-23-24,24 24,-1-23,1-1,-24 1,23 23,1-24,-24 1,0-1,23 1,-23-1,24 0,-24 1,0-1,0-23,0 24,0-1,23 1,-23-24,0 23,24 1,-24-1</inkml:trace>
  <inkml:trace contextRef="#ctx0" brushRef="#br0" timeOffset="123360.9547">31891 4398,'24'0,"-1"0,1 0,-24 23,23-23,1 0,-1 0,1 0</inkml:trace>
  <inkml:trace contextRef="#ctx0" brushRef="#br0" timeOffset="123667.988">32314 4280,'0'24,"0"-1,0 1,0-1,0 1,-23-1,23 24,0-23,0 23,0-24,-24 24,24-23</inkml:trace>
  <inkml:trace contextRef="#ctx0" brushRef="#br0" timeOffset="131331.7157">16416 6091,'23'0,"1"0,-1 0,25-24,-25 24,24 0,0 0,24-23,-1 23,1-24,-1 24,24 0,24 0,-24-23,0 23,0 0,24 0,-24 0,-24 0,25 0,-48 0</inkml:trace>
  <inkml:trace contextRef="#ctx0" brushRef="#br0" timeOffset="132143.9869">15146 6985,'0'0,"0"-24,0 48,0-1,0 1,0-1,0 24,0 0,0 0,23 0,-23 24,24-24,-24 0,0 0,23 0,1 0,0-23,-1-1,1 1,23-24,-24 23,24-23,0 0,-23-23,23-1,0-23,0 24,-24-24,1 0,-1-1,1 1,-1 0,-23 0,0 0,0 0,0 0,0 24,0-24,0 23,0 1,0-1</inkml:trace>
  <inkml:trace contextRef="#ctx0" brushRef="#br0" timeOffset="133118.3273">16910 6961,'0'24,"0"-1,0 1,-24-1,24 24,-23-23,23-1,-24 1,24-1,-23 1,23-1,-24 1,24-1,-23-23,23 24</inkml:trace>
  <inkml:trace contextRef="#ctx0" brushRef="#br0" timeOffset="133368.2896">16769 7055,'0'0,"0"-23,23 23,-23 23,24 1,-24-1,0 1,23-1,-23 1,24-1,-24 1,0 23,23-24,-23 1,0-1</inkml:trace>
  <inkml:trace contextRef="#ctx0" brushRef="#br0" timeOffset="133569.7181">16745 7267,'-23'-24,"23"1,23-1,24 1,-23 23,-1-24,1 24,23 0,-24-23,24 23,-23 0</inkml:trace>
  <inkml:trace contextRef="#ctx0" brushRef="#br0" timeOffset="134184.6062">17592 6867,'23'0,"-46"0,46-23,-23 46,0 1,-23-1,23 24,0-23,0 23,0 0,0 0,0 0,0 0,23 0,1-24,-1 24,24 0,-47-23,47 0,1-1,-25 1,24-24,0 0,-23 0,-1-24,1 1,-1-1,1-23,-1 0,1 23,-24-23,0 0,0 0,0 0,0 0,0 24,0-1,0 1,0-1,0 1</inkml:trace>
  <inkml:trace contextRef="#ctx0" brushRef="#br0" timeOffset="134729.6473">18344 6726,'24'0,"-1"0,1 0,0 0,-1 0</inkml:trace>
  <inkml:trace contextRef="#ctx0" brushRef="#br0" timeOffset="134975.331">18768 6514,'0'-23,"0"46,0 1,0-1,0 1,0-1,0 1,0 23,0-24,0 1,0-1,0 1</inkml:trace>
  <inkml:trace contextRef="#ctx0" brushRef="#br0" timeOffset="135417.332">19309 6985,'0'0,"23"0,1 0,-24-24,23 24,1 0,-1 0,24 0,-23 0,-1 0,1 0</inkml:trace>
  <inkml:trace contextRef="#ctx0" brushRef="#br0" timeOffset="135621.3319">19379 7126,'0'0,"24"0,-1 0,1 0,-1 0,1 0,-1 0,1-24,23 24</inkml:trace>
  <inkml:trace contextRef="#ctx0" brushRef="#br0" timeOffset="135991.3302">19897 6702,'0'-23,"23"23,1 0,-1-24,1 24,23 0,0 0,-24 0,24-23,0 23,-23 0,23 0,-24 0,1 0</inkml:trace>
  <inkml:trace contextRef="#ctx0" brushRef="#br0" timeOffset="136294.9033">20085 6679,'0'0,"0"23,0 1,-24-1,24 1,0 23,0-23,0-1,0 1,0-1,0 1,0-1,0 1,0-1,0 1,0-1,-23 24,23-23,-24-1,24 1</inkml:trace>
  <inkml:trace contextRef="#ctx0" brushRef="#br0" timeOffset="136504.9797">19826 7220,'0'0,"24"0,-1 0,1 0,-1 0,48-24,-24 24,0 0,0 0,0 0,0 0,0 0,0 0,-23 0</inkml:trace>
  <inkml:trace contextRef="#ctx0" brushRef="#br0" timeOffset="139333.9303">7691 2093,'0'0,"-24"0,24-24,-23 24,-1 0,0 0,1 0,-1 24,1-24,-1 0,1 0,-1 0,1 23,-1-23,1 24,23-1,0 1,-24-1,24 1,0-1,-23 1,23 23,0-23,0 23,0 0,0 0,0 0,0 0,0 23,0-23,0 24,0-1,0 24,0-23,0 23,-24 0,24-23,-23 23,23 0,0 0,0 24,0-24,0 0,0 0,0 0,-24 0,24 0,0 0,0 0,0-23,0 23,0-24,24 1,-24 23,0-47,0 24,0-1,23-23,1 0,-24 0,0 24,23-48,1 24,-1 0,24-47,-23 24,23-24,23 0,-22 0,22 0,1-24,-1 24,1-47</inkml:trace>
  <inkml:trace contextRef="#ctx0" brushRef="#br0" timeOffset="140346.219">7056 4351,'-24'0,"24"-24,-23 24,-1 0,0 0,1 0,23 24,-24-24,1 0,-1 23,1-23,-1 24,1-1,-1 1,24-1,-47 1,47-1,-23 24,-1 0,1 0,-24-23,23 23,1 23,-24-23,23 24,-23 23,0 0,-24 0,24 0,-23 24,-48 117,48-117,-1-1,1 1,23-1,-24 1,0 23,24-23,0 23,0 0,0-23,0 23,24-24,-24 24,47-23,-24 0,24-1,0-23,0 24,24-1,-24 1,0-24,23 24,1-24,-1 0,1 23,-1-22,24 22,-23-23,23 0,0 0,-24 24,25-24,22 0,-23 0,24 0,-1-23,1-1,-24 1,23-24,24 23,-47-22,48-1,-1 23,-24-46,1 23,-1-24,1 1,23 23,-47-24,24-23,-1 24,1-1,-24 1,-24-24,48 0,-48 0,1 0,-1 0,1 0</inkml:trace>
  <inkml:trace contextRef="#ctx0" brushRef="#br0" timeOffset="140696.3297">7244 10160,'0'23,"23"-23,1 24,-24-1,0 1,23-1,1-23,-24 24,23-1,1 1,-24-1,0 1,0-1,0 1,-24-1,1 1,-1-1,1 1,-24-1,0 1,0 0,23-1</inkml:trace>
  <inkml:trace contextRef="#ctx0" brushRef="#br0" timeOffset="141349.3394">8255 9807,'0'23,"-24"1,24-1,0 24,0-23,0 23,-23 0,23 0,0-23,0 23,0 0,0-24,0 24</inkml:trace>
  <inkml:trace contextRef="#ctx0" brushRef="#br0" timeOffset="141897.2502">8184 9948,'0'-24,"0"48,0-71,0 23,24 1,-1-1,1 24,0 0,-1 0,1 0,-1 24,1-24,-1 23,1 1,-1-1,-23 1,0 23,0-23,0-1,0 1,0-1,-23 1,-1-24,1 23,-1 1,-23-1,24-23,-25 0,48 24,-23-24,-1 0,71 0,-23 0,0 0,23 23,-24-23,24 24,-23-24,-1 23,24-23,-23 24,-1-24,1 23,-24 24,-24-23,1-1,-1 1,-23-24,24 23,-1 1,-23-1,24-23,-24 0,23 24,0-24,1 0,-1 0</inkml:trace>
  <inkml:trace contextRef="#ctx0" brushRef="#br0" timeOffset="142542.7286">8866 10089,'-23'24,"23"-1,0 1,0-1,0 1,0 23,0-24,0 1,0-1,0 1,0-1,23-23,1 24,0-24,-1 0,1 0,-1 0,1-24,-24 1,23-1,1 1,-24-1,0 1,0-1,0 1,0-1,0 1,0-1,0 1</inkml:trace>
  <inkml:trace contextRef="#ctx0" brushRef="#br0" timeOffset="142892.8718">9360 10066,'-23'0,"46"0,-46-24,46 24,24 0,-23-23,-1 23,24 0,-23 0,23-24,0 24,0 0,-23 0</inkml:trace>
  <inkml:trace contextRef="#ctx0" brushRef="#br0" timeOffset="143143.3368">9454 10089,'0'24,"0"-1,-23-23,23 24,0-1,0 1,0-1,0 1,0-1,0 1,0-1,0 24</inkml:trace>
  <inkml:trace contextRef="#ctx0" brushRef="#br0" timeOffset="144034.3327">11171 9877,'0'0,"0"-23,0 46,-23 1,23-1,0 1,0 23,0-23,0 23,0-24,0 24,0-23,23-1,-23 1,24 23,-1-24,1-23,23 0,0 0,-24 0,1-23,-1-1,1 24,0-23,-24-1,0 1,23-24,-23 23,24 1,-24-1,0 1,0-1,0 1,0-1</inkml:trace>
  <inkml:trace contextRef="#ctx0" brushRef="#br0" timeOffset="144849.3486">11759 9901,'0'-24,"0"48,0-1,0 1,0 0,-23 23,23-24,0 24,0-23,0 23,0-24,0 1,0-1,0 1,0-1,0-46,0-1,0 1,0-1,0 1,0-24,0 0,23 23,-23-23,0 24,0-1,24 0,-24 1,0-1,0 48,23-24,-23 23,0 1,24 0,-24-1,23 1,-23 23,24-24,-1 1,-23-1,24 1,-1-1,1-23,-24 24,23-24,1 0,-24 23,0-46,23 23,-23-24,0 1,0-1,0 1,0-1,0 1,-23-24,23 23,0 1,0-1,0 0</inkml:trace>
  <inkml:trace contextRef="#ctx0" brushRef="#br0" timeOffset="145217.2691">12253 9877,'0'-23,"24"23,-1 0,1 0,-1 0,24 0,-23 0,-1 0,1 0</inkml:trace>
  <inkml:trace contextRef="#ctx0" brushRef="#br0" timeOffset="145454.3448">12347 9901,'0'23,"0"1,0 0,0-1,0 1,0-1,0 1,0-1,0 1,0-1,0 1,0-1,0 1</inkml:trace>
  <inkml:trace contextRef="#ctx0" brushRef="#br0" timeOffset="145642.3589">12277 10277,'-47'0,"94"0,-47 0,23-23,1 23,-1 0,1-24,23 24,-24-23,1-1</inkml:trace>
  <inkml:trace contextRef="#ctx0" brushRef="#br0" timeOffset="146034.3413">12629 9877,'-23'0,"46"0,-46-23,46 23,1 0,-1 0,1 0,23-24,-23 24,23 0,0 0,0 0,-24-23,24 23,0 0,-23 0,-1 0,1 0,-1 0</inkml:trace>
  <inkml:trace contextRef="#ctx0" brushRef="#br0" timeOffset="146272.3403">12888 9854,'0'0,"0"23,-23 1,23-1,0 1,0 0,0-1,0 1,0-1,0 1,0-1,0 1,0-1,0 1,0-1</inkml:trace>
  <inkml:trace contextRef="#ctx0" brushRef="#br0" timeOffset="146962.3368">13264 9783,'0'24,"0"-1,0 1,-23-1,23 24,0-23,0 23,-24-23,1 23,23 0,-24-47,24 47,-23-47,23 23,-24-23,48 0,-1-23,-23-1,24 1,-24-1,0-23,0 24,23-24,1-24,-24 47,0 1,23-24,1 23,-1 1,1 23,0 0,-24 23,23-23,1 24,-24 23,0-24,0 1,0 23,0-23,0-1,0 1,0-1,0 1,0-1,0 1,0-1,23 1</inkml:trace>
  <inkml:trace contextRef="#ctx0" brushRef="#br0" timeOffset="147157.2824">13241 10042,'0'0,"23"-23,1 23,-1 0,25-24,-1 24,-47-23,47 23</inkml:trace>
  <inkml:trace contextRef="#ctx0" brushRef="#br0" timeOffset="147976.3423">13688 9760,'0'23,"0"1,0-1,0 1,0-1,0 1,0-1,0 1,0 0,0 23,-24-47,24 23,0 24,0-23,-23-24,23 23,0 1,0-48,0 1,0-1,0 1,0-1,0 1,0-24,0 23,0-23,0 23,23-23,-23 24,24-24,-1 47,1-47,-1 23,24 24,0 0,-23 0,-1 24,1-1,-24 1,0-1,-24 1,1 23,-1-47,1 70,-1-46,-23-24,24 0,-1 24,1-24,-1 0,1-24,46 24,1 0,-1 0,1 0,23 0,-24 24,1-24,-1 23,24 1,-23-24,-1 23,1-23,-24 24,24-1,-1-23,-23 24,0-1</inkml:trace>
  <inkml:trace contextRef="#ctx0" brushRef="#br0" timeOffset="148412.3332">14464 9760,'23'0,"1"0,-48 23,1 1,23-1,-24 1,1 23,-1 0,1-23,-1 23,1-24,-1 1,1-1,-1 1,24-1,-23 1,-1-1,1-23</inkml:trace>
  <inkml:trace contextRef="#ctx0" brushRef="#br0" timeOffset="148657.3616">14182 9783,'0'-23,"0"46,0 1,0-1,0 1,23-1,1 1,-1-1,-23 1</inkml:trace>
  <inkml:trace contextRef="#ctx0" brushRef="#br0" timeOffset="149777.3754">16040 9736,'0'-23,"0"46,-24-46,24-1,-23 24,23 24,0-1,-24 1,24-1,0 1,0 23,0-24,-23 1,23 23,0-23,0-1,0 1,0-1,0 1,-24-24,24 23</inkml:trace>
  <inkml:trace contextRef="#ctx0" brushRef="#br0" timeOffset="150244.3678">15922 9854,'24'-71,"-48"142,71-165,-47 70,0-23,24 24,-1-1,1 1,-1-1,1 24,-24 24,23-1,1 24,-24-23,0-1,0 1,0 23,0-24,23 1,-23-1,0 1,0-1,24-23,-24-23,23-1,-23 1,0-1,0-23,24 24,-1-1,-23-23,24 24,-1-1,-23 1,24-1,-1 24,1 0,-1 24,1-1,-24 1,0-1,0 1,0 23,0-24,0 1,0-1,0 1,0-1,0 24,0-23,0 0</inkml:trace>
  <inkml:trace contextRef="#ctx0" brushRef="#br0" timeOffset="150816.3386">16628 9666,'0'0,"0"23,-24 1,1 23,23 0,-24-24,1 1,23 23,-24-24,0 1,24 0,-23-1,23 1,0-1,0-46,0-1,0 1,0-1,0-23,23 0,1 23,0-23,-1 24,1-24,-24 23,47-23,-24 24,1-1,-1 24,-23 24,24-1,-24 1,23-1,-23 24,0-23,0-1,0 1,0 23,0-24,0 1,0-1,0 1,0 0,24-24</inkml:trace>
  <inkml:trace contextRef="#ctx0" brushRef="#br0" timeOffset="151019.514">16534 9877,'0'-23,"23"23,1 0,-1 0,24-24,0 24</inkml:trace>
  <inkml:trace contextRef="#ctx0" brushRef="#br0" timeOffset="151422.1821">16933 9666,'0'0,"0"-24,0 1,24 23,-1 0,1-24,-1 24,24 0,-23 0,23-23,0 23,24-24,-24 24,0-23,-24 23,24 0</inkml:trace>
  <inkml:trace contextRef="#ctx0" brushRef="#br0" timeOffset="151679.357">17192 9642,'0'0,"0"24,-23-1,23 1,0-1,0 1,0-1,0 1,0-1,0 1,0-1,23 1</inkml:trace>
  <inkml:trace contextRef="#ctx0" brushRef="#br0" timeOffset="152518.3442">17498 9595,'0'0,"23"-23,-23 46,0 1,0 23,0-24,0 1,-23-1,23 1,0 23,0-24,0 1,-24-1,24 1,0-1,0 1,0 0,0-48,0 0,0 1,0-1,0 1,24 23,-24-47,0 23,0 1,23-24,-23 23,0-23,0 0,24 24,-1-24,1 23,-24 1,23-1,1 1,-1 23,1 0,-1 0,24 0,-23 23,0 24,-24 0,0-23,0 23,0-24,-24 1,0-1,1 1,-1-1,1-23,-1 24,1-24,-1 0,1 0,46 23,1-23,-24 24,23-24,24 23,-47 1,24-24,-1 23,1-23,0 24,-24-1,47 1,-24-24,-23 24</inkml:trace>
  <inkml:trace contextRef="#ctx0" brushRef="#br0" timeOffset="152920.3512">18039 9525,'23'0,"1"-24,-1 24,1 0,-1 0,-23-23,24 23,-1 0,1 0,-1 0,1 0,-1 0,1 0,-1 0</inkml:trace>
  <inkml:trace contextRef="#ctx0" brushRef="#br0" timeOffset="153135.3619">18203 9525,'0'0,"0"23,-23-23,23 24,0-1,0 1,0-1,0 1,0-1,0 1,23 23,-23-24,0 1</inkml:trace>
  <inkml:trace contextRef="#ctx0" brushRef="#br0" timeOffset="153330.2977">18086 9901,'0'0,"23"0,1 0,-1 0,-23-24,47 24,-23 0,-1-23,1 23,23 0</inkml:trace>
  <inkml:trace contextRef="#ctx0" brushRef="#br0" timeOffset="153744.3463">19003 9337,'0'0,"0"23,0 1,-24-1,24 1,-47 23,47 0,-47 0,24-24,-24 24,23 0,1-23,-24 23,23-24,-23 1,24 23,-24-47,47 23</inkml:trace>
  <inkml:trace contextRef="#ctx0" brushRef="#br0" timeOffset="154044.3529">18650 9431,'0'0,"24"0,-24 23,0 1,0-1,23 1,-23 23,24-24,-1 1,1-1,-24 24,23-47,1 24,-1-1,1 1,-1-1,1 1,-1-1</inkml:trace>
  <inkml:trace contextRef="#ctx0" brushRef="#br0" timeOffset="154917.3491">20014 9431,'0'-24,"0"1,24 23,-1-24,1 24,-1 0,24 0,-23 0,-1-23,24 23,-23 0,23 0,0 0</inkml:trace>
  <inkml:trace contextRef="#ctx0" brushRef="#br0" timeOffset="155178.913">20202 9384,'0'0,"-23"23,23 1,0-1,0 1,0-1,0 1,0-1,0 1,0-1,0 1,23-1,-23 1,0-1,0 1</inkml:trace>
  <inkml:trace contextRef="#ctx0" brushRef="#br0" timeOffset="155390.3688">20038 9783,'23'0,"1"0,-24-23,47 23,-24 0,1 0,-1 0,24 0,-23 0,-1-24,1 24</inkml:trace>
  <inkml:trace contextRef="#ctx0" brushRef="#br0" timeOffset="155931.3515">20931 9313,'0'-24,"0"1,0-1,-23 24,-1 0,-23 0,24 0,-1 0,1 0,-24 24,23-24,24 23,-23 1,-1 0,24-1,0 1,24-1,-1 1,1-24,23 23,-24 1,1-24,-1 23,1 1,-1-1,1 1,-24-1,23-23,-23 24,0-1,0 1,-23-1,-1-23,1 24,-24-24,23 23,1 1,-48-24,24 0,24 0,-24 0,0 23,0-23,23-23</inkml:trace>
  <inkml:trace contextRef="#ctx0" brushRef="#br0" timeOffset="156412.3749">21825 9242,'0'24,"-23"-1,23 1,-24 0,24-1,-23 1,23-1,0 24,0-23,0-1,0 24,0-23,-24-1,24 1</inkml:trace>
  <inkml:trace contextRef="#ctx0" brushRef="#br0" timeOffset="156771.1079">21590 9242,'47'0,"-94"0,118-23,-24 23,0 0,0 0,0 0,0 0,0 23,0-23,0 47,-24-23,24 0,-47-1,0 1,24-1,-24 1,0-1,-24 24,24-23,-47 23,24-24,-1-23,-23 24,24-1,-48 1,24-24,0 23,0-23,0 0,0 0,0 0</inkml:trace>
  <inkml:trace contextRef="#ctx0" brushRef="#br0" timeOffset="157337.3694">22319 9289,'0'-23,"0"46,0 1,-23 0,23 23,0-24,-24 24,24 0,0-23,0 23,0-24,24 1,-24 23,0-24,23 1,-23-1,0 1</inkml:trace>
  <inkml:trace contextRef="#ctx0" brushRef="#br0" timeOffset="157553.5208">22272 9360,'0'-23,"0"46,24-46,-1-1,-23 0,47 1,-23-1,23 24,0 0,-24-23,24 23,0 0,-23 0,-1 0,24 0,-23 0</inkml:trace>
  <inkml:trace contextRef="#ctx0" brushRef="#br0" timeOffset="157803.1437">22296 9525,'23'0,"24"0,-23 0,23 0,-24 0,1 0,-1 0,24 0</inkml:trace>
  <inkml:trace contextRef="#ctx0" brushRef="#br0" timeOffset="158028.3492">22272 9783,'24'0,"-1"0,1 0,23 0,0 0,-24 0,1-23,46 23,-23 0,-23 0,23-24</inkml:trace>
  <inkml:trace contextRef="#ctx0" brushRef="#br0" timeOffset="158409.3493">22978 9289,'0'-23,"-24"23,24 23,0 1,0 0,0-1,24 24,-24-23,0 23,0-24,0 24,0-23,-24-1,24 1,-23-1,23 1,0-1</inkml:trace>
  <inkml:trace contextRef="#ctx0" brushRef="#br0" timeOffset="158629.3625">23001 9337,'0'-24,"0"48,0-72,24 25,-1-1,1 1,-1 23,1-24,-1 24,1-23,23 23,0 0</inkml:trace>
  <inkml:trace contextRef="#ctx0" brushRef="#br0" timeOffset="158891.6607">22884 9525,'23'0,"1"-24,-1 24,24 0,-23 0,-1 0,24 0,-23 0,23 0,-24 0</inkml:trace>
  <inkml:trace contextRef="#ctx0" brushRef="#br0" timeOffset="159291.3522">23471 9219,'0'0,"0"-24,24 24,0-23,-1 23,1 0,-1 0,1 0,23 0,-24-24,1 24,23 0,-24 0,1 0,-1 0,1 0,-1 0</inkml:trace>
  <inkml:trace contextRef="#ctx0" brushRef="#br0" timeOffset="159516.3523">23707 9172,'0'23,"-24"-23,24 24,0-1,0 1,0-1,0 1,0 0,0-1,0 1,0 23,0 0,0-24,0 1,-23 23</inkml:trace>
  <inkml:trace contextRef="#ctx0" brushRef="#br0" timeOffset="159724.1593">23424 9689,'24'0,"23"-23,0 23,-23 0,23-24,0 24,-24-23,1 23,23 0,0-24,-24 24</inkml:trace>
  <inkml:trace contextRef="#ctx0" brushRef="#br0" timeOffset="160550.3609">24271 9219,'0'0,"-23"23,23 24,-24-23,24 0,0-1,0 1,-23-1,23 1,-24 23,24-24,-23 1,23-1,0 1,0-1,0 1,0-1,0-46,0-1,0-23,0 24,0-1,0 1,23-24,-23 23,0 1,24-1,-24-23,23 23,-23 1,0-1,24 24,-1 0,-23 24,24-1,-24 1,23 0,1-1,-1 24,1-23,-24-1,23 1,1-1,-24 1,23-1,1-23,-24 24,23-24,1 0,-24-24,23 1,-23-1,0 1,0-1,0 1,0-1,0 1,0-1,0 1,0-1,0 0,0 1,0-1,0 1</inkml:trace>
  <inkml:trace contextRef="#ctx0" brushRef="#br0" timeOffset="160870.3536">24741 9242,'0'24,"0"-1,0 1,0 0,0-1,0 1,0-1,0 1,0-1,0 1,0-1</inkml:trace>
  <inkml:trace contextRef="#ctx0" brushRef="#br0" timeOffset="161094.9998">24741 9313,'0'0,"0"-24,0 1,0-1,24 1,-24-1,24 1,-1 23,1-24,-1 1,1 23,-1 0,1 0,-1 0,24 0,-23 0,-1 0</inkml:trace>
  <inkml:trace contextRef="#ctx0" brushRef="#br0" timeOffset="161326.3579">24836 9313,'23'0,"1"0,-1 0,1 0,-1 0,24 0,0 0</inkml:trace>
  <inkml:trace contextRef="#ctx0" brushRef="#br0" timeOffset="161548.3389">24718 9595,'23'0,"1"0,-24-23,47 23,-23-24,-1 24,1-23,23 23,0-24,-24 24,24 0,-47-23</inkml:trace>
  <inkml:trace contextRef="#ctx0" brushRef="#br0" timeOffset="161884.3573">25541 9172,'-23'0,"23"23,0 1,0-1,0 1,0-1,0 1,0 0,0-1,0 1,0-1,0 1,23-1</inkml:trace>
  <inkml:trace contextRef="#ctx0" brushRef="#br0" timeOffset="162230.4649">25376 9172,'24'-24,"-48"48,95-71,-24 47,-23-24,23 24,0 0,23 0,-23 0,0 0,0 24,-23-1,23 1,-47 23,23-24,-23 24,0-23,-23 23,23-23,-24 23,1-24,-1 1,-23-1,0 1,24-1,-24 1,0-1,0 1,-24-24,24 23,-24 1,48-24,-24 0</inkml:trace>
  <inkml:trace contextRef="#ctx0" brushRef="#br0" timeOffset="162756.9131">27117 9054,'0'0,"0"24,0-1,0 1,0-1,-24 1,24-1,0 24,-23-47,23 47,0-23,0 0,0-1,0 24,0-23</inkml:trace>
  <inkml:trace contextRef="#ctx0" brushRef="#br0" timeOffset="162990.2455">27093 9078,'24'-24,"-48"48,48-71,23 47,-24-24,24 24,-23-23,23 23,0 0,0 0,0 0,-23 0,-1 0</inkml:trace>
  <inkml:trace contextRef="#ctx0" brushRef="#br0" timeOffset="163211.2724">27070 9242,'0'0,"47"0,-24 0,1 0,23 0,0 0,0-23,0 23,0 0,0 0,0-24,-23 24</inkml:trace>
  <inkml:trace contextRef="#ctx0" brushRef="#br0" timeOffset="163715.3829">27822 9054,'0'-23,"-23"23,-1 0,1 23,-1 1,24-1,-23 1,-1 23,24-24,0 1,-23-1,23 1,0-1,0 1,23 0,1-1,-1-23,24 0,-23 0,23-23,-24 23,1-24,-24 0,23 24,-23-23,24-1,-24 1,0-1,0 1,-24-1,24 1,-23-1,-1 1,1 23,-1 0</inkml:trace>
  <inkml:trace contextRef="#ctx0" brushRef="#br0" timeOffset="164171.0943">28293 9007,'0'24,"0"-1,0 1,0-1,0 24,0-23,-24-1,24 1,0-1,-23 1,23-1,0 1,-24 0,24-1</inkml:trace>
  <inkml:trace contextRef="#ctx0" brushRef="#br0" timeOffset="164598.3629">28199 9101,'0'-23,"0"46,23-93,-23 46,24 1,-1-1,1 1,-24-1,47 24,0 0,-24 0,24 24,-23-24,-1 23,1 1,-1-1,-23 1,24-1,-24 1,-24-24,24 23,-23-23,-1 24,-23-24,24 23,-24-23,0 0,23 0,1 0,-1 24,1-24,-1 0,48 23,23-23,-24 24,1-24,23 23,23-23,-23 0,0 24,1-24,-1 23,-24 1,24-24,-23 0,23 24</inkml:trace>
  <inkml:trace contextRef="#ctx0" brushRef="#br0" timeOffset="165066.3531">29892 8984,'0'-24,"0"1,-23 23,-1 0,-23 23,23-23,-23 24,0-1,0 1,24-1,-24 1,23-1,1 24,23-23,0-1,0 1,0-1,47-23,-47 24,47-24,0 23,-24-23,24 0,24 0,-24 0,0 0,0-23,0 23</inkml:trace>
  <inkml:trace contextRef="#ctx0" brushRef="#br0" timeOffset="165276.3907">30198 9219,'0'23,"-24"-23</inkml:trace>
  <inkml:trace contextRef="#ctx0" brushRef="#br0" timeOffset="165730.4624">30292 8960,'0'24,"0"-1,0 1,0 23,0-24,0 1,23 23,1-24,-24 24,47-23,-24-1,1 1,-1 0,1-24,0 0,-1 0,-23-24,24 0,-24 1,23-1,-23-23,0 24,24-24,-1 23,-23 1,24-1,-1-23,1 24,-1-1,1 1</inkml:trace>
  <inkml:trace contextRef="#ctx0" brushRef="#br0" timeOffset="165973.7081">30786 9242</inkml:trace>
  <inkml:trace contextRef="#ctx0" brushRef="#br0" timeOffset="166506.3309">31256 9078,'0'-24,"24"24,-24-23,0-1,0 1,-24-1,1 24,23-23,-47 23,23 0,-23 0,23 0,1 0,-1 0,1 23,23 1,-24-24,1 23,23 1,0-1,23 1,1-24,-1 23,1 1,-1-24,1 23,47 1,-48-24,1 23,23-23,-24 24,24-1,-23-23,-1 24,-23-1,0 1,-23-24,-1 24,-23-24,24 0,-24 0,0 0,23 0,-23 0,0 0,23 0</inkml:trace>
  <inkml:trace contextRef="#ctx0" brushRef="#br0" timeOffset="166715.3175">31703 9360,'0'0,"-24"0</inkml:trace>
  <inkml:trace contextRef="#ctx0" brushRef="#br0" timeOffset="179784.3676">30786 5291,'0'24,"0"-1,0 1,0-1,0 1,0-1,0 1,0-1,0 1,0 0,0-1,0 1,23-24,1 0,-24 23,23-23,1 0,-1 0,24 0,-23 0,23 0,-24 0,24 0,1 0,-1 0,0 0,23 0,-23 0,24 0,-1 0,1 0,-24 24,23-24,-23 0,24 0,-24 0,0 0,0 0,0 23,-23-23,46 0,-46 0,-1 0,24 0,-23 0,-1 0,1 0,-1 0,1 0,-1 0,1 0,-24-23,23 23,1 0,0-24,-24 1,23 23,1-24,-24 1,0-1,23 0,1 1,-24-1,23 1,-23-24,0 23</inkml:trace>
  <inkml:trace contextRef="#ctx0" brushRef="#br0" timeOffset="181098.0782">28128 6303,'0'23,"-23"-23,23 24,0-1,0 1,0 23,0-24,-24 24,24-23,0 23,0-24,0 1,0 23,24-24,-24 1,0-1,23 1,1-24,-1 24,24-24,-23-24,-1 24,1 0,-24-24,23 1,1-1,-1 1,1-24,-24 23,23 1,-23-1,24-23,-1 24,-23-1,0 1,0-1,0 1,0-1,0 1,0-1</inkml:trace>
  <inkml:trace contextRef="#ctx0" brushRef="#br0" timeOffset="181947.6167">28787 6585,'23'0,"-23"23,24-23,-24 24,23-24,1 0,-1 0,-23-24,0 1,24 23,-1-24,-23 1,0-1,24 24,-24 24,0-1,0 1,0-1,23-23,-23 24,0-1,0 1,24-24,-1 23,1-23,-1 0,-23-23,24 23,-24-24,23 1,1-1,-24 1,23 23,-23-24,24 1,0-1,-1 24,1 24,-24-1,23-23,-23 24,24-24,-24 23,23 1,-23-1,0 1,-23-24,23 23,-24-23,1 0</inkml:trace>
  <inkml:trace contextRef="#ctx0" brushRef="#br0" timeOffset="182116.3706">29092 6350,'-23'0</inkml:trace>
  <inkml:trace contextRef="#ctx0" brushRef="#br0" timeOffset="183323.3688">30010 6420,'-24'0,"1"0,-1 24,1-24,-1 23,1 1,-1-1,0-23,1 24,23-1,0 1,-24-1,24 1,0-1,24-23,-24 24,23-1,1-23,0 0,-1-23,1-1,-1 24,1-23,-1-1,1 24,-24-23,0-1,23 1,1-1,-24 1,0 46,0 1,0-1,0 1,0-1,0 1,0-1,23 1,1-1,-1-23,1 0,-1 0,-23-23,24 23,-1-24,-23 1,24 23,-1-24,1 24,-1 0,1 0,-1 0,1 0,-1 24,-23-1,0 1,0-1,0 1,-23-1,23-46,23 23,-23-24,0 1,24-1,-1 1,-23-1,24 1,0 23,-24-24,23 24,1 0,-1 0,-23 24,0-1,0 1,0-1,0 1,24-1,-24 1</inkml:trace>
  <inkml:trace contextRef="#ctx0" brushRef="#br0" timeOffset="184512.3724">27893 7479,'0'0,"23"0,1 0,0 0,-24-24,23 24,1 0,-24-23,23 23,-23-24,24 0,-24 1,23 23,-23-24,0 48,0-1,-23-23,23 24,0 0,0-1,0 1,0-1,0 1,0-1,23-23,1 24,-1-24,1 0,-1-24,1 24,-1-23,1 23,-24-24,23 24,1-23</inkml:trace>
  <inkml:trace contextRef="#ctx0" brushRef="#br0" timeOffset="184770.4563">28152 7220,'-24'0,"1"0</inkml:trace>
  <inkml:trace contextRef="#ctx0" brushRef="#br0" timeOffset="185517.3699">28387 7337,'0'-23,"0"-1,0 1,23 23,1 23,-1-23,-23 24,0-1,0 1,0-1,0 1,0 0,0-1,0 1,0-1,0-46,24-1,-1 1,-23-1,0 0,24 1,-1-1,1 1,0-1,-1 24,-23-23,24 23,-1 0,1 23,-1-23,-23 24,0-1,0 1,0-1,0 1,0 0,0-1,0 1,0-1,0 1</inkml:trace>
  <inkml:trace contextRef="#ctx0" brushRef="#br0" timeOffset="187363.1411">28904 7267,'0'23,"0"1,24-1,-24 1,0-1,0 1,23 0,-23-1,0 1,24-24,-24 23,23-23,1 0,-1 0,-23-23,24 23,-24-24,0 1,0-1,0 0,0 1,0-1,0 1,0-1,23 24,1 0,-24 24,23-24,1 23,-1-23,1 0,0 0,-1 0,1 0,-1 0,1 0,-1 0,-23-23,24 23,-1 0,-23-24,24 24,-1 0,-23-23,0-1,-23 24,-1 0,24 24,-23-24,-1 23,24 1,-23-1,23 1,0-1,0 1,23 0,-23-1,24-23,-1 0,-23 24,24-24,-1 0,1 0,-1 0,1 0,-1 0,1-24,-24 1,23 23,-23-24,24 0,-24 1,0-1,0 1,0-1,0 1,0-1,0 1,0-1,-24 24,48 0,-1 0,1 0,-1 0,1 24,-1-1,-23 1,24-1,-24 1,0-1,0 1,0-1,0 1,0 0,0-1,0 1,0-1,23-23,-23 24,24-24,-1 0,1 0,0 0,-1 0,-23-24,24 1,-1-1,1 24,-24-23,23-1,-23 0,24 24,-24-47,0 24,23-1,1 1,-24-24,0 23,0 1,0-1,0 1,0-1,0 1,0-1,0 1,-24 46,24 1,0-1,0 1,0-1,0 24,0-23,0-1,0 24,0-23,0-1,0 1,24-1,-24 1,23 23,1-47,-1 0,-23 24,47-24,-23 0,-1 0,1-24,-1 24,1-23,-1-1,1 0,-24 1,0-1,23 24,-23 24,0-1,0 1,0 0,0-1,24-23,-1 24,-23-48</inkml:trace>
  <inkml:trace contextRef="#ctx0" brushRef="#br0" timeOffset="187565.5282">30409 7102,'-23'0,"-1"0,1 0,23-23</inkml:trace>
  <inkml:trace contextRef="#ctx0" brushRef="#br0" timeOffset="187835.3707">29916 7173,'-24'0,"24"23,24-23,-1 0,1 0,-1 0,1 0,-1 0,1 0,23 0,-24 0,24 0,-23 0,-1 0,1 0</inkml:trace>
  <inkml:trace contextRef="#ctx0" brushRef="#br0" timeOffset="189134.3753">30621 7008,'0'24,"0"-1,0 1,0-1,0 1,0 23,0-24,0 1,0-1,0 1,0-1,0 1,0-1,0 1,0-1,0 1,0-48,0 1,0-1,0 1,24-1,-1 24,-23-23,24 23,-1 0,1 0,-1 23,1 1,-24-1,0 1,0-1,0 1,0 0,-24-1,1-23,23 24,-24-24,1 0,46 0,1 0,-24-24,23 24,1 0,-1 0,1-23,-1 23,1-24,-1 0,1 24,-1-23,1-1,23-23,-24 47,1-23,-1-24,1 23,-24 1,24-1,-1 1,1-1,-24-23,23 24,1-1,-24 1,0-1,-24 24,1-23,-1 46,1-23,-1 0,24 24,-47 23,23 0,1 0,23-24,0 24,0-23,0-1,0 24,0-23,0-1,23 1,1-1,23 1,0-24,-23 0,-1 0,1 0,-1 0,1 0,-1-24,1 24,-1 0,1-23,-1-1,1 1,-1-1,1 24,-24-23,0-1,0 1,0-1,-24 24,1 0,-1 24,1-1,-1 1,24-1,0 1,0-1,0 1,0-1,24 1,-1-24,1 24,23-24,0-24</inkml:trace>
  <inkml:trace contextRef="#ctx0" brushRef="#br0" timeOffset="190691.751">29163 7878,'0'-23,"23"-1,1 24,-24-23,24 23,-24 23,23 1,1-1,-24 1,0-1,0 1,23-24,-23 23,0 1,0-48,24 24,-24-23,23-1,-23 1,0-1,24 24,-1-23,1 23,-1 0,1 0,-24 23,23-23,1 0,-24 24,0-1,0 1,0-1,0-46,0-1,23 1,-23-1,24 24,-24-23,23-1,1 24,-1 0,1 0,-1 0,-23 24,24-24,-24 23,23-23,-23 24,0-1,0 1,24-1,-1-23,1 24</inkml:trace>
  <inkml:trace contextRef="#ctx0" brushRef="#br0" timeOffset="192152.4888">30127 7878,'0'0,"0"-23,0-1,-23 24,-1 0,1 0,-1 0,1 0,23 24,-24-1,1-23,23 24,-24-24,24 23,0 1,0-1,24-23,-1 0,1 0,-1-23,1 23,-24-24,23 1,1 23,-1-24,-23 48,0-1,24 1,-24-1,23 1,-23-1,24-23,-1 0,1 0,-1 0,1-23,-24-1,23 24,1 0,-24-23,0-1,23 1,1-1,-24-23,23 24,-23-24,0 23,24 1,-24-1,0 1,23-1,-23 1,-23 23,-1 23,24 1,0 23,0 0,0-24,0 1,0-1,0 24,0-23,0-1,0 1,0-1,24-23,-24 24,23-24,-23 23,24-23,0 0,-1 0,1-23,-1 23,-23-24,0 1,24-1,-24 1,0-1,0 1,-24 23,48 0,-1-24,1 24,-1 0,1 0,-1 0,1 0,-1 0,1 0,-24 24,0-1,0 1,0-1,0 1,0-1,23-23,1 0,-1 0,-23-23,24-1,-1 1,-23-1,0 1,0 46,0 1,0-1,0 1,0-1,24 1,-1-24,-23 23</inkml:trace>
  <inkml:trace contextRef="#ctx0" brushRef="#br0" timeOffset="192381.47">30997 7737,'0'-23,"0"46,-23-46,-1 23,1 0</inkml:trace>
  <inkml:trace contextRef="#ctx0" brushRef="#br0" timeOffset="192696.3803">30221 7737,'0'24,"24"-24,-1 0,1 0,-1 0,1 0,23 0,-24 0,24 0,-23 0,0 0,46 0,-46 0,23-24,-24 24</inkml:trace>
  <inkml:trace contextRef="#ctx0" brushRef="#br0" timeOffset="193433.9847">31186 7808,'0'-24,"0"1,23 23,-23-24,24 24,-1 0,1 0,-1 24,1-24,-1 23,-23 1,0-1,0 1,0-1,0 1,0-1,-23-23,-1 0,24 24,-23-24,46 0,1-24,-1 1,-23-1,24 24,-1-23,1-1,-1 1,1 23,-24-24,23 24,-23-23,24 23,-24 23,-24 1,1-1,23 1,0-1,0 1,0-1,0 1,0-1,23-23,1 24,-1-24,1-24</inkml:trace>
  <inkml:trace contextRef="#ctx0" brushRef="#br0" timeOffset="193769.8223">31844 8114</inkml:trace>
  <inkml:trace contextRef="#ctx0" brushRef="#br0" timeOffset="199679.4264">3434 11641,'0'24,"0"-1,0 24,0 0,0-23,0 23,0-23,-24-1,24 24,0 0,0-23,0-1,0 1,-23-1,23 1</inkml:trace>
  <inkml:trace contextRef="#ctx0" brushRef="#br0" timeOffset="200038.3862">3340 11712,'23'-24,"-46"48,70-71,-47 23,23 1,1-1,23 1,-24 23,1 0,-1 23,1-23,-1 24,-23-1,24 1,-1-1,-23 1,0-1,0 1,-23-1,23 1,-24-24,24 23,-47 1,24 0,-1-24,1 23,-1-23,1 0</inkml:trace>
  <inkml:trace contextRef="#ctx0" brushRef="#br0" timeOffset="200460.4283">3763 11735,'0'0,"-24"24,24-1,0 1,-23-1,23 1,0 23,0-23,0 23,0-24,0 1,0-1,0 1,0-1,-24 1,24-1</inkml:trace>
  <inkml:trace contextRef="#ctx0" brushRef="#br0" timeOffset="200910.3874">3669 11829,'0'0,"0"-23,0-1,0-23,23 24,-23-1,24-23,-1 24,1-1,-1 1,1 23,0 0,-1 0,1 23,-1 1,1-1,-24 24,0-23,0-1,-24 24,1-23,23-1,-47 1,47 0,-24-1,0-23,1 0,-1 0,1 0,46 0,1 0,-24 24,23-24,1 23,0-23,-1 24,1-24,-1 23,1 1,-1-1,-23 1,24-24,-24 23,23 24</inkml:trace>
  <inkml:trace contextRef="#ctx0" brushRef="#br0" timeOffset="201394.3371">4257 11735,'0'0,"0"-23,0-1,0 1,0-1,-24 24,1 0,-1 24,1-1,23 24,-24-23,1 23,23 0,0 0,0-23,0 23,0-24,0 1,0-1,23 1,1-24,-1 0,1 0,23 0,-24 0,-23-24,24 1,-1-1,1-23,-24 24,23-1,-23-23,0 23,0 1,-23-24,-1 23,24 1,-23-24,-1 23,24 1,-23 23</inkml:trace>
  <inkml:trace contextRef="#ctx0" brushRef="#br0" timeOffset="202128.4859">4563 11641,'0'0,"0"24,0 23,-24-24,24 1,0 23,0 0,0-23,0-1,0 1,0-1,24 1,-24-1,0 1,0-48,0 1,0-1,0 1,-24-1,24 1,-23-1,-1 0,24 1,0-24,0 23,-23-23,23 0,0 24,0-24,23 23,-23 1,24-1,-1 1,1 23,-1 0,1 0,-1 0,1 23,-1 1,24-1,-47 1,0-1,0 24,0-23,0-1,0 24,-23-23,-24-1,47 1,-24-24,1 0,23 23,-24-23,1 0</inkml:trace>
  <inkml:trace contextRef="#ctx0" brushRef="#br0" timeOffset="202528.3866">4892 11665,'0'0,"0"23,0 1,0-1,0 1,0-1,0 1,0 23,0-23,0-1,0 1,0-1,0 1,0-1,0 1,0-1</inkml:trace>
  <inkml:trace contextRef="#ctx0" brushRef="#br0" timeOffset="202773.3892">4821 11759,'0'-24,"0"1,24-24,-24 23,23 24,1-23,-24-1,23 1,1-1,23 1,-24 23,1-24,-1 24,25 0,-25 0,1 0,-1 0</inkml:trace>
  <inkml:trace contextRef="#ctx0" brushRef="#br0" timeOffset="202996.7115">4939 11806,'23'0,"1"0,-1 0,1 0,-1 0,25 0,-25 0,1 0</inkml:trace>
  <inkml:trace contextRef="#ctx0" brushRef="#br0" timeOffset="203207.3927">4892 12065,'0'0,"23"0,1 0,23 0,-24-24,1 24,-1 0,1-23,0 23,23-24</inkml:trace>
  <inkml:trace contextRef="#ctx0" brushRef="#br0" timeOffset="203554.3971">5480 11500,'0'0,"0"24,-24-1,24 1,0 23,0-24,0 24,0 0,0-23,0 23,-23-24,23 1,0 0,0-1,0 1,-24-1,24 1,0-1,-23-23</inkml:trace>
  <inkml:trace contextRef="#ctx0" brushRef="#br0" timeOffset="204004.0086">5362 11877,'-23'-283,"46"236,-23 377,24-660,-24 283,23 24,1 23,-1 0,1 0,-1 0,1 0,-1 0,24 47,-47-24,0 24,-23-23,-1 23,24-24,-23 1,-1-1,24 1,-23-1,-1-23,48 0,-1 0,1 24,-1-24,1 23,-1 1,24 0,-23-1,-1-23,25 47,-25-23,1-24,-24 23,23-23,1 0</inkml:trace>
  <inkml:trace contextRef="#ctx0" brushRef="#br0" timeOffset="204396.3883">5856 11477,'24'0,"-24"-24,23 24,1 0,-1 0,1 0,-1 0,1 0,23 0,0 0,-24 0,1 0,-1 0,24 0</inkml:trace>
  <inkml:trace contextRef="#ctx0" brushRef="#br0" timeOffset="204658.3916">6115 11477,'-24'0,"1"0,23 23,0 1,0-1,0 1,0-1,0 1,0-1,0 1,0-1,0 1,0-1,0 1,0-1,0 1</inkml:trace>
  <inkml:trace contextRef="#ctx0" brushRef="#br0" timeOffset="205016.6411">6491 11430,'0'-24,"24"24,-24-23,23 23,1 0,-1 0,1 0,-1 0,1 0,-1 0,1 0</inkml:trace>
  <inkml:trace contextRef="#ctx0" brushRef="#br0" timeOffset="205247.627">6562 11430,'-24'23,"48"-46,-48 70,24-24,0 1,0-1,0 1,0-1,24 1,-24-1,0 1,0-1,0 1,0-1,0 1</inkml:trace>
  <inkml:trace contextRef="#ctx0" brushRef="#br0" timeOffset="205450.6154">6444 11829,'71'-23,"-142"46,95-23,23 0,-47-23,23 23,1 0,23 0,-47-24,47 24</inkml:trace>
  <inkml:trace contextRef="#ctx0" brushRef="#br0" timeOffset="205802.3867">7056 11406,'0'24,"0"-1,0 1,0-1,0 1,0-1,0 24,0-23,0-1,0 24,0-23,0-1,0 1,0-1,-24 1,24-1</inkml:trace>
  <inkml:trace contextRef="#ctx0" brushRef="#br0" timeOffset="206046.3799">6938 11547,'0'-23,"0"46,0-70,23 24,1 23,0-24,-1 1,1 23,-1-24,1 24,-1 0,1 0,-1 0,1-23,-1 23,1 0,-1 0</inkml:trace>
  <inkml:trace contextRef="#ctx0" brushRef="#br0" timeOffset="206305.3886">6961 11665,'0'0,"24"0,0 0,23-24,-24 24,24 0,-23 0,-1 0,1 0,-1 0,1 0,-1 0</inkml:trace>
  <inkml:trace contextRef="#ctx0" brushRef="#br0" timeOffset="206532.4079">7056 11829,'0'24,"23"-24,1 0,-1 0,1 0,-1 0,1 0,-1 0,1 0,23 0</inkml:trace>
  <inkml:trace contextRef="#ctx0" brushRef="#br0" timeOffset="207020.4028">7949 11383,'0'-24,"-23"24,-1-23,-23-1,24 24,-1 0,1 0,-24 0,23 0,1 24,-1-24,1 23,-1 1,24 23,-24-24,24 1,0-1,0 1,0-1,24-23,-24 24,24-1,-1 1,1-24,-1 23,1-23,-1 24,1-24,-24 23,23-23,1 24,-24-1,0 1,0-1,-24 1,1-24,-1 0,1 23,-1 1,-23-24,0 24,23-1,-46-23,23 0</inkml:trace>
  <inkml:trace contextRef="#ctx0" brushRef="#br0" timeOffset="208067.3039">3057 12464,'24'0,"-1"0,1 0,-1 0,25 0,-25 0,24 0,0 0,-23 0,23 0,0 0,23 0,-23 0,24 0,-1 0,1 0,0-23,-1 23,24-24,-23 24,23-23,0 23,0-24,0 1,0-1,0 24,0-23,0 23,0-24,0 24,1-23,-1 23,-24 0,24-24,0 24,0 0,-23-23,23 23,0-24,-23 24,23 0,0-23,-24 23,24 0,-23-24,0 24,-1-23,1 23,-1-24,24 24,-47-23,0 23,24 0,-24 0,0 0,24 0,-24 0,0 0,0 0,0 0,0 0,0 0,0 0,0 0,0 0,0 0,0 0,0 0,0 0,0 0,0 0,24-24,-24 24,0 0,23 0,-23 0,0 0,24 0,-24 0,0 0,0 0,0 0,0 0,0 0,0 0,-23 0,23 0,-24 0,1 0</inkml:trace>
  <inkml:trace contextRef="#ctx0" brushRef="#br0" timeOffset="210925.3963">12347 11147,'24'0,"-24"-23,23 23,1 0,-1 0,1 0,-1 0,1 0,23 0,-24 0,1 0,-1 0,24 0</inkml:trace>
  <inkml:trace contextRef="#ctx0" brushRef="#br0" timeOffset="211241.3966">12465 11194,'0'24,"-24"0,24-1,0 1,0-1,0 1,0 23,0-24,0 24,0-23,0 23,0-24,0 1,0 23</inkml:trace>
  <inkml:trace contextRef="#ctx0" brushRef="#br0" timeOffset="211457.392">12300 11735,'24'0,"-1"0,24 0,-23 0,-1 0,1-23,23 23,0 0,-24-24</inkml:trace>
  <inkml:trace contextRef="#ctx0" brushRef="#br0" timeOffset="212544.1102">12959 11571,'0'23,"23"-23,1 0,-1-23,24-1,-23 1,-1-1,1 24,-1-23,1-1,-24 1,23-1,-23 1,24-1,-24-23,0 0,0 24,23-1,-23-23,0 23,24 1,-24-1,0 1,0-1,0 48,0-1,0 1,-24-1,1 24,23-23,0 47,-24-48,24 48,-23-24,23 23,0-23,-24 24,24-24,0 23,0-23,0 0,0 1,0-25,0 24,24 0,-24-23,0-1,23 1,1-24,-24 23,23-23,1 0,-24-23,0-1,0 1,0-1,0 1,0-1,-24 1,1-1,23 1,-24-1,1 24,-1-24,1 1,-1 23,24-24,-23 24,23-23,0-1,23 24,24 0,-23-23,23 23,0-24,-24 1,25 23</inkml:trace>
  <inkml:trace contextRef="#ctx0" brushRef="#br0" timeOffset="213331.3762">14676 11218,'0'-24,"0"1,0-1,0 1,-24 23,1 0,23 23,0 1,0-1,0 1,0 0,0 23,0-24,0 24,0-23,0 23,0-24,23 1,1-1,-1 1,-23-1,24 1,-1-24,1 0,-1 0,1 0,46-24,-46 24,-1-23,1-1,-1 1,1-1,-1 1,-23-24,24 0,-24 23,0 1,23-24,-23-24,0 47,0 1,0-1</inkml:trace>
  <inkml:trace contextRef="#ctx0" brushRef="#br0" timeOffset="215216.3999">16722 11265,'0'-23,"0"-1,-24 24,1 0,-1 0,1 0,-24 0,0 0,47 24,-24-1,-23 1,47-1,-24 1,1-1,23 1,0-1,0 1,0-1,0 1,0-1,47-23,-24 0,25-23,-25 23,1-24,-24 1,23-1,1 1,-1 23,-23-24,0 1,0-1,0 48,0-1,0 1,0-1,0 1,0-1,24-23,-24 24,23-24,1 0,-1 0,1 0,23-24,-24 1,1-1,-24 1,23 23,1-24,-1 1,1-1,-1 24,1 0,-1 0,-23 24,0-1,0 1,0-1,0 1,0-1,0 1,-23-24,23-24,23 1,-23-1,24 1,-1 23,1-24,-24 1,23 23,1 0,0 0,-1 0,-23 23,24-23,-1 24,1-24,-24 23</inkml:trace>
  <inkml:trace contextRef="#ctx0" brushRef="#br0" timeOffset="215852.4137">17709 11265,'0'-23,"-23"23,-1 0,1 0,-1 0,1 0,-1 23,1 1,-1-1,1-23,-1 47,24-23,-23-24,-1 23,24 1,0-1,0 1,24-24,-24 23,23-23,1 0,-1-23,1-1,-1 1,1-1,-24 1,23-24,1 23,-1 1,1-24,-1 23,-23-23,0 0,24 23,-24-23,0 24,0-1,0 1,0-1,-24 1,24 46,-23 24,23-23,-24 23,24 0,0-24,0 48,0-47,24 23,-1 0,-23-24,24 1,-1 23,-23-24,48 1</inkml:trace>
  <inkml:trace contextRef="#ctx0" brushRef="#br0" timeOffset="218131.3936">19097 10818,'0'0,"0"-23,-23 23,-1 23,24 1,0-1,-24 1,24-1,0 24,0-23,0-1,0 24,0-23,0 23,24-24,0 1,-1 23,1-23,-1-1,1 1,23-24,-47 23,47-23,-24 0,1 0,23-23,-24-1,24 1,-23 23,-1-24,1 0,-1 1,1-24,-1 23,1 1,-24-1,0-23,0 24,0-1,0 1,0-24,0 23,0 1,0-1,0 1</inkml:trace>
  <inkml:trace contextRef="#ctx0" brushRef="#br0" timeOffset="218744.7807">20132 10607,'0'0,"-24"0,1 23,23 1,-24-1,1 1,-1 23,1-24,23 1,-24-1,1 1,23-1,-24-23</inkml:trace>
  <inkml:trace contextRef="#ctx0" brushRef="#br0" timeOffset="220313.3993">21308 10959,'0'-23,"-24"-1,24 1,-23 23,23-24,-24 24,1 0,-1 0,1 0,-1 0,1 24,-1-1,1 1,-1-1,24 24,-23-23,23-1,0 1,0-1,0 1,23-24,-23 23,24-23,-1 0,1 0,-1 0,-23-23,24 23,-1-24,1 24,-24-23,0-1,23 24,-23-23,0-1,24 1,-24 46,0 1,0-1,0 1,23-1,1-23,-1 0,-23 24,24-24,-1 0,1 0,-1-24,1 1,-1 23,1 0,-24-24,23 1,1-1,-24 1,0-1,0 1,0-1,0 1,0-1,-24 24,1-23,-1-1,1 24,-1 0,1 0,23 24,23-1,24-23,-23 0,-1 0,24 0,-23 0,47-23,-48 23,24 0,-23-24,23 24,-24 0,1 0,-1 0,1 0,-24 24,0-1,0 1,-24-1,24 1,0-1,-23 1,23-1,0 1,0-1,0 1,0-1,23-23,-23 24,24-24,-1 0,1 0,-1 0,1 0,-24-24,47 24,-24-23,1-1,-1 1,24-1,-47 1,24-1,-1 24,-23-23,0-1,0 1,0-1,-23 24,-1 0,1 0,-1 0,24 24,-23-1,-1 1,24-1,0 1,0-1,0 1,0-1,24-23,-1 24,1-24,-1 0</inkml:trace>
  <inkml:trace contextRef="#ctx0" brushRef="#br0" timeOffset="221399.9904">22060 11100,'24'24,"-1"-24,1 0,-1 0,24 0,1 0,-1 0,-24 0,24 0,0 0</inkml:trace>
  <inkml:trace contextRef="#ctx0" brushRef="#br0" timeOffset="223687.8663">23495 10818,'0'-23,"0"46,0 1,0-1,0 1,0-1,0 1,0-1,0 1,0-1,24-23,-1 24,1-24,23 0,0 0,-24 0,1-24,-1 24,1-23,-1 23,1-24,-1 24,-23-23,0-1,24 24,-1-23,-23-1,0 1,-23 23,-1 0,24 23,0 1,0-1,0 1,0-1,0 1,0-1,24 1,-1-24,1 0,-1 0,1 0,-1 0,1-24,-24 1,23 23,1-24,-1 24,-23-23,24-1,-1 1,-23-1,24 24,0 0,-1 24,1-24,-24 23,0 1,0-1,0 1,0-1,0 1,23-48,-23 1,24-1,-1 24,-23-23,24 23,-1-24,1 1,-1 23,1 0,-24 23,0 1,0-1,23 1,-23-1,24-23,-24 24,0-1,23-23,1 0,-1 0,-23-23,0-1,24 24,-24-23,23-1,-23 1,0-1,0 1,0 46,0 1,0-1,0 1,24-1,-1-23,-23 24,24-24,-1 0,1 0,-1-24,1 24,-24-23,23-1,1 1,-24-24,24 23,-1 1,-23-1,24 1,-24-1,0-23,23 24,-23-1,0 1,0-1,0 1,0-1,0 0,0 48,0 0,0-1,0 1,0 23,0-24,0 24,0-23,0 23,0-24,24 1,-24 23,0-24,0 1,23-1,1-23,-24 24,23-1,1-23,-1 0,1-23</inkml:trace>
  <inkml:trace contextRef="#ctx0" brushRef="#br0" timeOffset="224044.4021">24624 10818,'0'0,"23"0,1 0,-1-23,1 23,23 0,0 0,-23 0,23-24,0 24,23 0,-23-23,-23 23</inkml:trace>
  <inkml:trace contextRef="#ctx0" brushRef="#br0" timeOffset="224271.4135">24647 10654,'0'0,"0"23,-23-23</inkml:trace>
  <inkml:trace contextRef="#ctx0" brushRef="#br0" timeOffset="226106.4011">25447 10818,'0'0,"0"-23,-23 23,-1 0,0 0,1 0,-1 0,24 23,-47-23,47 24,-23-1,-1 1,1-24,23 23,0 24,0-23,0-1,23 1,1-24,-1 0,1 0,-1-24,1 1,-1 23,1-24,0 24,-1-23,-23-1,47 1,-47-1,0 48,0-1,0 1,0-1,24-23,-1 24,1-24,-1 0,1 0,-1 0,1 0,-1 0,1 0,-1 0,1-24,-1 24,-23-23,24-1,-1 1,-23-1,0 1,0-1,0 1,0-1,0 1,-23-1,-1 1,-23 23,0 0,24 0,-1 0,1 0,-1 0,1 23,23 1,0-1,0 1,23-24,1 0,-1 0,1 0,-1 0,24 0,-23 0,23 0,-24-24,24 24,-23-23,23 23,-24-24,1 24,-1 0,1 0,0 0,-24 24,0-1,0 1,0-1,0 1,0-1,0 1,23-1,-23 1,0-1,24-23,-1 0,1 0,-1 0,1 0,-1 0,-23-23,24 23,-1-24,-23 1,24-1,-1 24,-23-23,24-1,-24 1,-24 46,24 1,-23-1,23 1,0-1,-24 1,24-1,24-23,-1 0,1 0,-1 0,1-23,-24-1,23 1,1-1,-1 24,1-23,-1-1,-23 1,24 23,-24 23,-24 1,24-1,0 1,0 23,0-24,-23 1,-1 23,1-24,23 24,-47 24,47-48,-47 1,47 23,-24-23,1-1,-1-23,1 0,23-23,23-1,1 1,-1-1,1 0,23 1,-24-24,1 47,-1-24</inkml:trace>
  <inkml:trace contextRef="#ctx0" brushRef="#br0" timeOffset="226532.4087">27046 10959,'24'24,"-24"-1,-24 1,1-1,-1-23,1 24,-1-24,24 23</inkml:trace>
  <inkml:trace contextRef="#ctx0" brushRef="#br0" timeOffset="228493.419">27846 10865,'23'0,"1"-23,-24-1,23 1,1 23,-24-24,24 1,-1-1,1 1,-1-1,1-23,-24 24,23-1,1-23,-24 23,0 1,23-24,1 23,-24 1,0-1,0 1,0-1,0 1,0-1,0 1,0 46,0 24,0-23,0 23,-24 0,24-24,-23 24,23 0,0 1,0-25,0 24,0-23,0-1,0 24,0-23,23-1,1-23,-1 0,1 0,-1 0,1 0,-1-23,1 23,23-24,-24 1,1-1,46 1,-46-1,-1 1,24-1,1-23,-25 0,1 23,-1 1,1-1,-1 1,-23-1,0 1,0-1,-23 48,23-1,-24 1,24 23,-23-24,-1 1,24-1,-23 25,-1-25,0 1,24-1,0 1,-23-1,23 1,-24-1,24 1,-23-24,23 23,0-46,0-1,23 24,-23-23,24-1,-1 1,1 23,0 0,-1-24,1 24,-1 0,1 0,-1 0,1 0,-24 24,23-24,-23 23,24 1,-24-1,0 1,0-1,23-23,-23 24,24-24,-1 0,1 0,-1 0,1-24,-1 1,1 23,-1-24,-23 1,0-1,24 1,-24-1,0 1,0-1,0 1,-24 23,24 23,-23-23,23 24,-24-1,24 1,0-1,0 1,0-1,0 1,0-1,24-23,-1 0,-23-23,47 23,-23 0,-24-24,23 24,1-23,-1-1,1 24,-1 0,1 0,0 0,-24 24,23-24,-23 23,0 1,0-1,-23-23,23-23,23 23,1-24,-1 1,1-1,-1 1,1 23,-1-24,1 24,-1 0,1 0,-1 24,-23-1,0 1,0-1,0 1,0-1,0 1,24-24,-24 23</inkml:trace>
  <inkml:trace contextRef="#ctx0" brushRef="#br0" timeOffset="228926.411">27775 10583,'24'0,"-1"0,1 0,-1-24,1 24,23 0,0 0,0 0,24 0,-24 0,23-23,1 23</inkml:trace>
  <inkml:trace contextRef="#ctx0" brushRef="#br0" timeOffset="230281.1035">14299 12559,'0'23,"-23"-23,23 24,-24-1,24 1,0-1,0 24,-23-23,23 46,-24-23,24 0,0 0,0 0,0 0,24 0,-1 1,-23-25,24 1,-1-1,1 1,-1-24,24 0,-23 0,23 0,0 0,-24-24,24 1,1-1,-1 1,-24-25,24 25,0-24,-23 23,23-23,-47 0,47 0,-47 24,0-24,23 23,-23 1,0-24,0 23,0 1,0-1,-23 24,23-23</inkml:trace>
  <inkml:trace contextRef="#ctx0" brushRef="#br0" timeOffset="230881.4147">15828 12582,'0'24,"0"-1,-24 1,24-1,0 24,-23-23,-1 23,24-24,-23 1,-1 23,24-24,-23 1,23 23,-24-24,1 1,23-1</inkml:trace>
  <inkml:trace contextRef="#ctx0" brushRef="#br0" timeOffset="231250.4114">15546 12723,'23'0,"1"0,-24 24,23-1,1 1,-24-1,23-23,1 24,-1-1,1-23,-1 24,1-1,-1 1,1-24,-1 0,-23 23,24 1,0-1,-1-23</inkml:trace>
  <inkml:trace contextRef="#ctx0" brushRef="#br0" timeOffset="231538.4426">15522 12911,'24'0,"-1"-23,1 23,23-24,-24 24,1 0,23 0,-24 0,24-23,0 23,-23 0,23 0,-23 0,-1 0</inkml:trace>
  <inkml:trace contextRef="#ctx0" brushRef="#br0" timeOffset="232202.4119">16369 12582,'-24'0,"1"24,23-1,0 1,0-1,-24 24,24 0,0 0,0-23,0 23,0 0,0-24,24 1,-1-1,-23 1,24-1,-24 1,23-1,1-23,-24 24,23-24,1 0,-1 0,25-24,-1 1,-47-1,23 1,1-1,-1 1,-23-24,0 23,24-23,-24 24,0-24,0 0,0 23,0-23,0 24,23-1,-23 1,0-1,0 1</inkml:trace>
  <inkml:trace contextRef="#ctx0" brushRef="#br0" timeOffset="232740.4076">17121 12253,'-23'0,"23"23,0 1,0-1,-24-23,1 47,-1-23,24-1,0 1,-23-1</inkml:trace>
  <inkml:trace contextRef="#ctx0" brushRef="#br0" timeOffset="234210.4185">18486 12747,'0'23,"0"1,23-24,1 0,-24-24,23 1,1 23,-1-24,1 24,-1-23,-23-1,24 24,-1-23,-23-1,0 1,0 46,0 1,0-1,0 1,0-1,0 1,0 23,0-24,0 1,0-1,0 24,0-23,24-24,-1 23,1-23,-1 0,1 0,-24-23,23 23,1-24,-1 1,1-1,-1 1,-23-1,24 1,-1-1,-23 1,0-1,24 24,-24-23,23 23,-23 23,24-23,-24 24,24-24,-24 23,23 1,-23-1,0 1,0-1,0 1,0-1,0 1,-23-24,-1 0,0 0</inkml:trace>
  <inkml:trace contextRef="#ctx0" brushRef="#br0" timeOffset="234422.4134">18744 12512,'0'0,"0"-24,-23 24</inkml:trace>
  <inkml:trace contextRef="#ctx0" brushRef="#br0" timeOffset="236461.4109">19920 12653,'0'0,"0"-24,0 1,0-1,-23 24,-1 0,1 0,-1 24,1-24,-1 47,1-24,-1 1,1-1,-1 1,0 23,24-24,-23 1,23-1,0 1,0 23,23-47,1 0,0 0,-1-24,1 24,-24-23,23-1,1 1,-1 23,-23-47,24 23,-1 1,-23-1,24 1,-1-1,-23 48,0-1,0 1,0-1,0 24,0-23,0-1,0 1,0-1,24 1,-1-24,1 0,-1 0,1 0,-1 0,1-24,-1 24,24-23,-47-24,47 47,-23-47,-1 23,1 1,-1-24,1 0,0 0,-1 23,-23-46,47 46,-23-23,-24 0,0-24,0 48,0-1,0 1,-24 23,1 0,-1 0,1 23,-1 1,24-1,-24 24,1 0,23-23,0 23,-24 0,24 0,-23 0,23 0,0-23,0 23,0-24,0 24,23-23,1-1,-24 1,23-24,1 0,0 0,-1-24,-23 1,24 23,-1-24,1 1,-1-1,1 1,-24-1,0 1,23-1,1 1,-24-1,23 24,1 0,-24 24,23-24,-23 23,0 1,24-24,-24 23,0 1,23-1,-23 1,0-1,-23 1,-1-24,24 23,-23-23,-1 0,1 0,46 0,1 0,-1 0,1 0,-1-23,1-1,-1 1,1-1,-1 1,1 23,-1-24,1 1,-24-1,23 1,-23-1,0 48,0-1,-23 1,23-1,0 1,0-1,0 1,0-1,0 1,0-1,0 1,23-24,1 0,-1 0,-23-24,0 1,24-1,-24 1,23-1,-23 1,0-1,0 1,0-1,-23 1,23-1,23 24,1 0,0 0,-1 0,1 0,-1-23</inkml:trace>
  <inkml:trace contextRef="#ctx0" brushRef="#br0" timeOffset="238674.4188">22272 12559,'0'0,"-23"23,-1 24,24-23,0-1,0 1,24 23,-1-24,-23 1,24 23,-1-47,-23 23,47 1,-23-24,-24 23,23-23,1 0,23 0,-47-23,23 23,-23-24,24 1,-1 23,-23-24,24 1,-24-1,23 1,-23-1,0 1,0-1,0 1,0 46,0 1,0-1,0 1,0-1,0 1,24-1,-24 1,23-24,1 0,-1 0,1 0,-1 0,1 0,-1-24,1 1,-1-1,-23 1,24 23,0-24,-24 1,23-1,1 24,-1-23,1 23,-1 0,1 0,-1 0,-23 23,24 1,-24-1,0 1,0-1,0 1,0-1,0 1,0-1,23-46,-23-1,24 1,-1-1,-23 1,24 23,-24-24,23 1,1 23,-24 23,0 1,0-1,23 1,1-1,-24 1,23-1,1-23,-1 0,-23-23,24-1,-24 1,0-1,0 1,23 23,-23-24,0 1,0 46,0 1,0-1,24 1,-24-1,23-23,-23 24,24-24,-24 23,23-23,1 0,-24-23,24 23,-24-24,23 24,-23-23,0-1,24 1,-1-1,1 1,-24-1,0-23,23 24,-23-1,24-23,-24 0,0 23,23-23,-23 24,0-1,0 1,0-1,0 1,0 46,0 1,-23 23,23-24,0 24,0-23,0 23,0 0,-24 0,24-23,0 23,0-24,0 1,0 23,0-24,0 1,24-24,-1 0,1 0,-1 0,1 0</inkml:trace>
  <inkml:trace contextRef="#ctx0" brushRef="#br0" timeOffset="239007.4319">23495 12606,'0'23,"0"-46,24 23,-1-24,24 24,-23 0,23 0,0 0,-24 0,24 0,0 0,-23-23,-1 23,24 0,-23 0,-1-24</inkml:trace>
  <inkml:trace contextRef="#ctx0" brushRef="#br0" timeOffset="239194.4184">23471 12488,'0'0</inkml:trace>
  <inkml:trace contextRef="#ctx0" brushRef="#br0" timeOffset="241061.1916">24224 12606,'0'0,"0"-24,-23 24,-1 0,1 0,-25 0,25 24,-1-1,1 1,-1-24,1 23,23 1,0-1,0 1,0-1,0 1,23-24,1 0,-1 0,1 0,-1 0,-23-24,24 1,0 23,-24-24,23 1,-23-1,24 48,-24-1,23-23,-23 24,0-1,24-23,-1 0,1 0,-1 0,1 0,-1 0,1 0,-24-23,23 23,1-24,-24 1,23-1,24 1,-47-24,0 23,0 1,0-24,0 23,0 0,0 1,-23-1,-1 24,1 0,-1 0,1 0,23 24,0-1,0 1,23-24,1 0,-24 24,47-24,-24 0,24 0,-23 0,-1-24,48 24,-48 0,1 0,-1 0,1-24,0 24,-1 0,-23 24,0 0,0-1,0 1,0-1,0 1,-23-1,23 1,0-1,0 1,0-1,23 1,1-24,-1 0,1 0,-1 0,1-24,-24 1,23-1,1 24,-1-23,-23-1,24 1,-1-1,1 24,-24-23,23-1,1 24,-24 24,0-1,-24 1,1-1,23 1,0-1,-24 1,24-1,0 1,24-24,-1 0,1 0,-1 0,-23-24,24 1,-24-1,23 24,1-23,-24-1,47 1,-24-1,-23 1,24-1,-1 24,-23-23,0 46,0 1,0-1,0 1,-23-1,23 24,-24-23,24 23,0 0,-23 0,23 0,-24 0,1 0,23-24,-24 24,1 0,23-23,-24 23,1-23,-1-1,1-23,-1 24,1-24,-1 0,24-24,0 1,24-1,-1 1,-23-1,24 0,23 1,-24-24,1 23,23 1,0-1,-24 1,24-1,-23 1,-1-1,1 24,23-23,-23 23</inkml:trace>
  <inkml:trace contextRef="#ctx0" brushRef="#br0" timeOffset="241260.4289">25729 12770,'0'0</inkml:trace>
  <inkml:trace contextRef="#ctx0" brushRef="#br0" timeOffset="246237.6966">9243 11477,'0'23,"0"1,0-1,0 1,0-1,0 24,-24-23,24 23,0-24,-23 1,23 23,0-24</inkml:trace>
  <inkml:trace contextRef="#ctx0" brushRef="#br0" timeOffset="246641.2387">8984 11500,'-23'0,"-1"24,24-1,-23 1,-1 23,24-24,-24 24,1 0,23-23,0 23,0 0,0-23,0-1,0 24,23-23,1-1,0 1,23-1,0-23</inkml:trace>
  <inkml:trace contextRef="#ctx0" brushRef="#br0" timeOffset="246961.4198">9572 11500,'24'0,"-1"0,-23 24,24-1,-24 1,0 23,0-24,0 24,0 0,0-23,-24 23,24-24,-47 25,47-25,-47 1</inkml:trace>
  <inkml:trace contextRef="#ctx0" brushRef="#br0" timeOffset="248310.4399">3904 15169,'0'-23,"24"23,-24-24,23 24,1 0,-1 24,1-24,-1 23,-23 1,0-1,0 1,0-1,-23 1,-1-1,24 1,-23 23,-1-24,1-23,-24 24,47-1,-24 1,1-24,-1 23,48-23,23 0,0 0,-24 0,1-23,-1 23,24 0,-23 0,23 0,0 0,-24 0,1 0</inkml:trace>
  <inkml:trace contextRef="#ctx0" brushRef="#br0" timeOffset="248822.8166">3457 15075,'0'0,"0"24,0-1,0 1,0-1,0 1,0 23,0-24,0 24,0 0,0 0,24-23,-1-1,-23 1,47 23,-23-24,-1 1,48-24,-24 23,0 1,24-24</inkml:trace>
  <inkml:trace contextRef="#ctx0" brushRef="#br0" timeOffset="249255.4218">4492 15146,'0'23,"0"1,0 23,0-24,-23 24,23-23,-24 23,24-24,-24 24,1-23,23 23</inkml:trace>
  <inkml:trace contextRef="#ctx0" brushRef="#br0" timeOffset="250284.4496">5927 14981,'0'23,"0"1,0 0,23-24,-23 47,0-24,0 1,0-1,0 24,0-23,0-1,-23 24,-1 0,24-23</inkml:trace>
  <inkml:trace contextRef="#ctx0" brushRef="#br0" timeOffset="250640.4213">5880 15052,'23'-24,"-46"48,46-72,1 25,-1 23,-23-24,0 1,24 23,-1 0,1 0,-1 0,1 0,-24 23,23-23,-23 24,24-24,-24 23,0 1,0 0,0-1,0 1,-24-24,24 23,-23 1,-1-24,1 0,-1 23</inkml:trace>
  <inkml:trace contextRef="#ctx0" brushRef="#br0" timeOffset="251066.4634">6326 15004,'0'24,"0"0,0 23,0-24,0 1,-23 23,23-24,0 1,0-1,0 24,-24-47,24 24,0-1</inkml:trace>
  <inkml:trace contextRef="#ctx0" brushRef="#br0" timeOffset="251516.4196">6256 15216,'47'-235,"-94"588,47-471,70-117,-46 211,0 1,-1 23,1 0,-1 23,1 1,-1-24,-23 23,0 1,0 0,-23-1,23 1,-24-24,24 23,-23-23,-1 0,1 0,46 24,-23-1,24-23,-1 24,-23-1,24 1,-1-24,1 23,-24 1,23-1,1 1,-24-1,23 1</inkml:trace>
  <inkml:trace contextRef="#ctx0" brushRef="#br0" timeOffset="251971.4298">6797 15004,'0'0,"0"-23,-24 23,1 0,-1 0,24 23,-47 1,47 0,0-1,-23 24,23-23,0-1,0 24,23-23,-23-1,24 1,-1-24,1 23,-1-23,1 0,-1 0,1-23,-24-1,23 1,1-1,-24 1,0-1,0 1,0-1,0-23,0 24,0-1,0 0,-24 24,24-23,-23 23</inkml:trace>
  <inkml:trace contextRef="#ctx0" brushRef="#br0" timeOffset="252501.1822">7103 14934,'0'23,"0"1,0-1,0 1,0 0,0 23,0-24,0 1,0-1,-24 1,24 23,0-24,-23 1,23-1</inkml:trace>
  <inkml:trace contextRef="#ctx0" brushRef="#br0" timeOffset="252774.182">7056 15169,'47'-235,"-94"588,47-471,70-141,-70 236,24 23,-1 0,24 0,-23 0,-1 0,1 0,-24 23,0 1,0-1,0 1,-24-24,1 23,-1 1,-23 0</inkml:trace>
  <inkml:trace contextRef="#ctx0" brushRef="#br0" timeOffset="253345.4222">7408 15004,'24'0,"-48"0,48-23,-24-1,0 1,-24 23,1 0,-1 23,1 1,23-1,-24 1,1 0,23 23,0 0,0-24,0 1,0-1,0 1,0-1,0 1,47-1,-24-23,1 0,-1 0,24 0,-47-23,24 23,-1-24,-23 1,24 23,-24-24,0 1,23-1,-23 1,0-24,0 23,-23 1,23-1,-24 0,24 1</inkml:trace>
  <inkml:trace contextRef="#ctx0" brushRef="#br0" timeOffset="253936.4592">8184 14957,'0'-23,"-23"23,-1 0,24-24,-23 24,23-23,-24 23,1 0,-1 0,1-24,-1 24,1 0,-1 0,1 24,-1-24,1 0,-1 23,24 1,0-1,0 1,0-1,0 1,24 0,-1-1,1 24,-1-23,1-24,-1 23,1 1,-1-24,1 23,-24 1,0-1,-24-23,1 0,-24 0,23 0,-23 0,0 0,24 0,23-23</inkml:trace>
  <inkml:trace contextRef="#ctx0" brushRef="#br0" timeOffset="254413.428">8279 14934,'23'0,"1"0,-1-24,1 24,-1 0,24 0,-23 0,23 0,-47-23</inkml:trace>
  <inkml:trace contextRef="#ctx0" brushRef="#br0" timeOffset="254667.4158">8443 14910,'0'71,"94"-165,-188 117,71 71,23-46,0-25,0 24,0-23,-24-24,24 23,0 1,0-1,0 1</inkml:trace>
  <inkml:trace contextRef="#ctx0" brushRef="#br0" timeOffset="254848.6029">8349 15240,'165'0,"-306"0,117 0,236 0,-189-24</inkml:trace>
  <inkml:trace contextRef="#ctx0" brushRef="#br0" timeOffset="255705.9029">8796 14910,'0'-23,"23"23,1 0,23 0,-23 0,-1 0,1 0,23 0,-24-24,1 24,23 0,-24 0</inkml:trace>
  <inkml:trace contextRef="#ctx0" brushRef="#br0" timeOffset="255943.0012">9008 14910,'0'24,"141"-118,-282 164,117-23,24-23,0-1,-23 1,23 0,0-1,0 1,0-1,0 1,0-1,0 1</inkml:trace>
  <inkml:trace contextRef="#ctx0" brushRef="#br0" timeOffset="256364.47">9337 14910,'0'-23,"23"23,1 0,-1 0,24-24,0 24,1 0,-25 0,24-23</inkml:trace>
  <inkml:trace contextRef="#ctx0" brushRef="#br0" timeOffset="256614.4329">9501 14910,'-47'118,"236"-306,-331 258,95 72,47-119,0 1,0-1,0 1,0-1,0 1,-23-24</inkml:trace>
  <inkml:trace contextRef="#ctx0" brushRef="#br0" timeOffset="256812.4233">9384 15193,'141'-24,"-282"48,329-48,-141 1,-23 23,23 0,-24 0,1 0,23 0</inkml:trace>
  <inkml:trace contextRef="#ctx0" brushRef="#br0" timeOffset="257276.436">10207 14840,'0'0,"-23"0,-1 0,0 0,1 0,23 23,-24-23,1 24,-1 23,1-24,23 1,0-1,0 1,0 0,0-1,23 1,1-1,-1 1,1-24,-1 0,25 0,-25 0,1 0,-24-24,23 24,1-23,-24-1,0 1,0-1,0 0,0 1,0-1,-24 1,1-1,23 1</inkml:trace>
  <inkml:trace contextRef="#ctx0" brushRef="#br0" timeOffset="258030.4326">10419 14840,'0'23,"0"1,0-1,0 1,0 23,-24 0,24-23,0-1,0 1,0-1,0 1,0-1,0-46,0-1,0 1,0-1,0 1,0-1,0-23,0 23,0 1,24-1,-24 1,23-1,-23 1,24 23,-1 23,1 1,-24-1,0 1,23-1,1 1,-24 23,0-23,23-24,1 23,-1 1,-23-1,24 1,-1-24,-23-24,24 24,-24-23,0-1,0 1,23-1,-23-23,0 23,0-23,0 24,0-24,0 23</inkml:trace>
  <inkml:trace contextRef="#ctx0" brushRef="#br0" timeOffset="260923.4351">12136 14840,'0'0</inkml:trace>
  <inkml:trace contextRef="#ctx0" brushRef="#br0" timeOffset="261149.3546">12065 15099,'0'0,"24"0</inkml:trace>
  <inkml:trace contextRef="#ctx0" brushRef="#br0" timeOffset="261747.4381">13805 14746,'0'-24,"24"24,-1-23,1 23,23-24,-24 24,1 0,23 0,0 0</inkml:trace>
  <inkml:trace contextRef="#ctx0" brushRef="#br0" timeOffset="262027.1687">13970 14722,'0'0,"0"24,0-1,0 1,0-1,0 1,0-1,0 1,-24 23,24-24,0 1,-23-1,23 1,0 0</inkml:trace>
  <inkml:trace contextRef="#ctx0" brushRef="#br0" timeOffset="262234.1515">13805 15122,'71'0,"-142"0,189 0,-71-23,0 23,-23 0,-1-24,1 24</inkml:trace>
  <inkml:trace contextRef="#ctx0" brushRef="#br0" timeOffset="263291.6815">14252 14746,'24'0,"-1"0,-23-24,24 24,-1 0,24 0,-23 0,-1 0,1-23,23 23,-24 0,24 0,-23 0</inkml:trace>
  <inkml:trace contextRef="#ctx0" brushRef="#br0" timeOffset="263562.4331">14440 14746,'0'23,"0"1,-23-24,23 23,0 1,0-1,0 1,0-1,-24 1,24-1,0 1,-23-1,23 1</inkml:trace>
  <inkml:trace contextRef="#ctx0" brushRef="#br0" timeOffset="264189.4659">15875 14699,'0'23,"0"1,0 23,0 0,0-24,0 1,0-1,0 1,0-1,0 1,0-1,0 1</inkml:trace>
  <inkml:trace contextRef="#ctx0" brushRef="#br0" timeOffset="264516.4416">15851 14746,'0'-24,"0"48,0-71,0 23,24-23,0 24,-1-1,1 1,-1-1,1 24,-1 0,1 0,-1 0,1 24,-1-1,-23 1,0-1,0 1,0 23,0-24,-23-23,23 24,-24-1,1 1,-24-24,23 0,1 23</inkml:trace>
  <inkml:trace contextRef="#ctx0" brushRef="#br0" timeOffset="264989.045">16251 14675,'0'24,"0"-1,0 24,0-23,0-1,0 24,0-23,0-1,0 1,0-1,0 1,0-1</inkml:trace>
  <inkml:trace contextRef="#ctx0" brushRef="#br0" timeOffset="265454.4335">16251 14722,'47'-141,"-47"94,-94 494,141-706,47 48,-70 187,-1 24,1 0,-1 24,1-1,-24 1,0-1,0 24,0 0,-24-23,1-1,-1 1,1-24,-1 23,1 1,-1-24,1 0,-1 0,24-24,24 24,-1 0,1 24,23-24,-47 23,23-23,1 24,-24-1,47 24,-47-23,23-1,1 1,0-24</inkml:trace>
  <inkml:trace contextRef="#ctx0" brushRef="#br0" timeOffset="265859.036">16792 14675,'0'24,"0"-1,0 24,0-23,0-1,0 1,24-1,-24 1,0-1,0 1,0-1,0 1,0-1</inkml:trace>
  <inkml:trace contextRef="#ctx0" brushRef="#br0" timeOffset="266129.0146">16839 14793,'47'-165,"-94"330,118-330,-71 142,0-1,23 1,1 23,-1-24,1 24,-1 0,1 0,23 0,0 0,-23 0,-1 0</inkml:trace>
  <inkml:trace contextRef="#ctx0" brushRef="#br0" timeOffset="266383.4518">16863 14816,'0'0,"23"0,1 0,-1 0,1 0,-1 0,1 0,-1 0</inkml:trace>
  <inkml:trace contextRef="#ctx0" brushRef="#br0" timeOffset="266599.4371">16839 15004,'71'24,"-142"-48,189 48,-95-24,1 0,-1 0,1 0,-1-24,1 24</inkml:trace>
  <inkml:trace contextRef="#ctx0" brushRef="#br0" timeOffset="267445.4658">17615 14652,'0'-24,"0"1,0-1,-23 24,23-23,-47 23,23 0,1 0,-1 23,1-23,-1 24,1-1,-1-23,24 24,0-1,0 1,24-1,-1-23,-23 47,47-23,-23-24,-1 23,1 1,-1-1,1-23,-1 24,-23-1,24-23,-24 24,0-1,-24 1,1-24,23 23,-24-23,1 24,-1-24,1 0,-1 0,-23 0,0 0,24 0,-1-24</inkml:trace>
  <inkml:trace contextRef="#ctx0" brushRef="#br0" timeOffset="267873.4511">17804 14675,'0'0,"0"24,0-1,0 1,0-1,0 1,0-1,0 1,0-1,0 1,-24-1,24 1,0-1,0 1</inkml:trace>
  <inkml:trace contextRef="#ctx0" brushRef="#br0" timeOffset="268179.9982">17804 14675,'-24'282,"48"-564,-24 259,23-1,1 24,-1-23,-23-1,47 24,-23-23,-1 23,24-24,-23 24,23 0,-24-23,24 23,-23 0,-1 0,24 0,-23 0,-1 0</inkml:trace>
  <inkml:trace contextRef="#ctx0" brushRef="#br0" timeOffset="268421.9745">17851 14793,'23'0,"1"0,281-235,-587 470,212-235,164 0,-71 0,1 0,-1 0,1 0</inkml:trace>
  <inkml:trace contextRef="#ctx0" brushRef="#br0" timeOffset="268665.4438">17851 15004,'0'0,"23"0,1 0,-1 0,1 0,-1 0,1 0,23 0,0-23</inkml:trace>
  <inkml:trace contextRef="#ctx0" brushRef="#br0" timeOffset="269119.4401">18697 14652,'-23'0,"23"23,0 1,0-1,-24-23,24 24,0 23,0-24,-23 1,23-1,-24 1,24-1,-23 1,23-1</inkml:trace>
  <inkml:trace contextRef="#ctx0" brushRef="#br0" timeOffset="269583.4518">18580 14793,'164'-306,"-352"729,212-540,164-189,-165 306,1 0,-1 24,1-24,-1 23,1-23,-1 24,-23-1,0 1,0-1,-23 1,-1-1,1 1,-1-1,1-23,-1 24,1-24,-1 23,1-23,-1 0,1 0,46 0,1 24,23-24,0 23,0 1,-24-24,1 23,-1-23,1 24,-1-24,1 23,-1-23</inkml:trace>
  <inkml:trace contextRef="#ctx0" brushRef="#br0" timeOffset="270996.4394">19215 14605,'0'-24,"0"48,0-1,23-23,1 24,-24-1,23 24,1-47,-24 24,23-1,1 1,-1-1,1 1,-1-1,-23 1,24-24,-24-24,23 1,-23-1,0 1,24-1,-24 1,23-1,-23 1,24-1,-24-23,0 24,0-1,0 1,23-1</inkml:trace>
  <inkml:trace contextRef="#ctx0" brushRef="#br0" timeOffset="271347.7203">19826 14581,'0'-23,"0"46,0 1,-23-1,23 1,0-1,0 1,0-1,0 1,0-1,0 1,0-1,0 1,0-1</inkml:trace>
  <inkml:trace contextRef="#ctx0" brushRef="#br0" timeOffset="271600.7055">19826 14605,'47'-118,"-94"236,94-259,0 117,-47 1,47 23,-23-24,23 24,-24 0,1 0,23 0,-24 0,24 0</inkml:trace>
  <inkml:trace contextRef="#ctx0" brushRef="#br0" timeOffset="271875.6858">19873 14699,'24'0,"-1"0,1-24,-1 24,1 0,-1 0,1 0,-1 0,1 0,-1 0,1 0</inkml:trace>
  <inkml:trace contextRef="#ctx0" brushRef="#br0" timeOffset="272092.5157">19803 14887,'141'0,"-24"-165,-375 330,446-165,-165 0,1 0,23 0,0 0</inkml:trace>
  <inkml:trace contextRef="#ctx0" brushRef="#br0" timeOffset="272582.4421">20720 14558,'0'-24,"0"48,-24-48,24 1,0-1,-23 1,-1 23,1 0,-1-24,-23 24,24 0,-1 0,1 24,-1-24,1 0,23 23,0 1,-24-24,24 23,0 1,24-1,-24 1,47-1,-24-23,1 24,23-1,-24-23,24 24,-23-1,-1-23,1 24,-1-24,-23 23,-23 1,-1-24,1 23,-1-23,-23 24,24-24,-24 0,23 0</inkml:trace>
  <inkml:trace contextRef="#ctx0" brushRef="#br0" timeOffset="273146.4432">22225 14440,'24'0,"-1"0,24 0,0 0,-23 0,23 0,-24 0,1 0,23 0,-24-23,24 23</inkml:trace>
  <inkml:trace contextRef="#ctx0" brushRef="#br0" timeOffset="273443.4414">22554 14417,'0'23,"0"-46,0 70,0-24,0 1,0-1,-23 24,23-23,0-1,0 1,0-1,-24 1,24-1,0 1,-23-1,23 1</inkml:trace>
  <inkml:trace contextRef="#ctx0" brushRef="#br0" timeOffset="273684.3476">22319 14793,'118'0,"-118"0,-118 0,259 0,-117 0,-1 0,24 0,-23 0,-1 0,1 0,-1-24,1 24</inkml:trace>
  <inkml:trace contextRef="#ctx0" brushRef="#br0" timeOffset="273930.4462">22860 14699</inkml:trace>
  <inkml:trace contextRef="#ctx0" brushRef="#br0" timeOffset="274616.2786">23354 14440,'0'0,"-24"0,24 24,0-1,-23 1,23-1,0 1,0-1,0 24,-24 0,24-23,0-1,0 1,-23-1,23 1,0-48,0 1,0-1,0 1,0-1,0 1,0-1,0 1,0-24,0 23,0 1,0-24,0 0,23 23,1 0,-1 1,1-1,-1 24,1 0,23 0,-24 0,1 0,0 24,-1-24,1 23,-1-23,1 24,-24 0,0 23,-24-24,1 1,-1-1,1-23,-1 24,0-1,1-23,-1 24,1-24,-1 23</inkml:trace>
  <inkml:trace contextRef="#ctx0" brushRef="#br0" timeOffset="274811.2663">23777 14675,'24'24,"-48"-48,24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3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2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2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3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ADF3-AF3A-407D-A1E5-8960AE6BAD59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0E63-ACEE-4E9C-877C-E274144E0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and Eigenvectors, </a:t>
            </a:r>
            <a:r>
              <a:rPr lang="en-IN" dirty="0" err="1" smtClean="0"/>
              <a:t>Hermitian</a:t>
            </a:r>
            <a:r>
              <a:rPr lang="en-IN" dirty="0" smtClean="0"/>
              <a:t> and Unitary matrices along with their 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8240" y="33840"/>
              <a:ext cx="9813240" cy="652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80" y="24480"/>
                <a:ext cx="983196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9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9000" y="42120"/>
              <a:ext cx="10346760" cy="3674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640" y="32760"/>
                <a:ext cx="10365480" cy="36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7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0120" y="75960"/>
              <a:ext cx="11184840" cy="6274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66600"/>
                <a:ext cx="11203560" cy="62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802600" y="821160"/>
              <a:ext cx="9127440" cy="544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40" y="811800"/>
                <a:ext cx="9146160" cy="54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4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2280" y="42120"/>
              <a:ext cx="7451280" cy="252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2760"/>
                <a:ext cx="7470000" cy="25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648960" y="-8640"/>
              <a:ext cx="7468200" cy="168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0" y="-18000"/>
                <a:ext cx="7486920" cy="17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00520" y="75960"/>
              <a:ext cx="10507680" cy="483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66600"/>
                <a:ext cx="105264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7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41480" y="8280"/>
              <a:ext cx="10439640" cy="622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-1080"/>
                <a:ext cx="1045836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53160" y="228600"/>
              <a:ext cx="10837440" cy="5325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800" y="219240"/>
                <a:ext cx="10856160" cy="53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0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26280" y="50760"/>
              <a:ext cx="8441640" cy="5300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920" y="41400"/>
                <a:ext cx="8460360" cy="53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2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72800" y="135360"/>
              <a:ext cx="8983440" cy="460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3440" y="126000"/>
                <a:ext cx="9002160" cy="46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4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4960" y="152280"/>
              <a:ext cx="9449280" cy="347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0" y="142920"/>
                <a:ext cx="9468000" cy="34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9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8280" y="92880"/>
              <a:ext cx="10719000" cy="617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83520"/>
                <a:ext cx="10737720" cy="61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15920" y="1295280"/>
              <a:ext cx="9610200" cy="5351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560" y="1285920"/>
                <a:ext cx="9628920" cy="53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2720" y="25200"/>
              <a:ext cx="10947600" cy="5368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360" y="15840"/>
                <a:ext cx="10966320" cy="53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36240" y="92880"/>
              <a:ext cx="10566720" cy="651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880" y="83520"/>
                <a:ext cx="10585440" cy="65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0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7440" y="75960"/>
              <a:ext cx="10964880" cy="673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66600"/>
                <a:ext cx="10983600" cy="67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00520" y="92880"/>
              <a:ext cx="10609200" cy="552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83520"/>
                <a:ext cx="10627920" cy="55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9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12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Eigenvalues and Eigenvectors, Hermitian and Unitary matrices along with their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Eigenvalues and Eigenvectors, Hermitian and Unitary matrices along with their operators</dc:title>
  <dc:creator>akanksha sharma</dc:creator>
  <cp:lastModifiedBy>akanksha sharma</cp:lastModifiedBy>
  <cp:revision>5</cp:revision>
  <dcterms:created xsi:type="dcterms:W3CDTF">2022-02-25T12:29:27Z</dcterms:created>
  <dcterms:modified xsi:type="dcterms:W3CDTF">2022-03-01T06:58:22Z</dcterms:modified>
</cp:coreProperties>
</file>