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1:49:32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9910 1431 36,'0'0'62,"0"0"-9,0 0-4,0 0-21,0 0-19,0 0-4,0 0-5,0 0-18,0 0-114</inkml:trace>
  <inkml:trace contextRef="#ctx0" brushRef="#br0" timeOffset="5099.5866">11202 1164 160,'0'0'102,"0"0"-30,0 0-9,0 0-21,0 0-9,0 0 11,0 0-1,-13-30-14,13 30-21,0 0-5,0 0-6,0 0-8,0 13 0,0 13 11,0 6 0,0 4 1,0 1 0,0 3-1,0-3 1,0-1 1,3-1-1,3-2-1,-3-1 0,0-2-4,3-3 1,-1 0-17,-2-3-8,0 0 2,1-4-46,0-5 0,-2-2-22,-2-8-78</inkml:trace>
  <inkml:trace contextRef="#ctx0" brushRef="#br0" timeOffset="5515.5568">11128 1168 16,'0'0'40,"0"0"24,0 0-41,-3-100 13,15 74-11,1 2-21,5 4 30,2 2-13,2 4-15,2 1 5,-6 6-9,3 5-1,-4 2-1,0 2-2,1 13 0,-2 1 2,-1 1 4,-3-1-4,-4 1 0,-1 3-4,-7 1 2,0 1 2,0 4-1,-13 0 1,-11 5 28,-6 2-20,-3 3-8,0 0-3,2-4-31,3-5-56,5-7-53</inkml:trace>
  <inkml:trace contextRef="#ctx0" brushRef="#br0" timeOffset="6067.5219">11685 1150 129,'0'0'89,"0"0"-8,0 0 5,0 0-50,0 0-11,0 0 2,-89-54-27,70 56 0,-5 21-4,-1 8 1,2 11 2,1 6-3,9 5 1,7 4 1,4-1 1,2-4 1,0-3 6,12-6-6,6-5-9,3-6 9,4-8-5,-1-8-9,3-7 14,3-7 0,1-2 4,2-8 6,-3-14-2,0-7-7,-6-1 1,-8-5 3,-7-1 5,-5-4-9,-2-5 3,-2-2-3,0-3 1,-3 3-4,-11 5-25,-2 9 2,-2 9-50,0 10-32,-1 10-131</inkml:trace>
  <inkml:trace contextRef="#ctx0" brushRef="#br0" timeOffset="6579.4913">12110 1096 149,'0'0'109,"0"0"-52,0 0 11,0 0-18,0 0 22,-91-69-58,76 69-14,-3 0-3,3 6-1,-1 13 3,3 4-4,9 4-3,4 2 2,0 3-1,9 2 5,15 2-2,1 0-7,2-3 10,2-2-4,-1-4 3,-3-5-3,-1-1 5,0-4 6,-8-1-5,-2-2-1,-5-2 4,-6-1-3,-2-2-1,-1 0-1,0-1 1,-6 3 3,-12-2 1,-4 2 6,-5-1-10,-1-1 2,-2 0 0,1-2-2,4-5-47,-2 1-40,4-3-90</inkml:trace>
  <inkml:trace contextRef="#ctx0" brushRef="#br0" timeOffset="7115.4539">12262 1122 85,'0'0'208,"0"0"-131,0 0-51,0 0-26,0 0-6,100-47 6,-56 38 0,3-2 2,2 3 8,-7 0-10,2 2 0,-8 2-1,-7 2-9,-3 1-73,-7 1-31,-6-3-64</inkml:trace>
  <inkml:trace contextRef="#ctx0" brushRef="#br0" timeOffset="7355.4383">12497 1068 129,'0'0'0,"0"0"21,0 0 11,-11 105 21,11-72-41,0 0 7,0 1-14,0-3 1,0-1-3,4 0 0,0-1 0,-1-4-3,-1-2-17,3-5-80</inkml:trace>
  <inkml:trace contextRef="#ctx0" brushRef="#br0" timeOffset="7935.4433">12781 1045 114,'0'0'106,"0"0"-30,0 0-3,0 0-23,0 0-50,0 0-21,-15 48 21,12-9 2,2 4 0,1-3 5,0-2-3,0-4-3,10-5-1,4-6 1,3-4-6,1-5-1,3-7-2,3-4 8,1-3 6,5 0-1,0-16 8,-1-6-10,-1-3 1,-1-3 1,-8-3-2,-2-1 5,-7 1-6,-6-2-2,-1 1 4,-3 4-1,0 4-1,0 4-2,0 5-40,0 4-60,-1 7-139</inkml:trace>
  <inkml:trace contextRef="#ctx0" brushRef="#br0" timeOffset="8479.411">13228 931 181,'0'0'133,"0"0"-50,0 0-20,0 0-51,0 0-12,0 0-19,0 56 6,-2-13 13,-6 5 2,-2 0 3,2-1-4,-2-5 5,5-4 1,5-5-6,0-7-1,0-5 0,0-3 0,0 0 1,8-2-1,5-4 0,5-3-1,8-5-11,5-4 12,10 0 11,3-4-7,1-5-4,-2 2-9,-4 1 1,-5 0-95,-1 1 16,-6-1-120</inkml:trace>
  <inkml:trace contextRef="#ctx0" brushRef="#br0" timeOffset="9211.6786">13831 953 230,'0'0'90,"0"0"-6,0 0-32,0 0-52,0 0-13,0 0 6,-15 83 7,5-41 3,1 3 10,-2-3-5,3-1-7,2-5 1,1-4 2,4-4-1,1-5-3,0-5 2,0-4-1,0-5-1,0-4 0,0-5-12,0 0 1,0 0 9,0-16 1,6-8 1,3-9 6,4-9-5,1-5 0,0-4 3,0 0-4,2 6 3,-5 4 5,-2 7-3,2 6 32,-3 3-22,-2 5 4,0 8 16,-3 5-13,-2 7 7,4 0-29,2 7-12,4 17-4,4 9 16,-3 5 2,-3-2 0,1-3 0,-2-1 5,-2-2-6,2-1 3,0-1-4,-1-1 3,1 0-1,1-1-2,-3-2-3,-2-1-27,-1-4-32,-3-2-40,0-10-43,0-7-89</inkml:trace>
  <inkml:trace contextRef="#ctx0" brushRef="#br0" timeOffset="9419.6626">13836 1189 299,'0'0'82,"0"0"-49,0 0-33,0 0 0,0 0 5,0 0-5,77-19-2,-48 17-26,-3 2-38,0 0-83</inkml:trace>
  <inkml:trace contextRef="#ctx0" brushRef="#br0" timeOffset="9827.6371">14185 940 117,'0'0'102,"0"0"-35,0 0-32,0 0-25,0 0-1,0 0 26,57-9-23,-26 4-7,6 1 5,4-4-6,-3-1 5,0 3-9,-3 2-7,-5 2-48,-6 2-53,-4-1-71</inkml:trace>
  <inkml:trace contextRef="#ctx0" brushRef="#br0" timeOffset="10067.6263">14396 935 129,'0'0'21,"0"0"20,0 0 25,-28 98 19,23-66-50,0-2-18,2-2-4,3-2-7,0 0-4,0 2 2,0 1 1,0-1-5,0-2 0,0-5-11,0-3-42,9-4-40,1-5-51</inkml:trace>
  <inkml:trace contextRef="#ctx0" brushRef="#br0" timeOffset="10467.5953">14771 949 327,'0'0'129,"0"0"-78,0 0-51,0 0-12,0 0 2,0 0 8,-10 90 4,10-56 5,0-2-5,0 0 2,0-4-3,0 1 0,0 1-1,0-3 0,0-1 5,0-4-11,0-6-21,0-5-29,0-7-90,3-4-100</inkml:trace>
  <inkml:trace contextRef="#ctx0" brushRef="#br0" timeOffset="10731.5808">14779 926 118,'0'0'87,"0"0"-5,0 0-29,-2-89-9,11 77-9,2 0-26,0 3 2,5 3-8,0 3-3,2 2-2,3 1-3,1 0 5,2 0-2,-5 1-24,2 10-18,-6-1 2,0 3-11,-4-2-39,-5 3 1</inkml:trace>
  <inkml:trace contextRef="#ctx0" brushRef="#br0" timeOffset="10971.5631">14791 1068 28,'0'0'21,"0"0"6,0 0 16,0 0 16,0 0-24,0 0 7,73 10-28,-44-10 12,3 0-26,-4 0 9,-5 0-9,-4 0-56,-8 6-47,-5 3-42</inkml:trace>
  <inkml:trace contextRef="#ctx0" brushRef="#br0" timeOffset="11195.5543">14852 1304 42,'0'0'44,"0"0"20,0 0 23,0 0-55,0 0 6,0 0-30,94-2-4,-66 1 1,-2-1-5,-3 1-22,1 1-60,-4 0-79</inkml:trace>
  <inkml:trace contextRef="#ctx0" brushRef="#br0" timeOffset="11779.5172">15481 916 11,'0'0'208,"0"0"-139,0 0-10,0 0 17,0 0-12,-40-80-36,30 74 3,-4 5-24,-4 1 2,1 0-9,-2 0-2,2 11 2,2 6 0,0 2-1,6 1-4,3 0 0,3 2-13,3 1-5,0 3 10,3-1-7,12 4 11,6-2 3,4 0-1,5-3 6,1-1 1,0-4-6,-1-2 5,-4-1 2,-8-3 5,-5 1-5,-7-2-1,-1-1 0,-5 0 0,0-1 0,0 1 0,-13 0 7,-7 3-2,-4-3 5,-3-3-5,2 2-4,2-3-2,-1-1-26,2 0-87,1-3-88</inkml:trace>
  <inkml:trace contextRef="#ctx0" brushRef="#br0" timeOffset="12866.718">16715 893 168,'0'0'90,"0"0"7,0 0-28,0 0-12,0 0-37,0 0 32,-28-38-35,20 38-17,-3 0 0,-2 17-4,-3 10 4,1 6-4,0 5 4,5 1 0,4-3-7,3 0 7,3-4 0,0-2-2,0-3-5,15-4 3,4-5-4,6-3 3,5-8-3,2-4 6,3-3 2,1 0 6,0-4-6,-4-11 2,-4-2-2,-7 1 4,-9-4 5,-6-1-2,-6 0-2,0-1-4,-3-1 2,-14 0 13,-5 0-11,0 2-3,-1 2 1,4 4-6,1 3-23,3 5-57,3 3-47,2 3-125</inkml:trace>
  <inkml:trace contextRef="#ctx0" brushRef="#br0" timeOffset="13223.3295">17127 829 222,'0'0'66,"0"0"-62,0 0-4,0 0-26,0 0 26,0 103 14,2-64 14,-1 0-16,2-5-7,-1-5 2,-1 0 3,1-2-9,0-3 0,0-2 2,1-4 1,0-5-8,0-4 3,1-4-56,-1-5-62,0 0-44</inkml:trace>
  <inkml:trace contextRef="#ctx0" brushRef="#br0" timeOffset="13451.8064">17157 783 50,'0'0'155,"0"0"-60,0 0-4,0 0-48,1-83-11,17 76-25,3 1-7,6 3 0,0 3-3,-2 0 0,0 0 1,-5 4-11,-1 6-38,-4 5-31,-9-1-83</inkml:trace>
  <inkml:trace contextRef="#ctx0" brushRef="#br0" timeOffset="13651.7944">17116 1037 85,'0'0'26,"0"0"29,0 0 20,0 0-17,99-7-26,-65-2-21,2 1-10,-3 3-1,-1 0-1,-9 4-99,-5 1-118</inkml:trace>
  <inkml:trace contextRef="#ctx0" brushRef="#br0" timeOffset="14427.7456">18152 661 149,'0'0'108,"0"0"-28,0 0-20,0 0-21,0 0-13,0 0-25,-84-19-1,59 41 0,0 10-2,3 9 2,5 5 0,4 4 0,7-4-2,6 0 2,0-7-7,6-8 4,14-5-4,9-6 7,4-7 1,4-4 15,3-7-5,0-2 17,1 0-21,-2-13 1,1-5-1,-7-3-7,-4-4 7,-6-4 0,-5-5 11,-9-4-10,-6-1 7,-3-2-14,0 4 9,-9 4-8,-9 1 6,-5 5-8,0 4-10,-4 7-13,-1 6-53,-4 7-59,-1 3-176</inkml:trace>
  <inkml:trace contextRef="#ctx0" brushRef="#br0" timeOffset="14683.7316">18028 758 103,'0'0'8,"0"0"11,0 0 25,0 0-15,91 100 20,-62-69-24,0-2 2,4 0-11,-3-3-2,0-2 1,-3-1-14,-6-6 1,-5 3 2,-1-4-4,-6 1-4,-3-2-75,-4-1-41</inkml:trace>
  <inkml:trace contextRef="#ctx0" brushRef="#br0" timeOffset="15315.6971">18565 699 172,'0'0'41,"0"0"-41,0 0-5,0 0 5,0 0 5,9 110 15,-1-68 17,2 0-19,-1-4 2,5-8-11,2-3-6,5-6-2,0-3 3,4-3-2,0-6 13,2-6-1,0-3 4,1 0 3,-2-9 12,-1-6-16,-4-5-7,-6-2 13,-2-4 28,-7-4-36,-3-5 10,-3-2-13,0-1-12,0 4 5,-7 4-5,1 4-10,0 5-26,2 9-91,1 6-68</inkml:trace>
  <inkml:trace contextRef="#ctx0" brushRef="#br0" timeOffset="16075.6426">19068 687 217,'0'0'148,"0"0"-39,0 0-17,0 0-43,0 0-49,0 0-14,0 15-12,-1 17 26,-7 7 2,0 7 2,-2 3 0,4-3-2,-1-3 3,-1-5-1,0-4-3,1-6-1,1-4 2,0-4-2,2-5-2,2-8 1,0-4-5,2-3-4,0 0 5,0 0 4,0-9 1,4-12 0,6-7 3,3-9 3,0-3-6,-1-11 2,2-7-2,-1 0 2,0 4-2,-1 8 2,-3 12-2,0 7 4,-3 9 0,-2 9-1,-1 4 6,2 5-9,1 0-2,7 2-10,4 14 9,3 10 0,-3 5 1,1 7 2,-6 2 2,-2 1 1,-1 0-3,-3-5 2,0-2-1,-3-2 0,1-3-1,-1-2 5,-3-1-3,0-5-1,0-2-1,0-5-14,0-2-11,0-5-54,-1-4-58,-6-3-63</inkml:trace>
  <inkml:trace contextRef="#ctx0" brushRef="#br0" timeOffset="16283.6291">19064 949 178,'0'0'150,"0"0"-131,0 0-10,0 0-3,0 0 7,85-21-11,-62 21 5,0 0-7,-1 0 0,-1 0-26,-4 0-138</inkml:trace>
  <inkml:trace contextRef="#ctx0" brushRef="#br0" timeOffset="17179.5726">19438 762 197,'0'0'103,"0"0"-31,0 0-14,0 0-14,0 0-12,0 0-29,-6-13-3,6 34-21,0 11 18,0 12 0,0 3 6,0-2-3,0-6 4,0-4 0,0-5-4,0-4 0,0-1 0,0-2-1,0-5 4,2-2-6,-2-3 7,0-8-6,0 0 2,0-3 0,1-2 6,-1 0 5,0 0 2,0-10 8,0-8-21,0-7 0,0-6 0,2-6-1,2-7-1,2-2 1,1-2 1,-2 3 0,-2 6 1,0 5 3,-3 9-4,0 8 21,0 6-13,0 7 16,0 4-10,0 0-14,3 0-3,5 14-21,2 15 13,5 11 9,1 2 2,-2 3 3,2-1-3,1-5 1,2-2 1,1-6-2,2-4 0,1-3 0,0-3 0,-2-3-2,0-5 2,-5-3 0,-6-7 0,0-3 0,-4 0 4,5-8 46,0-10-9,2-6-14,-4-6-4,0-3-5,-3-6-4,1-3-10,-1-8 2,2-2-6,1 3 0,3 4-18,-2 9-33,1 7-1,-1 11-36,-2 6-34,-4 4-101</inkml:trace>
  <inkml:trace contextRef="#ctx0" brushRef="#br0" timeOffset="17643.5422">19836 709 229,'0'0'143,"0"0"-101,0 0-40,0 0-2,0 0 4,96-10 3,-57 9 0,2 1 8,0-2-10,-4 2-4,-4 0 2,-5 0-3,-2 0 1,-4 0-2,-4 0 1,-2 0-26,-5 0-36,-3 0-34,-6 0-79</inkml:trace>
  <inkml:trace contextRef="#ctx0" brushRef="#br0" timeOffset="17915.5224">20017 737 104,'0'0'125,"0"0"-125,0 0 0,0 0 6,-6 111 36,6-73-12,0-1 8,0-3-21,0 0-16,0-4 8,0-3-4,0-2-3,0 2-2,0-5 0,0-1 0,1 0 0,1-3-8,-1-3-46,1-1-70</inkml:trace>
  <inkml:trace contextRef="#ctx0" brushRef="#br0" timeOffset="18639.5261">20318 749 164,'0'0'128,"0"0"-32,0 0-43,0 0-25,0 0-28,0 0-15,0 32 1,0 9 14,0 6 0,0 1 0,0-3 2,0-5-1,5-6 1,10-7-4,3-3 1,-1-6-2,1-2 3,2-8 2,1-5-2,1-3 2,3 0 2,1-3 1,-1-13 9,-1-6-13,0-6 2,-2-4 6,-4-4-6,-4-3-2,-10-3 1,-4 0 2,0 2 3,0 2-7,-7 9-1,-1 5-2,2 9-11,5 6-25,-2 6-44,1 3-87</inkml:trace>
  <inkml:trace contextRef="#ctx0" brushRef="#br0" timeOffset="19000.5582">20814 719 153,'0'0'58,"0"0"-58,0 0-4,0 0 4,0 78 7,0-33 10,0 0 29,0-1-24,0-7-14,0-2 2,0-7-7,0-4 0,1-1 0,2-5 1,0-4-1,-1-3-3,1-4-3,-2-3-2,1-1-25,-1-3-51,-1 0-58</inkml:trace>
  <inkml:trace contextRef="#ctx0" brushRef="#br0" timeOffset="19624.5203">20827 789 13,'0'0'78,"0"0"-25,0 0 25,0 0-34,9-76 8,-5 71-17,-1 2-4,0 3-15,3 0-16,2 0-3,5 11 2,2 8 0,0 5-3,-3 5 8,-1 2-4,-1 4 0,-3 0 0,0-4 0,-1-5 9,-1-5-4,-2-6-5,0-5 5,-1-4-3,-1-2-2,1-4 0,1 0 0,0 0 5,3-4-4,7-12 7,2-9-4,3-7 1,0-6-2,0-1 1,-2 2 0,-4 6-4,2 6 6,-3 5-4,0 5-2,-2 8 4,-5 3-4,-1 4-4,2 0 0,1 7-4,1 14-9,3 8 15,-3 7 2,-4-1 2,0-1-2,-2-3-2,1-2-1,-2-7 3,0 1 5,0-5-5,0-2 3,0 3 1,0-4 0,0 0-4,0-1 1,0-1 3,0-4-4,0 1 1,0-2-1,0 0-7,1-1-63,4-3-69,1-4-32</inkml:trace>
  <inkml:trace contextRef="#ctx0" brushRef="#br0" timeOffset="28399.3685">22188 681 87,'0'0'119,"0"0"-44,0 0-20,0 0-2,0 0-1,0 0-17,0 0-4,0-14-14,0 14-10,0 0-7,0 0-5,0 8-20,0 12 17,0 5 8,0 7 2,0 2-2,0 2 1,0 0 1,0 1-2,0-6-16,0-4-11,0-1-9,0-5-20,0-1-25,-2-3-52</inkml:trace>
  <inkml:trace contextRef="#ctx0" brushRef="#br0" timeOffset="29111.3214">22194 678 29,'0'0'85,"0"0"-6,0 0-24,0 0-24,0 0-18,0 0-13,55-47 1,-37 47-1,3 0 0,-2 8-8,3 13 5,-2 4 0,-4 4 3,-2 2 0,-5 0 4,-3-3-1,-2-2-1,-1-6-2,-1-4 4,-2-6-8,0-2 4,0-5-2,0-3-11,1 0 13,-1 0 9,3-1-8,0-14-1,0-8 0,1-4 3,3-2 0,-1 0 0,2 1 1,-2 2 14,2 1 10,-1 1-12,3 4-5,1 4-2,0 5 1,0 5-2,-2 3-6,1 2-2,1 1-2,0 0-9,2 3 7,-1 12 1,-1 4 0,-4 5 0,2 3 3,-5 1 4,2 0-4,-2 1 5,-1-3-2,0 2-2,-2-4-1,-1 0 3,0-2 1,0 0-4,0-3 0,0 1-45,2-4 9,2-2-111,0-3-17</inkml:trace>
  <inkml:trace contextRef="#ctx0" brushRef="#br0" timeOffset="29510.7651">22868 684 308,'0'0'100,"0"0"-68,0 0-32,0 0-7,0 0 0,0 0 5,0 111 1,1-74 1,-1-3 7,2-3-7,1-3 3,-2-3 0,2-4-2,-1 0-1,-2-3-3,1-2-49,-1-1-35,0-6-57,2-4 57</inkml:trace>
  <inkml:trace contextRef="#ctx0" brushRef="#br0" timeOffset="29790.7433">22888 619 147,'0'0'88,"0"0"-17,0 0-35,0 0-7,0 0 7,0 0-23,44-78-11,-24 73-2,2 2 2,0 3-3,-1 0 1,2 0-1,-1 0-5,-4 2-10,1 3-16,-4 0-11,-4 3-25,-4-2-35,-7 3-47</inkml:trace>
  <inkml:trace contextRef="#ctx0" brushRef="#br0" timeOffset="30014.7311">22895 821 148,'0'0'76,"0"0"-45,0 0-26,0 0 23,0 0 30,0 0-42,71-5-10,-52 5-3,-3 0-3,-1 0-29,-5 16-61,-7 2-37</inkml:trace>
  <inkml:trace contextRef="#ctx0" brushRef="#br0" timeOffset="30230.7167">22868 1098 107,'0'0'69,"0"0"-47,0 0 24,0 0 6,0 0-11,0 0-25,92-8-9,-63 1-3,5 1 0,-3 1-4,-1 2-5,-3 2-50,0-1-25,-1 2-79</inkml:trace>
  <inkml:trace contextRef="#ctx0" brushRef="#br0" timeOffset="30694.6839">23586 649 88,'0'0'79,"0"0"-18,0 0 26,0 0-4,0 0-8,0 0-33,-29-41-1,12 41-11,-6 0-30,-8 8-3,-5 16 2,2 6 1,1 11 0,3 6-6,5 4 5,4 0 1,6-6 0,9-7 0,6-7-3,0-5-6,9-3 2,13-4 2,6-6-1,4-3 6,5-6 0,5-4 0,1 0-46,1 0-29,-3-9-51,-7 3-55</inkml:trace>
  <inkml:trace contextRef="#ctx0" brushRef="#br0" timeOffset="31060.0379">23753 592 256,'0'0'63,"0"0"-63,0 0-8,0 0 2,0 0 6,4 98 3,-2-57 6,0 2 4,0-1 0,1-3-4,0-2-6,2-7-2,-1-2 2,-1-5-2,0-5-1,0-1-1,0-7-32,0-4-79,-2-4-90</inkml:trace>
  <inkml:trace contextRef="#ctx0" brushRef="#br0" timeOffset="31500.0103">23793 875 107,'0'0'97,"0"0"-22,0 0-48,0 0-27,0 0 9,0 0-6,36-77 4,-20 71-7,1 3 1,-2 0-1,1 0 1,1 0 2,0-3-3,2-2 1,0 0-2,0-3 4,-5-1-2,-1 0 5,-7 0-3,-3 0 28,-2-2 8,-1-1-15,0 0 54,0 0-61,0 3-7,0 3-6,0 5 25,0 2-8,0 2 3,0 0-20,0 0-4,0 0-13,-1 20-13,-1 10 23,-2 9 4,1 3-1,0 2 12,-1-2-10,2-1-2,1-5 0,1-5 0,0-3 0,0-5-22,0-3-67,0-5-47,0-8-66</inkml:trace>
  <inkml:trace contextRef="#ctx0" brushRef="#br0" timeOffset="32251.8774">24309 622 224,'0'0'165,"0"0"-101,0 0-64,0 0-20,0 0 20,-1 91 3,-8-46 1,-2 1-1,0-2 7,1-5 0,1-3-8,-1-3 6,3-2-8,-1-5 1,1-2 6,1-2-7,3-8 0,0-4 0,3-4 0,0-5-3,0-1-7,0 0-19,0 0-6,1-13 6,10-10-25,-1-5 19,1-4-39,0-3 36,-2-2 19,-1-7 19,4-2 1,0-5 0,1 1 18,4 4-16,-5 8 23,-2 9 16,-4 8 13,-3 6 7,0 5 11,-3 4-17,2 2-21,-1 3-11,2-1-24,3 2-7,6 0-9,3 2 13,4 16-7,0 6 9,-2 6-3,-4 6 4,-2 3 3,-4 3-2,-2-1-1,-4 2 5,-1-3 2,0-6-6,0-4 0,0-4 4,0-5-4,0 0 0,0-3 3,0-6-4,2-3-9,2-3-31,-2-5-56,-2-1-57,0 0-19</inkml:trace>
  <inkml:trace contextRef="#ctx0" brushRef="#br0" timeOffset="32463.9721">24294 886 193,'0'0'27,"0"0"-14,0 0 3,0 0 2,97-33-15,-71 30 0,-3-1-3,0 1-3,-5 3-99</inkml:trace>
  <inkml:trace contextRef="#ctx0" brushRef="#br0" timeOffset="32943.9405">24755 677 148,'0'0'68,"0"0"-30,0 0 6,0 0-18,0 0-26,0 0-12,0 34-5,0 2 14,0 8 3,0 1 12,0 0 16,0-4 0,0-6-18,0-4-8,0-3 1,0-2 1,0-5 0,0-1-4,0-7-15,-1-2-15,1-5-42,0-5-60</inkml:trace>
  <inkml:trace contextRef="#ctx0" brushRef="#br0" timeOffset="33401.417">24770 714 43,'0'0'62,"0"0"-30,0 0 6,0 0 37,0 0 1,0 0-33,20-54-31,-16 54-12,5 9-21,6 13 13,2 10 3,0 8 5,3 6 0,-7-1 5,2-3 1,-3-7-5,-1-5 3,0-7-3,-2-4 3,-1-6-2,-1-2 0,1-5 3,-4-3-3,-1-3 1,0 0 0,2 0 15,1 0 38,2-9-4,1-6-18,-1-5-7,-2-4-2,0-1-16,-2-5-2,-1-7-6,-1-2 2,-1-3 0,1-1-2,-2 5-1,0 8-6,0 10-2,0 8-10,0 6-29,0 5-10,0 1-52,-3 0-74</inkml:trace>
  <inkml:trace contextRef="#ctx0" brushRef="#br0" timeOffset="33817.3918">25245 643 100,'0'0'148,"0"0"-68,0 0-17,0 0 4,0 0-27,0 0-23,22-15-17,-6 12 0,4 0 3,2 3-1,1-1 2,-4 1-4,-4 0-3,-3 0-30,-3 0-15,-2 0-48,-4 0-48,-3 0-56</inkml:trace>
  <inkml:trace contextRef="#ctx0" brushRef="#br0" timeOffset="34068.6164">25304 702 24,'0'0'67,"0"0"-7,0 0 15,0 109-30,0-77-9,0 3-6,0-3-9,0-4-8,0 1-5,0-4-3,0 1-4,0 0 2,-7-4-3,0 2 1,-6-3-1,0-3-44,-2-1-62,-3-5-72</inkml:trace>
  <inkml:trace contextRef="#ctx0" brushRef="#br0" timeOffset="34236.605">25154 1182 119,'0'0'136,"0"0"-87,0 0-33,0 0 1,0 0-15,0 0 1,95-30-3,-70 28 0,-2 1-3,2 1-42,-1 0-45,-3-2-70</inkml:trace>
  <inkml:trace contextRef="#ctx0" brushRef="#br0" timeOffset="34828.5677">25868 637 150,'0'0'95,"0"0"-41,0 0 15,0 0-9,0 0-39,0 0-21,-62-16-1,35 37-1,-3 10-1,-1 12 3,1 6 3,5 4-2,5-2-2,4-4 3,8-7 3,7-5-4,1-6-1,3-2-6,16-3 3,4-2 3,5-7 8,2-2-8,1-6 3,3-7 4,2 0-7,1 0-17,-1 0-60,-5-9-122</inkml:trace>
  <inkml:trace contextRef="#ctx0" brushRef="#br0" timeOffset="35396.5299">26346 672 201,'0'0'95,"0"0"-23,0 0-52,0 0-6,0 0 33,0 0-40,-64-50-7,44 50-1,-2 0 0,3 3-1,2 6 2,2 3-3,5 2 3,2 3-6,4 2 6,2 2-1,2 3-8,0 5-1,9-1 6,6 4 2,6-2 2,0-1 0,-2-1 3,1-1-2,-3 0 6,-1 0-5,-4-2 0,-2-1 0,-4-5-2,-5-1-1,-1-4-2,0-2 1,0 0 2,-1-2 2,-11 1 4,-6-1 14,-4 1-10,1-2-1,-5-4-5,1-1-1,-2-4-3,0 0-27,2 0-54,-3-3-36,-1-6-43</inkml:trace>
  <inkml:trace contextRef="#ctx0" brushRef="#br0" timeOffset="54916.5101">11095 1918 9,'0'0'76,"0"0"-27,0 0 10,0 0-14,0 0-16,0 0-1,3-4-9,-3 4-9,0 0-3,0 0-2,0 0-5,0 0 2,2 0-4,2 0 0,0 0-2,1 0 4,4 0 0,-1-2 2,0 2-2,0 0 0,2 0 2,2-1 1,3-1-3,3 2 0,3-3 0,1 1 0,2-1 2,0 0-2,-3 1-2,4 2 2,1-3 1,2 0-1,6-2-6,1 2 6,-1 0-7,-4 1 6,-2 1-4,-4 0 0,0-1-5,-3 1 2,6-3 0,-5 3-1,2-1 3,-3-1 3,1 2-1,-1-1-24,-1-1 2,0 2 2,3 0 22,-1 1 0,-1-2 3,-3 2-2,-3-2 1,4 1-23,-4 1 16,3 0-2,6-2 9,4-1 0,5-1-1,4 0 1,2-1 0,1 2 1,-1 0 2,0 3-3,0-2-3,1 2 3,-1 0 4,0 0-4,1-1 0,3-1 0,1-1 0,0-1 1,-2 2-1,0-1 1,-1 1-1,-2 2-1,-3-1 1,-1 1 0,-4 0 0,0 0-1,1 0 2,-4 0-2,0 0 5,-1 0-4,-3 0 0,0 0 0,-3 0 0,1 0-2,-1 0 2,-3 0-1,4 0-1,-3 0 2,0 0 0,-2 0 0,-3 0-5,2 0 0,-5 0 1,-2 0-37,-1 0 20,-3 0 18,3 0-3,-4 0 5,1 0-1,0 0 2,-2 0 0,3 0 0,2 0-18,8 0 5,11-4 13,9-2 0,12-4 21,5 0-21,4 2 3,3 1-2,-2 0 2,1-1 1,3 2 8,-1-2-9,0 2-3,-2 1 3,-1 0-1,-2 0 2,-1 2-2,-1 2-2,-3 1 1,1-2-2,2 2 2,-3 0 3,1 0-2,-2 0-2,-3 0 0,0-1 0,0-1 0,0 1-5,0 0 5,0-1 4,-3 0-4,-1 2 4,-4-1-4,-2-1-4,-1 2 4,1 0 2,-1-1 1,0-1-3,1-1-1,-3 0 1,1-1 0,0 1 0,-3 1-3,0-1 3,0 2 1,-2-2-1,-1 0 2,1 0 1,-2 0-3,1 1 0,1-1-5,-2 3 5,-1-2 4,3 2-4,-2-1 0,5 0 0,0-1 0,0 1-1,1-2 0,-1 1 2,-1 1 1,3-1-2,-2-1 1,4 0-1,1 1 2,2 0-4,1-1 2,0 1 0,1-1 0,-2 0-1,0 1 1,-2 1 0,-1-2 4,1 1-4,-2 0 1,0 0-3,0 1 4,-2-1-2,1 2 0,0-1 0,-2 1-1,0 0 1,0-2 0,1 0 0,1 1 0,0-2 2,3 1-1,0 1-1,0-1 0,-1 1-1,2-2 1,-2 2-1,-1-1 3,-3 0-2,-2 1 3,-1 1-3,0 0 0,-1 0 0,1-2 0,2 1 0,-1-1 0,-1 2 0,-3 0 4,-2 0-4,1 0 0,-3 0 0,4 0 2,-3 0-2,0 0 0,3 0-2,1 0 2,2 0 3,3-1-3,1 1 0,1 0 0,0-2 0,1 2-3,-2 0 3,2-1 0,0-1 2,2 2-1,0-1 0,-2 1-1,3 0 4,1 0-8,6-1 8,2-1-4,4 1 0,0-1 0,2 0 3,-3 1 0,0-2-1,1 1-2,0 1 2,2-1-2,1-1 2,0 1-5,-1-2 9,1 1-6,-1 0 0,-2 0 1,-1 0-1,-1-1 1,0 1-1,0-1 0,-2 2 0,-2-1 0,-3-2 0,-1 2 0,-1 0-1,0 0 2,1-1 3,0 1-4,1 0-1,-4 0 1,2 0 1,-7-1-1,1 3 0,-2-3 1,-2 1-1,2 0 0,2-2-2,2 2 2,1 0 2,-1 0-2,1-1 1,0 1-1,-2 1 5,1-1-5,3 0 0,2 1 4,1-1-4,3 2 0,-1 0 0,1-2 0,1 1-1,2-1 1,-3 1 0,3 1-2,2-2 2,-3 1 0,4 1 2,3 1 0,-1-2-2,3 2-2,-2 0 2,-3 0 0,-4 0 1,3 0-1,-1 0 0,1 0 0,0 0-4,1 0 8,-3 0-5,-1 3 2,-2 0-1,0-1 0,-2 1 1,-1 0-1,-1-1 0,-3 1 0,-3-1 0,0 1-1,0 0 2,-4-1-2,1 1 3,-4-1-3,0-1 1,-1 2 0,0 1-1,0-1 4,0 0-7,2-1 8,0 0-8,1 1 7,0-2-5,1 1 2,0-1 0,1 1 0,0 0 1,1-2-2,-1 2-2,3 1 3,3-3 4,0 2-3,4-1-2,0 1 2,3-1 2,-1 2-3,3-1 0,-3-1 0,1 2 5,0-3 3,0 3-7,-3 0 7,3-1-1,-1 2-6,-1-2 1,0 1-1,-2 0-1,1-2 0,2 0 3,1-1-3,4 2 0,-1-2 4,-3 2-4,2-1-1,-3-1 1,-1 2 3,0-2-3,2 2 0,-1-1 3,4-1 3,-1 0-5,4 0 0,0 0-1,-2 0 1,-1 0-1,-1 0 1,-1 0-1,0 0 2,-1 0-1,-1-1-1,2-1 0,-2-1 1,-2 1-1,-1-1-2,-2 2 0,2-2 2,0 3 0,4-2-1,0 1 7,3-2-7,1 1 1,-1-1-4,2 1 3,1-1 1,6 2 1,3-2 2,5 0-6,2 2 6,1-2-1,0 0-1,-3 1-1,-4 0 0,1 2 0,-2 0 2,0 0-2,-1-1 0,3-1-2,1 2 1,3-1 1,4 0 0,0 1 1,-3-2-1,0 1 0,-3-1 0,-7 1 2,2 1-2,-5-2 1,-4 2-1,-8 0 1,-5 0-1,-10 0 0,-6 0 0,-7 0 0,-8 0-1,-4 0-5,-3 0 5,0 0-2,0 0 3,0 0-1,0 0 1,0 0-8,-6 0-30,-10 0-65</inkml:trace>
  <inkml:trace contextRef="#ctx0" brushRef="#br0" timeOffset="333169.7009">5453 3055 35,'0'0'114,"0"0"-53,0 0 4,0 0-20,0 0-15,0 0 1,0 0 5,0 0-3,-3 0-3,3 0-4,0 0-6,0 0-8,0 0-6,0 0-6,0 0-6,0 0 3,12 0-3,10 0 6,8 0 2,4-2 5,4-1-5,0 2-1,1-3-1,3 3-3,1-2 3,0 0-4,3 1-1,-2 0-9,-2-3 2,-4 2 11,-12 0-3,-4 0 4,-7 1-24,-6 2 4,0-1-8,-3-1-22,-3 2-22,0-1-32,-2 1-10</inkml:trace>
  <inkml:trace contextRef="#ctx0" brushRef="#br0" timeOffset="334013.8689">6746 2771 201,'0'0'88,"0"0"-31,0 0 16,0 0-29,0 0-22,0 0-22,0-4-5,0 15-16,0 11 21,-1 6 1,-2 7 8,-5 3 1,1 0-4,1-1 2,-2-2 0,2-2-6,0-1 2,1-4-4,2 1 0,1-4 2,-1 0-2,3-4-2,0-3-20,0-4-21,0-3-16,0-8-44,0-3-51</inkml:trace>
  <inkml:trace contextRef="#ctx0" brushRef="#br0" timeOffset="334397.8442">6703 2799 39,'0'0'71,"0"0"-19,0 0 18,0 0 4,0 0-22,0 0-16,19-80-14,-10 78-11,3 2-11,3 0-3,3 12 3,4 8 0,-2 7 2,-1 3 12,0 3 8,-2 4-2,-2-1-3,-3 0-14,-3-3 7,1 0-6,-2-5-2,-2-2-1,1 0 1,0-7 8,-1 1-10,-1-5 1,-2 0-6,0-5-30,-3 0-23,0-6-62,0-4 19</inkml:trace>
  <inkml:trace contextRef="#ctx0" brushRef="#br0" timeOffset="334645.8311">6724 3062 274,'0'0'117,"0"0"-55,0 0 3,0 0-38,0 0-27,0 0 0,38-7 3,-6 2-2,-1 2 1,5 0-2,-2 1-23,-7 2-51,-2 0-81,-8 0-90</inkml:trace>
  <inkml:trace contextRef="#ctx0" brushRef="#br0" timeOffset="335869.7592">7094 3124 116,'0'0'18,"0"0"-18,0 0 13,0 0 18,0 0-5,0 0-10,55 41 8,-33-41 19,-5 0-2,4 0 2,-4 0-19,-3-11-12,4-1 11,-5-2-13,-2 1-7,1-3 7,-6 0-4,0 0 5,-6-2-6,0-2-8,0 4 3,-2-3-3,-10 3 1,-4 0 0,7 5-3,-3 1-3,0 5-1,3 3 3,1 1 1,0 1-4,2 0 7,0 0 2,3 0-1,1 4 1,2 2-4,0-1-2,0 2-1,6-2-2,6-1 5,3-3 1,3-1 3,6 0 7,3 0 3,1 0-7,-1-3 19,-2-1-15,-4 1-6,-3 3 3,-4 0-4,-1 0-8,-4 10 7,0 7 1,-2 4 1,-4 2 1,0 4 2,0-2 2,2 0-4,-1-3 1,2-2-1,4-4-4,1-2 2,1-2-1,-2-5 0,2 0-5,5-4 6,1-3-1,-2 0 8,6 0-9,-2-5 11,4-10-9,-1-3 6,0-3-4,-1-2 3,1-1-5,-7 0 0,-4 2-3,-9 1 3,-3 1 5,0 1-1,0 2-2,-11 2 2,-3 6 10,0 4 34,1 5-14,1 0-23,-3 6-9,0 14 5,4 5-6,3 2-1,3 1 0,5-2 0,0-1-2,2-3 0,11-4 2,-1-1 1,7-4-1,-1 1 0,2-5-7,0-3-33,-3-1-24,2-5-67,-2 0-102</inkml:trace>
  <inkml:trace contextRef="#ctx0" brushRef="#br0" timeOffset="337850.226">9093 2912 114,'0'0'83,"0"0"-48,0 0 25,0 0-29,0 0-20,0 0 2,0 0 10,-51-20-8,41 20-6,-1 0-5,-1 0 2,-1 0-4,-1 10-2,-2 3 0,4 5 2,-1 3-2,1 3 0,3 1 0,2 0 0,4-1-2,3-3 0,0-2 0,0-1-10,0-3 11,8-3-7,3-2-4,1-5 1,4-2 8,-1-3-12,3 0 2,1-1-1,-1-14-28,3-3 22,-3-2 19,0-3-4,-3 1 5,-3 1 0,-8 3 11,-1 1 13,-1 2 24,-2 5-27,0 4 28,0 2 33,0 4-1,0 0-56,0 0-25,0 14-14,0 6 12,0 2 4,0-1 1,1-1-1,7-4-2,4 2-8,0-2 8,2-6 0,5-1-1,0-4-12,-1-4-59,6-1-55,-2 0-115</inkml:trace>
  <inkml:trace contextRef="#ctx0" brushRef="#br0" timeOffset="339028.8318">10433 2597 97,'0'0'127,"0"0"-23,0 0-12,0 0-24,0 0-21,0 0 3,-43-54-29,32 46 12,0 2-22,-2 2-11,1 2 0,-4 2-6,1 0 1,-6 0 3,0 3 1,3 6 1,2 0 2,7 0-2,4 5-1,2 1-1,2 4-4,1 3 5,0 0-10,12 4 1,10 1 4,5-3 4,6 1 2,1-2-3,2-1 3,-2 0 0,-2-3 0,-2 1-6,-5-1 1,-1 1-13,-6 0 14,-2-2 4,-2 0-1,-9-1 1,-5 0-8,0 0 8,-5-1 0,-12-2 0,-5-2 1,-2-1 3,4-6 3,-2 0-3,0-5 2,-2 0-6,1 0 0,-2 0 3,4 0-2,2-5-1,1 0-8,4 0-23,4 0-22,6 2-72,-1-1-16</inkml:trace>
  <inkml:trace contextRef="#ctx0" brushRef="#br0" timeOffset="340012.7632">10621 2868 75,'0'0'136,"0"0"-110,0 0-26,0 0 2,0 0 9,0 0 18,9 26 3,2-20-7,3-2-12,4-1 8,1 0-20,2-3 11,3 0 2,-3 0 4,1-2 4,-2-6-20,-7-2 14,-2 1-10,-6 0 5,-2 0-4,-3-1-1,0-1-3,0 1-3,-6 4-5,-5 0 5,-1 4-1,-5 2-15,1 0 15,-2 0-2,3 6 0,0 5 2,5-1-4,4 5 4,0 2 2,3 0-2,3 1 1,0-2-4,10-1-2,4 0 5,5-3-3,2-3 4,3-3-5,4-3 6,-1-3-1,9 0 0,-2-1 0,1-11-16,0-5 16,-2-2 0,-6-4 5,-2-1 0,-4-3-3,-7-1 12,-4-3 5,-7-2 13,-3-1 2,0 0-4,0-2 7,-3 1-5,-9 2-21,3 2 10,0 2-5,-1 5 15,2 6-11,1 5 12,2 3-4,4 6-8,-2 3-14,3 1-4,0 0-2,0 8-17,0 23-2,0 11 19,0 11 3,0 1-3,0-3 2,6-1-4,6-4 2,4-5-1,1-4 0,2-5-1,2-4 2,-3-3-10,0-6 1,-2-5-5,-1-6-28,0-4-14,3-4-15,-3 0-6,4-8-7,-5-8-164</inkml:trace>
  <inkml:trace contextRef="#ctx0" brushRef="#br0" timeOffset="340276.7486">10862 2739 139,'0'0'155,"0"0"-155,0 0 5,0 0 36,0 0 21,0 0-4,103 4-23,-64-4-4,3 0-18,-2-8-8,-1 2-5,-6 1-22,-2 0-92,-7 3-80</inkml:trace>
  <inkml:trace contextRef="#ctx0" brushRef="#br0" timeOffset="341755.7428">12193 2766 139,'0'0'134,"0"0"-56,0 0-1,0 0-9,0 0-19,0 0-20,-24-20 3,18 20-17,-3 0-15,-2 0 0,-3 7 4,1 8-4,1 5-2,3 1 0,0 2-2,6 1-6,3-1 6,0-2 0,0-2-1,13-2 0,2-4 4,6-2-1,1-6 2,5-1 6,-1-4-6,-2 0-3,-1 0-4,-3-8-1,-5-4-6,-3-1 2,-5-4 12,-6-1 3,-1-2 0,0-1-1,-3 2 0,-7 1 3,1 2-2,2 6 14,-2 4 10,4 3 1,2 0-6,3 3-7,0 0-11,0 0 2,0 0-6,0 0-14,0 0 2,0 0-2,0 0 11,11 0 3,1 0 0,1-3 1,5-3-1,-3-3 5,3-1 0,-2-4-5,-2-4 3,-2-2-3,-1-4 6,-3-5-5,-2 0 6,-3-3-4,-1-3-2,-2 0 0,0 3 3,0 0-4,0 7 2,0 5 3,-2 6 2,1 5 16,-1 4-5,1 5 2,1 0-13,0 0-7,0 8-8,0 21-15,0 14 23,10 10 4,2 4-2,-3 3-1,-3 0-1,1 1 2,-4-2 0,2-2-2,1 0 0,0 2 0,-2-1 0,2 1 1,-5-2 1,2-4-1,-3-2-1,2-4 0,-2-8 0,0-9 0,0-9 2,0-10-2,0-8-15,0-3 15,0 0 2,-3-15-2,-7-6 0,2-2-3,1 2 3,2-2 3,2-1-3,3-1 0,0-4-1,0 2 0,12 2-5,6 3 3,0 4-2,4 2-11,2 2-15,-4 4-16,-1 2-31,2 2-18,-6 0-69,-6 0-19</inkml:trace>
  <inkml:trace contextRef="#ctx0" brushRef="#br0" timeOffset="342899.6717">13488 2448 123,'0'0'80,"0"0"-2,0 0-6,0 0-6,0 0-17,0 0-12,2-8-28,-2 8-9,0 13-18,0 10 17,0 6 0,-8 4 1,-2 3 6,1 2-6,-3 1 8,0-1-4,2 1 0,-1-4-4,2-2 0,2-3 4,2-5-3,1-4 0,1-3 1,0-3-2,3-4-5,-2-5-12,2-2-9,0-4 0,0 0-27,0 0 9,3-16 10,6-5-52,-1-2-19</inkml:trace>
  <inkml:trace contextRef="#ctx0" brushRef="#br0" timeOffset="343235.648">13435 2505 19,'0'0'92,"11"-78"-37,-6 48 34,-1 6-4,-2 6-1,1 7-8,-2 5-14,1 5-20,1 1-25,9 0-17,4 15-13,8 12 12,3 8 0,-3 5 1,-3 2 5,-4 1-1,-1 0 12,-3-2-15,-3-4 6,-2-3-5,2-4 3,-2-5-5,-2-1 2,0-5-4,-2 1 7,2-4-7,-3 0 8,0-2-6,0-4 0,-1-2-53,-1-4-13,1-4-20,-2 0-156</inkml:trace>
  <inkml:trace contextRef="#ctx0" brushRef="#br0" timeOffset="343459.6351">13451 2752 233,'0'0'163,"0"0"-92,0 0-49,0 0-20,0 0 3,0 0-5,52-21 2,-26 18-1,-3 3-2,-2 0-2,-3 0-17,-3 0-98,-3 0-95</inkml:trace>
  <inkml:trace contextRef="#ctx0" brushRef="#br0" timeOffset="414929.5797">13957 2616 6,'0'0'10,"0"0"-7,0 0-3,0 0-2,0 0 1,0 0-2,0 0 3,0 0-10,0 0 7</inkml:trace>
  <inkml:trace contextRef="#ctx0" brushRef="#br0" timeOffset="416177.5014">13957 2616 23,'0'0'31,"0"0"4,0 0 1,0-1-16,0-1-2,0 1-8,0 0-8,0-1 5,0 1 8,0-1-7,1 1 4,-1-1-7,2-1-2,1 1 0,-2 1 1,3-2-4,1 1 1,-2 0-4,2-3 8,1 2-1,0-2 1,2 2 14,-2 0-5,2 1-3,-2-1-1,0-1-1,0 3-1,0-2-3,-3 3-4,1-2 4,1 2-5,-1 0 0,3 0 0,-1 0-3,2 0 3,0 2-3,0 4 6,-2 3-3,2 1 0,-2 1 1,0 0-1,0 0 0,-2 2 1,-1 0 0,-1-1-2,-2 0 3,0 0-2,0-3 1,0 0-2,0 2 2,0-2 1,0 1 4,-6 3-6,-6-2 0,3 5 7,-2-3-7,0 2 0,0-3 1,2 0-1,-1-3 0,1-1-7,1-1 4,-5 1 3,7 0 0,-2-4 2,4-3-1,1 1-1,1-2 3,2 0-3,0 0 4,0 0-1,0 0 1,0 0-4,0 0-1,0-11 1,5 1-1,4-6 3,3 0-2,1 0 2,2-2 4,0 0 1,0 0 14,1 0-8,-2-2-11,-1 3 10,-1 2-4,0 0 4,-3 3-7,-1 1 11,-4 1-10,1 1 0,0 2-1,-3 2 3,1 2-7,-3 1 11,0 1-3,0 1-3,0 0-2,0 0-3,0 0-1,0 0 0,0 0-1,0 0-2,0 0 2,0 0-5,0 0 4,-5 6 2,-3 9 2,0 3-1,0 3-1,2 2-2,-1 1 0,4 0-1,2-2 1,1-2-3,0-2 2,0-3-3,3-1 6,7-4-2,-1 0-7,3-3-7,4-1 16,3-3 2,1-2-2,4-1 0,1 0 0,2-1 0,-1-10 3,1-1-3,-5-3-6,-1 0 6,-9 0 3,-3 0-2,-2 2 3,-7-2 4,0 1 4,0 0-11,0 4 11,0 0-4,0 5 13,0 2 4,-2 3-13,0 0 1,0 0-13,2 0-11,0 8 1,0 11 7,0 3 3,0 3 1,0-3-1,0-1-4,4-3 4,5-1-1,2-1 1,4-1-10,-2-1-3,2-3-8,2-3-19,0-3-20,0-5-118</inkml:trace>
  <inkml:trace contextRef="#ctx0" brushRef="#br0" timeOffset="416465.4829">14360 2511 206,'0'0'113,"0"0"-58,0 0-10,0 0-27,0 0-18,0 0-3,-11-3-23,11 3-120,0 5 25</inkml:trace>
  <inkml:trace contextRef="#ctx0" brushRef="#br0" timeOffset="418275.574">14771 2641 119,'0'0'76,"0"0"-26,0 0 16,0 0-14,0 0-24,0 0-23,-46-17 13,37 17-11,1 0-6,-2 0-1,3 10 1,-2 7-1,0 3-3,3 3 2,1 2-3,1 1 3,4-1 1,0-1-4,0-3 2,0 1 0,12-6 0,3-3 1,1 0 0,4-6 2,-1-1 0,2-4-1,4-2 0,1 0 0,-3 0 2,-1-7 5,-5-3-5,-6-1 5,-3-1-6,-5-3 6,-3 0 5,0-3-9,0-2 2,0 1 1,-4-1-2,-8 2 1,-1 0-3,-4 1-1,2 4 0,2 3-1,1 2 5,6 2-1,1 1-1,1 3-1,4-1 0,0 1 1,0 2 2,0-1-5,0-2-4,0-1-2,6 0 4,5 0-1,4 1 0,2 0 3,3 1-3,1 2 3,3 0-3,-1 0 2,1 3 0,-3 12-4,-1 1 4,-5 4 0,-2-1 1,-4 0 0,0-1 0,0-2 0,-3 3 1,-2-1-1,2-2 0,-1 1 17,-4-4-15,3 1-1,-4 0-1,0-4 7,0 1-4,0-4-2,0-3-1,0 0 2,0-4 0,0 0-2,0 0 11,0 0 6,0-11-13,0-9-4,0-4-4,0-5-6,8 1 5,0 1-2,-1 4-2,2 4 9,-5 4 5,1 3-4,-1 1-1,-1 5-1,0 3 1,2 3 0,4 0-4,3 0-1,2 5 2,2 8 3,-4 4 0,-4 1 0,-2 0-3,-3-2 3,-3 4 5,0-4-4,0 1 3,0 0-4,0-7 1,0-1-1,0-3 2,0-4-2,0-1 4,0-1 2,0 0 7,0-1 8,0-19 11,3-7-32,11-5-3,-2 3 1,3 4-4,1 4 3,-4 5 3,0 4 1,-3 3-1,-2 4-5,2 5 3,-1 0-6,1 0 2,1 12 6,0 3-3,0 2 3,-4 1 1,0-2-1,1 1-2,-3-2 0,2-1 2,3-1-4,0-1 4,0-3 4,-1 0-2,-1-3-2,3-1-2,-2-4-1,4-1 2,3 0 1,-3 0 8,6-5-6,-3-5 2,-1-2-1,-1-5-1,-4-2 6,-1-1-7,-2-1 8,-1 0-8,-2 0 0,-2 0 1,-1 2 11,0-1-7,0 4 1,0 3 0,0 7 1,0 4 0,0 2 8,3 0-16,2 0-13,5 13-2,5 3 13,5 1 1,-1 1 1,0-1 0,-2-1 6,-2 0-6,-1 0 0,-1-1-3,1 0 3,1-1 1,-1-1 5,-2 0 8,-5 0-14,-4-1 0,-3-2-2,0 3 2,-7-2 0,-13 1 20,-1-1-14,-6-2-6,1-3-29,-4-3-44,-1-3-87,-4 0-184</inkml:trace>
  <inkml:trace contextRef="#ctx0" brushRef="#br0" timeOffset="423198.095">16577 2451 9,'0'0'101,"0"0"-30,0 0-14,0 0-12,0 0-14,0 0 0,0 0-2,0 0-7,0 0 4,0 0-7,0 0-2,0 0-7,0 0-3,0 0-7,0 0 0,0 0-8,-2 0 3,-1 0-1,-3 0 6,0 0-1,0 2 0,-3 2 1,2 3 0,-4 1 0,1 2-1,1 4 1,0 3 0,0 2-6,5 2 5,1 0-2,3-1-3,0-2 4,0-1 0,0-2-4,7-2 2,5-2 4,0-2 0,4-3-2,1 0 2,1-5 0,2-1 0,-2 0 2,2 0-2,-5-6 4,-5 0-1,-4 1-1,-5 0 2,1 0 5,-2-3-2,0 0-3,0-3 0,0-1-4,-3 0-2,-7-3-3,2-2-12,-1-1 4,2 0-4,-2 2-5,1 1 7,2 2 6,2 3 4,1 4 2,1 0 2,2 0-5,0 0 5,0 0-1,0 0-6,2 2 2,5-1-2,4 2 0,2 3 8,2 0 0,3 0 1,2 4-2,2 10 0,0 2 1,-5 3-2,-2 2 6,-8 1-4,-2-1 0,-4 0 0,-1 0-4,0-3 3,0-4 1,0 0 4,-1-7-1,-2 1 2,1-4 0,1-1 1,1-1 0,0-2 0,0 0-4,0 0 12,0-6 24,1-12 7,8-6-45,7-4 0,4 2-2,-2 1 2,4 4 1,-4 6-1,0 3-2,-3 8 0,-5 2 2,-1 2-5,0 0-3,1 12 5,0 3-3,-4 0 6,0 1 0,1 0 2,-1-1 1,1 0-3,4 2 2,1-4-2,0 2 0,1-3-5,-1 0 4,3-3-23,0-3-34,3-4-132</inkml:trace>
  <inkml:trace contextRef="#ctx0" brushRef="#br0" timeOffset="424876.4984">17558 2466 153,'0'0'99,"0"0"-25,0 0-23,0 0-20,0 0 1,0 0-13,0 0-19,0 5-16,3 13 10,2 4 3,2 2 6,1-3-3,-1-1 0,2-4 0,1 0 0,1-5 2,1-1-2,1-3 1,-1-2 0,3-4 1,-1-1 2,2 0-4,-1 0 0,0-3 2,-2-7-2,-2-1-4,-3-2 4,0-2 1,-3-4-1,-1 3-6,-1-1-6,-3 4 12,0 2 0,0 4 2,0 0 13,0 6 9,0 1 1,0 0 0,0 0-25,0 0-6,0 12-18,0 8 22,0 2-5,2 2 6,6-1 2,3-2-1,-2-1 2,6-2-2,-3-4 0,4-1-2,-2-3 3,0-5-1,-2-2 1,-1-3-1,-2 0 0,-2-1 4,-1-13 8,-3-3-10,-1-3 0,-2-1 2,0-2-1,0-2 0,0 3-3,0 0 1,-3 8-1,-3 3 7,3 5 0,0 5 22,3 1 8,0 0-37,0 0-4,0 0-6,0 0-7,0 0 16,6 4-4,4-1 5,5-1-4,2-2 0,3 0 0,4-5-27,3-11 11,0-4 9,-3-5 5,0-4-3,-4-3 9,-4-2-2,-2-1 4,-5 0-2,-6 4 1,-1 2 7,-2 4 2,0 7 26,0 5 7,0 8 0,0 2-9,0 3-10,-2 0-24,1 5-7,-2 21-16,-2 11 23,1 12 1,1 3 1,-1 2 0,2-2-2,1-6 2,1-3-2,0-7 0,0-6-4,0-3 4,1-6-1,5-6 1,-2-3 0,-1-3 0,-1-4 4,1-4-8,-2-1 4,2 0-2,-1 0 2,6-9 6,3-12-3,3-7-3,2-4-14,1 0-3,0 5 3,-3 8 4,-4 5 6,-4 10-6,-1 4 9,1 0-4,4 1-9,2 14 14,3 2-2,1 3 2,1-4 0,-1 2 1,0-3-1,0-3 3,1 0-3,-2-4 0,3-3 1,-3-3 0,1-2 0,0 0-1,1 0 0,-3-12 0,-2-3-9,-3-2 4,-6-1-2,-2-1 1,-1 2 6,0 4-5,0 2 11,0 7-6,0 2 38,0 2-14,0 0-24,0 3-3,0 14-9,0 1 10,3 2 2,6-4-1,3-3-4,-1 0 5,2-5 0,0 0 0,0-5-16,1-3-36,0 0-71,-3-1-192</inkml:trace>
  <inkml:trace contextRef="#ctx0" brushRef="#br0" timeOffset="425100.4857">18498 2335 327,'0'0'147,"0"0"-74,0 0-10,0 0-27,0 0-26,0 0-10,-6-6-1,6 6-15,0 0-72,0 0-136,0 3-92</inkml:trace>
  <inkml:trace contextRef="#ctx0" brushRef="#br0" timeOffset="426144.426">18973 2474 11,'0'0'155,"0"0"-78,0 0-12,0 0-11,0 0-9,0 0-5,-8-14-8,0 14-32,-3 0-4,-1 0 4,-3 0 1,3 9-1,-3 3-2,3 3-3,1 6 5,3 1-6,2 3-1,4-1 3,2-1-2,0-4 2,5-2-5,11-2 8,2-6 1,4-2 0,2-2 1,0-4 2,4-1 0,4 0-1,-1-1 0,3-11 4,-1-7-6,-4 0 0,-4-3-2,-7-2-4,-5-4 4,-5-3-2,-2-2 8,-3-4-4,-2 0 0,1-2 0,-2 2 0,0 3 6,0 5-1,0 7 17,0 4 7,0 5-11,0 6 23,0 4-8,0 3-16,0 0-17,0 9-8,0 20-14,-2 13 22,1 6 0,-4 5 1,2-2 0,2-5-1,-1-2 0,2-9 3,0-6 0,0-5-3,0-8 0,0-4-1,0-4 1,0-5 1,0-2-1,0-1 0,0 0 1,0-3 7,0-13-8,5-5-16,2-3-9,2-1 14,3 4 4,-3 3 4,-1 6-1,-3 6-2,0 4 6,2 2-1,10 0 1,2 0-2,5 10 2,1 5 0,-3 3 2,-2 1-6,-2 1 4,-4 0 0,-1-1 1,-1 1 0,-1-4-1,2-2 0,-3-3-16,2-4-69,2-3-75,-5-4-97</inkml:trace>
  <inkml:trace contextRef="#ctx0" brushRef="#br0" timeOffset="428144.2976">20090 2239 5,'0'0'74,"0"0"-19,0 0 11,0 0-6,0 0 1,0 0-10,2-18-7,-2 18-4,0 0-2,0 0-17,0 0-10,0 0-11,0 0-7,0 7-12,0 13 15,0 7 4,0 6 2,0 1 0,4 3-2,3-1 0,1-1 0,0-4 3,5-2-4,0-2 1,5-5-6,2-1 2,0-4 0,3-5 2,-1-3 2,4-4 5,-1-5 2,2 0-3,-2 0-4,-3-2 3,-2-11 5,-1-3-7,-2-2 1,1-3 3,-2-4-5,-1-3 3,-3-3-1,0-2-2,-6-2 0,-2-1-6,-4 3 5,0 3 1,0 1 0,0 5 2,-1 3 2,-4 6-1,2 5 3,2 5 4,1 4 11,-2 1-10,2 0-11,-1 0-6,-2 11-11,-1 13 8,-1 10 9,0 5 0,1 3 0,-2 0 0,1 1-3,0-6 6,2-3-2,0-3-1,3-4 3,0-5-3,0-4 1,0-1 1,0-5-2,0-3 1,0-4 0,0-2 0,0-2 0,0-1 2,0 0-3,0 0 0,0-11 0,7-7 0,3-4-3,1-4-4,2-1 1,-1 1-7,2 5 11,-1 3-1,-2 8-3,0 2 1,-3 7 5,1 1-6,3 0-8,3 14-3,5 7 8,-1 0 9,1 0 1,0-2 0,-5-2 3,1-2-8,-2-2 4,1-3 0,2-5 4,1-3-2,3-2 4,3 0-1,1-2-5,-1-9 2,-6-4-1,-4-2 2,-7-3-2,-2-2-1,-4-2 0,-1-2 0,0 3-8,0 5 8,0 5 13,-7 5 18,-1 4-2,-1 4-19,2 0-10,-4 13-5,1 12 4,-1 4-3,7 2-2,4-3 1,0-2 3,4-3 1,14-7-2,2-3 2,4-6 2,5-6-6,4-1 0,3 0-54,0-12-68,-5-5-126</inkml:trace>
  <inkml:trace contextRef="#ctx0" brushRef="#br0" timeOffset="428744.2572">19763 2439 142,'0'0'58,"0"0"-28,0 0 11,100-39 2,-65 30-7,4 1 6,4 1-15,5-3-13,8 3-6,10-4-8,7 1 1,-2 1-2,-6 0-5,-12 1-27,-17 5-27,-12 2-22,-12-1-29,-7 2-19</inkml:trace>
  <inkml:trace contextRef="#ctx0" brushRef="#br0" timeOffset="430038.9543">22317 2091 6,'0'0'66,"0"0"-1,0 0 8,0 0-15,0 0-17,0 0 3,-52-28-26,39 31-15,-5 16-2,-3 8 1,2 8 0,1 5-2,3 5 4,3 5-4,4 0 0,5-3 1,3-4 4,0-5-5,17-6 0,7-7 5,4-4 4,3-6 4,4-6-1,2-4 14,3-5 8,2 0-6,-1-6 9,-3-9-15,-7-5-9,-4-1 5,-9-5 12,-5-2 8,-3-5-12,-7-6-19,-3-3-7,0-2 2,0-1-2,-5 1 2,-7 2-2,-1 1-3,-3 4 1,-4 4-14,-2 2-3,-4 7-25,0 9-11,-3 11-11,0 4-63,-4 9-34,1 15-47</inkml:trace>
  <inkml:trace contextRef="#ctx0" brushRef="#br0" timeOffset="430390.9297">22218 2337 130,'0'0'56,"0"0"-42,0 0 5,0 0-8,0 0 2,102 55 12,-76-29 15,-2-2-28,1 0-8,0-1-4,2-1 7,0-1-4,-3 0-3,-3-1 2,-5-2-4,-4-4-50,-3-4-66,-1-4-46</inkml:trace>
  <inkml:trace contextRef="#ctx0" brushRef="#br0" timeOffset="431325.5691">22704 2168 101,'0'0'79,"0"0"9,0 0-13,0 0-21,0 0-15,0 0-16,0-21-2,0 21-15,0 0-6,0 9-14,0 14-5,0 9 19,0 5 3,0 3 1,3-1 2,0 2-5,6-6-1,0-3 1,4-6-1,4-5-3,2-3-1,2-4 4,3-3 2,3-7 1,-1-4 5,0 0-8,-4 0 4,2-9 0,-3-6 2,-3-6 5,0-2-7,-8-2-1,-1-5 29,-6-2-12,-3-2-3,0-3-16,0 4 2,-6 2-2,2 0-1,-1 8-1,2 3-22,0 5-39,2 8-26,-2 2-61</inkml:trace>
  <inkml:trace contextRef="#ctx0" brushRef="#br0" timeOffset="432605.4898">23299 2151 64,'0'0'136,"0"0"-63,0 0-32,0 0-41,0 0-14,0 0 13,-3 67 1,3-35 2,0 3 6,0-1 0,0-3-4,0-2-2,0-2-1,4-5 0,-2-2 1,0-4-2,-1-2 1,-1-3-1,0-3-5,0-3-20,0-4 8,0-1-12,0 0 6,0 0 17,0-8 2,0-11 3,0-1 1,0-6 0,0-3 0,2-1-1,2-1 1,1-1 7,-1 2-3,2 0 10,3 0-12,0-1 21,0 3-7,0 2 9,-2 4-6,1 4 3,-1 6 1,0 5 0,-5 5 1,0 2-11,4 0-13,3 2-10,4 19 5,5 9 5,-2-1-2,-2 6 6,-5-5-4,-2-3 2,-2-3 0,-2-3 4,-2-4-5,-1-4 1,2-2-1,-2-5-1,0-2 0,1-2 0,-1-2 1,2 0 2,-1 0 0,2 0 7,2-10 10,2-7-11,-1-4-6,1 0 7,1-4-10,2-1 1,1-1 5,1-4-5,1 6-1,-4 4 1,-1 7 4,-1 5 16,-4 3-2,-2 3-9,1 2-10,-2-1-4,0 2 4,0 0 0,0 0 0,0 0-1,0 0-2,0 0-4,0 0-8,0 0-9,0 0-8,0 0-32,0 0-49,-2 2-4,-8 4 22</inkml:trace>
  <inkml:trace contextRef="#ctx0" brushRef="#br0" timeOffset="433325.4428">23495 2203 13,'0'0'47,"0"0"-37,0 0-10,0 0-2,0 0 2,0 0 5,22 47 13,-16-24 40,-3 5-29,1 3-6,1 2 9,0 2-16,-2-2-7,2-3 0,-2-3-5,2-4 1,-1-4-2,-1-1-3,0-2 3,-1-3 2,-2-2-5,0-4 1,0-1-2,0-3-11,0-3-56,0 0-66</inkml:trace>
  <inkml:trace contextRef="#ctx0" brushRef="#br0" timeOffset="433645.422">23281 2314 104,'0'0'91,"0"0"-91,0 0 15,0 0 26,84-8-3,-56 5-23,3-1-5,1 1-6,-2 0-4,-5 1 0,-6 1-63,-6-2-93</inkml:trace>
  <inkml:trace contextRef="#ctx0" brushRef="#br0" timeOffset="434537.1671">23596 2105 41,'0'0'51,"0"0"-13,0 0-13,0 0-19,0 0-6,0 0 7,22 33 18,-17-10 5,0 1 14,-2 2-17,0 3 3,1 1-9,0 2-7,1-2 8,-1 0-11,1-1-7,-2-4 2,1-4-5,-1-2 4,0-3-3,-1-4-2,-2-1 5,0-4-4,0-2 2,0-2-3,0-2-5,0-1 1,0 0-19,0 0-14,0-14-87,0-4-85</inkml:trace>
  <inkml:trace contextRef="#ctx0" brushRef="#br0" timeOffset="435129.1296">23669 2095 129,'0'0'110,"0"0"-31,0 0-7,0 0-16,0 0-15,0 0-25,0-7-16,8 9-14,1 14-6,5 7 20,3 2 1,1 3 1,-2 0 1,2 2 0,-1 0-3,0 1 0,0-5-3,1 0 7,1-5-7,-2-3 3,2-1 0,-2-4 5,-1 0-5,-4-3-2,0-1 2,-3-3 0,-3 0 0,0-1 0,2-2 1,-2-1 1,0 0-1,-1-2-2,-3 0 5,-1 0-3,1 0 1,1 0 16,-2-6-14,2-8 4,-2-4 9,1-3 2,-2-6-12,0-3 0,0-2-7,0 0 8,0-2-6,0 1 8,0 3 4,0 0-8,0 5-5,0 4-1,0 1-1,0 6-4,0 5-6,0 3-23,0 4-12,0 2-38,0 0-62,0 0-48</inkml:trace>
  <inkml:trace contextRef="#ctx0" brushRef="#br0" timeOffset="435739.4424">24250 2085 199,'0'0'118,"0"0"-45,0 0-9,0 0-12,0 0-23,0 0-29,0-4-4,11 4-5,15 0 9,4 0 5,4 0-4,2 0 3,-3 0-4,-1 0-1,-2 1-1,0 2-51,-5 0-66,-6-3-74</inkml:trace>
  <inkml:trace contextRef="#ctx0" brushRef="#br0" timeOffset="436075.4193">24354 2095 122,'0'0'139,"0"0"-131,0 0-8,0 0-12,0 0 12,0 0 17,-5 94 15,5-65 2,0-1-4,0-1-16,0 1-11,0-5 5,0 0-7,0-2 4,0-1-5,0-1 1,0-2 3,0-1-4,0-2-15,-3-4-45,-1 0-49,3-8-112</inkml:trace>
  <inkml:trace contextRef="#ctx0" brushRef="#br0" timeOffset="436731.3781">24641 2109 236,'0'0'117,"0"0"-48,0 0-31,0 0-20,0 0-15,0 0-3,0 3-18,0 26 0,0 9 18,0 1 0,0-2 0,0-1-2,0-6 0,7-1 1,6-6-2,4-7 2,-1-2-1,-1-7 2,3-3 0,1-4 3,1 0 10,4-4 10,1-12 0,0-5-11,-1-5-1,0-1-4,-3-2 7,-3-2-6,-3-2 11,-3-1-4,-2 0-9,-2 1-5,-4 1-2,-1 5 0,-1 5 1,-2 7-18,0 5-58,0 6-55,0 4-155</inkml:trace>
  <inkml:trace contextRef="#ctx0" brushRef="#br0" timeOffset="437234.4141">25191 2043 137,'0'0'163,"0"0"-48,0 0-60,0 0-30,0 0-25,0 0-22,0 69 19,0-27 3,0 1 9,0-1-3,-3-4 1,1-4-5,1-3-1,1-2-1,0-3-1,0-2 0,0-5-1,0-3-31,0-9-11,1-1-24,2-6-10,-1 0-71</inkml:trace>
  <inkml:trace contextRef="#ctx0" brushRef="#br0" timeOffset="437762.379">25227 2051 149,'0'0'131,"0"0"-78,0 0 24,0 0 8,0 0-31,0 0-44,37-60-10,-21 85-15,3 8 5,1 5 10,-2 0 0,-7-2 0,-2-5 4,-4-5-1,-2-5 1,0-6-2,-1-5-1,-1-2-1,1-5 3,-2 0 0,1-3 1,-1 0 4,2 0-5,1 0 2,3-15-3,6-9 9,0-9-10,7-7-2,1 0-1,0 2-13,-4 3 12,-3 10 3,-3 8 1,-5 5 0,-1 8-1,-2 4 0,-1 0 0,7 4-11,2 19-8,5 10 12,-1 5 3,-4 2 4,-3 2 3,-2-6-2,-5-1-1,0-4 3,0-3-3,0-1 0,0-3 3,0-3 0,0-3-3,0-3-25,0-4-70,0-7-39,0-4-64</inkml:trace>
  <inkml:trace contextRef="#ctx0" brushRef="#br0" timeOffset="438968.367">26315 2004 26,'0'0'141,"0"0"-121,0 0-14,0 0-1,0 0 25,0 102 5,0-72 0,0 2-3,-3-2-19,1-3 0,1 0-7,1-1-4,0-1-1,0-2-1,0-1 5,-2-2-5,1-5-2,-1-4-33,1-5-29,-1-5-96</inkml:trace>
  <inkml:trace contextRef="#ctx0" brushRef="#br0" timeOffset="439568.3298">26325 2053 114,'0'0'91,"0"0"6,0 0-54,0 0-12,0 0-6,30-78 10,-24 73-16,-2 0-8,1 3-4,1 2-7,4 0-1,4 14-8,2 10-14,-1 5 19,0 0 4,-3 3 4,-3-5-2,-2-4-1,-3-2 3,-2-6-4,-1-3 5,1-3-4,-2-3 1,2-3 3,-2 0-5,1-3-1,2 0-10,0 0 3,2 0 8,0-2 10,4-13-4,2-4-2,5-7-2,1-4 2,2-1-4,-2-1 0,-1 4 2,-4 3-1,-2 7 4,-4 6-1,-1 6 4,-5 5 26,1 1-20,1 0-14,2 9-27,1 13 7,0 7 20,0 5 2,-2 0 4,-3-2-3,1-3-3,-1-1 3,0-4 9,0-3-12,0-2 0,0-1-1,0-1-11,2-2-34,1 0-34,3-3-6,2-3-60</inkml:trace>
  <inkml:trace contextRef="#ctx0" brushRef="#br0" timeOffset="439912.3068">26961 2049 124,'0'0'153,"0"0"-103,0 0-50,0 0-12,0 0 6,0 0 6,5 108 17,-5-75 0,0 1-8,-1-4-1,-5-3-5,5-3-1,1-5 1,0-1-3,0-4 4,0-4-2,0-3-2,0-4-29,0-3-42,0 0-77</inkml:trace>
  <inkml:trace contextRef="#ctx0" brushRef="#br0" timeOffset="440160.292">26965 1954 211,'0'0'76,"0"0"20,0 0-46,0 0-5,0 0 5,0 0-25,30-56-24,-15 55-1,7 1-1,-2 0-4,3 0-5,0 0-37,-3 3-29,-3 6-52,-5 0-23</inkml:trace>
  <inkml:trace contextRef="#ctx0" brushRef="#br0" timeOffset="440432.2758">26933 2169 122,'0'0'96,"0"0"-18,0 0-4,0 0-23,0 0-26,0 0-16,74-3 1,-51 3-9,-3 0-1,-1 0-4,-5 0 3,-2 3-40,-3 8-45,-5 1-28,-4 3-45</inkml:trace>
  <inkml:trace contextRef="#ctx0" brushRef="#br0" timeOffset="440632.2612">26890 2416 16,'0'0'16,"0"0"63,0 0-6,91 6-34,-62-6-30,1 0-2,-1 0-4,-2 0-3,0 0-81,-6 0-69</inkml:trace>
  <inkml:trace contextRef="#ctx0" brushRef="#br0" timeOffset="441272.2219">27474 1897 106,'0'0'78,"0"0"-33,0 0-3,0 0 10,0 0-12,0 0 5,-30-41-23,16 41-22,-5 5 0,-6 17-1,-2 12-4,3 2 3,0 4 2,6-1 7,6-1-3,5-2 5,3-1-1,4-4 2,0-3-7,8-4-3,13-2-1,6-2 1,6-2 6,5-4 0,4-7 0,2-4 3,2-3-3,-4 0-6,-6 0-33,-5-3-76,-7-9-97</inkml:trace>
  <inkml:trace contextRef="#ctx0" brushRef="#br0" timeOffset="441656.1984">27769 1826 180,'0'0'100,"0"0"-62,0 0-38,0 0-7,0 0-19,0 0 26,0 122 45,0-74 1,0-1-24,0-6 6,0-5-21,0-6 1,0-3-7,0-3 0,3-4 2,2-4-3,-4-3-1,1-3-50,-2-7-69,0-3-154</inkml:trace>
  <inkml:trace contextRef="#ctx0" brushRef="#br0" timeOffset="442088.1703">27762 2082 241,'0'0'150,"0"0"-125,0 0-25,0 0-1,0 0 1,85-30 0,-60 30 0,-1 0-2,-3 0 2,-3 0-4,-6 0 4,1 0-1,-2 0 1,-1 0-12,-3-6 3,-2-3-6,-1-4 15,1-5 0,-2-2 3,0-3-2,-3 2 1,0 6 7,0 6 23,0 6 25,0 2 8,0 1-24,0 0-29,0 1-12,0 23-26,0 8 16,-3 8 10,-3 0 1,-2-4 1,4-3 0,-1-3 0,1-1-1,1-4-1,0-1 1,0-2-1,0 0-27,2-3-25,-1-2-71,2-6-79</inkml:trace>
  <inkml:trace contextRef="#ctx0" brushRef="#br0" timeOffset="442640.1355">28297 1894 295,'0'0'131,"0"0"-91,0 0-20,0 0-20,0 0 0,0 0-17,2 46 1,-2-5 11,-8 5 5,-8-1 5,2-6-4,-2-4 7,2-4-4,4-5-4,3-4 2,4-2-1,3-4-1,-2-2-1,1-5-6,1-2-32,0-3-37,0-4-10,0 0-67</inkml:trace>
  <inkml:trace contextRef="#ctx0" brushRef="#br0" timeOffset="442952.1165">28385 1825 99,'0'0'127,"0"0"-9,0 0-33,0 0-8,0 0-27,0 0-38,34-56-12,-24 74-20,3 14 8,2 10 12,-1 5 0,-1-1 8,-4-2-5,0-7 3,-1-2-4,-1-3-2,-3-4 0,1-4 0,-1-1 1,-1-3 4,0-2-1,-3-2-3,0-4-1,0 0-32,0-4-34,0-4-55,-6-2-34</inkml:trace>
  <inkml:trace contextRef="#ctx0" brushRef="#br0" timeOffset="443152.1047">28370 2147 313,'0'0'65,"0"0"-19,0 0-46,0 0 0,0 0 0,96-24-22,-71 18-56,-1 0-104</inkml:trace>
  <inkml:trace contextRef="#ctx0" brushRef="#br0" timeOffset="443739.7028">28719 1813 132,'0'0'90,"0"0"1,0 0-34,0 0 9,0 0-66,0 0-1,0 45-26,0 1 26,0 6 0,0-4 2,0-3 2,-4-9 1,3-4-2,-1-3 1,2-6-2,-1 0 1,-2-5-1,1-3 2,-1-3-3,2-4-26,1-4-67,-2-4-63</inkml:trace>
  <inkml:trace contextRef="#ctx0" brushRef="#br0" timeOffset="444195.6755">28742 1811 175,'0'0'107,"0"0"-24,0 0-7,0 0-9,0 0-39,0 0-28,21-7-21,-11 36-3,6 13 19,3 4 5,0 3 1,0-6 8,-2-4-7,0-6 0,0-6-1,-1-1-1,-1-7-3,0-2 3,-1-4 0,0-2 1,-3-3 0,-2-4 0,-2-1 3,-2-1 0,-4-2 2,2 0 6,2-2 8,-1-13-11,3-3 7,0-5 2,-1-2-2,1-7-12,1-2-4,0-5 0,-2-5 0,-1 1 0,-3 4 1,-2 6-1,0 6-2,0 8-14,0 3 0,0 5-54,0 3-56,0 2-81</inkml:trace>
  <inkml:trace contextRef="#ctx0" brushRef="#br0" timeOffset="444507.6543">29195 1784 144,'0'0'184,"0"0"-154,0 0-30,0 0-15,0 0 14,0 0 1,48 1 5,-31 4 0,3 0 0,-1-2-2,0-2-3,4 2 0,-3-3-14,-1 0-101,-2 0-116</inkml:trace>
  <inkml:trace contextRef="#ctx0" brushRef="#br0" timeOffset="444755.6411">29270 1900 34,'0'0'26,"0"0"37,-12 88-14,8-57-24,0-2-5,3-1-8,-1-2-5,2-2-2,0-3-4,0-3 0,0 0 5,0-3-4,-1-2 2,-5 0-4,2-5-69</inkml:trace>
  <inkml:trace contextRef="#ctx0" brushRef="#br0" timeOffset="444955.624">29166 2242 256,'0'0'94,"0"0"-56,0 0-18,0 0-8,0 0-2,101 0-5,-74 0-5,1-3-1,-1 0-1,-2-1-49,-2-1-82,-7-1-115</inkml:trace>
  <inkml:trace contextRef="#ctx0" brushRef="#br0" timeOffset="445499.5943">29835 1787 236,'0'0'92,"0"0"-63,0 0-28,0 0 1,-105 29 10,80 1 0,2 7 4,0 7 10,3-3-17,5-2 16,4-5-11,7-3-14,4-4-7,0-5 7,10-2 5,7-2-3,2-5 3,5 0 1,4-5 3,6-3 5,4-3-3,2-2-9,0 0-2,-3 0-25,-2-2-79,-4-6-99</inkml:trace>
  <inkml:trace contextRef="#ctx0" brushRef="#br0" timeOffset="446035.56">30282 1691 307,'0'0'112,"0"0"-69,0 0-7,0 0-34,0 0 1,0 0 1,-94-20-2,77 31-4,2 4-4,3 1 3,2 2-2,4 2 1,1-2 4,5 1-8,0 1 8,0-3-3,2-1 3,14-2-2,4-2 0,1 3 2,2-1 4,3 4-2,-4 3-1,2 3-1,-3 0 2,-6 0-2,-2-1 2,-2-1-2,-4-2-2,-2-2 2,-4-2 4,-1-2-4,0-2 0,0 0 2,0-2 2,-9 1 3,-7-2-4,-5 0 5,-7-2 2,-4 1-10,-2-2-13,-2-4-54,2-1-111</inkml:trace>
  <inkml:trace contextRef="#ctx0" brushRef="#br0" timeOffset="1.70697E6">6752 4183 31,'0'0'29,"0"0"-27,0 0 4,0 0 2,0 0 20,0 0 9,0 0-18,0 0 13,10 14-11,-5-14-9,1 0 6,8 0 19,0 0-21,3-3-5,5-8-9,2-2-2,3-4 12,-2-2-7,-2-1-5,-7 1 0,-1 1 1,-6 1 0,-5 3-1,-4 4 3,0 2-1,0 4 3,0 1 13,0 1 2,0 1-12,-1 1-1,-1 0-1,2 0-6,-1 0-1,-1 0-4,-2 3-1,1 11 3,-3 4 3,6 1-3,0 2 3,0-1-1,0-1-1,0 0-2,8-5-2,5 3 6,0-4-7,5-2 7,-3-5 0,3-3 0,-3-2 0,1-1 7,-2 0-3,4 0 3,-3-8 3,1-6-7,-1-3 2,1-4 0,-2-1-3,1-1-1,-3 2 0,-2 5 8,-4 3-9,0 6 2,-3 1 0,0 3-2,-1 3-3,2 0-8,6 0-8,5 11 12,3 5 7,2 4 15,-4 1 7,3-2 0,-4 1-12,0-2-3,-4-1-1,-4-1 2,-2-1-6,-5-1 4,0 1-1,0 0-4,-8 1-1,-11-1-44,-7-5-68,-2-6-103</inkml:trace>
  <inkml:trace contextRef="#ctx0" brushRef="#br0" timeOffset="1.70723E6">6907 3864 317,'0'0'93,"0"0"-53,0 0-28,0 0-6,0 0-6,0 0-8,-3-6-64,3 8-79,0 8-23</inkml:trace>
  <inkml:trace contextRef="#ctx0" brushRef="#br0" timeOffset="1.70822E6">8280 3785 136,'0'0'177,"0"0"-103,0 0-29,0 0-25,0 0-20,0 0-6,3 29 6,1-2 34,2-1-14,-1 3 15,4-1-18,-3 1-11,0-2-1,0 0-3,2 1-2,0-3 0,-2 0 0,2 1-16,-1-6-39,-3-4-18,-1-4-42,-1-9-109</inkml:trace>
  <inkml:trace contextRef="#ctx0" brushRef="#br0" timeOffset="1.70888E6">8225 3768 131,'0'0'76,"0"0"-19,0 0-10,0 0 11,0 0-13,-3-84-9,16 70-24,5 0-12,6 1 0,1 3 0,5 2 3,1 5-3,2 3-4,1 0-7,1 9 10,-2 8-7,-7 1 4,-6 1-3,-7 3-13,-8 1 4,-5 4 0,0 1 3,-14 0 11,-11 0-9,-2-6 10,0-3 1,4-5-5,6-5-4,5-5 9,8-4 0,1 0 10,3 0 2,0-3-12,0-7-3,0 1-11,6 0 6,8 3 7,5 3 2,4 3-1,1 0 0,3 7-10,-2 11 7,-2 2-5,4 1 8,-8 0-4,1 0 4,-4 0-1,-7-2-1,-3-1 2,-2-2 19,-4-3-11,0 1 14,-4-2-5,-10 0 20,-5-3-6,-1-3-10,-2-3-3,0-3-3,-1 0-13,-4 0-2,1 0 0,-1 0-33,0-4-32,6 1-48</inkml:trace>
  <inkml:trace contextRef="#ctx0" brushRef="#br0" timeOffset="1.71033E6">8953 3894 30,'0'0'48,"0"0"29,0 0-3,0 0-15,0 0-13,0 0-27,-15-31 4,4 30-14,-3 1 2,-3 0-6,-4 2 4,-1 12-9,2 2-2,1 4 2,4 1 6,2 3-6,4 0-1,4 2-5,4-2 6,1-3-1,0-3-5,6-3 0,7-3-4,5-3 10,4-1 5,1-8 3,4 0-1,0 0-3,2-9 1,1-9 1,-3-4-6,0-3-5,-9 1-13,-5-2 7,-5 2 10,-7 3 1,-1 4 0,0 3 7,0 4 0,0 6-1,-1 1 3,-4 3 10,1 0-16,-1 13-3,4 7-8,-1 0 8,2 1 0,0 0 1,0-1 4,5-1 3,5-3-7,6-2 0,-2-3-1,7-4 10,-3-4-2,6-3-1,1 0-3,5-6 5,1-11-3,-3-1 2,-4-1-8,-7-2 1,-8 0 2,0 0 0,-8-2 3,-1 4-1,0 2 0,0 5-3,0 7 9,0 2 9,0 3-18,3 0-2,2 0-21,5 3-5,5 11 20,0-1 2,1 2 3,-2 2 1,2-2 0,-7 0-3,-1 2-3,-5-1-2,-3-1 8,0-1 1,0-1 0,-6-2 6,-3-4 1,3-2-7,3-3-1,3-2 2,0 1-1,-2-1 5,2 0-5,0 0 0,0 0 0,0 0 9,0 0-10,0 0 7,0 0-5,6 0-2,8 0 0,5-8 4,6 1-4,-2-2-6,5 1-1,-2-2-3,-1-1 10,2 1 0,-2-4 3,-1-1 1,1 0-4,-4 0 3,-3-3 3,-6 0 5,-4-1 9,-7-1-20,-1 0 8,0 3-6,0 3-2,-9 3-6,0 4 6,-1 4 1,1 3 12,-3 0-13,-3 3-4,1 18 2,1 4-4,4 5 1,9-1 5,0-2-8,0-4 0,9-1 2,7-4-2,1-4 8,4 0 8,-2-6-8,-1 0-2,3 0-18,6-4-13,4-3-30,8-1 21,-2 0-91,-2 0-70</inkml:trace>
  <inkml:trace contextRef="#ctx0" brushRef="#br0" timeOffset="1.71091E6">10137 3916 173,'0'0'104,"0"0"-44,0 0 10,0 0-14,0 0-31,0 0 6,-62-17-6,45 17-11,-2 9-6,0 7-7,2 4-1,7 4-5,2 0 2,5 1 2,3-3-3,0-3-3,0-2 2,9-2 4,3-6-5,5-3 6,0-4 0,4-2 1,0 0-1,0-7-5,0-8 5,-6-3 3,-2-4 4,-2-4-4,-4-6 4,1-3-4,0-6-2,-5-1 4,-3-2-4,0 2-1,0 3 8,0 4 0,-4 3 15,-5 6 19,0 2-17,2 4 10,-1 6 0,4 5-12,-1 6 4,4 2-10,1 1-16,-2 0-1,2 1-10,-1 25-6,-1 15 10,1 11 6,1 9 0,0 0 0,0-2 0,0-3 4,0-7-3,3-2 2,6-5-3,4-4 0,2-8 0,3-1-18,7-1-49,2-5-46,6-13 25</inkml:trace>
  <inkml:trace contextRef="#ctx0" brushRef="#br0" timeOffset="1.71207E6">10834 3885 398,'0'0'116,"0"0"-86,0 0-23,0 0 1,0 0-5,0 0 2,6 2-5,-6-1-82,0 2-216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38:50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4241 2072 201,'0'0'105,"0"0"-19,0 0-36,0 0 27,0 0-11,0 0-24,0 0 11,0-13-25,0 13-3,0 0 0,0 0-23,0 0-4,0 2-11,0 19-14,0 11 19,0 8 8,0 4 1,0-5-1,6-1 0,6-5 0,1 1-3,1 0 4,4-3-4,-3-1 3,1 1-6,-7-3-9,-3 2-31,-6 0 6,0-1-57,0-6-20,-4-10-89</inkml:trace>
  <inkml:trace contextRef="#ctx0" brushRef="#br0" timeOffset="427.0135">4213 2028 188,'0'0'86,"0"0"-34,0 0 11,0 0-44,0 0-3,21-88 2,0 77-11,4-1 13,8 4-10,0 7 11,4 1-21,-4 0 11,2 7-14,-2 10 3,-10 2-13,-1 5 9,-10 3-2,-6 1 6,-6 6 3,-3 1-3,-24 1-9,-3-2 3,-1-5-40,-2-5 28,5-6 1,4-3-25,2-4 0,5-4-138</inkml:trace>
  <inkml:trace contextRef="#ctx0" brushRef="#br0" timeOffset="1065.0195">4866 2120 181,'0'0'133,"0"0"-39,0 0-39,0 0-5,0 0 11,0 0-53,-43-62 11,25 62-19,-4 0 0,-2 16-1,-5 9 3,1 6-2,4 7 0,5 4-1,4 5 1,10 1 0,5-3-7,3-4 5,20-5-23,11-7 25,0-7-1,2-5 5,-1-7-4,-4-4 0,-4-6 0,-2 0 5,-1 0 1,-3-16-6,0-4 7,-6-7 2,-5-5 0,-2-2-4,-5-3 0,-3-2 15,0 2-17,0-1 3,-5 4-6,-11 2-7,-1 5 5,-2 7-9,5 6-49,0 4-51,2 6-248</inkml:trace>
  <inkml:trace contextRef="#ctx0" brushRef="#br0" timeOffset="1621.0038">5351 1986 337,'0'0'77,"0"0"-50,0 0-7,0 0 5,0 0 16,0 0-15,-43-30 2,34 30-21,-2 4-8,-6 19 1,0 10-1,5 4-5,5 4-4,7 1 7,0-4-6,9-2 0,15-4 6,1-4 2,3-2 1,5-6-1,0-2 2,1-4-1,-8 0 0,-6 0-1,-6-4-5,-5 2 7,-4 0-1,-5 2 0,0 4 1,-8 1-1,-9 2 0,-8-1 1,-2-2-3,-1-4-6,-3-2-27,2-3 12,-2-3-69,3-3-37,1-3-120</inkml:trace>
  <inkml:trace contextRef="#ctx0" brushRef="#br0" timeOffset="2205.0062">5711 1998 224,'0'0'132,"0"0"-67,0 0-23,0 0 3,0 0-44,0 0 8,46-18 13,-12 12-9,5-2-1,7 1-10,4-2 3,2 3 3,0 1-6,-7 2-2,-8 3-6,-7 0-77,-12 0-48,-14 0-130</inkml:trace>
  <inkml:trace contextRef="#ctx0" brushRef="#br0" timeOffset="2463.0174">5903 1983 320,'0'0'93,"0"0"-93,0 0 3,-13 83 2,13-44 20,0 0 5,0-3-17,0 2-8,0-6 3,0 2-8,3-4 5,4 1-5,-4 1-11,3-2-20,0-2 26,2-9-71,3-4 17,0-6-81</inkml:trace>
  <inkml:trace contextRef="#ctx0" brushRef="#br0" timeOffset="3001.0024">6293 1945 275,'0'0'33,"0"0"-11,0 0-22,0 0 20,-27 80 2,27-39-10,0 2 25,10 1-8,4-2-13,5-3-10,-1-6 3,4-4-10,1-4 1,0-6 0,0-6 1,1-4 3,1-6 5,-1-3 16,1-2-23,-2-14 37,-1-7-23,-3 0-3,-5-5 29,1 1-25,-5-4 14,-4-2 2,-1-3-31,-2-2 3,0-3-5,1 2-3,-1 2-5,0 3-10,3 10-73,-4 3-46,-2 9-203</inkml:trace>
  <inkml:trace contextRef="#ctx0" brushRef="#br0" timeOffset="3620.7163">6904 1906 214,'0'0'122,"0"0"-36,0 0-8,0 0 22,0 0-61,0 0-7,0-27-32,0 34-7,0 26 7,0 23-18,0 12 18,0 6 0,0-5 10,-4-10-25,-1-8 15,4-10 0,1-10-9,0-7-1,0-6 9,10-6 0,5-4-15,2-5 6,2-3 10,12 0 0,4-12 10,2-6-6,2-1-2,1 3-2,-4 4-68,-3 3-4,-5 2-81</inkml:trace>
  <inkml:trace contextRef="#ctx0" brushRef="#br0" timeOffset="4447.0188">7596 1825 159,'0'0'122,"0"0"-79,0 0-29,0 0-14,0 0 7,0 0-6,-22 96 44,13-45-17,-1 1-6,7-6 9,1-4-24,2-7 13,0-5-20,0 0 2,-3-3 4,-3-1-4,0-4 2,-4-2 2,4-6-6,0-7-4,3-6-30,3-1 15,0 0 11,0-16-12,0-7-22,0-7 16,14-4-33,0-8 28,3-5 10,4-8-17,-2-2 10,-4 2 14,1 2 14,-5 9 6,-4 5 23,-2 8 37,-2 5 7,1 7-12,-1 7 24,-3 6-6,0 4-26,2 2-35,4 2-18,6 19-21,4 11 19,5 14 4,-6 3 22,-3 7-23,1 1 13,-7-2-12,0-6 5,-1-6-4,2-9-3,-1-5 0,0-6 7,0-2-7,0-4 0,0-3 0,-2-5-32,-1-4-35,0-5-61,0 0-41,0 0-50</inkml:trace>
  <inkml:trace contextRef="#ctx0" brushRef="#br0" timeOffset="4643.7582">7625 2111 211,'0'0'126,"0"0"-126,0 0 7,0 0-5,0 0 7,113-48-2,-77 40-7,-4 2-13,-4 2-143</inkml:trace>
  <inkml:trace contextRef="#ctx0" brushRef="#br0" timeOffset="5115.0188">7914 1815 430,'0'0'18,"0"0"-13,0 0-5,0 0 0,0 0 0,94-27 35,-55 26-8,4-1-4,1 2 1,-5 0-21,2-1 1,-2 0-4,0-1 0,2 1-4,-3 1-49,-5 0-18,-8 0-17,-10 1-183</inkml:trace>
  <inkml:trace contextRef="#ctx0" brushRef="#br0" timeOffset="5408.1953">8219 1802 191,'0'0'210,"0"0"-156,0 0-39,0 0-12,0 0 5,0 0 58,-18 102-11,18-68-37,0 0-2,0 3-16,0 0 0,0 1 0,0-1 10,0-2-10,0-4 0,0-2-7,0-2-4,0-6-63,0-5-74,0-12-182</inkml:trace>
  <inkml:trace contextRef="#ctx0" brushRef="#br0" timeOffset="6008.0091">8678 1795 288,'0'0'108,"0"0"-17,0 0-1,0 0-58,0 0-27,0 0-5,2 39 0,-1-3 3,-1 3 7,2 3-5,-2-1 5,0-2-8,0-1-3,0-5 1,3-5 0,-2 3 0,2-5 0,0 2-34,-1-7 20,-1-5-45,2-5-36,3-8-45</inkml:trace>
  <inkml:trace contextRef="#ctx0" brushRef="#br0" timeOffset="6295.6163">8695 1731 247,'0'0'67,"0"0"-19,0 0-4,0 0-20,0 0 19,0 0-25,104-50-8,-71 48-2,3 2-8,1 0 0,-1 0-2,1 0 1,-8 0-44,-6 9-46,-5 2-97</inkml:trace>
  <inkml:trace contextRef="#ctx0" brushRef="#br0" timeOffset="6561.2389">8741 1968 124,'0'0'33,"0"0"20,0 0 0,0 0 5,81-11-8,-56 8-7,2 2-29,-2 1 1,2 0-15,-9 0-3,-2 4-4,-7 7-70,-7 2-103</inkml:trace>
  <inkml:trace contextRef="#ctx0" brushRef="#br0" timeOffset="6805.9127">8726 2267 137,'0'0'137,"0"0"-125,0 0-9,0 0 3,0 0 16,94-6 1,-61 2 3,5 1-8,-2-2 25,0 1-2,2 1-29,-4-2 26,6 0-28,-3 1-10,-1 1 0,-1 0-45,-7 0-72,-6 0-133</inkml:trace>
  <inkml:trace contextRef="#ctx0" brushRef="#br0" timeOffset="7973.9401">10379 1653 184,'0'0'116,"0"0"-47,0 0-3,0 0-10,0 0-1,0 0-38,0-2-17,0 12-5,-3 11 0,3 9 1,0 3 4,0 0 0,0-5 2,0-1-2,12-5 0,4-2 0,1-5 2,7-5-4,-2-2 2,6-7 0,2-1-4,3 0 4,6-8-28,-3-8-8,-3-4-15,-5-1 25,-4 0-4,-5 0 14,-4 0 15,-4-3 2,-1 2 17,-6 0 12,-4 3-5,0 4 12,0 3 11,0 6-11,0 1 8,0 5-20,-3 0 10,0 2-35,-3 21-19,-4 11 16,1 7 3,3 4 0,-3 0 3,2 2 2,2 0-5,1 2 0,-1-4 3,5-6-7,-1-6 4,1-6-17,0-3-35,0-6-77,0-4-31</inkml:trace>
  <inkml:trace contextRef="#ctx0" brushRef="#br0" timeOffset="10671.0228">4246 2997 103,'0'0'108,"0"0"-76,0 0-26,0 0 2,0 0 5,0 0-12,28 0-1,-10-4 37,3 1-25,1-4 6,2 3-6,-3 1-4,6 0-3,1 2-5,2-1 0,4-1-1,-2 0 7,-4 1-6,3 2 0,-1 0-5,3 0 2,6 0 6,7 0-3,9-2 0,6-3-17,3-2 10,5-2-7,0 1-6,-3 3 14,-8 4 0,-8 1 6,-11 0 0,-9 0-14,-5 8-21,-4-2 24,0-2-48,3-3 21,4 1-6,1-2 16,-1 2 19,6-2 7,8 0 2,12 0 52,10-2 59,6-8-56,5 0-55,-1 0 6,2-1 12,5 3-17,1-3 9,3 2 5,0 0-3,-1-1 8,-4 2-20,-2 2 2,-5 3 8,0 3-5,4 0-10,1 0 5,1 0 0,0-2 3,3 2-3,0-2 0,2-2 0,1 3 6,0-1-6,-6 0 0,2 1 1,-5 1-4,-2-1 3,-5-1 0,7 2 3,0-3-2,8 2-1,7-2 0,-2-4 0,2 2 1,0-3-1,-4 0 1,1 3-4,-5-1 9,-6 1-10,-3-1 4,-2 2 0,-2-1 1,4-1 3,1-1-3,4-1-2,9-1 4,1 2-5,2-3 2,5 0 0,-1-1 0,1 1 0,6-1 0,-5 2 5,0 0-1,1 0-2,-3 0-2,2 0 0,3 1 6,2 0-3,7-2 1,-2 0-4,2-2 2,0 2-9,-2-1 7,-2-1 0,-4 3 1,-7 0 4,-6 1-5,-12 1 0,-7 0 2,-9 4-2,-8 0 0,-7 2 0,-8 1 4,-13 0-4,-9 0 0,-9 0-5,-6 0-9,0 0 14,0 0 14,0 0-4,-11-1-10,-4-2-50,-1-2-57,3-1-29</inkml:trace>
  <inkml:trace contextRef="#ctx0" brushRef="#br0" timeOffset="11139.0117">11383 1897 251,'0'0'111,"0"0"-15,0 0-28,0 0-4,0 0-43,0 0-3,0 0-18,-9-15-11,9 15-1,0 0-107,0 16 19,0 3-8</inkml:trace>
  <inkml:trace contextRef="#ctx0" brushRef="#br0" timeOffset="11327.3418">11406 2240 273,'0'0'55,"0"0"-50,0 0 14,0 0-13,0 0-6,0 0-62,0 0-190</inkml:trace>
  <inkml:trace contextRef="#ctx0" brushRef="#br0" timeOffset="38464.7915">13877 1676 112,'0'0'63,"0"0"5,0 0-9,0 0 13,0 0-7,0 0-18,0 0 6,0 0-27,-7-11-14,7 11-4,0 0-8,0 0-3,9 0-9,9 0 12,7 0 0,7 0 0,4 0 0,7 0 6,2-1-3,2-2-5,-5 0 2,0 1-24,-4 1-3,-6 1-21,-8 0-16,-9 0-32,-11 4-65</inkml:trace>
  <inkml:trace contextRef="#ctx0" brushRef="#br0" timeOffset="38812.0443">14087 1707 154,'0'0'77,"0"0"-60,0 0-3,0 0-14,0 0 55,-3 92 3,3-54-18,0-2-18,0 3-10,0-6-2,1-1-6,5-5-4,0-6 0,-2-1 11,-2-6-15,1 0 4,0 0-17,0-6-15,0-1-47,6-5-65</inkml:trace>
  <inkml:trace contextRef="#ctx0" brushRef="#br0" timeOffset="39154.0647">14471 1668 147,'0'0'113,"0"0"-75,0 0-37,0 0 9,85-25-10,-46 19 17,2 2 9,-1 1-26,-6 2 0,-7 1-2,-8 0 2,-5 0-5,-7 0-69,-5 0-147</inkml:trace>
  <inkml:trace contextRef="#ctx0" brushRef="#br0" timeOffset="39399.0445">14640 1683 230,'0'0'36,"0"0"-1,0 0 16,-15 89 30,12-59-46,0 1-20,1-3 8,2 1-22,0-1 1,0-1 3,0 5-1,0 0-8,0-4-25,-5 1 5,0-8-3,1-6-69,-1-5-17,2-5-70</inkml:trace>
  <inkml:trace contextRef="#ctx0" brushRef="#br0" timeOffset="39581.0331">14553 2111 145,'0'0'193,"0"0"-108,0 0-54,0 0-3,0 0-10,0 0-16,39-17 17,-4 10 11,3-1-19,4 1 0,0 1-11,0-2-11,-1 1 11,-2 1-79,-4-2-80,-7 3-91</inkml:trace>
  <inkml:trace contextRef="#ctx0" brushRef="#br0" timeOffset="40409.3054">15003 1632 230,'0'0'108,"0"0"-64,0 0-44,0 0 0,0 0 15,0 111 20,1-74-5,2-4 0,2-2-29,-1-3 1,0-4-2,-2-2 4,1-2-7,-3-7 3,1-4-27,1-4 0,-2-5-33,1 0 4,2-2 13,0-13-9,0-6-13,1 0 53,-4-6 12,1 2 22,-1-4 19,3-3-10,0 1-17,1-4 6,4-1 31,-1 0-47,6 1 19,-2 6 25,4 8-32,-2 8 5,1 5-21,1 7-3,-3 1-3,1 6 3,-1 16 0,1 10 1,-4 3 4,-1-1 10,-2-1 4,-1-5-12,0-6-3,0-4 3,-2-4-2,-2-4 2,1-4-4,-1-4 0,1-2 0,-1 0 0,4 0 0,1-8 2,5-11 12,3-8-2,2-5-7,1-1-5,-1 0 0,-1 4 2,1 7-1,-5 5-1,1 6 0,-5 5-1,-1 3-2,-1 3-1,3 0 3,0 9-13,3 11 14,-2 6 3,1 4 0,-1 3 13,-4-3-11,1 0-5,-3-1 0,-2-4 5,2 1-4,-3-2-1,1-1 0,1-4-11,-1 2-67,1-7-66</inkml:trace>
  <inkml:trace contextRef="#ctx0" brushRef="#br0" timeOffset="40731.2202">15743 1635 376,'0'0'56,"0"0"-14,0 0-30,0 0-12,0 0-7,0 0 7,-3 95 41,0-61 1,1 1-41,2-5 16,0-3-17,0-1 3,0-2 0,0-1-3,0-4-13,2-4-20,-1-1-6,-1-5-12,0-9-97,2 0-40</inkml:trace>
  <inkml:trace contextRef="#ctx0" brushRef="#br0" timeOffset="40960.0672">15763 1617 154,'0'0'132,"0"0"-37,0 0-39,23-83-21,-10 71-18,1 3 22,4 3-31,1 0 5,2 4-8,3 2-4,0 0-1,-1 0 0,-3 0-3,-1 5-21,-4 4-37,-2 4-36,-9-3-50,-4 2-56</inkml:trace>
  <inkml:trace contextRef="#ctx0" brushRef="#br0" timeOffset="41201.0396">15817 1704 113,'0'0'81,"0"0"-25,0 0 3,0 0-16,0 0-12,0 0-20,88 21-3,-67-16 11,-2 0-17,-4 1-4,-1 2 0,-8 3-55,-6 4-43,0 2-52</inkml:trace>
  <inkml:trace contextRef="#ctx0" brushRef="#br0" timeOffset="41421.0256">15744 2010 101,'0'0'125,"0"0"-71,0 0-1,0 0-11,0 0-3,0 0 1,21 20-8,3-19 13,4-1-31,3 0-11,-1 0 14,1 0-17,-1-1 0,-2-7-20,-2 2-69,-3 3-29,-7 0-111</inkml:trace>
  <inkml:trace contextRef="#ctx0" brushRef="#br0" timeOffset="42138.0459">17633 1533 245,'0'0'151,"0"0"-75,0 0-34,0 0-28,0 0-14,0 0 0,0 74 60,0-38-46,0 0 12,0-2-26,0-2 2,0-2 5,0-1-2,1-2-3,-1 0 2,0-2-4,0 0-16,0-6-35,0-2-10,0-11-110,2-6-178</inkml:trace>
  <inkml:trace contextRef="#ctx0" brushRef="#br0" timeOffset="42417.6323">17682 1449 91,'0'0'113,"0"0"-19,0 0-45,0 0-19,0 0-5,93-41-21,-61 39 9,6 2-8,-4 0 3,-3 0 3,-5 0-11,-4 0 0,-4 2-9,-8 7-48,-7-2-49,-3 4-58</inkml:trace>
  <inkml:trace contextRef="#ctx0" brushRef="#br0" timeOffset="42665.0477">17646 1682 29,'0'0'40,"0"0"40,0 0-16,0 0-21,0 0 6,90 4-18,-54-4 1,-2 0-31,-6 0 1,-2 0-2,-10 6-1,-4 3-42,-9 2-96,-3 1-49</inkml:trace>
  <inkml:trace contextRef="#ctx0" brushRef="#br0" timeOffset="42867.0447">17624 1961 87,'0'0'80,"0"0"-17,0 0 0,86 11-20,-51-11-42,4 0 24,2 0-21,-3 0-2,-4 0 0,-1 0-2,-2 2-19,-3 1-81</inkml:trace>
  <inkml:trace contextRef="#ctx0" brushRef="#br0" timeOffset="43616.0487">18210 1512 281,'0'0'111,"0"0"-50,0 0-45,0 0-16,0 0-16,0 0 16,35 51 3,-21-23 10,2 3 26,0-2-29,0-1-2,2-1-8,0-3 3,0 0-3,1-4 0,-1-2 10,0-2-9,-4-2 3,-3-3 1,-3-6-5,-2-2 2,-3-3-4,3 0 2,-2 0 0,5-4 14,5-16-1,-1-2 21,-1-7 1,-2-2-25,-1-3 14,0 3-4,-2-1-11,-2 3 15,0 3-20,-2 0 1,-2 3-5,1 4-1,-1 3-8,2 3-20,2 2-36,2 6 1,2 0-94,-1 4-129</inkml:trace>
  <inkml:trace contextRef="#ctx0" brushRef="#br0" timeOffset="44161.2073">18937 1492 173,'0'0'62,"0"0"24,0 0-44,0 0-17,0 0 14,-96-21-37,75 39 14,-1 8-6,2 8 1,3 3 18,3 2-12,6-5-8,6-4 1,2-2-10,0-6 0,12-4-11,7-1 11,5-4 6,1-4-6,5-4 2,0-5 12,1 0-7,2 0-4,-3-13-3,-3-3 1,-5-5 9,-5-2-5,-8-2 2,-2-4 26,-7-1-19,0-2 12,0 3-2,-13 0-23,1 3 15,-3 4-16,1 4-17,0 5-39,-1 8-99,2 5-52</inkml:trace>
  <inkml:trace contextRef="#ctx0" brushRef="#br0" timeOffset="45293.0576">19261 1405 105,'0'0'120,"0"0"-49,0 0-18,0 0-32,0 0 11,0 0-32,1 12 13,-1 10-19,0 9 14,0 2 16,0 4 0,0 1-19,-1 1 24,-1 0-17,-1-4-7,0-4 1,3-4-3,-1-4-3,1-5 0,0-3 1,0-1-6,0-7 4,0 0 1,0-3 0,9-3 11,8-1-11,9 0 17,10 0-2,4-9 1,4 2-16,-2 1 0,-4 3-2,-5 1-1,-3 2-45,-5 0-94,-1 0-114</inkml:trace>
  <inkml:trace contextRef="#ctx0" brushRef="#br0" timeOffset="45782.3215">19924 1408 222,'0'0'87,"0"0"-11,0 0-15,0 0-15,0 0-46,0 0-6,-20 52 6,12-11 1,2 3 23,5-2-22,1-1 11,0-2-12,13-7 0,5-3 10,0-3-10,0-6-1,1-4 0,-1-4-6,6-4 6,3-8 2,4 0 15,0-4-4,1-10-13,-9-4 4,-4-3 1,-6-2-3,-6-4 16,-1-3-13,-1-2-4,-3-1-1,-2 1 3,0 2-10,0 5-8,0 2-58,-3 3-51</inkml:trace>
  <inkml:trace contextRef="#ctx0" brushRef="#br0" timeOffset="46696.0454">20466 1340 12,'0'0'166,"0"0"-55,0 0-24,0 0 2,0 0-13,0 0-15,-3 0-17,3 0-40,0 0-4,0 0-2,12 1 2,18 1-2,10 3 6,11-1-3,0 1 5,-1-1-6,-9-1 0,-4-1 0,-10-1 3,-5 1-12,-1 0-8,-9-1-31,-3 0-35,-5 2-50,-4-1-76</inkml:trace>
  <inkml:trace contextRef="#ctx0" brushRef="#br0" timeOffset="46962.0706">20642 1394 101,'0'0'157,"0"0"-91,0 0-63,0 0 3,0 0 43,0 0-29,-4 91 19,4-64 12,0 0-34,0-1 16,0-4-29,0 0-1,0 1 1,1-2 9,2 0-13,0-1 0,-1-5-13,-2 0 13,0 0-72,0-3-25,0-1-81</inkml:trace>
  <inkml:trace contextRef="#ctx0" brushRef="#br0" timeOffset="47402.0435">21161 1337 279,'0'0'74,"0"0"-40,0 0-21,0 0-10,0 0 4,0 0-1,57 0 6,-36 0-7,3 0 3,3 0 6,1 0-9,-3 0 0,-2 2-5,-7-1-13,-3-1-51,-7 0-87</inkml:trace>
  <inkml:trace contextRef="#ctx0" brushRef="#br0" timeOffset="47638.0655">21245 1349 182,'0'0'75,"0"0"-57,0 0 13,-36 84 9,26-53-4,5-3-4,4-1-14,1-1-17,0-2 6,0 1-7,6 0 2,1-1 3,0-2-4,-2-1 4,-2-1-5,0-2-49,-3 0-36,0-4-86</inkml:trace>
  <inkml:trace contextRef="#ctx0" brushRef="#br0" timeOffset="47854.0494">21136 1792 188,'0'0'202,"0"0"-103,0 0-49,0 0-16,0 0-20,0 0-4,48 0 23,-20 0-24,6 0-2,2 0-4,5 0 1,0 0-8,-4 0-16,-1 0-54,-6-2-21,-3 0-12,-8-1-38</inkml:trace>
  <inkml:trace contextRef="#ctx0" brushRef="#br0" timeOffset="48493.6563">21698 1366 339,'0'0'64,"0"0"-21,0 0-39,0 0-1,-83 33-6,54 1 13,0 6 5,6 2 11,10-3-20,10-3 7,3-4-8,3-7-2,13-1-3,8-4 13,4-4-12,-1-2 9,0-8-10,1-6 44,-3 0-38,0 0 2,2-12 10,-4-11-14,0-5 8,-4-4-12,-2-4 0,-7-3 7,-4-1 1,-6 1-7,0-3 6,-7 3-4,-10 3-4,-1 5 1,1 6-25,0 11 3,1 6-87,1 8-32,1 0-172</inkml:trace>
  <inkml:trace contextRef="#ctx0" brushRef="#br0" timeOffset="49065.0654">22058 1394 275,'0'0'99,"0"0"-25,0 0-19,0 0-9,0 0-46,0 0-21,-1 42 11,-3-3 10,0 3 14,1 3-6,0-6-4,1-3 7,2-3-5,0-6-4,0-4-2,0-1 0,0-4 3,0-3-3,0-5-14,3-5-18,0-5-48,3 0-29,-1-3 11,4-15-46</inkml:trace>
  <inkml:trace contextRef="#ctx0" brushRef="#br0" timeOffset="49414.5208">22079 1530 36,'0'0'93,"0"0"-4,1-94-55,5 70-5,3 6-5,0 6-15,-4 9 48,-1 3-12,4 0-37,2 20-5,2 13 4,2 8-1,0 3 13,-2 2-16,3-4 27,2-4-20,2-7 1,5-4 24,-2-4-29,2-6-5,0-5 10,-3-6-8,-2-5 21,1-1-6,-4 0 2,2-11 29,-2-8-28,-2-7 5,-4-1-12,1-3-8,-4-3 16,-1 0 1,0-2-7,0-1-15,-2 1-1,1 1-4,1 1-41,-1 4-34,1 8-19,-3 6-102</inkml:trace>
  <inkml:trace contextRef="#ctx0" brushRef="#br0" timeOffset="50172.2671">23621 1388 137,'0'0'124,"0"0"-45,0 0-37,0 0-30,0 0 22,0 0-19,-45-6 11,26 29-6,-3 10-20,0 6 23,2 3 4,5-1-27,8-5 19,5-3-19,2-3 5,3-4-6,18-4 4,6-2-2,6-9 9,1-4-7,4-7 6,-1 0-5,0-2-4,-3-13 14,-6-6-9,-6-4 1,-6-4 1,-9 1 0,-7-4-4,0 2-3,-7-3 0,-14-1 0,-3 3 0,3 2-3,4 8-7,3 5-60,5 8-31,8 4-157</inkml:trace>
  <inkml:trace contextRef="#ctx0" brushRef="#br0" timeOffset="50545.7985">24082 1387 312,'0'0'83,"0"0"-44,0 0 19,0 0-28,0 0-30,0 0-1,0 55 1,-3-19 38,0 1 9,2-3-43,-1-2 2,2-4-5,0 0 9,0-3-7,2-4-3,2-1 0,1-5 6,0-3-6,-1-3-23,-1-6-35,1-3-41,1 0-1,-2 0 5,1-14-157</inkml:trace>
  <inkml:trace contextRef="#ctx0" brushRef="#br0" timeOffset="50772.0544">24103 1302 125,'0'0'114,"0"0"-59,0 0-26,0 0-14,0 0-10,81-36 20,-59 35-9,1 1-3,-5 0-3,1 0-10,2 0 0,-3 1-11,3 9-73,-3-3-69</inkml:trace>
  <inkml:trace contextRef="#ctx0" brushRef="#br0" timeOffset="51010.0007">24032 1513 144,'0'0'47,"0"0"-40,0 0 37,0 0 15,106 14-21,-78-14 8,-1 1-18,-3 1-4,-2 1-11,0 1-9,0-1-8,-5 2-13,0-4-84,-7 2-127</inkml:trace>
  <inkml:trace contextRef="#ctx0" brushRef="#br0" timeOffset="51959.0552">25657 1305 178,'0'0'54,"0"0"-20,0 0 5,0 0-12,0 0 5,0 0-15,-77-77-10,61 75 8,-6 2-15,1 0 0,-3 2 6,0 12-1,6 1-5,2 5 0,4 2-10,4 1 10,7-1 0,1 1 2,0 0-7,13-1 6,7 1-1,5-1 24,3-1-22,2 0 10,0 2-12,-2 1 2,-2 2-2,-1-2-1,-5 0 1,-3-3 0,-3-1 4,-4-2-8,-4-3 4,-6-3 0,0-1 2,-6-3-2,-15-2-2,-7 1 0,-6-4 2,-5-2 0,-1-1 0,7 0 0,5 0-9,8-7 28,4-4-38,4 0 19,4 2-88,4 2 9,4 1-21,0 3-38</inkml:trace>
  <inkml:trace contextRef="#ctx0" brushRef="#br0" timeOffset="52386.049">26267 1242 368,'0'0'95,"0"0"-57,0 0-38,0 0-21,0 0 21,-39 78 28,20-40 10,-1 1-8,5-1-17,2-3-12,1-2 15,3-2-14,-4-2 4,-1-1-6,-2 0 6,-1-3-12,-1-2 6,2-4-15,-2-4-17,3-1-35,0-5-35,3-6-76</inkml:trace>
  <inkml:trace contextRef="#ctx0" brushRef="#br0" timeOffset="52664.0953">25953 1248 206,'0'0'118,"0"0"-80,0 0 22,0 0 4,0 0-64,0 0 0,0-4-18,9 26 18,5 3 8,4 0-6,-1-1-2,2 0 0,1-3-5,1-1-8,-4-5-77,-3-4-101</inkml:trace>
  <inkml:trace contextRef="#ctx0" brushRef="#br0" timeOffset="53260.0452">26683 1325 242,'0'0'94,"0"0"-35,0 0-40,0 0-18,-85-44 1,62 44-2,6 0 0,2 0-1,3 11-2,3 5-1,1 7-2,4 3 5,1 2-4,3 2 5,0 4 0,1-3 5,14-1-5,6 0-5,4-3 5,5 2 1,2-2 21,-3 0-18,-2-3 1,-6-4-1,-4-1 2,-7-4-4,-4-2-2,-3-6 4,-3-1 1,0-1-5,0-1 6,-9 0 16,-11-1-17,-8 1 7,-3-3-12,-6-1-9,0 0-24,1 0-92,0-6-102</inkml:trace>
  <inkml:trace contextRef="#ctx0" brushRef="#br0" timeOffset="53738.0586">26896 1313 298,'0'0'135,"0"0"-112,0 0-20,0 0-3,0 0 19,91-1-14,-45-1 11,-1-1-3,-3 0-9,-8 3-5,-5 0 1,-10 0-9,-4 0-23,-7 0-89,-7-3-113</inkml:trace>
  <inkml:trace contextRef="#ctx0" brushRef="#br0" timeOffset="53991.0627">27078 1308 144,'0'0'129,"0"0"-85,0 0-16,0 0 22,-46 83 13,36-56-32,5 1 15,4 0-27,1-1-17,0-1 18,0-1-17,0-2-3,0 1 0,0-1 9,1 1-12,2-2 3,0-1-27,3-1-18,-2-5-26,6-3-14,0-3-48,0-3-71</inkml:trace>
  <inkml:trace contextRef="#ctx0" brushRef="#br0" timeOffset="54302.0835">27361 1382 350,'0'0'79,"0"0"-2,0 0-52,0 0 31,0 0-56,0 0-41,4 30 41,-4 5 0,0 1 8,0-2 14,-6 1-18,-3-4-2,4-2-2,2 0 7,3-3-6,0-2-1,0-6 0,0-3 0,-1-6-24,1-3-26,0-4-70,0-2-92</inkml:trace>
  <inkml:trace contextRef="#ctx0" brushRef="#br0" timeOffset="54567.067">27405 1280 277,'0'0'76,"0"0"23,0 0-60,0 0-14,0 0-2,0 0-22,72-53 8,-50 53-9,0 0 0,-1 1 0,0 9-14,1 0-1,1 2-4,4 1-17,-3-2-12,-2 3-50,-5-4-36,-7 1-41</inkml:trace>
  <inkml:trace contextRef="#ctx0" brushRef="#br0" timeOffset="54816.6045">27357 1501 107,'0'0'67,"0"0"19,0 0-32,0 0-11,0 0-28,96 21-6,-68-19 5,-4 4-12,-3 0-2,-8 4-23,-6 2-88,-7 0-51</inkml:trace>
  <inkml:trace contextRef="#ctx0" brushRef="#br0" timeOffset="55033.5866">27250 1774 23,'0'0'76,"0"0"26,100 3-39,-60-3 13,0 0-40,-4 0 11,0 0-20,-2 0-25,1 0 12,-2 0-14,-2 0-4,2-2 3,-2-4-104,-3 0-116</inkml:trace>
  <inkml:trace contextRef="#ctx0" brushRef="#br0" timeOffset="55946.0586">27984 1354 198,'0'0'106,"0"0"-87,0 0-18,0 0 13,0 77 38,-6-44 4,0-1-27,2 2-9,1-4 3,0-3-22,-1-5 4,3 1-5,-1-2 2,-1 0-4,2-1 4,-1-4-1,2-2 8,0-5-9,0-4-16,0-2-29,0-3-38,0 0 21,0 0 33,3-11 16,0-9-17,2-2 3,1-5 26,-1-2 1,1-4 0,1 0 15,-1-2-11,-2 0 14,4 1 21,1 0-33,1 2 1,4-2-7,2 6 0,-1 1-1,3 7 1,-6 7 0,-2 5 6,-5 7 3,-2 1 18,1 0-27,2 8 3,0 14-3,3 5 5,-5 5 28,1 1-8,0-2-22,-4-2 5,5-6-8,-6-5 3,0-5-3,3-5 8,-3-2-2,0-5 2,0-1-5,4 0 4,8 0-7,1 0 0,4-9 30,7-6-25,0-3-3,-6-2 5,-2 1-1,-5 1-6,-2-2 0,5 5 3,-1 2-3,-3 5 2,-3 4-1,-4 2 5,0 2-1,0 0-10,2 9-14,-1 11-1,0 7 20,-4 3 10,0 4 4,0 0 15,-10-1-25,3 0-3,1-4-1,-3-3 0,3-1 5,0-3-5,-2-2 1,2-5-4,-1-3-31,3-3-21,4-4-43,-2-2-64</inkml:trace>
  <inkml:trace contextRef="#ctx0" brushRef="#br0" timeOffset="68593.0644">2545 4213 24,'0'0'114,"0"0"-57,0 0-7,0 0 35,0 0-28,0 0-8,0 0 14,4-4-40,-1 4 1,6 0-24,6-1 2,9-1-2,8 1 1,3-3 4,1 3 9,3-2-13,-5 0 2,2 0-3,0 2 0,-1-1-2,-3 2 2,-8 0-21,-3 0-26,-7 0-54,-3 0-32,-8 3-57</inkml:trace>
  <inkml:trace contextRef="#ctx0" brushRef="#br0" timeOffset="68959.0673">2800 4229 198,'0'0'120,"0"0"-107,0 0-13,0 0 0,0 0 13,0 0 56,0 66-14,6-41-50,-3 1 25,0 2 5,0 1-24,1 6 0,-2-2-9,-2-3 24,0 0-20,0-7 0,0-1-3,0-2 1,0 1-4,1-7 0,-1-3-35,3-3-67,5-8-26,-4 0-134</inkml:trace>
  <inkml:trace contextRef="#ctx0" brushRef="#br0" timeOffset="73836.0729">3124 4498 49,'0'0'176,"0"0"-153,0 0-13,0 0 19,0 0-16,0 0 1,0 0-14,0 0 5,0 0 6,0 2-9,7-1 8,-4-1-10,5 0 3,1 0 5,4 0-2,-1-1-2,6-10-2,-5-1-2,2-2-5,0-4-2,-2 2-12,-5 1 18,1 1-15,-6 5 7,3-1 5,-6 2-2,0 2 6,0 5 2,0-2-1,0 1 12,0 1-9,0-1 4,0 2 2,0 0-7,0 0-6,0 8-3,0 5 6,0 4 3,0 2 1,0-4-4,0 2 0,0-1 0,7-2-1,-1 1 1,0-3 0,2-3-3,2 0 7,2-3-4,-3 0 0,1-3-1,1-3-10,-2 0 5,1 0 4,-1 0-3,-3-1 5,0-7 0,-1-1 2,2-3-1,4-1-1,2-1 0,2-4-15,3-2 13,1 2-2,-4 0 4,0 4-1,-4 6 7,-3 2 1,-3 2 13,1 3-18,-3 1 7,6 0-7,0 0-2,0 8 6,0 3-5,1 3 13,-1 4-3,0-1-8,-3 1 10,1-1-11,-2-1-2,-2-1 5,-3-3-1,0-2-4,0 0 0,0-3 0,0-4 0,0-3 0,0 0 3,0 0 3,0-5-6,0-10-42,0-6 17,0 0-3,6 2 27,3 2-15,3 2 2,-2 2 13,1-1-2,4 1 1,0-1 2,1 3 0,-4 4 0,1 4 0,-4 3 5,-1 0 0,2 0-5,1 5-2,-4 7 0,-1 1 2,1-1 20,-2 0-19,-2-1 5,3-2-3,-3-2 1,0-1-4,2-3 0,-3-3 2,1 0-6,3 0 4,3-10-7,9-8 2,3-9-46,3 1 6,-5 6 29,-5 7 16,-8 7 23,1 4 4,-7 2 21,3 0-37,5 0-2,-2 11 16,1 5-2,0 4-3,1 3 21,1 1-40,4-3 10,-2-3 14,1-3-24,3 0 19,-2-5-12,5-7 4,-3 0 12,4-3-17,-1 0 6,5 0-7,2-16 1,3-5 8,-1-6-12,-3-2-2,-4 3 10,-4 0-4,-6 1-7,-5 4 0,-2 2 5,-3 2 1,0 4 1,-8 2 15,-5 7 8,-5 1-21,4 3 11,0 0-20,-3 12 0,2 7-2,5 6 2,4 0 0,6-1 0,0 0 3,0-4-3,12-1 0,4-6 0,12-2 0,1-3 0,1-8-1,8 0-7,-3-6-78,-10-9-93</inkml:trace>
  <inkml:trace contextRef="#ctx0" brushRef="#br0" timeOffset="74428.0719">3219 4229 154,'0'0'433,"0"0"-385,0 0-1,0 0-15,0 0-25,0 0 8,-7-14-15,7 14-30,0 0-87,0 11-165</inkml:trace>
  <inkml:trace contextRef="#ctx0" brushRef="#br0" timeOffset="75392.754">5086 4064 211,'0'0'120,"0"0"-106,0 0-6,0 0-1,0 0-5,0 0 49,14 74-9,-11-42-19,-1-2 23,4 0-14,-3 0-32,0-5 12,3-2-3,-3 3-13,1-5 4,-2-2 0,-2-1 4,1-4-4,-1 0-23,0-3 22,0-1-52,0-7 11,0 0 4,0-3-46,0 0-71</inkml:trace>
  <inkml:trace contextRef="#ctx0" brushRef="#br0" timeOffset="75726.0735">5108 3987 170,'0'0'97,"0"0"-38,0 0-11,0 0 1,0 0-19,0 0-28,43-35 11,-16 30-7,0 3 6,-2 1-12,-1 0 3,-1 1-4,-4 0 1,0 0-15,-5 0 15,-5 7-67,-2 4-33,-7-1-26,0 1-22</inkml:trace>
  <inkml:trace contextRef="#ctx0" brushRef="#br0" timeOffset="75986.0712">5117 4203 76,'0'0'125,"0"0"-79,0 0 2,0 0 17,0 0-34,82 0-16,-62 0 13,-1 0-26,0 0 4,-2 0-3,-1 5-3,-4 2-9,-4 1-81,-4 2-120</inkml:trace>
  <inkml:trace contextRef="#ctx0" brushRef="#br0" timeOffset="76227.0569">5139 4415 148,'0'0'128,"0"0"-115,0 0 38,0 0 5,0 0-17,85-6-35,-59 6 12,-1 0-16,2 0 0,0 0 7,0 0-7,1 0 0,2 1-1,-2 3-33,-1-4-31,-9 0-92</inkml:trace>
  <inkml:trace contextRef="#ctx0" brushRef="#br0" timeOffset="78939.0608">5526 4201 70,'0'0'159,"0"0"-107,0 0-20,0 0-24,0 0-5,0 0-2,4 23 1,8-8 22,2 3-23,2 1 17,1 3-7,0-4-3,1 0 7,-3-2-13,0 0 2,-3-1 6,0-5-8,1-1-2,-4-3 0,2-3 0,-1 0 5,-1-3-4,-1 0 0,2-3 3,-1-14-3,2-1-2,-3-4-2,-3 1-6,-4-2 9,1 2 1,-2 2 0,0-2-1,0 1-1,0 2-1,0 1 2,0 2 0,0 5 12,0 4 3,0 0 10,0 2-9,0 0-16,7 1-1,4 3-4,8 0-1,2 0 4,2 0 3,2 0-1,0 0 1,2 0 4,0 0-5,1 0 0,0-1-1,4-1 0,-1-1 2,-4 0 2,-6 2-3,-5-1 2,-8 2-4,-4 0 2,-2 0 0,-2 0 2,0 0-1,0 0-1,0 0 29,0 0-8,-3 0-10,-8 0-11,-3 12 9,-2 6-14,0 5 6,6 0-1,-1 1 0,7-3-3,1-2 1,3-2 1,0-2 1,0-3-2,10-1 4,5-4-2,-2-1 0,1-1 10,7-5-10,-3 0 0,7 0 3,-1-10 5,-2-3-8,-5-3-14,-4-1 6,-7 0-18,-3-1 10,-3 1-6,0-1-7,-1 2 23,-11 1-10,0 1 16,0 2 10,-1 3-9,2 2 13,3 2-2,3 5-4,2-1 29,3 1-25,0 0-12,0 0-2,0 0-20,0 0 18,7 4 4,2 3 0,5-2 10,0-2-4,-2-3-6,3 0 1,5 0 14,-1 0-9,0-3-6,-2-6 4,-1-1 5,1-4 0,-3-4-9,0-2 18,-3-4-9,-1-2 38,-4-5-43,-3-4-2,-3-2 25,0-1-20,0 2-5,0 5-2,-5 5 5,-4 8 10,2 9 0,3 4 1,-1 5-2,2 0-14,-5 13-7,1 15-1,-3 13 11,4 6-7,3 2 6,3 4-2,0-2 1,0-2 2,0-3-3,0-7 0,9-5-4,2-6 2,0-6 2,3 1 0,-3-5-4,1-4 10,-1-3-10,1-6 4,0 0-2,1-3-3,2-2 9,3 0-4,3 0 6,1-7-5,-1-9-2,4-5 0,-5-1-16,-2 1 13,-3-2-16,-4 1 13,-3 1 1,-5 3-3,0 4 8,-3 4 0,0 2 1,0 7 3,0-1 4,0 2-1,0 0 6,0 0-11,0 0-2,0 0-13,-3 10 3,0 6 8,0 4 3,3-1 0,0-2 0,0-4 3,0-2-3,0-5 0,3-1 0,3 0-1,2-3 1,0-1 0,7-1 8,0 0-3,5 0-5,2-4 0,-6-5-2,-2 0-4,-5-2 3,1-3 3,-2 3-4,-5-2 3,-2 3 1,-1 2 0,0 1 1,0 4 22,0 1-10,0 1-13,0 1 0,0 0-4,0 0-5,0 3-10,3 9 14,3 3 5,1 2 0,1-1 0,1 1 2,0-4 4,1 1-6,-1-5 0,-1-3 1,2 0 2,-1-5-3,2-1 3,5 0 2,-1-6 1,4-9-7,-5-3 1,4-2-11,-6-2 6,-4-3 4,0-3 1,-5 0-3,0-3-11,-3 0 12,0-2 2,0 0 0,0-1 29,-3 2-2,0 0 4,-2 3-7,4 7-22,-1 5 21,0 7-3,0 5-17,1 4 15,-1 1-18,2 0-2,0 0 0,0 4-26,0 19 19,0 7 6,9 8 6,0 1-4,2 0 2,-1 0-1,-3-3 0,-1-3 1,2-3-1,-5-3 3,7-4-2,-4-4 2,3-4 4,0-2-7,0-3 0,0-2-1,3-5 1,1-2 0,1-1 2,5 0 10,0-11-11,1-6 3,1-6-4,-3-3-24,-5 3 24,-4 0-10,-6-2 10,-3 4-3,0 3-18,0 3 12,0 8 5,0 4 0,0 3 0,0 0 4,0 1-22,0 16 18,0 5-1,2 1 5,5 1 5,-1-4 5,0-4 4,3-2-14,1-3 0,-1-4 8,-1-3-3,1-2-9,4-2 4,1-2-75,0-16-56,0-4-307</inkml:trace>
  <inkml:trace contextRef="#ctx0" brushRef="#br0" timeOffset="79189.0746">7286 3909 473,'0'0'82,"0"0"-82,0 0 28,0 0-11,0 0 1,0 0-4,-4-1-11,4 1-6,0 0 3,0 0-14,0 0-3,0-2-90,0 1-91</inkml:trace>
  <inkml:trace contextRef="#ctx0" brushRef="#br0" timeOffset="79467.0648">6927 4009 238,'0'0'171,"0"0"-128,0 0 5,0 0 46,0 0-73,0 0 0,58-5-21,-22-2 6,1-1 5,2 1-11,-1 1 0,0-1-2,-4 2-55,-4 0-42,0 2-46,-8-1-176</inkml:trace>
  <inkml:trace contextRef="#ctx0" brushRef="#br0" timeOffset="80959.0813">7513 4046 216,'0'0'63,"0"0"2,0 0-40,0 0 13,0 0 29,0 0-46,0-14 2,0 14-23,0 0-16,-3 0 10,0 4 6,-2 9 2,1 4 2,3 1-4,-1 1 0,2 3-3,0-4 10,0-2-8,0-1 1,6-1 0,3-4-5,3 0 11,3-6-6,1-1 0,4-3 1,0 0 5,-3 0-6,4 0 6,-8-7 4,-1-3-4,-6 2-6,-4-3 4,-2-1-1,0-2-3,-8-1 0,-7 2-17,-1 1 13,-5-1-30,5 5 8,2 0 19,2 2-25,3 3 31,3 2 2,2 1 3,1-2 2,1 2 1,2-1-6,0-1-1,0-1 5,0 0 10,3-3-6,9 0-3,5-3-1,-2 3-2,4 2-3,-2-1 4,0 5-2,1 0 10,0 0-12,1 6 7,0 7-4,-3 4 0,-4 1-3,1 1 5,-7 1 0,0-2 10,-3-1-14,0 0 3,0-6 0,-3-2 2,3-3-7,-3-4 1,0-1 0,0-1 12,0 0-3,1 0 7,2-11 16,2-9-30,1-6-3,2 1 1,0 1 0,3 4-8,-2 5 8,0 4 0,6 5-1,-5 6-6,3 0 6,3 0-3,-2 10-12,0 6 13,-1 0 3,-1 2 0,0-1 5,1 0-4,-2-1-1,4-4 0,0 0-23,4-1-38,1-8-27,2-3-122</inkml:trace>
  <inkml:trace contextRef="#ctx0" brushRef="#br0" timeOffset="82454.071">9018 3922 203,'0'0'115,"0"0"-103,0 0 40,0 0-26,0 0-19,0 0 13,-70 8-16,60 10-4,2 3 23,1 4-22,2-1 31,0-2-26,5 1-5,0-4 11,0-2-2,0-2-10,4-3 0,3-3 0,2-1-2,2-4 2,2-4 0,4 0 6,-1 0-3,3-1 7,-7-7-9,-3-2 9,-4-4 3,-2-1-12,-3-3-1,0-2 7,0 2-4,-6-1-3,-3 1 0,-3 1 3,2 2-3,2 2 0,2 2 0,0 4 0,3 4 4,-1 0-4,2 3 4,2 0-4,0 0 1,0 0-1,0 0 0,7 0-11,7 0 16,4 0-8,-2-5 3,4-1 0,-2-3 4,1-2-2,-1-4-1,-2-1 2,-1-7 2,-1-1-5,-4 0 3,0-3 2,-5 1 7,1 2 10,-6 4-5,0 1 19,0 4-25,0 1 16,0 7-15,0 4-6,-3 2 29,3 1-22,0 0-12,0 0-1,-3 0-6,3 8-9,0 17-3,0 9 18,-2 8 2,2 1-2,0 0 0,0 2 4,0 1-3,0-1-2,0 0 1,2 0-1,1 0-1,3-3 2,0-4 0,1-3 6,1-6-3,1 2-3,-3-4 0,6 2 2,-3-4 0,-5-4-2,2-2 0,-1-8 1,-4-5-1,2-3 0,-3-3-8,0 0-1,0 0 9,0-1 2,0-11-2,0-6-11,0 0-21,0 1 2,-6-2 27,-3-1 1,0-4 0,-1-5 2,-1-3 0,1 1 0,-2 1-24,5 6 5,-1 6 13,3 6 5,4 3 1,1 4 19,0 1 8,1-4-13,19 1-12,13-6-2,8 3 0,6-2 0,5-2-8,-7 4-22,-5 2-51,-10 1-65,-12 3-173</inkml:trace>
  <inkml:trace contextRef="#ctx0" brushRef="#br0" timeOffset="83381.3221">10522 3828 266,'0'0'155,"0"0"-94,0 0-14,0 0 5,0 0-48,-80-51 1,62 51-3,-2 0 6,1 8-8,-2 13 0,2 4 1,4 4-6,3 1 8,6-3-3,1-3 0,5-1 0,0-5-9,0-2 9,8-4 0,4-1 0,3-7 4,0-2-4,4-2 0,0 0 0,2-8 9,2-10-9,-3-1 0,-4-1-3,-3 1 7,-7 2-5,-3 5 2,-3 3-1,0 6 59,0 2-3,0 1-11,0 0-29,0 0-16,0 0-11,1 11-4,5 7 15,5 0-1,2-1 4,8-2-3,-1-1 0,3-2-20,7-3-7,-3-2 2,4-2-14,-1 0-9,-3-4-99,-3-1-142</inkml:trace>
  <inkml:trace contextRef="#ctx0" brushRef="#br0" timeOffset="84479.1052">12017 3596 136,'0'0'64,"0"0"-6,0 0-9,0 0-3,0 0-24,-92-39 9,72 39-4,2 0-24,-1 0 30,1 11-30,-1 5 4,-2 10-12,1 4 19,0 5-14,3 2 8,1 1 3,7 0-9,6-4-2,3-2 0,0-4-10,6-2 6,7-2 4,8-4 0,3-4-9,7-2 9,8-7 25,-2-2-20,3-3 3,-4-2-8,0 0-2,0-9 1,0-2-92,-8-1-113</inkml:trace>
  <inkml:trace contextRef="#ctx0" brushRef="#br0" timeOffset="85384.7047">12280 3547 154,'0'0'250,"0"0"-155,0 0-14,0 0-3,0 0-36,0 0-23,0-8-4,0 8-15,0 14-13,0 8-7,0 12 20,0 5 6,0 0-6,0 0 2,0-1 0,0-4 1,0-4-3,-2-4 0,2-7-2,0-2 2,0-5 0,0-5 2,0 0-1,8-3-1,2-2-4,5-1 4,3-1 0,3 0 6,3 0-6,1 0 0,1-3-2,-1-3-23,0 1-16,-1 1-27,0 2-47,-3 1 4,-2-2-128</inkml:trace>
  <inkml:trace contextRef="#ctx0" brushRef="#br0" timeOffset="85912.5717">12864 3561 155,'0'0'137,"0"0"-59,0 0-14,0 0-51,0 0 31,0 0-28,-102-41-14,78 54 34,1 13-33,3 7 4,3 5-7,4 1 15,7 0-3,4-3-12,2-3 0,0-6-3,11-3 6,5-4-3,5-6 1,-2-6 1,5-2 14,3-6-10,1 0-2,2-4 19,-2-11-19,-5 0 1,-4-3 0,-8-2 0,2-4 26,-7-6-25,0-4-1,-4 0-5,-2-3-2,0 2 1,-5 2-9,-7 8-30,-3 5-12,0 8-60,1 4-73</inkml:trace>
  <inkml:trace contextRef="#ctx0" brushRef="#br0" timeOffset="86609.4857">13427 3500 271,'0'0'111,"0"0"-20,0 0-11,0 0-16,0 0-42,0 0-13,-91-69-1,64 69-5,-4 1-6,0 16 0,-1 2 3,5 3 2,6 0-2,7 2 0,4 1-9,6 1 1,4 1 8,0-3-1,6 2 0,18-2-4,6-3 5,5 0 0,1-3-1,2-2 14,-7-2-13,-3 0 0,-5 1 0,-7-1-4,-3 1 4,-5-2 0,-3-2-1,-5-1 4,0-2-7,0-1 4,-2-2 0,-12-1 0,0 0 0,-4-4-14,-3 0-29,-3 0-42,-3 0 10,-3-7-18,-1 0-60</inkml:trace>
  <inkml:trace contextRef="#ctx0" brushRef="#br0" timeOffset="87127.0864">13734 3458 332,'0'0'127,"0"0"0,0 0-79,0 0-8,0 0-40,0 0-15,-3 45 15,-4-7 1,1 1 1,5 0-4,1-4 12,0-5-10,0-3 0,0-3 3,0-3-4,0-2 1,0-2-7,0-5 1,0-3-64,0-8-25,0-1-39,4 0-81</inkml:trace>
  <inkml:trace contextRef="#ctx0" brushRef="#br0" timeOffset="87355.0827">13745 3417 328,'0'0'62,"0"0"-43,0 0-9,0 0 16,92-75-24,-71 71 9,-2 2-11,1 2-6,-2 0 3,-5 0-13,1 9-29,-4 3-20,-4 1-52,-3 0 5</inkml:trace>
  <inkml:trace contextRef="#ctx0" brushRef="#br0" timeOffset="87573.1001">13783 3565 17,'0'0'294,"0"0"-278,0 0 1,0 0-10,0 0 49,0 0-3,51 6-35,-27-6 0,-2 0-18,-2 4-4,-1 2-1,-8 5-62,-4 1-61,-7 1-54</inkml:trace>
  <inkml:trace contextRef="#ctx0" brushRef="#br0" timeOffset="87796.0881">13769 3795 117,'0'0'63,"0"0"7,0 0 1,82 5-16,-56-5-23,3 0 16,2 0-37,-2-2-6,1 0-1,-4 2-4,-3 0 0,-1 0-28,-4 0-77,-3 0-124</inkml:trace>
  <inkml:trace contextRef="#ctx0" brushRef="#br0" timeOffset="88352.0825">14364 3402 368,'0'0'145,"0"0"-109,0 0-36,0 0-20,0 0 20,0 86-2,0-44 6,0 0 40,0-1-43,-1-3-1,1-8 1,0-6 9,0-3-16,0-4 6,3-6-33,2 0-20,0-5-78,-1-6-126</inkml:trace>
  <inkml:trace contextRef="#ctx0" brushRef="#br0" timeOffset="88713.0865">14286 3346 362,'0'0'73,"0"0"24,0 0-66,0 0-13,0 0-14,0 0-4,102-57 0,-61 65 8,1 15-8,-1 5 0,-4 5 0,-3 3-8,-10 1-1,-3-3 9,-12 2-1,-4 0 5,-5 0 0,0-1-4,-2 0 0,-11-4 17,-7-2-14,-1-4-6,-6-2-15,-1-4-13,-3-3 25,-1-6-56,-1-2 28,1-5-11,0-3-88,-6 0-63</inkml:trace>
  <inkml:trace contextRef="#ctx0" brushRef="#br0" timeOffset="89449.4565">13090 3894 89,'0'0'49,"0"0"-14,0 0-5,0 0-3,0 0-6,0 0-10,-12 5-11,15-2 18,9 0-18,6 1 60,4 3-16,7-1 2,2-1-43,6 2 10,3-1-6,2-2-4,6-3-6,-5 2-40,-1-3-65,-8 0-108</inkml:trace>
  <inkml:trace contextRef="#ctx0" brushRef="#br0" timeOffset="90484.0956">15164 3044 206,'0'0'65,"0"0"-17,0 0 1,0 0-45,0 0-1,0 0 39,-33 60-29,25-15 17,1 14-12,1 9-13,3 4 21,-1 3-20,4-2 5,0-6-1,0-5-8,14-5-2,7-7 0,6-5 1,10-4-6,4-10 5,2-4-5,2-5-33,-2-11-64,-5-6-77</inkml:trace>
  <inkml:trace contextRef="#ctx0" brushRef="#br0" timeOffset="91592.0613">15808 3512 292,'0'0'77,"0"0"-59,0 0 3,0 0-15,0 0-1,0 0 23,-71 66-26,69-40-2,-1 0 14,3-4-14,0-1 13,2-4-13,8-4 5,6-2-5,-1-2 2,6-6-2,1-2 0,1-1 8,2 0 7,-1-11-13,-2-2 4,-6-2-6,-5-3 12,-8 0-14,-3-1 2,0-2 0,-5 0 1,-7 1-1,-4 2 0,-1 3 19,-1 1-11,1 5-4,4 0-4,3 6 0,4 0 29,4 3-28,0 0 2,2 0-3,0 0-27,2 0-10,12 0 13,5 0 24,6 0 15,0 0-15,1 0 0,2 0-3,-4-7 5,-5-3-4,-6 2 0,-7 0 2,-6-1 8,0 0 1,0-3 2,-8 0 2,-4 0 0,-3 1-12,2 1 2,3 2 2,2 2 22,3 3-24,5 0 8,0 3-11,0 0 6,0 0-12,6 0-8,17 0 14,10-2 3,5 2 8,5 0-11,-1 0 0,-3 0 1,-6 8-4,-8 6 3,-7 5-18,-7 2 11,-7 4-9,-4 1 16,0 6 0,0 0-2,0-2 1,0-3 1,0-3 0,0-4 1,15-2 5,6-3-6,6-5 0,1-3 5,5-2-10,0-5-5,0 0-76,-2 0-114</inkml:trace>
  <inkml:trace contextRef="#ctx0" brushRef="#br0" timeOffset="92412.1298">17442 3130 231,'0'0'56,"0"0"23,0 0-5,0 0 4,0 0-19,0 0-50,0-5-9,-3 34 0,-2 13 0,2 5 8,3-1 0,0-4-2,0-4-6,3-5 0,5-4 1,1-3 3,0-3-4,-3-2-6,1-5-6,0-3-17,-1-7-10,1-4-35,0-2 0,2 0-6,-5-3-88</inkml:trace>
  <inkml:trace contextRef="#ctx0" brushRef="#br0" timeOffset="92756.0895">17370 3091 351,'0'0'88,"0"0"-9,0 0-14,-13-89-41,13 75-3,3 2-21,10 3 1,6 6-6,4 3 4,6 0-4,0 11 5,4 11 0,-3 5-3,-3 5 3,-8 0 0,-8 1-1,-5-3 4,-5-3-4,-1-1 1,0-5 0,-9-2-8,-11-4-3,-6-2 9,-3-3-21,1-3 2,1-1-55,5-2-31,5 0-97</inkml:trace>
  <inkml:trace contextRef="#ctx0" brushRef="#br0" timeOffset="94196.0906">18388 3119 223,'0'0'88,"0"0"-88,0 0-93,0 0 54,0 0 39,0 0 12,-42-57-2,39 57-7,3 0-3,0 0 0,0 0-1,0 0-2,0 0 3,0 0-2,6 5-46</inkml:trace>
  <inkml:trace contextRef="#ctx0" brushRef="#br0" timeOffset="108611.1038">17830 3081 125,'0'0'57,"0"0"-8,0 0 13,0 0-41,0 0 10,0 0-4,0 0-20,-3-3 24,3 3-11,0-1-11,0 1 18,0 0-21,0-1-3,0 1-3,0 0 11,0 0-14,0 0 3,0 0 0,0 0-1,0 0 2,0 0-2,0 0-2,0 2-18,0 15 15,0 5 6,0 8 0,0 4 2,0 0 2,0 0-8,0-4 4,0-3 0,0-5 0,0-1 2,0-1 0,0-3-1,0-4 2,-2 2-4,2-3 1,-1 0-20,1-3-20,0-1-44,0-4-63</inkml:trace>
  <inkml:trace contextRef="#ctx0" brushRef="#br0" timeOffset="109219.9438">17855 3261 128,'0'0'47,"0"0"-42,0 0-3,0 0 2,0 0 2,79-14-6,-55 14 0,1-1 1,-2-1 3,-2-1-4,-2 2 0,0-3 0,-1 0 3,0 0-4,-3-4 1,0 2-8,-6-3 1,-1 0 7,-4-3 2,-4-2 16,0-2-11,0-1 43,0-3-24,0 4 13,-6 1 13,0 2-22,2 3-4,0 2 2,1 0-18,2 3 10,-2 2-18,0 2 7,2 1 15,1 0-20,0 0-4,0 0 0,0 0-5,0 0-6,0 17-10,0 8 16,0 7 5,0 4 2,0 3 3,0-1 0,0-4 1,0-2-12,0-3 5,0-3-5,0 0-5,0 0-35,0-4-33,-3-5-94</inkml:trace>
  <inkml:trace contextRef="#ctx0" brushRef="#br0" timeOffset="109886.1046">18667 2999 63,'0'0'118,"0"0"-56,0 0 6,0 0-15,0 0 18,0 0-14,0-3-18,0 3 10,0 0-49,0 7 0,-9 13-6,-7 7 12,-1 4-6,-4 5 0,2 4 1,1-3 10,-3 2-9,3-1-2,-3-3 0,-1 0 0,1-2-6,0-5 3,5-3-37,4-3-12,2-4-40,7-5-5,-2-2-19,2-6-72</inkml:trace>
  <inkml:trace contextRef="#ctx0" brushRef="#br0" timeOffset="110309.1015">18364 2990 159,'0'0'104,"0"0"-50,0 0-3,0 0-11,0 0-33,0 0-7,-6 4 0,6 12 0,0 2 14,0 1-11,0 1-5,0-1 2,4 4 0,3-4 3,1 2-1,-2-1-1,0 0-1,-1-1-49,1-2-44,-1-1-83</inkml:trace>
  <inkml:trace contextRef="#ctx0" brushRef="#br0" timeOffset="111125.1556">19084 3071 223,'0'0'116,"0"0"-67,0 0-3,0 0 3,0 0-37,0 0 11,-46-58-9,30 51-12,-4 4 5,0 2-2,2 1 8,0 0-13,4 0 0,3 0 0,3 8-19,3 3 19,5 4-4,0 5-1,0 1 5,10 5-4,9-1 9,6 4-6,5-2 1,-2 0 0,-1 0 1,-3 0-1,-5-1-17,-5-2 3,-5-1-41,-6-2 25,-3-3 6,0-2 6,0 1 10,0-2 7,-7 0-1,-4-1-1,-4-3 3,-6-1 12,-1-3-7,2-3 0,-1-4-3,4 0-2,3 0-42,3 0-38,3-7-148</inkml:trace>
  <inkml:trace contextRef="#ctx0" brushRef="#br0" timeOffset="112387.1062">18470 3169 72,'0'0'59,"0"0"-10,0 0-4,0 0-4,0 0-19,0 0 9,0 0-10,-3-6-15,3 6 16,0 0-22,0 0 1,0 0-2,0 10-11,0 6 12,0-1 0,0 0 4,1-1 0,2-3-4,2-1 0,-2 1-1,-2-2 1,1 2-25,-2-2-28,0-1-79</inkml:trace>
  <inkml:trace contextRef="#ctx0" brushRef="#br0" timeOffset="113513.1051">19104 3085 31,'0'0'100,"0"0"-76,0 0-1,0 0-21,0 0-1,0 0 22,71-20 10,-49 17 1,3-2-7,3 1-20,2-2 11,0 1-15,-2 4-3,-4 1-2,-11 0-75,-5 0-34</inkml:trace>
  <inkml:trace contextRef="#ctx0" brushRef="#br0" timeOffset="114175.1115">19244 3050 85,'0'0'51,"0"0"-43,0 0 3,0 0 21,0 0 28,11 77 13,-8-43-19,-3 4-4,1-2-48,1 0 8,-2-3-10,4-3 7,-3-2-7,1-3 2,1-2 6,-3-2-8,0-2-7,0-1-17,0 0-17,0-5 18,0-6-8,1-7-122</inkml:trace>
  <inkml:trace contextRef="#ctx0" brushRef="#br0" timeOffset="114415.1038">19223 3467 254,'0'0'76,"0"0"-47,0 0-29,0 0 5,0 0-3,0 0 8,52 1 10,-23-1-8,1 0-4,-2 0-15,-1 0 7,-5 0-91,-2 0-123</inkml:trace>
  <inkml:trace contextRef="#ctx0" brushRef="#br0" timeOffset="114873.6093">20002 3028 224,'0'0'53,"0"0"2,0 0-40,0 0 29,-107-31 5,74 31 7,-3 3-13,1 15-28,4 11-1,0 5-12,7 9 1,5-1 30,8-1-30,7-5 8,4-3-22,0-5 10,10-2 0,16-4-5,6-5 6,4-5 13,5-5-13,2-3 0,-3-4 0,1 0-101,-5 1-46,-7-1-21</inkml:trace>
  <inkml:trace contextRef="#ctx0" brushRef="#br0" timeOffset="115685.1423">20188 3006 166,'0'0'162,"0"0"-92,0 0-59,0 0-10,0 0 65,-23 90-11,14-50-20,3-3-13,1-2-17,2 0-6,-1-4 2,1-2-1,-2 2 8,0-2-8,-3 0-12,-1-5-4,1-3 1,4-8-1,1-5-15,3-5 7,0-3 2,0 0-9,0 0 7,0-15 8,4-6-53,4-8 52,1-1-9,0-6 13,0-3 13,-3-3 5,0-3 16,0 2 16,2 3-7,0 5 23,1 4-7,-1 4-9,0 4 32,3 3-37,-2 5-18,0 5-10,-2 4 2,-4 3-6,0 3 0,5 0-5,2 3 0,4 16-19,2 8 14,-4 12 8,-3 7 4,-1 3 22,-1 1-9,-1-3-12,-2-8 12,1-6-10,-1-6-5,-1-5 0,1-4-12,-2-2 11,-1-4-28,-1-5-23,0-2-3,0-5-95,0 0-81</inkml:trace>
  <inkml:trace contextRef="#ctx0" brushRef="#br0" timeOffset="115870.0763">20202 3265 262,'0'0'192,"0"0"-127,0 0-65,0 0 3,0 0-3,0 0 0,75-32-1,-48 31-11,-2 1-91,-8 0-75</inkml:trace>
  <inkml:trace contextRef="#ctx0" brushRef="#br0" timeOffset="116480.1089">20572 2994 282,'0'0'92,"0"0"-43,0 0 15,0 0-15,0 0-6,0 0 10,-5-24-51,5 24-4,0 8-7,0 14 4,0 12 1,0 3 8,0 5 0,0 5-3,-7 0 4,-2-5-5,3-3 0,3-9 3,2-6-6,1-4 3,0-5-4,0-5-5,10-2 1,8-5 3,7-3 0,5 0 5,6 0 11,3-3-5,0-9-5,1 1-1,-7 4-36,-4-2-60,-6 4-41,-7-1-209</inkml:trace>
  <inkml:trace contextRef="#ctx0" brushRef="#br0" timeOffset="117033.7743">21090 2902 416,'0'0'83,"0"0"-6,0 0-44,0 0-4,0 0-29,0 0-16,-14 31 16,8-2 5,2 3-2,-1 3-3,4 1 5,-1 0-5,1 0 0,1 0 1,0-7-1,0 1 0,0-4 0,1-5-1,7-3 1,-1-3 0,5-3-12,5-5 12,5 0-8,9-7 10,5 0-2,6-4 19,3-7-16,-5-2-6,-6 6-20,-8 3-66,-7 2-31,-9-1-118</inkml:trace>
  <inkml:trace contextRef="#ctx0" brushRef="#br0" timeOffset="117769.636">21930 2887 236,'0'0'123,"0"0"-45,0 0-17,0 0-1,0 0-60,0 0-9,-5 31 7,-7-5 4,-3 3 19,0 4-2,-6 2-6,1 4 9,-3 5-15,4-2-7,-2-1 0,4-7 4,1-4-19,3-4-10,1-3-25,4-5-9,4-5-26,-2-5-7,-1-5-80</inkml:trace>
  <inkml:trace contextRef="#ctx0" brushRef="#br0" timeOffset="118129.6369">21625 2881 232,'0'0'115,"0"0"-53,0 0-43,0 0 20,0 0-36,0 0-3,2-7 0,8 20 0,2 7 5,2-1 25,0 3-30,-1-1 17,1 0-17,0-1 0,-1-2 13,1-2-13,0-1 0,1-4-17,2-1-69,-1-4-60</inkml:trace>
  <inkml:trace contextRef="#ctx0" brushRef="#br0" timeOffset="119099.8833">22914 2851 243,'0'0'82,"0"0"-17,0 0-20,0 0 25,0 0-30,0 0-23,-3-12-17,3 12-13,8-1 13,11 1-3,8 0 11,3 0-2,1 0-4,0 0-2,1 0 7,-1 0-7,-3 0-11,-2 4-99,-11 1-69</inkml:trace>
  <inkml:trace contextRef="#ctx0" brushRef="#br0" timeOffset="119427.8624">23010 2871 155,'0'0'97,"0"0"-91,0 0 12,0 0 31,0 0 20,-8 99-35,8-73 1,0-2-20,0 1-14,0 3 11,0-5-8,0 3 0,0 0-3,0-4 6,0-1-14,0 0 3,-3-2-33,-4-1-13,-3-3-60,3-3-71,-2-5 100</inkml:trace>
  <inkml:trace contextRef="#ctx0" brushRef="#br0" timeOffset="119666.1461">22881 3272 203,'0'0'161,"0"0"-138,0 0-7,0 0-16,0 0 4,0 0 11,99 0-5,-68 0-9,-1 2 0,0 3-1,-2-1 0,-4 2-75,-4-1-120</inkml:trace>
  <inkml:trace contextRef="#ctx0" brushRef="#br0" timeOffset="120261.1041">23604 2860 205,'0'0'131,"0"0"-86,0 0-6,0 0-6,0 0-33,0 0 0,-96-58 0,72 58 3,0 4-5,5 10 4,2 1-2,4 3 0,6 3-4,-1-1 1,7 1 3,1 0 0,0 1-9,4 3 3,14 0 6,8-1 0,3-1 7,3-2-7,-1-3 1,-1 1-1,-6 1 5,-4-1-5,-8-1-2,-4-1-7,-3-2-13,-5-2 16,0 1 6,0 1 0,-11-3-2,-14-1-4,-7-1-2,-5-1 8,1-1 0,2-2 14,5-3-12,7-3 5,0 1-7,5-1-85,3 0-21</inkml:trace>
  <inkml:trace contextRef="#ctx0" brushRef="#br0" timeOffset="120861.5901">23942 2876 180,'0'0'113,"0"0"-40,0 0-41,0 0-4,0 0-14,0 0-6,-91-4-6,70 27-2,1 4-3,0 5 3,5 1 0,6 0 23,2 0-21,5-3-2,2-1 0,2-4 0,16-2-2,7-4 0,5-5 2,6-5 4,3-3-4,0-4 0,0-2-3,-4 0 3,-5-6-6,-4-9 4,-7-2 2,-5-3 5,-6-2 2,-7-4 32,-1-4 22,0 0-37,-7 0-4,-11 1-6,1 2-13,-2-1 11,4 2-12,0 5 0,3 6-55,-2 6-81,1 8-62</inkml:trace>
  <inkml:trace contextRef="#ctx0" brushRef="#br0" timeOffset="121527.0909">24485 2806 337,'0'0'80,"0"0"-16,0 0-6,0 0-10,0 0-4,0 0-44,-16-4-2,4 28 2,-3 9 2,0 6 1,-1 0-3,-1 0 0,10-1 0,1-2 0,6 0 2,0-3-6,0-1 4,4-4 0,10-3 3,2-7-3,1-7 0,5 0 0,0-5-19,4-3 14,3-3-6,9 0 11,1-6-7,1-8-71,-1 1-49,-7 1-129</inkml:trace>
  <inkml:trace contextRef="#ctx0" brushRef="#br0" timeOffset="122145.9728">24990 2758 321,'0'0'192,"0"0"-164,0 0-21,0 0-7,0 0-30,0 0 30,-26 62 4,14-26 20,2 2 23,1-4-40,0-2-1,3-2-6,0-3 16,1 0-18,2-3 2,2-3 0,-1-4-9,2-7-37,0-4-6,0-6-11,0 0-59,0-6 33,11-11 32,0-2-30,2-4 35</inkml:trace>
  <inkml:trace contextRef="#ctx0" brushRef="#br0" timeOffset="122426.9549">24979 2907 53,'0'0'91,"0"0"2,15-93-43,-8 60 22,4 1-28,4-1-28,-3 7 26,-2 7-22,-1 3-5,-4 11 55,-4 0-55,1 5 21,-2 0-36,4 0-8,4 14-9,3 16-3,2 9 20,1 7 35,-3 1-22,-2 0 1,-2-5-11,4-6-2,-4-3 17,1-4-17,-1-3-1,0-4 2,-2-1 2,0-3-8,-4-3 4,1-3-64,-2-4-49,0-2-62</inkml:trace>
  <inkml:trace contextRef="#ctx0" brushRef="#br0" timeOffset="122634.1114">24995 2943 344,'0'0'129,"0"0"-75,0 0-45,0 0-9,0 0 0,0 0-8,60-27 8,-33 27-6,5 0-1,2 0-63,-6 0-39,-4 0-227</inkml:trace>
  <inkml:trace contextRef="#ctx0" brushRef="#br0" timeOffset="123428.1127">25397 2699 277,'0'0'133,"0"0"-104,0 0-28,0 0 0,0 0 16,94 6-13,-63-4 23,-3-1-27,2 2 11,0-1-8,-3 1-3,0 0 4,0 0-4,-5 0-32,-7 1-30,-2-4-93</inkml:trace>
  <inkml:trace contextRef="#ctx0" brushRef="#br0" timeOffset="123725.154">25575 2771 159,'0'0'34,"0"0"29,0 0-17,-20 100 5,17-71-3,3 1-8,-2-2-28,2-1 8,0 2-13,0-2-7,0 2 0,0-1-2,0-2-3,0-2 0,2-4-46,4-9 16,6-4-142,3-7 1</inkml:trace>
  <inkml:trace contextRef="#ctx0" brushRef="#br0" timeOffset="124056.8074">26020 2732 198,'0'0'160,"0"0"-75,0 0-48,0 0-37,0 0 7,0 0-1,-14 89 61,11-52-26,0-3-5,0-5-28,3-4-8,0-1 12,0-2-5,0-6-7,0-1 0,0-3-4,0-5-12,0 0-36,1-6-67,5-1 8,1 0-27</inkml:trace>
  <inkml:trace contextRef="#ctx0" brushRef="#br0" timeOffset="124315.8388">26062 2673 292,'0'0'105,"0"0"-8,0 0-50,0 0-43,0 0 18,0 0-20,43-50-2,-26 50 0,4 0 0,1 0-2,1 0 2,-2 3 0,-4 4-7,0 1-4,-4 1-58,-4 0-13,-6-2-118</inkml:trace>
  <inkml:trace contextRef="#ctx0" brushRef="#br0" timeOffset="124555.6331">25946 2868 261,'0'0'77,"0"0"-33,0 0-35,0 0-3,0 0 42,0 0-28,95 11 15,-60-9-33,-6 3-1,0 1 7,-8 0-8,-3 1-26,-6 3-25,-5-3-78,-7 1-83</inkml:trace>
  <inkml:trace contextRef="#ctx0" brushRef="#br0" timeOffset="124762.6644">25983 3104 94,'0'0'25,"0"0"48,0 0-2,82 9-29,-50-9 0,5 0 1,-1 0-35,1 0 8,-1-3-16,-2-1-30,-1-1-77</inkml:trace>
  <inkml:trace contextRef="#ctx0" brushRef="#br0" timeOffset="125146.1098">26620 2729 349,'0'0'25,"0"0"-18,0 0 12,11 78 17,-8-46-9,0 0 16,-2-1-36,1-3 8,-2-1-15,0-1 4,0 1 8,0-3-11,-3-2-1,-3-4-17,3-1-59,-3-7 2,6-4-182</inkml:trace>
  <inkml:trace contextRef="#ctx0" brushRef="#br0" timeOffset="125606.1381">26434 2678 363,'0'0'53,"0"0"6,0 0-35,0 0-22,0 0 4,0 0-1,54-80-8,-25 79 3,3 1 0,1 0-2,-4 8 2,0 6 0,-4 8 6,0 3 7,0 8-17,-2 2 4,-4 1 0,-3 1-2,-5 0 3,-5-4-1,-4-3 0,-2-1 0,0-3-3,0-3 1,-8-2 2,-9-4 5,-2-1-5,-4-3 0,-4-2 20,0 3-15,-1-5-10,-1 0 5,-2-1-32,-3-2 1,-2 1-2,-3-4-34,-4 2 4,1-2-85</inkml:trace>
  <inkml:trace contextRef="#ctx0" brushRef="#br0" timeOffset="127866.0562">26958 2514 220,'0'0'72,"0"0"-41,0 0-26,0 0 56,0 0 2,0 0-34,0-14-27,1 22-2,8 16 0,4 8-4,5 9 13,2 2-9,1 5 20,-4 2-8,-2 0 0,-2 2-10,-2 0-2,-3 0 13,-5 1-13,-3 1 0,0 0 0,-9-4 0,-8-5-7,-5-7-17,-10-8-32,-8-4-19,-3-7-121</inkml:trace>
  <inkml:trace contextRef="#ctx0" brushRef="#br0" timeOffset="133495.9163">28412 2651 161,'0'0'56,"0"0"-16,0 0-12,0 0 30,0 0-11,0 0-20,0 0 5,-10-21-28,8 21-8,-2 0-6,-4 0 10,-5 9 3,-5 9 2,-4 5 2,-2 5-6,-3 4 5,4 1-8,0 3 2,5-3-5,7 2 3,7-2 2,4-2 0,0 1-2,3 0 2,13-3-3,5-3 3,7-3 0,4-7 16,4-3-6,4-8-1,-2-5 4,3 0-3,-4-7-10,-4-9 0,-6-4 1,-9-4 21,-6-5 1,-5-2 3,-7-4-6,0-2-7,0-2-10,-3-3-3,-7 2 3,-1 1 4,-4 3-7,2 6 0,-5 1-5,4 5-3,1 6-8,4 5-31,2 5-37,-1 5 4,-1 3-166</inkml:trace>
  <inkml:trace contextRef="#ctx0" brushRef="#br0" timeOffset="133824.8966">28338 2858 176,'0'0'25,"0"0"-22,0 0 31,0 0 7,0 0 3,78 97-9,-56-69-11,0 2-8,3-2 13,-1 1-24,-3-3 2,1-1-7,-2-6 1,-5-4 11,1-1-8,-2-5-8,3 0-28,0-3-106</inkml:trace>
  <inkml:trace contextRef="#ctx0" brushRef="#br0" timeOffset="134463.8579">28894 2752 64,'0'0'106,"0"0"-81,0 0-2,0 0 8,0 0 13,-33 101 15,30-70-36,3 1-21,0-2 9,2-1-9,11-1-2,1 0 0,-1-3 0,3-1 0,-4-5 5,5-2-5,-2-6-1,3-4 1,4-7 14,-1 0 19,1 0-24,2-10 8,-2-8-4,-2-2-11,-1-6 21,-4-2-10,0-2 1,-4 0 2,-5-1-16,1 2 5,-6-2-5,-1 1-14,0 3-31,0 8-41,0 5-28</inkml:trace>
  <inkml:trace contextRef="#ctx0" brushRef="#br0" timeOffset="135544.709">29188 2854 53,'0'0'114,"0"0"-61,0 0 15,0 0-23,0 0-38,0 0-7,0 4-1,0 9 1,0 6 29,0 7-26,0 1 18,0 3-4,0 0-13,0-1 10,0-2-12,7-1 6,4-5-5,2 0 4,1-8-12,3-2 5,5-2 0,5-4 16,1-2-16,0-2 0,0-1-36,-2 0-72,-7 0-46</inkml:trace>
  <inkml:trace contextRef="#ctx0" brushRef="#br0" timeOffset="137519.9937">29594 2876 326,'0'0'80,"0"0"-31,0 0-46,0 0 5,0 0-8,-90-23 9,63 44-12,1 6 6,3 3-3,2 3 18,8-1-16,8-4 2,2 1-4,3-2 0,0-3-1,0-1 1,8-7 0,7-4 0,4-6 0,2-6 0,3 0-2,4-1-20,-1-16 11,-2-5-16,-2 0 17,-2-4 1,-4-2 2,-1 1 7,-6 2 0,-3 5 3,-4 5 37,-3 5 13,0 2 17,0 5-16,0 0-46,0 3-8,0 0-3,0 0-31,0 12 34,0 4 0,0 0 5,0 2-4,0-3-1,5-2 0,1 1 0,-2-5-20,5 0 18,-1-3-27,1 2-1,1-5 16,-1-2-23,-1-1 36,-1 0-4,-1 0 5,1 0 0,-1 0 3,0 0 8,-1 0 13,-2-3-20,-1 2 26,-2 1-12,0 0-5,0 0-2,0 0-11,0 0-10,0 4 5,0 10 0,0 2 5,0 1 0,0-5 5,0-3 3,0-4-3,0-1-1,0-3-4,0 1 9,0-2-9,0 1 0,0-1 1,0 0-1,0 2 0,0-2 2,0 0 1,0 0-3,0 0 0,0 0 0,0 0 1,3 0 21,1-6-18,5-8 14,1-1-10,-1 2-2,1 0-6,-5 6 0,0 3 0,-2 0 0,-2 3 0,1-1 0,-1 2-4,-1 0 8,0 0-8,0 0 2,0 0-10,0 0 9,0 0-13,0 0 3,0 0 3,0 0-8,0 0 18,2 2 0,2 1 0,-4-1 0,1 1 0,-1-2 0,2 1 0,-1-1-1,1-1-10,-1 2-23,1-1 23,1 0 11,0-1 0,3 0 0,2 0-8,2 0 18,0 0-14,3 0 4,0-5 0,-1-5 9,1-3-9,0 4 3,-1-3 1,0-1-1,0 0-3,1-2 0,1 2 3,1 1-3,-6 4 0,0 5 1,-4 0-7,-1 3-4,-1 0 7,-2 0 2,1 0-16,1 12 16,-2 8-6,1 2 7,-2 4 2,0 1 7,0-2-9,-3 0 0,-2-4 3,1-5 1,-2 1-3,0-6-1,3-1 5,0-2-2,3-5-3,0 1 0,0-4 1,0 0 2,0 0 0,0 0 9,0-15 2,9-5-14,6-4 0,0-3 0,-1-2 0,3 1 2,2-2-2,2 6-3,-1 6-7,-2 4-19,-3 5 29,-2 5 0,-3 1-6,-2 3-1,1 0 7,0 6-2,-2 13-4,-1 2-2,0 6 5,-3 1-7,-2-3 10,2-3 4,1-3-3,-3-6-1,2-4 2,3-2 1,0-3-5,4 0 2,-1-4 0,2 0 3,4 0 0,-2 0 0,4-4-6,-4-10-6,-1-2 8,0-4-3,-1-4 4,0-3-2,0-5 8,-4-1 0,0-1 26,-1-2-20,1-2 18,-1-3-25,1 2 1,0 0 9,-1 5-9,0 6 13,-4 4 18,-2 7-14,0 7-3,0 1 6,0 7-12,0 2 10,0 0-24,0 0 0,0 0 0,0 13-18,-8 15 4,-3 13 13,3 7 2,5 3 3,3 0-2,0-2-2,0-4 1,0-5-1,2-2 0,7-6 0,2-8-14,0-6 14,4-6-36,7-7-16,-1-4-44,1-1-75</inkml:trace>
  <inkml:trace contextRef="#ctx0" brushRef="#br0" timeOffset="137893.0173">30199 2848 256,'0'0'12,"0"0"5,0 0 50,0 0-15,0 0-9,0 0-8,109-9 12,-76 14 1,3-1-37,0-2-3,-8 1-8,6-3 4,-2 0-9,-1 0 0,-1 0-53,-4 0-19,-6 0-18,-8 0-77</inkml:trace>
  <inkml:trace contextRef="#ctx0" brushRef="#br0" timeOffset="140134.8615">30747 2830 78,'0'0'144,"0"0"-135,0 0-1,0 0 4,0 0-2,0 0 27,2-2-20,-2 2-15,0 0 9,4 0 1,0 0-7,-1 0 37,-1 2-39,-1 5 30,2-2-27,0 3-2,0 4 28,-1 3-24,-2 3-8,0 3 7,0-1 8,0 1-15,0 0 0,2-3 1,1 4 8,2-4-7,1-1-2,0-3 0,2-4 4,-2-2-4,2-4 1,2-1 0,3-1 15,6-2-9,1 0-7,4 0 0,0-3-7,-1-8 2,-3-2-3,-4-5 8,-3-2 10,-2-4-2,-3-2-8,-4 1 0,-2-1-3,-2 2-6,0 6 9,0 6 0,0 3 31,0 4-23,0 4 19,0 1-4,0 0-19,0 0-8,0 1-7,0 16 11,-2 4-13,1 3 16,1-2-3,0-2 0,0 1-2,0-4 2,0-2 0,4 0 0,6-2 2,6-1-2,4-2 0,4-4-1,4-6 7,1 0-12,2 0-9,-1-3 0,-3-10 5,-2-2 1,-4 1 9,-2-6 0,-2 0 2,-2 2 2,-2 0-4,1 5 20,1 0 15,-3 5-33,-1 2 5,-2 4-7,1 0-1,-2 2-7,0 0 8,1 7-1,-2 8-5,-1 1-12,-2 3 17,-2 1 1,-2 0 0,0-1-6,0 1 6,0-2 0,0-4 3,0-1-2,-3-6-1,0 0 0,-1-4 1,2-2-5,2-1 4,0 0 0,0 0 5,0 0 3,0 0-9,0 2 1,0-2 0,0 0 15,0 0-13,0-2 3,0-2 5,0 0-1,2 3-9,-2 1 4,0-2-1,1 0 12,3-1-15,-2 0 0,3 0 1,1-1 1,-3 3-4,0-1 2,-2 2 0,-1 0 2,0 0-1,2 0-1,-2 0 6,0-1-3,0-2-3,1 0 0,4-5 4,2 2-7,0-2 3,4-3 0,1-3-3,-2-2-4,4 0 6,1-6-4,-2 4-6,3 0 4,0 3 7,1 4-10,1 3 8,-3 2-35,-1 4 27,-4 2-5,-4 0 0,-2 0 5,1 13 4,1 5 6,-2 7-11,-1 0 11,-3 2 0,2-1 0,-2-2 10,0-1-8,0-4 1,0-2-3,0-1 1,0-4-1,0-2-1,0-3-3,0-6 8,0 1 0,0-2-4,0 0 0,0 0 11,0 0-6,0 0 4,0 0 17,0 0 11,0 0 17,0 0-27,0 0-15,0-5-12,0-2-3,1-1 1,4 2-20,-4-1-2,2 2 24,-1 1-5,-2-2 5,0 1 3,3 0-2,-2-2-2,2-2-4,4 0 2,1-3-4,1-1 7,7-2-3,-1-5-1,2 2-24,-4 1 1,5 3-1,-4 6 13,-1 2 14,-1 1 1,-3 2 0,3 1-7,-2 2 7,1 0-9,-3 0 8,0 0 1,-2 0-4,2 10-1,-1 1 3,2 5-9,-2 0 7,1 3 4,-1 0 1,-2 1 0,-1-2 20,2 1-16,5-7-5,-3 0 11,-1 0-4,0-3-7,-2 2 0,6-5 1,3-2 13,7-4-14,2 0-53,-3 0-14,-1-10-210</inkml:trace>
  <inkml:trace contextRef="#ctx0" brushRef="#br0" timeOffset="142190.1277">2569 5467 79,'0'0'134,"0"0"-81,0 0 28,0 0-22,0 0 30,0 0-16,0 0-44,4-48 18,-8 42-41,-1 0 18,-2-1-10,-2-1-13,-3 2 4,-3 0-5,-3 1-14,-3 4 14,0 1-18,-4 0 16,0 0 0,2 6-18,1 6 20,1 2-6,4 4 15,4 1-18,4 5 9,3 3 0,6 4-7,0-1 3,0 0-1,15 0 4,6-2 1,4 0 6,5-3-6,3 1 0,3-6-3,0 3 3,-2 2-1,0 0-12,-5 0 13,-7 1-8,-1-2 13,-9-3-5,-3-1 0,-6-2-7,-3 0 5,0-3 2,0 2 0,-6-3-12,-9-1 15,-9-1-12,-1-3 9,-7-3 0,-2-3-2,1-3-2,-1 0 4,1 0-3,0 0-1,11-3-18,1-5-14,6 1-34,10-1-37,5-2-219</inkml:trace>
  <inkml:trace contextRef="#ctx0" brushRef="#br0" timeOffset="143484.5905">2761 5779 80,'0'0'225,"0"0"-177,0 0-17,0 0-11,0 0-20,0 0-13,0 14 11,0 4 2,0 0 0,6 0 12,3 1-10,4-2-2,1-1 0,5-4 7,-2-3-7,-1-4 5,2-2-4,0-3 6,6 0-1,0-8-5,0-8-1,1-2 10,-4-3-9,-5 0-1,-4-1 0,-9 3 15,-3 2-11,0 3 5,0 3 11,0 3-13,-3 6 17,3 2 0,0 0-3,0 0-21,-4 4-10,-2 18 0,6 10 10,0 7 0,0 5 6,0 2-5,0 1-1,0 3 4,0-2 1,3-2-5,-3 0 0,0-4 1,-3-1 2,-15-2-1,-6-6-1,2-5-1,-2-7-28,7-7-16,1-10 35,1-4-6,7 0 15,-3-8 0,5-10-6,6-3 2,0-5-13,0-1 17,9-2-2,4-2 6,5-1-9,3-3 5,1 2 0,9 0 4,1 0-4,4 3 0,1-2-1,-1 5 1,4 5-6,-9 2 6,-8 5 0,-1 0-2,-9 1-2,-2 1 4,-5-2 0,0 1 1,3-4 0,-6-3-1,0 0 0,-3-1 6,0 2-6,0 3 0,0 8 8,0 3-4,0 2 13,0 2-9,0 1 9,0 1-16,0 0-1,4 7-8,10 13-2,11 4 10,5 3 5,0-2 6,-2 1 2,-4-2 5,-9-1-14,-5-1-7,-5-1 3,-5 3 0,0 4 0,-24-1 8,-3 2-16,-6-4-3,-1-6-91,6-6-22</inkml:trace>
  <inkml:trace contextRef="#ctx0" brushRef="#br0" timeOffset="149075.0918">3455 6040 105,'0'0'95,"0"0"-27,0 0 10,0 0-40,0 0 0,0 0-8,0 0-16,-12 0 28,12 0-24,0 0-9,0 0-5,0 0-3,0 0-2,0 0 0,0 0 1,0 1-7,0-1 7,0 0 0,0 0-7,0 0-4,0 0 7,6 1-26,3-1 6,7 0 22,-2 0-3,2 0 5,2-7-2,0-5-11,0-2-17,-2-1 17,2-3 12,0 2-7,-2-4 5,-5 0 3,4-1-2,-8 2 14,-1-3-12,-3 0 8,-1-2-1,-2-5 27,0-2-30,1-5-2,-1-2 2,0-1 4,0-2-8,0 4 24,0 2-22,0 3 15,-1 4-12,-2 1 10,-2 1 7,1 4-11,1 2 1,0 3 1,1 4-10,-2 1 19,3 4-16,-1 2-6,2 5 16,0 1-15,0 0 11,0 0-12,-3 0 0,3 0-9,0 0 9,0 0-9,0 7 6,0 10-15,0 5 18,0 9 0,0-1 4,0 4-2,0 2-2,3 2 0,6 2 4,0 4-3,1 2-1,2-2 0,2-1 3,-2-7-4,1-6 1,-1-5 0,1-4-2,1-2 1,-1-7 1,-1-4 0,6 1-6,-3-8-1,7-1 7,-2 0 0,2 0-6,-1-8-13,-1-4 12,-1-3 6,-3-1-11,1-3 9,-3-3 3,-3-2 0,-2-2 6,-6-1-6,-3 0 0,0 1-1,0 4-10,-9 4 2,-3 4 9,2 7-4,-1 4-2,2 1-6,-3 2 8,2 0-6,-2 17-18,0 8 28,9 7-8,-3-3 8,6-2-3,0-4-1,0-4-2,12-1 6,0-3-4,-2-2 2,1-2 3,2-3-1,2-4 0,-2-2-11,4-2 2,2 0 7,1-5 2,2-5 5,-6 2-5,-5 1 2,0-1-4,-1-2 10,-1-1-6,0-1 13,1 0-11,1 2 21,-2 0-11,-1 6-7,-2 1 0,-1 3-7,4 0-6,4 0 0,-2 10 11,-2 2-6,1 4 2,-4-3 0,0 5 1,0-2 1,-1 1-3,2-2 0,-6 2 1,1-1 5,-1-2-6,-1-5 2,0-5 2,0-4-1,0 0-3,0 0 7,0 0-3,0 0 36,5-12-24,1-9-16,5-4-3,3-2-9,-3-2 0,5 5 2,-4 6 1,3 1 9,-6 5 0,3-3-14,1 6 5,-2 3-9,-2 3 17,1 3-11,2 3 5,-1 12 5,-3 3 2,-3 2 0,1-2-1,0-2 5,-1-1-8,0-4 4,-3-1 0,-2 0-2,0-4 4,0-2-1,0-3 3,0-1 8,0 0-5,0 0 20,0 0 10,0-10 10,0-6-47,0-10-11,0-1 8,9-1-30,0-3 18,4 7 15,-1 0-17,-3 9 8,1 4 3,-5 8 6,4 3-5,4 0-9,-2 18 13,-1 8-2,5 4 6,-4 2 9,1-1 2,1 1 9,1-5 10,2-4-32,-1-2 14,4-8-15,0-1 0,-2-6 6,1-4-6,-2-2-1,2 0-49,0-14-65,-3-7-133</inkml:trace>
  <inkml:trace contextRef="#ctx0" brushRef="#br0" timeOffset="149750.2355">3446 5622 185,'0'0'79,"0"0"-51,0 0 5,0 0-16,0 0 45,0 0-29,6-28-25,15 28-5,4-2 2,8 2 9,9-5-9,7 3-4,8-6 12,3 0-13,1 3 0,-3-1-1,-6 3-32,-7 3-3,-11 0-63,-19 0-50</inkml:trace>
  <inkml:trace contextRef="#ctx0" brushRef="#br0" timeOffset="152244.1245">6202 5654 32,'0'0'53,"0"0"-19,0 0 14,0 0 13,0 0-38,0 0 2,35 5 16,-24-16-16,-1-1-9,2-2 0,3-1-11,1-1-10,-2-1-7,2 2 10,-5 2 2,-4 4 4,-2 4-2,-5 0-2,0 4-1,0 0 1,0-1 10,0 2-2,0 0-2,0 0-6,0 6-5,-2 11-2,-4 2 11,2 3-7,2 4 3,2-1 0,0-3 11,0 0-11,0-1 2,5-5-5,4-3 6,6-5-5,0-6 2,1-2 0,2 0 1,3-2-1,-2-15-16,-1-3-3,3-5-34,-6-2 21,3 1 12,-9 1 2,1 2 18,-1 8 17,-6 4 10,-3 7 67,0 3-12,0 1-9,2 0-50,2 0-23,6 1-9,1 11 2,4 2 7,3 0 4,-6 2-2,1-1-4,-4 2-2,-3-1 4,-3 4-4,-3 2 4,0 2-2,-7 0 0,-14-3-75,3-4-34,-3-11-57</inkml:trace>
  <inkml:trace contextRef="#ctx0" brushRef="#br0" timeOffset="152474.1085">6445 5380 319,'0'0'58,"0"0"-54,0 0-4,0 0-16,0 0-23,0 0-6,-8 5-91</inkml:trace>
  <inkml:trace contextRef="#ctx0" brushRef="#br0" timeOffset="154137.1369">8341 5400 78,'0'0'77,"0"0"-10,0 0-13,0 0-30,0 0-23,0 0 0,-51-23 5,41 23-1,-3 0-5,2 0 0,2 9 5,-1-2-5,1 3 0,1-3 0,2 2-4,0 0 5,2 0-1,4 0 0,0 0-4,0-1 4,0-1-19,12 3 19,-2-2 4,3 2 0,-2 0-4,3-3 0,2 3 2,-3 0-3,2-1 1,-1-2 0,-1 0 1,-1 0 2,-3-3-3,1 1 0,-1-3-17,0-2 15,5 0 1,-2 0 1,0-11 19,1-3-18,-2 0 27,0-1 16,-2-3-32,-1-1 1,-2 4-5,-3 2-8,1 1 32,-4 4-24,0 5 0,0 1 13,0 2-20,0 0-2,0 7 1,0 14 0,6 7-3,-1 7 6,1 4-3,-3 6 0,0 2 2,-3 2-2,0 1 14,0-3-11,-12-3 15,-6-2-7,4-6-9,-3-3-2,0-6 2,2-6-4,0-6 2,2-4 0,1-8-13,1-3 15,1 0-2,1-10 0,6-12-7,3-4 3,0 0 8,0-3 4,8 0 29,6-3-34,4 1 3,9-2-6,3 0 5,9-2-8,1 4 3,-1 0-7,-2 9-11,-1 4-43,-6 6-35,-8 1-59</inkml:trace>
  <inkml:trace contextRef="#ctx0" brushRef="#br0" timeOffset="154662.1412">8320 5378 13,'0'0'103,"0"0"-74,0 0 1,0 0 28,0 0 46,0 0-59,15-13-42,-3 13-1,6 2 1,0 5-3,3 4 0,-5-3 2,-1 3-2,-3-2 0,0 0-67,-8 0-80</inkml:trace>
  <inkml:trace contextRef="#ctx0" brushRef="#br0" timeOffset="157005.1415">8739 5443 86,'0'0'78,"0"0"-25,0 0-31,0 0 5,0 0 8,0 0-32,-50 0 16,47 0 10,0 0-22,-2 8 15,-1 1-9,-1 1-10,2 4 3,-1 1-2,3 0-4,2 0 0,1 2 0,0-1 7,0 2 3,3 3 7,6-1 8,1-3-18,7-1 0,-1-7-7,2-1 7,1-7-7,-2-1 6,5 0-3,-1 0 10,-4-12-9,0-2-4,-3-5 9,-1 1-7,-2-4-1,-5-1 10,-3 3-9,-3 1-4,0 2-2,-9 2-2,-8 0 1,2 3-18,0 1 23,1 2-17,0 6 1,4-1 12,4 0-4,1 4 7,5-1 1,0 1-6,0-2 0,0 1 2,0-3-16,5-1 2,6-1 14,3-1 4,4-1 0,-2 2 2,2 2 4,-1 1-5,-1 3 4,1 0 2,-1 0-3,-1 3 1,0 9-5,-3 6 2,-1 1 0,-3 3 0,-2 0 4,3 0-2,0-1-1,0-1-3,0-2 0,0-4 3,4-4 10,-4-1-11,3-3 3,-3-3 2,5-3-5,0 0-2,1 0 0,3-9 5,3-6 2,-3-1-7,1-3 1,-5-2-1,-1 0-7,-7 0-9,-3-1-8,-3 1 19,0 3 2,-1 1 0,-11 5 3,3 2 11,-2 2-6,2 3 4,-1 0-9,4 3 1,3 1-1,3 1 16,0 0-8,0 0-8,0 0-12,0 0-3,6 6 15,3 6 0,4-2 7,-1 1-7,6 0 5,-1-1-5,2-2 15,6-1-28,5-3 13,1-1 0,4-3 9,-1 0-7,-4 0 1,3 0-2,-8 0 8,2 0-18,-7 0 7,-1 0 2,-7-4 13,0-4 7,-6-2 21,-2-2 11,-2-4-49,-2 2 3,0-1-6,0-1 0,-5 3-7,-4 4 1,-4 3-9,2 4 10,-6 2-21,0 0 21,-2 2-4,2 8 6,4 6-8,2 0 11,5 2 0,-1 2-4,6-1 1,1 1 3,0-2 11,0 0-2,8 0 26,4 0-19,3-2 2,2-3-8,0-3-3,3-5-5,5-4-1,4-1 0,-1 0 25,5 0-18,-3-12-4,-2-5-4,0-2 16,-4-2-22,-6-3 7,-3 0-1,-9 0 22,-3-2-22,-3 1 4,0-1-9,-6 3 4,-6 5-2,2 3 1,2 5 4,4 5 0,-1 2-1,5 2 3,0 1-4,0 0-4,0-2 3,0-1-12,6 1-6,9 0 19,6-1 2,3 0 3,-3 3-4,1 0-1,-1 0-1,-3 0-2,1 11 2,-5 4 1,-2 4 0,-5 3 0,-2 2 2,-4 4 3,-1-2-3,0 0-2,3-5 1,4-1 0,1-2 2,4-5 1,-2 1 8,1-2-5,2-3-10,2-1 3,2-2 0,5-5 8,0-1-8,2 0-34,-1 0-83,-7-15-301</inkml:trace>
  <inkml:trace contextRef="#ctx0" brushRef="#br0" timeOffset="158241.1433">10158 5357 230,'0'0'62,"0"0"18,0 0-32,0 0-9,0 0 24,0 0-59,36-54 19,-27 51-23,1 1 10,1 2-16,1 0 6,1 0 0,1 11-8,-1 4 11,-4 3-3,2 0 0,-1 0 6,-4 0-8,-2 0 2,-2 0 0,-2-1-4,0 1-6,0-1 1,-2-3 7,-4-6-10,3 0 10,2-5 2,1-1 0,0-2 7,0 0 1,0 0-5,0-8 1,0-5 1,0-7-10,0-5 4,7 2 1,2-1 11,3 1-5,-4 5-6,-2 4 8,0 4 6,0 2-15,4 4 1,-4 3 0,3 1-6,4 0 5,2 8 1,2 9-7,1 2 11,-2 1-13,-1 0 14,0-2-5,-3-2 5,-3 0 0,3-2-5,-3-2 0,0-1 5,4-2-16,2-3 11,6-3-64,0-1-56,-5-2-190</inkml:trace>
  <inkml:trace contextRef="#ctx0" brushRef="#br0" timeOffset="174537.1562">10779 5371 98,'0'0'50,"0"0"-5,0 0-35,0 0-7,0 0 20,0 0 3,50 0 20,-34 0-29,0-1 12,2-4 2,3-1-26,-5 1 16,4 0-10,-3-2-5,-3 3 1,1-1-3,-3 0-3,-2 1 3,2 0 1,-6 1-5,2-2 0,-2 2 4,-5-3 5,1 1 21,-2 0 29,0-1-23,0-2-29,0 2-2,-6 0-5,-5 1 3,-5 2-10,1 3 7,-5 0 0,2 0 0,-1 0-5,1 0 4,3 3 1,-1 5-10,4 2 10,1 6 0,3 0 0,2 2 0,3-1-14,1-2 12,2-2 2,0 1-1,0 0-7,0-3 8,0 2 0,6-5-3,3 3 3,1-2 0,1-2 0,1-2-2,-2 0-9,2-2 11,0-2-23,0 1 14,1-2-23,1 0-21,-2 0-44,3 0-83</inkml:trace>
  <inkml:trace contextRef="#ctx0" brushRef="#br0" timeOffset="175612.1494">11416 5287 120,'0'0'141,"0"0"-75,0 0 3,0 0 14,0 0-54,0 0 16,-64-10-26,50 10-12,-2 0-7,-5 2 2,2 9-2,-1 4 4,1-2-2,4 5-4,0 2 2,4 1-2,3 2-7,3-1 12,4-4-3,1-1 0,0-4-5,4 0 5,8-3-13,3-2-19,1-7 11,-1-1 11,3 0 10,-1 0 9,-1-11-3,2-4 5,-3-1-9,1-5 6,-5 0 9,-2-2-12,-2 0 7,-1 0 19,0-3-28,-6-1 21,3-3-7,-3 1-16,0-3 30,0 2-20,0 2-5,0 1 22,-5 3-27,-3 3 17,2 3-9,0 4-3,1 5 5,2 3-11,3 4 0,0 2 0,0 0-6,0 0 3,0 2-4,0 14-10,0 10 11,8 7 7,2 5-1,0 4 5,1 2-2,2-2-3,-2-3 0,2-5-1,5-4-10,0-6-21,2-6-13,-1-4-23,-1-5-40,4-3-14,0-6-121</inkml:trace>
  <inkml:trace contextRef="#ctx0" brushRef="#br0" timeOffset="177262.5773">12487 5267 343,'0'0'98,"0"0"-98,0 0-2,0 0-1,0 0 6,0 0 20,4 2 16,4-2-33,1 0 3,6 0-1,1 0-4,4-5 14,-1-5-13,2-4-2,0-3 10,-5-1-5,1-6-7,-5-1-1,-1-6-2,-3 0 2,0-1 0,-4-1 2,-2 3-8,-2 0 12,0 2-6,0 0 0,-3 4 6,-5 2-5,2 5 12,0 3-5,2 6 12,1 3-17,1 4-3,2 1 0,0 0 2,0 0-9,0 0 7,-1 10-11,1 16 4,0 7 4,0 6 2,0 4 1,0 4 0,1 1 0,8 1 1,-2-3-1,4-5 0,2-5 0,-2-6-1,1-3 1,3-4 0,-5-4 0,5-2 1,-3-3-1,2-6 0,2-1-2,-4-6-3,6-1 4,-3 0 1,-2-8 10,1-6-4,-4-1-4,-3-4 16,-4-2-16,-3-1-2,0-1 0,0-1-3,-4 3-1,-9 1-7,-1 4 11,3 4 0,0 4 3,5 4-3,3 2 0,1 1-2,2-1 2,0 2 1,0 0 1,0 0-4,0 0-19,0 0 6,11-1-2,6-4 17,3 0 7,1 0-7,-2 0 1,-5 4-3,-1 1 6,-7 0-9,3 3 1,-3 13-4,-3 6 8,-1 1 0,-2 1 3,0 0-2,4-4 1,0-4-2,4 0 0,-1-7-3,7-2 3,-1-4 0,6-3 0,1 0 24,2 0-13,4-13-9,-6-4 0,-1 1-2,-5-2 14,-5 3-14,-1 1 0,-5 2 5,0 4 1,-3 4-6,0 2 24,0 2 3,0 0-14,0 0-13,0 19-2,0 4-12,0 5 21,0 4-7,0 3 0,0 4 0,0 2 0,-8-1 2,-2 1-2,-8 3 2,-2 0 2,-3-4-7,-1-2 3,3-11 0,3-4 5,2-10-4,4-5 8,4-5-3,4-3 6,1 0-5,3-11-7,0-14 1,18-6-7,10-3 6,9-2 0,11 0-3,3-2 10,-2 3-17,5 0 0,-8 4-32,-7 4-25,-1 2-90,-13 4-198</inkml:trace>
  <inkml:trace contextRef="#ctx0" brushRef="#br0" timeOffset="179976.0759">15516 4849 214,'0'0'21,"0"0"12,0 0 1,0 0 32,0 0 5,0 0-34,0 0 0,-13-70 13,3 64-33,-3-1 6,-5 2-23,-1 2 1,-2 0-2,0 2 1,0 1 0,3 0-3,0 0 0,2 0-1,-1 11 1,2 3 3,-1 7 0,4 5-1,2 4 1,5 0-4,5-1-5,0 0 3,2-3 6,14 0 0,5-2-7,1-1 9,4-2-2,2-2 0,3 1 3,-1-1-8,0 0 5,0 0-7,-3-1-4,-5 2 14,-5-2-3,-5 0 0,-7-1-9,-3-2 6,-2-4 3,0 2 0,-13-5-7,-6 1 14,-4-2-7,-3-3 0,0-2 8,-1-2-8,3 0 0,-2 0 1,4-2-7,3-5-25,2 1-30,6-1-35,1 3-49</inkml:trace>
  <inkml:trace contextRef="#ctx0" brushRef="#br0" timeOffset="180464.1672">16152 4832 266,'0'0'47,"0"0"12,0 0 1,0 0-40,-83-45 44,67 45-45,-2 0-9,-3 0 11,-4 17-17,-4 8-4,1 8 0,4 7 4,2 2-10,2 0 6,7 0 0,4-3 11,5-4-2,4-5-9,0-3 0,3-6 4,10-2-16,4-3 12,5-4-10,6-5-2,3-3 14,5-4-4,3 0-31,3 0-105,-5-2-50</inkml:trace>
  <inkml:trace contextRef="#ctx0" brushRef="#br0" timeOffset="180830.1939">16226 4760 317,'0'0'139,"0"0"-102,0 0-37,0 0-8,0 0 6,0 0 0,15 73 2,-5-35 21,1 1-20,-4 0 15,-2-1-16,-1-3 9,-3-2-11,-1-3 3,0-4-1,0-2 9,0-6-9,0-3-7,2-6-29,-1-3-79,2-6-70</inkml:trace>
  <inkml:trace contextRef="#ctx0" brushRef="#br0" timeOffset="181280.8362">16329 4993 372,'0'0'146,"0"0"-125,0 0 8,0 0-29,0 0 0,0 0-3,46-31 11,-19 28-8,0 1 0,0 1 4,0 1-8,-2-2 4,-3-1-33,-4 0 9,-1-3-20,-7 0 0,-2-4 33,-4-4-31,-4-4 42,0-3 0,0-2 0,0 2 38,-7 2-17,2 2 24,1 5 11,1 4-26,0 4 28,-1 3-23,3 1 14,1 0-23,0 0-26,0 10-11,0 17-7,0 8 18,0 2-1,3 1 1,0-4 0,0 1 3,-3-3-3,0-1 0,0-2-2,0-2 9,0-1-19,-1-5 12,-4-2-53,3-2-7,2-8-61,0-5-56</inkml:trace>
  <inkml:trace contextRef="#ctx0" brushRef="#br0" timeOffset="181826.1578">16787 4766 314,'0'0'96,"0"0"-18,0 0-64,0 0-7,0 0-9,0 0 9,1 108 10,2-66 3,1-4-18,-3-1 33,1-3-22,-2-4 6,0-2-15,0 0 2,0-4-6,0-3 0,0-4 4,0-4-6,1-4 2,2-6-10,1-2-51,4-1-84,-1-5-21</inkml:trace>
  <inkml:trace contextRef="#ctx0" brushRef="#br0" timeOffset="182325.7085">16784 4769 281,'0'0'27,"0"0"20,0-86-18,9 62-6,6 4 31,-2 7-48,2 3 14,0 5-20,6 5 8,3 0-8,1 13 0,4 10 1,-4 3-3,-6 3 1,-5 3 1,-6 3-5,-8-4 6,0 1-3,-11-5 4,-11-6 8,-4-1-9,-4-5 8,2-4-9,2-6 0,7-3 2,7-2-5,4 0 6,4 0-3,4 0 17,0 0 8,0 0 19,0 0-44,7 3-22,16 9 22,10 5 0,1-1 4,2 2 6,-3-1 1,-2 1-17,-3 0 6,-4 0 0,-3 0 2,0 0-2,-6-2 0,-2 1 4,-4-3-4,-1-3-31,-1 2-18,-2-7-83,-4-3-90</inkml:trace>
  <inkml:trace contextRef="#ctx0" brushRef="#br0" timeOffset="183147.1495">17552 4674 182,'0'0'81,"0"0"14,0 0-27,0 0-32,0 0 9,0 0-37,-64-4 15,40 25 4,-1 7-26,0 8 20,2 6-11,4 4 7,4-4-3,4 0-14,7-4 0,4-5 0,0-2 6,11-2-5,9-2-1,7-3 15,0-4 14,3-6-24,-2-6 0,5-5-4,3-3-1,3 0 19,4-7-16,-3-10-3,-1-2 9,-3-6-4,-6-1-5,-7-5 0,-5 0 0,-7-2 10,-10-2-8,-1-1 2,0-2-4,-10-1 4,-11 0-4,-6 1 0,-1 4 1,-5 5-1,2 4 0,1 10-10,2 7-6,1 8-66,4 0-81,2 10-195</inkml:trace>
  <inkml:trace contextRef="#ctx0" brushRef="#br0" timeOffset="183679.0914">17538 4486 268,'0'0'245,"0"0"-156,0 0-40,0 0-11,0 0 10,0 0-44,0-14 2,0 14-6,0 0-32,2 0-30,3 0-98,-1 4-20,4 0-32</inkml:trace>
  <inkml:trace contextRef="#ctx0" brushRef="#br0" timeOffset="183890.0775">17855 4498 238,'0'0'222,"0"0"-131,0 0-33,0 0-33,0 0-23,0 0-4,0-16-8,0 16-118,0 0-177</inkml:trace>
  <inkml:trace contextRef="#ctx0" brushRef="#br0" timeOffset="184897.1711">18264 4644 299,'0'0'82,"0"0"-30,0 0 10,0 0-62,0 0-27,0 0 26,0 42 1,0-13 3,-2 4 21,-2 1-12,-2 2 8,-1 2-20,-1-5 0,2-1 14,0-4-3,-3-2-11,6-3 0,2-3-43,1-6-55,0-5-39,0-6-125</inkml:trace>
  <inkml:trace contextRef="#ctx0" brushRef="#br0" timeOffset="185309.1605">18054 4584 308,'0'0'36,"0"0"27,0 0-18,0 0-9,0 0 25,0 0-29,50-76-32,-17 84-2,4 19-2,11 8 1,-3 5 3,2-1 2,-2 1 0,-2-3 2,-4-2-3,-7-2-1,-7-3 0,-13 0-5,-9-3-1,-3 0 2,-7-4 4,-17-2 0,-6-3 6,-4-3-4,-4-1 7,-1-2-7,-2-2 3,5-3-5,2-3-24,5-3-4,5 1-65,6-2-63,4 0-113</inkml:trace>
  <inkml:trace contextRef="#ctx0" brushRef="#br0" timeOffset="185763.5744">18681 4605 213,'0'0'43,"0"0"-37,0 0 18,0 0 8,0 0-4,0 0 21,36-18-34,-20 18-4,7 0 4,6 0-11,5 0-1,2 0-3,0 0-6,-6 0-8,-5 0-85,-7 0-30</inkml:trace>
  <inkml:trace contextRef="#ctx0" brushRef="#br0" timeOffset="186027.5917">18883 4605 122,'0'0'86,"0"0"-12,0 0-12,-33 87 8,29-54-30,1 0-19,1 1 15,2-3-29,0-1-4,0-1 10,0-2-8,0 0-4,0-3-1,-1 0 2,-4-1 0,-5-5-2,-1-2-38,-2-4-34,0-3-86,-1-3-118</inkml:trace>
  <inkml:trace contextRef="#ctx0" brushRef="#br0" timeOffset="186219.1661">18733 5071 245,'0'0'210,"0"0"-102,0 0-8,0 0-38,0 0-23,0 0-38,11-1 1,13-2-2,8-2 0,5 4 12,-1-2-27,-5 3 1,-4 0-28,-5 0 3,-1 0-49,-2 0 6,0 0-49,-3 0-45</inkml:trace>
  <inkml:trace contextRef="#ctx0" brushRef="#br0" timeOffset="186895.1618">19155 4579 266,'0'0'173,"0"0"-106,0 0-38,0 0-29,0 0-4,0 0-16,10 56 20,-3-18 4,-4 2 10,-3 4 11,0-4 3,0 1-17,0-6 3,0-5-14,0-3 4,0-1-1,0-4-2,0-4-1,0-3 5,0-4-5,-1-7-25,1-2-28,0-2-37,0 0 9,0-19-223</inkml:trace>
  <inkml:trace contextRef="#ctx0" brushRef="#br0" timeOffset="187317.6955">19177 4706 197,'0'0'71,"0"0"36,0 0-55,0-83-9,0 73 8,1 2 4,-1 6-20,2 2-30,2 0-5,4 13-8,8 13-8,4 10 16,2 6 1,2-1 5,3 2-5,-1-4 8,2-6-14,6-2 5,-7-7 0,1-3 12,-4-7-12,-3-7 0,-5-2 0,1-5 12,-2 0-12,-2-1 1,-1-14-1,0-3 21,-5-5-11,-2-3 22,-4-2-13,-1-4-15,0-4 5,0 0-8,-1-2 6,-5 1 23,-4-1-29,4 2-1,1 6 0,2 7 0,0 8-1,3 11-23,0 4-27,0 0-21,-2 0-161,-1 2-149</inkml:trace>
  <inkml:trace contextRef="#ctx0" brushRef="#br0" timeOffset="188398.2787">20144 4581 113,'0'0'98,"0"0"-11,0 0-23,0 0 20,0 0-31,0 0-4,-48-59-46,29 59 1,-2 0-8,0 0 6,-5 6-2,0 8 0,-3 2-2,1 7 2,0 5 0,-2 2 2,2 4-2,2 0 0,5 1 0,6-2-2,8-1-4,7-3-3,0-1 8,0-4 1,9 1 25,7-4-24,4-3 8,2-4 3,3-7-9,4-2 23,-3-5-23,3 0-2,-5 0 4,-3-13-5,-8-1-3,-7-4 0,-6 0-9,0-2 11,-3-2-23,-9-1 5,5 1 9,2 2-4,4 4 14,1 5 0,0 3 2,0 3 10,1 0 3,11 3-12,7 2-6,5 0 2,3 0 1,0 8 0,0 5-1,-2 5-2,-5 2 3,-4 3 0,-6-1-4,-4 2 5,-1 0-1,-5 1 0,0-3 10,0-1-21,0-1 11,0-5-28,0-5-10,0-5-116,4-5-106</inkml:trace>
  <inkml:trace contextRef="#ctx0" brushRef="#br0" timeOffset="188975.1779">20509 4465 413,'0'0'81,"0"0"-16,0 0-37,0 0-19,0 0-18,0 0 2,-4 68 7,4-25 30,0 1-25,0-4 3,0-2-4,0-2 18,0-1-23,0 0 1,0-4 0,0-2 0,0-2 8,-5-6-8,1-6 0,0-3-54,1-6 12,3-4-56,0-2-108</inkml:trace>
  <inkml:trace contextRef="#ctx0" brushRef="#br0" timeOffset="189262.9556">20460 4462 173,'0'0'88,"0"0"19,0 0-43,0 0-22,46-80 10,-25 65-49,3 1 10,6 7-13,1-2 10,2 3-13,-3 4 3,0 2 0,-3 0-5,-2 0-12,-6 3-21,-4 7-35,-9 1-61,-6 7 13</inkml:trace>
  <inkml:trace contextRef="#ctx0" brushRef="#br0" timeOffset="189507.9407">20478 4656 62,'0'0'154,"0"0"-52,0 0-25,0 0-32,0 0-22,0 0-7,42 0 13,-15 1-25,-2 4-3,0 0-1,0-1 0,-6 2 0,-2 0-26,-8 2-67,-9 0-50</inkml:trace>
  <inkml:trace contextRef="#ctx0" brushRef="#br0" timeOffset="189719.9544">20424 4977 136,'0'0'21,"0"0"91,0 0-64,103 0 6,-63 0-24,2 0-18,3-5 11,-5 3-20,-5 1 3,-6 1-6,-3 0-23,-4-2-117</inkml:trace>
  <inkml:trace contextRef="#ctx0" brushRef="#br0" timeOffset="190322.1767">21112 4461 72,'0'0'391,"0"0"-378,0 0-2,0 0-13,4 79 2,-4-43 0,0-1 16,0-2-8,0-1-4,0-4 2,5-1 1,-1-3-7,3-3 0,-3-1-2,-1-4-8,-1 0 3,-2-6 1,2-2-17,-2-5-129,0-3-67</inkml:trace>
  <inkml:trace contextRef="#ctx0" brushRef="#br0" timeOffset="190797.1651">21121 4526 229,'0'0'92,"0"0"-23,0-106-5,11 71 16,5 6-42,0 5 3,4 8-27,-2 7-10,-1 5-7,1 4 3,-1 0-4,-1 1 4,-1 15 0,-2 6 0,-2 6-2,-7 4-5,-4 4 7,0 0-13,-15-3-16,-10-3 4,-8-4-12,-5-4 11,3-5 1,6-6-5,10-7 28,9-1 1,7-3 1,3 0 6,0 0 11,0 0 41,3 0 10,16 3-65,10 3 4,7 2 20,3 0-25,1 2 27,0 2-29,-4 1 1,0 4 2,-2 1-1,-3 1-4,-2 2 2,-5 3-41,-4-1 8,-3 0-12,-4-2 27,-2-3-63,-2-2-60,-1-5-37</inkml:trace>
  <inkml:trace contextRef="#ctx0" brushRef="#br0" timeOffset="194391.1618">22722 4381 250,'0'0'96,"0"0"-5,0 0-50,0 0 15,0 0-50,0 0-6,0 0-8,-3 52-3,3-16 11,0 3 6,0 0 6,0 1 9,0-1-9,0-3 2,-2 0-11,-3-3 2,0-1-5,2-3 0,3-4 0,0-6-5,0-3-31,0-7-23,0-5-54,6-4-100</inkml:trace>
  <inkml:trace contextRef="#ctx0" brushRef="#br0" timeOffset="194693.1471">22735 4374 41,'0'0'164,"0"0"-128,0 0-7,0 0-12,88-63 2,-59 56 7,0 1-18,1 1-3,0 5-5,-2 0-1,-2 0-5,-5 0-27,-6 6-72,-9 5-67</inkml:trace>
  <inkml:trace contextRef="#ctx0" brushRef="#br0" timeOffset="194950.1717">22707 4608 151,'0'0'106,"0"0"-76,0 0 26,0 0-24,0 0-1,82 5 10,-51-5-22,4 0-5,-1 0-12,-3 0 2,-4 5-4,-8 4-50,-10 3-84,-9 4-52</inkml:trace>
  <inkml:trace contextRef="#ctx0" brushRef="#br0" timeOffset="195163.1577">22674 4882 99,'0'0'31,"0"0"20,0 0 25,0 0-13,110 15-23,-71-15 0,0 0-17,0 0-14,0 0 4,-4 0-13,-2 0-25,-6-3-90</inkml:trace>
  <inkml:trace contextRef="#ctx0" brushRef="#br0" timeOffset="195870.2159">23440 4353 207,'0'0'117,"0"0"-83,0 0 5,0 0 18,0 0-30,0 0 16,-66-50-20,47 50-16,-4 0 1,-4 16-7,-1 15-1,-1 8 0,1 8 3,6 3-3,4 0 0,6-2 1,9-3 11,3-6-9,5-1-3,18-7 0,7 0-19,2-6 19,0-6 0,3-6 9,5-10 7,3-3-7,5 0 2,-3-14-8,-6-6 2,-10-1 4,-8-2-9,-10-3 3,-7-1-9,-4-3-3,0-2 9,-10-3-3,-11-1-5,-5 1 5,-4 3-7,-1 1-34,0 7-33,-2 5-92</inkml:trace>
  <inkml:trace contextRef="#ctx0" brushRef="#br0" timeOffset="196175.3823">23261 4534 186,'0'0'25,"0"0"-19,0 0 34,0 0-15,0 0 6,88 61-2,-65-30-13,3 0 45,-4 1-47,2 1-10,0-1 2,-2-2-2,3 0-4,-5-4 0,-1-4 11,-2-5-9,-1-5-2,-2-6-66,-1-6-41,-4 0-180</inkml:trace>
  <inkml:trace contextRef="#ctx0" brushRef="#br0" timeOffset="196903.1766">23771 4399 436,'0'0'83,"0"0"-83,0 0-7,0 0-5,1 90 23,-1-51-11,0-2 14,3-2 2,5-4-1,2-5-9,2-2-6,3 1 0,3-4-14,1-3 14,1-6 0,0-4 8,6-5 4,1-3-6,1 0 3,2-16-5,-5-6 15,-1-4-23,-3-2 4,-6-3 0,-3-1 9,-6-3-9,-2-1 0,-2-1 0,-2 0 10,0 4-11,0 4 1,0 7-14,-3 9 4,1 6-74,1 7-60,-1 0-120</inkml:trace>
  <inkml:trace contextRef="#ctx0" brushRef="#br0" timeOffset="197276.1688">24472 4378 314,'0'0'129,"0"0"-70,0 0-59,0 0 0,0 0-6,-43 101 6,20-52 0,5 2 0,1-3 2,4-2 3,3-7-3,-2-3-2,3-3 0,-1-4 15,-2-4-17,4-7 2,4-6-12,2-4 1,2-8-113,0 0-48,0-5 35</inkml:trace>
  <inkml:trace contextRef="#ctx0" brushRef="#br0" timeOffset="197577.1739">24469 4345 144,'0'0'95,"0"0"-21,0 0-6,0 0-29,0 0-10,0 0-11,54-55-17,-35 79-1,2 14 0,-3 13-6,0 4 6,-5 0 20,-1-4-14,-3-9 25,-3-4-29,-3-6 5,0-6-7,0 1 13,0-5-13,1-4 0,-1-5 1,-1-3-14,-1-5 4,-1-2-23,0-3-26,0 0-84,0-1-1</inkml:trace>
  <inkml:trace contextRef="#ctx0" brushRef="#br0" timeOffset="197776.1586">24508 4635 364,'0'0'155,"0"0"-155,0 0 1,0 0-13,0 0 17,0 0-5,91 0 0,-63 0-8,-4 0-58,-2 0-92</inkml:trace>
  <inkml:trace contextRef="#ctx0" brushRef="#br0" timeOffset="198642.9885">24718 4307 141,'0'0'88,"0"0"-46,0 0-7,79-17 36,-41 16-6,3-1-5,3 0-3,2-2-5,-6 1-45,-3 1-4,-1 2-1,-7 0-2,-4 0-16,-10 0-80,-11 5-88,-4 1-64</inkml:trace>
  <inkml:trace contextRef="#ctx0" brushRef="#br0" timeOffset="198940.1731">24981 4307 250,'0'0'55,"0"0"-48,0 0-4,0 0 58,-14 84-18,11-52 12,2-4-9,1 1-6,0-2-18,0 0-21,0-1 16,0-4-17,0 1 1,0 1 4,0 3-5,0 0 0,0 0-9,0-1-11,0-5-33,6-3-37,3-6-31,1-5-57</inkml:trace>
  <inkml:trace contextRef="#ctx0" brushRef="#br0" timeOffset="199477.1736">25442 4319 343,'0'0'81,"0"0"-42,0 0-34,0 0 1,0 0 5,92-5-11,-54 5 6,-1 0-6,-3 0 1,-6 0-2,-10 0-73,-6 0-104</inkml:trace>
  <inkml:trace contextRef="#ctx0" brushRef="#br0" timeOffset="199726.9105">25559 4334 195,'0'0'31,"0"0"1,0 0 18,-35 99 14,27-66-22,2-1-26,2-1 7,4 0-14,-2-1-6,2-3 11,-3 1-13,-1 4 1,-2-2 4,-3-1 1,-1 0-6,2-5-1,-1-3-48,2-5-67,4-7-170</inkml:trace>
  <inkml:trace contextRef="#ctx0" brushRef="#br0" timeOffset="199930.8969">25434 4811 321,'0'0'215,"0"0"-156,0 0-24,0 0-12,0 0-19,0 0-1,73-24 4,-35 23-3,5 1-5,-3 0 1,5 0-19,-5 0-11,-2 0-39,-3 0-60,-3 0-114</inkml:trace>
  <inkml:trace contextRef="#ctx0" brushRef="#br0" timeOffset="200354.8705">26086 4299 327,'0'0'71,"0"0"-53,0 0-12,-85 57-1,60-13 14,4 4 24,2 1 17,5-7-41,5-3-12,8-4-3,1-3-4,0-1 7,13-8-5,5-2-2,6-7 35,7-9-34,11-5 20,4 0 11,3-8-12,-2-11 6,-7-5-17,-4-5 5,-11-1-4,-5-4-9,-10-3 0,-10-5-1,0-2-9,-9 2 9,-15 0-39,-2 6-22,-3 11-46,0 8-91</inkml:trace>
  <inkml:trace contextRef="#ctx0" brushRef="#br0" timeOffset="201143.8212">26497 4320 193,'0'0'231,"0"0"-168,0 0-58,0 0-5,0 0-7,0 0 0,0 113 7,0-70 0,0 0 1,0-4 2,-5-1-4,-1-2 1,-2-3 0,2-4 6,-2-3-4,2-4-2,1-6 2,2-5 5,3-7-7,0-2 0,0-2 4,0 0 14,0-4-18,0-16-9,6-7-21,6-5-4,1-1 1,0-2-25,-5 2-34,-2-1 56,-3-2 11,0-1 25,-1 1 4,-1 3 39,-1 3 18,0 6 24,0 6-7,0 9 3,2 3-44,-2 5-15,0 1-8,3 0-14,3 13-6,4 15-14,1 13 20,-1 6-1,2 1 8,-4-1-7,2-3 1,0-5-1,1-6 0,1-6-1,1-6 8,-2-5-11,2-5 6,-2-5-2,2-3 0,5-3 3,0 0-3,1-6 0,0-14 2,-2-4 4,-1-4-2,-1-4-5,-4-1 1,-2-3-14,-3-2 11,-5 2 2,-1 1 1,0 1-3,0 1 3,-7 4 0,1 0 0,1 7-31,4 5-53,1 5-157</inkml:trace>
  <inkml:trace contextRef="#ctx0" brushRef="#br0" timeOffset="204018.3393">18844 5476 117,'0'0'151,"0"0"-93,0 0-21,0 0 23,0 0-17,0 0 5,0 0-14,0-1-31,0 1 0,0 1-3,0 16 0,0 9-6,0 5 5,0 6 1,0 6 0,0 1-1,0 5-3,-7 2 7,-2 5-3,3 1 25,0-1-21,4 0 9,2-7-13,0-2 2,0-5-2,6-2 1,2-4 1,1-4 5,-5-1-2,1-7-6,-5-2 1,0-5 0,0-4-9,0-4-4,0-2-49,0-7-17,0 0-55,0 0-63</inkml:trace>
  <inkml:trace contextRef="#ctx0" brushRef="#br0" timeOffset="205765.872">18646 6211 61,'0'0'144,"0"0"-55,0 0-27,0 0 5,0 0-55,0 0-5,0 0-14,15 45 12,-5-13-5,5 2 3,0-1 1,0-2 10,0-6-6,1-1-2,-2-4 24,2-2-28,-1-3 11,1-5-8,-2-1-2,2-3 15,-2-6-5,0 0 3,2 0 18,-2-7-22,1-12 15,3-9-22,0-2-3,3-5 10,3-1-7,-3 2-5,0 1 1,-5 1 0,-4 5-2,-3 3-21,0 6-40,-6 6-41,-3 7-121</inkml:trace>
  <inkml:trace contextRef="#ctx0" brushRef="#br0" timeOffset="208067.1828">14901 8294 204,'0'0'101,"0"0"-99,0 0 19,0 0-19,0 0 20,0 0 4,0 2-15,0-2 4,6 0-10,0 0 8,3 0 12,1 0-20,2 0 12,5-8-17,-1-2 4,2-4-3,-1-3-1,2-1-2,-7 0-7,-2 1-24,-4 4 32,-6 1-4,0 5 5,0 4 22,0 1 13,0 2 0,-4 0-26,-5 3-6,-3 15-4,1 7 1,7 1 0,2 3 2,2 1 3,0 2 5,6-1-10,8-4 4,1-3-6,0-3 2,1-3 0,-1-4-10,1-2-12,1-6-24,-1-6-65,-2 0-137</inkml:trace>
  <inkml:trace contextRef="#ctx0" brushRef="#br0" timeOffset="208294.956">14967 8005 73,'0'0'368,"0"0"-324,0 0-15,0 0-24,0 0-8,0 0 3,-9-37-22,9 50-133,0 6-2</inkml:trace>
  <inkml:trace contextRef="#ctx0" brushRef="#br0" timeOffset="209550.1846">15438 8184 238,'0'0'83,"0"0"-83,0 0 5,0 0 13,0 0-13,0 0 14,0 0-19,10 2 1,4-2 13,2-2 7,-2-9-9,5 0 11,1-7-10,1-2-11,-2-3-2,-6-2 0,-4-2 9,-1-4-9,-7-2 0,-1-1 4,0 1-2,0-1-2,0 3-4,-7 4 4,-1 3 14,2 4 2,2 6 31,-2 6-15,0 3-18,3 4 8,2 1 6,1 0-25,0 0-2,0 9-1,0 13-8,0 13-2,0 13 10,0 12 0,0 8 0,0 3 6,0-7-9,0-5 3,0-7 0,0-8 5,0-4 1,3-6-12,0-4 4,2-5 2,-2-7 1,-1-7-1,-2-3 0,3-5-1,0-3-18,3 0 19,3-21-3,4-11 12,-1-7-19,4-1 10,0 2-6,0 6 2,-1 8-11,-2 6 12,-1 8-4,0 3 3,-1 6-4,1 1 4,2 0 4,4 14 0,0 4-3,-3 3 2,0-2 1,-3 4 0,1-4 14,-1 1-14,5-3 0,-1-5-6,5-3-16,4-7 0,2-2-97,-3 0-181</inkml:trace>
  <inkml:trace contextRef="#ctx0" brushRef="#br0" timeOffset="210111.1805">15467 7859 149,'0'0'103,"0"0"-42,0 0-41,0 0-2,0 0-1,0 0-13,22-6 18,3 6-1,3 0-19,8 0 27,6 0-25,6 0 4,1 0-4,0 0-1,-10 0-6,-6 3 2,-14 6-51,-8 0-46,-11 1-65</inkml:trace>
  <inkml:trace contextRef="#ctx0" brushRef="#br0" timeOffset="212775.2506">16688 8094 97,'0'0'88,"0"0"-31,0 0-29,0 0 16,0 0-15,0 0-13,-67-74 20,59 68-4,1 3 4,1 2-7,-1 1-28,-5 0-2,-1 1 0,-7 14 1,4 5-3,-2 4 3,6 0 0,-1 5-1,4 2 3,1 1-10,3-1 6,4-2 2,1-5-1,0-2 1,0-2-4,6-5-7,6-1-10,1-8 16,1-5 3,5-1 4,2 0 13,3-13-7,1-5 2,1-5 3,-4-4-7,-4-1-8,1-6 2,-4-2 0,-1-3 14,-5-2-14,-5-4 0,-1-3 11,-1 0-10,-2 0 17,0 7 14,0 3-13,0 7 28,0 8-25,0 8 0,0 8 20,0 5-26,0 2-5,0 0-11,0 4-16,-5 22 15,-2 18 1,-4 16 1,2 13 0,5 2 3,2-5-4,2-6 0,0-12 1,8-8-9,8-3-8,1-7-55,5-5-46,-1-5-110</inkml:trace>
  <inkml:trace contextRef="#ctx0" brushRef="#br0" timeOffset="213217.1845">16253 8574 249,'0'0'134,"0"0"-130,0 0-4,0 0 30,91 6-6,-57-1-9,8-1 25,8 1-25,7 0 1,6 2-4,4-4 1,6-2 12,5-1-20,1 0 7,-8 0-12,-11 0 0,-15 0-15,-15 0-70,-11 0-39,-13 0-48</inkml:trace>
  <inkml:trace contextRef="#ctx0" brushRef="#br0" timeOffset="214424.1861">16472 9029 147,'0'0'41,"0"0"-24,0 0 4,0 0-17,0 0 7,0 0-11,-66-8 2,52 14 7,2 5-9,-2 1 0,2 3 11,-1 4-8,1 6 27,1 1-19,2 3 7,4 0 9,3-1-11,2-2 1,0-2 2,0-7-16,12-2-6,1-8 3,5-1 0,2-4 20,2-2-17,3 0 18,4-15-10,-1-6-8,-1-5-2,-4-5-1,-4-3-3,-2-2 3,-7-3 1,-3 1 3,-4-1-4,-3-2 9,0 0-9,0-2 34,0 3-11,0-1-3,0 3-9,0 7 14,0 3 9,0 10-13,0 8 25,0 7-19,0 3-17,0 0 3,0 0-13,-3 13-12,-1 20 12,-1 16-9,0 7 9,5 4 0,0-4 0,0-7 0,7-5 4,5-7-4,2-4 0,1-4-10,3-5-7,-3-4-33,6-10-68,0-7-14,2-3-137</inkml:trace>
  <inkml:trace contextRef="#ctx0" brushRef="#br0" timeOffset="214837.2104">16980 8781 16,'0'0'316,"0"0"-233,0 0-32,0 0 15,0 0-33,0 0-30,0 14-3,0 18-3,0 10 0,0 2 6,-5 1 6,0-5 10,2-2-15,3-3-2,0-5 8,0-1 1,0-4-21,9-1 10,5-3 0,-4-1 0,2-7 0,2-5-2,2-6-2,3-2-44,2 0 0,-1-4-10,1-10-79,-4-8-51</inkml:trace>
  <inkml:trace contextRef="#ctx0" brushRef="#br0" timeOffset="215121.1858">16708 8957 178,'0'0'187,"0"0"-163,0 0-4,0 0 13,79-7 37,-32 7-10,6 0-39,4-3 10,-2 0-31,-2-1 12,-5 1-11,-3-2-1,-8 4-12,-8-1-46,-10 0-96,-7 1-3</inkml:trace>
  <inkml:trace contextRef="#ctx0" brushRef="#br0" timeOffset="216238.1863">17378 7722 211,'0'0'74,"0"0"6,0 0-10,0 0 24,0 0-38,0 0-17,0-11-31,0 11-6,0 0-4,0 7-12,0 14 14,0 7-9,0 10 13,0 4-4,0 11 0,0 5 9,0 2-13,-3-2 4,0-5 0,1-7 9,2 1-5,0-1-4,0 1 0,-1-2 6,-1-6-6,1-4 0,1-5 6,0-7-19,0-5-7,0-10-89,7-8-130</inkml:trace>
  <inkml:trace contextRef="#ctx0" brushRef="#br0" timeOffset="216951.6726">17734 7827 212,'0'0'76,"0"0"-18,0 0-33,0 0-7,0 0-10,0 0-4,-36 98 27,36-55-16,0 3-1,0-3 17,11-3-21,7-6 7,0-6-17,4-6-6,0-4 6,3-6 0,1-6 5,4-4 13,3-2-9,0 0 0,0-14-8,-2-4 10,-4-4-11,-6-4 6,-2-4-5,-9-3 0,-2-4 5,-3-3-6,-4 1 5,-1-3-5,0 3 0,0 2-2,0 6-8,0 7-57,0 7-84,0 10-123</inkml:trace>
  <inkml:trace contextRef="#ctx0" brushRef="#br0" timeOffset="217540.188">17897 7912 205,'0'0'103,"0"0"-43,0 0-28,0 0 29,0 0-22,0 0 1,0-28-40,0 45-24,0 16 24,0 14 6,0 7 0,0 3 21,0-2-13,0-6-3,-3-3 3,0-7-7,-2-2-1,4 1-6,-4-2 0,1-3 4,1-4 0,-1-5-4,1-3 0,1-5-7,1-7 6,1-2-60,0-7-71,0 0-101</inkml:trace>
  <inkml:trace contextRef="#ctx0" brushRef="#br0" timeOffset="221865.424">18337 7907 92,'0'0'133,"0"0"-91,0 0-26,0 0 16,0 0-32,0 0 2,0 0-2,15 0 11,-5 5 16,5 1 2,-1 3-18,3 0 3,3 3-14,4 0 8,1 2 1,4 1-8,0 1 2,0-1-3,-3 2 0,-1-2-3,-3-3 2,-3 0-1,-2-3 2,-1 0 3,-5-5-2,-1 1-1,-4-2 2,-3 0-4,0 0 1,-3 0-11,0 0 6,0 5 12,0 0-4,-2 5 3,-7 2-3,-5 1 6,-2 0-8,-3 4-2,-3 0 2,-2 1 20,-2 0-7,-2 0-3,0 0-4,-2 0-5,3 0-1,0-1-8,4-2-48,4-3-93</inkml:trace>
  <inkml:trace contextRef="#ctx0" brushRef="#br0" timeOffset="223791.1908">19222 7975 161,'0'0'23,"0"0"-8,0 0 25,105-12 4,-63 6-10,0 0-32,0 3 11,-5 0-12,-4 0 9,-8 3-15,-6 0 5,-9 0-56,-10 0-67,0 3-36</inkml:trace>
  <inkml:trace contextRef="#ctx0" brushRef="#br0" timeOffset="224063.1748">19308 8160 176,'0'0'35,"0"0"46,81 0-21,-46 0-27,7-6-18,-3-4 13,0 2-24,-8 2-1,-7 2-3,-6 1-103,-7-1-95</inkml:trace>
  <inkml:trace contextRef="#ctx0" brushRef="#br0" timeOffset="224782.625">20251 7618 192,'0'0'141,"0"0"-73,0 0 6,0 0 11,0 0-34,0 0-17,0-5-34,0 10-9,0 20-12,0 7 21,0 11 15,0 2-14,0-2 18,0-1-4,1-2-10,3-3-5,-1-2 0,0 1 4,-2-3-4,-1-3 0,0-2 0,0-9 0,0-6-95,0-6-37,6-7-141</inkml:trace>
  <inkml:trace contextRef="#ctx0" brushRef="#br0" timeOffset="225255.1921">20271 7874 229,'0'0'75,"0"0"-36,0 0-23,0 0 3,0 0-13,0 0 1,65-26-9,-42 26 2,-1 0 0,-1 0 6,0 0-4,1 0-2,-4 0 0,1 0 6,1-3-7,-10-2 1,2-5 0,-5 0 14,-3-5-11,-3-2-2,-1-3 3,0 1 7,-1 1-11,-7 1 8,1 4 7,2 2 40,2 7-9,2 1-8,1 3 8,0 0-44,0 0-2,0 6-3,0 18-22,0 8 21,0 7 7,0 1-3,1 1 1,2-1 4,-1 3-9,1-2 4,-2-1 0,2-4 3,0-3 0,-2-4-6,1-6-43,1-5-90,2-10-68</inkml:trace>
  <inkml:trace contextRef="#ctx0" brushRef="#br0" timeOffset="226680.2229">20939 7506 188,'0'0'68,"0"0"1,0 0-2,0 0 4,0 0-69,0 0-2,0 0-10,0 55 10,0-14 23,-5 5-8,1 6 5,-2 0 22,0 1-31,3-2 5,0 3-16,2 4 10,-1-3-3,-1 1-4,0-8-2,0-6-1,1-3 11,1-4-11,-3-8 0,4-6-10,0-5 7,0-6-92,9-9-90,9-1-117</inkml:trace>
  <inkml:trace contextRef="#ctx0" brushRef="#br0" timeOffset="227394.1896">21288 7653 237,'0'0'118,"0"0"-89,0 0-25,0 0 12,0 0-14,0 0 22,-18 89-13,18-56 29,0-2-27,2 1 8,7-4-12,3 1-9,4-2-6,5-3 6,1-2 13,4-9 8,2-5-20,2-7 12,0-1 2,1 0-9,-1-18-6,-3-3 7,-4-3-5,-3-3 17,-4 0-17,-5-2 2,-5-1-4,-3 1-7,-3 2-35,0 3 1,0 6 9,0 3-31,-2 4-53,-5 4-160</inkml:trace>
  <inkml:trace contextRef="#ctx0" brushRef="#br0" timeOffset="227860.2006">21409 7775 211,'0'0'112,"0"0"-57,0 0 19,0 0-48,0 0-25,0 0-2,8 28-4,-4 1 5,-3 7 29,1 5-7,-2 3 3,0 2-25,0-4 10,0-3-4,0-4-4,0-9 0,0-1 3,0-5-4,0-5-2,0-4-15,0-4-74,4-7-76</inkml:trace>
  <inkml:trace contextRef="#ctx0" brushRef="#br0" timeOffset="228532.1979">21759 7799 151,'0'0'270,"0"0"-225,0 0-43,0 0 37,0 0 10,0 0-28,3-5-19,2 5-2,1 0 0,2 0-6,5 5 14,0 2-8,3 4 0,4 1 11,1 0-14,0 3 3,1 2 0,2-4 0,0-1 10,0 0-10,-3-6 0,-2 3 0,2 0-9,0-1 12,3 1-3,0-5 16,-4-1-2,-8-1-10,-5-2-4,-7 0-5,0 1-2,0 2 7,0 7 0,0 3 6,-7 5 7,-7 2-13,-4 4 0,-5-2 10,-3 4-9,-4 0-1,-2-1 5,1 0-10,-2 0 10,3-2-5,5-4 0,4-1-48,3-2-6,5-2-72,2-5-184</inkml:trace>
  <inkml:trace contextRef="#ctx0" brushRef="#br0" timeOffset="233649.7139">14352 7548 151,'0'0'91,"0"0"-64,0 0 16,0 0 1,0 0-34,0 0 19,0 0-29,2-2 3,-2 2-7,1 0 1,-1 0 3,3 0 0,2 0 0,-4 0-4,1 0 4,2 6 0,-3 5-15,2 3 20,2 12-5,1 7 10,1 14 0,5 9 21,-1 10-7,-1 8-1,0 2 29,-2 1-19,0-4-5,2-7-15,-3-8-4,1-5 17,-1 0-21,-5-1 3,5 1-2,-4 0 4,0-2-10,0-1 0,0-4 8,-1 0-1,-2-4-7,0-2 2,0-4 1,0-6-1,0-5-2,0-7 0,0-3 1,0-5-5,0-3 4,0-2-41,0 0 18,0-4-24,0 1 19,0-1-23,-2-1-46,-1 0-39,0 0-64</inkml:trace>
  <inkml:trace contextRef="#ctx0" brushRef="#br0" timeOffset="235764.5808">14261 7514 87,'0'0'102,"0"0"-92,0 0 21,0 0-5,0 0 10,0 0-13,0-5-15,0 2 18,3-2-19,6 2-4,4-2 20,4 1-20,5 1-1,4-4 8,5 2-3,0 0-5,2-1 12,0 1-8,0 3 10,0-3-12,1 1-4,3 0 8,3 0-2,4 1-6,6 0 0,4-1 0,0 1 6,3-2-4,-1 2-2,4 0 0,-2 2 8,0 1-10,-1 0 2,-3 0 0,-1 0 0,-2 0 2,-1 0-2,0 0 0,8 0 7,6 0-8,4-5 1,0 2-4,1 1 0,1-2 4,5 1 0,5 0 0,2-1 2,-1 2-2,1-1 0,-7 3-2,-3 0-5,-4 0 7,-7 0 0,-5 0 1,-3 3 3,-6 2-7,1-2 3,-2-1-3,6 1-2,0-1-4,4 1 9,-1-3 0,-1 0-9,-2 0 8,3 0-4,4 0 5,6-5 0,8 0 0,5-1 0,7-1-1,4 1 7,4 1-7,1-2 1,-5 3 0,1-1-5,-2 3 10,-1-3-5,-1 2 0,-4 0 1,-4 0-3,-1 1 1,0-1 1,1 0-3,-1 0 3,0 2 0,-1-4 1,2 1 3,0-1-4,-6-4 0,3 2 0,1-3 0,-1 0 4,7-1-2,-1 1-4,-1-1 5,3 0-4,1 0 1,4-3-4,3 1 4,-1 1 0,-1-2 3,-1 2 6,0 3-6,-2-1 1,0 0-4,3 0 0,4-1 5,1 1-5,1-1 0,-2 1 1,-2-2 1,0 1-4,1 1 2,-1 2-1,-1 4-3,-1-2 6,-1 4-2,-1-4 0,-3 1 1,4 0-1,1-5 0,2 3 2,2-2-5,-1 1 3,-1 1 0,2-2 0,1 3 5,-3 2-8,-2-3 3,-6 6-5,-6 1-1,-4-2 3,-11 2 3,-8 0 0,-5 0 2,-7 0-3,-2 0 1,-7 0-2,-5 0-4,-5 0 6,-10 0 0,-5 0-3,-7 2-4,-1-2-13,0 0 4,0 0 16,0 1 28,0 3-28,0 0 0,0 3 4,-4 3 0,-2 1-4,-4 2 0,5 2 1,1 3 2,-1 4-3,2 7 0,-5 5-1,0 7 8,0 8-10,-1 1 5,-3 4-2,0 2 21,-1 2-18,-3-3 1,5-2 6,1 1-1,2 1-9,5 0 0,-1 2 3,1 0 20,3 1-14,0 3 0,0 4 18,0 0-21,0-2-5,0-3-1,0-4 5,0-3-3,0-2-2,1-2 0,-1 3-1,0-3 8,0 1-7,0 0 0,0-4 0,0-1 5,0-3-5,0-2 4,0-6-4,0-2 4,0-5-4,0-4 0,0-1 5,0-1-7,0-1 2,0-5 0,0 0 0,0-4 0,0-4-36,0-3-32,0-4-49,0 0-51</inkml:trace>
  <inkml:trace contextRef="#ctx0" brushRef="#br0" timeOffset="239142.3683">14495 8839 6,'0'0'93,"0"0"-58,0 0-8,0 0 18,0 0-16,0 0 12,0-6 3,0 4-43,-1 1 20,-2-1-13,0 2 24,3-1 16,-3-1-22,3 2 0,0-1-7,0 1-13,0 0-4,0 0-2,0 0 4,0 0-12,0 0-4,-2 0 10,-1 4 0,-1 9 4,-1 3 2,-1 4-4,-1 1 0,4 3-7,-1 1 18,1 3-11,1-3 0,1 2 1,1-1-1,-2-2 0,2 0 1,0 0-7,0-1 9,0-1-3,6 3 0,-4 3 0,-2-3 0,0 2-2,0-6 4,0-3-1,0-3 7,0-1-8,0 1 0,0 2 2,0-4-10,0 1 8,0 0 0,0-4 1,0 1 3,0-4-4,0-3 0,0-2-15,0-2-1,4 0 7,5 0 9,0 0 8,1 0-6,2 0-2,2 0 0,2 0-2,1 0 1,0 0-13,1 0 14,0 0-3,-3 0 6,3 0 1,0 0-4,4-2 0,4-1-2,2 1 2,2-3 0,-5 4 1,-5 1 3,-4 0-7,-5 0 3,-1 0-27,-3 0 23,1 0-5,0 3 5,-1 0 4,-3-2 1,2 3-1,-3-2 0,0 3-22,0-2 20,-3-2 1,2-1 1,-2 0 3,0 0 0,1 0-3,-1 2 0,2-2 3,-1 0-4,2 0 1,1 2 0,1 0 0,1-1 1,-1 1-1,-1-2 3,3 1-1,-1 1-2,3-2 0,4 2 0,3-2 6,3 0-4,2 0-2,0 0 5,0 1 1,-3 1-7,-2-1 1,-1 2 0,4 1 9,-2-1 2,2 1 2,0 0-12,1-1 5,4-1-6,1 2 0,3-4 1,-1 1 0,0 1 2,-3 0-3,0 1 0,0-1 3,-3 0-6,-5 1 3,0-1 0,1 2-9,-2-1 9,0 0 0,3 1 9,1-3-9,7-1-2,0 0 0,4 0 2,2 0 1,-1 0 8,0 0-8,-1 0-1,-2 0 0,4 0-5,1 0 5,1 0 0,3 0 1,5 0 0,1 0-1,3 0 0,2 0-1,0 0-1,-2-1 2,0-1 0,-1 2 0,1 0 3,-1 0-3,1 0 0,-1 0 7,3 0-9,0 0 2,1-2-2,2 1 2,2-4 0,6 2 4,2 0-9,1 0 14,1 2-13,-3 0 4,-4 1-2,1 0-4,3 0 10,1 0-4,3-2 2,2-1 3,1 1-10,0-1-1,-1 2 6,2-2 5,-2 1-5,0-2 0,-1 1-2,1-2 7,0 1-5,1 1 0,4-2-1,-1-1 1,1 0 4,-2 0-4,-1-3 0,-3 2 1,4-1-3,-2 0 2,-1 1 0,1 1-5,-5 0 5,-2-1 0,-3-1 5,0 2-5,-4 2 0,-1-3-4,-2 3 5,2-2-1,0 0 0,2 1 4,3-2-8,3 1 13,-1-1-14,-1 4 5,0-2 0,4-3-6,2 0 12,3-5-5,6 4-1,2 0 1,1-1-7,3 2 6,3-1 0,6 2-2,-3-1 2,6-1 0,0-1 6,0 3-1,5 0-10,-2 0-2,-2 2 7,1-3 7,-4-1-7,2 3 1,-2-2-5,-1 4 9,-1 2-6,-5 0 1,-1-1-4,-4 1 1,-1 1 6,-1-1 0,5 0-3,-1-2 3,-5 0-5,-4-4 2,-4 0-8,-1 1 5,-1-1 3,-1-1 0,-4 0 0,-3 2 3,-2-2-6,-5 1-5,-6 2-1,-4 0 9,-9 1 3,-5 2 0,-4-1-6,-9 3 8,1-1-9,-2 2 4,2-3 0,5 0 2,3-2-2,-2 0 0,1 0 1,-3 2 2,-2 0-5,2 1 2,-2-1 0,4 0 2,-2 2-2,3-2 0,0 2 3,-2-1 1,1 0-6,-1 1 4,3 1 2,0-2 3,-2 2-6,-2 0-1,-8 0 0,-8 0-19,-1 0-62,0 0-57,-20 0 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43:29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3710 11482 105,'0'0'49,"0"0"20,0 0-10,0 0-13,0 0 1,0 0-35,0 0 15,0 0-11,0-1-6,0 1-1,0 0-9,0 0 1,0 0 1,0 1-2,3 12 0,-2 7-4,2 3 8,2 2 2,-2 4-4,6-2 0,0-2 27,0 3-29,1-4 4,2 0-4,0-3 8,-1-4-10,0-7 2,-3-4 0,1 0-1,1-5 1,-1-1 0,0 0 0,6 0 7,0-16 0,4-8-7,-2-6 6,-1-2-17,-4 0-24,-4 7 7,-1 3-10,-4 5-1,-3 5 39,0 4 0,0 4 0,0 2 45,0 1-10,0 1-17,0 0-18,0 0-5,0 5-2,0 9 0,0 6 7,3 0-6,5-1 22,1 1-16,2-2 5,0-2 4,4-2-6,1-2-3,2-5 14,0-1 18,3-3-31,-3-1 5,-2-2 4,2 0-10,-6-5 0,-3-9-7,0-2-5,-6-3 7,-3-2-35,0 1-7,-2 1 20,-12 1 8,-3 2 13,2 4 1,2 1 5,-2-2 11,6 4-9,3 0 4,0 3 8,2 0-4,2 3 9,2 0 2,0 1-18,3 0-1,12 0-2,9 1 0,-3-1-3,4 2 8,-1-1-9,3-4 4,3 0 0,1-3 0,2-6 3,-2-4-3,-4-5 0,-7-5-12,-6-2 7,-6-4 3,-5 0 2,-3 1 5,0 3-5,0 3 2,0 4 9,-5 7-6,2 5 10,-1 6 15,2 3 7,1 2 10,1 0-46,0 0-1,0 13-8,4 18-12,10 15 17,1 6 6,-3 4 27,-1-2-3,-3-4-3,1-5-8,-1-4-9,-1-5 2,-3-1-9,2-10 0,-1-2 1,-2-7-1,0-5 0,-3-5 0,3-6 3,-3 0 3,4 0-6,-1-21 4,2-7-4,1-6-10,1 3-16,5 2-3,-3 3 11,0 8 2,1 3 16,-1 3-1,0 3-2,-1 4 1,7 4 2,-3 1-7,4 0 1,2 12-10,1 6 16,-1 0 0,0 5 1,-2-2 0,1 0 6,-1 0 0,-1-4 6,3-2-13,-4-5 7,2-4-7,-4-3 0,7-3 8,-2 0-2,2-9-3,-4-12 15,0-4-16,-1-6 3,-4 0-5,-4 2-14,-3 7 13,-3 4-10,0 5 11,0 6 11,-6 3-10,0 0 39,3 4-38,-1 0-2,-1 0 0,2 18-15,0 5 15,3 4-7,0 0 20,0 2-10,11-5-2,0 0 4,1-5 6,3-2-8,-1 0-3,0-8 6,3-2-1,8-5-5,4-2 0,2-5 5,-1-11 9,-2-4-14,-4 1 0,-6-4-2,-3 2-4,-9 1 6,-6 1-10,0 1 10,-5 0 4,-11-2-4,1 1 1,0 1 5,3 1 0,-1 3-7,7 6 1,1-1 0,2 7 0,2 0 0,1 2 0,0 0-4,0 0-4,0 0-8,3 0-3,9 6 19,3 1 0,0-3 1,1 0-1,1-2 0,0 1 6,-3 0-6,1-1 0,-5 3 1,-1 1-3,0 2 2,0 2 0,-1 1-1,-1 2 1,-3 2 0,-1 2-5,0 3 3,2-1 0,-1 4 2,1-4 0,5-1 3,1-1-1,1-5-2,4-3 2,6-6-2,4-3 27,6-5-19,6-14 9,1-11-9,-2-4-4,-7-4-8,-11 2 4,-8-1-38,-10 6 35,-1 5-8,0 7 11,-6 8 15,-3 6 6,3 2 34,2 3-15,1 0-37,1 11-6,1 12-10,-1 7 13,2 1-3,0 0 6,3-4-4,12-2 1,2-2 0,2-4-2,3-2 2,1-8-4,11-9-4,11 0-124,7-12-182</inkml:trace>
  <inkml:trace contextRef="#ctx0" brushRef="#br0" timeOffset="737.0745">6979 11087 154,'0'0'139,"0"0"-137,0 0 10,0 0-12,7 95 55,2-49-7,-1 2 20,-1 0-37,-1-1 1,-1-7-15,2-3-15,3-8 4,-2-1-6,1-3 0,0-5 3,-2-4 1,-1-7-8,0-5-34,-1-4-117,-1-4-110</inkml:trace>
  <inkml:trace contextRef="#ctx0" brushRef="#br0" timeOffset="1199.0746">7052 11324 263,'0'0'48,"0"0"-46,0 0 5,0 0-1,0 0-2,0 0 35,109-11-13,-82 9-8,1-1-18,1-1 0,2 1 6,-4-1-4,1 0-2,-6-6 1,-5 0-1,-1-2-9,-7-3 3,-4-2 12,-4-1-6,-1-1 6,0 1-6,-1 0 13,-5 2 2,0 7 41,3 5 15,-2 2-35,5 2 29,-3 0-62,3 0-3,0 17-8,0 8 0,0 7 8,6 4 0,2-4 2,1-1 1,1-2-3,-1-2 0,0 0 4,3-1-1,-3-5-3,1-3 0,2-3-2,0-5-1,3-5-60,0-5-110,3 0-248</inkml:trace>
  <inkml:trace contextRef="#ctx0" brushRef="#br0" timeOffset="2030.9529">8217 11399 117,'0'0'177,"0"0"-177,0 0 1,0 0 8,0 0 1,0 0 9,28 7 44,-11-9-5,5-12-16,1-1-33,-4-3 1,-1 1 0,-3-1-7,-5 4 4,-2 1 2,-4 4-5,-4 6-3,0 2-1,0 1 4,0 0-4,0 0 0,0 6 3,-1 10-11,-4 4 9,4 1-2,1-3 1,0 3 0,3-3 0,9-1 0,1-4 3,-1-3-3,0-6-3,3-1 3,3-3 4,3 0 0,7-6 20,-1-12-24,0-5-7,-2-1-7,-7-1-26,0 2 3,-6 5-4,-2 6 9,-5 6 32,-4 5 23,1 1 20,1 0-43,3 2 7,4 11-7,2 1 1,-1 1 8,2 3 11,-4-1-6,2 0-12,-6-2 10,-2 0-12,-3-3 0,0 0-4,-7 0 15,-11-4-23,-4-3-9,-5-5-170</inkml:trace>
  <inkml:trace contextRef="#ctx0" brushRef="#br0" timeOffset="2235.9862">8438 11044 455,'0'0'14,"0"0"-14,0 0-8,0 0-12,0 0-39,0 0-44</inkml:trace>
  <inkml:trace contextRef="#ctx0" brushRef="#br0" timeOffset="3149.1332">9603 11231 254,'0'0'55,"0"0"-27,0 0 14,0 0-2,0 0-31,0 0 4,-85-31-13,58 33 0,1 13 0,-1 8 5,6 2-5,-2 3 1,10 1 0,4-1 19,5-3-15,4-4 4,0-3 2,9-3-5,5-2-7,7-6 1,-1-4 0,2-3 1,6 0 34,-2-9-22,-1-10 0,-4-3-10,-5-2-3,-5 0 2,-5-1 1,-6 2 6,0 2-7,0 8 0,0 3 16,0 7-16,0 3 56,0 0-44,0 0-14,0 14-8,3 8-4,1 5 12,1 4 0,1-5 10,4-1-13,8-4 3,6-6-2,7-5 1,8-5 1,4-5-13,5 0-62,-5-13-231</inkml:trace>
  <inkml:trace contextRef="#ctx0" brushRef="#br0" timeOffset="3971.0374">10652 10964 143,'0'0'200,"0"0"-128,0 0-2,0 0-7,0 0-53,0 0-10,0 24-2,0 7 2,0 6 29,0 4-26,0 0 4,0-2-3,0-2 8,0-4-8,0-3-2,0-1 1,3-5 2,3-1-1,0-2-5,3-3 1,-2-3-26,1-5-17,-4-7-133,1-3-116</inkml:trace>
  <inkml:trace contextRef="#ctx0" brushRef="#br0" timeOffset="4453.0671">10670 11240 260,'0'0'131,"0"0"-75,0 0-31,0 0-17,0 0-2,0 0-6,87-20 0,-56 14 8,3-2 1,-2 2-9,-4-2 0,3-2 4,-2 0-16,-4-2 12,-6-2 0,-7 1-7,-4-2 17,-7-2-10,-1-2 0,0-4 0,0 1 0,0-3 0,-4 4 1,1 3 18,0 5-16,-2 2 29,2 7 24,2 2-31,-1 2 26,2 0-47,0 0-4,0 19-3,0 10-12,0 10 15,0 4 0,0-1 7,0-3-11,0-3 4,3-5 0,2-1 6,-1-5-6,5-4 0,3-5-2,0-3-11,6-10-51,0-3-62,4 0-175</inkml:trace>
  <inkml:trace contextRef="#ctx0" brushRef="#br0" timeOffset="5813.1032">11158 11283 184,'0'0'98,"0"0"-98,0 0 4,0 0 11,0 0 31,91 11-37,-67-11 17,1 0-8,-4 0-3,-5 0 5,1-4-15,-7-3 2,-1-2-1,-1 0 8,-1-3-14,-4 0 0,-3-3 3,0 0 3,0 0-1,0 0-4,-12 1 4,0 4-1,-3 4-4,-4 1 15,-5 5-10,-1 0-3,-2 0-2,4 10 0,4 5 0,7 1-2,3 5 2,5 3-11,1 3 11,3 0 2,0 0 2,0-3 8,9-3 19,4-1-29,5-3 12,1-4-14,4-4 4,3-2 14,6-7 5,4 0-6,3 0 18,-2-8-32,4-4 1,-6 0-4,-4-2 0,-4-2 2,-6-1-2,-3-2 1,-3-1-6,-5 0 4,-4 1-2,-3-2-2,-3-1-5,0 3 1,0 1 9,-1 5 0,-10 0 0,-1 3 3,-3 4-6,1 0 1,0 3 2,5 2 0,2-1 0,5 2 0,1 0 1,1 0-1,0 0-13,0 0-10,11 0 13,5 0 10,1 0 0,3 0 1,4 0 2,-2 0 2,5 3-5,-6 4 0,-2 4-5,0 2 1,-2 4 5,1 1-1,-3 3 1,3 0-1,-3 0 0,1 0 0,1-3 2,-1-1-2,-1-4 1,0-3 2,-2-4 17,2-5-15,3-1 13,0 0-15,1 0 8,-2-6-22,-1-5-3,-2 3-60,-1-3-93,-3 0-182</inkml:trace>
  <inkml:trace contextRef="#ctx0" brushRef="#br0" timeOffset="7939.0827">12022 11174 229,'0'0'54,"0"0"-41,0 0-2,0 0 33,0 0 8,0 0-39,70-38 14,-54 38 4,2 4-27,-1 14-3,2 5 1,-4 2-2,1 1 12,-4-2-11,-2-3 0,-2-1 9,-5-4-7,-1-2-6,-1-4-1,-1 0 4,0-3 0,0-3 7,-1 0 39,-4-4-24,3 0-15,2 0 19,-3 0-13,2-11-8,1-6-10,0-4-7,0 1 12,9-3 0,6 2-7,3 3 7,1 1-1,-1 3 1,0 4-5,-1 2 11,-3 4-6,3 3 0,-1 1-8,-2 0 7,0 4-8,-3 10 0,-3 4 8,-4 0 1,-3 2 0,-1-3 2,0 0 1,0-1-3,0-4 0,0-1 0,0-5 2,0-3 3,-1-3-4,1 0 0,0 0 10,0 0-7,0-6 16,0-12 9,0-6-26,0 0-3,3 1-6,6 5 5,0 3-9,1 3 10,-1 4 0,2 1-1,2 3-7,-2 2 9,5 2-1,-3 0 0,1 0-6,5 5 4,-3 3-1,1 3 1,-2-1-1,-2 1 3,-2 3 0,1-4-2,-5 1 6,-1-1-10,0 0 6,0-2 0,0 0 3,2-1 0,-2-4-2,1 2-1,3-4 3,1-1-3,2 0 1,2 0-1,3-6 26,-1-7-21,0-4-1,-2-2-3,0-2 4,-4-1-10,-2 1 3,-1 5-9,-5 3 3,-1 3 8,-2 6 0,0 1 6,0 3 0,0 0 14,-3 0-20,1 0-7,-2 0 0,1 9 7,-1 4 0,1 5-9,1 2 9,2 1 0,0 0-4,0-4 8,0-2-8,6-3 4,3-3 0,0 0 9,3-3-2,4-3 2,1-2-9,5-1 5,2 0 8,3 0-12,-3-9-1,0-1 0,-5-4-11,-1 1 9,-3-1-1,-6-1 0,-3 0 3,-2-2 3,-4 1-1,0-3-2,0-3 10,0 0-12,0-5 2,0 0 0,0-3 5,0-5-5,-4-1 3,1-4-7,3 3 8,-3 2-4,3 5 0,-2 6 0,-1 8 21,0 6-11,2 5 12,-1 5 21,2 0-38,-1 0-10,1 0 0,0 21-13,0 15 14,0 10 0,0 7 4,9 0 0,3-4 7,0-3-7,3-7 0,-2-6-2,4-3 0,-1-5 2,-4-2 0,6-3-1,-3-5 6,1-2-10,-2-4 0,2-4 5,-1-5 0,7 0 3,2 0 2,4-12-5,-1-3 2,-4-3-4,-4 1-2,-1-1 4,-5-1 2,-2 1 3,-1-3-4,-2 3 0,-4 1 4,-2 2-8,-2 4 3,0 2 0,0 3 14,0 2-13,0 4 2,0 0 9,0 0-12,0 0 0,0 0-14,0 10-9,0 8 22,0 0 2,4-1-1,5 0 0,0-4 3,3-1-3,0-3 0,3-1-4,0-4-7,3-3 11,1-1-45,-1 0 3,0 0-82,-6-2-99</inkml:trace>
  <inkml:trace contextRef="#ctx0" brushRef="#br0" timeOffset="8219.0821">13476 10875 433,'0'0'88,"0"0"-87,0 0 40,0 0-36,0 0 3,0 0-8,0 0-7,-4-4-31,4 4-109,0 0-95</inkml:trace>
  <inkml:trace contextRef="#ctx0" brushRef="#br0" timeOffset="8505.1481">12911 11027 338,'0'0'110,"0"0"-105,0 0 4,0 0 21,0 0 27,118 0-34,-76-1 13,-1-2-23,0 0-11,-1-2 6,1 1-8,1-1-7,-4 1-43,-7-1-98,-10-1-93</inkml:trace>
  <inkml:trace contextRef="#ctx0" brushRef="#br0" timeOffset="8770.8424">12695 10869 454,'0'0'44,"0"0"-37,0 0 0,0 0-4,0 0-6,0 0-1,-14-4-154,31 4-133</inkml:trace>
  <inkml:trace contextRef="#ctx0" brushRef="#br0" timeOffset="10203.0842">13949 11113 88,'0'0'51,"0"0"-30,0 0 23,0 0 0,0 0 9,0 0-27,-56-27 7,45 27-28,-4 0-4,-1 0 9,-4 3-9,-3 11-1,1 2 4,2 5 5,2 2-8,6-1-1,1 1 3,7-3 26,1-4-13,3 1-14,0-5 6,9-2-5,6-2 4,4-4-4,5-4 11,6 0 35,0-1-33,-2-13-6,-2-1 4,-10 1-9,-6-3-3,-7-1-2,-1 0 2,-2 2-1,0 5 3,0 1-4,0 7 10,0 3-3,0 0 10,0 0-17,0 3-20,0 13 16,0 3 4,0-1 0,0-1 1,0-4 5,7-2-12,-1-2 4,5-5 2,5-4 0,5 0 1,6 0 3,1-13-3,2-8-1,-3-2-20,-3 0-18,-6 4 3,-2 4 32,-5 4 5,-4 6-2,2 2 0,-5 3 1,2 0-7,3 0 2,2 3 4,-1 7 8,4 0-2,-1 6-4,1-5 7,-3 3-1,-8 0-5,-1-3-3,-2 0 1,0-4 10,0-2 3,0-3-11,0-2 15,0 0-16,0 0 1,7-9 4,1-12-7,5-5 0,-1 0-19,1 5 19,0 5-9,-4 5 20,1 7-10,-7 1 14,1 3-6,5 0-17,6 0 11,5 12-3,2 0 0,2 3 7,1-3-7,-1 2 0,-1-3-2,-3 0 2,-2 0 0,-1-2 0,-1 0-7,-1 0 7,-1 0-47,-1-3-60,0-2-79,5-2-61</inkml:trace>
  <inkml:trace contextRef="#ctx0" brushRef="#br0" timeOffset="15963.0891">15726 10991 49,'0'0'107,"0"0"-34,0 0-20,0 0 11,0 0-26,0 0-14,0 0 4,-57 17-23,41-2 9,1 2-3,0 2-11,5 1 17,2-1-12,5 1 6,-1 0-4,4-2-1,0 0-12,4-2 6,8-3 0,3 0 8,3-5-3,1-1 12,-1-4 6,2-3-17,0 0 5,-1 0-7,3-5 3,-1-5 8,-5-1-14,0-1 4,-5-2 7,-5-2-7,-3-2-3,-3-3-2,0-2 8,0 1-12,0-1 8,-9 4-4,-3 2 0,-1 5 8,2 2-14,-2 3 6,5 3 0,2 2 9,2 2-7,4 0-2,0 0 0,0 0-2,0 0-21,0 0-1,7 0 22,2 0-3,5 3 7,-1 0-2,5-3 3,3 0 7,6 0-10,1-4 0,1-8 2,-4 1-8,-3-1 6,-4-3 0,-3 2 0,-4-3 10,-4 0-10,-1-1 0,-3-2 2,-3-4 6,0 1-8,0 1 1,0 1 0,0 5 8,0 1-9,0 7 4,0 0-3,-2 2 16,-2 3-14,4 1 2,-1 1 17,1 0-22,0 0-1,0 8-13,0 17-1,0 10 15,0 8 0,0 7 2,4 1 12,-1-1-11,-2-1 16,-1-2-19,2-5 7,-1-1 0,2-5-5,2-3-1,2-3 6,2-1-2,0-2-5,2 0 0,-4 0 3,2-4 2,-4-4-3,-2-4-2,0-2 3,-2-5 2,-1-3-7,0-1 2,0-4 0,0 0 9,2 0-9,-2-11 0,3-10-46,1-4-90,2 1-8,0 3-37,-5 6 1</inkml:trace>
  <inkml:trace contextRef="#ctx0" brushRef="#br0" timeOffset="17165.0831">16068 10988 51,'0'0'67,"0"0"-29,0 0 11,0 0 17,0 0-29,0 0 7,58-71-22,-45 67-15,4 4 9,-5 0-16,-2 0 0,2 17 0,-1 2-7,-4 4 7,-1-2 1,-3 0 0,-3-2 3,0-1 2,-4 2-6,-15-2 4,-6 0 6,-5-3-6,-1-1-4,1-7-7,6-1-4,8-4 7,3-2 4,5 0 0,7 0-14,1 0 11,0-3-7,0-2 10,12 2 0,4 1 1,5 0-1,-2 1 0,4 1 2,-1 0-2,1 0 3,2 0 1,0 0 21,2 0-23,3 3 7,3-2-4,2-1 3,6 0-3,2 0-5,0-1 4,-4-9 0,-8 3-4,-10 1 0,-8-1 0,-5 3 6,-6-2 3,-1-1 18,-1-4-12,0-3-3,0-2-12,0-4 0,0-2 1,-3 1 8,-3 0-15,0 3 6,-1 2 0,-4 5-8,-1 3-6,-3 4 12,2 4-2,0 0-10,2 0 7,3 0 6,1 8 1,6 7-4,1 4-2,0 3 2,4 2 2,11 1-3,0-3 0,4-1 1,-1-4 4,-1-2 12,2-4-7,1-1 17,3-6-3,1-4 2,1 0-10,1 0-11,-3-1 3,-1-12 8,-3-1-7,-5-4-1,-3-2-3,-5-1-6,-4 0-6,-2 1 8,0 1-25,-13-1 18,1 4 1,-1-1 10,3 4 7,1 2-6,3 2 7,3 3 7,2 1-12,1 4 12,0-2 2,0 1-5,0 1-6,7-2 0,10 3-8,5 0 2,2 0 0,0 1-9,1 13 11,-4 1-2,1 4 0,-5 6-7,-2 2 7,-5 3-4,-4-2 8,0 0 3,-3-3-5,3-4 7,2-1 4,3-6-8,4-3-7,3-3 2,8-6 0,4-2 12,5 0-12,1-8-21,-3-9-95,-5-1-253</inkml:trace>
  <inkml:trace contextRef="#ctx0" brushRef="#br0" timeOffset="18371.0869">17366 10958 67,'0'0'128,"0"0"-98,0 0 27,0 0 4,0 0-12,0 0 1,0 0-36,-51-49 17,45 49-16,-5 0-14,-2 0 9,0 7-10,-5 8 0,1 6-2,0 3 3,1 3-1,3 2 0,4-2-3,3-3 1,6-4 2,0-5 0,0-2 4,14-4 1,5-4 7,2-4 34,5-1-30,2 0 5,0-8-21,-1-9 0,-3-1-4,-9 0 7,-4 1-3,-4 2 0,-6 5 0,-1 2 5,0 5-4,0 3 5,0 0 1,0 0-7,0 0-12,0 8-2,0 3 14,5 3 1,1-2-1,4-3 0,0-1-2,3-2 7,3-3-5,2-3 0,6 0 2,1 0 5,3-8-5,-1-5-2,-2-4 0,-3-1 7,-5 0-7,-3-5 0,-3-3 4,-1-5-3,-6-4 0,2-5 0,-4-4 2,-1-1 1,-1 1-4,0 5 0,0 6 7,0 6 2,0 6 13,-3 6-9,2 6 9,-1 5-17,1 4 9,1 0-14,0 0-17,0 21 17,0 11-15,0 15 15,0 6 0,0 1 2,4-3-2,3-6 0,2-2 3,0-9-7,8-2 4,-4-7 0,5-2-6,-1-5 12,-4-2-6,2-3 0,0-5 1,-2-1-5,5-5 4,-1-2 0,2 0 7,3-5-1,-4-7-6,1-3 0,-2-1-9,-2 0-4,-2 0 10,1 1-43,-7 1 16,-2 2-92,-5 1-48</inkml:trace>
  <inkml:trace contextRef="#ctx0" brushRef="#br0" timeOffset="19317.7232">18068 10888 304,'0'0'54,"0"0"-44,0 0-10,0 0 3,0 0-3,0 0 0,-85 87 14,79-60 24,5-2-22,-1-4 32,2-1-10,0-6-29,0-4 10,3-2-12,6-4-2,8-4-2,2 0 4,7 0 12,-1-6-5,-3-7-7,-8 1-8,-7-5 1,-5 2-14,-2-4 14,0-1-26,-12 2-1,0 1 25,-3 3-2,4 6 4,3 0 8,-1 5-4,3 1 20,3 1-22,3 1 1,0 0-3,0 0-17,0 8 5,0 5 10,4-1 0,7 0 2,3-3 3,5-4 7,3-1 8,2-2-15,1-2 11,-4 0-10,1 0-2,-3-11 13,-5-1-15,-6-4 14,-1-4-11,-6-1 3,-1-3-6,0-1 0,0 0 0,-8 1-6,-1 4 9,1 4-3,-4 4 7,0 1-3,5 4-4,2 3 0,1 0 0,4 3 6,0-1-5,0 2 2,0 0-3,0-1-13,3 1-2,10 0 9,6 0 6,3 0 5,-2 0-1,0 9 3,-2 3-7,-2 4 10,-2 3-16,0 3 6,-3 2 0,-2 3 12,1 0-12,-4 1 6,0-1-5,2-3 2,-1-3-3,1-3 0,-2-3 2,0-4-2,1-6 0,2-2 0,6-3-3,9 0 9,4-1-12,8-13-15,-6-4-99,-10 0-185</inkml:trace>
  <inkml:trace contextRef="#ctx0" brushRef="#br0" timeOffset="19813.1125">17513 10735 233,'0'0'183,"0"0"-150,0 0 12,0 0-31,0 0-3,0 0 21,120 2-8,-69-2 15,4 0-31,-2 0-1,-5 0-1,1 0-5,-2 0-1,-3 0 0,-5 0-33,-4 0-68,-7 0-125</inkml:trace>
  <inkml:trace contextRef="#ctx0" brushRef="#br0" timeOffset="22737.0847">19347 11037 222,'0'0'87,"0"0"-69,0 0 6,0 0-15,0 0-9,0 0 0,0 0 2,0 0 33,48 4-2,-35-4-23,3 0-7,-3 0 4,1 0-1,-2-3-8,1-5 2,0-2-6,-3-1 3,-2-1-14,-1-1 3,-2-4 3,-4-1-10,-1-1 18,0-2-8,0 2 7,0 1 4,0 3 0,0 5 2,0 2 3,0 2-5,0 3 0,3 1-2,3 2 2,3 0-4,3 0 4,0 2 0,3 14-2,-2 5 4,0 2 2,0 1 4,-3 1 5,0-2 7,-2-4-8,-4-1-2,-1-2 5,-1-2-15,-2-3 0,0-3-2,-2 0 2,-10 0 54,-4-4-38,-1 1-5,-2-4-6,-1-1-5,4 0-28,3 0-68,6-10-95</inkml:trace>
  <inkml:trace contextRef="#ctx0" brushRef="#br0" timeOffset="22997.8172">20041 11009 402,'0'0'134,"0"0"-126,0 0 56,0 0-47,0 0-5,0 0-4,3 0-8,-2 0 0,4 0-29,1 0-47,1 0-25,5 0-39,-1 0-124</inkml:trace>
  <inkml:trace contextRef="#ctx0" brushRef="#br0" timeOffset="23386.0947">20323 10646 131,'0'0'139,"0"0"-63,9-88-37,-8 67 41,1 4 0,-1 6-30,1 4 14,-2 6-48,0 1 15,0 0-31,0 0-9,0 24 7,0 15-13,0 14 15,-2 7 0,-5 1 5,1-1-5,1-5 0,4-7 1,1-7 1,0-8-2,4-5 0,7-7 0,3-5 0,2-6 0,4-7-1,6-3 2,-1 0-9,4 0-23,-4-13-43,-3-3 4,-8 0-66,-7-4-67</inkml:trace>
  <inkml:trace contextRef="#ctx0" brushRef="#br0" timeOffset="23613.089">20133 10766 93,'0'0'394,"0"0"-361,0 0-33,0 0 0,0 0 31,81 0-27,-38-2 7,2 0-11,-1 1 6,-2 1-13,0 0 7,-2 0-46,-1 0-136</inkml:trace>
  <inkml:trace contextRef="#ctx0" brushRef="#br0" timeOffset="23814.252">20699 10927 299,'0'0'54,"0"0"8,0 0 24,0 0-38,0 0 9,0 0-45,31 1-9,-20-4-6,0-1-6,-2-4-113,-4-2-183</inkml:trace>
  <inkml:trace contextRef="#ctx0" brushRef="#br0" timeOffset="24574.0925">21949 10264 275,'0'0'88,"0"0"-55,0 0 0,0 0-29,0 0 3,0 0-7,10 97 23,-10-35 46,2 2-29,3-1-36,-1-7 21,5-9-24,-2-7 5,-1-3 6,0-6-12,0-2 0,2-4 5,-2-2-5,0-4-2,0-5-39,2-3-75,-2-5-43,-1-6-94</inkml:trace>
  <inkml:trace contextRef="#ctx0" brushRef="#br0" timeOffset="25044.9463">22050 10646 12,'0'0'345,"0"0"-298,0 0-32,0 0 5,0 0-20,0 0 7,90-52-6,-51 43-1,1 2 0,2-1 3,-8 0 3,-4 1-6,-5 1 0,-8-3 3,-2-5-3,-6-4 4,-5-4 2,-2-4 6,-2-1-12,0-2 0,0 0 6,0 3-5,-2 0 24,-1 7-10,0 4 16,-1 5 14,1 6-6,0 4-1,3 0-38,-2 4-6,2 25 4,0 13-2,-2 14 4,2 1-2,0-2 6,0-8-4,0-5 0,8-4 2,0-5-5,1-1 3,2-5 0,0 0-4,1-3 4,1-1-29,1-6-48,1-7-70,1-7-110</inkml:trace>
  <inkml:trace contextRef="#ctx0" brushRef="#br0" timeOffset="25346.0953">22811 10446 415,'0'0'136,"0"0"-97,0 0 8,0 0-17,0 0-16,0 0-20,91-37 6,-61 34 0,0 3-4,-6 0-9,-3 0-38,-2 1-42,-8 7-88,-8-2-116</inkml:trace>
  <inkml:trace contextRef="#ctx0" brushRef="#br0" timeOffset="25549.8845">22822 10612 161,'0'0'5,"0"0"51,0 0 14,0 0 23,110 5-43,-73-13-20,1-1-17,-2 0-9,-5 3-8,0 1 4,-7 3-48,-2-3-81</inkml:trace>
  <inkml:trace contextRef="#ctx0" brushRef="#br0" timeOffset="26212.0961">23841 10079 389,'0'0'28,"0"0"-28,0 0-13,0 0 13,0 0 2,-9 115 38,9-64-11,0 8 11,0 4-6,3 3-31,1-3 15,2-6-18,0-7 3,2-7 7,-1-3-7,-2-7 0,1-3 2,1-6-5,-3-4 0,-1-7-1,2-5-44,-2-4-66,2-4-93</inkml:trace>
  <inkml:trace contextRef="#ctx0" brushRef="#br0" timeOffset="26759.0966">23817 10516 321,'0'0'95,"0"0"-87,0 0 11,0 0-19,0 0 0,0 0 11,84-50-10,-53 46 3,5 4 12,4 0-16,0 0 0,1 0 0,-3 0 10,-2 1-9,-5-1 0,-5 0-1,-5 0 5,-2-12 2,-5-5-8,-3-4 1,-2-7 0,-3-1 5,0 2-2,-3 0-2,-1 4 16,-2 4-14,0 2 28,0 2-10,0 2-17,0-1 13,-5 5 3,2 1 9,0 5 8,3 2-35,0 1 6,0 0-8,0 3-24,-3 23 17,-1 14-5,-1 19 12,2 6 4,-2 0-2,5-2-2,0-6 0,0-9 6,0-3-11,0-4 11,0-3-6,5-6 3,1-1-3,2-9-7,4-5-11,4-8-65,1-8-33,7-1-172</inkml:trace>
  <inkml:trace contextRef="#ctx0" brushRef="#br0" timeOffset="27476.0937">24761 9676 248,'0'0'16,"0"0"14,0 0 18,0 0 43,0 0-29,0 0 5,0-18-27,0 18-40,0 1-2,0 17-6,0 11-2,0 10 9,0 9 1,0 6 0,0 5 7,0 0-5,0-2 0,0-4 3,0-5-1,5-4-5,1-5 1,0-3 0,-3-2 4,1 0-1,1-9-3,-1-2 0,2-10-37,-1-7-84,2-6-99</inkml:trace>
  <inkml:trace contextRef="#ctx0" brushRef="#br0" timeOffset="28067.7375">24518 9845 194,'0'0'111,"0"0"-51,0 0 14,0 0-30,0 0 9,0 0-24,19 0-18,3-2 14,9-1-25,12 1 5,5 1-2,6 1 4,-4-2-8,-3 2 1,-6 0-1,-8 0-5,-6 0 6,-9 0-29,-5 0-19,-7 0-75,-6 0-71</inkml:trace>
  <inkml:trace contextRef="#ctx0" brushRef="#br0" timeOffset="35032.685">7138 12514 149,'0'0'75,"0"0"-30,0 0 16,0 0-19,0 0-16,0 0-10,0 0 0,-74-44-9,62 41 15,0-1-18,-4 4 6,-1 0 10,-2 0-18,0 0-1,2 0-1,-1 5 0,0 1-4,3 0 5,2 0-1,0 3 0,-1 2 1,2 2-2,2 5 1,1 3-10,0 4 2,9 1 8,0 2 0,0-3-2,4-1 5,4-3-3,2-3 0,3-3-6,1-3 2,4-4 4,0-1 0,3-7-4,1 0 10,2-3-1,1-15 5,-1-1-2,-2-4-8,-5 1 0,-4-1 2,-5 2 3,-7 3-3,-1 2-2,0 0 0,0 4 9,0 5-12,0 4 6,0 1 7,-1 2 44,1 0-52,0 0-2,0 8-14,0 10 7,0 3 7,0-2 0,9-2 0,-3-5-8,7-2 8,-4-3-1,4-4-3,1-3 1,7 0 3,-3 0 1,4-7 2,-3-7 0,1-6-3,-4-1-1,-2 3-3,2 0-22,-4 4 25,1 4 0,-2 2 1,0 5-7,0 3 7,1 0-3,3 0 1,3 2-16,1 10 17,1 3 1,-2 1 0,-3 1-3,-5 1 4,-4-3-1,-3 0 0,-1-3 3,-2-4-3,0-2 0,0-5 1,0 1 19,0-2-18,0 0 22,0-3 24,0-14-48,0-5-4,0-6-14,7 1-1,3 5 9,1 4-5,1 4 15,0 4-5,0 2 5,-2 4-1,4 1 1,-1 3-10,2 0 9,0 0-1,-2 8 2,1 5-6,-4 0 3,4 4 3,-2-2 0,1 1 0,2 1-1,1 1 1,-2-3-65,2 0-75,-2-6-106</inkml:trace>
  <inkml:trace contextRef="#ctx0" brushRef="#br0" timeOffset="35632.6468">8154 12491 294,'0'0'57,"0"0"-19,0 0-17,0 0 2,-97-5 5,74 11-15,3 8 31,4 7-42,1 5 0,3 4 8,3-2-7,5-2 11,4-5-14,0-3 6,0-5-6,5-3 0,6-5 0,4-2-4,4-3 14,4 0-8,2-7 14,-1-11-12,-3-5 9,-5-1-13,-2-3 0,-8-3 11,-2 1-11,-4-3 0,0-2-4,0 0 11,-1-6-2,-5 0-4,0-1 4,1 2 4,-1 1-3,-3 11 6,2 5 24,-1 9-5,2 9 21,2 2-21,1 2-4,2 0-27,-1 9-6,1 24-11,1 17 12,0 13 4,3 5-1,14-6 2,4-6 0,2-11 0,-1-8-6,6-6 6,1-7 0,-1-8 0,0-7-11,2-5 1,-2-4-57,-3 0-43,-3-14-210</inkml:trace>
  <inkml:trace contextRef="#ctx0" brushRef="#br0" timeOffset="37656.1106">9699 12456 78,'0'0'23,"0"0"10,0 0 14,0 0 47,0 0-39,88 6-21,-69-15 0,4-5-26,-3-1 9,-3-1-14,1-2-3,-5 0 10,-1-3-10,-6-2 0,-3-3 10,-3-2-8,0-3 0,0 0 0,-6-3 4,0-1 3,-3 0-7,2 4 14,1 3-7,1 6-3,1 7 15,-2 8-2,6 3-19,-3 4 47,3 0-34,0 0-12,0 22-2,0 10-16,3 14 17,10 3 17,-2 4-17,0-3 22,-3-2-3,1-6 0,-3-5-7,1-2-10,-4-4-2,0-7 0,-1-2 3,-2-4 1,1-4-4,1-1 0,-1-5-1,1-5 9,-2-3-14,1 0 6,-1 0 0,0-3 11,2-15-11,-2-6-5,0-4-3,1 2-28,2-2 27,2 1 2,2 2 7,1-3-7,4 4 0,2 2 7,-1 5-5,0 3 3,-1 6 2,-3 3 0,3 2-5,-2 3-1,1 0 0,-1 2 2,-4 14 1,-6 2-13,0 5 16,0 0-6,-6-4-17,-9-1-36,3-7 27,-1-2 32,8-6-4,2-2 10,3-1-6,0 0 9,0 0 6,0 0 5,0 0-18,6 2 6,14 3-10,2 5 6,5-1-4,0 3 20,-2 0-20,-1-2 15,3 2-11,-2 0-2,-2-1 1,1-1 0,-4 0-6,-3-3-60,-4-3-173</inkml:trace>
  <inkml:trace contextRef="#ctx0" brushRef="#br0" timeOffset="38493.2409">10342 12331 163,'0'0'78,"0"0"-70,0 0 4,0 0 22,0 0 22,0 0-30,73-23-16,-58 25 9,0 13-12,-1 6-7,-3 5 6,-3-1 2,-5 4 18,-3-4-24,0-1 6,0-6-2,0-4 6,0-7-12,0 0 0,0-6-2,0 1 2,0-2 0,1 0 8,2-2 14,3-13-18,0-7-1,0-7-3,3-6-4,3 1-3,1 1 4,3 5 3,-2 10-1,-3 9 9,-6 6-8,-2 3 42,2 0-35,4 0-7,6 3 0,0 10 0,4 3-2,-2 4 11,2-1-9,-4 2 0,3-1 3,-2 0-6,-4-6 4,3 1-1,3-2 0,1-5-12,4-5-35,1-3-122</inkml:trace>
  <inkml:trace contextRef="#ctx0" brushRef="#br0" timeOffset="40395.0534">11056 12296 184,'0'0'53,"0"0"23,0 0-18,0 0-14,0 0-38,0 0-3,-74-12 16,54 12-13,3 8-2,3 7 13,2 4-15,5 4 14,4 1-11,3-1 4,0-1 15,0-4-22,0-3 2,6-3-4,7-1 2,4-2 3,0-4 2,3-2 7,-4-3-4,2 0-4,-1 0 1,-1-3-7,-3-7 5,-5-1-13,-2-2 2,-6 1-16,0-1-2,0-2-38,-6-1 16,1 1 14,-2-1 19,4 3 6,1 2 14,2 2-7,0 0 47,0 1-22,3-1-2,11-1-23,7 2 5,1 5 3,3 3-5,-2 0-3,4 0 3,-5 11-1,-1 6-2,-5-1 0,-2 4 2,-4-1 0,-4 2-1,-1-1-1,-5-2 9,0-1-1,0-4-9,1-4 1,-1-3 0,2-3 6,-1-3-6,2 0 0,0 0 6,1-2 1,4-13 1,0-4-8,3-3-12,-2 1-3,0 1-16,2 0 3,-2 2 3,-2 3-14,1 6 34,-5 3 4,1 4 1,-4 2 6,0 0 13,0 0-18,3 0-1,0 4-8,8 9 8,-2 3 0,2 1 0,1 1 31,3-1-16,0-1 7,3-2 29,-3-2-50,1-3 7,-2 0-8,-1-3 0,-2-3 15,-1-2-13,0-1 0,3 0 9,-4 0-8,4-7-3,-3-7 0,-2-2 0,2-2-1,-5 0-18,-2-2-20,-3 2 27,0 0-44,-2 0 34,-11 1 5,-2 4 5,1 1 12,-2 2 0,2 6 10,1 1-3,4 2-2,3 1-5,6 0 7,0 0-5,0 0-4,0 0 2,0 0 0,0 0 3,11 0-2,-1 0 21,3 0-14,1 0-2,2 0 6,2 0-12,5 0 2,2 0 0,0 0 2,-2-2-4,2 2 0,-4 0-3,0 0 3,-2 2 0,1 6 4,-5 6-9,-1 3 3,-4 3-3,-4 1 5,-2 0 4,-1 0 30,-3-2-19,0-1-8,0-3 16,0-1-16,1-7-1,1-1-6,-1-4 14,1-2-14,-1 0 2,1 0 9,2-5 45,4-11-26,2-5-28,2-5-2,-1-1-30,2-1 15,-1 2-11,3 3-21,-3 5 43,-3 6-12,1 5 16,-5 3-1,1 4 5,0 0-14,5 0 10,-2 13 0,1 2 0,-1 0 12,-2 1-6,2-1 9,-2-1-3,1 1-4,5-3-6,-2-1 0,3-3 9,-1 0-11,3-2 0,-1 1 0,0 0-50,0-6-47,-1-1-147</inkml:trace>
  <inkml:trace contextRef="#ctx0" brushRef="#br0" timeOffset="41453.1258">12971 12326 208,'0'0'87,"0"0"-44,0 0 32,0 0-18,0 0-19,0 0 5,0 0-5,-30-24-32,19 24 27,-2 0-33,-4 0 4,-2 6-4,-1 9 0,1 5-3,0 1 3,5 0 0,4-1-6,3-4 6,4-4 0,3-1-3,0-4-16,0 1 19,8-4 0,6 0-6,1-4 6,4 0 8,3 0-4,-2 0-1,-1-7 1,-1-3-5,-3-2 1,-2-2-13,-2-1 9,-2-1-18,-4 3 10,-2 3 4,-3 4 16,0 4-8,0 2 7,0 0 4,0 0-16,0 0 5,0 7 0,2 7-12,4 0 12,0-2 0,3-2-3,3-1-3,0-5 6,6-3 0,5-1 4,5 0 7,5-12-4,0-8-7,-2-1 0,-4-1-15,-5 0 10,-8-1 5,-7 0-7,-4 2 5,-3 2-7,1 2 9,1 8 0,-1 5 4,-1 2 56,5 2-47,1 0-6,7 7-14,4 9 2,2 0 4,-1 1 1,-2-1 0,-2 1 1,2-2-1,-5-1 3,-1-2 0,-4 1 2,-5 1-9,-1-1 4,-1 2-9,-17 0-9,-7-1-6,-1-2-36,-8-5-107</inkml:trace>
  <inkml:trace contextRef="#ctx0" brushRef="#br0" timeOffset="42326.7631">14559 11931 228,'0'0'80,"0"0"-1,0 0-6,0 0 7,0 0-67,0 0-13,5 40-1,2 5 1,1 9 7,1 1 17,-2-2-24,-1-7 27,-1-4-23,1-4-4,-1-5 0,0-6 9,0-1-9,-2-8 0,0-5 2,0-5-9,-2-5-35,1-3-65,1 0-58,-3-11-78</inkml:trace>
  <inkml:trace contextRef="#ctx0" brushRef="#br0" timeOffset="42771.1158">14633 12220 195,'0'0'113,"0"0"-100,0 0-9,0 0 24,0 0 0,100-34 5,-65 26-25,2-3-1,2 1 4,-1-1-1,-7-1-6,-4 0-4,-8 1 2,-7 1 7,-7-3-8,-4 0 12,-1-3 43,0-6-43,0 0 7,0-2-7,0 3-11,0 3 21,-1 5-13,-1 9 17,1 2 18,-1 2-19,2 0-15,0 0-11,0 21-15,0 14 15,0 10 1,0 1 3,0-4 5,5-3-2,3-6-6,-2-3-1,2-4 0,0-4 4,-2-4-1,1-3-3,-1-3 0,0-3-22,1-2-44,4-3-39,-1-3-41,-1-1-124</inkml:trace>
  <inkml:trace contextRef="#ctx0" brushRef="#br0" timeOffset="43481.1241">15440 11968 339,'0'0'67,"0"0"18,0 0-8,0 0-39,0 0-26,0 0-12,0 42-1,0 0-10,-6 7 22,-3-1-10,-6-6 20,6-3-21,0-6 19,3-6-17,-1-2-2,-1-7 4,2-3-1,1-6-5,2-5 2,2-4 0,1 0 13,0-3-13,0-18-14,0-4-25,0-7 7,1-5 20,10 0 0,-2-4-10,1 1 22,-1-2-9,0 0 9,2 4 1,-2 3 5,1 5-6,6 5 8,1 2-6,4 5 15,0 7-9,-5 8 0,3 3-4,0 13-1,-2 16-4,-1 14 1,-5 5 0,-2 2 45,-4 0-18,-1-6-20,-2-4 1,-1-8-8,3-3 0,-1-8 0,0-3 5,1-3-7,-1-6 2,-2-1 0,1-3-4,-1-2-42,-1-3-28,0 0-50,0 0-100</inkml:trace>
  <inkml:trace contextRef="#ctx0" brushRef="#br0" timeOffset="43692.1165">15423 12096 328,'0'0'79,"0"0"-77,0 0-1,87 0 36,-50 0-35,2-3 9,-3-2-11,-5 4 5,-7 1-18,-8 0-70,-10 0-129</inkml:trace>
  <inkml:trace contextRef="#ctx0" brushRef="#br0" timeOffset="44878.1073">15853 11971 369,'0'0'91,"0"0"-20,0 0-40,0 0-31,0 0 0,0 0 1,0 98 18,1-56 43,-1-1-49,0-4-3,0-1-10,0-5 18,0-6-23,0-2 6,0-4-1,0-4 6,0-4-4,0-5-4,2-3-8,2-3-61,4 0 44,-2-1-3,1-15-8,-2-3 12,-1-5-70,-2-2 25,-1 0 17,1-3 19,-2 0 28,0 1 3,0-3 4,0 1 17,0-1-4,0-1 32,3 1 15,3 0-25,4 4-2,1 1 18,5 7-32,0 4 16,1 3-35,-1 8 10,0 4-10,4 0-4,2 13 4,4 13 2,-1 7 0,-5 4 25,-4 1-25,-7-1 18,-3-6-5,-2-5-11,-4-4 2,0-6-6,0-4 0,0-3 12,0-4-11,0-5 3,0 0 7,0 0-11,0-1 13,8-17 9,1-10-22,5-6 7,0-4-7,4 2-7,-5 1 5,0 5-12,0 7 7,-3 5 7,2 7-2,0 3-4,-1 5 6,0 3 0,0 0-1,1 0-3,3 15 3,0 8 0,0 7-7,-3 4 4,-4 4 8,-3-1-2,-2 0-2,-3-3 5,0-2-5,0-6 0,0-4 2,0-7-6,0-3 7,3-4-6,3-4-8,3-4-94,4 0-42,-1-9-147</inkml:trace>
  <inkml:trace contextRef="#ctx0" brushRef="#br0" timeOffset="45204.105">16618 11882 211,'0'0'186,"0"0"-128,0 0-45,0 0-13,0 0 20,0 0-20,36-1 7,-19 1 36,2 0-33,0 0-3,2 0-2,3 0-2,0 0-6,-6 0-6,1 0-68,-7 0-82,-9 0-69</inkml:trace>
  <inkml:trace contextRef="#ctx0" brushRef="#br0" timeOffset="45491.5595">16691 11896 206,'0'0'177,"0"0"-159,0 0-18,0 0 13,0 0 1,0 0 11,-4 89-9,4-64 16,4 1-26,-2-2 1,1 2 3,-2-3-3,-1 3-3,0 0-4,0-1 0,0-1 13,0 1-13,-7-6 1,-2-1-3,0-3 0,2-3-49,-1-4-39,0-3-66,0-5-92</inkml:trace>
  <inkml:trace contextRef="#ctx0" brushRef="#br0" timeOffset="45677.548">16609 12315 342,'0'0'49,"0"0"15,0 0-13,0 0-4,0 0-3,0 0-33,70-2 11,-38-4-20,-4 3 1,-4 0-1,-2 1-2,-5 2-12,-4 0-25,-2 0-45,-4 0-124</inkml:trace>
  <inkml:trace contextRef="#ctx0" brushRef="#br0" timeOffset="46446.1029">17203 11843 362,'0'0'106,"0"0"-78,0 0-4,0 0-6,0 0-18,0 0 0,0 71 2,0-29 7,0 5 17,-4-1-11,2-2-4,-1-7 15,0-2-18,3-6-8,0-3 0,0-3 4,0-2-9,0-1 5,0-5 0,5-4 2,3-5-2,3-2 0,7-2-2,6-2 7,10 0 7,8-2 4,1-10-14,5 0-4,-6-1-6,-2 2-35,-6 2-57,-13 0-160</inkml:trace>
  <inkml:trace contextRef="#ctx0" brushRef="#br0" timeOffset="46925.2877">17660 11860 112,'0'0'169,"0"0"-100,0 0-31,0 0 22,0 0-33,0 0-8,38-23-8,-13 19-4,4-2 25,1 1-27,3 2-2,2 2 5,0-4-3,-1 2-5,-1-1 0,-8 0-10,-6 3 0,-6 1-55,-9-2-60,-4 2-82</inkml:trace>
  <inkml:trace contextRef="#ctx0" brushRef="#br0" timeOffset="47208.9402">17791 11881 249,'0'0'15,"0"0"-13,0 0 25,-10 90 4,8-58 5,2-2 17,0-3-38,0-1-1,5-3-14,5 2 0,-4-4 16,0 0-14,-1-1 1,-4-4 9,1 0-6,-2-2-7,0 0 1,0-4-33,0-2-33,0-5-141</inkml:trace>
  <inkml:trace contextRef="#ctx0" brushRef="#br0" timeOffset="48095.1074">18145 11923 84,'0'0'216,"0"0"-178,0 0 9,0 0 16,0 0-31,0 0-32,-27 5-2,13 19 2,-2 9 7,5 3-4,4 3 9,2-1 16,4-2-25,1-3 8,0-6-11,0-3 13,9-6-14,8-4 2,6-2-1,7-6 15,1-5-10,4-1 24,1-1-29,1-14 0,-5-6 14,-3-4-8,-10 1-5,-7-2 10,-7-2-9,-5 1-2,0-3 0,-9 0 8,-8 0-5,-2 3-3,-2 3 2,0 4-7,2 7-16,-2 3-32,0 6-41,0 4-86,5 0-52</inkml:trace>
  <inkml:trace contextRef="#ctx0" brushRef="#br0" timeOffset="48875.1111">18645 11896 250,'0'0'138,"0"0"-105,0 0-32,0 0-1,0 0-2,0 0 2,0 75 25,0-39-20,0-1 34,0-2-21,0-4-9,0-4 3,0-2 1,0-4-13,1-2 0,2-5 8,-2-5-9,1-2 1,-1-3-22,1-2-23,2 0-36,2-12 46,2-8-79,-1-4 27,-3-2 40,0-1 27,-4 0 2,0-4 8,0-3 10,0 1 5,0 2 46,0 0 11,-7 7 31,2 5 1,2 4-36,3 7 11,0 6-25,0 2-6,0 0-38,4 18-16,14 10 12,4 11 4,2 3 0,-1 0 5,-1-2-4,-1-6-1,0-2 0,1-5 6,1-4-6,-4-6 0,-1-5 1,0-2 5,-6-6-1,-3-2-5,2-2 1,-1 0 7,-1-5 5,1-10-4,-4-4-4,-2-4 15,-1-5-20,-1-3 7,-2-3-7,0-1 8,0-1-9,0 1 1,0 5 0,-2 3-7,-4 6 7,-1 6-4,1 3-24,2 4-68,-1 2-86</inkml:trace>
  <inkml:trace contextRef="#ctx0" brushRef="#br0" timeOffset="49236.1114">19223 11820 317,'0'0'111,"0"0"-72,0 0 12,0 0-18,0 0 10,0 0-40,42-21 7,-11 14-14,-1 1 4,-1 1 0,-2 1 5,-4 1-5,1 2-35,-6-1-45,-5 2-96</inkml:trace>
  <inkml:trace contextRef="#ctx0" brushRef="#br0" timeOffset="49474.1663">19360 11825 213,'0'0'28,"0"0"7,0 0 8,0 0 21,-16 90-17,15-59-16,1-2 10,0 2-25,0-4-2,0-1-1,0-2-9,0-2 3,1-1-7,-1-1 7,0-4-7,0 0 2,0-3-2,0-1-25,-1-3-88,-5-4-94</inkml:trace>
  <inkml:trace contextRef="#ctx0" brushRef="#br0" timeOffset="49659.11">19268 12218 496,'0'0'35,"0"0"-26,0 0-9,0 0 0,0 0 0,114-18 4,-79 15-4,2-2 0,-7 4-10,-3-2-17,-6 0-127,-3 0-165</inkml:trace>
  <inkml:trace contextRef="#ctx0" brushRef="#br0" timeOffset="50456.1144">19947 11720 218,'0'0'158,"0"0"-111,0 0-37,0 0-10,0 0 7,0 0-1,-9 104 44,0-60-21,-2 2 21,0-3-26,-1 1-6,1-8-3,1-4-12,1-5-3,1-4 0,1-3 4,0-4-13,2-4 9,5-6-37,0-3-8,0-3-73,0 0 44,2-9 31,8-11-104</inkml:trace>
  <inkml:trace contextRef="#ctx0" brushRef="#br0" timeOffset="50777.8745">19986 11737 176,'0'0'116,"0"0"-80,0 0 27,0 0-22,0 0 38,0 0-20,31-49-56,-25 49-3,7 18-5,4 13 5,2 9 11,-2 3-9,0 3 4,-3-2 16,-1-4-17,1-2 5,-3-5-10,0-3 3,0-8-2,-3 0 2,-2-6-3,0-4 0,-1-3-29,-2-4-42,0-5-96,-1 0 53,-2 0 8</inkml:trace>
  <inkml:trace contextRef="#ctx0" brushRef="#br0" timeOffset="51009.7272">19981 11956 307,'0'0'25,"0"0"-20,0 0-2,0 0 22,93-27-22,-65 24 4,2 2-7,-2-1 0,-2 2-20,-6 0-99</inkml:trace>
  <inkml:trace contextRef="#ctx0" brushRef="#br0" timeOffset="52025.1374">20476 11730 344,'0'0'64,"0"0"-22,0 0-32,0 0-10,0 0 6,0 0-6,-4 106 43,4-61-34,0 0 11,0 2-4,0-5-14,0-5 11,0-5-8,0-5 3,0-4-4,0-2-2,0-5-2,0-4 0,0-6 1,0-3 4,0-3-2,0 0 0,0-1 6,0-14-9,6-8 0,3-5-17,1-2-21,-4-6 37,2 0-16,-4-2 3,1 2 6,-2 0 3,1-2 5,-1 3 0,-3 1-2,1 2 2,1 8 4,-2 1 6,2 10 21,1 4-30,-2 4-1,2 5-4,0 0-3,3 0 1,6 14-2,1 16 8,4 9-4,-1 6 11,4 5-7,-1-2 0,7-3 0,-1-6 4,-1-5 1,2-8-5,0-3 7,-4-5 1,-4-6-5,-4-5-3,-6-2 7,-5-5 13,-1 0-13,1 0 33,0 0 44,3-16-25,3-7-43,3-7-13,0-6 4,3-5-3,0-2-4,2-3 1,-1 3-5,-3 1-11,-4 3 5,-8 4-2,-1 5-8,0 4 17,-10 4-29,-3 5 0,0 5 14,4 3-46,1 5-41,3-1-132</inkml:trace>
  <inkml:trace contextRef="#ctx0" brushRef="#br0" timeOffset="55850.1207">22676 11802 132,'0'0'65,"0"0"-24,0 0 9,0 0-13,0 0-18,0 0 1,0 0-18,-69 41 4,61-18 30,2-2-22,1 2 5,5-1 1,0-1-16,0-1 6,10-4-3,5 0-2,6-6 13,-1-2-17,3-5 7,1-3 3,-2 0-11,-2 0 16,-2-11-16,-5-3 6,-3-3-6,-8-2-7,-2 0 3,0-2-16,-8-2-1,-8 0 21,3 1-16,-4-1-27,5 4 34,1 3 1,1 6 8,6 4-9,1 3 9,1 1 22,2 2-17,0 0-5,0 0-7,0 0-23,9 0 27,6 5 3,3 0 0,6-1 11,1-4-10,2 0 9,-4 0-5,-2 0 0,-8 0-5,-1-8 0,-3 0 4,-1-6 3,-1-3 32,-3-2-16,2-5 15,0-5-37,-1-1 14,-1-5-15,2 6 6,-6-2 9,3 6-13,-3 4-2,0 6 23,0 4-11,0 6 9,0 4-6,0 1-5,0 0 8,0 0-18,0 1 0,0 20-3,0 16-17,0 16 20,0 7-2,0 7 2,-3 1 9,1-5-9,-2-1 0,4-7-3,0-3 11,0-4-8,0-1 0,4-2 8,1-3-1,0-3-5,-4-6 4,-1-2-6,2-8-1,-2-3 0,3-5 1,-2-6 0,1-4 2,-2-2-2,0-3-11,0 0 7,0-7 4,0-9-6,-2-5-6,-2 0-7,1-2 15,-2 2 0,2 0 4,0-1 5,3 1 2,0 0-10,0-1 3,0 1 0,5-2 2,11 1-2,9 1-5,7 3-10,4 3-71,-2 6-42,-3 1-125</inkml:trace>
  <inkml:trace contextRef="#ctx0" brushRef="#br0" timeOffset="57316.1202">24714 11425 249,'0'0'50,"0"0"-11,0 0 19,0 0-13,0 0-30,0 0-10,0 0 6,-99-75-8,81 75-3,-1 0 1,1 0 5,1 0-6,0 4 0,0 13 0,-2 5-8,5 4 8,7 3-6,3 2 3,4-1-6,1 3 5,17-1 4,7 1 24,6-3-21,2-4 10,3-5 9,0 0-15,0-5 17,-1 2-24,-5-1 1,-9 0 5,-4-2-4,-10-1-4,-7 0-1,0-2 3,0-1 11,-16 0-2,-7-1-1,-8-2 9,-5 0-11,-4-2-12,-2-2-11,5-4-24,0 0-2,8 0-4,5-8-8,8-6-35,7 2-89</inkml:trace>
  <inkml:trace contextRef="#ctx0" brushRef="#br0" timeOffset="58099.1174">25319 11360 280,'0'0'89,"0"0"9,0 0-58,0 0-39,0 0-1,0 0 11,-26 64-11,7-20 5,0 1 6,0 3 2,4-4-12,0-5 2,2-2 8,0-5-7,-3-6-4,3 1 0,-4-2 3,1-6-13,-2-2-5,4-7-50,3-5-53,3-5-107</inkml:trace>
  <inkml:trace contextRef="#ctx0" brushRef="#br0" timeOffset="58403.5662">25036 11308 328,'0'0'120,"0"0"-120,0 0-14,0 0 14,0 0 6,27 82 36,-12-56-38,1-2 1,-1 2 5,-2-5-8,-4-2-2,-3 1 0,-1-4 0,-2-2-23,-3-5-150</inkml:trace>
  <inkml:trace contextRef="#ctx0" brushRef="#br0" timeOffset="58931.1224">25795 11390 231,'0'0'99,"0"0"-92,0 0 2,-92-68 0,60 55-8,1 4 30,3 4-20,2 4 7,6 1-13,3 0 9,2 15-20,5 6 6,4 2 0,6 2 0,0 3 5,6-2 6,12 1 18,6-1-28,4 1 5,6-1 1,5 2 4,3 1 2,-2-1-6,-7 1-4,-8-5-3,-10-3-3,-6-2 3,-6-1 0,-3 0 1,-6-2 10,-19-1 4,-10-1 13,-6-2-14,-3-5 0,1 1-17,-3-7 3,10-1-87,2 0-81</inkml:trace>
  <inkml:trace contextRef="#ctx0" brushRef="#br0" timeOffset="59518.1201">26122 11253 325,'0'0'109,"0"0"-62,0 0-21,0 0 46,0 0-63,0 0-9,28-15 15,4 15-5,5 0-3,11 4-4,5 3-2,4-1 17,3 0-18,-5-3 0,-10 3-3,-16 1-53,-13-1-53,-16 1-145</inkml:trace>
  <inkml:trace contextRef="#ctx0" brushRef="#br0" timeOffset="59796.1267">26337 11324 267,'0'0'65,"0"0"-59,0 0 24,-3 83-14,3-52 41,0 2-19,0 1-24,0 0 14,0-2-17,0 1-3,0-4-7,3-2 4,-2-5-5,-1-4 0,0-2 7,0-5-18,0-1-18,8-5-81,5-5-112</inkml:trace>
  <inkml:trace contextRef="#ctx0" brushRef="#br0" timeOffset="60121.1193">26754 11360 408,'0'0'65,"0"0"-65,0 0 0,0 0 0,0 0 13,0 103 10,-4-61 0,-3 0 11,2-6-33,1-3 14,1-3-15,0-3 8,0-3-4,0-1-4,-3-4 5,3-3-15,3-8-51,0-5-65,0-3-90</inkml:trace>
  <inkml:trace contextRef="#ctx0" brushRef="#br0" timeOffset="60385.163">26802 11268 244,'0'0'88,"0"0"-32,0 0-3,0 0-7,102-57-40,-68 51 29,-4 3-35,3 0 4,-5 3 9,-4 0-13,-2 0 0,-5 1-1,-5 10-31,-6 1-52,-6 2-89</inkml:trace>
  <inkml:trace contextRef="#ctx0" brushRef="#br0" timeOffset="60652.9798">26746 11508 200,'0'0'41,"0"0"-21,0 0 45,0 0 6,0 0-25,116 7-24,-80-5-21,-6 2-1,-5 4 0,-7 1-11,-8 1 4,-5 3-127,-5-2-33</inkml:trace>
  <inkml:trace contextRef="#ctx0" brushRef="#br0" timeOffset="60870.1242">26699 11784 340,'0'0'56,"0"0"-42,0 0 39,0 0-22,0 0 43,103 7-50,-57-7-5,1 0-12,2 0-7,2-5-4,-5-3-43,-2 0-98,-8-4-171</inkml:trace>
  <inkml:trace contextRef="#ctx0" brushRef="#br0" timeOffset="61740.1229">27345 11306 342,'0'0'90,"0"0"-90,0 0-15,0 0 15,-31 107 48,25-65-35,4-2 8,2-2 24,0-3-41,0-3 9,0-4-13,0-4 0,0-4 19,0-6-18,0-3-1,0-5 1,0-3-1,0-3-41,0 0-17,2-6 48,6-12 7,-1-7-61,5-6 23,-3-3 40,-2-5 1,1-1 0,-2 1 0,-2 3 0,-1 2 26,2 2-13,-2 2 27,4-1-7,5 0-29,2 3 4,2 4-8,0 2 0,2 9 4,-4 2-1,-1 8 1,-6 3-4,0 0-6,0 9-4,0 17-3,-1 11 13,0 3 10,-1 1-3,-2-5 2,-2-3 1,2-6-5,-1-6-5,1-3 0,0-9 3,-2-3-4,2-4 1,-1-2 0,1 0 21,6 0-8,4-8 49,4-9-56,3-4-3,-3-3 10,1 0-13,-5 0 3,3 0-3,-2 0 5,2 3-8,-2 3 3,-1 7-1,-4 4 1,-1 7 0,-2 0-3,2 1-4,0 20-19,0 8 19,-5 7 2,-2 2 5,-1 1 2,0-1 1,0-2-3,0 0 5,-4-5 2,-2 1-7,-1-7 0,1-5 0,1-2 0,2-6 0,3-1-44,0-2-58,0-5-158</inkml:trace>
  <inkml:trace contextRef="#ctx0" brushRef="#br0" timeOffset="62171.1259">28137 11795 579,'0'0'0,"0"0"-116,0 0 116,0 0 3,0 0-2,0 0-2,0 0-128,0 2-59</inkml:trace>
  <inkml:trace contextRef="#ctx0" brushRef="#br0" timeOffset="79165.1401">9545 14538 87,'0'0'70,"0"0"-13,0 0-11,0 0 31,0 0-23,0 0-10,0 0-12,0 0-26,0 0-9,0 0 3,0 1-67,0-1-57,0 0-146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38:50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4241 2072 201,'0'0'105,"0"0"-19,0 0-36,0 0 27,0 0-11,0 0-24,0 0 11,0-13-25,0 13-3,0 0 0,0 0-23,0 0-4,0 2-11,0 19-14,0 11 19,0 8 8,0 4 1,0-5-1,6-1 0,6-5 0,1 1-3,1 0 4,4-3-4,-3-1 3,1 1-6,-7-3-9,-3 2-31,-6 0 6,0-1-57,0-6-20,-4-10-89</inkml:trace>
  <inkml:trace contextRef="#ctx0" brushRef="#br0" timeOffset="427.0135">4213 2028 188,'0'0'86,"0"0"-34,0 0 11,0 0-44,0 0-3,21-88 2,0 77-11,4-1 13,8 4-10,0 7 11,4 1-21,-4 0 11,2 7-14,-2 10 3,-10 2-13,-1 5 9,-10 3-2,-6 1 6,-6 6 3,-3 1-3,-24 1-9,-3-2 3,-1-5-40,-2-5 28,5-6 1,4-3-25,2-4 0,5-4-138</inkml:trace>
  <inkml:trace contextRef="#ctx0" brushRef="#br0" timeOffset="1065.0195">4866 2120 181,'0'0'133,"0"0"-39,0 0-39,0 0-5,0 0 11,0 0-53,-43-62 11,25 62-19,-4 0 0,-2 16-1,-5 9 3,1 6-2,4 7 0,5 4-1,4 5 1,10 1 0,5-3-7,3-4 5,20-5-23,11-7 25,0-7-1,2-5 5,-1-7-4,-4-4 0,-4-6 0,-2 0 5,-1 0 1,-3-16-6,0-4 7,-6-7 2,-5-5 0,-2-2-4,-5-3 0,-3-2 15,0 2-17,0-1 3,-5 4-6,-11 2-7,-1 5 5,-2 7-9,5 6-49,0 4-51,2 6-248</inkml:trace>
  <inkml:trace contextRef="#ctx0" brushRef="#br0" timeOffset="1621.0038">5351 1986 337,'0'0'77,"0"0"-50,0 0-7,0 0 5,0 0 16,0 0-15,-43-30 2,34 30-21,-2 4-8,-6 19 1,0 10-1,5 4-5,5 4-4,7 1 7,0-4-6,9-2 0,15-4 6,1-4 2,3-2 1,5-6-1,0-2 2,1-4-1,-8 0 0,-6 0-1,-6-4-5,-5 2 7,-4 0-1,-5 2 0,0 4 1,-8 1-1,-9 2 0,-8-1 1,-2-2-3,-1-4-6,-3-2-27,2-3 12,-2-3-69,3-3-37,1-3-120</inkml:trace>
  <inkml:trace contextRef="#ctx0" brushRef="#br0" timeOffset="2205.0062">5711 1998 224,'0'0'132,"0"0"-67,0 0-23,0 0 3,0 0-44,0 0 8,46-18 13,-12 12-9,5-2-1,7 1-10,4-2 3,2 3 3,0 1-6,-7 2-2,-8 3-6,-7 0-77,-12 0-48,-14 0-130</inkml:trace>
  <inkml:trace contextRef="#ctx0" brushRef="#br0" timeOffset="2463.0174">5903 1983 320,'0'0'93,"0"0"-93,0 0 3,-13 83 2,13-44 20,0 0 5,0-3-17,0 2-8,0-6 3,0 2-8,3-4 5,4 1-5,-4 1-11,3-2-20,0-2 26,2-9-71,3-4 17,0-6-81</inkml:trace>
  <inkml:trace contextRef="#ctx0" brushRef="#br0" timeOffset="3001.0024">6293 1945 275,'0'0'33,"0"0"-11,0 0-22,0 0 20,-27 80 2,27-39-10,0 2 25,10 1-8,4-2-13,5-3-10,-1-6 3,4-4-10,1-4 1,0-6 0,0-6 1,1-4 3,1-6 5,-1-3 16,1-2-23,-2-14 37,-1-7-23,-3 0-3,-5-5 29,1 1-25,-5-4 14,-4-2 2,-1-3-31,-2-2 3,0-3-5,1 2-3,-1 2-5,0 3-10,3 10-73,-4 3-46,-2 9-203</inkml:trace>
  <inkml:trace contextRef="#ctx0" brushRef="#br0" timeOffset="3620.7163">6904 1906 214,'0'0'122,"0"0"-36,0 0-8,0 0 22,0 0-61,0 0-7,0-27-32,0 34-7,0 26 7,0 23-18,0 12 18,0 6 0,0-5 10,-4-10-25,-1-8 15,4-10 0,1-10-9,0-7-1,0-6 9,10-6 0,5-4-15,2-5 6,2-3 10,12 0 0,4-12 10,2-6-6,2-1-2,1 3-2,-4 4-68,-3 3-4,-5 2-81</inkml:trace>
  <inkml:trace contextRef="#ctx0" brushRef="#br0" timeOffset="4447.0188">7596 1825 159,'0'0'122,"0"0"-79,0 0-29,0 0-14,0 0 7,0 0-6,-22 96 44,13-45-17,-1 1-6,7-6 9,1-4-24,2-7 13,0-5-20,0 0 2,-3-3 4,-3-1-4,0-4 2,-4-2 2,4-6-6,0-7-4,3-6-30,3-1 15,0 0 11,0-16-12,0-7-22,0-7 16,14-4-33,0-8 28,3-5 10,4-8-17,-2-2 10,-4 2 14,1 2 14,-5 9 6,-4 5 23,-2 8 37,-2 5 7,1 7-12,-1 7 24,-3 6-6,0 4-26,2 2-35,4 2-18,6 19-21,4 11 19,5 14 4,-6 3 22,-3 7-23,1 1 13,-7-2-12,0-6 5,-1-6-4,2-9-3,-1-5 0,0-6 7,0-2-7,0-4 0,0-3 0,-2-5-32,-1-4-35,0-5-61,0 0-41,0 0-50</inkml:trace>
  <inkml:trace contextRef="#ctx0" brushRef="#br0" timeOffset="4643.7582">7625 2111 211,'0'0'126,"0"0"-126,0 0 7,0 0-5,0 0 7,113-48-2,-77 40-7,-4 2-13,-4 2-143</inkml:trace>
  <inkml:trace contextRef="#ctx0" brushRef="#br0" timeOffset="5115.0188">7914 1815 430,'0'0'18,"0"0"-13,0 0-5,0 0 0,0 0 0,94-27 35,-55 26-8,4-1-4,1 2 1,-5 0-21,2-1 1,-2 0-4,0-1 0,2 1-4,-3 1-49,-5 0-18,-8 0-17,-10 1-183</inkml:trace>
  <inkml:trace contextRef="#ctx0" brushRef="#br0" timeOffset="5408.1953">8219 1802 191,'0'0'210,"0"0"-156,0 0-39,0 0-12,0 0 5,0 0 58,-18 102-11,18-68-37,0 0-2,0 3-16,0 0 0,0 1 0,0-1 10,0-2-10,0-4 0,0-2-7,0-2-4,0-6-63,0-5-74,0-12-182</inkml:trace>
  <inkml:trace contextRef="#ctx0" brushRef="#br0" timeOffset="6008.0091">8678 1795 288,'0'0'108,"0"0"-17,0 0-1,0 0-58,0 0-27,0 0-5,2 39 0,-1-3 3,-1 3 7,2 3-5,-2-1 5,0-2-8,0-1-3,0-5 1,3-5 0,-2 3 0,2-5 0,0 2-34,-1-7 20,-1-5-45,2-5-36,3-8-45</inkml:trace>
  <inkml:trace contextRef="#ctx0" brushRef="#br0" timeOffset="6295.6163">8695 1731 247,'0'0'67,"0"0"-19,0 0-4,0 0-20,0 0 19,0 0-25,104-50-8,-71 48-2,3 2-8,1 0 0,-1 0-2,1 0 1,-8 0-44,-6 9-46,-5 2-97</inkml:trace>
  <inkml:trace contextRef="#ctx0" brushRef="#br0" timeOffset="6561.2389">8741 1968 124,'0'0'33,"0"0"20,0 0 0,0 0 5,81-11-8,-56 8-7,2 2-29,-2 1 1,2 0-15,-9 0-3,-2 4-4,-7 7-70,-7 2-103</inkml:trace>
  <inkml:trace contextRef="#ctx0" brushRef="#br0" timeOffset="6805.9127">8726 2267 137,'0'0'137,"0"0"-125,0 0-9,0 0 3,0 0 16,94-6 1,-61 2 3,5 1-8,-2-2 25,0 1-2,2 1-29,-4-2 26,6 0-28,-3 1-10,-1 1 0,-1 0-45,-7 0-72,-6 0-133</inkml:trace>
  <inkml:trace contextRef="#ctx0" brushRef="#br0" timeOffset="7973.9401">10379 1653 184,'0'0'116,"0"0"-47,0 0-3,0 0-10,0 0-1,0 0-38,0-2-17,0 12-5,-3 11 0,3 9 1,0 3 4,0 0 0,0-5 2,0-1-2,12-5 0,4-2 0,1-5 2,7-5-4,-2-2 2,6-7 0,2-1-4,3 0 4,6-8-28,-3-8-8,-3-4-15,-5-1 25,-4 0-4,-5 0 14,-4 0 15,-4-3 2,-1 2 17,-6 0 12,-4 3-5,0 4 12,0 3 11,0 6-11,0 1 8,0 5-20,-3 0 10,0 2-35,-3 21-19,-4 11 16,1 7 3,3 4 0,-3 0 3,2 2 2,2 0-5,1 2 0,-1-4 3,5-6-7,-1-6 4,1-6-17,0-3-35,0-6-77,0-4-31</inkml:trace>
  <inkml:trace contextRef="#ctx0" brushRef="#br0" timeOffset="10671.0228">4246 2997 103,'0'0'108,"0"0"-76,0 0-26,0 0 2,0 0 5,0 0-12,28 0-1,-10-4 37,3 1-25,1-4 6,2 3-6,-3 1-4,6 0-3,1 2-5,2-1 0,4-1-1,-2 0 7,-4 1-6,3 2 0,-1 0-5,3 0 2,6 0 6,7 0-3,9-2 0,6-3-17,3-2 10,5-2-7,0 1-6,-3 3 14,-8 4 0,-8 1 6,-11 0 0,-9 0-14,-5 8-21,-4-2 24,0-2-48,3-3 21,4 1-6,1-2 16,-1 2 19,6-2 7,8 0 2,12 0 52,10-2 59,6-8-56,5 0-55,-1 0 6,2-1 12,5 3-17,1-3 9,3 2 5,0 0-3,-1-1 8,-4 2-20,-2 2 2,-5 3 8,0 3-5,4 0-10,1 0 5,1 0 0,0-2 3,3 2-3,0-2 0,2-2 0,1 3 6,0-1-6,-6 0 0,2 1 1,-5 1-4,-2-1 3,-5-1 0,7 2 3,0-3-2,8 2-1,7-2 0,-2-4 0,2 2 1,0-3-1,-4 0 1,1 3-4,-5-1 9,-6 1-10,-3-1 4,-2 2 0,-2-1 1,4-1 3,1-1-3,4-1-2,9-1 4,1 2-5,2-3 2,5 0 0,-1-1 0,1 1 0,6-1 0,-5 2 5,0 0-1,1 0-2,-3 0-2,2 0 0,3 1 6,2 0-3,7-2 1,-2 0-4,2-2 2,0 2-9,-2-1 7,-2-1 0,-4 3 1,-7 0 4,-6 1-5,-12 1 0,-7 0 2,-9 4-2,-8 0 0,-7 2 0,-8 1 4,-13 0-4,-9 0 0,-9 0-5,-6 0-9,0 0 14,0 0 14,0 0-4,-11-1-10,-4-2-50,-1-2-57,3-1-29</inkml:trace>
  <inkml:trace contextRef="#ctx0" brushRef="#br0" timeOffset="11139.0117">11383 1897 251,'0'0'111,"0"0"-15,0 0-28,0 0-4,0 0-43,0 0-3,0 0-18,-9-15-11,9 15-1,0 0-107,0 16 19,0 3-8</inkml:trace>
  <inkml:trace contextRef="#ctx0" brushRef="#br0" timeOffset="11327.3418">11406 2240 273,'0'0'55,"0"0"-50,0 0 14,0 0-13,0 0-6,0 0-62,0 0-190</inkml:trace>
  <inkml:trace contextRef="#ctx0" brushRef="#br0" timeOffset="38464.7915">13877 1676 112,'0'0'63,"0"0"5,0 0-9,0 0 13,0 0-7,0 0-18,0 0 6,0 0-27,-7-11-14,7 11-4,0 0-8,0 0-3,9 0-9,9 0 12,7 0 0,7 0 0,4 0 0,7 0 6,2-1-3,2-2-5,-5 0 2,0 1-24,-4 1-3,-6 1-21,-8 0-16,-9 0-32,-11 4-65</inkml:trace>
  <inkml:trace contextRef="#ctx0" brushRef="#br0" timeOffset="38812.0443">14087 1707 154,'0'0'77,"0"0"-60,0 0-3,0 0-14,0 0 55,-3 92 3,3-54-18,0-2-18,0 3-10,0-6-2,1-1-6,5-5-4,0-6 0,-2-1 11,-2-6-15,1 0 4,0 0-17,0-6-15,0-1-47,6-5-65</inkml:trace>
  <inkml:trace contextRef="#ctx0" brushRef="#br0" timeOffset="39154.0647">14471 1668 147,'0'0'113,"0"0"-75,0 0-37,0 0 9,85-25-10,-46 19 17,2 2 9,-1 1-26,-6 2 0,-7 1-2,-8 0 2,-5 0-5,-7 0-69,-5 0-147</inkml:trace>
  <inkml:trace contextRef="#ctx0" brushRef="#br0" timeOffset="39399.0445">14640 1683 230,'0'0'36,"0"0"-1,0 0 16,-15 89 30,12-59-46,0 1-20,1-3 8,2 1-22,0-1 1,0-1 3,0 5-1,0 0-8,0-4-25,-5 1 5,0-8-3,1-6-69,-1-5-17,2-5-70</inkml:trace>
  <inkml:trace contextRef="#ctx0" brushRef="#br0" timeOffset="39581.0331">14553 2111 145,'0'0'193,"0"0"-108,0 0-54,0 0-3,0 0-10,0 0-16,39-17 17,-4 10 11,3-1-19,4 1 0,0 1-11,0-2-11,-1 1 11,-2 1-79,-4-2-80,-7 3-91</inkml:trace>
  <inkml:trace contextRef="#ctx0" brushRef="#br0" timeOffset="40409.3054">15003 1632 230,'0'0'108,"0"0"-64,0 0-44,0 0 0,0 0 15,0 111 20,1-74-5,2-4 0,2-2-29,-1-3 1,0-4-2,-2-2 4,1-2-7,-3-7 3,1-4-27,1-4 0,-2-5-33,1 0 4,2-2 13,0-13-9,0-6-13,1 0 53,-4-6 12,1 2 22,-1-4 19,3-3-10,0 1-17,1-4 6,4-1 31,-1 0-47,6 1 19,-2 6 25,4 8-32,-2 8 5,1 5-21,1 7-3,-3 1-3,1 6 3,-1 16 0,1 10 1,-4 3 4,-1-1 10,-2-1 4,-1-5-12,0-6-3,0-4 3,-2-4-2,-2-4 2,1-4-4,-1-4 0,1-2 0,-1 0 0,4 0 0,1-8 2,5-11 12,3-8-2,2-5-7,1-1-5,-1 0 0,-1 4 2,1 7-1,-5 5-1,1 6 0,-5 5-1,-1 3-2,-1 3-1,3 0 3,0 9-13,3 11 14,-2 6 3,1 4 0,-1 3 13,-4-3-11,1 0-5,-3-1 0,-2-4 5,2 1-4,-3-2-1,1-1 0,1-4-11,-1 2-67,1-7-66</inkml:trace>
  <inkml:trace contextRef="#ctx0" brushRef="#br0" timeOffset="40731.2202">15743 1635 376,'0'0'56,"0"0"-14,0 0-30,0 0-12,0 0-7,0 0 7,-3 95 41,0-61 1,1 1-41,2-5 16,0-3-17,0-1 3,0-2 0,0-1-3,0-4-13,2-4-20,-1-1-6,-1-5-12,0-9-97,2 0-40</inkml:trace>
  <inkml:trace contextRef="#ctx0" brushRef="#br0" timeOffset="40960.0672">15763 1617 154,'0'0'132,"0"0"-37,0 0-39,23-83-21,-10 71-18,1 3 22,4 3-31,1 0 5,2 4-8,3 2-4,0 0-1,-1 0 0,-3 0-3,-1 5-21,-4 4-37,-2 4-36,-9-3-50,-4 2-56</inkml:trace>
  <inkml:trace contextRef="#ctx0" brushRef="#br0" timeOffset="41201.0396">15817 1704 113,'0'0'81,"0"0"-25,0 0 3,0 0-16,0 0-12,0 0-20,88 21-3,-67-16 11,-2 0-17,-4 1-4,-1 2 0,-8 3-55,-6 4-43,0 2-52</inkml:trace>
  <inkml:trace contextRef="#ctx0" brushRef="#br0" timeOffset="41421.0256">15744 2010 101,'0'0'125,"0"0"-71,0 0-1,0 0-11,0 0-3,0 0 1,21 20-8,3-19 13,4-1-31,3 0-11,-1 0 14,1 0-17,-1-1 0,-2-7-20,-2 2-69,-3 3-29,-7 0-111</inkml:trace>
  <inkml:trace contextRef="#ctx0" brushRef="#br0" timeOffset="42138.0459">17633 1533 245,'0'0'151,"0"0"-75,0 0-34,0 0-28,0 0-14,0 0 0,0 74 60,0-38-46,0 0 12,0-2-26,0-2 2,0-2 5,0-1-2,1-2-3,-1 0 2,0-2-4,0 0-16,0-6-35,0-2-10,0-11-110,2-6-178</inkml:trace>
  <inkml:trace contextRef="#ctx0" brushRef="#br0" timeOffset="42417.6323">17682 1449 91,'0'0'113,"0"0"-19,0 0-45,0 0-19,0 0-5,93-41-21,-61 39 9,6 2-8,-4 0 3,-3 0 3,-5 0-11,-4 0 0,-4 2-9,-8 7-48,-7-2-49,-3 4-58</inkml:trace>
  <inkml:trace contextRef="#ctx0" brushRef="#br0" timeOffset="42665.0477">17646 1682 29,'0'0'40,"0"0"40,0 0-16,0 0-21,0 0 6,90 4-18,-54-4 1,-2 0-31,-6 0 1,-2 0-2,-10 6-1,-4 3-42,-9 2-96,-3 1-49</inkml:trace>
  <inkml:trace contextRef="#ctx0" brushRef="#br0" timeOffset="42867.0447">17624 1961 87,'0'0'80,"0"0"-17,0 0 0,86 11-20,-51-11-42,4 0 24,2 0-21,-3 0-2,-4 0 0,-1 0-2,-2 2-19,-3 1-81</inkml:trace>
  <inkml:trace contextRef="#ctx0" brushRef="#br0" timeOffset="43616.0487">18210 1512 281,'0'0'111,"0"0"-50,0 0-45,0 0-16,0 0-16,0 0 16,35 51 3,-21-23 10,2 3 26,0-2-29,0-1-2,2-1-8,0-3 3,0 0-3,1-4 0,-1-2 10,0-2-9,-4-2 3,-3-3 1,-3-6-5,-2-2 2,-3-3-4,3 0 2,-2 0 0,5-4 14,5-16-1,-1-2 21,-1-7 1,-2-2-25,-1-3 14,0 3-4,-2-1-11,-2 3 15,0 3-20,-2 0 1,-2 3-5,1 4-1,-1 3-8,2 3-20,2 2-36,2 6 1,2 0-94,-1 4-129</inkml:trace>
  <inkml:trace contextRef="#ctx0" brushRef="#br0" timeOffset="44161.2073">18937 1492 173,'0'0'62,"0"0"24,0 0-44,0 0-17,0 0 14,-96-21-37,75 39 14,-1 8-6,2 8 1,3 3 18,3 2-12,6-5-8,6-4 1,2-2-10,0-6 0,12-4-11,7-1 11,5-4 6,1-4-6,5-4 2,0-5 12,1 0-7,2 0-4,-3-13-3,-3-3 1,-5-5 9,-5-2-5,-8-2 2,-2-4 26,-7-1-19,0-2 12,0 3-2,-13 0-23,1 3 15,-3 4-16,1 4-17,0 5-39,-1 8-99,2 5-52</inkml:trace>
  <inkml:trace contextRef="#ctx0" brushRef="#br0" timeOffset="45293.0576">19261 1405 105,'0'0'120,"0"0"-49,0 0-18,0 0-32,0 0 11,0 0-32,1 12 13,-1 10-19,0 9 14,0 2 16,0 4 0,0 1-19,-1 1 24,-1 0-17,-1-4-7,0-4 1,3-4-3,-1-4-3,1-5 0,0-3 1,0-1-6,0-7 4,0 0 1,0-3 0,9-3 11,8-1-11,9 0 17,10 0-2,4-9 1,4 2-16,-2 1 0,-4 3-2,-5 1-1,-3 2-45,-5 0-94,-1 0-114</inkml:trace>
  <inkml:trace contextRef="#ctx0" brushRef="#br0" timeOffset="45782.3215">19924 1408 222,'0'0'87,"0"0"-11,0 0-15,0 0-15,0 0-46,0 0-6,-20 52 6,12-11 1,2 3 23,5-2-22,1-1 11,0-2-12,13-7 0,5-3 10,0-3-10,0-6-1,1-4 0,-1-4-6,6-4 6,3-8 2,4 0 15,0-4-4,1-10-13,-9-4 4,-4-3 1,-6-2-3,-6-4 16,-1-3-13,-1-2-4,-3-1-1,-2 1 3,0 2-10,0 5-8,0 2-58,-3 3-51</inkml:trace>
  <inkml:trace contextRef="#ctx0" brushRef="#br0" timeOffset="46696.0454">20466 1340 12,'0'0'166,"0"0"-55,0 0-24,0 0 2,0 0-13,0 0-15,-3 0-17,3 0-40,0 0-4,0 0-2,12 1 2,18 1-2,10 3 6,11-1-3,0 1 5,-1-1-6,-9-1 0,-4-1 0,-10-1 3,-5 1-12,-1 0-8,-9-1-31,-3 0-35,-5 2-50,-4-1-76</inkml:trace>
  <inkml:trace contextRef="#ctx0" brushRef="#br0" timeOffset="46962.0706">20642 1394 101,'0'0'157,"0"0"-91,0 0-63,0 0 3,0 0 43,0 0-29,-4 91 19,4-64 12,0 0-34,0-1 16,0-4-29,0 0-1,0 1 1,1-2 9,2 0-13,0-1 0,-1-5-13,-2 0 13,0 0-72,0-3-25,0-1-81</inkml:trace>
  <inkml:trace contextRef="#ctx0" brushRef="#br0" timeOffset="47402.0435">21161 1337 279,'0'0'74,"0"0"-40,0 0-21,0 0-10,0 0 4,0 0-1,57 0 6,-36 0-7,3 0 3,3 0 6,1 0-9,-3 0 0,-2 2-5,-7-1-13,-3-1-51,-7 0-87</inkml:trace>
  <inkml:trace contextRef="#ctx0" brushRef="#br0" timeOffset="47638.0655">21245 1349 182,'0'0'75,"0"0"-57,0 0 13,-36 84 9,26-53-4,5-3-4,4-1-14,1-1-17,0-2 6,0 1-7,6 0 2,1-1 3,0-2-4,-2-1 4,-2-1-5,0-2-49,-3 0-36,0-4-86</inkml:trace>
  <inkml:trace contextRef="#ctx0" brushRef="#br0" timeOffset="47854.0494">21136 1792 188,'0'0'202,"0"0"-103,0 0-49,0 0-16,0 0-20,0 0-4,48 0 23,-20 0-24,6 0-2,2 0-4,5 0 1,0 0-8,-4 0-16,-1 0-54,-6-2-21,-3 0-12,-8-1-38</inkml:trace>
  <inkml:trace contextRef="#ctx0" brushRef="#br0" timeOffset="48493.6563">21698 1366 339,'0'0'64,"0"0"-21,0 0-39,0 0-1,-83 33-6,54 1 13,0 6 5,6 2 11,10-3-20,10-3 7,3-4-8,3-7-2,13-1-3,8-4 13,4-4-12,-1-2 9,0-8-10,1-6 44,-3 0-38,0 0 2,2-12 10,-4-11-14,0-5 8,-4-4-12,-2-4 0,-7-3 7,-4-1 1,-6 1-7,0-3 6,-7 3-4,-10 3-4,-1 5 1,1 6-25,0 11 3,1 6-87,1 8-32,1 0-172</inkml:trace>
  <inkml:trace contextRef="#ctx0" brushRef="#br0" timeOffset="49065.0654">22058 1394 275,'0'0'99,"0"0"-25,0 0-19,0 0-9,0 0-46,0 0-21,-1 42 11,-3-3 10,0 3 14,1 3-6,0-6-4,1-3 7,2-3-5,0-6-4,0-4-2,0-1 0,0-4 3,0-3-3,0-5-14,3-5-18,0-5-48,3 0-29,-1-3 11,4-15-46</inkml:trace>
  <inkml:trace contextRef="#ctx0" brushRef="#br0" timeOffset="49414.5208">22079 1530 36,'0'0'93,"0"0"-4,1-94-55,5 70-5,3 6-5,0 6-15,-4 9 48,-1 3-12,4 0-37,2 20-5,2 13 4,2 8-1,0 3 13,-2 2-16,3-4 27,2-4-20,2-7 1,5-4 24,-2-4-29,2-6-5,0-5 10,-3-6-8,-2-5 21,1-1-6,-4 0 2,2-11 29,-2-8-28,-2-7 5,-4-1-12,1-3-8,-4-3 16,-1 0 1,0-2-7,0-1-15,-2 1-1,1 1-4,1 1-41,-1 4-34,1 8-19,-3 6-102</inkml:trace>
  <inkml:trace contextRef="#ctx0" brushRef="#br0" timeOffset="50172.2671">23621 1388 137,'0'0'124,"0"0"-45,0 0-37,0 0-30,0 0 22,0 0-19,-45-6 11,26 29-6,-3 10-20,0 6 23,2 3 4,5-1-27,8-5 19,5-3-19,2-3 5,3-4-6,18-4 4,6-2-2,6-9 9,1-4-7,4-7 6,-1 0-5,0-2-4,-3-13 14,-6-6-9,-6-4 1,-6-4 1,-9 1 0,-7-4-4,0 2-3,-7-3 0,-14-1 0,-3 3 0,3 2-3,4 8-7,3 5-60,5 8-31,8 4-157</inkml:trace>
  <inkml:trace contextRef="#ctx0" brushRef="#br0" timeOffset="50545.7985">24082 1387 312,'0'0'83,"0"0"-44,0 0 19,0 0-28,0 0-30,0 0-1,0 55 1,-3-19 38,0 1 9,2-3-43,-1-2 2,2-4-5,0 0 9,0-3-7,2-4-3,2-1 0,1-5 6,0-3-6,-1-3-23,-1-6-35,1-3-41,1 0-1,-2 0 5,1-14-157</inkml:trace>
  <inkml:trace contextRef="#ctx0" brushRef="#br0" timeOffset="50772.0544">24103 1302 125,'0'0'114,"0"0"-59,0 0-26,0 0-14,0 0-10,81-36 20,-59 35-9,1 1-3,-5 0-3,1 0-10,2 0 0,-3 1-11,3 9-73,-3-3-69</inkml:trace>
  <inkml:trace contextRef="#ctx0" brushRef="#br0" timeOffset="51010.0007">24032 1513 144,'0'0'47,"0"0"-40,0 0 37,0 0 15,106 14-21,-78-14 8,-1 1-18,-3 1-4,-2 1-11,0 1-9,0-1-8,-5 2-13,0-4-84,-7 2-127</inkml:trace>
  <inkml:trace contextRef="#ctx0" brushRef="#br0" timeOffset="51959.0552">25657 1305 178,'0'0'54,"0"0"-20,0 0 5,0 0-12,0 0 5,0 0-15,-77-77-10,61 75 8,-6 2-15,1 0 0,-3 2 6,0 12-1,6 1-5,2 5 0,4 2-10,4 1 10,7-1 0,1 1 2,0 0-7,13-1 6,7 1-1,5-1 24,3-1-22,2 0 10,0 2-12,-2 1 2,-2 2-2,-1-2-1,-5 0 1,-3-3 0,-3-1 4,-4-2-8,-4-3 4,-6-3 0,0-1 2,-6-3-2,-15-2-2,-7 1 0,-6-4 2,-5-2 0,-1-1 0,7 0 0,5 0-9,8-7 28,4-4-38,4 0 19,4 2-88,4 2 9,4 1-21,0 3-38</inkml:trace>
  <inkml:trace contextRef="#ctx0" brushRef="#br0" timeOffset="52386.049">26267 1242 368,'0'0'95,"0"0"-57,0 0-38,0 0-21,0 0 21,-39 78 28,20-40 10,-1 1-8,5-1-17,2-3-12,1-2 15,3-2-14,-4-2 4,-1-1-6,-2 0 6,-1-3-12,-1-2 6,2-4-15,-2-4-17,3-1-35,0-5-35,3-6-76</inkml:trace>
  <inkml:trace contextRef="#ctx0" brushRef="#br0" timeOffset="52664.0953">25953 1248 206,'0'0'118,"0"0"-80,0 0 22,0 0 4,0 0-64,0 0 0,0-4-18,9 26 18,5 3 8,4 0-6,-1-1-2,2 0 0,1-3-5,1-1-8,-4-5-77,-3-4-101</inkml:trace>
  <inkml:trace contextRef="#ctx0" brushRef="#br0" timeOffset="53260.0452">26683 1325 242,'0'0'94,"0"0"-35,0 0-40,0 0-18,-85-44 1,62 44-2,6 0 0,2 0-1,3 11-2,3 5-1,1 7-2,4 3 5,1 2-4,3 2 5,0 4 0,1-3 5,14-1-5,6 0-5,4-3 5,5 2 1,2-2 21,-3 0-18,-2-3 1,-6-4-1,-4-1 2,-7-4-4,-4-2-2,-3-6 4,-3-1 1,0-1-5,0-1 6,-9 0 16,-11-1-17,-8 1 7,-3-3-12,-6-1-9,0 0-24,1 0-92,0-6-102</inkml:trace>
  <inkml:trace contextRef="#ctx0" brushRef="#br0" timeOffset="53738.0586">26896 1313 298,'0'0'135,"0"0"-112,0 0-20,0 0-3,0 0 19,91-1-14,-45-1 11,-1-1-3,-3 0-9,-8 3-5,-5 0 1,-10 0-9,-4 0-23,-7 0-89,-7-3-113</inkml:trace>
  <inkml:trace contextRef="#ctx0" brushRef="#br0" timeOffset="53991.0627">27078 1308 144,'0'0'129,"0"0"-85,0 0-16,0 0 22,-46 83 13,36-56-32,5 1 15,4 0-27,1-1-17,0-1 18,0-1-17,0-2-3,0 1 0,0-1 9,1 1-12,2-2 3,0-1-27,3-1-18,-2-5-26,6-3-14,0-3-48,0-3-71</inkml:trace>
  <inkml:trace contextRef="#ctx0" brushRef="#br0" timeOffset="54302.0835">27361 1382 350,'0'0'79,"0"0"-2,0 0-52,0 0 31,0 0-56,0 0-41,4 30 41,-4 5 0,0 1 8,0-2 14,-6 1-18,-3-4-2,4-2-2,2 0 7,3-3-6,0-2-1,0-6 0,0-3 0,-1-6-24,1-3-26,0-4-70,0-2-92</inkml:trace>
  <inkml:trace contextRef="#ctx0" brushRef="#br0" timeOffset="54567.067">27405 1280 277,'0'0'76,"0"0"23,0 0-60,0 0-14,0 0-2,0 0-22,72-53 8,-50 53-9,0 0 0,-1 1 0,0 9-14,1 0-1,1 2-4,4 1-17,-3-2-12,-2 3-50,-5-4-36,-7 1-41</inkml:trace>
  <inkml:trace contextRef="#ctx0" brushRef="#br0" timeOffset="54816.6045">27357 1501 107,'0'0'67,"0"0"19,0 0-32,0 0-11,0 0-28,96 21-6,-68-19 5,-4 4-12,-3 0-2,-8 4-23,-6 2-88,-7 0-51</inkml:trace>
  <inkml:trace contextRef="#ctx0" brushRef="#br0" timeOffset="55033.5866">27250 1774 23,'0'0'76,"0"0"26,100 3-39,-60-3 13,0 0-40,-4 0 11,0 0-20,-2 0-25,1 0 12,-2 0-14,-2 0-4,2-2 3,-2-4-104,-3 0-116</inkml:trace>
  <inkml:trace contextRef="#ctx0" brushRef="#br0" timeOffset="55946.0586">27984 1354 198,'0'0'106,"0"0"-87,0 0-18,0 0 13,0 77 38,-6-44 4,0-1-27,2 2-9,1-4 3,0-3-22,-1-5 4,3 1-5,-1-2 2,-1 0-4,2-1 4,-1-4-1,2-2 8,0-5-9,0-4-16,0-2-29,0-3-38,0 0 21,0 0 33,3-11 16,0-9-17,2-2 3,1-5 26,-1-2 1,1-4 0,1 0 15,-1-2-11,-2 0 14,4 1 21,1 0-33,1 2 1,4-2-7,2 6 0,-1 1-1,3 7 1,-6 7 0,-2 5 6,-5 7 3,-2 1 18,1 0-27,2 8 3,0 14-3,3 5 5,-5 5 28,1 1-8,0-2-22,-4-2 5,5-6-8,-6-5 3,0-5-3,3-5 8,-3-2-2,0-5 2,0-1-5,4 0 4,8 0-7,1 0 0,4-9 30,7-6-25,0-3-3,-6-2 5,-2 1-1,-5 1-6,-2-2 0,5 5 3,-1 2-3,-3 5 2,-3 4-1,-4 2 5,0 2-1,0 0-10,2 9-14,-1 11-1,0 7 20,-4 3 10,0 4 4,0 0 15,-10-1-25,3 0-3,1-4-1,-3-3 0,3-1 5,0-3-5,-2-2 1,2-5-4,-1-3-31,3-3-21,4-4-43,-2-2-64</inkml:trace>
  <inkml:trace contextRef="#ctx0" brushRef="#br0" timeOffset="68593.0644">2545 4213 24,'0'0'114,"0"0"-57,0 0-7,0 0 35,0 0-28,0 0-8,0 0 14,4-4-40,-1 4 1,6 0-24,6-1 2,9-1-2,8 1 1,3-3 4,1 3 9,3-2-13,-5 0 2,2 0-3,0 2 0,-1-1-2,-3 2 2,-8 0-21,-3 0-26,-7 0-54,-3 0-32,-8 3-57</inkml:trace>
  <inkml:trace contextRef="#ctx0" brushRef="#br0" timeOffset="68959.0673">2800 4229 198,'0'0'120,"0"0"-107,0 0-13,0 0 0,0 0 13,0 0 56,0 66-14,6-41-50,-3 1 25,0 2 5,0 1-24,1 6 0,-2-2-9,-2-3 24,0 0-20,0-7 0,0-1-3,0-2 1,0 1-4,1-7 0,-1-3-35,3-3-67,5-8-26,-4 0-134</inkml:trace>
  <inkml:trace contextRef="#ctx0" brushRef="#br0" timeOffset="73836.0729">3124 4498 49,'0'0'176,"0"0"-153,0 0-13,0 0 19,0 0-16,0 0 1,0 0-14,0 0 5,0 0 6,0 2-9,7-1 8,-4-1-10,5 0 3,1 0 5,4 0-2,-1-1-2,6-10-2,-5-1-2,2-2-5,0-4-2,-2 2-12,-5 1 18,1 1-15,-6 5 7,3-1 5,-6 2-2,0 2 6,0 5 2,0-2-1,0 1 12,0 1-9,0-1 4,0 2 2,0 0-7,0 0-6,0 8-3,0 5 6,0 4 3,0 2 1,0-4-4,0 2 0,0-1 0,7-2-1,-1 1 1,0-3 0,2-3-3,2 0 7,2-3-4,-3 0 0,1-3-1,1-3-10,-2 0 5,1 0 4,-1 0-3,-3-1 5,0-7 0,-1-1 2,2-3-1,4-1-1,2-1 0,2-4-15,3-2 13,1 2-2,-4 0 4,0 4-1,-4 6 7,-3 2 1,-3 2 13,1 3-18,-3 1 7,6 0-7,0 0-2,0 8 6,0 3-5,1 3 13,-1 4-3,0-1-8,-3 1 10,1-1-11,-2-1-2,-2-1 5,-3-3-1,0-2-4,0 0 0,0-3 0,0-4 0,0-3 0,0 0 3,0 0 3,0-5-6,0-10-42,0-6 17,0 0-3,6 2 27,3 2-15,3 2 2,-2 2 13,1-1-2,4 1 1,0-1 2,1 3 0,-4 4 0,1 4 0,-4 3 5,-1 0 0,2 0-5,1 5-2,-4 7 0,-1 1 2,1-1 20,-2 0-19,-2-1 5,3-2-3,-3-2 1,0-1-4,2-3 0,-3-3 2,1 0-6,3 0 4,3-10-7,9-8 2,3-9-46,3 1 6,-5 6 29,-5 7 16,-8 7 23,1 4 4,-7 2 21,3 0-37,5 0-2,-2 11 16,1 5-2,0 4-3,1 3 21,1 1-40,4-3 10,-2-3 14,1-3-24,3 0 19,-2-5-12,5-7 4,-3 0 12,4-3-17,-1 0 6,5 0-7,2-16 1,3-5 8,-1-6-12,-3-2-2,-4 3 10,-4 0-4,-6 1-7,-5 4 0,-2 2 5,-3 2 1,0 4 1,-8 2 15,-5 7 8,-5 1-21,4 3 11,0 0-20,-3 12 0,2 7-2,5 6 2,4 0 0,6-1 0,0 0 3,0-4-3,12-1 0,4-6 0,12-2 0,1-3 0,1-8-1,8 0-7,-3-6-78,-10-9-93</inkml:trace>
  <inkml:trace contextRef="#ctx0" brushRef="#br0" timeOffset="74428.0719">3219 4229 154,'0'0'433,"0"0"-385,0 0-1,0 0-15,0 0-25,0 0 8,-7-14-15,7 14-30,0 0-87,0 11-165</inkml:trace>
  <inkml:trace contextRef="#ctx0" brushRef="#br0" timeOffset="75392.754">5086 4064 211,'0'0'120,"0"0"-106,0 0-6,0 0-1,0 0-5,0 0 49,14 74-9,-11-42-19,-1-2 23,4 0-14,-3 0-32,0-5 12,3-2-3,-3 3-13,1-5 4,-2-2 0,-2-1 4,1-4-4,-1 0-23,0-3 22,0-1-52,0-7 11,0 0 4,0-3-46,0 0-71</inkml:trace>
  <inkml:trace contextRef="#ctx0" brushRef="#br0" timeOffset="75726.0735">5108 3987 170,'0'0'97,"0"0"-38,0 0-11,0 0 1,0 0-19,0 0-28,43-35 11,-16 30-7,0 3 6,-2 1-12,-1 0 3,-1 1-4,-4 0 1,0 0-15,-5 0 15,-5 7-67,-2 4-33,-7-1-26,0 1-22</inkml:trace>
  <inkml:trace contextRef="#ctx0" brushRef="#br0" timeOffset="75986.0712">5117 4203 76,'0'0'125,"0"0"-79,0 0 2,0 0 17,0 0-34,82 0-16,-62 0 13,-1 0-26,0 0 4,-2 0-3,-1 5-3,-4 2-9,-4 1-81,-4 2-120</inkml:trace>
  <inkml:trace contextRef="#ctx0" brushRef="#br0" timeOffset="76227.0569">5139 4415 148,'0'0'128,"0"0"-115,0 0 38,0 0 5,0 0-17,85-6-35,-59 6 12,-1 0-16,2 0 0,0 0 7,0 0-7,1 0 0,2 1-1,-2 3-33,-1-4-31,-9 0-92</inkml:trace>
  <inkml:trace contextRef="#ctx0" brushRef="#br0" timeOffset="78939.0608">5526 4201 70,'0'0'159,"0"0"-107,0 0-20,0 0-24,0 0-5,0 0-2,4 23 1,8-8 22,2 3-23,2 1 17,1 3-7,0-4-3,1 0 7,-3-2-13,0 0 2,-3-1 6,0-5-8,1-1-2,-4-3 0,2-3 0,-1 0 5,-1-3-4,-1 0 0,2-3 3,-1-14-3,2-1-2,-3-4-2,-3 1-6,-4-2 9,1 2 1,-2 2 0,0-2-1,0 1-1,0 2-1,0 1 2,0 2 0,0 5 12,0 4 3,0 0 10,0 2-9,0 0-16,7 1-1,4 3-4,8 0-1,2 0 4,2 0 3,2 0-1,0 0 1,2 0 4,0 0-5,1 0 0,0-1-1,4-1 0,-1-1 2,-4 0 2,-6 2-3,-5-1 2,-8 2-4,-4 0 2,-2 0 0,-2 0 2,0 0-1,0 0-1,0 0 29,0 0-8,-3 0-10,-8 0-11,-3 12 9,-2 6-14,0 5 6,6 0-1,-1 1 0,7-3-3,1-2 1,3-2 1,0-2 1,0-3-2,10-1 4,5-4-2,-2-1 0,1-1 10,7-5-10,-3 0 0,7 0 3,-1-10 5,-2-3-8,-5-3-14,-4-1 6,-7 0-18,-3-1 10,-3 1-6,0-1-7,-1 2 23,-11 1-10,0 1 16,0 2 10,-1 3-9,2 2 13,3 2-2,3 5-4,2-1 29,3 1-25,0 0-12,0 0-2,0 0-20,0 0 18,7 4 4,2 3 0,5-2 10,0-2-4,-2-3-6,3 0 1,5 0 14,-1 0-9,0-3-6,-2-6 4,-1-1 5,1-4 0,-3-4-9,0-2 18,-3-4-9,-1-2 38,-4-5-43,-3-4-2,-3-2 25,0-1-20,0 2-5,0 5-2,-5 5 5,-4 8 10,2 9 0,3 4 1,-1 5-2,2 0-14,-5 13-7,1 15-1,-3 13 11,4 6-7,3 2 6,3 4-2,0-2 1,0-2 2,0-3-3,0-7 0,9-5-4,2-6 2,0-6 2,3 1 0,-3-5-4,1-4 10,-1-3-10,1-6 4,0 0-2,1-3-3,2-2 9,3 0-4,3 0 6,1-7-5,-1-9-2,4-5 0,-5-1-16,-2 1 13,-3-2-16,-4 1 13,-3 1 1,-5 3-3,0 4 8,-3 4 0,0 2 1,0 7 3,0-1 4,0 2-1,0 0 6,0 0-11,0 0-2,0 0-13,-3 10 3,0 6 8,0 4 3,3-1 0,0-2 0,0-4 3,0-2-3,0-5 0,3-1 0,3 0-1,2-3 1,0-1 0,7-1 8,0 0-3,5 0-5,2-4 0,-6-5-2,-2 0-4,-5-2 3,1-3 3,-2 3-4,-5-2 3,-2 3 1,-1 2 0,0 1 1,0 4 22,0 1-10,0 1-13,0 1 0,0 0-4,0 0-5,0 3-10,3 9 14,3 3 5,1 2 0,1-1 0,1 1 2,0-4 4,1 1-6,-1-5 0,-1-3 1,2 0 2,-1-5-3,2-1 3,5 0 2,-1-6 1,4-9-7,-5-3 1,4-2-11,-6-2 6,-4-3 4,0-3 1,-5 0-3,0-3-11,-3 0 12,0-2 2,0 0 0,0-1 29,-3 2-2,0 0 4,-2 3-7,4 7-22,-1 5 21,0 7-3,0 5-17,1 4 15,-1 1-18,2 0-2,0 0 0,0 4-26,0 19 19,0 7 6,9 8 6,0 1-4,2 0 2,-1 0-1,-3-3 0,-1-3 1,2-3-1,-5-3 3,7-4-2,-4-4 2,3-4 4,0-2-7,0-3 0,0-2-1,3-5 1,1-2 0,1-1 2,5 0 10,0-11-11,1-6 3,1-6-4,-3-3-24,-5 3 24,-4 0-10,-6-2 10,-3 4-3,0 3-18,0 3 12,0 8 5,0 4 0,0 3 0,0 0 4,0 1-22,0 16 18,0 5-1,2 1 5,5 1 5,-1-4 5,0-4 4,3-2-14,1-3 0,-1-4 8,-1-3-3,1-2-9,4-2 4,1-2-75,0-16-56,0-4-307</inkml:trace>
  <inkml:trace contextRef="#ctx0" brushRef="#br0" timeOffset="79189.0746">7286 3909 473,'0'0'82,"0"0"-82,0 0 28,0 0-11,0 0 1,0 0-4,-4-1-11,4 1-6,0 0 3,0 0-14,0 0-3,0-2-90,0 1-91</inkml:trace>
  <inkml:trace contextRef="#ctx0" brushRef="#br0" timeOffset="79467.0648">6927 4009 238,'0'0'171,"0"0"-128,0 0 5,0 0 46,0 0-73,0 0 0,58-5-21,-22-2 6,1-1 5,2 1-11,-1 1 0,0-1-2,-4 2-55,-4 0-42,0 2-46,-8-1-176</inkml:trace>
  <inkml:trace contextRef="#ctx0" brushRef="#br0" timeOffset="80959.0813">7513 4046 216,'0'0'63,"0"0"2,0 0-40,0 0 13,0 0 29,0 0-46,0-14 2,0 14-23,0 0-16,-3 0 10,0 4 6,-2 9 2,1 4 2,3 1-4,-1 1 0,2 3-3,0-4 10,0-2-8,0-1 1,6-1 0,3-4-5,3 0 11,3-6-6,1-1 0,4-3 1,0 0 5,-3 0-6,4 0 6,-8-7 4,-1-3-4,-6 2-6,-4-3 4,-2-1-1,0-2-3,-8-1 0,-7 2-17,-1 1 13,-5-1-30,5 5 8,2 0 19,2 2-25,3 3 31,3 2 2,2 1 3,1-2 2,1 2 1,2-1-6,0-1-1,0-1 5,0 0 10,3-3-6,9 0-3,5-3-1,-2 3-2,4 2-3,-2-1 4,0 5-2,1 0 10,0 0-12,1 6 7,0 7-4,-3 4 0,-4 1-3,1 1 5,-7 1 0,0-2 10,-3-1-14,0 0 3,0-6 0,-3-2 2,3-3-7,-3-4 1,0-1 0,0-1 12,0 0-3,1 0 7,2-11 16,2-9-30,1-6-3,2 1 1,0 1 0,3 4-8,-2 5 8,0 4 0,6 5-1,-5 6-6,3 0 6,3 0-3,-2 10-12,0 6 13,-1 0 3,-1 2 0,0-1 5,1 0-4,-2-1-1,4-4 0,0 0-23,4-1-38,1-8-27,2-3-122</inkml:trace>
  <inkml:trace contextRef="#ctx0" brushRef="#br0" timeOffset="82454.071">9018 3922 203,'0'0'115,"0"0"-103,0 0 40,0 0-26,0 0-19,0 0 13,-70 8-16,60 10-4,2 3 23,1 4-22,2-1 31,0-2-26,5 1-5,0-4 11,0-2-2,0-2-10,4-3 0,3-3 0,2-1-2,2-4 2,2-4 0,4 0 6,-1 0-3,3-1 7,-7-7-9,-3-2 9,-4-4 3,-2-1-12,-3-3-1,0-2 7,0 2-4,-6-1-3,-3 1 0,-3 1 3,2 2-3,2 2 0,2 2 0,0 4 0,3 4 4,-1 0-4,2 3 4,2 0-4,0 0 1,0 0-1,0 0 0,7 0-11,7 0 16,4 0-8,-2-5 3,4-1 0,-2-3 4,1-2-2,-1-4-1,-2-1 2,-1-7 2,-1-1-5,-4 0 3,0-3 2,-5 1 7,1 2 10,-6 4-5,0 1 19,0 4-25,0 1 16,0 7-15,0 4-6,-3 2 29,3 1-22,0 0-12,0 0-1,-3 0-6,3 8-9,0 17-3,0 9 18,-2 8 2,2 1-2,0 0 0,0 2 4,0 1-3,0-1-2,0 0 1,2 0-1,1 0-1,3-3 2,0-4 0,1-3 6,1-6-3,1 2-3,-3-4 0,6 2 2,-3-4 0,-5-4-2,2-2 0,-1-8 1,-4-5-1,2-3 0,-3-3-8,0 0-1,0 0 9,0-1 2,0-11-2,0-6-11,0 0-21,0 1 2,-6-2 27,-3-1 1,0-4 0,-1-5 2,-1-3 0,1 1 0,-2 1-24,5 6 5,-1 6 13,3 6 5,4 3 1,1 4 19,0 1 8,1-4-13,19 1-12,13-6-2,8 3 0,6-2 0,5-2-8,-7 4-22,-5 2-51,-10 1-65,-12 3-173</inkml:trace>
  <inkml:trace contextRef="#ctx0" brushRef="#br0" timeOffset="83381.3221">10522 3828 266,'0'0'155,"0"0"-94,0 0-14,0 0 5,0 0-48,-80-51 1,62 51-3,-2 0 6,1 8-8,-2 13 0,2 4 1,4 4-6,3 1 8,6-3-3,1-3 0,5-1 0,0-5-9,0-2 9,8-4 0,4-1 0,3-7 4,0-2-4,4-2 0,0 0 0,2-8 9,2-10-9,-3-1 0,-4-1-3,-3 1 7,-7 2-5,-3 5 2,-3 3-1,0 6 59,0 2-3,0 1-11,0 0-29,0 0-16,0 0-11,1 11-4,5 7 15,5 0-1,2-1 4,8-2-3,-1-1 0,3-2-20,7-3-7,-3-2 2,4-2-14,-1 0-9,-3-4-99,-3-1-142</inkml:trace>
  <inkml:trace contextRef="#ctx0" brushRef="#br0" timeOffset="84479.1052">12017 3596 136,'0'0'64,"0"0"-6,0 0-9,0 0-3,0 0-24,-92-39 9,72 39-4,2 0-24,-1 0 30,1 11-30,-1 5 4,-2 10-12,1 4 19,0 5-14,3 2 8,1 1 3,7 0-9,6-4-2,3-2 0,0-4-10,6-2 6,7-2 4,8-4 0,3-4-9,7-2 9,8-7 25,-2-2-20,3-3 3,-4-2-8,0 0-2,0-9 1,0-2-92,-8-1-113</inkml:trace>
  <inkml:trace contextRef="#ctx0" brushRef="#br0" timeOffset="85384.7047">12280 3547 154,'0'0'250,"0"0"-155,0 0-14,0 0-3,0 0-36,0 0-23,0-8-4,0 8-15,0 14-13,0 8-7,0 12 20,0 5 6,0 0-6,0 0 2,0-1 0,0-4 1,0-4-3,-2-4 0,2-7-2,0-2 2,0-5 0,0-5 2,0 0-1,8-3-1,2-2-4,5-1 4,3-1 0,3 0 6,3 0-6,1 0 0,1-3-2,-1-3-23,0 1-16,-1 1-27,0 2-47,-3 1 4,-2-2-128</inkml:trace>
  <inkml:trace contextRef="#ctx0" brushRef="#br0" timeOffset="85912.5717">12864 3561 155,'0'0'137,"0"0"-59,0 0-14,0 0-51,0 0 31,0 0-28,-102-41-14,78 54 34,1 13-33,3 7 4,3 5-7,4 1 15,7 0-3,4-3-12,2-3 0,0-6-3,11-3 6,5-4-3,5-6 1,-2-6 1,5-2 14,3-6-10,1 0-2,2-4 19,-2-11-19,-5 0 1,-4-3 0,-8-2 0,2-4 26,-7-6-25,0-4-1,-4 0-5,-2-3-2,0 2 1,-5 2-9,-7 8-30,-3 5-12,0 8-60,1 4-73</inkml:trace>
  <inkml:trace contextRef="#ctx0" brushRef="#br0" timeOffset="86609.4857">13427 3500 271,'0'0'111,"0"0"-20,0 0-11,0 0-16,0 0-42,0 0-13,-91-69-1,64 69-5,-4 1-6,0 16 0,-1 2 3,5 3 2,6 0-2,7 2 0,4 1-9,6 1 1,4 1 8,0-3-1,6 2 0,18-2-4,6-3 5,5 0 0,1-3-1,2-2 14,-7-2-13,-3 0 0,-5 1 0,-7-1-4,-3 1 4,-5-2 0,-3-2-1,-5-1 4,0-2-7,0-1 4,-2-2 0,-12-1 0,0 0 0,-4-4-14,-3 0-29,-3 0-42,-3 0 10,-3-7-18,-1 0-60</inkml:trace>
  <inkml:trace contextRef="#ctx0" brushRef="#br0" timeOffset="87127.0864">13734 3458 332,'0'0'127,"0"0"0,0 0-79,0 0-8,0 0-40,0 0-15,-3 45 15,-4-7 1,1 1 1,5 0-4,1-4 12,0-5-10,0-3 0,0-3 3,0-3-4,0-2 1,0-2-7,0-5 1,0-3-64,0-8-25,0-1-39,4 0-81</inkml:trace>
  <inkml:trace contextRef="#ctx0" brushRef="#br0" timeOffset="87355.0827">13745 3417 328,'0'0'62,"0"0"-43,0 0-9,0 0 16,92-75-24,-71 71 9,-2 2-11,1 2-6,-2 0 3,-5 0-13,1 9-29,-4 3-20,-4 1-52,-3 0 5</inkml:trace>
  <inkml:trace contextRef="#ctx0" brushRef="#br0" timeOffset="87573.1001">13783 3565 17,'0'0'294,"0"0"-278,0 0 1,0 0-10,0 0 49,0 0-3,51 6-35,-27-6 0,-2 0-18,-2 4-4,-1 2-1,-8 5-62,-4 1-61,-7 1-54</inkml:trace>
  <inkml:trace contextRef="#ctx0" brushRef="#br0" timeOffset="87796.0881">13769 3795 117,'0'0'63,"0"0"7,0 0 1,82 5-16,-56-5-23,3 0 16,2 0-37,-2-2-6,1 0-1,-4 2-4,-3 0 0,-1 0-28,-4 0-77,-3 0-124</inkml:trace>
  <inkml:trace contextRef="#ctx0" brushRef="#br0" timeOffset="88352.0825">14364 3402 368,'0'0'145,"0"0"-109,0 0-36,0 0-20,0 0 20,0 86-2,0-44 6,0 0 40,0-1-43,-1-3-1,1-8 1,0-6 9,0-3-16,0-4 6,3-6-33,2 0-20,0-5-78,-1-6-126</inkml:trace>
  <inkml:trace contextRef="#ctx0" brushRef="#br0" timeOffset="88713.0865">14286 3346 362,'0'0'73,"0"0"24,0 0-66,0 0-13,0 0-14,0 0-4,102-57 0,-61 65 8,1 15-8,-1 5 0,-4 5 0,-3 3-8,-10 1-1,-3-3 9,-12 2-1,-4 0 5,-5 0 0,0-1-4,-2 0 0,-11-4 17,-7-2-14,-1-4-6,-6-2-15,-1-4-13,-3-3 25,-1-6-56,-1-2 28,1-5-11,0-3-88,-6 0-63</inkml:trace>
  <inkml:trace contextRef="#ctx0" brushRef="#br0" timeOffset="89449.4565">13090 3894 89,'0'0'49,"0"0"-14,0 0-5,0 0-3,0 0-6,0 0-10,-12 5-11,15-2 18,9 0-18,6 1 60,4 3-16,7-1 2,2-1-43,6 2 10,3-1-6,2-2-4,6-3-6,-5 2-40,-1-3-65,-8 0-108</inkml:trace>
  <inkml:trace contextRef="#ctx0" brushRef="#br0" timeOffset="90484.0956">15164 3044 206,'0'0'65,"0"0"-17,0 0 1,0 0-45,0 0-1,0 0 39,-33 60-29,25-15 17,1 14-12,1 9-13,3 4 21,-1 3-20,4-2 5,0-6-1,0-5-8,14-5-2,7-7 0,6-5 1,10-4-6,4-10 5,2-4-5,2-5-33,-2-11-64,-5-6-77</inkml:trace>
  <inkml:trace contextRef="#ctx0" brushRef="#br0" timeOffset="91592.0613">15808 3512 292,'0'0'77,"0"0"-59,0 0 3,0 0-15,0 0-1,0 0 23,-71 66-26,69-40-2,-1 0 14,3-4-14,0-1 13,2-4-13,8-4 5,6-2-5,-1-2 2,6-6-2,1-2 0,1-1 8,2 0 7,-1-11-13,-2-2 4,-6-2-6,-5-3 12,-8 0-14,-3-1 2,0-2 0,-5 0 1,-7 1-1,-4 2 0,-1 3 19,-1 1-11,1 5-4,4 0-4,3 6 0,4 0 29,4 3-28,0 0 2,2 0-3,0 0-27,2 0-10,12 0 13,5 0 24,6 0 15,0 0-15,1 0 0,2 0-3,-4-7 5,-5-3-4,-6 2 0,-7 0 2,-6-1 8,0 0 1,0-3 2,-8 0 2,-4 0 0,-3 1-12,2 1 2,3 2 2,2 2 22,3 3-24,5 0 8,0 3-11,0 0 6,0 0-12,6 0-8,17 0 14,10-2 3,5 2 8,5 0-11,-1 0 0,-3 0 1,-6 8-4,-8 6 3,-7 5-18,-7 2 11,-7 4-9,-4 1 16,0 6 0,0 0-2,0-2 1,0-3 1,0-3 0,0-4 1,15-2 5,6-3-6,6-5 0,1-3 5,5-2-10,0-5-5,0 0-76,-2 0-114</inkml:trace>
  <inkml:trace contextRef="#ctx0" brushRef="#br0" timeOffset="92412.1298">17442 3130 231,'0'0'56,"0"0"23,0 0-5,0 0 4,0 0-19,0 0-50,0-5-9,-3 34 0,-2 13 0,2 5 8,3-1 0,0-4-2,0-4-6,3-5 0,5-4 1,1-3 3,0-3-4,-3-2-6,1-5-6,0-3-17,-1-7-10,1-4-35,0-2 0,2 0-6,-5-3-88</inkml:trace>
  <inkml:trace contextRef="#ctx0" brushRef="#br0" timeOffset="92756.0895">17370 3091 351,'0'0'88,"0"0"-9,0 0-14,-13-89-41,13 75-3,3 2-21,10 3 1,6 6-6,4 3 4,6 0-4,0 11 5,4 11 0,-3 5-3,-3 5 3,-8 0 0,-8 1-1,-5-3 4,-5-3-4,-1-1 1,0-5 0,-9-2-8,-11-4-3,-6-2 9,-3-3-21,1-3 2,1-1-55,5-2-31,5 0-97</inkml:trace>
  <inkml:trace contextRef="#ctx0" brushRef="#br0" timeOffset="94196.0906">18388 3119 223,'0'0'88,"0"0"-88,0 0-93,0 0 54,0 0 39,0 0 12,-42-57-2,39 57-7,3 0-3,0 0 0,0 0-1,0 0-2,0 0 3,0 0-2,6 5-46</inkml:trace>
  <inkml:trace contextRef="#ctx0" brushRef="#br0" timeOffset="108611.1038">17830 3081 125,'0'0'57,"0"0"-8,0 0 13,0 0-41,0 0 10,0 0-4,0 0-20,-3-3 24,3 3-11,0-1-11,0 1 18,0 0-21,0-1-3,0 1-3,0 0 11,0 0-14,0 0 3,0 0 0,0 0-1,0 0 2,0 0-2,0 0-2,0 2-18,0 15 15,0 5 6,0 8 0,0 4 2,0 0 2,0 0-8,0-4 4,0-3 0,0-5 0,0-1 2,0-1 0,0-3-1,0-4 2,-2 2-4,2-3 1,-1 0-20,1-3-20,0-1-44,0-4-63</inkml:trace>
  <inkml:trace contextRef="#ctx0" brushRef="#br0" timeOffset="109219.9438">17855 3261 128,'0'0'47,"0"0"-42,0 0-3,0 0 2,0 0 2,79-14-6,-55 14 0,1-1 1,-2-1 3,-2-1-4,-2 2 0,0-3 0,-1 0 3,0 0-4,-3-4 1,0 2-8,-6-3 1,-1 0 7,-4-3 2,-4-2 16,0-2-11,0-1 43,0-3-24,0 4 13,-6 1 13,0 2-22,2 3-4,0 2 2,1 0-18,2 3 10,-2 2-18,0 2 7,2 1 15,1 0-20,0 0-4,0 0 0,0 0-5,0 0-6,0 17-10,0 8 16,0 7 5,0 4 2,0 3 3,0-1 0,0-4 1,0-2-12,0-3 5,0-3-5,0 0-5,0 0-35,0-4-33,-3-5-94</inkml:trace>
  <inkml:trace contextRef="#ctx0" brushRef="#br0" timeOffset="109886.1046">18667 2999 63,'0'0'118,"0"0"-56,0 0 6,0 0-15,0 0 18,0 0-14,0-3-18,0 3 10,0 0-49,0 7 0,-9 13-6,-7 7 12,-1 4-6,-4 5 0,2 4 1,1-3 10,-3 2-9,3-1-2,-3-3 0,-1 0 0,1-2-6,0-5 3,5-3-37,4-3-12,2-4-40,7-5-5,-2-2-19,2-6-72</inkml:trace>
  <inkml:trace contextRef="#ctx0" brushRef="#br0" timeOffset="110309.1015">18364 2990 159,'0'0'104,"0"0"-50,0 0-3,0 0-11,0 0-33,0 0-7,-6 4 0,6 12 0,0 2 14,0 1-11,0 1-5,0-1 2,4 4 0,3-4 3,1 2-1,-2-1-1,0 0-1,-1-1-49,1-2-44,-1-1-83</inkml:trace>
  <inkml:trace contextRef="#ctx0" brushRef="#br0" timeOffset="111125.1556">19084 3071 223,'0'0'116,"0"0"-67,0 0-3,0 0 3,0 0-37,0 0 11,-46-58-9,30 51-12,-4 4 5,0 2-2,2 1 8,0 0-13,4 0 0,3 0 0,3 8-19,3 3 19,5 4-4,0 5-1,0 1 5,10 5-4,9-1 9,6 4-6,5-2 1,-2 0 0,-1 0 1,-3 0-1,-5-1-17,-5-2 3,-5-1-41,-6-2 25,-3-3 6,0-2 6,0 1 10,0-2 7,-7 0-1,-4-1-1,-4-3 3,-6-1 12,-1-3-7,2-3 0,-1-4-3,4 0-2,3 0-42,3 0-38,3-7-148</inkml:trace>
  <inkml:trace contextRef="#ctx0" brushRef="#br0" timeOffset="112387.1062">18470 3169 72,'0'0'59,"0"0"-10,0 0-4,0 0-4,0 0-19,0 0 9,0 0-10,-3-6-15,3 6 16,0 0-22,0 0 1,0 0-2,0 10-11,0 6 12,0-1 0,0 0 4,1-1 0,2-3-4,2-1 0,-2 1-1,-2-2 1,1 2-25,-2-2-28,0-1-79</inkml:trace>
  <inkml:trace contextRef="#ctx0" brushRef="#br0" timeOffset="113513.1051">19104 3085 31,'0'0'100,"0"0"-76,0 0-1,0 0-21,0 0-1,0 0 22,71-20 10,-49 17 1,3-2-7,3 1-20,2-2 11,0 1-15,-2 4-3,-4 1-2,-11 0-75,-5 0-34</inkml:trace>
  <inkml:trace contextRef="#ctx0" brushRef="#br0" timeOffset="114175.1115">19244 3050 85,'0'0'51,"0"0"-43,0 0 3,0 0 21,0 0 28,11 77 13,-8-43-19,-3 4-4,1-2-48,1 0 8,-2-3-10,4-3 7,-3-2-7,1-3 2,1-2 6,-3-2-8,0-2-7,0-1-17,0 0-17,0-5 18,0-6-8,1-7-122</inkml:trace>
  <inkml:trace contextRef="#ctx0" brushRef="#br0" timeOffset="114415.1038">19223 3467 254,'0'0'76,"0"0"-47,0 0-29,0 0 5,0 0-3,0 0 8,52 1 10,-23-1-8,1 0-4,-2 0-15,-1 0 7,-5 0-91,-2 0-123</inkml:trace>
  <inkml:trace contextRef="#ctx0" brushRef="#br0" timeOffset="114873.6093">20002 3028 224,'0'0'53,"0"0"2,0 0-40,0 0 29,-107-31 5,74 31 7,-3 3-13,1 15-28,4 11-1,0 5-12,7 9 1,5-1 30,8-1-30,7-5 8,4-3-22,0-5 10,10-2 0,16-4-5,6-5 6,4-5 13,5-5-13,2-3 0,-3-4 0,1 0-101,-5 1-46,-7-1-21</inkml:trace>
  <inkml:trace contextRef="#ctx0" brushRef="#br0" timeOffset="115685.1423">20188 3006 166,'0'0'162,"0"0"-92,0 0-59,0 0-10,0 0 65,-23 90-11,14-50-20,3-3-13,1-2-17,2 0-6,-1-4 2,1-2-1,-2 2 8,0-2-8,-3 0-12,-1-5-4,1-3 1,4-8-1,1-5-15,3-5 7,0-3 2,0 0-9,0 0 7,0-15 8,4-6-53,4-8 52,1-1-9,0-6 13,0-3 13,-3-3 5,0-3 16,0 2 16,2 3-7,0 5 23,1 4-7,-1 4-9,0 4 32,3 3-37,-2 5-18,0 5-10,-2 4 2,-4 3-6,0 3 0,5 0-5,2 3 0,4 16-19,2 8 14,-4 12 8,-3 7 4,-1 3 22,-1 1-9,-1-3-12,-2-8 12,1-6-10,-1-6-5,-1-5 0,1-4-12,-2-2 11,-1-4-28,-1-5-23,0-2-3,0-5-95,0 0-81</inkml:trace>
  <inkml:trace contextRef="#ctx0" brushRef="#br0" timeOffset="115870.0763">20202 3265 262,'0'0'192,"0"0"-127,0 0-65,0 0 3,0 0-3,0 0 0,75-32-1,-48 31-11,-2 1-91,-8 0-75</inkml:trace>
  <inkml:trace contextRef="#ctx0" brushRef="#br0" timeOffset="116480.1089">20572 2994 282,'0'0'92,"0"0"-43,0 0 15,0 0-15,0 0-6,0 0 10,-5-24-51,5 24-4,0 8-7,0 14 4,0 12 1,0 3 8,0 5 0,0 5-3,-7 0 4,-2-5-5,3-3 0,3-9 3,2-6-6,1-4 3,0-5-4,0-5-5,10-2 1,8-5 3,7-3 0,5 0 5,6 0 11,3-3-5,0-9-5,1 1-1,-7 4-36,-4-2-60,-6 4-41,-7-1-209</inkml:trace>
  <inkml:trace contextRef="#ctx0" brushRef="#br0" timeOffset="117033.7743">21090 2902 416,'0'0'83,"0"0"-6,0 0-44,0 0-4,0 0-29,0 0-16,-14 31 16,8-2 5,2 3-2,-1 3-3,4 1 5,-1 0-5,1 0 0,1 0 1,0-7-1,0 1 0,0-4 0,1-5-1,7-3 1,-1-3 0,5-3-12,5-5 12,5 0-8,9-7 10,5 0-2,6-4 19,3-7-16,-5-2-6,-6 6-20,-8 3-66,-7 2-31,-9-1-118</inkml:trace>
  <inkml:trace contextRef="#ctx0" brushRef="#br0" timeOffset="117769.636">21930 2887 236,'0'0'123,"0"0"-45,0 0-17,0 0-1,0 0-60,0 0-9,-5 31 7,-7-5 4,-3 3 19,0 4-2,-6 2-6,1 4 9,-3 5-15,4-2-7,-2-1 0,4-7 4,1-4-19,3-4-10,1-3-25,4-5-9,4-5-26,-2-5-7,-1-5-80</inkml:trace>
  <inkml:trace contextRef="#ctx0" brushRef="#br0" timeOffset="118129.6369">21625 2881 232,'0'0'115,"0"0"-53,0 0-43,0 0 20,0 0-36,0 0-3,2-7 0,8 20 0,2 7 5,2-1 25,0 3-30,-1-1 17,1 0-17,0-1 0,-1-2 13,1-2-13,0-1 0,1-4-17,2-1-69,-1-4-60</inkml:trace>
  <inkml:trace contextRef="#ctx0" brushRef="#br0" timeOffset="119099.8833">22914 2851 243,'0'0'82,"0"0"-17,0 0-20,0 0 25,0 0-30,0 0-23,-3-12-17,3 12-13,8-1 13,11 1-3,8 0 11,3 0-2,1 0-4,0 0-2,1 0 7,-1 0-7,-3 0-11,-2 4-99,-11 1-69</inkml:trace>
  <inkml:trace contextRef="#ctx0" brushRef="#br0" timeOffset="119427.8624">23010 2871 155,'0'0'97,"0"0"-91,0 0 12,0 0 31,0 0 20,-8 99-35,8-73 1,0-2-20,0 1-14,0 3 11,0-5-8,0 3 0,0 0-3,0-4 6,0-1-14,0 0 3,-3-2-33,-4-1-13,-3-3-60,3-3-71,-2-5 100</inkml:trace>
  <inkml:trace contextRef="#ctx0" brushRef="#br0" timeOffset="119666.1461">22881 3272 203,'0'0'161,"0"0"-138,0 0-7,0 0-16,0 0 4,0 0 11,99 0-5,-68 0-9,-1 2 0,0 3-1,-2-1 0,-4 2-75,-4-1-120</inkml:trace>
  <inkml:trace contextRef="#ctx0" brushRef="#br0" timeOffset="120261.1041">23604 2860 205,'0'0'131,"0"0"-86,0 0-6,0 0-6,0 0-33,0 0 0,-96-58 0,72 58 3,0 4-5,5 10 4,2 1-2,4 3 0,6 3-4,-1-1 1,7 1 3,1 0 0,0 1-9,4 3 3,14 0 6,8-1 0,3-1 7,3-2-7,-1-3 1,-1 1-1,-6 1 5,-4-1-5,-8-1-2,-4-1-7,-3-2-13,-5-2 16,0 1 6,0 1 0,-11-3-2,-14-1-4,-7-1-2,-5-1 8,1-1 0,2-2 14,5-3-12,7-3 5,0 1-7,5-1-85,3 0-21</inkml:trace>
  <inkml:trace contextRef="#ctx0" brushRef="#br0" timeOffset="120861.5901">23942 2876 180,'0'0'113,"0"0"-40,0 0-41,0 0-4,0 0-14,0 0-6,-91-4-6,70 27-2,1 4-3,0 5 3,5 1 0,6 0 23,2 0-21,5-3-2,2-1 0,2-4 0,16-2-2,7-4 0,5-5 2,6-5 4,3-3-4,0-4 0,0-2-3,-4 0 3,-5-6-6,-4-9 4,-7-2 2,-5-3 5,-6-2 2,-7-4 32,-1-4 22,0 0-37,-7 0-4,-11 1-6,1 2-13,-2-1 11,4 2-12,0 5 0,3 6-55,-2 6-81,1 8-62</inkml:trace>
  <inkml:trace contextRef="#ctx0" brushRef="#br0" timeOffset="121527.0909">24485 2806 337,'0'0'80,"0"0"-16,0 0-6,0 0-10,0 0-4,0 0-44,-16-4-2,4 28 2,-3 9 2,0 6 1,-1 0-3,-1 0 0,10-1 0,1-2 0,6 0 2,0-3-6,0-1 4,4-4 0,10-3 3,2-7-3,1-7 0,5 0 0,0-5-19,4-3 14,3-3-6,9 0 11,1-6-7,1-8-71,-1 1-49,-7 1-129</inkml:trace>
  <inkml:trace contextRef="#ctx0" brushRef="#br0" timeOffset="122145.9728">24990 2758 321,'0'0'192,"0"0"-164,0 0-21,0 0-7,0 0-30,0 0 30,-26 62 4,14-26 20,2 2 23,1-4-40,0-2-1,3-2-6,0-3 16,1 0-18,2-3 2,2-3 0,-1-4-9,2-7-37,0-4-6,0-6-11,0 0-59,0-6 33,11-11 32,0-2-30,2-4 35</inkml:trace>
  <inkml:trace contextRef="#ctx0" brushRef="#br0" timeOffset="122426.9549">24979 2907 53,'0'0'91,"0"0"2,15-93-43,-8 60 22,4 1-28,4-1-28,-3 7 26,-2 7-22,-1 3-5,-4 11 55,-4 0-55,1 5 21,-2 0-36,4 0-8,4 14-9,3 16-3,2 9 20,1 7 35,-3 1-22,-2 0 1,-2-5-11,4-6-2,-4-3 17,1-4-17,-1-3-1,0-4 2,-2-1 2,0-3-8,-4-3 4,1-3-64,-2-4-49,0-2-62</inkml:trace>
  <inkml:trace contextRef="#ctx0" brushRef="#br0" timeOffset="122634.1114">24995 2943 344,'0'0'129,"0"0"-75,0 0-45,0 0-9,0 0 0,0 0-8,60-27 8,-33 27-6,5 0-1,2 0-63,-6 0-39,-4 0-227</inkml:trace>
  <inkml:trace contextRef="#ctx0" brushRef="#br0" timeOffset="123428.1127">25397 2699 277,'0'0'133,"0"0"-104,0 0-28,0 0 0,0 0 16,94 6-13,-63-4 23,-3-1-27,2 2 11,0-1-8,-3 1-3,0 0 4,0 0-4,-5 0-32,-7 1-30,-2-4-93</inkml:trace>
  <inkml:trace contextRef="#ctx0" brushRef="#br0" timeOffset="123725.154">25575 2771 159,'0'0'34,"0"0"29,0 0-17,-20 100 5,17-71-3,3 1-8,-2-2-28,2-1 8,0 2-13,0-2-7,0 2 0,0-1-2,0-2-3,0-2 0,2-4-46,4-9 16,6-4-142,3-7 1</inkml:trace>
  <inkml:trace contextRef="#ctx0" brushRef="#br0" timeOffset="124056.8074">26020 2732 198,'0'0'160,"0"0"-75,0 0-48,0 0-37,0 0 7,0 0-1,-14 89 61,11-52-26,0-3-5,0-5-28,3-4-8,0-1 12,0-2-5,0-6-7,0-1 0,0-3-4,0-5-12,0 0-36,1-6-67,5-1 8,1 0-27</inkml:trace>
  <inkml:trace contextRef="#ctx0" brushRef="#br0" timeOffset="124315.8388">26062 2673 292,'0'0'105,"0"0"-8,0 0-50,0 0-43,0 0 18,0 0-20,43-50-2,-26 50 0,4 0 0,1 0-2,1 0 2,-2 3 0,-4 4-7,0 1-4,-4 1-58,-4 0-13,-6-2-118</inkml:trace>
  <inkml:trace contextRef="#ctx0" brushRef="#br0" timeOffset="124555.6331">25946 2868 261,'0'0'77,"0"0"-33,0 0-35,0 0-3,0 0 42,0 0-28,95 11 15,-60-9-33,-6 3-1,0 1 7,-8 0-8,-3 1-26,-6 3-25,-5-3-78,-7 1-83</inkml:trace>
  <inkml:trace contextRef="#ctx0" brushRef="#br0" timeOffset="124762.6644">25983 3104 94,'0'0'25,"0"0"48,0 0-2,82 9-29,-50-9 0,5 0 1,-1 0-35,1 0 8,-1-3-16,-2-1-30,-1-1-77</inkml:trace>
  <inkml:trace contextRef="#ctx0" brushRef="#br0" timeOffset="125146.1098">26620 2729 349,'0'0'25,"0"0"-18,0 0 12,11 78 17,-8-46-9,0 0 16,-2-1-36,1-3 8,-2-1-15,0-1 4,0 1 8,0-3-11,-3-2-1,-3-4-17,3-1-59,-3-7 2,6-4-182</inkml:trace>
  <inkml:trace contextRef="#ctx0" brushRef="#br0" timeOffset="125606.1381">26434 2678 363,'0'0'53,"0"0"6,0 0-35,0 0-22,0 0 4,0 0-1,54-80-8,-25 79 3,3 1 0,1 0-2,-4 8 2,0 6 0,-4 8 6,0 3 7,0 8-17,-2 2 4,-4 1 0,-3 1-2,-5 0 3,-5-4-1,-4-3 0,-2-1 0,0-3-3,0-3 1,-8-2 2,-9-4 5,-2-1-5,-4-3 0,-4-2 20,0 3-15,-1-5-10,-1 0 5,-2-1-32,-3-2 1,-2 1-2,-3-4-34,-4 2 4,1-2-85</inkml:trace>
  <inkml:trace contextRef="#ctx0" brushRef="#br0" timeOffset="127866.0562">26958 2514 220,'0'0'72,"0"0"-41,0 0-26,0 0 56,0 0 2,0 0-34,0-14-27,1 22-2,8 16 0,4 8-4,5 9 13,2 2-9,1 5 20,-4 2-8,-2 0 0,-2 2-10,-2 0-2,-3 0 13,-5 1-13,-3 1 0,0 0 0,-9-4 0,-8-5-7,-5-7-17,-10-8-32,-8-4-19,-3-7-121</inkml:trace>
  <inkml:trace contextRef="#ctx0" brushRef="#br0" timeOffset="133495.9163">28412 2651 161,'0'0'56,"0"0"-16,0 0-12,0 0 30,0 0-11,0 0-20,0 0 5,-10-21-28,8 21-8,-2 0-6,-4 0 10,-5 9 3,-5 9 2,-4 5 2,-2 5-6,-3 4 5,4 1-8,0 3 2,5-3-5,7 2 3,7-2 2,4-2 0,0 1-2,3 0 2,13-3-3,5-3 3,7-3 0,4-7 16,4-3-6,4-8-1,-2-5 4,3 0-3,-4-7-10,-4-9 0,-6-4 1,-9-4 21,-6-5 1,-5-2 3,-7-4-6,0-2-7,0-2-10,-3-3-3,-7 2 3,-1 1 4,-4 3-7,2 6 0,-5 1-5,4 5-3,1 6-8,4 5-31,2 5-37,-1 5 4,-1 3-166</inkml:trace>
  <inkml:trace contextRef="#ctx0" brushRef="#br0" timeOffset="133824.8966">28338 2858 176,'0'0'25,"0"0"-22,0 0 31,0 0 7,0 0 3,78 97-9,-56-69-11,0 2-8,3-2 13,-1 1-24,-3-3 2,1-1-7,-2-6 1,-5-4 11,1-1-8,-2-5-8,3 0-28,0-3-106</inkml:trace>
  <inkml:trace contextRef="#ctx0" brushRef="#br0" timeOffset="134463.8579">28894 2752 64,'0'0'106,"0"0"-81,0 0-2,0 0 8,0 0 13,-33 101 15,30-70-36,3 1-21,0-2 9,2-1-9,11-1-2,1 0 0,-1-3 0,3-1 0,-4-5 5,5-2-5,-2-6-1,3-4 1,4-7 14,-1 0 19,1 0-24,2-10 8,-2-8-4,-2-2-11,-1-6 21,-4-2-10,0-2 1,-4 0 2,-5-1-16,1 2 5,-6-2-5,-1 1-14,0 3-31,0 8-41,0 5-28</inkml:trace>
  <inkml:trace contextRef="#ctx0" brushRef="#br0" timeOffset="135544.709">29188 2854 53,'0'0'114,"0"0"-61,0 0 15,0 0-23,0 0-38,0 0-7,0 4-1,0 9 1,0 6 29,0 7-26,0 1 18,0 3-4,0 0-13,0-1 10,0-2-12,7-1 6,4-5-5,2 0 4,1-8-12,3-2 5,5-2 0,5-4 16,1-2-16,0-2 0,0-1-36,-2 0-72,-7 0-46</inkml:trace>
  <inkml:trace contextRef="#ctx0" brushRef="#br0" timeOffset="137519.9937">29594 2876 326,'0'0'80,"0"0"-31,0 0-46,0 0 5,0 0-8,-90-23 9,63 44-12,1 6 6,3 3-3,2 3 18,8-1-16,8-4 2,2 1-4,3-2 0,0-3-1,0-1 1,8-7 0,7-4 0,4-6 0,2-6 0,3 0-2,4-1-20,-1-16 11,-2-5-16,-2 0 17,-2-4 1,-4-2 2,-1 1 7,-6 2 0,-3 5 3,-4 5 37,-3 5 13,0 2 17,0 5-16,0 0-46,0 3-8,0 0-3,0 0-31,0 12 34,0 4 0,0 0 5,0 2-4,0-3-1,5-2 0,1 1 0,-2-5-20,5 0 18,-1-3-27,1 2-1,1-5 16,-1-2-23,-1-1 36,-1 0-4,-1 0 5,1 0 0,-1 0 3,0 0 8,-1 0 13,-2-3-20,-1 2 26,-2 1-12,0 0-5,0 0-2,0 0-11,0 0-10,0 4 5,0 10 0,0 2 5,0 1 0,0-5 5,0-3 3,0-4-3,0-1-1,0-3-4,0 1 9,0-2-9,0 1 0,0-1 1,0 0-1,0 2 0,0-2 2,0 0 1,0 0-3,0 0 0,0 0 0,0 0 1,3 0 21,1-6-18,5-8 14,1-1-10,-1 2-2,1 0-6,-5 6 0,0 3 0,-2 0 0,-2 3 0,1-1 0,-1 2-4,-1 0 8,0 0-8,0 0 2,0 0-10,0 0 9,0 0-13,0 0 3,0 0 3,0 0-8,0 0 18,2 2 0,2 1 0,-4-1 0,1 1 0,-1-2 0,2 1 0,-1-1-1,1-1-10,-1 2-23,1-1 23,1 0 11,0-1 0,3 0 0,2 0-8,2 0 18,0 0-14,3 0 4,0-5 0,-1-5 9,1-3-9,0 4 3,-1-3 1,0-1-1,0 0-3,1-2 0,1 2 3,1 1-3,-6 4 0,0 5 1,-4 0-7,-1 3-4,-1 0 7,-2 0 2,1 0-16,1 12 16,-2 8-6,1 2 7,-2 4 2,0 1 7,0-2-9,-3 0 0,-2-4 3,1-5 1,-2 1-3,0-6-1,3-1 5,0-2-2,3-5-3,0 1 0,0-4 1,0 0 2,0 0 0,0 0 9,0-15 2,9-5-14,6-4 0,0-3 0,-1-2 0,3 1 2,2-2-2,2 6-3,-1 6-7,-2 4-19,-3 5 29,-2 5 0,-3 1-6,-2 3-1,1 0 7,0 6-2,-2 13-4,-1 2-2,0 6 5,-3 1-7,-2-3 10,2-3 4,1-3-3,-3-6-1,2-4 2,3-2 1,0-3-5,4 0 2,-1-4 0,2 0 3,4 0 0,-2 0 0,4-4-6,-4-10-6,-1-2 8,0-4-3,-1-4 4,0-3-2,0-5 8,-4-1 0,0-1 26,-1-2-20,1-2 18,-1-3-25,1 2 1,0 0 9,-1 5-9,0 6 13,-4 4 18,-2 7-14,0 7-3,0 1 6,0 7-12,0 2 10,0 0-24,0 0 0,0 0 0,0 13-18,-8 15 4,-3 13 13,3 7 2,5 3 3,3 0-2,0-2-2,0-4 1,0-5-1,2-2 0,7-6 0,2-8-14,0-6 14,4-6-36,7-7-16,-1-4-44,1-1-75</inkml:trace>
  <inkml:trace contextRef="#ctx0" brushRef="#br0" timeOffset="137893.0173">30199 2848 256,'0'0'12,"0"0"5,0 0 50,0 0-15,0 0-9,0 0-8,109-9 12,-76 14 1,3-1-37,0-2-3,-8 1-8,6-3 4,-2 0-9,-1 0 0,-1 0-53,-4 0-19,-6 0-18,-8 0-77</inkml:trace>
  <inkml:trace contextRef="#ctx0" brushRef="#br0" timeOffset="140134.8615">30747 2830 78,'0'0'144,"0"0"-135,0 0-1,0 0 4,0 0-2,0 0 27,2-2-20,-2 2-15,0 0 9,4 0 1,0 0-7,-1 0 37,-1 2-39,-1 5 30,2-2-27,0 3-2,0 4 28,-1 3-24,-2 3-8,0 3 7,0-1 8,0 1-15,0 0 0,2-3 1,1 4 8,2-4-7,1-1-2,0-3 0,2-4 4,-2-2-4,2-4 1,2-1 0,3-1 15,6-2-9,1 0-7,4 0 0,0-3-7,-1-8 2,-3-2-3,-4-5 8,-3-2 10,-2-4-2,-3-2-8,-4 1 0,-2-1-3,-2 2-6,0 6 9,0 6 0,0 3 31,0 4-23,0 4 19,0 1-4,0 0-19,0 0-8,0 1-7,0 16 11,-2 4-13,1 3 16,1-2-3,0-2 0,0 1-2,0-4 2,0-2 0,4 0 0,6-2 2,6-1-2,4-2 0,4-4-1,4-6 7,1 0-12,2 0-9,-1-3 0,-3-10 5,-2-2 1,-4 1 9,-2-6 0,-2 0 2,-2 2 2,-2 0-4,1 5 20,1 0 15,-3 5-33,-1 2 5,-2 4-7,1 0-1,-2 2-7,0 0 8,1 7-1,-2 8-5,-1 1-12,-2 3 17,-2 1 1,-2 0 0,0-1-6,0 1 6,0-2 0,0-4 3,0-1-2,-3-6-1,0 0 0,-1-4 1,2-2-5,2-1 4,0 0 0,0 0 5,0 0 3,0 0-9,0 2 1,0-2 0,0 0 15,0 0-13,0-2 3,0-2 5,0 0-1,2 3-9,-2 1 4,0-2-1,1 0 12,3-1-15,-2 0 0,3 0 1,1-1 1,-3 3-4,0-1 2,-2 2 0,-1 0 2,0 0-1,2 0-1,-2 0 6,0-1-3,0-2-3,1 0 0,4-5 4,2 2-7,0-2 3,4-3 0,1-3-3,-2-2-4,4 0 6,1-6-4,-2 4-6,3 0 4,0 3 7,1 4-10,1 3 8,-3 2-35,-1 4 27,-4 2-5,-4 0 0,-2 0 5,1 13 4,1 5 6,-2 7-11,-1 0 11,-3 2 0,2-1 0,-2-2 10,0-1-8,0-4 1,0-2-3,0-1 1,0-4-1,0-2-1,0-3-3,0-6 8,0 1 0,0-2-4,0 0 0,0 0 11,0 0-6,0 0 4,0 0 17,0 0 11,0 0 17,0 0-27,0 0-15,0-5-12,0-2-3,1-1 1,4 2-20,-4-1-2,2 2 24,-1 1-5,-2-2 5,0 1 3,3 0-2,-2-2-2,2-2-4,4 0 2,1-3-4,1-1 7,7-2-3,-1-5-1,2 2-24,-4 1 1,5 3-1,-4 6 13,-1 2 14,-1 1 1,-3 2 0,3 1-7,-2 2 7,1 0-9,-3 0 8,0 0 1,-2 0-4,2 10-1,-1 1 3,2 5-9,-2 0 7,1 3 4,-1 0 1,-2 1 0,-1-2 20,2 1-16,5-7-5,-3 0 11,-1 0-4,0-3-7,-2 2 0,6-5 1,3-2 13,7-4-14,2 0-53,-3 0-14,-1-10-210</inkml:trace>
  <inkml:trace contextRef="#ctx0" brushRef="#br0" timeOffset="142190.1277">2569 5467 79,'0'0'134,"0"0"-81,0 0 28,0 0-22,0 0 30,0 0-16,0 0-44,4-48 18,-8 42-41,-1 0 18,-2-1-10,-2-1-13,-3 2 4,-3 0-5,-3 1-14,-3 4 14,0 1-18,-4 0 16,0 0 0,2 6-18,1 6 20,1 2-6,4 4 15,4 1-18,4 5 9,3 3 0,6 4-7,0-1 3,0 0-1,15 0 4,6-2 1,4 0 6,5-3-6,3 1 0,3-6-3,0 3 3,-2 2-1,0 0-12,-5 0 13,-7 1-8,-1-2 13,-9-3-5,-3-1 0,-6-2-7,-3 0 5,0-3 2,0 2 0,-6-3-12,-9-1 15,-9-1-12,-1-3 9,-7-3 0,-2-3-2,1-3-2,-1 0 4,1 0-3,0 0-1,11-3-18,1-5-14,6 1-34,10-1-37,5-2-219</inkml:trace>
  <inkml:trace contextRef="#ctx0" brushRef="#br0" timeOffset="143484.5905">2761 5779 80,'0'0'225,"0"0"-177,0 0-17,0 0-11,0 0-20,0 0-13,0 14 11,0 4 2,0 0 0,6 0 12,3 1-10,4-2-2,1-1 0,5-4 7,-2-3-7,-1-4 5,2-2-4,0-3 6,6 0-1,0-8-5,0-8-1,1-2 10,-4-3-9,-5 0-1,-4-1 0,-9 3 15,-3 2-11,0 3 5,0 3 11,0 3-13,-3 6 17,3 2 0,0 0-3,0 0-21,-4 4-10,-2 18 0,6 10 10,0 7 0,0 5 6,0 2-5,0 1-1,0 3 4,0-2 1,3-2-5,-3 0 0,0-4 1,-3-1 2,-15-2-1,-6-6-1,2-5-1,-2-7-28,7-7-16,1-10 35,1-4-6,7 0 15,-3-8 0,5-10-6,6-3 2,0-5-13,0-1 17,9-2-2,4-2 6,5-1-9,3-3 5,1 2 0,9 0 4,1 0-4,4 3 0,1-2-1,-1 5 1,4 5-6,-9 2 6,-8 5 0,-1 0-2,-9 1-2,-2 1 4,-5-2 0,0 1 1,3-4 0,-6-3-1,0 0 0,-3-1 6,0 2-6,0 3 0,0 8 8,0 3-4,0 2 13,0 2-9,0 1 9,0 1-16,0 0-1,4 7-8,10 13-2,11 4 10,5 3 5,0-2 6,-2 1 2,-4-2 5,-9-1-14,-5-1-7,-5-1 3,-5 3 0,0 4 0,-24-1 8,-3 2-16,-6-4-3,-1-6-91,6-6-22</inkml:trace>
  <inkml:trace contextRef="#ctx0" brushRef="#br0" timeOffset="149075.0918">3455 6040 105,'0'0'95,"0"0"-27,0 0 10,0 0-40,0 0 0,0 0-8,0 0-16,-12 0 28,12 0-24,0 0-9,0 0-5,0 0-3,0 0-2,0 0 0,0 0 1,0 1-7,0-1 7,0 0 0,0 0-7,0 0-4,0 0 7,6 1-26,3-1 6,7 0 22,-2 0-3,2 0 5,2-7-2,0-5-11,0-2-17,-2-1 17,2-3 12,0 2-7,-2-4 5,-5 0 3,4-1-2,-8 2 14,-1-3-12,-3 0 8,-1-2-1,-2-5 27,0-2-30,1-5-2,-1-2 2,0-1 4,0-2-8,0 4 24,0 2-22,0 3 15,-1 4-12,-2 1 10,-2 1 7,1 4-11,1 2 1,0 3 1,1 4-10,-2 1 19,3 4-16,-1 2-6,2 5 16,0 1-15,0 0 11,0 0-12,-3 0 0,3 0-9,0 0 9,0 0-9,0 7 6,0 10-15,0 5 18,0 9 0,0-1 4,0 4-2,0 2-2,3 2 0,6 2 4,0 4-3,1 2-1,2-2 0,2-1 3,-2-7-4,1-6 1,-1-5 0,1-4-2,1-2 1,-1-7 1,-1-4 0,6 1-6,-3-8-1,7-1 7,-2 0 0,2 0-6,-1-8-13,-1-4 12,-1-3 6,-3-1-11,1-3 9,-3-3 3,-3-2 0,-2-2 6,-6-1-6,-3 0 0,0 1-1,0 4-10,-9 4 2,-3 4 9,2 7-4,-1 4-2,2 1-6,-3 2 8,2 0-6,-2 17-18,0 8 28,9 7-8,-3-3 8,6-2-3,0-4-1,0-4-2,12-1 6,0-3-4,-2-2 2,1-2 3,2-3-1,2-4 0,-2-2-11,4-2 2,2 0 7,1-5 2,2-5 5,-6 2-5,-5 1 2,0-1-4,-1-2 10,-1-1-6,0-1 13,1 0-11,1 2 21,-2 0-11,-1 6-7,-2 1 0,-1 3-7,4 0-6,4 0 0,-2 10 11,-2 2-6,1 4 2,-4-3 0,0 5 1,0-2 1,-1 1-3,2-2 0,-6 2 1,1-1 5,-1-2-6,-1-5 2,0-5 2,0-4-1,0 0-3,0 0 7,0 0-3,0 0 36,5-12-24,1-9-16,5-4-3,3-2-9,-3-2 0,5 5 2,-4 6 1,3 1 9,-6 5 0,3-3-14,1 6 5,-2 3-9,-2 3 17,1 3-11,2 3 5,-1 12 5,-3 3 2,-3 2 0,1-2-1,0-2 5,-1-1-8,0-4 4,-3-1 0,-2 0-2,0-4 4,0-2-1,0-3 3,0-1 8,0 0-5,0 0 20,0 0 10,0-10 10,0-6-47,0-10-11,0-1 8,9-1-30,0-3 18,4 7 15,-1 0-17,-3 9 8,1 4 3,-5 8 6,4 3-5,4 0-9,-2 18 13,-1 8-2,5 4 6,-4 2 9,1-1 2,1 1 9,1-5 10,2-4-32,-1-2 14,4-8-15,0-1 0,-2-6 6,1-4-6,-2-2-1,2 0-49,0-14-65,-3-7-133</inkml:trace>
  <inkml:trace contextRef="#ctx0" brushRef="#br0" timeOffset="149750.2355">3446 5622 185,'0'0'79,"0"0"-51,0 0 5,0 0-16,0 0 45,0 0-29,6-28-25,15 28-5,4-2 2,8 2 9,9-5-9,7 3-4,8-6 12,3 0-13,1 3 0,-3-1-1,-6 3-32,-7 3-3,-11 0-63,-19 0-50</inkml:trace>
  <inkml:trace contextRef="#ctx0" brushRef="#br0" timeOffset="152244.1245">6202 5654 32,'0'0'53,"0"0"-19,0 0 14,0 0 13,0 0-38,0 0 2,35 5 16,-24-16-16,-1-1-9,2-2 0,3-1-11,1-1-10,-2-1-7,2 2 10,-5 2 2,-4 4 4,-2 4-2,-5 0-2,0 4-1,0 0 1,0-1 10,0 2-2,0 0-2,0 0-6,0 6-5,-2 11-2,-4 2 11,2 3-7,2 4 3,2-1 0,0-3 11,0 0-11,0-1 2,5-5-5,4-3 6,6-5-5,0-6 2,1-2 0,2 0 1,3-2-1,-2-15-16,-1-3-3,3-5-34,-6-2 21,3 1 12,-9 1 2,1 2 18,-1 8 17,-6 4 10,-3 7 67,0 3-12,0 1-9,2 0-50,2 0-23,6 1-9,1 11 2,4 2 7,3 0 4,-6 2-2,1-1-4,-4 2-2,-3-1 4,-3 4-4,-3 2 4,0 2-2,-7 0 0,-14-3-75,3-4-34,-3-11-57</inkml:trace>
  <inkml:trace contextRef="#ctx0" brushRef="#br0" timeOffset="152474.1085">6445 5380 319,'0'0'58,"0"0"-54,0 0-4,0 0-16,0 0-23,0 0-6,-8 5-91</inkml:trace>
  <inkml:trace contextRef="#ctx0" brushRef="#br0" timeOffset="154137.1369">8341 5400 78,'0'0'77,"0"0"-10,0 0-13,0 0-30,0 0-23,0 0 0,-51-23 5,41 23-1,-3 0-5,2 0 0,2 9 5,-1-2-5,1 3 0,1-3 0,2 2-4,0 0 5,2 0-1,4 0 0,0 0-4,0-1 4,0-1-19,12 3 19,-2-2 4,3 2 0,-2 0-4,3-3 0,2 3 2,-3 0-3,2-1 1,-1-2 0,-1 0 1,-1 0 2,-3-3-3,1 1 0,-1-3-17,0-2 15,5 0 1,-2 0 1,0-11 19,1-3-18,-2 0 27,0-1 16,-2-3-32,-1-1 1,-2 4-5,-3 2-8,1 1 32,-4 4-24,0 5 0,0 1 13,0 2-20,0 0-2,0 7 1,0 14 0,6 7-3,-1 7 6,1 4-3,-3 6 0,0 2 2,-3 2-2,0 1 14,0-3-11,-12-3 15,-6-2-7,4-6-9,-3-3-2,0-6 2,2-6-4,0-6 2,2-4 0,1-8-13,1-3 15,1 0-2,1-10 0,6-12-7,3-4 3,0 0 8,0-3 4,8 0 29,6-3-34,4 1 3,9-2-6,3 0 5,9-2-8,1 4 3,-1 0-7,-2 9-11,-1 4-43,-6 6-35,-8 1-59</inkml:trace>
  <inkml:trace contextRef="#ctx0" brushRef="#br0" timeOffset="154662.1412">8320 5378 13,'0'0'103,"0"0"-74,0 0 1,0 0 28,0 0 46,0 0-59,15-13-42,-3 13-1,6 2 1,0 5-3,3 4 0,-5-3 2,-1 3-2,-3-2 0,0 0-67,-8 0-80</inkml:trace>
  <inkml:trace contextRef="#ctx0" brushRef="#br0" timeOffset="157005.1415">8739 5443 86,'0'0'78,"0"0"-25,0 0-31,0 0 5,0 0 8,0 0-32,-50 0 16,47 0 10,0 0-22,-2 8 15,-1 1-9,-1 1-10,2 4 3,-1 1-2,3 0-4,2 0 0,1 2 0,0-1 7,0 2 3,3 3 7,6-1 8,1-3-18,7-1 0,-1-7-7,2-1 7,1-7-7,-2-1 6,5 0-3,-1 0 10,-4-12-9,0-2-4,-3-5 9,-1 1-7,-2-4-1,-5-1 10,-3 3-9,-3 1-4,0 2-2,-9 2-2,-8 0 1,2 3-18,0 1 23,1 2-17,0 6 1,4-1 12,4 0-4,1 4 7,5-1 1,0 1-6,0-2 0,0 1 2,0-3-16,5-1 2,6-1 14,3-1 4,4-1 0,-2 2 2,2 2 4,-1 1-5,-1 3 4,1 0 2,-1 0-3,-1 3 1,0 9-5,-3 6 2,-1 1 0,-3 3 0,-2 0 4,3 0-2,0-1-1,0-1-3,0-2 0,0-4 3,4-4 10,-4-1-11,3-3 3,-3-3 2,5-3-5,0 0-2,1 0 0,3-9 5,3-6 2,-3-1-7,1-3 1,-5-2-1,-1 0-7,-7 0-9,-3-1-8,-3 1 19,0 3 2,-1 1 0,-11 5 3,3 2 11,-2 2-6,2 3 4,-1 0-9,4 3 1,3 1-1,3 1 16,0 0-8,0 0-8,0 0-12,0 0-3,6 6 15,3 6 0,4-2 7,-1 1-7,6 0 5,-1-1-5,2-2 15,6-1-28,5-3 13,1-1 0,4-3 9,-1 0-7,-4 0 1,3 0-2,-8 0 8,2 0-18,-7 0 7,-1 0 2,-7-4 13,0-4 7,-6-2 21,-2-2 11,-2-4-49,-2 2 3,0-1-6,0-1 0,-5 3-7,-4 4 1,-4 3-9,2 4 10,-6 2-21,0 0 21,-2 2-4,2 8 6,4 6-8,2 0 11,5 2 0,-1 2-4,6-1 1,1 1 3,0-2 11,0 0-2,8 0 26,4 0-19,3-2 2,2-3-8,0-3-3,3-5-5,5-4-1,4-1 0,-1 0 25,5 0-18,-3-12-4,-2-5-4,0-2 16,-4-2-22,-6-3 7,-3 0-1,-9 0 22,-3-2-22,-3 1 4,0-1-9,-6 3 4,-6 5-2,2 3 1,2 5 4,4 5 0,-1 2-1,5 2 3,0 1-4,0 0-4,0-2 3,0-1-12,6 1-6,9 0 19,6-1 2,3 0 3,-3 3-4,1 0-1,-1 0-1,-3 0-2,1 11 2,-5 4 1,-2 4 0,-5 3 0,-2 2 2,-4 4 3,-1-2-3,0 0-2,3-5 1,4-1 0,1-2 2,4-5 1,-2 1 8,1-2-5,2-3-10,2-1 3,2-2 0,5-5 8,0-1-8,2 0-34,-1 0-83,-7-15-301</inkml:trace>
  <inkml:trace contextRef="#ctx0" brushRef="#br0" timeOffset="158241.1433">10158 5357 230,'0'0'62,"0"0"18,0 0-32,0 0-9,0 0 24,0 0-59,36-54 19,-27 51-23,1 1 10,1 2-16,1 0 6,1 0 0,1 11-8,-1 4 11,-4 3-3,2 0 0,-1 0 6,-4 0-8,-2 0 2,-2 0 0,-2-1-4,0 1-6,0-1 1,-2-3 7,-4-6-10,3 0 10,2-5 2,1-1 0,0-2 7,0 0 1,0 0-5,0-8 1,0-5 1,0-7-10,0-5 4,7 2 1,2-1 11,3 1-5,-4 5-6,-2 4 8,0 4 6,0 2-15,4 4 1,-4 3 0,3 1-6,4 0 5,2 8 1,2 9-7,1 2 11,-2 1-13,-1 0 14,0-2-5,-3-2 5,-3 0 0,3-2-5,-3-2 0,0-1 5,4-2-16,2-3 11,6-3-64,0-1-56,-5-2-190</inkml:trace>
  <inkml:trace contextRef="#ctx0" brushRef="#br0" timeOffset="174537.1562">10779 5371 98,'0'0'50,"0"0"-5,0 0-35,0 0-7,0 0 20,0 0 3,50 0 20,-34 0-29,0-1 12,2-4 2,3-1-26,-5 1 16,4 0-10,-3-2-5,-3 3 1,1-1-3,-3 0-3,-2 1 3,2 0 1,-6 1-5,2-2 0,-2 2 4,-5-3 5,1 1 21,-2 0 29,0-1-23,0-2-29,0 2-2,-6 0-5,-5 1 3,-5 2-10,1 3 7,-5 0 0,2 0 0,-1 0-5,1 0 4,3 3 1,-1 5-10,4 2 10,1 6 0,3 0 0,2 2 0,3-1-14,1-2 12,2-2 2,0 1-1,0 0-7,0-3 8,0 2 0,6-5-3,3 3 3,1-2 0,1-2 0,1-2-2,-2 0-9,2-2 11,0-2-23,0 1 14,1-2-23,1 0-21,-2 0-44,3 0-83</inkml:trace>
  <inkml:trace contextRef="#ctx0" brushRef="#br0" timeOffset="175612.1494">11416 5287 120,'0'0'141,"0"0"-75,0 0 3,0 0 14,0 0-54,0 0 16,-64-10-26,50 10-12,-2 0-7,-5 2 2,2 9-2,-1 4 4,1-2-2,4 5-4,0 2 2,4 1-2,3 2-7,3-1 12,4-4-3,1-1 0,0-4-5,4 0 5,8-3-13,3-2-19,1-7 11,-1-1 11,3 0 10,-1 0 9,-1-11-3,2-4 5,-3-1-9,1-5 6,-5 0 9,-2-2-12,-2 0 7,-1 0 19,0-3-28,-6-1 21,3-3-7,-3 1-16,0-3 30,0 2-20,0 2-5,0 1 22,-5 3-27,-3 3 17,2 3-9,0 4-3,1 5 5,2 3-11,3 4 0,0 2 0,0 0-6,0 0 3,0 2-4,0 14-10,0 10 11,8 7 7,2 5-1,0 4 5,1 2-2,2-2-3,-2-3 0,2-5-1,5-4-10,0-6-21,2-6-13,-1-4-23,-1-5-40,4-3-14,0-6-121</inkml:trace>
  <inkml:trace contextRef="#ctx0" brushRef="#br0" timeOffset="177262.5773">12487 5267 343,'0'0'98,"0"0"-98,0 0-2,0 0-1,0 0 6,0 0 20,4 2 16,4-2-33,1 0 3,6 0-1,1 0-4,4-5 14,-1-5-13,2-4-2,0-3 10,-5-1-5,1-6-7,-5-1-1,-1-6-2,-3 0 2,0-1 0,-4-1 2,-2 3-8,-2 0 12,0 2-6,0 0 0,-3 4 6,-5 2-5,2 5 12,0 3-5,2 6 12,1 3-17,1 4-3,2 1 0,0 0 2,0 0-9,0 0 7,-1 10-11,1 16 4,0 7 4,0 6 2,0 4 1,0 4 0,1 1 0,8 1 1,-2-3-1,4-5 0,2-5 0,-2-6-1,1-3 1,3-4 0,-5-4 0,5-2 1,-3-3-1,2-6 0,2-1-2,-4-6-3,6-1 4,-3 0 1,-2-8 10,1-6-4,-4-1-4,-3-4 16,-4-2-16,-3-1-2,0-1 0,0-1-3,-4 3-1,-9 1-7,-1 4 11,3 4 0,0 4 3,5 4-3,3 2 0,1 1-2,2-1 2,0 2 1,0 0 1,0 0-4,0 0-19,0 0 6,11-1-2,6-4 17,3 0 7,1 0-7,-2 0 1,-5 4-3,-1 1 6,-7 0-9,3 3 1,-3 13-4,-3 6 8,-1 1 0,-2 1 3,0 0-2,4-4 1,0-4-2,4 0 0,-1-7-3,7-2 3,-1-4 0,6-3 0,1 0 24,2 0-13,4-13-9,-6-4 0,-1 1-2,-5-2 14,-5 3-14,-1 1 0,-5 2 5,0 4 1,-3 4-6,0 2 24,0 2 3,0 0-14,0 0-13,0 19-2,0 4-12,0 5 21,0 4-7,0 3 0,0 4 0,0 2 0,-8-1 2,-2 1-2,-8 3 2,-2 0 2,-3-4-7,-1-2 3,3-11 0,3-4 5,2-10-4,4-5 8,4-5-3,4-3 6,1 0-5,3-11-7,0-14 1,18-6-7,10-3 6,9-2 0,11 0-3,3-2 10,-2 3-17,5 0 0,-8 4-32,-7 4-25,-1 2-90,-13 4-198</inkml:trace>
  <inkml:trace contextRef="#ctx0" brushRef="#br0" timeOffset="179976.0759">15516 4849 214,'0'0'21,"0"0"12,0 0 1,0 0 32,0 0 5,0 0-34,0 0 0,-13-70 13,3 64-33,-3-1 6,-5 2-23,-1 2 1,-2 0-2,0 2 1,0 1 0,3 0-3,0 0 0,2 0-1,-1 11 1,2 3 3,-1 7 0,4 5-1,2 4 1,5 0-4,5-1-5,0 0 3,2-3 6,14 0 0,5-2-7,1-1 9,4-2-2,2-2 0,3 1 3,-1-1-8,0 0 5,0 0-7,-3-1-4,-5 2 14,-5-2-3,-5 0 0,-7-1-9,-3-2 6,-2-4 3,0 2 0,-13-5-7,-6 1 14,-4-2-7,-3-3 0,0-2 8,-1-2-8,3 0 0,-2 0 1,4-2-7,3-5-25,2 1-30,6-1-35,1 3-49</inkml:trace>
  <inkml:trace contextRef="#ctx0" brushRef="#br0" timeOffset="180464.1672">16152 4832 266,'0'0'47,"0"0"12,0 0 1,0 0-40,-83-45 44,67 45-45,-2 0-9,-3 0 11,-4 17-17,-4 8-4,1 8 0,4 7 4,2 2-10,2 0 6,7 0 0,4-3 11,5-4-2,4-5-9,0-3 0,3-6 4,10-2-16,4-3 12,5-4-10,6-5-2,3-3 14,5-4-4,3 0-31,3 0-105,-5-2-50</inkml:trace>
  <inkml:trace contextRef="#ctx0" brushRef="#br0" timeOffset="180830.1939">16226 4760 317,'0'0'139,"0"0"-102,0 0-37,0 0-8,0 0 6,0 0 0,15 73 2,-5-35 21,1 1-20,-4 0 15,-2-1-16,-1-3 9,-3-2-11,-1-3 3,0-4-1,0-2 9,0-6-9,0-3-7,2-6-29,-1-3-79,2-6-70</inkml:trace>
  <inkml:trace contextRef="#ctx0" brushRef="#br0" timeOffset="181280.8362">16329 4993 372,'0'0'146,"0"0"-125,0 0 8,0 0-29,0 0 0,0 0-3,46-31 11,-19 28-8,0 1 0,0 1 4,0 1-8,-2-2 4,-3-1-33,-4 0 9,-1-3-20,-7 0 0,-2-4 33,-4-4-31,-4-4 42,0-3 0,0-2 0,0 2 38,-7 2-17,2 2 24,1 5 11,1 4-26,0 4 28,-1 3-23,3 1 14,1 0-23,0 0-26,0 10-11,0 17-7,0 8 18,0 2-1,3 1 1,0-4 0,0 1 3,-3-3-3,0-1 0,0-2-2,0-2 9,0-1-19,-1-5 12,-4-2-53,3-2-7,2-8-61,0-5-56</inkml:trace>
  <inkml:trace contextRef="#ctx0" brushRef="#br0" timeOffset="181826.1578">16787 4766 314,'0'0'96,"0"0"-18,0 0-64,0 0-7,0 0-9,0 0 9,1 108 10,2-66 3,1-4-18,-3-1 33,1-3-22,-2-4 6,0-2-15,0 0 2,0-4-6,0-3 0,0-4 4,0-4-6,1-4 2,2-6-10,1-2-51,4-1-84,-1-5-21</inkml:trace>
  <inkml:trace contextRef="#ctx0" brushRef="#br0" timeOffset="182325.7085">16784 4769 281,'0'0'27,"0"0"20,0-86-18,9 62-6,6 4 31,-2 7-48,2 3 14,0 5-20,6 5 8,3 0-8,1 13 0,4 10 1,-4 3-3,-6 3 1,-5 3 1,-6 3-5,-8-4 6,0 1-3,-11-5 4,-11-6 8,-4-1-9,-4-5 8,2-4-9,2-6 0,7-3 2,7-2-5,4 0 6,4 0-3,4 0 17,0 0 8,0 0 19,0 0-44,7 3-22,16 9 22,10 5 0,1-1 4,2 2 6,-3-1 1,-2 1-17,-3 0 6,-4 0 0,-3 0 2,0 0-2,-6-2 0,-2 1 4,-4-3-4,-1-3-31,-1 2-18,-2-7-83,-4-3-90</inkml:trace>
  <inkml:trace contextRef="#ctx0" brushRef="#br0" timeOffset="183147.1495">17552 4674 182,'0'0'81,"0"0"14,0 0-27,0 0-32,0 0 9,0 0-37,-64-4 15,40 25 4,-1 7-26,0 8 20,2 6-11,4 4 7,4-4-3,4 0-14,7-4 0,4-5 0,0-2 6,11-2-5,9-2-1,7-3 15,0-4 14,3-6-24,-2-6 0,5-5-4,3-3-1,3 0 19,4-7-16,-3-10-3,-1-2 9,-3-6-4,-6-1-5,-7-5 0,-5 0 0,-7-2 10,-10-2-8,-1-1 2,0-2-4,-10-1 4,-11 0-4,-6 1 0,-1 4 1,-5 5-1,2 4 0,1 10-10,2 7-6,1 8-66,4 0-81,2 10-195</inkml:trace>
  <inkml:trace contextRef="#ctx0" brushRef="#br0" timeOffset="183679.0914">17538 4486 268,'0'0'245,"0"0"-156,0 0-40,0 0-11,0 0 10,0 0-44,0-14 2,0 14-6,0 0-32,2 0-30,3 0-98,-1 4-20,4 0-32</inkml:trace>
  <inkml:trace contextRef="#ctx0" brushRef="#br0" timeOffset="183890.0775">17855 4498 238,'0'0'222,"0"0"-131,0 0-33,0 0-33,0 0-23,0 0-4,0-16-8,0 16-118,0 0-177</inkml:trace>
  <inkml:trace contextRef="#ctx0" brushRef="#br0" timeOffset="184897.1711">18264 4644 299,'0'0'82,"0"0"-30,0 0 10,0 0-62,0 0-27,0 0 26,0 42 1,0-13 3,-2 4 21,-2 1-12,-2 2 8,-1 2-20,-1-5 0,2-1 14,0-4-3,-3-2-11,6-3 0,2-3-43,1-6-55,0-5-39,0-6-125</inkml:trace>
  <inkml:trace contextRef="#ctx0" brushRef="#br0" timeOffset="185309.1605">18054 4584 308,'0'0'36,"0"0"27,0 0-18,0 0-9,0 0 25,0 0-29,50-76-32,-17 84-2,4 19-2,11 8 1,-3 5 3,2-1 2,-2 1 0,-2-3 2,-4-2-3,-7-2-1,-7-3 0,-13 0-5,-9-3-1,-3 0 2,-7-4 4,-17-2 0,-6-3 6,-4-3-4,-4-1 7,-1-2-7,-2-2 3,5-3-5,2-3-24,5-3-4,5 1-65,6-2-63,4 0-113</inkml:trace>
  <inkml:trace contextRef="#ctx0" brushRef="#br0" timeOffset="185763.5744">18681 4605 213,'0'0'43,"0"0"-37,0 0 18,0 0 8,0 0-4,0 0 21,36-18-34,-20 18-4,7 0 4,6 0-11,5 0-1,2 0-3,0 0-6,-6 0-8,-5 0-85,-7 0-30</inkml:trace>
  <inkml:trace contextRef="#ctx0" brushRef="#br0" timeOffset="186027.5917">18883 4605 122,'0'0'86,"0"0"-12,0 0-12,-33 87 8,29-54-30,1 0-19,1 1 15,2-3-29,0-1-4,0-1 10,0-2-8,0 0-4,0-3-1,-1 0 2,-4-1 0,-5-5-2,-1-2-38,-2-4-34,0-3-86,-1-3-118</inkml:trace>
  <inkml:trace contextRef="#ctx0" brushRef="#br0" timeOffset="186219.1661">18733 5071 245,'0'0'210,"0"0"-102,0 0-8,0 0-38,0 0-23,0 0-38,11-1 1,13-2-2,8-2 0,5 4 12,-1-2-27,-5 3 1,-4 0-28,-5 0 3,-1 0-49,-2 0 6,0 0-49,-3 0-45</inkml:trace>
  <inkml:trace contextRef="#ctx0" brushRef="#br0" timeOffset="186895.1618">19155 4579 266,'0'0'173,"0"0"-106,0 0-38,0 0-29,0 0-4,0 0-16,10 56 20,-3-18 4,-4 2 10,-3 4 11,0-4 3,0 1-17,0-6 3,0-5-14,0-3 4,0-1-1,0-4-2,0-4-1,0-3 5,0-4-5,-1-7-25,1-2-28,0-2-37,0 0 9,0-19-223</inkml:trace>
  <inkml:trace contextRef="#ctx0" brushRef="#br0" timeOffset="187317.6955">19177 4706 197,'0'0'71,"0"0"36,0 0-55,0-83-9,0 73 8,1 2 4,-1 6-20,2 2-30,2 0-5,4 13-8,8 13-8,4 10 16,2 6 1,2-1 5,3 2-5,-1-4 8,2-6-14,6-2 5,-7-7 0,1-3 12,-4-7-12,-3-7 0,-5-2 0,1-5 12,-2 0-12,-2-1 1,-1-14-1,0-3 21,-5-5-11,-2-3 22,-4-2-13,-1-4-15,0-4 5,0 0-8,-1-2 6,-5 1 23,-4-1-29,4 2-1,1 6 0,2 7 0,0 8-1,3 11-23,0 4-27,0 0-21,-2 0-161,-1 2-149</inkml:trace>
  <inkml:trace contextRef="#ctx0" brushRef="#br0" timeOffset="188398.2787">20144 4581 113,'0'0'98,"0"0"-11,0 0-23,0 0 20,0 0-31,0 0-4,-48-59-46,29 59 1,-2 0-8,0 0 6,-5 6-2,0 8 0,-3 2-2,1 7 2,0 5 0,-2 2 2,2 4-2,2 0 0,5 1 0,6-2-2,8-1-4,7-3-3,0-1 8,0-4 1,9 1 25,7-4-24,4-3 8,2-4 3,3-7-9,4-2 23,-3-5-23,3 0-2,-5 0 4,-3-13-5,-8-1-3,-7-4 0,-6 0-9,0-2 11,-3-2-23,-9-1 5,5 1 9,2 2-4,4 4 14,1 5 0,0 3 2,0 3 10,1 0 3,11 3-12,7 2-6,5 0 2,3 0 1,0 8 0,0 5-1,-2 5-2,-5 2 3,-4 3 0,-6-1-4,-4 2 5,-1 0-1,-5 1 0,0-3 10,0-1-21,0-1 11,0-5-28,0-5-10,0-5-116,4-5-106</inkml:trace>
  <inkml:trace contextRef="#ctx0" brushRef="#br0" timeOffset="188975.1779">20509 4465 413,'0'0'81,"0"0"-16,0 0-37,0 0-19,0 0-18,0 0 2,-4 68 7,4-25 30,0 1-25,0-4 3,0-2-4,0-2 18,0-1-23,0 0 1,0-4 0,0-2 0,0-2 8,-5-6-8,1-6 0,0-3-54,1-6 12,3-4-56,0-2-108</inkml:trace>
  <inkml:trace contextRef="#ctx0" brushRef="#br0" timeOffset="189262.9556">20460 4462 173,'0'0'88,"0"0"19,0 0-43,0 0-22,46-80 10,-25 65-49,3 1 10,6 7-13,1-2 10,2 3-13,-3 4 3,0 2 0,-3 0-5,-2 0-12,-6 3-21,-4 7-35,-9 1-61,-6 7 13</inkml:trace>
  <inkml:trace contextRef="#ctx0" brushRef="#br0" timeOffset="189507.9407">20478 4656 62,'0'0'154,"0"0"-52,0 0-25,0 0-32,0 0-22,0 0-7,42 0 13,-15 1-25,-2 4-3,0 0-1,0-1 0,-6 2 0,-2 0-26,-8 2-67,-9 0-50</inkml:trace>
  <inkml:trace contextRef="#ctx0" brushRef="#br0" timeOffset="189719.9544">20424 4977 136,'0'0'21,"0"0"91,0 0-64,103 0 6,-63 0-24,2 0-18,3-5 11,-5 3-20,-5 1 3,-6 1-6,-3 0-23,-4-2-117</inkml:trace>
  <inkml:trace contextRef="#ctx0" brushRef="#br0" timeOffset="190322.1767">21112 4461 72,'0'0'391,"0"0"-378,0 0-2,0 0-13,4 79 2,-4-43 0,0-1 16,0-2-8,0-1-4,0-4 2,5-1 1,-1-3-7,3-3 0,-3-1-2,-1-4-8,-1 0 3,-2-6 1,2-2-17,-2-5-129,0-3-67</inkml:trace>
  <inkml:trace contextRef="#ctx0" brushRef="#br0" timeOffset="190797.1651">21121 4526 229,'0'0'92,"0"0"-23,0-106-5,11 71 16,5 6-42,0 5 3,4 8-27,-2 7-10,-1 5-7,1 4 3,-1 0-4,-1 1 4,-1 15 0,-2 6 0,-2 6-2,-7 4-5,-4 4 7,0 0-13,-15-3-16,-10-3 4,-8-4-12,-5-4 11,3-5 1,6-6-5,10-7 28,9-1 1,7-3 1,3 0 6,0 0 11,0 0 41,3 0 10,16 3-65,10 3 4,7 2 20,3 0-25,1 2 27,0 2-29,-4 1 1,0 4 2,-2 1-1,-3 1-4,-2 2 2,-5 3-41,-4-1 8,-3 0-12,-4-2 27,-2-3-63,-2-2-60,-1-5-37</inkml:trace>
  <inkml:trace contextRef="#ctx0" brushRef="#br0" timeOffset="194391.1618">22722 4381 250,'0'0'96,"0"0"-5,0 0-50,0 0 15,0 0-50,0 0-6,0 0-8,-3 52-3,3-16 11,0 3 6,0 0 6,0 1 9,0-1-9,0-3 2,-2 0-11,-3-3 2,0-1-5,2-3 0,3-4 0,0-6-5,0-3-31,0-7-23,0-5-54,6-4-100</inkml:trace>
  <inkml:trace contextRef="#ctx0" brushRef="#br0" timeOffset="194693.1471">22735 4374 41,'0'0'164,"0"0"-128,0 0-7,0 0-12,88-63 2,-59 56 7,0 1-18,1 1-3,0 5-5,-2 0-1,-2 0-5,-5 0-27,-6 6-72,-9 5-67</inkml:trace>
  <inkml:trace contextRef="#ctx0" brushRef="#br0" timeOffset="194950.1717">22707 4608 151,'0'0'106,"0"0"-76,0 0 26,0 0-24,0 0-1,82 5 10,-51-5-22,4 0-5,-1 0-12,-3 0 2,-4 5-4,-8 4-50,-10 3-84,-9 4-52</inkml:trace>
  <inkml:trace contextRef="#ctx0" brushRef="#br0" timeOffset="195163.1577">22674 4882 99,'0'0'31,"0"0"20,0 0 25,0 0-13,110 15-23,-71-15 0,0 0-17,0 0-14,0 0 4,-4 0-13,-2 0-25,-6-3-90</inkml:trace>
  <inkml:trace contextRef="#ctx0" brushRef="#br0" timeOffset="195870.2159">23440 4353 207,'0'0'117,"0"0"-83,0 0 5,0 0 18,0 0-30,0 0 16,-66-50-20,47 50-16,-4 0 1,-4 16-7,-1 15-1,-1 8 0,1 8 3,6 3-3,4 0 0,6-2 1,9-3 11,3-6-9,5-1-3,18-7 0,7 0-19,2-6 19,0-6 0,3-6 9,5-10 7,3-3-7,5 0 2,-3-14-8,-6-6 2,-10-1 4,-8-2-9,-10-3 3,-7-1-9,-4-3-3,0-2 9,-10-3-3,-11-1-5,-5 1 5,-4 3-7,-1 1-34,0 7-33,-2 5-92</inkml:trace>
  <inkml:trace contextRef="#ctx0" brushRef="#br0" timeOffset="196175.3823">23261 4534 186,'0'0'25,"0"0"-19,0 0 34,0 0-15,0 0 6,88 61-2,-65-30-13,3 0 45,-4 1-47,2 1-10,0-1 2,-2-2-2,3 0-4,-5-4 0,-1-4 11,-2-5-9,-1-5-2,-2-6-66,-1-6-41,-4 0-180</inkml:trace>
  <inkml:trace contextRef="#ctx0" brushRef="#br0" timeOffset="196903.1766">23771 4399 436,'0'0'83,"0"0"-83,0 0-7,0 0-5,1 90 23,-1-51-11,0-2 14,3-2 2,5-4-1,2-5-9,2-2-6,3 1 0,3-4-14,1-3 14,1-6 0,0-4 8,6-5 4,1-3-6,1 0 3,2-16-5,-5-6 15,-1-4-23,-3-2 4,-6-3 0,-3-1 9,-6-3-9,-2-1 0,-2-1 0,-2 0 10,0 4-11,0 4 1,0 7-14,-3 9 4,1 6-74,1 7-60,-1 0-120</inkml:trace>
  <inkml:trace contextRef="#ctx0" brushRef="#br0" timeOffset="197276.1688">24472 4378 314,'0'0'129,"0"0"-70,0 0-59,0 0 0,0 0-6,-43 101 6,20-52 0,5 2 0,1-3 2,4-2 3,3-7-3,-2-3-2,3-3 0,-1-4 15,-2-4-17,4-7 2,4-6-12,2-4 1,2-8-113,0 0-48,0-5 35</inkml:trace>
  <inkml:trace contextRef="#ctx0" brushRef="#br0" timeOffset="197577.1739">24469 4345 144,'0'0'95,"0"0"-21,0 0-6,0 0-29,0 0-10,0 0-11,54-55-17,-35 79-1,2 14 0,-3 13-6,0 4 6,-5 0 20,-1-4-14,-3-9 25,-3-4-29,-3-6 5,0-6-7,0 1 13,0-5-13,1-4 0,-1-5 1,-1-3-14,-1-5 4,-1-2-23,0-3-26,0 0-84,0-1-1</inkml:trace>
  <inkml:trace contextRef="#ctx0" brushRef="#br0" timeOffset="197776.1586">24508 4635 364,'0'0'155,"0"0"-155,0 0 1,0 0-13,0 0 17,0 0-5,91 0 0,-63 0-8,-4 0-58,-2 0-92</inkml:trace>
  <inkml:trace contextRef="#ctx0" brushRef="#br0" timeOffset="198642.9885">24718 4307 141,'0'0'88,"0"0"-46,0 0-7,79-17 36,-41 16-6,3-1-5,3 0-3,2-2-5,-6 1-45,-3 1-4,-1 2-1,-7 0-2,-4 0-16,-10 0-80,-11 5-88,-4 1-64</inkml:trace>
  <inkml:trace contextRef="#ctx0" brushRef="#br0" timeOffset="198940.1731">24981 4307 250,'0'0'55,"0"0"-48,0 0-4,0 0 58,-14 84-18,11-52 12,2-4-9,1 1-6,0-2-18,0 0-21,0-1 16,0-4-17,0 1 1,0 1 4,0 3-5,0 0 0,0 0-9,0-1-11,0-5-33,6-3-37,3-6-31,1-5-57</inkml:trace>
  <inkml:trace contextRef="#ctx0" brushRef="#br0" timeOffset="199477.1736">25442 4319 343,'0'0'81,"0"0"-42,0 0-34,0 0 1,0 0 5,92-5-11,-54 5 6,-1 0-6,-3 0 1,-6 0-2,-10 0-73,-6 0-104</inkml:trace>
  <inkml:trace contextRef="#ctx0" brushRef="#br0" timeOffset="199726.9105">25559 4334 195,'0'0'31,"0"0"1,0 0 18,-35 99 14,27-66-22,2-1-26,2-1 7,4 0-14,-2-1-6,2-3 11,-3 1-13,-1 4 1,-2-2 4,-3-1 1,-1 0-6,2-5-1,-1-3-48,2-5-67,4-7-170</inkml:trace>
  <inkml:trace contextRef="#ctx0" brushRef="#br0" timeOffset="199930.8969">25434 4811 321,'0'0'215,"0"0"-156,0 0-24,0 0-12,0 0-19,0 0-1,73-24 4,-35 23-3,5 1-5,-3 0 1,5 0-19,-5 0-11,-2 0-39,-3 0-60,-3 0-114</inkml:trace>
  <inkml:trace contextRef="#ctx0" brushRef="#br0" timeOffset="200354.8705">26086 4299 327,'0'0'71,"0"0"-53,0 0-12,-85 57-1,60-13 14,4 4 24,2 1 17,5-7-41,5-3-12,8-4-3,1-3-4,0-1 7,13-8-5,5-2-2,6-7 35,7-9-34,11-5 20,4 0 11,3-8-12,-2-11 6,-7-5-17,-4-5 5,-11-1-4,-5-4-9,-10-3 0,-10-5-1,0-2-9,-9 2 9,-15 0-39,-2 6-22,-3 11-46,0 8-91</inkml:trace>
  <inkml:trace contextRef="#ctx0" brushRef="#br0" timeOffset="201143.8212">26497 4320 193,'0'0'231,"0"0"-168,0 0-58,0 0-5,0 0-7,0 0 0,0 113 7,0-70 0,0 0 1,0-4 2,-5-1-4,-1-2 1,-2-3 0,2-4 6,-2-3-4,2-4-2,1-6 2,2-5 5,3-7-7,0-2 0,0-2 4,0 0 14,0-4-18,0-16-9,6-7-21,6-5-4,1-1 1,0-2-25,-5 2-34,-2-1 56,-3-2 11,0-1 25,-1 1 4,-1 3 39,-1 3 18,0 6 24,0 6-7,0 9 3,2 3-44,-2 5-15,0 1-8,3 0-14,3 13-6,4 15-14,1 13 20,-1 6-1,2 1 8,-4-1-7,2-3 1,0-5-1,1-6 0,1-6-1,1-6 8,-2-5-11,2-5 6,-2-5-2,2-3 0,5-3 3,0 0-3,1-6 0,0-14 2,-2-4 4,-1-4-2,-1-4-5,-4-1 1,-2-3-14,-3-2 11,-5 2 2,-1 1 1,0 1-3,0 1 3,-7 4 0,1 0 0,1 7-31,4 5-53,1 5-157</inkml:trace>
  <inkml:trace contextRef="#ctx0" brushRef="#br0" timeOffset="204018.3393">18844 5476 117,'0'0'151,"0"0"-93,0 0-21,0 0 23,0 0-17,0 0 5,0 0-14,0-1-31,0 1 0,0 1-3,0 16 0,0 9-6,0 5 5,0 6 1,0 6 0,0 1-1,0 5-3,-7 2 7,-2 5-3,3 1 25,0-1-21,4 0 9,2-7-13,0-2 2,0-5-2,6-2 1,2-4 1,1-4 5,-5-1-2,1-7-6,-5-2 1,0-5 0,0-4-9,0-4-4,0-2-49,0-7-17,0 0-55,0 0-63</inkml:trace>
  <inkml:trace contextRef="#ctx0" brushRef="#br0" timeOffset="205765.872">18646 6211 61,'0'0'144,"0"0"-55,0 0-27,0 0 5,0 0-55,0 0-5,0 0-14,15 45 12,-5-13-5,5 2 3,0-1 1,0-2 10,0-6-6,1-1-2,-2-4 24,2-2-28,-1-3 11,1-5-8,-2-1-2,2-3 15,-2-6-5,0 0 3,2 0 18,-2-7-22,1-12 15,3-9-22,0-2-3,3-5 10,3-1-7,-3 2-5,0 1 1,-5 1 0,-4 5-2,-3 3-21,0 6-40,-6 6-41,-3 7-121</inkml:trace>
  <inkml:trace contextRef="#ctx0" brushRef="#br0" timeOffset="208067.1828">14901 8294 204,'0'0'101,"0"0"-99,0 0 19,0 0-19,0 0 20,0 0 4,0 2-15,0-2 4,6 0-10,0 0 8,3 0 12,1 0-20,2 0 12,5-8-17,-1-2 4,2-4-3,-1-3-1,2-1-2,-7 0-7,-2 1-24,-4 4 32,-6 1-4,0 5 5,0 4 22,0 1 13,0 2 0,-4 0-26,-5 3-6,-3 15-4,1 7 1,7 1 0,2 3 2,2 1 3,0 2 5,6-1-10,8-4 4,1-3-6,0-3 2,1-3 0,-1-4-10,1-2-12,1-6-24,-1-6-65,-2 0-137</inkml:trace>
  <inkml:trace contextRef="#ctx0" brushRef="#br0" timeOffset="208294.956">14967 8005 73,'0'0'368,"0"0"-324,0 0-15,0 0-24,0 0-8,0 0 3,-9-37-22,9 50-133,0 6-2</inkml:trace>
  <inkml:trace contextRef="#ctx0" brushRef="#br0" timeOffset="209550.1846">15438 8184 238,'0'0'83,"0"0"-83,0 0 5,0 0 13,0 0-13,0 0 14,0 0-19,10 2 1,4-2 13,2-2 7,-2-9-9,5 0 11,1-7-10,1-2-11,-2-3-2,-6-2 0,-4-2 9,-1-4-9,-7-2 0,-1-1 4,0 1-2,0-1-2,0 3-4,-7 4 4,-1 3 14,2 4 2,2 6 31,-2 6-15,0 3-18,3 4 8,2 1 6,1 0-25,0 0-2,0 9-1,0 13-8,0 13-2,0 13 10,0 12 0,0 8 0,0 3 6,0-7-9,0-5 3,0-7 0,0-8 5,0-4 1,3-6-12,0-4 4,2-5 2,-2-7 1,-1-7-1,-2-3 0,3-5-1,0-3-18,3 0 19,3-21-3,4-11 12,-1-7-19,4-1 10,0 2-6,0 6 2,-1 8-11,-2 6 12,-1 8-4,0 3 3,-1 6-4,1 1 4,2 0 4,4 14 0,0 4-3,-3 3 2,0-2 1,-3 4 0,1-4 14,-1 1-14,5-3 0,-1-5-6,5-3-16,4-7 0,2-2-97,-3 0-181</inkml:trace>
  <inkml:trace contextRef="#ctx0" brushRef="#br0" timeOffset="210111.1805">15467 7859 149,'0'0'103,"0"0"-42,0 0-41,0 0-2,0 0-1,0 0-13,22-6 18,3 6-1,3 0-19,8 0 27,6 0-25,6 0 4,1 0-4,0 0-1,-10 0-6,-6 3 2,-14 6-51,-8 0-46,-11 1-65</inkml:trace>
  <inkml:trace contextRef="#ctx0" brushRef="#br0" timeOffset="212775.2506">16688 8094 97,'0'0'88,"0"0"-31,0 0-29,0 0 16,0 0-15,0 0-13,-67-74 20,59 68-4,1 3 4,1 2-7,-1 1-28,-5 0-2,-1 1 0,-7 14 1,4 5-3,-2 4 3,6 0 0,-1 5-1,4 2 3,1 1-10,3-1 6,4-2 2,1-5-1,0-2 1,0-2-4,6-5-7,6-1-10,1-8 16,1-5 3,5-1 4,2 0 13,3-13-7,1-5 2,1-5 3,-4-4-7,-4-1-8,1-6 2,-4-2 0,-1-3 14,-5-2-14,-5-4 0,-1-3 11,-1 0-10,-2 0 17,0 7 14,0 3-13,0 7 28,0 8-25,0 8 0,0 8 20,0 5-26,0 2-5,0 0-11,0 4-16,-5 22 15,-2 18 1,-4 16 1,2 13 0,5 2 3,2-5-4,2-6 0,0-12 1,8-8-9,8-3-8,1-7-55,5-5-46,-1-5-110</inkml:trace>
  <inkml:trace contextRef="#ctx0" brushRef="#br0" timeOffset="213217.1845">16253 8574 249,'0'0'134,"0"0"-130,0 0-4,0 0 30,91 6-6,-57-1-9,8-1 25,8 1-25,7 0 1,6 2-4,4-4 1,6-2 12,5-1-20,1 0 7,-8 0-12,-11 0 0,-15 0-15,-15 0-70,-11 0-39,-13 0-48</inkml:trace>
  <inkml:trace contextRef="#ctx0" brushRef="#br0" timeOffset="214424.1861">16472 9029 147,'0'0'41,"0"0"-24,0 0 4,0 0-17,0 0 7,0 0-11,-66-8 2,52 14 7,2 5-9,-2 1 0,2 3 11,-1 4-8,1 6 27,1 1-19,2 3 7,4 0 9,3-1-11,2-2 1,0-2 2,0-7-16,12-2-6,1-8 3,5-1 0,2-4 20,2-2-17,3 0 18,4-15-10,-1-6-8,-1-5-2,-4-5-1,-4-3-3,-2-2 3,-7-3 1,-3 1 3,-4-1-4,-3-2 9,0 0-9,0-2 34,0 3-11,0-1-3,0 3-9,0 7 14,0 3 9,0 10-13,0 8 25,0 7-19,0 3-17,0 0 3,0 0-13,-3 13-12,-1 20 12,-1 16-9,0 7 9,5 4 0,0-4 0,0-7 0,7-5 4,5-7-4,2-4 0,1-4-10,3-5-7,-3-4-33,6-10-68,0-7-14,2-3-137</inkml:trace>
  <inkml:trace contextRef="#ctx0" brushRef="#br0" timeOffset="214837.2104">16980 8781 16,'0'0'316,"0"0"-233,0 0-32,0 0 15,0 0-33,0 0-30,0 14-3,0 18-3,0 10 0,0 2 6,-5 1 6,0-5 10,2-2-15,3-3-2,0-5 8,0-1 1,0-4-21,9-1 10,5-3 0,-4-1 0,2-7 0,2-5-2,2-6-2,3-2-44,2 0 0,-1-4-10,1-10-79,-4-8-51</inkml:trace>
  <inkml:trace contextRef="#ctx0" brushRef="#br0" timeOffset="215121.1858">16708 8957 178,'0'0'187,"0"0"-163,0 0-4,0 0 13,79-7 37,-32 7-10,6 0-39,4-3 10,-2 0-31,-2-1 12,-5 1-11,-3-2-1,-8 4-12,-8-1-46,-10 0-96,-7 1-3</inkml:trace>
  <inkml:trace contextRef="#ctx0" brushRef="#br0" timeOffset="216238.1863">17378 7722 211,'0'0'74,"0"0"6,0 0-10,0 0 24,0 0-38,0 0-17,0-11-31,0 11-6,0 0-4,0 7-12,0 14 14,0 7-9,0 10 13,0 4-4,0 11 0,0 5 9,0 2-13,-3-2 4,0-5 0,1-7 9,2 1-5,0-1-4,0 1 0,-1-2 6,-1-6-6,1-4 0,1-5 6,0-7-19,0-5-7,0-10-89,7-8-130</inkml:trace>
  <inkml:trace contextRef="#ctx0" brushRef="#br0" timeOffset="216951.6726">17734 7827 212,'0'0'76,"0"0"-18,0 0-33,0 0-7,0 0-10,0 0-4,-36 98 27,36-55-16,0 3-1,0-3 17,11-3-21,7-6 7,0-6-17,4-6-6,0-4 6,3-6 0,1-6 5,4-4 13,3-2-9,0 0 0,0-14-8,-2-4 10,-4-4-11,-6-4 6,-2-4-5,-9-3 0,-2-4 5,-3-3-6,-4 1 5,-1-3-5,0 3 0,0 2-2,0 6-8,0 7-57,0 7-84,0 10-123</inkml:trace>
  <inkml:trace contextRef="#ctx0" brushRef="#br0" timeOffset="217540.188">17897 7912 205,'0'0'103,"0"0"-43,0 0-28,0 0 29,0 0-22,0 0 1,0-28-40,0 45-24,0 16 24,0 14 6,0 7 0,0 3 21,0-2-13,0-6-3,-3-3 3,0-7-7,-2-2-1,4 1-6,-4-2 0,1-3 4,1-4 0,-1-5-4,1-3 0,1-5-7,1-7 6,1-2-60,0-7-71,0 0-101</inkml:trace>
  <inkml:trace contextRef="#ctx0" brushRef="#br0" timeOffset="221865.424">18337 7907 92,'0'0'133,"0"0"-91,0 0-26,0 0 16,0 0-32,0 0 2,0 0-2,15 0 11,-5 5 16,5 1 2,-1 3-18,3 0 3,3 3-14,4 0 8,1 2 1,4 1-8,0 1 2,0-1-3,-3 2 0,-1-2-3,-3-3 2,-3 0-1,-2-3 2,-1 0 3,-5-5-2,-1 1-1,-4-2 2,-3 0-4,0 0 1,-3 0-11,0 0 6,0 5 12,0 0-4,-2 5 3,-7 2-3,-5 1 6,-2 0-8,-3 4-2,-3 0 2,-2 1 20,-2 0-7,-2 0-3,0 0-4,-2 0-5,3 0-1,0-1-8,4-2-48,4-3-93</inkml:trace>
  <inkml:trace contextRef="#ctx0" brushRef="#br0" timeOffset="223791.1908">19222 7975 161,'0'0'23,"0"0"-8,0 0 25,105-12 4,-63 6-10,0 0-32,0 3 11,-5 0-12,-4 0 9,-8 3-15,-6 0 5,-9 0-56,-10 0-67,0 3-36</inkml:trace>
  <inkml:trace contextRef="#ctx0" brushRef="#br0" timeOffset="224063.1748">19308 8160 176,'0'0'35,"0"0"46,81 0-21,-46 0-27,7-6-18,-3-4 13,0 2-24,-8 2-1,-7 2-3,-6 1-103,-7-1-95</inkml:trace>
  <inkml:trace contextRef="#ctx0" brushRef="#br0" timeOffset="224782.625">20251 7618 192,'0'0'141,"0"0"-73,0 0 6,0 0 11,0 0-34,0 0-17,0-5-34,0 10-9,0 20-12,0 7 21,0 11 15,0 2-14,0-2 18,0-1-4,1-2-10,3-3-5,-1-2 0,0 1 4,-2-3-4,-1-3 0,0-2 0,0-9 0,0-6-95,0-6-37,6-7-141</inkml:trace>
  <inkml:trace contextRef="#ctx0" brushRef="#br0" timeOffset="225255.1921">20271 7874 229,'0'0'75,"0"0"-36,0 0-23,0 0 3,0 0-13,0 0 1,65-26-9,-42 26 2,-1 0 0,-1 0 6,0 0-4,1 0-2,-4 0 0,1 0 6,1-3-7,-10-2 1,2-5 0,-5 0 14,-3-5-11,-3-2-2,-1-3 3,0 1 7,-1 1-11,-7 1 8,1 4 7,2 2 40,2 7-9,2 1-8,1 3 8,0 0-44,0 0-2,0 6-3,0 18-22,0 8 21,0 7 7,0 1-3,1 1 1,2-1 4,-1 3-9,1-2 4,-2-1 0,2-4 3,0-3 0,-2-4-6,1-6-43,1-5-90,2-10-68</inkml:trace>
  <inkml:trace contextRef="#ctx0" brushRef="#br0" timeOffset="226680.2229">20939 7506 188,'0'0'68,"0"0"1,0 0-2,0 0 4,0 0-69,0 0-2,0 0-10,0 55 10,0-14 23,-5 5-8,1 6 5,-2 0 22,0 1-31,3-2 5,0 3-16,2 4 10,-1-3-3,-1 1-4,0-8-2,0-6-1,1-3 11,1-4-11,-3-8 0,4-6-10,0-5 7,0-6-92,9-9-90,9-1-117</inkml:trace>
  <inkml:trace contextRef="#ctx0" brushRef="#br0" timeOffset="227394.1896">21288 7653 237,'0'0'118,"0"0"-89,0 0-25,0 0 12,0 0-14,0 0 22,-18 89-13,18-56 29,0-2-27,2 1 8,7-4-12,3 1-9,4-2-6,5-3 6,1-2 13,4-9 8,2-5-20,2-7 12,0-1 2,1 0-9,-1-18-6,-3-3 7,-4-3-5,-3-3 17,-4 0-17,-5-2 2,-5-1-4,-3 1-7,-3 2-35,0 3 1,0 6 9,0 3-31,-2 4-53,-5 4-160</inkml:trace>
  <inkml:trace contextRef="#ctx0" brushRef="#br0" timeOffset="227860.2006">21409 7775 211,'0'0'112,"0"0"-57,0 0 19,0 0-48,0 0-25,0 0-2,8 28-4,-4 1 5,-3 7 29,1 5-7,-2 3 3,0 2-25,0-4 10,0-3-4,0-4-4,0-9 0,0-1 3,0-5-4,0-5-2,0-4-15,0-4-74,4-7-76</inkml:trace>
  <inkml:trace contextRef="#ctx0" brushRef="#br0" timeOffset="228532.1979">21759 7799 151,'0'0'270,"0"0"-225,0 0-43,0 0 37,0 0 10,0 0-28,3-5-19,2 5-2,1 0 0,2 0-6,5 5 14,0 2-8,3 4 0,4 1 11,1 0-14,0 3 3,1 2 0,2-4 0,0-1 10,0 0-10,-3-6 0,-2 3 0,2 0-9,0-1 12,3 1-3,0-5 16,-4-1-2,-8-1-10,-5-2-4,-7 0-5,0 1-2,0 2 7,0 7 0,0 3 6,-7 5 7,-7 2-13,-4 4 0,-5-2 10,-3 4-9,-4 0-1,-2-1 5,1 0-10,-2 0 10,3-2-5,5-4 0,4-1-48,3-2-6,5-2-72,2-5-184</inkml:trace>
  <inkml:trace contextRef="#ctx0" brushRef="#br0" timeOffset="233649.7139">14352 7548 151,'0'0'91,"0"0"-64,0 0 16,0 0 1,0 0-34,0 0 19,0 0-29,2-2 3,-2 2-7,1 0 1,-1 0 3,3 0 0,2 0 0,-4 0-4,1 0 4,2 6 0,-3 5-15,2 3 20,2 12-5,1 7 10,1 14 0,5 9 21,-1 10-7,-1 8-1,0 2 29,-2 1-19,0-4-5,2-7-15,-3-8-4,1-5 17,-1 0-21,-5-1 3,5 1-2,-4 0 4,0-2-10,0-1 0,0-4 8,-1 0-1,-2-4-7,0-2 2,0-4 1,0-6-1,0-5-2,0-7 0,0-3 1,0-5-5,0-3 4,0-2-41,0 0 18,0-4-24,0 1 19,0-1-23,-2-1-46,-1 0-39,0 0-64</inkml:trace>
  <inkml:trace contextRef="#ctx0" brushRef="#br0" timeOffset="235764.5808">14261 7514 87,'0'0'102,"0"0"-92,0 0 21,0 0-5,0 0 10,0 0-13,0-5-15,0 2 18,3-2-19,6 2-4,4-2 20,4 1-20,5 1-1,4-4 8,5 2-3,0 0-5,2-1 12,0 1-8,0 3 10,0-3-12,1 1-4,3 0 8,3 0-2,4 1-6,6 0 0,4-1 0,0 1 6,3-2-4,-1 2-2,4 0 0,-2 2 8,0 1-10,-1 0 2,-3 0 0,-1 0 0,-2 0 2,-1 0-2,0 0 0,8 0 7,6 0-8,4-5 1,0 2-4,1 1 0,1-2 4,5 1 0,5 0 0,2-1 2,-1 2-2,1-1 0,-7 3-2,-3 0-5,-4 0 7,-7 0 0,-5 0 1,-3 3 3,-6 2-7,1-2 3,-2-1-3,6 1-2,0-1-4,4 1 9,-1-3 0,-1 0-9,-2 0 8,3 0-4,4 0 5,6-5 0,8 0 0,5-1 0,7-1-1,4 1 7,4 1-7,1-2 1,-5 3 0,1-1-5,-2 3 10,-1-3-5,-1 2 0,-4 0 1,-4 0-3,-1 1 1,0-1 1,1 0-3,-1 0 3,0 2 0,-1-4 1,2 1 3,0-1-4,-6-4 0,3 2 0,1-3 0,-1 0 4,7-1-2,-1 1-4,-1-1 5,3 0-4,1 0 1,4-3-4,3 1 4,-1 1 0,-1-2 3,-1 2 6,0 3-6,-2-1 1,0 0-4,3 0 0,4-1 5,1 1-5,1-1 0,-2 1 1,-2-2 1,0 1-4,1 1 2,-1 2-1,-1 4-3,-1-2 6,-1 4-2,-1-4 0,-3 1 1,4 0-1,1-5 0,2 3 2,2-2-5,-1 1 3,-1 1 0,2-2 0,1 3 5,-3 2-8,-2-3 3,-6 6-5,-6 1-1,-4-2 3,-11 2 3,-8 0 0,-5 0 2,-7 0-3,-2 0 1,-7 0-2,-5 0-4,-5 0 6,-10 0 0,-5 0-3,-7 2-4,-1-2-13,0 0 4,0 0 16,0 1 28,0 3-28,0 0 0,0 3 4,-4 3 0,-2 1-4,-4 2 0,5 2 1,1 3 2,-1 4-3,2 7 0,-5 5-1,0 7 8,0 8-10,-1 1 5,-3 4-2,0 2 21,-1 2-18,-3-3 1,5-2 6,1 1-1,2 1-9,5 0 0,-1 2 3,1 0 20,3 1-14,0 3 0,0 4 18,0 0-21,0-2-5,0-3-1,0-4 5,0-3-3,0-2-2,1-2 0,-1 3-1,0-3 8,0 1-7,0 0 0,0-4 0,0-1 5,0-3-5,0-2 4,0-6-4,0-2 4,0-5-4,0-4 0,0-1 5,0-1-7,0-1 2,0-5 0,0 0 0,0-4 0,0-4-36,0-3-32,0-4-49,0 0-51</inkml:trace>
  <inkml:trace contextRef="#ctx0" brushRef="#br0" timeOffset="239142.3683">14495 8839 6,'0'0'93,"0"0"-58,0 0-8,0 0 18,0 0-16,0 0 12,0-6 3,0 4-43,-1 1 20,-2-1-13,0 2 24,3-1 16,-3-1-22,3 2 0,0-1-7,0 1-13,0 0-4,0 0-2,0 0 4,0 0-12,0 0-4,-2 0 10,-1 4 0,-1 9 4,-1 3 2,-1 4-4,-1 1 0,4 3-7,-1 1 18,1 3-11,1-3 0,1 2 1,1-1-1,-2-2 0,2 0 1,0 0-7,0-1 9,0-1-3,6 3 0,-4 3 0,-2-3 0,0 2-2,0-6 4,0-3-1,0-3 7,0-1-8,0 1 0,0 2 2,0-4-10,0 1 8,0 0 0,0-4 1,0 1 3,0-4-4,0-3 0,0-2-15,0-2-1,4 0 7,5 0 9,0 0 8,1 0-6,2 0-2,2 0 0,2 0-2,1 0 1,0 0-13,1 0 14,0 0-3,-3 0 6,3 0 1,0 0-4,4-2 0,4-1-2,2 1 2,2-3 0,-5 4 1,-5 1 3,-4 0-7,-5 0 3,-1 0-27,-3 0 23,1 0-5,0 3 5,-1 0 4,-3-2 1,2 3-1,-3-2 0,0 3-22,0-2 20,-3-2 1,2-1 1,-2 0 3,0 0 0,1 0-3,-1 2 0,2-2 3,-1 0-4,2 0 1,1 2 0,1 0 0,1-1 1,-1 1-1,-1-2 3,3 1-1,-1 1-2,3-2 0,4 2 0,3-2 6,3 0-4,2 0-2,0 0 5,0 1 1,-3 1-7,-2-1 1,-1 2 0,4 1 9,-2-1 2,2 1 2,0 0-12,1-1 5,4-1-6,1 2 0,3-4 1,-1 1 0,0 1 2,-3 0-3,0 1 0,0-1 3,-3 0-6,-5 1 3,0-1 0,1 2-9,-2-1 9,0 0 0,3 1 9,1-3-9,7-1-2,0 0 0,4 0 2,2 0 1,-1 0 8,0 0-8,-1 0-1,-2 0 0,4 0-5,1 0 5,1 0 0,3 0 1,5 0 0,1 0-1,3 0 0,2 0-1,0 0-1,-2-1 2,0-1 0,-1 2 0,1 0 3,-1 0-3,1 0 0,-1 0 7,3 0-9,0 0 2,1-2-2,2 1 2,2-4 0,6 2 4,2 0-9,1 0 14,1 2-13,-3 0 4,-4 1-2,1 0-4,3 0 10,1 0-4,3-2 2,2-1 3,1 1-10,0-1-1,-1 2 6,2-2 5,-2 1-5,0-2 0,-1 1-2,1-2 7,0 1-5,1 1 0,4-2-1,-1-1 1,1 0 4,-2 0-4,-1-3 0,-3 2 1,4-1-3,-2 0 2,-1 1 0,1 1-5,-5 0 5,-2-1 0,-3-1 5,0 2-5,-4 2 0,-1-3-4,-2 3 5,2-2-1,0 0 0,2 1 4,3-2-8,3 1 13,-1-1-14,-1 4 5,0-2 0,4-3-6,2 0 12,3-5-5,6 4-1,2 0 1,1-1-7,3 2 6,3-1 0,6 2-2,-3-1 2,6-1 0,0-1 6,0 3-1,5 0-10,-2 0-2,-2 2 7,1-3 7,-4-1-7,2 3 1,-2-2-5,-1 4 9,-1 2-6,-5 0 1,-1-1-4,-4 1 1,-1 1 6,-1-1 0,5 0-3,-1-2 3,-5 0-5,-4-4 2,-4 0-8,-1 1 5,-1-1 3,-1-1 0,-4 0 0,-3 2 3,-2-2-6,-5 1-5,-6 2-1,-4 0 9,-9 1 3,-5 2 0,-4-1-6,-9 3 8,1-1-9,-2 2 4,2-3 0,5 0 2,3-2-2,-2 0 0,1 0 1,-3 2 2,-2 0-5,2 1 2,-2-1 0,4 0 2,-2 2-2,3-2 0,0 2 3,-2-1 1,1 0-6,-1 1 4,3 1 2,0-2 3,-2 2-6,-2 0-1,-8 0 0,-8 0-19,-1 0-62,0 0-57,-20 0 38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43:29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3710 11482 105,'0'0'49,"0"0"20,0 0-10,0 0-13,0 0 1,0 0-35,0 0 15,0 0-11,0-1-6,0 1-1,0 0-9,0 0 1,0 0 1,0 1-2,3 12 0,-2 7-4,2 3 8,2 2 2,-2 4-4,6-2 0,0-2 27,0 3-29,1-4 4,2 0-4,0-3 8,-1-4-10,0-7 2,-3-4 0,1 0-1,1-5 1,-1-1 0,0 0 0,6 0 7,0-16 0,4-8-7,-2-6 6,-1-2-17,-4 0-24,-4 7 7,-1 3-10,-4 5-1,-3 5 39,0 4 0,0 4 0,0 2 45,0 1-10,0 1-17,0 0-18,0 0-5,0 5-2,0 9 0,0 6 7,3 0-6,5-1 22,1 1-16,2-2 5,0-2 4,4-2-6,1-2-3,2-5 14,0-1 18,3-3-31,-3-1 5,-2-2 4,2 0-10,-6-5 0,-3-9-7,0-2-5,-6-3 7,-3-2-35,0 1-7,-2 1 20,-12 1 8,-3 2 13,2 4 1,2 1 5,-2-2 11,6 4-9,3 0 4,0 3 8,2 0-4,2 3 9,2 0 2,0 1-18,3 0-1,12 0-2,9 1 0,-3-1-3,4 2 8,-1-1-9,3-4 4,3 0 0,1-3 0,2-6 3,-2-4-3,-4-5 0,-7-5-12,-6-2 7,-6-4 3,-5 0 2,-3 1 5,0 3-5,0 3 2,0 4 9,-5 7-6,2 5 10,-1 6 15,2 3 7,1 2 10,1 0-46,0 0-1,0 13-8,4 18-12,10 15 17,1 6 6,-3 4 27,-1-2-3,-3-4-3,1-5-8,-1-4-9,-1-5 2,-3-1-9,2-10 0,-1-2 1,-2-7-1,0-5 0,-3-5 0,3-6 3,-3 0 3,4 0-6,-1-21 4,2-7-4,1-6-10,1 3-16,5 2-3,-3 3 11,0 8 2,1 3 16,-1 3-1,0 3-2,-1 4 1,7 4 2,-3 1-7,4 0 1,2 12-10,1 6 16,-1 0 0,0 5 1,-2-2 0,1 0 6,-1 0 0,-1-4 6,3-2-13,-4-5 7,2-4-7,-4-3 0,7-3 8,-2 0-2,2-9-3,-4-12 15,0-4-16,-1-6 3,-4 0-5,-4 2-14,-3 7 13,-3 4-10,0 5 11,0 6 11,-6 3-10,0 0 39,3 4-38,-1 0-2,-1 0 0,2 18-15,0 5 15,3 4-7,0 0 20,0 2-10,11-5-2,0 0 4,1-5 6,3-2-8,-1 0-3,0-8 6,3-2-1,8-5-5,4-2 0,2-5 5,-1-11 9,-2-4-14,-4 1 0,-6-4-2,-3 2-4,-9 1 6,-6 1-10,0 1 10,-5 0 4,-11-2-4,1 1 1,0 1 5,3 1 0,-1 3-7,7 6 1,1-1 0,2 7 0,2 0 0,1 2 0,0 0-4,0 0-4,0 0-8,3 0-3,9 6 19,3 1 0,0-3 1,1 0-1,1-2 0,0 1 6,-3 0-6,1-1 0,-5 3 1,-1 1-3,0 2 2,0 2 0,-1 1-1,-1 2 1,-3 2 0,-1 2-5,0 3 3,2-1 0,-1 4 2,1-4 0,5-1 3,1-1-1,1-5-2,4-3 2,6-6-2,4-3 27,6-5-19,6-14 9,1-11-9,-2-4-4,-7-4-8,-11 2 4,-8-1-38,-10 6 35,-1 5-8,0 7 11,-6 8 15,-3 6 6,3 2 34,2 3-15,1 0-37,1 11-6,1 12-10,-1 7 13,2 1-3,0 0 6,3-4-4,12-2 1,2-2 0,2-4-2,3-2 2,1-8-4,11-9-4,11 0-124,7-12-182</inkml:trace>
  <inkml:trace contextRef="#ctx0" brushRef="#br0" timeOffset="737.0745">6979 11087 154,'0'0'139,"0"0"-137,0 0 10,0 0-12,7 95 55,2-49-7,-1 2 20,-1 0-37,-1-1 1,-1-7-15,2-3-15,3-8 4,-2-1-6,1-3 0,0-5 3,-2-4 1,-1-7-8,0-5-34,-1-4-117,-1-4-110</inkml:trace>
  <inkml:trace contextRef="#ctx0" brushRef="#br0" timeOffset="1199.0746">7052 11324 263,'0'0'48,"0"0"-46,0 0 5,0 0-1,0 0-2,0 0 35,109-11-13,-82 9-8,1-1-18,1-1 0,2 1 6,-4-1-4,1 0-2,-6-6 1,-5 0-1,-1-2-9,-7-3 3,-4-2 12,-4-1-6,-1-1 6,0 1-6,-1 0 13,-5 2 2,0 7 41,3 5 15,-2 2-35,5 2 29,-3 0-62,3 0-3,0 17-8,0 8 0,0 7 8,6 4 0,2-4 2,1-1 1,1-2-3,-1-2 0,0 0 4,3-1-1,-3-5-3,1-3 0,2-3-2,0-5-1,3-5-60,0-5-110,3 0-248</inkml:trace>
  <inkml:trace contextRef="#ctx0" brushRef="#br0" timeOffset="2030.9529">8217 11399 117,'0'0'177,"0"0"-177,0 0 1,0 0 8,0 0 1,0 0 9,28 7 44,-11-9-5,5-12-16,1-1-33,-4-3 1,-1 1 0,-3-1-7,-5 4 4,-2 1 2,-4 4-5,-4 6-3,0 2-1,0 1 4,0 0-4,0 0 0,0 6 3,-1 10-11,-4 4 9,4 1-2,1-3 1,0 3 0,3-3 0,9-1 0,1-4 3,-1-3-3,0-6-3,3-1 3,3-3 4,3 0 0,7-6 20,-1-12-24,0-5-7,-2-1-7,-7-1-26,0 2 3,-6 5-4,-2 6 9,-5 6 32,-4 5 23,1 1 20,1 0-43,3 2 7,4 11-7,2 1 1,-1 1 8,2 3 11,-4-1-6,2 0-12,-6-2 10,-2 0-12,-3-3 0,0 0-4,-7 0 15,-11-4-23,-4-3-9,-5-5-170</inkml:trace>
  <inkml:trace contextRef="#ctx0" brushRef="#br0" timeOffset="2235.9862">8438 11044 455,'0'0'14,"0"0"-14,0 0-8,0 0-12,0 0-39,0 0-44</inkml:trace>
  <inkml:trace contextRef="#ctx0" brushRef="#br0" timeOffset="3149.1332">9603 11231 254,'0'0'55,"0"0"-27,0 0 14,0 0-2,0 0-31,0 0 4,-85-31-13,58 33 0,1 13 0,-1 8 5,6 2-5,-2 3 1,10 1 0,4-1 19,5-3-15,4-4 4,0-3 2,9-3-5,5-2-7,7-6 1,-1-4 0,2-3 1,6 0 34,-2-9-22,-1-10 0,-4-3-10,-5-2-3,-5 0 2,-5-1 1,-6 2 6,0 2-7,0 8 0,0 3 16,0 7-16,0 3 56,0 0-44,0 0-14,0 14-8,3 8-4,1 5 12,1 4 0,1-5 10,4-1-13,8-4 3,6-6-2,7-5 1,8-5 1,4-5-13,5 0-62,-5-13-231</inkml:trace>
  <inkml:trace contextRef="#ctx0" brushRef="#br0" timeOffset="3971.0374">10652 10964 143,'0'0'200,"0"0"-128,0 0-2,0 0-7,0 0-53,0 0-10,0 24-2,0 7 2,0 6 29,0 4-26,0 0 4,0-2-3,0-2 8,0-4-8,0-3-2,0-1 1,3-5 2,3-1-1,0-2-5,3-3 1,-2-3-26,1-5-17,-4-7-133,1-3-116</inkml:trace>
  <inkml:trace contextRef="#ctx0" brushRef="#br0" timeOffset="4453.0671">10670 11240 260,'0'0'131,"0"0"-75,0 0-31,0 0-17,0 0-2,0 0-6,87-20 0,-56 14 8,3-2 1,-2 2-9,-4-2 0,3-2 4,-2 0-16,-4-2 12,-6-2 0,-7 1-7,-4-2 17,-7-2-10,-1-2 0,0-4 0,0 1 0,0-3 0,-4 4 1,1 3 18,0 5-16,-2 2 29,2 7 24,2 2-31,-1 2 26,2 0-47,0 0-4,0 19-3,0 10-12,0 10 15,0 4 0,0-1 7,0-3-11,0-3 4,3-5 0,2-1 6,-1-5-6,5-4 0,3-5-2,0-3-11,6-10-51,0-3-62,4 0-175</inkml:trace>
  <inkml:trace contextRef="#ctx0" brushRef="#br0" timeOffset="5813.1032">11158 11283 184,'0'0'98,"0"0"-98,0 0 4,0 0 11,0 0 31,91 11-37,-67-11 17,1 0-8,-4 0-3,-5 0 5,1-4-15,-7-3 2,-1-2-1,-1 0 8,-1-3-14,-4 0 0,-3-3 3,0 0 3,0 0-1,0 0-4,-12 1 4,0 4-1,-3 4-4,-4 1 15,-5 5-10,-1 0-3,-2 0-2,4 10 0,4 5 0,7 1-2,3 5 2,5 3-11,1 3 11,3 0 2,0 0 2,0-3 8,9-3 19,4-1-29,5-3 12,1-4-14,4-4 4,3-2 14,6-7 5,4 0-6,3 0 18,-2-8-32,4-4 1,-6 0-4,-4-2 0,-4-2 2,-6-1-2,-3-2 1,-3-1-6,-5 0 4,-4 1-2,-3-2-2,-3-1-5,0 3 1,0 1 9,-1 5 0,-10 0 0,-1 3 3,-3 4-6,1 0 1,0 3 2,5 2 0,2-1 0,5 2 0,1 0 1,1 0-1,0 0-13,0 0-10,11 0 13,5 0 10,1 0 0,3 0 1,4 0 2,-2 0 2,5 3-5,-6 4 0,-2 4-5,0 2 1,-2 4 5,1 1-1,-3 3 1,3 0-1,-3 0 0,1 0 0,1-3 2,-1-1-2,-1-4 1,0-3 2,-2-4 17,2-5-15,3-1 13,0 0-15,1 0 8,-2-6-22,-1-5-3,-2 3-60,-1-3-93,-3 0-182</inkml:trace>
  <inkml:trace contextRef="#ctx0" brushRef="#br0" timeOffset="7939.0827">12022 11174 229,'0'0'54,"0"0"-41,0 0-2,0 0 33,0 0 8,0 0-39,70-38 14,-54 38 4,2 4-27,-1 14-3,2 5 1,-4 2-2,1 1 12,-4-2-11,-2-3 0,-2-1 9,-5-4-7,-1-2-6,-1-4-1,-1 0 4,0-3 0,0-3 7,-1 0 39,-4-4-24,3 0-15,2 0 19,-3 0-13,2-11-8,1-6-10,0-4-7,0 1 12,9-3 0,6 2-7,3 3 7,1 1-1,-1 3 1,0 4-5,-1 2 11,-3 4-6,3 3 0,-1 1-8,-2 0 7,0 4-8,-3 10 0,-3 4 8,-4 0 1,-3 2 0,-1-3 2,0 0 1,0-1-3,0-4 0,0-1 0,0-5 2,0-3 3,-1-3-4,1 0 0,0 0 10,0 0-7,0-6 16,0-12 9,0-6-26,0 0-3,3 1-6,6 5 5,0 3-9,1 3 10,-1 4 0,2 1-1,2 3-7,-2 2 9,5 2-1,-3 0 0,1 0-6,5 5 4,-3 3-1,1 3 1,-2-1-1,-2 1 3,-2 3 0,1-4-2,-5 1 6,-1-1-10,0 0 6,0-2 0,0 0 3,2-1 0,-2-4-2,1 2-1,3-4 3,1-1-3,2 0 1,2 0-1,3-6 26,-1-7-21,0-4-1,-2-2-3,0-2 4,-4-1-10,-2 1 3,-1 5-9,-5 3 3,-1 3 8,-2 6 0,0 1 6,0 3 0,0 0 14,-3 0-20,1 0-7,-2 0 0,1 9 7,-1 4 0,1 5-9,1 2 9,2 1 0,0 0-4,0-4 8,0-2-8,6-3 4,3-3 0,0 0 9,3-3-2,4-3 2,1-2-9,5-1 5,2 0 8,3 0-12,-3-9-1,0-1 0,-5-4-11,-1 1 9,-3-1-1,-6-1 0,-3 0 3,-2-2 3,-4 1-1,0-3-2,0-3 10,0 0-12,0-5 2,0 0 0,0-3 5,0-5-5,-4-1 3,1-4-7,3 3 8,-3 2-4,3 5 0,-2 6 0,-1 8 21,0 6-11,2 5 12,-1 5 21,2 0-38,-1 0-10,1 0 0,0 21-13,0 15 14,0 10 0,0 7 4,9 0 0,3-4 7,0-3-7,3-7 0,-2-6-2,4-3 0,-1-5 2,-4-2 0,6-3-1,-3-5 6,1-2-10,-2-4 0,2-4 5,-1-5 0,7 0 3,2 0 2,4-12-5,-1-3 2,-4-3-4,-4 1-2,-1-1 4,-5-1 2,-2 1 3,-1-3-4,-2 3 0,-4 1 4,-2 2-8,-2 4 3,0 2 0,0 3 14,0 2-13,0 4 2,0 0 9,0 0-12,0 0 0,0 0-14,0 10-9,0 8 22,0 0 2,4-1-1,5 0 0,0-4 3,3-1-3,0-3 0,3-1-4,0-4-7,3-3 11,1-1-45,-1 0 3,0 0-82,-6-2-99</inkml:trace>
  <inkml:trace contextRef="#ctx0" brushRef="#br0" timeOffset="8219.0821">13476 10875 433,'0'0'88,"0"0"-87,0 0 40,0 0-36,0 0 3,0 0-8,0 0-7,-4-4-31,4 4-109,0 0-95</inkml:trace>
  <inkml:trace contextRef="#ctx0" brushRef="#br0" timeOffset="8505.1481">12911 11027 338,'0'0'110,"0"0"-105,0 0 4,0 0 21,0 0 27,118 0-34,-76-1 13,-1-2-23,0 0-11,-1-2 6,1 1-8,1-1-7,-4 1-43,-7-1-98,-10-1-93</inkml:trace>
  <inkml:trace contextRef="#ctx0" brushRef="#br0" timeOffset="8770.8424">12695 10869 454,'0'0'44,"0"0"-37,0 0 0,0 0-4,0 0-6,0 0-1,-14-4-154,31 4-133</inkml:trace>
  <inkml:trace contextRef="#ctx0" brushRef="#br0" timeOffset="10203.0842">13949 11113 88,'0'0'51,"0"0"-30,0 0 23,0 0 0,0 0 9,0 0-27,-56-27 7,45 27-28,-4 0-4,-1 0 9,-4 3-9,-3 11-1,1 2 4,2 5 5,2 2-8,6-1-1,1 1 3,7-3 26,1-4-13,3 1-14,0-5 6,9-2-5,6-2 4,4-4-4,5-4 11,6 0 35,0-1-33,-2-13-6,-2-1 4,-10 1-9,-6-3-3,-7-1-2,-1 0 2,-2 2-1,0 5 3,0 1-4,0 7 10,0 3-3,0 0 10,0 0-17,0 3-20,0 13 16,0 3 4,0-1 0,0-1 1,0-4 5,7-2-12,-1-2 4,5-5 2,5-4 0,5 0 1,6 0 3,1-13-3,2-8-1,-3-2-20,-3 0-18,-6 4 3,-2 4 32,-5 4 5,-4 6-2,2 2 0,-5 3 1,2 0-7,3 0 2,2 3 4,-1 7 8,4 0-2,-1 6-4,1-5 7,-3 3-1,-8 0-5,-1-3-3,-2 0 1,0-4 10,0-2 3,0-3-11,0-2 15,0 0-16,0 0 1,7-9 4,1-12-7,5-5 0,-1 0-19,1 5 19,0 5-9,-4 5 20,1 7-10,-7 1 14,1 3-6,5 0-17,6 0 11,5 12-3,2 0 0,2 3 7,1-3-7,-1 2 0,-1-3-2,-3 0 2,-2 0 0,-1-2 0,-1 0-7,-1 0 7,-1 0-47,-1-3-60,0-2-79,5-2-61</inkml:trace>
  <inkml:trace contextRef="#ctx0" brushRef="#br0" timeOffset="15963.0891">15726 10991 49,'0'0'107,"0"0"-34,0 0-20,0 0 11,0 0-26,0 0-14,0 0 4,-57 17-23,41-2 9,1 2-3,0 2-11,5 1 17,2-1-12,5 1 6,-1 0-4,4-2-1,0 0-12,4-2 6,8-3 0,3 0 8,3-5-3,1-1 12,-1-4 6,2-3-17,0 0 5,-1 0-7,3-5 3,-1-5 8,-5-1-14,0-1 4,-5-2 7,-5-2-7,-3-2-3,-3-3-2,0-2 8,0 1-12,0-1 8,-9 4-4,-3 2 0,-1 5 8,2 2-14,-2 3 6,5 3 0,2 2 9,2 2-7,4 0-2,0 0 0,0 0-2,0 0-21,0 0-1,7 0 22,2 0-3,5 3 7,-1 0-2,5-3 3,3 0 7,6 0-10,1-4 0,1-8 2,-4 1-8,-3-1 6,-4-3 0,-3 2 0,-4-3 10,-4 0-10,-1-1 0,-3-2 2,-3-4 6,0 1-8,0 1 1,0 1 0,0 5 8,0 1-9,0 7 4,0 0-3,-2 2 16,-2 3-14,4 1 2,-1 1 17,1 0-22,0 0-1,0 8-13,0 17-1,0 10 15,0 8 0,0 7 2,4 1 12,-1-1-11,-2-1 16,-1-2-19,2-5 7,-1-1 0,2-5-5,2-3-1,2-3 6,2-1-2,0-2-5,2 0 0,-4 0 3,2-4 2,-4-4-3,-2-4-2,0-2 3,-2-5 2,-1-3-7,0-1 2,0-4 0,0 0 9,2 0-9,-2-11 0,3-10-46,1-4-90,2 1-8,0 3-37,-5 6 1</inkml:trace>
  <inkml:trace contextRef="#ctx0" brushRef="#br0" timeOffset="17165.0831">16068 10988 51,'0'0'67,"0"0"-29,0 0 11,0 0 17,0 0-29,0 0 7,58-71-22,-45 67-15,4 4 9,-5 0-16,-2 0 0,2 17 0,-1 2-7,-4 4 7,-1-2 1,-3 0 0,-3-2 3,0-1 2,-4 2-6,-15-2 4,-6 0 6,-5-3-6,-1-1-4,1-7-7,6-1-4,8-4 7,3-2 4,5 0 0,7 0-14,1 0 11,0-3-7,0-2 10,12 2 0,4 1 1,5 0-1,-2 1 0,4 1 2,-1 0-2,1 0 3,2 0 1,0 0 21,2 0-23,3 3 7,3-2-4,2-1 3,6 0-3,2 0-5,0-1 4,-4-9 0,-8 3-4,-10 1 0,-8-1 0,-5 3 6,-6-2 3,-1-1 18,-1-4-12,0-3-3,0-2-12,0-4 0,0-2 1,-3 1 8,-3 0-15,0 3 6,-1 2 0,-4 5-8,-1 3-6,-3 4 12,2 4-2,0 0-10,2 0 7,3 0 6,1 8 1,6 7-4,1 4-2,0 3 2,4 2 2,11 1-3,0-3 0,4-1 1,-1-4 4,-1-2 12,2-4-7,1-1 17,3-6-3,1-4 2,1 0-10,1 0-11,-3-1 3,-1-12 8,-3-1-7,-5-4-1,-3-2-3,-5-1-6,-4 0-6,-2 1 8,0 1-25,-13-1 18,1 4 1,-1-1 10,3 4 7,1 2-6,3 2 7,3 3 7,2 1-12,1 4 12,0-2 2,0 1-5,0 1-6,7-2 0,10 3-8,5 0 2,2 0 0,0 1-9,1 13 11,-4 1-2,1 4 0,-5 6-7,-2 2 7,-5 3-4,-4-2 8,0 0 3,-3-3-5,3-4 7,2-1 4,3-6-8,4-3-7,3-3 2,8-6 0,4-2 12,5 0-12,1-8-21,-3-9-95,-5-1-253</inkml:trace>
  <inkml:trace contextRef="#ctx0" brushRef="#br0" timeOffset="18371.0869">17366 10958 67,'0'0'128,"0"0"-98,0 0 27,0 0 4,0 0-12,0 0 1,0 0-36,-51-49 17,45 49-16,-5 0-14,-2 0 9,0 7-10,-5 8 0,1 6-2,0 3 3,1 3-1,3 2 0,4-2-3,3-3 1,6-4 2,0-5 0,0-2 4,14-4 1,5-4 7,2-4 34,5-1-30,2 0 5,0-8-21,-1-9 0,-3-1-4,-9 0 7,-4 1-3,-4 2 0,-6 5 0,-1 2 5,0 5-4,0 3 5,0 0 1,0 0-7,0 0-12,0 8-2,0 3 14,5 3 1,1-2-1,4-3 0,0-1-2,3-2 7,3-3-5,2-3 0,6 0 2,1 0 5,3-8-5,-1-5-2,-2-4 0,-3-1 7,-5 0-7,-3-5 0,-3-3 4,-1-5-3,-6-4 0,2-5 0,-4-4 2,-1-1 1,-1 1-4,0 5 0,0 6 7,0 6 2,0 6 13,-3 6-9,2 6 9,-1 5-17,1 4 9,1 0-14,0 0-17,0 21 17,0 11-15,0 15 15,0 6 0,0 1 2,4-3-2,3-6 0,2-2 3,0-9-7,8-2 4,-4-7 0,5-2-6,-1-5 12,-4-2-6,2-3 0,0-5 1,-2-1-5,5-5 4,-1-2 0,2 0 7,3-5-1,-4-7-6,1-3 0,-2-1-9,-2 0-4,-2 0 10,1 1-43,-7 1 16,-2 2-92,-5 1-48</inkml:trace>
  <inkml:trace contextRef="#ctx0" brushRef="#br0" timeOffset="19317.7232">18068 10888 304,'0'0'54,"0"0"-44,0 0-10,0 0 3,0 0-3,0 0 0,-85 87 14,79-60 24,5-2-22,-1-4 32,2-1-10,0-6-29,0-4 10,3-2-12,6-4-2,8-4-2,2 0 4,7 0 12,-1-6-5,-3-7-7,-8 1-8,-7-5 1,-5 2-14,-2-4 14,0-1-26,-12 2-1,0 1 25,-3 3-2,4 6 4,3 0 8,-1 5-4,3 1 20,3 1-22,3 1 1,0 0-3,0 0-17,0 8 5,0 5 10,4-1 0,7 0 2,3-3 3,5-4 7,3-1 8,2-2-15,1-2 11,-4 0-10,1 0-2,-3-11 13,-5-1-15,-6-4 14,-1-4-11,-6-1 3,-1-3-6,0-1 0,0 0 0,-8 1-6,-1 4 9,1 4-3,-4 4 7,0 1-3,5 4-4,2 3 0,1 0 0,4 3 6,0-1-5,0 2 2,0 0-3,0-1-13,3 1-2,10 0 9,6 0 6,3 0 5,-2 0-1,0 9 3,-2 3-7,-2 4 10,-2 3-16,0 3 6,-3 2 0,-2 3 12,1 0-12,-4 1 6,0-1-5,2-3 2,-1-3-3,1-3 0,-2-3 2,0-4-2,1-6 0,2-2 0,6-3-3,9 0 9,4-1-12,8-13-15,-6-4-99,-10 0-185</inkml:trace>
  <inkml:trace contextRef="#ctx0" brushRef="#br0" timeOffset="19813.1125">17513 10735 233,'0'0'183,"0"0"-150,0 0 12,0 0-31,0 0-3,0 0 21,120 2-8,-69-2 15,4 0-31,-2 0-1,-5 0-1,1 0-5,-2 0-1,-3 0 0,-5 0-33,-4 0-68,-7 0-125</inkml:trace>
  <inkml:trace contextRef="#ctx0" brushRef="#br0" timeOffset="22737.0847">19347 11037 222,'0'0'87,"0"0"-69,0 0 6,0 0-15,0 0-9,0 0 0,0 0 2,0 0 33,48 4-2,-35-4-23,3 0-7,-3 0 4,1 0-1,-2-3-8,1-5 2,0-2-6,-3-1 3,-2-1-14,-1-1 3,-2-4 3,-4-1-10,-1-1 18,0-2-8,0 2 7,0 1 4,0 3 0,0 5 2,0 2 3,0 2-5,0 3 0,3 1-2,3 2 2,3 0-4,3 0 4,0 2 0,3 14-2,-2 5 4,0 2 2,0 1 4,-3 1 5,0-2 7,-2-4-8,-4-1-2,-1-2 5,-1-2-15,-2-3 0,0-3-2,-2 0 2,-10 0 54,-4-4-38,-1 1-5,-2-4-6,-1-1-5,4 0-28,3 0-68,6-10-95</inkml:trace>
  <inkml:trace contextRef="#ctx0" brushRef="#br0" timeOffset="22997.8172">20041 11009 402,'0'0'134,"0"0"-126,0 0 56,0 0-47,0 0-5,0 0-4,3 0-8,-2 0 0,4 0-29,1 0-47,1 0-25,5 0-39,-1 0-124</inkml:trace>
  <inkml:trace contextRef="#ctx0" brushRef="#br0" timeOffset="23386.0947">20323 10646 131,'0'0'139,"0"0"-63,9-88-37,-8 67 41,1 4 0,-1 6-30,1 4 14,-2 6-48,0 1 15,0 0-31,0 0-9,0 24 7,0 15-13,0 14 15,-2 7 0,-5 1 5,1-1-5,1-5 0,4-7 1,1-7 1,0-8-2,4-5 0,7-7 0,3-5 0,2-6 0,4-7-1,6-3 2,-1 0-9,4 0-23,-4-13-43,-3-3 4,-8 0-66,-7-4-67</inkml:trace>
  <inkml:trace contextRef="#ctx0" brushRef="#br0" timeOffset="23613.089">20133 10766 93,'0'0'394,"0"0"-361,0 0-33,0 0 0,0 0 31,81 0-27,-38-2 7,2 0-11,-1 1 6,-2 1-13,0 0 7,-2 0-46,-1 0-136</inkml:trace>
  <inkml:trace contextRef="#ctx0" brushRef="#br0" timeOffset="23814.252">20699 10927 299,'0'0'54,"0"0"8,0 0 24,0 0-38,0 0 9,0 0-45,31 1-9,-20-4-6,0-1-6,-2-4-113,-4-2-183</inkml:trace>
  <inkml:trace contextRef="#ctx0" brushRef="#br0" timeOffset="24574.0925">21949 10264 275,'0'0'88,"0"0"-55,0 0 0,0 0-29,0 0 3,0 0-7,10 97 23,-10-35 46,2 2-29,3-1-36,-1-7 21,5-9-24,-2-7 5,-1-3 6,0-6-12,0-2 0,2-4 5,-2-2-5,0-4-2,0-5-39,2-3-75,-2-5-43,-1-6-94</inkml:trace>
  <inkml:trace contextRef="#ctx0" brushRef="#br0" timeOffset="25044.9463">22050 10646 12,'0'0'345,"0"0"-298,0 0-32,0 0 5,0 0-20,0 0 7,90-52-6,-51 43-1,1 2 0,2-1 3,-8 0 3,-4 1-6,-5 1 0,-8-3 3,-2-5-3,-6-4 4,-5-4 2,-2-4 6,-2-1-12,0-2 0,0 0 6,0 3-5,-2 0 24,-1 7-10,0 4 16,-1 5 14,1 6-6,0 4-1,3 0-38,-2 4-6,2 25 4,0 13-2,-2 14 4,2 1-2,0-2 6,0-8-4,0-5 0,8-4 2,0-5-5,1-1 3,2-5 0,0 0-4,1-3 4,1-1-29,1-6-48,1-7-70,1-7-110</inkml:trace>
  <inkml:trace contextRef="#ctx0" brushRef="#br0" timeOffset="25346.0953">22811 10446 415,'0'0'136,"0"0"-97,0 0 8,0 0-17,0 0-16,0 0-20,91-37 6,-61 34 0,0 3-4,-6 0-9,-3 0-38,-2 1-42,-8 7-88,-8-2-116</inkml:trace>
  <inkml:trace contextRef="#ctx0" brushRef="#br0" timeOffset="25549.8845">22822 10612 161,'0'0'5,"0"0"51,0 0 14,0 0 23,110 5-43,-73-13-20,1-1-17,-2 0-9,-5 3-8,0 1 4,-7 3-48,-2-3-81</inkml:trace>
  <inkml:trace contextRef="#ctx0" brushRef="#br0" timeOffset="26212.0961">23841 10079 389,'0'0'28,"0"0"-28,0 0-13,0 0 13,0 0 2,-9 115 38,9-64-11,0 8 11,0 4-6,3 3-31,1-3 15,2-6-18,0-7 3,2-7 7,-1-3-7,-2-7 0,1-3 2,1-6-5,-3-4 0,-1-7-1,2-5-44,-2-4-66,2-4-93</inkml:trace>
  <inkml:trace contextRef="#ctx0" brushRef="#br0" timeOffset="26759.0966">23817 10516 321,'0'0'95,"0"0"-87,0 0 11,0 0-19,0 0 0,0 0 11,84-50-10,-53 46 3,5 4 12,4 0-16,0 0 0,1 0 0,-3 0 10,-2 1-9,-5-1 0,-5 0-1,-5 0 5,-2-12 2,-5-5-8,-3-4 1,-2-7 0,-3-1 5,0 2-2,-3 0-2,-1 4 16,-2 4-14,0 2 28,0 2-10,0 2-17,0-1 13,-5 5 3,2 1 9,0 5 8,3 2-35,0 1 6,0 0-8,0 3-24,-3 23 17,-1 14-5,-1 19 12,2 6 4,-2 0-2,5-2-2,0-6 0,0-9 6,0-3-11,0-4 11,0-3-6,5-6 3,1-1-3,2-9-7,4-5-11,4-8-65,1-8-33,7-1-172</inkml:trace>
  <inkml:trace contextRef="#ctx0" brushRef="#br0" timeOffset="27476.0937">24761 9676 248,'0'0'16,"0"0"14,0 0 18,0 0 43,0 0-29,0 0 5,0-18-27,0 18-40,0 1-2,0 17-6,0 11-2,0 10 9,0 9 1,0 6 0,0 5 7,0 0-5,0-2 0,0-4 3,0-5-1,5-4-5,1-5 1,0-3 0,-3-2 4,1 0-1,1-9-3,-1-2 0,2-10-37,-1-7-84,2-6-99</inkml:trace>
  <inkml:trace contextRef="#ctx0" brushRef="#br0" timeOffset="28067.7375">24518 9845 194,'0'0'111,"0"0"-51,0 0 14,0 0-30,0 0 9,0 0-24,19 0-18,3-2 14,9-1-25,12 1 5,5 1-2,6 1 4,-4-2-8,-3 2 1,-6 0-1,-8 0-5,-6 0 6,-9 0-29,-5 0-19,-7 0-75,-6 0-71</inkml:trace>
  <inkml:trace contextRef="#ctx0" brushRef="#br0" timeOffset="35032.685">7138 12514 149,'0'0'75,"0"0"-30,0 0 16,0 0-19,0 0-16,0 0-10,0 0 0,-74-44-9,62 41 15,0-1-18,-4 4 6,-1 0 10,-2 0-18,0 0-1,2 0-1,-1 5 0,0 1-4,3 0 5,2 0-1,0 3 0,-1 2 1,2 2-2,2 5 1,1 3-10,0 4 2,9 1 8,0 2 0,0-3-2,4-1 5,4-3-3,2-3 0,3-3-6,1-3 2,4-4 4,0-1 0,3-7-4,1 0 10,2-3-1,1-15 5,-1-1-2,-2-4-8,-5 1 0,-4-1 2,-5 2 3,-7 3-3,-1 2-2,0 0 0,0 4 9,0 5-12,0 4 6,0 1 7,-1 2 44,1 0-52,0 0-2,0 8-14,0 10 7,0 3 7,0-2 0,9-2 0,-3-5-8,7-2 8,-4-3-1,4-4-3,1-3 1,7 0 3,-3 0 1,4-7 2,-3-7 0,1-6-3,-4-1-1,-2 3-3,2 0-22,-4 4 25,1 4 0,-2 2 1,0 5-7,0 3 7,1 0-3,3 0 1,3 2-16,1 10 17,1 3 1,-2 1 0,-3 1-3,-5 1 4,-4-3-1,-3 0 0,-1-3 3,-2-4-3,0-2 0,0-5 1,0 1 19,0-2-18,0 0 22,0-3 24,0-14-48,0-5-4,0-6-14,7 1-1,3 5 9,1 4-5,1 4 15,0 4-5,0 2 5,-2 4-1,4 1 1,-1 3-10,2 0 9,0 0-1,-2 8 2,1 5-6,-4 0 3,4 4 3,-2-2 0,1 1 0,2 1-1,1 1 1,-2-3-65,2 0-75,-2-6-106</inkml:trace>
  <inkml:trace contextRef="#ctx0" brushRef="#br0" timeOffset="35632.6468">8154 12491 294,'0'0'57,"0"0"-19,0 0-17,0 0 2,-97-5 5,74 11-15,3 8 31,4 7-42,1 5 0,3 4 8,3-2-7,5-2 11,4-5-14,0-3 6,0-5-6,5-3 0,6-5 0,4-2-4,4-3 14,4 0-8,2-7 14,-1-11-12,-3-5 9,-5-1-13,-2-3 0,-8-3 11,-2 1-11,-4-3 0,0-2-4,0 0 11,-1-6-2,-5 0-4,0-1 4,1 2 4,-1 1-3,-3 11 6,2 5 24,-1 9-5,2 9 21,2 2-21,1 2-4,2 0-27,-1 9-6,1 24-11,1 17 12,0 13 4,3 5-1,14-6 2,4-6 0,2-11 0,-1-8-6,6-6 6,1-7 0,-1-8 0,0-7-11,2-5 1,-2-4-57,-3 0-43,-3-14-210</inkml:trace>
  <inkml:trace contextRef="#ctx0" brushRef="#br0" timeOffset="37656.1106">9699 12456 78,'0'0'23,"0"0"10,0 0 14,0 0 47,0 0-39,88 6-21,-69-15 0,4-5-26,-3-1 9,-3-1-14,1-2-3,-5 0 10,-1-3-10,-6-2 0,-3-3 10,-3-2-8,0-3 0,0 0 0,-6-3 4,0-1 3,-3 0-7,2 4 14,1 3-7,1 6-3,1 7 15,-2 8-2,6 3-19,-3 4 47,3 0-34,0 0-12,0 22-2,0 10-16,3 14 17,10 3 17,-2 4-17,0-3 22,-3-2-3,1-6 0,-3-5-7,1-2-10,-4-4-2,0-7 0,-1-2 3,-2-4 1,1-4-4,1-1 0,-1-5-1,1-5 9,-2-3-14,1 0 6,-1 0 0,0-3 11,2-15-11,-2-6-5,0-4-3,1 2-28,2-2 27,2 1 2,2 2 7,1-3-7,4 4 0,2 2 7,-1 5-5,0 3 3,-1 6 2,-3 3 0,3 2-5,-2 3-1,1 0 0,-1 2 2,-4 14 1,-6 2-13,0 5 16,0 0-6,-6-4-17,-9-1-36,3-7 27,-1-2 32,8-6-4,2-2 10,3-1-6,0 0 9,0 0 6,0 0 5,0 0-18,6 2 6,14 3-10,2 5 6,5-1-4,0 3 20,-2 0-20,-1-2 15,3 2-11,-2 0-2,-2-1 1,1-1 0,-4 0-6,-3-3-60,-4-3-173</inkml:trace>
  <inkml:trace contextRef="#ctx0" brushRef="#br0" timeOffset="38493.2409">10342 12331 163,'0'0'78,"0"0"-70,0 0 4,0 0 22,0 0 22,0 0-30,73-23-16,-58 25 9,0 13-12,-1 6-7,-3 5 6,-3-1 2,-5 4 18,-3-4-24,0-1 6,0-6-2,0-4 6,0-7-12,0 0 0,0-6-2,0 1 2,0-2 0,1 0 8,2-2 14,3-13-18,0-7-1,0-7-3,3-6-4,3 1-3,1 1 4,3 5 3,-2 10-1,-3 9 9,-6 6-8,-2 3 42,2 0-35,4 0-7,6 3 0,0 10 0,4 3-2,-2 4 11,2-1-9,-4 2 0,3-1 3,-2 0-6,-4-6 4,3 1-1,3-2 0,1-5-12,4-5-35,1-3-122</inkml:trace>
  <inkml:trace contextRef="#ctx0" brushRef="#br0" timeOffset="40395.0534">11056 12296 184,'0'0'53,"0"0"23,0 0-18,0 0-14,0 0-38,0 0-3,-74-12 16,54 12-13,3 8-2,3 7 13,2 4-15,5 4 14,4 1-11,3-1 4,0-1 15,0-4-22,0-3 2,6-3-4,7-1 2,4-2 3,0-4 2,3-2 7,-4-3-4,2 0-4,-1 0 1,-1-3-7,-3-7 5,-5-1-13,-2-2 2,-6 1-16,0-1-2,0-2-38,-6-1 16,1 1 14,-2-1 19,4 3 6,1 2 14,2 2-7,0 0 47,0 1-22,3-1-2,11-1-23,7 2 5,1 5 3,3 3-5,-2 0-3,4 0 3,-5 11-1,-1 6-2,-5-1 0,-2 4 2,-4-1 0,-4 2-1,-1-1-1,-5-2 9,0-1-1,0-4-9,1-4 1,-1-3 0,2-3 6,-1-3-6,2 0 0,0 0 6,1-2 1,4-13 1,0-4-8,3-3-12,-2 1-3,0 1-16,2 0 3,-2 2 3,-2 3-14,1 6 34,-5 3 4,1 4 1,-4 2 6,0 0 13,0 0-18,3 0-1,0 4-8,8 9 8,-2 3 0,2 1 0,1 1 31,3-1-16,0-1 7,3-2 29,-3-2-50,1-3 7,-2 0-8,-1-3 0,-2-3 15,-1-2-13,0-1 0,3 0 9,-4 0-8,4-7-3,-3-7 0,-2-2 0,2-2-1,-5 0-18,-2-2-20,-3 2 27,0 0-44,-2 0 34,-11 1 5,-2 4 5,1 1 12,-2 2 0,2 6 10,1 1-3,4 2-2,3 1-5,6 0 7,0 0-5,0 0-4,0 0 2,0 0 0,0 0 3,11 0-2,-1 0 21,3 0-14,1 0-2,2 0 6,2 0-12,5 0 2,2 0 0,0 0 2,-2-2-4,2 2 0,-4 0-3,0 0 3,-2 2 0,1 6 4,-5 6-9,-1 3 3,-4 3-3,-4 1 5,-2 0 4,-1 0 30,-3-2-19,0-1-8,0-3 16,0-1-16,1-7-1,1-1-6,-1-4 14,1-2-14,-1 0 2,1 0 9,2-5 45,4-11-26,2-5-28,2-5-2,-1-1-30,2-1 15,-1 2-11,3 3-21,-3 5 43,-3 6-12,1 5 16,-5 3-1,1 4 5,0 0-14,5 0 10,-2 13 0,1 2 0,-1 0 12,-2 1-6,2-1 9,-2-1-3,1 1-4,5-3-6,-2-1 0,3-3 9,-1 0-11,3-2 0,-1 1 0,0 0-50,0-6-47,-1-1-147</inkml:trace>
  <inkml:trace contextRef="#ctx0" brushRef="#br0" timeOffset="41453.1258">12971 12326 208,'0'0'87,"0"0"-44,0 0 32,0 0-18,0 0-19,0 0 5,0 0-5,-30-24-32,19 24 27,-2 0-33,-4 0 4,-2 6-4,-1 9 0,1 5-3,0 1 3,5 0 0,4-1-6,3-4 6,4-4 0,3-1-3,0-4-16,0 1 19,8-4 0,6 0-6,1-4 6,4 0 8,3 0-4,-2 0-1,-1-7 1,-1-3-5,-3-2 1,-2-2-13,-2-1 9,-2-1-18,-4 3 10,-2 3 4,-3 4 16,0 4-8,0 2 7,0 0 4,0 0-16,0 0 5,0 7 0,2 7-12,4 0 12,0-2 0,3-2-3,3-1-3,0-5 6,6-3 0,5-1 4,5 0 7,5-12-4,0-8-7,-2-1 0,-4-1-15,-5 0 10,-8-1 5,-7 0-7,-4 2 5,-3 2-7,1 2 9,1 8 0,-1 5 4,-1 2 56,5 2-47,1 0-6,7 7-14,4 9 2,2 0 4,-1 1 1,-2-1 0,-2 1 1,2-2-1,-5-1 3,-1-2 0,-4 1 2,-5 1-9,-1-1 4,-1 2-9,-17 0-9,-7-1-6,-1-2-36,-8-5-107</inkml:trace>
  <inkml:trace contextRef="#ctx0" brushRef="#br0" timeOffset="42326.7631">14559 11931 228,'0'0'80,"0"0"-1,0 0-6,0 0 7,0 0-67,0 0-13,5 40-1,2 5 1,1 9 7,1 1 17,-2-2-24,-1-7 27,-1-4-23,1-4-4,-1-5 0,0-6 9,0-1-9,-2-8 0,0-5 2,0-5-9,-2-5-35,1-3-65,1 0-58,-3-11-78</inkml:trace>
  <inkml:trace contextRef="#ctx0" brushRef="#br0" timeOffset="42771.1158">14633 12220 195,'0'0'113,"0"0"-100,0 0-9,0 0 24,0 0 0,100-34 5,-65 26-25,2-3-1,2 1 4,-1-1-1,-7-1-6,-4 0-4,-8 1 2,-7 1 7,-7-3-8,-4 0 12,-1-3 43,0-6-43,0 0 7,0-2-7,0 3-11,0 3 21,-1 5-13,-1 9 17,1 2 18,-1 2-19,2 0-15,0 0-11,0 21-15,0 14 15,0 10 1,0 1 3,0-4 5,5-3-2,3-6-6,-2-3-1,2-4 0,0-4 4,-2-4-1,1-3-3,-1-3 0,0-3-22,1-2-44,4-3-39,-1-3-41,-1-1-124</inkml:trace>
  <inkml:trace contextRef="#ctx0" brushRef="#br0" timeOffset="43481.1241">15440 11968 339,'0'0'67,"0"0"18,0 0-8,0 0-39,0 0-26,0 0-12,0 42-1,0 0-10,-6 7 22,-3-1-10,-6-6 20,6-3-21,0-6 19,3-6-17,-1-2-2,-1-7 4,2-3-1,1-6-5,2-5 2,2-4 0,1 0 13,0-3-13,0-18-14,0-4-25,0-7 7,1-5 20,10 0 0,-2-4-10,1 1 22,-1-2-9,0 0 9,2 4 1,-2 3 5,1 5-6,6 5 8,1 2-6,4 5 15,0 7-9,-5 8 0,3 3-4,0 13-1,-2 16-4,-1 14 1,-5 5 0,-2 2 45,-4 0-18,-1-6-20,-2-4 1,-1-8-8,3-3 0,-1-8 0,0-3 5,1-3-7,-1-6 2,-2-1 0,1-3-4,-1-2-42,-1-3-28,0 0-50,0 0-100</inkml:trace>
  <inkml:trace contextRef="#ctx0" brushRef="#br0" timeOffset="43692.1165">15423 12096 328,'0'0'79,"0"0"-77,0 0-1,87 0 36,-50 0-35,2-3 9,-3-2-11,-5 4 5,-7 1-18,-8 0-70,-10 0-129</inkml:trace>
  <inkml:trace contextRef="#ctx0" brushRef="#br0" timeOffset="44878.1073">15853 11971 369,'0'0'91,"0"0"-20,0 0-40,0 0-31,0 0 0,0 0 1,0 98 18,1-56 43,-1-1-49,0-4-3,0-1-10,0-5 18,0-6-23,0-2 6,0-4-1,0-4 6,0-4-4,0-5-4,2-3-8,2-3-61,4 0 44,-2-1-3,1-15-8,-2-3 12,-1-5-70,-2-2 25,-1 0 17,1-3 19,-2 0 28,0 1 3,0-3 4,0 1 17,0-1-4,0-1 32,3 1 15,3 0-25,4 4-2,1 1 18,5 7-32,0 4 16,1 3-35,-1 8 10,0 4-10,4 0-4,2 13 4,4 13 2,-1 7 0,-5 4 25,-4 1-25,-7-1 18,-3-6-5,-2-5-11,-4-4 2,0-6-6,0-4 0,0-3 12,0-4-11,0-5 3,0 0 7,0 0-11,0-1 13,8-17 9,1-10-22,5-6 7,0-4-7,4 2-7,-5 1 5,0 5-12,0 7 7,-3 5 7,2 7-2,0 3-4,-1 5 6,0 3 0,0 0-1,1 0-3,3 15 3,0 8 0,0 7-7,-3 4 4,-4 4 8,-3-1-2,-2 0-2,-3-3 5,0-2-5,0-6 0,0-4 2,0-7-6,0-3 7,3-4-6,3-4-8,3-4-94,4 0-42,-1-9-147</inkml:trace>
  <inkml:trace contextRef="#ctx0" brushRef="#br0" timeOffset="45204.105">16618 11882 211,'0'0'186,"0"0"-128,0 0-45,0 0-13,0 0 20,0 0-20,36-1 7,-19 1 36,2 0-33,0 0-3,2 0-2,3 0-2,0 0-6,-6 0-6,1 0-68,-7 0-82,-9 0-69</inkml:trace>
  <inkml:trace contextRef="#ctx0" brushRef="#br0" timeOffset="45491.5595">16691 11896 206,'0'0'177,"0"0"-159,0 0-18,0 0 13,0 0 1,0 0 11,-4 89-9,4-64 16,4 1-26,-2-2 1,1 2 3,-2-3-3,-1 3-3,0 0-4,0-1 0,0-1 13,0 1-13,-7-6 1,-2-1-3,0-3 0,2-3-49,-1-4-39,0-3-66,0-5-92</inkml:trace>
  <inkml:trace contextRef="#ctx0" brushRef="#br0" timeOffset="45677.548">16609 12315 342,'0'0'49,"0"0"15,0 0-13,0 0-4,0 0-3,0 0-33,70-2 11,-38-4-20,-4 3 1,-4 0-1,-2 1-2,-5 2-12,-4 0-25,-2 0-45,-4 0-124</inkml:trace>
  <inkml:trace contextRef="#ctx0" brushRef="#br0" timeOffset="46446.1029">17203 11843 362,'0'0'106,"0"0"-78,0 0-4,0 0-6,0 0-18,0 0 0,0 71 2,0-29 7,0 5 17,-4-1-11,2-2-4,-1-7 15,0-2-18,3-6-8,0-3 0,0-3 4,0-2-9,0-1 5,0-5 0,5-4 2,3-5-2,3-2 0,7-2-2,6-2 7,10 0 7,8-2 4,1-10-14,5 0-4,-6-1-6,-2 2-35,-6 2-57,-13 0-160</inkml:trace>
  <inkml:trace contextRef="#ctx0" brushRef="#br0" timeOffset="46925.2877">17660 11860 112,'0'0'169,"0"0"-100,0 0-31,0 0 22,0 0-33,0 0-8,38-23-8,-13 19-4,4-2 25,1 1-27,3 2-2,2 2 5,0-4-3,-1 2-5,-1-1 0,-8 0-10,-6 3 0,-6 1-55,-9-2-60,-4 2-82</inkml:trace>
  <inkml:trace contextRef="#ctx0" brushRef="#br0" timeOffset="47208.9402">17791 11881 249,'0'0'15,"0"0"-13,0 0 25,-10 90 4,8-58 5,2-2 17,0-3-38,0-1-1,5-3-14,5 2 0,-4-4 16,0 0-14,-1-1 1,-4-4 9,1 0-6,-2-2-7,0 0 1,0-4-33,0-2-33,0-5-141</inkml:trace>
  <inkml:trace contextRef="#ctx0" brushRef="#br0" timeOffset="48095.1074">18145 11923 84,'0'0'216,"0"0"-178,0 0 9,0 0 16,0 0-31,0 0-32,-27 5-2,13 19 2,-2 9 7,5 3-4,4 3 9,2-1 16,4-2-25,1-3 8,0-6-11,0-3 13,9-6-14,8-4 2,6-2-1,7-6 15,1-5-10,4-1 24,1-1-29,1-14 0,-5-6 14,-3-4-8,-10 1-5,-7-2 10,-7-2-9,-5 1-2,0-3 0,-9 0 8,-8 0-5,-2 3-3,-2 3 2,0 4-7,2 7-16,-2 3-32,0 6-41,0 4-86,5 0-52</inkml:trace>
  <inkml:trace contextRef="#ctx0" brushRef="#br0" timeOffset="48875.1111">18645 11896 250,'0'0'138,"0"0"-105,0 0-32,0 0-1,0 0-2,0 0 2,0 75 25,0-39-20,0-1 34,0-2-21,0-4-9,0-4 3,0-2 1,0-4-13,1-2 0,2-5 8,-2-5-9,1-2 1,-1-3-22,1-2-23,2 0-36,2-12 46,2-8-79,-1-4 27,-3-2 40,0-1 27,-4 0 2,0-4 8,0-3 10,0 1 5,0 2 46,0 0 11,-7 7 31,2 5 1,2 4-36,3 7 11,0 6-25,0 2-6,0 0-38,4 18-16,14 10 12,4 11 4,2 3 0,-1 0 5,-1-2-4,-1-6-1,0-2 0,1-5 6,1-4-6,-4-6 0,-1-5 1,0-2 5,-6-6-1,-3-2-5,2-2 1,-1 0 7,-1-5 5,1-10-4,-4-4-4,-2-4 15,-1-5-20,-1-3 7,-2-3-7,0-1 8,0-1-9,0 1 1,0 5 0,-2 3-7,-4 6 7,-1 6-4,1 3-24,2 4-68,-1 2-86</inkml:trace>
  <inkml:trace contextRef="#ctx0" brushRef="#br0" timeOffset="49236.1114">19223 11820 317,'0'0'111,"0"0"-72,0 0 12,0 0-18,0 0 10,0 0-40,42-21 7,-11 14-14,-1 1 4,-1 1 0,-2 1 5,-4 1-5,1 2-35,-6-1-45,-5 2-96</inkml:trace>
  <inkml:trace contextRef="#ctx0" brushRef="#br0" timeOffset="49474.1663">19360 11825 213,'0'0'28,"0"0"7,0 0 8,0 0 21,-16 90-17,15-59-16,1-2 10,0 2-25,0-4-2,0-1-1,0-2-9,0-2 3,1-1-7,-1-1 7,0-4-7,0 0 2,0-3-2,0-1-25,-1-3-88,-5-4-94</inkml:trace>
  <inkml:trace contextRef="#ctx0" brushRef="#br0" timeOffset="49659.11">19268 12218 496,'0'0'35,"0"0"-26,0 0-9,0 0 0,0 0 0,114-18 4,-79 15-4,2-2 0,-7 4-10,-3-2-17,-6 0-127,-3 0-165</inkml:trace>
  <inkml:trace contextRef="#ctx0" brushRef="#br0" timeOffset="50456.1144">19947 11720 218,'0'0'158,"0"0"-111,0 0-37,0 0-10,0 0 7,0 0-1,-9 104 44,0-60-21,-2 2 21,0-3-26,-1 1-6,1-8-3,1-4-12,1-5-3,1-4 0,1-3 4,0-4-13,2-4 9,5-6-37,0-3-8,0-3-73,0 0 44,2-9 31,8-11-104</inkml:trace>
  <inkml:trace contextRef="#ctx0" brushRef="#br0" timeOffset="50777.8745">19986 11737 176,'0'0'116,"0"0"-80,0 0 27,0 0-22,0 0 38,0 0-20,31-49-56,-25 49-3,7 18-5,4 13 5,2 9 11,-2 3-9,0 3 4,-3-2 16,-1-4-17,1-2 5,-3-5-10,0-3 3,0-8-2,-3 0 2,-2-6-3,0-4 0,-1-3-29,-2-4-42,0-5-96,-1 0 53,-2 0 8</inkml:trace>
  <inkml:trace contextRef="#ctx0" brushRef="#br0" timeOffset="51009.7272">19981 11956 307,'0'0'25,"0"0"-20,0 0-2,0 0 22,93-27-22,-65 24 4,2 2-7,-2-1 0,-2 2-20,-6 0-99</inkml:trace>
  <inkml:trace contextRef="#ctx0" brushRef="#br0" timeOffset="52025.1374">20476 11730 344,'0'0'64,"0"0"-22,0 0-32,0 0-10,0 0 6,0 0-6,-4 106 43,4-61-34,0 0 11,0 2-4,0-5-14,0-5 11,0-5-8,0-5 3,0-4-4,0-2-2,0-5-2,0-4 0,0-6 1,0-3 4,0-3-2,0 0 0,0-1 6,0-14-9,6-8 0,3-5-17,1-2-21,-4-6 37,2 0-16,-4-2 3,1 2 6,-2 0 3,1-2 5,-1 3 0,-3 1-2,1 2 2,1 8 4,-2 1 6,2 10 21,1 4-30,-2 4-1,2 5-4,0 0-3,3 0 1,6 14-2,1 16 8,4 9-4,-1 6 11,4 5-7,-1-2 0,7-3 0,-1-6 4,-1-5 1,2-8-5,0-3 7,-4-5 1,-4-6-5,-4-5-3,-6-2 7,-5-5 13,-1 0-13,1 0 33,0 0 44,3-16-25,3-7-43,3-7-13,0-6 4,3-5-3,0-2-4,2-3 1,-1 3-5,-3 1-11,-4 3 5,-8 4-2,-1 5-8,0 4 17,-10 4-29,-3 5 0,0 5 14,4 3-46,1 5-41,3-1-132</inkml:trace>
  <inkml:trace contextRef="#ctx0" brushRef="#br0" timeOffset="55850.1207">22676 11802 132,'0'0'65,"0"0"-24,0 0 9,0 0-13,0 0-18,0 0 1,0 0-18,-69 41 4,61-18 30,2-2-22,1 2 5,5-1 1,0-1-16,0-1 6,10-4-3,5 0-2,6-6 13,-1-2-17,3-5 7,1-3 3,-2 0-11,-2 0 16,-2-11-16,-5-3 6,-3-3-6,-8-2-7,-2 0 3,0-2-16,-8-2-1,-8 0 21,3 1-16,-4-1-27,5 4 34,1 3 1,1 6 8,6 4-9,1 3 9,1 1 22,2 2-17,0 0-5,0 0-7,0 0-23,9 0 27,6 5 3,3 0 0,6-1 11,1-4-10,2 0 9,-4 0-5,-2 0 0,-8 0-5,-1-8 0,-3 0 4,-1-6 3,-1-3 32,-3-2-16,2-5 15,0-5-37,-1-1 14,-1-5-15,2 6 6,-6-2 9,3 6-13,-3 4-2,0 6 23,0 4-11,0 6 9,0 4-6,0 1-5,0 0 8,0 0-18,0 1 0,0 20-3,0 16-17,0 16 20,0 7-2,0 7 2,-3 1 9,1-5-9,-2-1 0,4-7-3,0-3 11,0-4-8,0-1 0,4-2 8,1-3-1,0-3-5,-4-6 4,-1-2-6,2-8-1,-2-3 0,3-5 1,-2-6 0,1-4 2,-2-2-2,0-3-11,0 0 7,0-7 4,0-9-6,-2-5-6,-2 0-7,1-2 15,-2 2 0,2 0 4,0-1 5,3 1 2,0 0-10,0-1 3,0 1 0,5-2 2,11 1-2,9 1-5,7 3-10,4 3-71,-2 6-42,-3 1-125</inkml:trace>
  <inkml:trace contextRef="#ctx0" brushRef="#br0" timeOffset="57316.1202">24714 11425 249,'0'0'50,"0"0"-11,0 0 19,0 0-13,0 0-30,0 0-10,0 0 6,-99-75-8,81 75-3,-1 0 1,1 0 5,1 0-6,0 4 0,0 13 0,-2 5-8,5 4 8,7 3-6,3 2 3,4-1-6,1 3 5,17-1 4,7 1 24,6-3-21,2-4 10,3-5 9,0 0-15,0-5 17,-1 2-24,-5-1 1,-9 0 5,-4-2-4,-10-1-4,-7 0-1,0-2 3,0-1 11,-16 0-2,-7-1-1,-8-2 9,-5 0-11,-4-2-12,-2-2-11,5-4-24,0 0-2,8 0-4,5-8-8,8-6-35,7 2-89</inkml:trace>
  <inkml:trace contextRef="#ctx0" brushRef="#br0" timeOffset="58099.1174">25319 11360 280,'0'0'89,"0"0"9,0 0-58,0 0-39,0 0-1,0 0 11,-26 64-11,7-20 5,0 1 6,0 3 2,4-4-12,0-5 2,2-2 8,0-5-7,-3-6-4,3 1 0,-4-2 3,1-6-13,-2-2-5,4-7-50,3-5-53,3-5-107</inkml:trace>
  <inkml:trace contextRef="#ctx0" brushRef="#br0" timeOffset="58403.5662">25036 11308 328,'0'0'120,"0"0"-120,0 0-14,0 0 14,0 0 6,27 82 36,-12-56-38,1-2 1,-1 2 5,-2-5-8,-4-2-2,-3 1 0,-1-4 0,-2-2-23,-3-5-150</inkml:trace>
  <inkml:trace contextRef="#ctx0" brushRef="#br0" timeOffset="58931.1224">25795 11390 231,'0'0'99,"0"0"-92,0 0 2,-92-68 0,60 55-8,1 4 30,3 4-20,2 4 7,6 1-13,3 0 9,2 15-20,5 6 6,4 2 0,6 2 0,0 3 5,6-2 6,12 1 18,6-1-28,4 1 5,6-1 1,5 2 4,3 1 2,-2-1-6,-7 1-4,-8-5-3,-10-3-3,-6-2 3,-6-1 0,-3 0 1,-6-2 10,-19-1 4,-10-1 13,-6-2-14,-3-5 0,1 1-17,-3-7 3,10-1-87,2 0-81</inkml:trace>
  <inkml:trace contextRef="#ctx0" brushRef="#br0" timeOffset="59518.1201">26122 11253 325,'0'0'109,"0"0"-62,0 0-21,0 0 46,0 0-63,0 0-9,28-15 15,4 15-5,5 0-3,11 4-4,5 3-2,4-1 17,3 0-18,-5-3 0,-10 3-3,-16 1-53,-13-1-53,-16 1-145</inkml:trace>
  <inkml:trace contextRef="#ctx0" brushRef="#br0" timeOffset="59796.1267">26337 11324 267,'0'0'65,"0"0"-59,0 0 24,-3 83-14,3-52 41,0 2-19,0 1-24,0 0 14,0-2-17,0 1-3,0-4-7,3-2 4,-2-5-5,-1-4 0,0-2 7,0-5-18,0-1-18,8-5-81,5-5-112</inkml:trace>
  <inkml:trace contextRef="#ctx0" brushRef="#br0" timeOffset="60121.1193">26754 11360 408,'0'0'65,"0"0"-65,0 0 0,0 0 0,0 0 13,0 103 10,-4-61 0,-3 0 11,2-6-33,1-3 14,1-3-15,0-3 8,0-3-4,0-1-4,-3-4 5,3-3-15,3-8-51,0-5-65,0-3-90</inkml:trace>
  <inkml:trace contextRef="#ctx0" brushRef="#br0" timeOffset="60385.163">26802 11268 244,'0'0'88,"0"0"-32,0 0-3,0 0-7,102-57-40,-68 51 29,-4 3-35,3 0 4,-5 3 9,-4 0-13,-2 0 0,-5 1-1,-5 10-31,-6 1-52,-6 2-89</inkml:trace>
  <inkml:trace contextRef="#ctx0" brushRef="#br0" timeOffset="60652.9798">26746 11508 200,'0'0'41,"0"0"-21,0 0 45,0 0 6,0 0-25,116 7-24,-80-5-21,-6 2-1,-5 4 0,-7 1-11,-8 1 4,-5 3-127,-5-2-33</inkml:trace>
  <inkml:trace contextRef="#ctx0" brushRef="#br0" timeOffset="60870.1242">26699 11784 340,'0'0'56,"0"0"-42,0 0 39,0 0-22,0 0 43,103 7-50,-57-7-5,1 0-12,2 0-7,2-5-4,-5-3-43,-2 0-98,-8-4-171</inkml:trace>
  <inkml:trace contextRef="#ctx0" brushRef="#br0" timeOffset="61740.1229">27345 11306 342,'0'0'90,"0"0"-90,0 0-15,0 0 15,-31 107 48,25-65-35,4-2 8,2-2 24,0-3-41,0-3 9,0-4-13,0-4 0,0-4 19,0-6-18,0-3-1,0-5 1,0-3-1,0-3-41,0 0-17,2-6 48,6-12 7,-1-7-61,5-6 23,-3-3 40,-2-5 1,1-1 0,-2 1 0,-2 3 0,-1 2 26,2 2-13,-2 2 27,4-1-7,5 0-29,2 3 4,2 4-8,0 2 0,2 9 4,-4 2-1,-1 8 1,-6 3-4,0 0-6,0 9-4,0 17-3,-1 11 13,0 3 10,-1 1-3,-2-5 2,-2-3 1,2-6-5,-1-6-5,1-3 0,0-9 3,-2-3-4,2-4 1,-1-2 0,1 0 21,6 0-8,4-8 49,4-9-56,3-4-3,-3-3 10,1 0-13,-5 0 3,3 0-3,-2 0 5,2 3-8,-2 3 3,-1 7-1,-4 4 1,-1 7 0,-2 0-3,2 1-4,0 20-19,0 8 19,-5 7 2,-2 2 5,-1 1 2,0-1 1,0-2-3,0 0 5,-4-5 2,-2 1-7,-1-7 0,1-5 0,1-2 0,2-6 0,3-1-44,0-2-58,0-5-158</inkml:trace>
  <inkml:trace contextRef="#ctx0" brushRef="#br0" timeOffset="62171.1259">28137 11795 579,'0'0'0,"0"0"-116,0 0 116,0 0 3,0 0-2,0 0-2,0 0-128,0 2-59</inkml:trace>
  <inkml:trace contextRef="#ctx0" brushRef="#br0" timeOffset="79165.1401">9545 14538 87,'0'0'70,"0"0"-13,0 0-11,0 0 31,0 0-23,0 0-10,0 0-12,0 0-26,0 0-9,0 0 3,0 1-67,0-1-57,0 0-146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45:26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6803 13886 123,'0'0'95,"0"0"-66,0 0 29,0 0-21,0 0 40,0 0-23,0 0-27,-2-23 14,1 22-10,1 1-7,0 0 23,0 0-45,0 0 9,0 0-11,0 9-31,0 17 31,1 8 0,5 10 5,0 2 1,-1 1 1,2-2-7,-1-4 0,0-5 12,0-8-16,0-3 4,0-4 0,-2-5-3,1 1-2,-5-2-28,0-3-36,0-5-98,0-5-27</inkml:trace>
  <inkml:trace contextRef="#ctx0" brushRef="#br0" timeOffset="536.0157">6907 14113 17,'0'0'9,"0"0"4,0 0 8,0 0 10,96-22-6,-71 16-21,2-2 7,-2 1-7,-1-1-3,-3 2 1,-3 0-2,-3-3 0,-3 0 1,-2-5 2,-2-1-3,-1 0 0,-1-1 0,-3-1-3,-1 2 3,-2 0 0,0 2 8,0-1-6,0 3 21,0 2 37,0 3 7,0 3-10,0 1-6,-2 2-11,1 0-8,-1 0-32,2 2-6,0 18 5,0 10 1,0 10-2,3 6 5,2 2-3,2-3 23,0-5-12,1 0-5,-2-9 0,5-2-4,-3-5 17,0-4-19,-2-4 0,0-2 5,-3-5-2,0 0-3,1-6-17,-4-3-106,0 0-109</inkml:trace>
  <inkml:trace contextRef="#ctx0" brushRef="#br0" timeOffset="4332.0064">8308 14128 212,'0'0'84,"0"0"-37,0 0 17,0 0-8,0 0-39,0 0 9,0 0-26,0 0-1,2 0-5,2 0 6,4 0 0,-1 0 0,5 0 8,3 0-8,3-4 5,1-7 4,1-3 2,-1 0-11,-2 0-4,-4 0-6,-4 1-6,-5 1 6,-1-3 10,-1-1-32,-2 2 9,0-6-1,0 0 1,0-2 23,-8-1-12,1 4 12,1 2 0,3 7 1,-1 4-1,2 4 6,1 2 16,1 0 20,0 0-42,0 0 0,4 5-7,12 9 5,7 2 2,2 2 0,1 0 1,0-1 24,-2-1-21,-2-1-4,-3-2 0,-5 1 8,-3 1-10,-5-4 2,-3 1 0,-3 1 5,0 2-1,-8 2 14,-8-2 24,-5-1-36,0-4 3,6-4-8,-1-3 7,2 0-5,5-1 0,2-1-3,4-1 2,3 0 6,0 0-16,0 0 8,0 0-12,0 0-1,0 0-13,6 0 26,3 0 2,4 0-2,5 0-2,3-12 2,6-6 2,3 0 10,-2-2-7,-1 4-5,-2 0 1,-4 0 7,-1 1-13,-4 0 5,-7-1 0,2-4 7,-6-1-4,-3-3 0,-2-2 4,0 1 0,0-3-7,-10 3 0,-4 1 0,4 0 1,-2 4 1,1 4 2,1 2 12,5 5-13,4 3 13,-1 3-7,2 2-8,0 1 16,0 0-17,0 0-7,0 19-1,12 11-12,2 9 20,-2 5-1,-1-2 5,0-2 8,-3-4-6,-1-5-1,-1-4 3,-2-3-2,-1-4-8,0-5 2,-1-3 0,-1-6 2,-1-4-1,0-2 1,0 0 14,0 0-13,0-17 11,0-5-14,0-9-33,5 3 21,5 3 6,-1 4-9,2 10 8,-3 3-11,0 5 17,-2 3 1,6 0-19,4 0 14,2 9 5,2 1 0,-1 1 2,-1 1 1,0-1-3,1 1 0,-2-3 1,-1 3-3,-4-1 2,4 0 0,-5 6-8,-2-2-42,-3-3-77,3-3-115</inkml:trace>
  <inkml:trace contextRef="#ctx0" brushRef="#br0" timeOffset="6206.6499">9250 13937 175,'0'0'39,"0"0"5,0 0 24,0 0-30,0 0 8,0 0-34,-42-19 3,31 19-15,0 0-1,0 2-2,0 12 6,3 3-3,0 4 0,2 3-2,3 0 2,3-2 0,0-2-4,0-4-2,0 0 6,2-6-3,5-2 1,1-3 3,0-3-2,0-2 1,3 0 0,2 0 16,-1-3-14,0-7 7,1-5 6,-2-2-11,-5-1-4,-3 1 0,-2 2-5,-1 0-3,0 3 8,0 2 0,0 1-5,0 1 10,0 2-5,0 0 0,0 2 1,0-1 15,3 0-16,0 1 1,1 0-3,7-3 3,2 1-2,5 1-4,3 3 1,-3 2-2,3 0 6,-2 0 0,-4 6-4,3 9-3,-3 5 7,0 1-6,0 2 6,-3 3 10,-3-3-9,-2-2 4,1-4 1,-1-6-4,-1-3-2,0-3 0,-3-4 1,2-1-1,-2 0 0,4-4 0,2-17 35,2-8-35,2-3-4,-3 1-34,-2 4-16,-1 4 23,1 8-26,-5 7 18,-3 7 39,0 1-10,0 0 7,3 0-5,1 0 6,4 11 2,3 0 13,2 4 19,0 1 12,-1-3-20,-2 0 2,5 4-1,-3-4-19,4-2 23,0 0-3,-2-5-9,1-3-10,0 0 1,-3-3-8,2 0 0,-1 0 1,-2-3 10,0-14 1,0-4-5,-2-2-7,3 0-20,-5-1 1,1 4-5,-2 4-1,-2 6 25,-1 4 0,-3 2 3,0 0 6,0-4-2,-9 0 4,-3 1 11,-1-1 0,2 2 15,2 0-32,3 1 15,2 3 25,3 2-25,1 0-2,0-2-18,0 2-33,0 0 31,0 0-29,10 2 31,3 4 7,2-3-4,3 0-3,3-3 0,4 0 8,2 0-6,-3-3-2,-1-6 2,-4 0 8,-6-1-8,-1 0-2,-6-1 0,0 1 12,-4-3-6,-1 0-6,-1 1 2,0 2 0,0 1 1,0 4-3,0 2 0,0 3 10,0 0-9,0 0-1,5 0-18,5 15 11,2 5 3,6 1 4,0 0 1,1 0 7,1-2-2,-4-2 5,1 0-11,-4-3 8,-6-1-7,-2 0-1,-5 1 0,0 1 5,-9 0 8,-13 0-10,-5-3-3,-6-3-31,0-8-98,-1-1-200</inkml:trace>
  <inkml:trace contextRef="#ctx0" brushRef="#br0" timeOffset="7794.9892">10973 13980 387,'0'0'73,"0"0"-73,0 0 5,0 0-8,0 0 3,0 0 0,52 20 27,-30-20-1,1 0-5,2-10 9,4-8-22,-1-2-2,-1-4-6,-4-5 1,-1-1 1,-5-1-2,-3-4-4,-2 2 2,-5 3-19,-1-2 16,-1 0-5,-4 4 10,-1-1 0,0 2 0,0 5 0,-7 1 3,-1 4 0,-1 5-3,-1 6 7,2 2-1,2 4-3,2 0-3,-1 0 0,1 8-7,3 17-1,1 9 8,0 7 0,0 6-2,14 0 2,0 2 3,1-3 2,0-3 4,1-9-4,-1-3-5,1-7 0,1-5-3,1-4 3,-1-5 0,0-3 0,-1-6 8,2-1-4,5 0-4,0-15 0,3-9 16,-4-8-23,1-1 7,-10-6-27,-3 0 26,-5-3-25,-2 1 23,-3 4-1,0 2-3,0 7 4,0 3 3,-6 4 0,0 8 31,0 1-19,2 4 5,1 4 12,1 2-27,1 2 28,1 0-30,0 2-4,0 20-6,3 11 3,8 8 7,-3 4 0,1-3 7,-4-1-5,-2-4 3,-2-5-3,1-6 6,0-7-4,0-6-4,-2-8 0,1-2 3,1-3-4,1 0 1,1-7-17,5-17 6,5-6-82,-2 3-1,-2 4 8,2 11 42,-6 6 44,3 6-4,1 0-4,1 0 2,-1 6 6,8 6 1,-3 1 34,3 0-10,7 0 10,-2-1 8,4 0-17,-5-3-5,0-3-9,-5 1-6,1-3 6,-3-3-7,-2 1-5,-2-2 0,-2 0 4,1 0 2,-1-6-6,-3-9 15,3-8-7,-6-1-8,-3 0-1,0 3-6,0 7 7,-2 7 4,-5 2 23,4 5 36,-2 0-27,1 0-36,-1 16-3,-1 2-6,3 4 9,3-1-2,0-1 2,11-5-1,10-5-10,1-5 13,10-5-2,2 0 0,1-2-16,-3-8-39,-8 1-81,-9 3-33</inkml:trace>
  <inkml:trace contextRef="#ctx0" brushRef="#br0" timeOffset="8360.034">10997 13711 200,'0'0'156,"0"0"-111,0 0-31,0 0 11,0 0-17,0 0 4,110-1 44,-64 1-40,5 0 12,7 0-27,2 0 11,2-9-4,-2-1-8,-7 2-12,-7 1-44,-15 4-82,-9 3-77</inkml:trace>
  <inkml:trace contextRef="#ctx0" brushRef="#br0" timeOffset="10302.8692">13059 13810 258,'0'0'42,"0"0"-34,0 0 35,0 0-10,0 0-3,0 0 2,58 52-5,-36-52 13,-2 0 0,0 0-32,-3-3 6,-1-6-14,0-5 11,0-2-5,0-5-1,-3-4-3,1-2-4,-2-3-13,-3 0 0,-2 0 10,-4 0-5,0 0 9,-2-2 1,-1-2 3,0 0-2,0 0 2,0 1-5,-4 0 2,3 1 0,1 4 11,0 3-10,-2 11 3,1 3 25,-1 6-28,-1 5 24,3 0-25,-1 0 8,-1 0-14,1 21 6,-1 13 0,2 10-4,0 7 7,0 1-3,2 0 0,11-3-1,4-7-3,2-4 6,-3-9-2,4-2 6,-2-6-5,-2-3-1,2-4 0,1-3-4,1-4 3,-1-2 1,1-5 0,0 0 7,0-5 2,7-13-9,0-4 0,-1-4-1,-2-2-13,-1-1 13,-2 2-4,-4 3-7,-5 4-16,-4 4 2,-8 5 16,0 7-11,0 2 21,0 2 0,0 0 26,-6 0-26,-2 2-3,2 11 3,-1 5-2,3 3-2,2 2 1,1 1 4,1 0-1,0-3 15,0-3-10,6-3-5,5-1 0,0-4 3,0-2-3,-1-2 3,-1-2-1,0-2-1,-1-1 3,2-1-4,-3 0 10,-1-7-7,3-8-6,-6-2 1,-2-2-26,-1-1 17,-1 0-26,-14 1-16,-2 4 27,1 3-17,3 3 37,-2 4 6,7 3 27,1 0 9,1 1-35,3-1 5,3 1 10,0 1 8,0-2-15,0 0-9,7 1-4,8-1 1,5 2 6,2-1-3,-1-2 0,0 0 7,0-1-10,1-4 3,2-1 0,4-3 2,1-2-2,-6 1 0,-3-2 8,-7-2-7,-5 0-1,-4-2 0,-4-1 5,0-2 5,0-2-8,0-2 21,0 0 0,-3 1-16,-3 1 12,0 1 5,3 2-15,-2 3 12,3 5-21,2 5 9,-1 5 25,1 3-25,0 0-2,-2 0-7,2 0-9,0 4 3,0 22-14,0 15 20,2 12-2,5 5 4,-1 3-2,3-6 1,0-4 4,1-7 8,-1-7-12,3-6 0,3-6 0,2-2 6,2-7-7,0-2 0,1-7 0,5-7-13,2 0 1,1-6-94,-1-16-111</inkml:trace>
  <inkml:trace contextRef="#ctx0" brushRef="#br0" timeOffset="11090.026">13042 13510 86,'0'0'50,"0"0"-38,0 0 32,0 0-14,0 0-2,103-5 39,-67 2-29,4 0-15,3-3 16,1-2-35,5-1 11,-3 2-15,-3-2 6,-8 3-3,-10 3-3,-10 2-60,-7 1-40,-8 0-93</inkml:trace>
  <inkml:trace contextRef="#ctx0" brushRef="#br0" timeOffset="11576.0432">13736 13450 270,'0'0'70,"0"0"-36,0 0-25,0 0 8,0 0 22,100-7-15,-66 3 2,2 1-21,0 0-3,1-2 13,-3 0-15,1 3 0,-4-3 0,-7 2 2,-5 2-4,-10 1-16,-6 0-78,-3 0-35,-1 4 24</inkml:trace>
  <inkml:trace contextRef="#ctx0" brushRef="#br0" timeOffset="12743.0177">14354 13597 55,'0'0'63,"0"0"-31,0 0 49,0 0-39,0 0 9,0 0-12,-39-14-27,19 14 3,5 0-11,-4 6-2,0 8 8,2 2-8,-4 6-1,5-1 4,1 0-4,6-5-2,1-3 1,7-2-6,1-2-4,0-3 13,0-2-3,6-4 0,8 0 0,5 0 15,6-7-12,-2-6 5,-1-1-11,-6 2 6,-2 3 6,-8 5-9,-3 1 6,-3 3-8,0 0 2,0 0 0,0 0-5,0 0-7,7 0 12,4 1 0,2 7 4,5-3-8,1 2 4,1-6 0,2-1 12,2 0-12,3 0 6,-3-3-6,0-7-4,-2-6 1,-3-2-4,-1-4 7,2-2-6,-7-5 6,0-1 0,-3-2-2,-4 1 0,-5-1 1,-1 2 1,0-3 0,-1 1 12,-9 1 1,1 1 18,1 6 19,2 4-30,-2 7 1,4 3 4,1 9-14,-1 1 12,0 0-9,0 8-9,-4 17-10,1 16 3,0 9 2,4 5-6,3 2 6,0-4-3,8-5 3,10-10 0,6-7-4,3-6 7,0-7-4,3-4 1,1-4-8,-1-7 7,1-3-78,-4 0-109</inkml:trace>
  <inkml:trace contextRef="#ctx0" brushRef="#br0" timeOffset="14013.0134">15611 13633 313,'0'0'104,"0"0"-104,0 0-2,0 0 2,0 0 27,0 0-19,33 22 8,-14-22 27,2 0-21,5 0 22,2-1-26,-3-8-16,-2 0 4,-5 0-5,-2-2-1,-4 0 11,-3-2-6,0-3-9,-3-1 4,-5-1-19,-1 2 12,0-1-19,-1 5-1,-12 1 20,-1 7-6,-2 2 12,-5 2 0,-2 0-12,-2 14 11,1 4 2,5 6 0,1 5-2,4 2 13,4 4-11,7-2 1,3-6 4,0-5 10,9-3-15,9-7 3,7-5-3,4-2 9,5-5-5,3 0-4,9-12 1,-1-8-5,0-1 2,-5-1-22,-7-1 7,-6-1-39,-5 3-39,-5 1-26,-3 5 84,-3 6 37,-3 3 8,0 1 37,3 1 1,1 1-39,3 2 4,-3 1-4,-1 0-5,-2 7 23,-2 11-9,-4 0 17,-2 3 7,-1-1-22,0-1-5,0-2-13,0-5 6,0-3 0,0-6-5,0-2-1,0-1 8,2 0-2,1-1-2,5-17-4,0-5-44,1-3 5,4 0-1,-2 2 23,1 5 13,-2 9 6,-1 2-2,-4 7 14,2-1-2,3 2 11,2 0-13,5 0 8,-1 10 15,2 1-33,0 3 8,1 2-5,1-3 6,-4 2 11,0-1-17,-2-2 0,1 1 4,-3-2-3,-2-3-4,1 2 0,-4-4-27,2-4-68,-3-2-126</inkml:trace>
  <inkml:trace contextRef="#ctx0" brushRef="#br0" timeOffset="15253.0186">16572 13565 315,'0'0'31,"0"0"-22,0 0-5,0 0 25,0 0 26,0 0-24,72 9 4,-44-9-9,2 0-20,3 0 5,2-6-9,-3 0-1,-4 0 4,-2-1-3,-6 1-2,-3-1 0,-7 3 5,-4-2-5,-3 0 6,-3-3-6,0 0 1,-6-1 1,-7-1-2,-5 1 0,-1 2-1,0 2 0,-3 4 0,3 2 0,-1 0-9,-3 0 10,3 3 0,1 8-7,1 2 5,6 1 2,2 1 0,5 3-7,5 2 7,0 2-1,0-1 1,9 0 0,6-1 4,4-5-4,4-1 4,1-6-4,2 0 17,1-3-15,3-4 6,3-1 1,1 0-4,2 0 10,-1-11-15,-4-2 2,-3-5 7,-3-5-9,-4-1 3,-6-1-6,-2-2-18,-8 1 1,-3 1-5,-2 2 19,0 5-1,-4 1 7,-7 4 0,-1 2-3,-2 2 4,-1 3-4,3 2 2,-1-1 1,3 5-6,2 0 6,5 0 0,1 0 0,2 0-4,0 0-2,3 0-22,11 0 26,5 1 2,4 3 0,2-4 2,2 3-1,0 0 1,-2 1-2,0 5 0,-2 0 1,-2 5-4,-2-1 5,-4 4-2,0 1 4,-3 1 3,-3 1-10,1-2 3,-2 0 0,1-1 7,3-2 12,0-3 9,0-2-1,4-2-23,-2-2-1,2-3-3,-1-3 5,4 0-12,0 0-25,-2-4-77,-2-14-270</inkml:trace>
  <inkml:trace contextRef="#ctx0" brushRef="#br0" timeOffset="17099.0214">17748 13500 155,'0'0'86,"0"0"-59,0 0 35,0 0-28,0 0 21,0 0-1,-48-15-51,32 15-1,-1 11-2,-2 7 4,4 4-11,0 3 7,7-3 0,4 1 5,2-5-5,2-3 0,0-3-2,5-3-22,8-4 24,2-2 7,2-3-6,2 0 26,2-5-24,-3-10 4,0-2-7,-5 1-11,-5-2 11,0-2 0,-6 4 1,1 1-3,-3 3 4,2 3-2,-1 4 14,-1 3 8,2 2 21,1 0-43,1 13-34,1 9 34,2 7 11,-3 5 9,-4 2 24,0 2-29,0 1 5,0 2-6,-3-1-9,-5-2 11,-1 0-1,-1-5-3,0-5-8,1-5 2,3-6-8,2-7 2,1-6 0,1-4 1,1 0 1,1-14-4,-4-11-13,4-1-19,0-5 24,4-3-16,9 1 12,5-2 9,0 0 3,6 2 2,1 2 1,3 2 2,-1 6-6,-1 5 1,-1 5 1,-2 4-3,-1 3 4,-6 3 0,2 1 6,-1 2-6,-2 0 0,0 0-10,-1 0 10,0 0-7,-1 0 5,-2 4 2,-4 0-2,-1-1 3,3-2-4,-4-1 3,1 0 0,1 0 7,3 0-5,2-1 7,-1-10-3,2-1 0,-2-3-8,-2 0 2,-1-1-18,-4 2 15,-4 2-8,0 3 11,0 4-9,0 2 6,-7 3 0,-3 0 3,1 0 0,5 0 1,1 0-1,3 0 0,0 0-5,0 0 5,0 0-4,0 0 4,0 0-5,-2 0 2,2 0 3,-1 3 0,-1 2 3,1-2 1,-2-1-4,2-1 0,1-1 3,0 0-1,0 0-2,0 1 0,0 1 3,0 2-2,0 4-1,-2 1 0,-1 3 1,0 2 1,-2-1 1,1 2 13,4 2 4,0-2-14,0 2-4,0-4-2,9-1-4,6-5-3,3 0 11,0-6-4,4-1 13,-3 0-8,5 0-5,2-9 2,-5-3-1,1-3 11,-3 0-12,-4-5 0,-2-1-2,-2 0-9,-5-1 10,0 2-10,0 4 11,-3 5-1,-2 4 2,-1 4-1,0 3 4,2 0-4,1 0-4,1 5-22,3 18 21,0 6 5,-1 7 21,-3 5-2,-3 2 21,0 2-36,-2 2 9,-12-2-13,-2-4 11,-3-4-11,4-5 0,-6-4 7,1-5-5,1-8 4,2-6-6,1-7 0,5-2-24,0 0 19,4-12-13,5-7-20,2 1 34,0-3-7,14 0 11,8 0-8,9-3 15,5-2-10,3 1 3,4-2 0,-1 1-4,-4-1-5,-1 2-77,-7-4-110</inkml:trace>
  <inkml:trace contextRef="#ctx0" brushRef="#br0" timeOffset="17897.0295">19357 13574 343,'0'0'219,"0"0"-216,0 0-2,0 0-2,0 0 2,0 0-4,17 5-7,2-5 10,4-8 32,2-4-29,2 0 3,-6-3-3,-6-2-1,-2 2-4,-4 0-2,-6 2-16,-1 2 8,-2 3-4,0 3 16,0 3-5,0 2 9,0 0-7,0 0 3,0 8-3,-3 12 3,0 3 1,3 3 8,0 0 26,0-4-32,6-2 3,5-3-1,1-6-3,-1 0 2,1-5 2,-3-5-6,1-1 0,7 0-37,1 0-77,-1-10-193</inkml:trace>
  <inkml:trace contextRef="#ctx0" brushRef="#br0" timeOffset="18150.0301">19528 13299 423,'0'0'36,"0"0"-15,0 0-13,0 0-3,0 0 4,0 0-9,-8-5 0,8 5-1,0 8-44,0 6 17,0-1-51,5-3-113</inkml:trace>
  <inkml:trace contextRef="#ctx0" brushRef="#br0" timeOffset="18715.5013">20032 13567 448,'0'0'101,"0"0"-94,0 0 12,0 0 36,0 0-46,0 0 9,0 0-17,9 0 5,6 0 16,6 0-16,2-2-6,2-4 0,0-3 4,-1 0-4,-1 0 0,-3-2 0,-1 1-8,-4-2 8,-6-2-15,-4 1 4,-5-1-12,0-1 2,-5 0-20,-14 2 13,-6 2 26,-1 5-16,-6 6 18,1 0-3,1 0 3,3 0 0,5 12 2,9 5 6,4 4-8,8 5 0,1 2 18,0-1 21,6 0-28,10-3 13,4-3-24,2-4 8,3-5 2,5-6-8,1-6 8,5 0-3,-2 0-7,-4-9-14,-6 0-68,-8-3-80,-11 0-170</inkml:trace>
  <inkml:trace contextRef="#ctx0" brushRef="#br0" timeOffset="19007.89">19827 13641 493,'0'0'95,"0"0"-81,0 0 25,0 0-9,0 0-14,0 0 7,0-5-23,0 5-3,0 0 2,0 0-88,0 0-80,5 0-78</inkml:trace>
  <inkml:trace contextRef="#ctx0" brushRef="#br0" timeOffset="19279.0292">20478 13606 695,'0'0'7,"0"0"2,0 0-12,0 0 13,0 0-13,0 0 3,8 4-21,-5-4 1,-3 0-62,0 0-148</inkml:trace>
  <inkml:trace contextRef="#ctx0" brushRef="#br0" timeOffset="20185.028">21054 13198 382,'0'0'101,"0"0"-76,0 0-21,0 0-4,0 0 0,0 0 34,0 116 16,0-74-11,0-1-14,1-4-22,2-4 6,0-3-9,0-6 1,0-2-1,0-4 1,0-5-1,-1-2 0,-1-2-5,-1-6-47,0-3-44,0 0-50,0-2-10</inkml:trace>
  <inkml:trace contextRef="#ctx0" brushRef="#br0" timeOffset="20522.0301">21015 13141 166,'0'0'65,"0"0"17,10-91-32,-4 64 19,0 2-29,4 5-26,1 5 21,-2 3-22,3 9-12,6 3-1,4 0 3,5 18-7,-1 14-2,-2 5 6,-7 4 1,-8-4-1,-5 3 0,-4-6-2,-2 0 11,-15-6-9,-2-7 6,0-4-3,4-5 8,2-5-9,2-1-2,3-4-9,2-2-80,-1 0-65,3 0-149</inkml:trace>
  <inkml:trace contextRef="#ctx0" brushRef="#br0" timeOffset="20801.0228">21458 13555 479,'0'0'153,"0"0"-141,0 0 2,0 0-14,0 0 0,0 0-16,0-6 2,0 0-113,0-1-56</inkml:trace>
  <inkml:trace contextRef="#ctx0" brushRef="#br0" timeOffset="21237.0316">21607 13112 193,'0'0'124,"0"0"-63,0 0 7,0 0-18,0 0-2,0 0-41,-4 3-7,4 21-5,0 11 5,0 5 5,0 6 13,0-1-14,0-3 24,0-5-21,-1-5 5,1-5-11,-2-3 3,2-4-8,0-4 4,0-5-14,0-5-33,0-6-85,0 0-97</inkml:trace>
  <inkml:trace contextRef="#ctx0" brushRef="#br0" timeOffset="21504.0316">21616 13064 85,'0'0'191,"0"0"-163,0 0-5,0 0-18,0 0 19,93-68-3,-66 61-14,-1 1 0,0 2-7,-1 4 4,-2 0-9,-6 0 5,-6 0 0,-5 9-48,-6 2-90,0 3-3</inkml:trace>
  <inkml:trace contextRef="#ctx0" brushRef="#br0" timeOffset="21725.0215">21651 13225 118,'0'0'105,"0"0"-79,0 0 38,0 0 0,0 0-5,0 0-43,101 4 5,-72-4-21,-3 3 0,-3 5-12,-10 1 0,-7 5-90,-6 2-52</inkml:trace>
  <inkml:trace contextRef="#ctx0" brushRef="#br0" timeOffset="21950.03">21631 13531 125,'0'0'72,"0"0"-11,0 0 46,0 0-44,81 1-39,-48-5 25,4-4-42,-3 3-4,-1 0 5,-4 0-5,-6 3-6,-2 1-1,-4 1-53,-4-2-97,-4 1-147</inkml:trace>
  <inkml:trace contextRef="#ctx0" brushRef="#br0" timeOffset="22772.2301">22245 13534 314,'0'0'106,"0"0"-89,0 0 27,0 0 31,0 0-45,0 0-1,0 2-28,0-2 3,0 0-3,0 0-1,0 0-86,-2 0-85</inkml:trace>
  <inkml:trace contextRef="#ctx0" brushRef="#br0" timeOffset="23454.0474">22403 13332 388,'0'0'55,"0"0"-31,0 0-24,92 0 0,-53-2 6,1-5 36,2 0-30,0 0 13,-2 1-25,-1-1 13,4 1-16,2-2 3,2 1-6,-3-1-23,-4 2-83,-8 0-48,-12 3-61</inkml:trace>
  <inkml:trace contextRef="#ctx0" brushRef="#br0" timeOffset="23801.6313">22625 13186 235,'0'0'111,"0"0"-76,0 0-26,0 0-7,0 0 2,0 0-3,-2 54 50,2-21-19,0 2-13,0 1 13,0-3-23,0-3-5,0-4 0,2-4 1,7-3-10,3-4 2,6-7-47,2-3-44,3-5-128</inkml:trace>
  <inkml:trace contextRef="#ctx0" brushRef="#br0" timeOffset="24206.0361">23244 12953 401,'0'0'69,"0"0"-69,0 0-2,0 0 0,0 0 2,-9 105 13,9-55 15,3 1 11,3-3-33,0 0 0,-3-4-6,-1-4 9,-2 0-4,0-9-2,0-4-1,1-6-2,2-5 0,3-8-35,6-6-129,3-2-75</inkml:trace>
  <inkml:trace contextRef="#ctx0" brushRef="#br0" timeOffset="24656.5551">23654 13028 197,'0'0'109,"0"0"-106,0 0 1,0 0-4,-80 36 13,36-13-12,3-1 8,-2 2-9,5-3 7,7-1-3,9-5-4,9-6 0,7-3-1,5-3 5,1-3-10,0 0 5,0 0 1,3 0 21,8 0-21,2 0 2,2 6 8,4 5-1,2 4-7,5 3 11,0-2-13,1 2 14,0 0-13,-2 2 0,-2-2 2,-4 1-1,-4 1-2,-2-2 0,-2-1 3,-2-2-7,-2-1 4,2-4-3,-1-4-16,5-3-129</inkml:trace>
  <inkml:trace contextRef="#ctx0" brushRef="#br0" timeOffset="25530.0594">24045 13034 288,'0'0'171,"0"0"-171,0 0 0,0 0-7,0 0 7,0 0 16,5 109 15,-5-69 6,0 1-6,0-1-18,0-5-3,0-5 1,0-3-10,1-4-1,-1-4 0,0-2 1,0-5-2,0-5 1,0-2-55,0-5-7,0 0-91,0-3-40</inkml:trace>
  <inkml:trace contextRef="#ctx0" brushRef="#br0" timeOffset="25842.9387">24082 12975 218,'0'0'61,"0"0"-35,0 0-18,0 0 7,74-84 19,-52 70-26,2 2 28,1 3-20,-1 3-4,3 5 3,-5 1-12,1 0-3,-5 3 0,-1 6 1,0 0-6,-2-2 5,-5 1-15,-5 1-24,-5 3-76,0 0-4,-17 2 3</inkml:trace>
  <inkml:trace contextRef="#ctx0" brushRef="#br0" timeOffset="26056.9581">24135 13070 53,'0'0'63,"0"0"-13,0 0-34,0 0 32,0 0 11,0 0-22,18 53 9,-4-50-12,6-2-13,2-1 13,5 0-32,1 0 5,-4 0-7,-3 0-9,-3 6 4,-9 4-82,-6 0-74,-3 2-4</inkml:trace>
  <inkml:trace contextRef="#ctx0" brushRef="#br0" timeOffset="26291.9469">24082 13394 87,'0'0'43,"0"0"52,0 0-28,0 0 6,0 0-28,104 22-2,-70-22-3,7 0-28,7-3-8,1-1-4,-2 0 5,-6 4-12,-12 0-1,-11 0-87,-8 0-112</inkml:trace>
  <inkml:trace contextRef="#ctx0" brushRef="#br0" timeOffset="26622.0309">23771 13478 261,'0'0'67,"0"0"-62,0 0-10,0 0 4,0 0-1,0 0-4,0 0-11,3 0-93,9 0 25</inkml:trace>
  <inkml:trace contextRef="#ctx0" brushRef="#br0" timeOffset="26889.0632">24706 13451 407,'0'0'111,"0"0"-100,0 0 33,0 0 17,0 0-57,0 0 37,16 0-30,-16 0 1,0 0-7,0 0-5,0 0-43,0 0-90,0 0-162</inkml:trace>
  <inkml:trace contextRef="#ctx0" brushRef="#br0" timeOffset="28368.0319">25215 13141 236,'0'0'53,"0"0"-30,0 0-18,0 0 9,0 0 21,0 0-30,-84 30 5,75-6 9,3 3-2,-1 1 25,6-2-20,1-2-4,0-4-1,0-3-15,8-4 0,4-4 3,8-3-4,1-5 32,6-1-4,1 0-18,-1-3-11,-5-7-13,-7-2 2,-6 0 3,-2-3-4,-5-1 6,-2-4-24,0-1-2,0 0 7,-3-1-4,-6 3 29,2 3 0,2-1 1,-1 5 0,1 0 1,1 1 3,0 1-5,2 1 1,1 1-4,1 2 3,0 3 0,0 2 2,0 1 1,0 0-2,1 0-1,9 0-4,4 0 1,0 0 3,2 0 0,2 0 2,0 0 0,1 0 0,1 0-2,-1-5 4,-1-3-7,-3 1 3,-5 1 0,-3-2 10,-4 2 20,-1-4-4,-1-3 17,1-3-32,-1-3-4,-1-2-7,2-5 6,0-4-4,1-2-1,1-2-1,-2 1 6,-1 5-2,1 3-4,-2 7 0,0 6 0,0 7 24,0 2-1,0 3-6,0 0-17,0 3-8,0 25-8,0 15 15,-2 14 2,-4 8 3,-2 4 8,4 2 7,-2 1 3,3-1-16,3-3 3,0-2 10,0-7-13,0-5 11,0-6-17,0-6 0,0-4 2,1-5 0,2-4-4,0-7 0,-1-2 2,-1-7 3,-1-5 1,0-4-3,0-4 0,0 0 11,0 0-17,0-18 5,-7-7-48,0-7 19,4-3-38,1-2-4,2 1 22,0 3 12,0 5 37,2 4 13,2 7 40,0 3 10,1 2-31,9-1-17,5 2-13,9-2 3,9 1-10,4 5 3,6-2-66,-3 3-22,-7 0-178</inkml:trace>
  <inkml:trace contextRef="#ctx0" brushRef="#br0" timeOffset="29252.0466">26801 12759 211,'0'0'22,"0"0"37,0 0-14,0 0 16,0 0-22,0 0-30,0 0 1,-67-73-3,49 73-7,0 0 5,-3 0-3,-4 15-2,1 5 0,0 4 0,5 3-4,8 3 5,5 3-2,6 2-3,0-2-6,7 1 6,19-2 4,5-2-2,5-1 2,6-4 14,1-1 0,0 1-3,-1-3-5,-3-1-10,-3-1 4,-13-2 0,-10-3 6,-9 0-6,-4-2 2,-6 0 11,-21-3-8,-9 1 6,-10-3-11,-2 2-3,-1-4-2,1-2-32,1-1-14,2-1-18,3-2-146</inkml:trace>
  <inkml:trace contextRef="#ctx0" brushRef="#br0" timeOffset="29995.6869">27351 12757 261,'0'0'88,"0"0"-84,0 0 5,0 0-5,0 0-1,0 0-3,-3 57 71,-9-21-24,-4 4 17,-1-1-49,0-3-4,-1-3 9,4-2-16,1 1-4,-3-2 0,-4 2 6,2-2-6,0-1 1,0-6 4,1 0-10,1-8-11,3-3-42,4-7 22,5-5-86,4 0-54</inkml:trace>
  <inkml:trace contextRef="#ctx0" brushRef="#br0" timeOffset="30305.0744">27046 12770 292,'0'0'35,"0"0"6,0 0 8,0 0-16,0 0-9,0 0-23,-3 25 0,13 2-1,5 1 11,2 1-11,-1-4 4,-1 3-2,1-4 1,-1-3-3,3-3 0,1-4-57,-1-7-99</inkml:trace>
  <inkml:trace contextRef="#ctx0" brushRef="#br0" timeOffset="30882.0417">27874 12775 305,'0'0'45,"0"0"-40,0 0-4,-85-62 1,56 50 3,5 5 9,0 2 4,2 5-12,4 0-6,2 0-1,2 10-2,5 3 0,3 6-3,6 7 0,0 4 12,0 6 3,18 0 4,2 0-1,5-2-10,3-7-2,1 0 5,1-3 8,-5-2-13,-1-1 1,-5-1 3,-4 0 2,-3-2-6,-6-3 2,-6 1 4,0 1 7,-1-2-7,-19 3 3,-10-3 26,-10-3-18,-2-3 0,-4-3-17,1-5 2,-2-1-4,2 0 2,4-1-95,7-14-89</inkml:trace>
  <inkml:trace contextRef="#ctx0" brushRef="#br0" timeOffset="31600.2412">28193 12682 249,'0'0'172,"0"0"-135,0 0-27,0 0-8,0 0 13,0 0 3,77-6-8,-32 1 18,9 1-27,7-2 13,5-2-14,-4-1-1,-6 2-33,-19-1-87,-18 2-98</inkml:trace>
  <inkml:trace contextRef="#ctx0" brushRef="#br0" timeOffset="31889.5314">28357 12640 201,'0'0'74,"0"0"-61,0 0-6,0 0 48,-2 84-22,1-51 17,-1 5-29,2-2-9,0 3 5,0-6-14,0-3-2,0-3-1,0-4 6,0-5-3,3-2 1,3 1-4,-4-5 0,2 0-39,2-3-30,3-5-109</inkml:trace>
  <inkml:trace contextRef="#ctx0" brushRef="#br0" timeOffset="32222.0354">28842 12680 364,'0'0'13,"0"0"0,1 81-13,1-40 31,-1 0-16,2-2 5,-1-3-17,-1-1 0,-1-5 3,0-3 6,0-3-13,0-6 1,-3 0 0,-1-7-10,4-4-42,0-5-127</inkml:trace>
  <inkml:trace contextRef="#ctx0" brushRef="#br0" timeOffset="32501.047">28863 12627 118,'0'0'363,"0"0"-316,0 0-29,0 0 25,0 0-24,50-84-9,-23 74-4,4 1-2,4 2-5,-2 3 1,-3 4 0,-4 0-4,-4 0 4,-2 8-12,-4 4-10,-5 1-45,-3 2-19,-8 0-39,0-1-83</inkml:trace>
  <inkml:trace contextRef="#ctx0" brushRef="#br0" timeOffset="32721.0771">28863 12796 135,'0'0'58,"0"0"37,0 0-21,0 0-14,0 0-12,85-1-40,-63 1 19,-1 0-27,1 3 1,-1 10-6,-7 4-55,-8 2-155</inkml:trace>
  <inkml:trace contextRef="#ctx0" brushRef="#br0" timeOffset="32937.0561">28786 13076 230,'0'0'34,"0"0"11,0 0 42,0 0-36,0 0-17,98-6-21,-58-1 7,6-1-16,0 2-3,2 0-1,-5 1-4,-2 2-39,-6 2-48,-6-4-98</inkml:trace>
  <inkml:trace contextRef="#ctx0" brushRef="#br0" timeOffset="33349.0411">29377 12640 248,'0'0'176,"0"0"-138,0 0-21,0 0-17,0 0-27,0 0 27,-1 70 11,1-28 13,0 5-3,0-2-20,0-6 14,0-3-11,-2-7 2,2-5 8,0-1-13,0-8 2,0-3 4,0-5-4,0-4-6,0-3-12,0 0-63,0 0 47,0-1 18,0-14-45,0-6 5,0-5-58,3-6 12</inkml:trace>
  <inkml:trace contextRef="#ctx0" brushRef="#br0" timeOffset="33854.0423">29415 12683 51,'0'0'93,"0"0"2,33-96-17,-19 69-7,1 1-26,3 4-32,-9 5 19,2 7-10,-4 5-17,1 5-10,1 0-2,4 15-8,0 14 15,0 4 0,0 1 9,-6 4 7,1-2-11,-4-4 3,3-2-8,-2-8 3,1-5-1,-3-5-1,0-6-1,2-3 0,0-3 4,4 0-4,7-5 15,4-16-7,6-6 11,-1-4-17,-2-1-2,-3 2 0,-2 3 7,-4 4-7,-1 10 0,-6 1 4,-1 6-8,-3 3 4,0 1 0,2 2-1,2 0-15,4 8 5,-2 13-16,-3 9 20,-1 6 7,-5 6 0,0 2 3,0 0 3,0-2-6,0-2 0,-8-1 0,0-3 3,-2-4-3,-4-2 0,4-1 0,-1-4-1,3-2-69,0-4-9,4-2 10,-1 1 36,0-4-7,5-4-91</inkml:trace>
  <inkml:trace contextRef="#ctx0" brushRef="#br0" timeOffset="42364.0941">7164 15019 134,'0'0'117,"0"0"-36,0 0-26,0 0 12,0 0-18,0 0-23,0 0 3,0 0-20,1-3-7,-1 3-1,0 0-1,0 0 0,0 2-2,0 10-1,0 6 3,0 3 0,0 3 1,0-1 5,2-1-5,1-2 3,1-2-4,4-2-1,2-2 0,1-2-5,2-3-4,2-3 10,2-2 0,2-4 6,0 0-6,-1 0 0,1-8-3,0-6-8,-2-3-8,1 1 19,-4-1-19,-4-1 7,2 0 5,-3 0-19,-3 2 19,-1 0-7,-4 6 14,-1 2 13,0 5-11,0 3 55,0 0 11,0 0-59,0 0-9,0 0-16,0 6 13,7 9-4,1 3 9,4 2-2,1 0 0,2-2-3,3 0 2,-3-3 1,3-2 0,-3-1-6,0-6 6,-3 1 0,-1-7 3,0 0 1,0 0-4,-1-4 0,-3-10-13,1-6 8,-5-1-22,-2-2-9,-1 2-2,0 1-14,0 4 7,0 1 24,-1 6 21,-4 1 25,-1 2 6,2 5 1,2-1 1,2 2 6,0 0-10,0 0-29,0 0-18,0 0-6,6 0 24,11 0 1,4-4 6,4-5-1,2-3-8,-2-2 3,1 1-1,-4-2 0,-1 1 0,-6-1 0,1 2-3,-4-3-8,-4 0 7,-3-2 2,-5-2 2,0-2 1,0 1-1,-4 1 2,-3 2 5,-2 3-3,3 4 3,1 4 5,-2 4 2,7 3 32,0 0-23,0 0-17,0 0-6,0 14-29,0 8 25,12 6-1,0 7 5,-2 1 5,0 0 7,-2 1 2,1-1 0,-2-2-6,-2-1-6,-2-2-2,-2-7 7,-1-6-7,0-5 3,0-5-1,0-1 0,0-2 1,0-3-3,0-2 0,0 0 6,0 0-12,3 0 6,0-10-10,0-3 8,5-5-40,5-3 33,4-1-9,2 0-31,5 2 37,-6 5 5,0 5 7,-9 7-1,1 3 1,-4 0-19,0 3 16,6 9-3,0 3 6,-2 0 3,1 0 4,4-3 11,-2 0-13,2-1-5,-1-3 0,0-1 10,-2-3-10,0-1 0,-1-3 2,-2 0 5,4 0 0,-4 0-7,2-7 3,-1-8 0,-4-3-6,0 0-17,-2 1-7,-2 5 17,-2 4 20,0 5-3,0 3 75,0 0-29,0 0-35,0 6-18,0 11 0,0 4 5,0 0-5,6-2 0,4 0 9,1-3-9,-1 0 0,0-5 0,-2-4-9,4-3 8,1-4-69,-4 0-54,-1-12-249</inkml:trace>
  <inkml:trace contextRef="#ctx0" brushRef="#br0" timeOffset="42630.0632">8259 14914 556,'0'0'66,"0"0"-53,0 0 0,0 0-6,0 0 5,0 0-8,-12-11-8,12 11-6,0-1-99,3-3-63,3-1-54</inkml:trace>
  <inkml:trace contextRef="#ctx0" brushRef="#br0" timeOffset="43676.0631">8751 15022 97,'0'0'113,"0"0"-107,0 0-5,0 0 7,0 0-3,0 0 6,-40 3 9,34 3-5,-4 6 26,1 3-8,0 3-18,0 5 11,1-1 3,5-1-12,3 1-14,0-4 2,0-3-4,11-3-1,2-2 0,4-5 10,2-3-7,8-2 10,0-2 18,1-13-19,0-5 9,-2 0-21,-2-5-4,-5-1-8,-2 1 7,-4-4-4,-4-1-14,-3-1 0,-6-1 16,0 1 2,0 0 5,-2 3 5,-7 1-2,2 5 29,-3 3-2,-1 2 8,5 6 7,4 3-23,1 5 3,-1 3 9,2 0-34,0 8-7,0 18-18,11 11 23,7 6 2,-6 2 0,-3-2 2,-2-3 5,-1-7 0,-3-7-7,-1-6 0,-1-7 5,1-5-5,-1-6 0,1 0 1,-1-2-6,2 0 5,3-15-17,3-9-7,0-2-81,3 1 55,0 7 31,-3 6 19,-3 4-9,4 7 9,-1 1-4,5 0 1,2 0 3,2 12 7,1 3 2,2 0 4,-1 1 12,-1 1-17,3-2-6,-2-3-1,1-3 1,-1-1-4,-1-5-41,-5-3-147</inkml:trace>
  <inkml:trace contextRef="#ctx0" brushRef="#br0" timeOffset="45117.7475">10084 14998 39,'0'0'268,"0"0"-225,0 0 7,0 0 11,0 0 23,0 0-44,-24-47-8,12 43 4,3 2-23,-3 2-10,-6 0-3,4 0-4,-3 6-2,-1 14 4,1 1 2,1 8-2,1-1 3,0-1-2,5-1 1,4-8-4,3-3-2,3-4 6,0-4-9,0-2 8,10-5-18,8 0 9,6-3-19,3-14 8,1-1 0,-7 0-29,-2 3 33,-10 0 9,-4 3 9,-4 5-1,-1 2 1,0 3 11,0 2 61,0 0-38,0 0-27,0 0-8,0 0-24,6 7 24,2 4-5,4-1 3,1-2 2,0 0 0,3-2 0,1-3 2,3-3 0,4 0-2,1 0 0,6-7-7,-1-7 2,-3-1-10,-6 1-29,-9 2 30,-5 0-28,-5 0 30,-2-4 4,0-1-14,0-1 12,-11-3-3,-2 0 13,1 0-3,1 1 9,4 2-6,3 6 5,1 5 20,1 1 25,1 4-23,1 0 10,0 2-26,0 0-11,0 0-1,4 0-11,14 0 12,6 0-1,-3 0 2,6 4 3,-5 3-4,2 0 6,-3 6-10,1-1 4,-1 2 0,-6 3-8,-2 1 8,-2 2 0,-4-1 4,2 2-4,-4-1 0,-1 0-3,4-5 1,-1 0 2,6-6 0,-2-1 0,0-5-2,5-3 6,-1 0-7,6-2 3,-1-10-33,-1-3 33,-2-3-10,3-4 10,-2-1-4,-2-1-27,-4-4 6,-1 1 8,-6 0-9,-3 3 20,-2 8 6,0 5 0,0 5 56,-9 5 7,3 1-7,-3 0-56,0 6 3,0 12-14,2 7 11,5 2 0,2 0 19,0 0-19,12-2 19,3-7 3,4-4-22,-2-4 19,2-4-19,1-5 3,5-1-3,2 0 0,0-9-37,-4-3-53,-7 0-140</inkml:trace>
  <inkml:trace contextRef="#ctx0" brushRef="#br0" timeOffset="49026.0426">11953 15001 117,'0'0'86,"0"0"-41,0 0 12,0 0-20,0 0 15,0 0-16,0 0 2,22 18 2,-11-18-37,5 0 37,4-3-2,4-10-37,4-6 18,2-4-18,-2-1 2,-4-2 6,-6 0-6,-5 2-3,-4-3 0,-3 1-15,-1 0 14,-4-2-6,-1 0 7,0 0-1,0 2 1,0-3 0,-7 3 1,1 1 1,-2 2-2,2 4 0,-1 2 0,4 5 6,0 5-6,-2 2 0,1 2-6,1 1 13,1 2-1,2 0-6,0 0-7,-1 17 7,-1 13-9,2 11 9,0 7 1,0 2 8,3-1-17,11-3 8,1-4 0,4-5 10,2-7-10,3-3 1,-3-4 0,4-6 1,-4-5-4,3-6-2,-3-6 4,1 0 2,3 0 5,-2-14 0,-1-6-7,-1-5-5,-6-2-1,0-6-7,-6 1-15,-4-3 28,-1-2-15,-4-4 6,0 2 6,0 1-3,0 4 4,-3 7 2,-3 3 0,-1 7 4,-1 6-2,2 7 22,0 2 14,5 2-24,1 0-2,0 6-12,0 20-17,0 12 16,3 5 2,5 4 4,-3-2 2,3-4 0,-4-6-6,-1-6-1,-1-3 0,-1-5 4,-1-4-4,0-7 0,0-4 3,3-4-3,0-2 0,1 0-20,2-3-15,3-14 23,3-4-46,-1-3-1,1 3 41,-1 2-36,-1 2 30,0 2 7,3 3 16,-2 3-1,2 3 4,-2 3 3,1 3 9,2 0-10,2 3-4,1 10 14,-3 2-6,4 3 20,-5-1-17,2 0 6,0-5 3,0-2-18,0-2 29,1-4-24,2-1-5,3-3 25,3 0-17,-2 0-9,-2-6 7,-3-6 2,-3 0-9,-1-3-1,-5-1 0,-5-2-5,-3-2 5,0 2-6,0 3 4,-11 4-3,-2 4 5,1 5 0,0 2 24,3 0-16,3 6-8,3 12 0,3 3-3,0 4 9,2-1-7,11-5 2,2-2 3,3-2 9,3-5-12,1-4 1,3-3-2,4-3 1,2 0-6,-4-1-55,-6-13-168</inkml:trace>
  <inkml:trace contextRef="#ctx0" brushRef="#br0" timeOffset="49593.0874">11908 14674 199,'0'0'21,"0"0"11,0 0 36,100 0 3,-67 0-47,7-2 33,8-9-21,4 1-28,2 0 5,-2 3-13,-3 3 0,-10 4 0,-9 0-33,-10 1-55,-9 11-75,-6-2-21</inkml:trace>
  <inkml:trace contextRef="#ctx0" brushRef="#br0" timeOffset="51020.0503">14118 14764 145,'0'0'23,"0"0"-17,0 0 65,0 0-36,0 0 27,85 2-6,-57-3-45,1-8 10,-1 0-10,-6 0-6,-7 1 12,-2 2-14,-5-2-3,-3 0 0,-5-2 9,0-1-5,0 0-4,-10-3 6,-7 3-3,-7-2-2,1 3-2,-2 4-2,-2 3-6,2 3 2,0 0 10,-4 11-3,1 11 6,4 2-3,0 5-3,9-1 0,6 1-11,8-1 11,1 1 10,0-2 3,9-4 14,7-5-15,2-5 5,7-4 3,5-4-16,3-5 12,9 0-6,3 0-10,1-8 0,-3-2-32,-7-1-111,-11 2-164</inkml:trace>
  <inkml:trace contextRef="#ctx0" brushRef="#br0" timeOffset="51208.0589">14665 14803 360,'0'0'119,"0"0"-113,0 0 1,0 0 0,0 0-14,0 0-30,-3-8-176</inkml:trace>
  <inkml:trace contextRef="#ctx0" brushRef="#br0" timeOffset="53726.1129">14901 14610 331,'0'0'69,"0"0"-60,0 0-9,0 0 11,0 0 2,0 0 20,11 75-19,-4-51 9,3-1-5,1-4-7,2 2 24,1-3-34,1-1 7,1-2-7,2-1 5,-3-4-6,3-4 0,-5-3-2,5-3 2,0 0 0,1-3-2,-2-10-4,-4-2-23,-7-1 11,-6-3 8,0-1 0,0-1 2,0-3-53,-3 5 8,-3-1 38,0 5-8,-1 4 20,5 4-2,-1 3 5,2 2 8,1 2 20,0 0-15,0 0-13,0 0-11,11 0 11,8 2 0,1 2 0,4 0 0,2-2 1,4 1-1,0-3 2,1 0 1,-1 0-4,-2 0 1,-3 0 0,-1 0 6,-9 0-6,0 0 0,-6 0 3,-1 0-3,-1 0-2,-1-3 2,-3 0 0,-2 0 29,-1 0-12,0 2 10,0-2 3,-6 1-28,-8 2 13,-3 0-15,-4 0 0,-3 0 3,1 6-3,1 3 0,2 2 3,3 0-3,2 4 0,3 4-2,2 0 6,7 2-8,3 2 5,0-5-1,0 0 0,2-4-1,9-4-3,1-1 3,6-6 0,0-3 1,6 0 0,-2 0 1,-2-7-7,1-4-13,-9-2 4,-2-1 7,-2-3-12,-7-1 16,1-1-7,-2-2 11,0 4 4,0 5 7,0 5-11,0 5 69,0 1-29,0 1 15,0 0-55,0 0 1,-2 12-12,2 2 13,0 2-2,0-1 0,2-3-7,7-5 2,2-1 5,3-1 0,4-5 0,5 0 0,5 0-14,0 0-6,-1-9-36,-5-2 54,-4-2-8,-3-2 10,-3-3-1,-2-5 1,-1-3 0,-4-5 2,-1-7 9,3-4 4,1-5-12,-2 1-1,-3 2 3,-3 10 4,0 6 32,-6 9-1,-6 6-33,-1 5 23,4 5-3,3 1-21,-1 2-3,0 0-3,0 17 0,-2 10-1,0 9-2,5 8 1,2 4 2,2 3 0,0-2 0,0-1 0,3-5 0,9-7-2,0-4 2,0-5-2,3-5 2,-3-2-1,-1-5-3,2-5 4,-1-2 0,1-5-2,0-1-3,4-2 5,1 0-1,1 0 1,0-9-5,-1-5-5,0-2 8,-1-1-3,-1-3-9,-2-2 9,0-1-1,-5-1-3,-1 0 3,-1 1 4,-4 4-3,-1 5-1,-2 7-8,0 4 11,0 2 6,0 1 11,0 0 0,-6 5-14,-3 12 0,4 1-1,4 2-2,1-2-1,0-2-3,0 1 7,9-4-1,3-1 2,-3-1-1,0-2 0,1-3 0,1-2-1,-1-1 1,3-3-1,2 0-7,2-1 8,1-12 0,-2-3-4,-2-2-9,-3 2 10,-3-1 2,-5 2 2,-3 3-1,0 1 2,0 5 37,0 1 14,0 2-41,0 1 1,0 2-13,0 0 3,0 0 0,0 0-3,0 2-2,0 8-3,0 5 5,0 0-3,0 3-1,3-1 3,7-1-5,1-1 6,-2-2 0,4-5 0,-4-2 0,3-2 0,3-4-1,3 0 1,3-2-12,-1-10 12,-1-2-26,-5 2 24,3-1-12,2-2 10,-2 1 3,1 2-1,-9 0 0,-4 0 4,-5 0-1,0 0 10,0-1-3,0 2-2,0 2 8,-8 2-11,2 5 20,-2 2-8,0 0-15,-2 0 0,0 11-4,1 3 3,0 0-2,6 1 2,1 2-5,2-1 6,0 2 0,0-1-1,0-1 0,2-1-1,6-1-3,2-4 5,2 0-3,1-5 4,1-2-1,-2 0 0,2-3 6,2 0-12,1 0-1,4 0 2,-1-3-2,5-8-1,-3-5-1,2 3 2,-3-6 1,-6 3-4,-3-2 5,-3 2-4,-2 1 6,-2 1 6,-4 4 1,1-1 17,-1 2-20,-1-2 6,3 4-7,-1 0 0,1 2 8,-2 2-3,1 3-3,1 0 5,2 0-7,5 0 0,-1 1-3,2 8 0,-2 2 3,0-1 3,2 4 1,-4-2 28,2 0-27,-1 1-2,0-2-3,-5 2 10,-1 0-12,-2 0 2,0 2 0,0 0 17,-10 0-11,-7 1-6,-4-5 0,-1 0-78,-2-5-67</inkml:trace>
  <inkml:trace contextRef="#ctx0" brushRef="#br0" timeOffset="54972.0772">17406 14674 149,'0'0'36,"0"0"-21,0 0 54,0 0-5,0 0-23,0 0 7,-60 90-8,59-69 16,1-3-13,0-3-32,0-2 3,8-4-8,6-1-3,3-6-3,2-2 5,3 0-1,2 0 13,-3-10-14,0-2-3,-7-2 0,-7 0-8,-6-4 2,-1-2 3,0 0-29,-13 4 13,-4 1 3,1 6 16,1 2 11,2 3 4,4 3 7,4 1-16,2-2-3,3 2-3,0 0-2,0 0-19,3 0 9,14-1 10,5-2 2,5-2 0,-3-2 7,-3-4-11,0-1 6,-4-5-2,-1-2 3,-3-2 6,-4-2-7,-5-1-2,1 0 1,-4 1 13,-1 2 13,0 5-6,0 0-1,0 9-18,0 3 15,0 2-3,0 2-12,0 2-4,0 23-13,0 14 15,7 11 16,1 6-11,1 2 16,0 4-6,0-1-12,-3-1 24,0-2-7,-1-6-16,-4-7-2,-1-3 3,0-6-5,0-6 0,0-6 2,-7-6-6,0-8 4,0-6-8,1-4 3,0 0-23,2-9 25,-2-11-7,4-1 7,2-3 3,0 1 0,0 1 0,2-2 7,11-2-7,7 0 0,5 1-1,3 2-25,1 4 25,3 1-50,-3 3-54,-4 3-38,-2 0-260</inkml:trace>
  <inkml:trace contextRef="#ctx0" brushRef="#br0" timeOffset="56896.0595">18402 14324 208,'0'0'53,"0"0"12,0 0 13,0 0 5,0 0-22,0 0-61,0 9-10,0 18 10,2 12 10,2 6-2,0 4 25,0-2-14,-1-3-6,-1-1 2,-1-6-13,-1-3 3,0-3-5,0-6 0,0-1 5,0-6-4,3-4 1,0-3-2,3-4-19,-2-4-50,2-3-61,0 0-79</inkml:trace>
  <inkml:trace contextRef="#ctx0" brushRef="#br0" timeOffset="57355.0822">18443 14590 154,'0'0'57,"0"0"-55,0 0-2,108-3 30,-69-5-10,2 1 9,1-2-27,-1 0 4,-3 0-4,-8-1 4,-8-1-6,-9 2 0,-5-3 1,-6-2 10,-2 0-11,0-6 23,0-1 3,-7-2-20,1 2 4,0 6 5,2 2 2,0 7 68,2 2-14,1 1-7,-1 3-6,1 0-58,-1 2-2,1 21-10,-2 9 12,3 7 5,0 4-3,0-4 2,0-1 6,3-5-6,3 0-8,1-3 4,-3 0 0,1-1 2,-4-4-2,2-4-38,0-5-72,0-11-233</inkml:trace>
  <inkml:trace contextRef="#ctx0" brushRef="#br0" timeOffset="57552.0647">18999 14827 473,'0'0'61,"0"0"-21,0 0 8,0 0-40,0 0-8,0 0-6,-9-20-170,-2 17-180</inkml:trace>
  <inkml:trace contextRef="#ctx0" brushRef="#br0" timeOffset="59033.0609">21597 13714 154,'0'0'104,"0"0"-36,0 0-18,0 0 1,0 0-45,0 0 1,0 0-7,0 18 1,-3 8 12,0 4-11,1 9 8,1 5 24,-1 4-7,1 6-8,-2 5-17,3-2 1,0-3 6,0 0-7,0-2 1,0-1-1,0 3 6,-2 1-13,-8 3 5,1-1 0,0-4 19,-3-3-16,6-4 1,0-3 4,3-2-8,3-5-2,-1-7 2,1-3 0,0-8 5,0-6-2,0-5-3,0-4-1,0-3-89,0 0 3,0-10-5</inkml:trace>
  <inkml:trace contextRef="#ctx0" brushRef="#br0" timeOffset="59837.0395">21382 14730 156,'0'0'125,"0"0"-88,0 0 22,0 0-30,0 0 5,0 0-20,0 0-6,0-1-16,0 1 7,6 12 1,1 6 10,2 3 1,1 3 7,0 0 21,2 2-36,0-4 16,3 0-19,-2-3 0,3-4 5,-2-5-5,1-1 0,-5-5-6,-1-1 13,0-3-7,-1 0 0,2 0 2,3-3 65,-1-12-64,5-5 9,-4 0-6,2-2 4,0-4-9,1-1-1,3-2 0,1 2-4,-2 2 4,-3 4-25,-4 7 1,-1 5-37,-4 3-11,0 3-141</inkml:trace>
  <inkml:trace contextRef="#ctx0" brushRef="#br0" timeOffset="60996.0644">20898 15570 263,'0'0'88,"0"0"-51,0 0-31,0 0 32,0 0-37,0 0 8,5 48 24,3-10 10,-2 5 22,1 3-47,0-1-10,-1-2 34,0-2-40,2-6 3,1-3-5,-2-6 11,2 0-16,0-3 5,-2-2 0,0-1-4,-1-4 2,-2-3-6,1-3-46,2-6-51,-4-4-31,0 0-127</inkml:trace>
  <inkml:trace contextRef="#ctx0" brushRef="#br0" timeOffset="61426.0651">20939 15537 195,'0'0'48,"0"0"2,0 0 2,0 0-19,0 0 12,37-84-13,-13 78-31,4 3 9,2 3-1,0 0-5,-2 12-7,-1 9 3,-6 3 0,-4 3-2,-10 0 3,-7 1-1,0-2 0,0 0 7,-18-4-7,-4-2 7,-8-3-5,-5-2 5,-3-5-7,-2-1-45,2-1-20,7-4-48,9 1 23,11-4 54,11 1-58</inkml:trace>
  <inkml:trace contextRef="#ctx0" brushRef="#br0" timeOffset="63540.0655">21494 15851 181,'0'0'76,"0"0"-12,0 0 21,0 0-38,0 0-25,0 0 24,-90-5-18,71 18-15,4 3 5,2 4-15,2 3 3,4 0-6,4-2-1,1-3 0,2-3 1,0-2 0,0-1-5,8-3 8,1-1-6,2-2 3,2-3-1,0-3 1,3 0 4,4 0-2,-1 0-2,1-12-15,-4 0-9,-4-5 1,-5 0-28,-5-2 0,-2-2-23,0 0-13,-8 3 42,-5 2 16,3 8 29,-1 0 70,2 5-19,6 0-9,2 3-38,1 0 5,0 0-9,0 0-32,4 0 25,11 0 6,3 0 2,3 0 6,1 0-1,4 0-1,0 0-5,-1-4 0,-2-5-4,0-6-3,-7 0 5,0-5 2,-5-1 2,-2-3 0,-5-5 14,-2-3-14,-2-2 21,0-2 25,0 0-15,0 2-10,0 5 9,0 3-3,-3 3 18,0 8-37,-1 5 18,-1 5 7,4 4-33,-2 1 20,1 0-22,2 0 0,0 7-12,0 20 9,0 14 3,0 7 0,0 5 4,0 1-6,9-4 2,3-5 0,-3-6 1,-2-5 4,0 0-5,0-6 0,-1 0 1,1-5-4,1-2 3,2-2 0,2-6-9,1-1 10,2-4-1,6-4 0,3-4 5,2 0-2,2-1-1,0-14-2,-3-4 17,-5-2-17,-8 0 0,-5-1 1,-4-2-1,-3-1-9,0 3-15,0 4-4,-1 5 24,-8 3-16,4 8 16,-4 2-5,1 0-1,0 0 10,-4 13-6,5 4 5,5 0-4,2-1 5,0-3-7,6-1 7,4-4-10,6-4 7,3-2 3,5-2 0,2 0-3,3 0 3,-1-7-23,-5-1-1,-4 0 0,-5 3 23,0 1-7,-3 1 8,0 0-2,-1 3 5,0 0-3,2 0 0,1 0 9,4 3-9,-4 6 0,-2 2 0,1 1 5,-6 0-3,-3 0 4,0-1 7,-2-6-10,1 0 2,-1-4-5,1-1 0,-2 0 10,3 0-2,-3 0 10,7-7-18,0-10-13,4-4-23,4 0-26,-2 0-74,2 3 55,-3 4 16,0 6 50,0 2 15,-3 6 5,-1 0 31,0 0-22,-2 7-10,2 8 30,-1 2-10,-1-3 3,3 2-8,0-1-13,3-3-1,0-2 4,3-2-8,1-2 22,1-3-22,2-2 5,-1-1 1,-3 0-3,1 0-4,-2 0 3,-2 0 0,0-9 49,-3-2-4,0-5-14,1-3 24,-3-4-44,3-7 0,0-3-10,-1-6-2,0-5 3,-2 0-4,-3 2-1,-4 2 31,0 7 2,0 6 3,-7 4-21,0 8-5,1 7 10,3 4-8,1 4-5,1 0-3,1 0-4,-2 11-13,2 18-7,0 10 20,0 7 4,2 0-2,7-4-2,0-2 0,1-4 0,1-6 0,-1-3 0,5-3-2,-1-1 0,-1-5 4,-1-3-1,-2-4-1,-1-4 2,-1-1-2,-1-1 0,-1-2-10,4-3 5,-1 0-8,4 0 1,1-11 7,-2-6-40,2-2 6,-7-3 6,-1 1 32,-3 2-5,0 1 7,-3 5-1,2 2 7,-2 4 4,0 2-10,0 3 26,0 2-11,0 0 0,0 0-16,0 7-3,0 7-9,0 6 17,5-4-5,0 1 0,2 0-4,0-5 0,2-2 4,1-2 0,-1-3-5,4-4 5,1-1-57,-1 0-115</inkml:trace>
  <inkml:trace contextRef="#ctx0" brushRef="#br0" timeOffset="63850.6701">22952 15583 333,'0'0'102,"0"0"-79,0 0 6,0 0-24,0 0-4,0 0-1,-2-16-11,2 16-3,0 0-57,0 0-46,0 0-1</inkml:trace>
  <inkml:trace contextRef="#ctx0" brushRef="#br0" timeOffset="64143.0779">22576 15686 157,'0'0'181,"0"0"-175,0 0 19,0 0 29,0 0-22,100 0 6,-67 0-23,3 0 6,0-2-1,0-1-17,2 0-4,-1-1 1,-3 1-9,-4 0 1,-6 1-77,-6-1-33,-8 2-10</inkml:trace>
  <inkml:trace contextRef="#ctx0" brushRef="#br0" timeOffset="64842.0668">21576 15647 264,'0'0'78,"0"0"-49,0 0 34,0 0-2,0 0-57,0 0 32,76 0 14,-41 0-33,7-2 22,3-4-39,9 1 3,1-2 2,-2 1-5,-6 3 0,-12 3-63,-15 0-125,-9 0-118</inkml:trace>
  <inkml:trace contextRef="#ctx0" brushRef="#br0" timeOffset="66300.0566">23426 15752 178,'0'0'105,"0"0"-79,0 0 37,0 0-7,0 0-21,0 0-22,0 0-8,-67-35-8,50 35 3,1 0 0,1 10-5,-3 5 11,2 6-6,0 2 4,0 2 6,3-3-9,6 1-1,4-5 6,3-3-8,0-2 2,0-6 0,1-1-4,11-5 12,8-1-8,2 0 10,1-3-9,-1-7-2,-3-2 0,-8 1 1,-7 1-3,-2 2 7,-2 4-4,0 0 12,0 3-2,0 1 37,0 0-47,0 0-8,0 0 1,0 6 9,1 0-5,6-1-2,1-3 0,5 0 4,5-2 1,4 0 0,5-2 0,-1-9-7,2-6 1,-1-1 4,-2-3-21,-2-5 18,-5-1 5,-1-3 0,-6-6 0,-1-5 3,-5-2-3,-4-2 0,-1-4 10,0 1-9,0 1 14,0 1 7,-1 10 10,-8 9-5,0 10 8,0 10 10,-3 7-43,-3 0 7,-1 25-9,-5 22 0,2 11-8,5 9 15,7 0-7,7-2 0,0-8 3,17-7-7,7-11 4,2-5 0,2-8-1,5-5 1,3-6-8,6-4-3,2-11-77,-4 0-176</inkml:trace>
  <inkml:trace contextRef="#ctx0" brushRef="#br0" timeOffset="66948.068">24658 15347 402,'0'0'134,"0"0"-132,0 0-4,0 0-12,0 0 14,0 97 47,0-58-44,0 0 18,0 0-18,0 0 5,0-1-2,0-2-6,0-3 0,0-3 11,0-1-7,0-5-5,0-3 1,0-7-10,0-6-3,3-6-96,2-2-62,1-2-95</inkml:trace>
  <inkml:trace contextRef="#ctx0" brushRef="#br0" timeOffset="67212.1078">24697 15328 324,'0'0'102,"0"0"-67,0 0 3,0 0-15,0 0-20,96-52 12,-60 48-15,-1 3 8,-3 1-14,-5 0 8,-2 0-2,-3 2 0,-5 9-25,-6-2-71,-8 3-103</inkml:trace>
  <inkml:trace contextRef="#ctx0" brushRef="#br0" timeOffset="67449.1074">24696 15489 257,'0'0'22,"0"0"-5,0 0 25,0 0 56,0 0-71,0 0-9,114-3-17,-76 3 9,-2 0-10,-2 0 0,-6 0-11,-5 11-48,-11 2-68,-12 0-18</inkml:trace>
  <inkml:trace contextRef="#ctx0" brushRef="#br0" timeOffset="67690.0929">24725 15737 99,'0'0'58,"0"0"-10,0 0 16,0 0 16,0 0 4,0 0-22,74 18-3,-38-18-40,4 0-10,-2 0-2,1 0-4,0 0-6,-2 0-25,-4 0-37,-3 0 60,-5 2-117,-7-1-175</inkml:trace>
  <inkml:trace contextRef="#ctx0" brushRef="#br0" timeOffset="69489.092">25337 15526 44,'0'0'56,"0"0"10,0 0-47,0 0 3,0 0 2,0 0-18,45 56 30,-42-35 11,-1 2-28,-2-4 8,0 1-14,0-2-7,0-3 6,0-4-12,0-4 0,0-3 0,0-2 3,0 0-3,0-2 7,0 0 10,-2 0 39,1-5-37,1-8-12,0-4-7,0-4-33,0-3 30,10 0-13,2 6 16,0 3-2,0 4 5,0 5-3,-3 1 0,2 2 6,0 3-12,-2 0 6,3 0 0,1 3-2,1 10 2,-1 2 0,0 5-5,-5 2 9,1 0-4,-4 1 0,-1-2 0,3-2 13,-1-2-13,2-2 0,-2-3-3,-2-3 10,4-1-7,-4-3 0,1-2 0,1-1-11,-2-2 12,5 0-1,1 0 9,0 0-4,0 0-3,-1 0-2,0 0 3,0-5 5,1 0-7,-1 0-1,-1 2 0,0 2-2,-3-1 0,2 0 1,-5 2 1,0 0 1,-2 0-1,0 0 5,1 0 15,1-2-16,4-1-4,4-2 0,5-1 2,4-1-3,1 0 2,1-1-1,-4-2 4,-2 0-3,0-4-2,-10-1-1,-5 0 0,0-2-3,-5-3 3,-10 0-9,-1 1 8,-2-1-34,4 7 22,3 3 14,5 6-4,0 4 0,0 0 2,-8 0 3,5 14 3,0 5 0,2 2-6,6 3 1,-1-1 2,2 1 17,0-1 0,0-2-3,5-2-7,8-4 5,3-1 0,7-5-10,-1-3 0,6-3 15,7-3-14,2 0 4,3 0 1,0-5-1,-5-4-7,-7-3 0,-7-2-14,-3-2 13,-4-4-6,-3-2 7,-2-4 0,-3-2 4,-1-4-7,-1-2 3,-2 0-7,-2 1 4,0 5 0,-2 5-13,-11 4 13,-4 3-14,-2 6 13,3 2-3,5 5 7,4 2 19,5 1-15,2 0-3,0 0-2,0 4-7,0 7 7,2-1-7,10 0 4,2 0 4,3 2 4,2-1 4,4 1 24,-4-2-32,7 2 8,-3 0-6,0 0 5,-4 3 3,-1 2-8,-4 1 0,-3 2-2,-3 3 7,-4 0-7,-1-1 2,0-3 0,2-3 10,2-2-11,1-2 1,4-5-2,4 0-1,9-6-4,5-1-6,4 0-113,-1-5-186</inkml:trace>
  <inkml:trace contextRef="#ctx0" brushRef="#br0" timeOffset="71087.5897">26740 15484 167,'0'0'100,"0"0"3,0 0-32,0 0-51,0 0-13,0 0 13,-67-7-8,47 17-10,2 4 4,0 4-1,3 2-2,1-1 3,3-1-3,3 0-3,5-4 0,2-1 0,1-2 1,0-1-1,0 1 1,0-4-1,9-2-5,3-4 4,4-1-12,-1 0-2,2 0 15,-5-7-10,1-5-6,-6-4-5,0-4-16,-1 0 7,-2 1-4,0 1 13,-2 5 21,-1 6 1,-1 2 37,0 5 41,0 0-41,0 0-23,0 0-15,0 0-8,0 0 4,2 14-5,1 8 9,1 4 4,1 4 4,-2-1 4,1 1 11,-2-1-13,1-4 25,-3-1-26,0 0 2,0 1-2,0 1-1,0 0-5,-5 1-3,-4 0 1,0-1 12,-2-1-13,2-2 0,-1-4 5,0-5-5,3-5 0,2-4 0,4-4 3,1 1 3,0-2-2,0 0 14,-2 0 26,2-3-38,-1-4-6,1 0 0,0 0 2,0-2-7,0-2 5,0 1 0,0-4 0,0-1 0,9-3-2,5-2 2,3-4-13,7-3 13,-2-5-21,8-1-12,-2-1 6,2-1-48,-3 3 26,0 3 2,0 1 21,-2 7 20,-1 4-1,-6 4 7,0 3-9,-5 1 13,1 4-4,-5 5 0,0 0 6,-1 0-10,-5 8 4,2 10 0,0 3 10,-4 1-8,2 2 35,0-3-22,0-4-10,4-5 14,-1-2-18,0 0 5,2-6 5,7-2-3,3-2-8,7 0 0,2-9 10,0-6-20,-7-2 10,-1-3-14,-5 1 8,-2-1-13,-3 2 15,-3 6-3,-3 6 14,-3 5 16,0 1 33,0 0-31,0 10-25,-1 12-2,-8 6 2,-2 5 30,2 3-21,-2 2 34,-2 0-30,3-1-10,-3 2 24,1-4-19,-2-2-7,1-3-1,-2-4 11,3-4-7,1-4-4,3-7 1,2-5 6,3-6 1,1 0-8,1 0 14,-1-11-14,2-10-2,0-4-8,8-7-16,17-2 4,9-4-2,5 0-6,6 5-19,-3 1-48,1 10 6,-4 4-2,-7 6-96</inkml:trace>
  <inkml:trace contextRef="#ctx0" brushRef="#br0" timeOffset="72968.0693">23618 13680 208,'0'0'36,"0"0"22,0 0 8,0 0-50,0 0 13,0 0-1,0-5-21,-3 5-3,-4 1-4,-6 12 0,-1 2 23,-4 3-22,-2 3 2,-2 1 13,-4 4-15,-4 3 9,-3 2-10,-1 4 2,-5 2 2,2 2-4,-2 4 0,-6 1 6,-6 3-6,-4 3 0,-4 3 0,3 1 6,7 3-4,0 2 3,1-1 0,-4 3 3,-5-4 2,-2-4-12,0-2 2,0-5 0,3-2 7,1-1-6,3-6 5,1 2-4,5 1 2,0-1-8,7 0 3,5-3 1,5 0 1,3 0-1,-1-2 0,1 3-2,-4 0 5,-4 2-3,-3 3 0,-4 4 3,-6-2-8,2-4 8,4-1-3,5-2 2,10-6 0,5 0-4,5 0-1,2 0 1,2 4-5,-4 1 8,1-1-1,-4 1 4,-4 1 3,-2 1-7,-3 0 8,5-4 1,1-3 17,6-8-24,5-2-2,2-4 6,3-5-1,0-2-5,2 0 0,-2-1 1,0 0-3,-2 0 4,-2 0-2,1 1 0,-3 1 5,-1-1-5,-1 1 2,-1-2-1,2 0 24,-2-2-17,1 3-3,0 0 12,1 2-10,1 0-9,-1 0 2,3 2 0,-4 2 4,1 2-2,-1 2-2,1 1 0,1 0 5,2-1-5,2-5 0,4 0 4,1-3-6,0-3 2,3 2 0,0-4-8,-2 1 15,2-2-12,0 1 5,0-4 0,0 0-9,0-1-8,0-1-26,0-1-5,0 0-17,0 0 42,0 0 20,0 0 0,0 0 3,0 2 1,0-2 3,-1 1-8,-3 1-5,1-2-37,-1 0-56,3-2-143</inkml:trace>
  <inkml:trace contextRef="#ctx0" brushRef="#br0" timeOffset="74057.0788">21119 16244 7,'0'0'104,"0"0"-42,0 0-4,0 0-19,0 0 5,0 0-38,-4-6 11,4 6-4,0 0-10,0 0 21,0 0-24,0 13 5,0 6 13,0 8 14,1 5-15,7-2 4,0 3-18,1-1 15,1 1 3,-3-5-12,-1-1 5,0-6-5,0-6-9,-3-5 0,2-6 0,-2-1-10,4-3 12,6 0-2,2-12 24,8-14-17,4-7-1,1-4-5,-2-1 0,-3 5-2,0 3 0,-4 6-47,1 4-23,-3 5-68,-2 3-90</inkml:trace>
  <inkml:trace contextRef="#ctx0" brushRef="#br0" timeOffset="74934.7558">20967 17026 287,'0'0'75,"0"0"-5,0 0-16,0 0-9,0 0 16,0 0-50,-3-11-11,3 16 0,6 16-10,6 8 10,3 8 7,-1 3 4,-1 3 19,-1 1-16,-1-4-7,-1-1 10,-1-1-12,0-7-5,1-1 0,1-4 2,-2-8-3,-1-3 1,0-6-1,-4-4-1,3-4-50,-3-1-52,3 0-59,-1-18 12</inkml:trace>
  <inkml:trace contextRef="#ctx0" brushRef="#br0" timeOffset="75408.0689">21409 16989 251,'0'0'123,"0"0"-109,0 0-12,0 0-2,0 0 0,0 0 17,-30 53-4,2-25 12,-6-1-20,-1-2-3,-1-3 5,3-2-6,4-2 5,3-4-3,6-8 2,7-2-6,7-2 1,5-2 0,1 0 30,0 0-18,0 0-8,3 3-8,15 3 15,7 6-11,4 1 12,-3 2-10,1 2 18,-3-2-15,0 2-4,3 1 10,0-2-6,0-1-5,-4 2 0,-3 0 0,-2-2-8,-6-1 8,0 0-28,-5-5 11,1 2-58,-1-6-43,-3-1-86</inkml:trace>
  <inkml:trace contextRef="#ctx0" brushRef="#br0" timeOffset="76989.073">21724 17260 251,'0'0'9,"0"0"-9,0 0 0,0 0 15,0 0 14,0 0 42,55 2-38,-34-5-12,-5-4 3,1-1-18,-5 0-4,-2 2-2,-3-3 6,-2 0-6,-2 0 0,-3-1 8,0 2-8,0 1 1,0 1-3,0 4-2,0 0 2,0 2 2,0 0 1,0 0 0,-2 2-1,2 13-8,0 4 6,0 4 1,0 2 1,0-1 4,5-1-2,4 0 5,0-4-6,1-1 2,2-4-5,0-6 2,0-3 0,1-5 0,3 0 2,1 0 5,0-7-3,1-6-4,-6-2-12,1-3 7,-1 0-23,0 2 25,0 3-12,-3 3 15,-2 4 8,-1 2-1,-1 4-5,1 0-2,1 0-1,5 4-2,0 7 3,-1 3 0,-1 0 13,-3 1-3,-4-3-1,0 0-3,-3-2 1,0 0 7,0-5-8,0-3-2,0-2 4,0 0-1,0 0-7,3 0 0,0-3 18,6-12-36,3-5 12,3 2 0,6-2-3,0 5-12,-5 5 0,4 1 21,-3 4-5,0 5-1,1 0 6,0 0 0,-2 2-12,-2 10 11,-1 2 1,-1-1-4,0 1 6,0-2-6,0-2 4,1-4 0,-1 2 5,-1-7-1,3-1-4,0 0 5,2 0 1,1-1-4,1-9-2,-5-1 3,2 0-1,-3-2-1,-2-1-1,-2 2 0,-2 0 3,-3 1 3,-3 2-3,0 3 20,0 2 49,0 2-13,0 2-21,0 0 10,0 0-42,0 0-6,-5 9-20,1 6 20,2 5 2,2 1-2,0-3 0,0 3-2,2-7-3,8-2 2,7-3-4,-1-3-3,8-3-34,4-3-42,2 0-103,-2-3-97</inkml:trace>
  <inkml:trace contextRef="#ctx0" brushRef="#br0" timeOffset="77405.0896">21949 16987 400,'0'0'92,"0"0"-73,0 0-18,0 0 6,0 0 0,0 0-7,-16-42 0,16 42-15,0 0 7,0 0-92,0 2-117</inkml:trace>
  <inkml:trace contextRef="#ctx0" brushRef="#br0" timeOffset="78593.0816">22771 17351 87,'0'0'19,"0"0"41,0 0-4,0 0 4,0 0-19,0 0-11,79 18 1,-57-18-18,1 0 6,4-10-11,1-1-6,2-4 11,3 1-13,-2-4 9,1 0-9,-7-2 2,-4-1-2,-8 0 0,-5-3 2,-1-3 0,-6-4-2,1-3 1,1-2 3,-3-2-3,0 4-1,0 1 1,0 3-1,0 3 21,-9 6 2,-1 0 18,2 6-12,5 5-11,0 7 10,2 2-15,1 1-10,0 0-6,0 8-3,0 16 0,0 12-5,0 9 21,9 5-10,1 0 14,3-1-6,3-5 20,-2-5-27,3-6 2,-1-5-1,1-7-1,-1-4-1,3-5 0,1-7 4,2-4-14,2-1 10,-3 0-26,-2-10-2,-3-5-17,-3-3 12,-3-3-15,-1-2-36,-3 0 41,-3 0 6,-2 5 37,-1 4 2,0 4 12,0 5 75,0 3 6,0 1-38,0 1-35,0 0-22,0 8-21,8 9 20,1 6 1,3-1 3,0-1-3,3-1 0,-2-4 14,2-1-14,3-4 0,1-5 0,3-3 0,0-3-84,-5 0-180</inkml:trace>
  <inkml:trace contextRef="#ctx0" brushRef="#br0" timeOffset="78858.0773">23547 16985 226,'0'0'34,"0"0"11,0 0 13,0 0 20,0 0-67,0 0-9,0-9-4,0 9-36,0-2-37,0-1-104</inkml:trace>
  <inkml:trace contextRef="#ctx0" brushRef="#br0" timeOffset="79177.1178">23032 17066 220,'0'0'200,"0"0"-174,0 0-20,0 0 20,93-9 10,-51 3-16,7-1 19,4 1-37,0 1 11,2-1-13,-5 3 0,-6 0-2,-11 3-44,-11 0-100,-14 0-156</inkml:trace>
  <inkml:trace contextRef="#ctx0" brushRef="#br0" timeOffset="79780.0816">23944 17065 268,'0'0'98,"0"0"-70,0 0-2,0 0-17,-82-5 9,62 13-18,4 8 0,1 5 1,4 3 6,4 5-2,1 1 35,5-1-40,1-2 38,0-3-16,8-3-21,11-3 11,4-6-12,7-1 9,6-10 18,4-1-22,6 0 6,-1-4-11,-2-10-52,-10-1-79,-9-2-226</inkml:trace>
  <inkml:trace contextRef="#ctx0" brushRef="#br0" timeOffset="80452.0794">25079 16782 345,'0'0'117,"0"0"-85,0 0-14,0 0 14,0 0-32,0 0-5,3 40 5,3 0 21,-5 2 18,1 0 0,-2-1-34,0-5-3,1-3-1,-1-6 4,2-5 4,-2-4-9,0-2 0,0-6 0,1-4-19,-1-1-53,2-5-76,-1 0-124</inkml:trace>
  <inkml:trace contextRef="#ctx0" brushRef="#br0" timeOffset="80752.0802">25072 16698 230,'0'0'51,"0"0"-7,0 0-5,0 0-12,0 0 4,91-62-12,-68 57-19,4 4 11,2-1-9,-5 2-2,-2 0 0,-4 0-11,-8 3-61,-2 5-58,-7 1-23</inkml:trace>
  <inkml:trace contextRef="#ctx0" brushRef="#br0" timeOffset="81025.0756">25064 16890 54,'0'0'33,"0"0"35,0 0 29,0 0-29,0 0-3,0 0 0,108 20-45,-70-20-8,1 0-12,-1 0 5,-9 0-11,-5 0-10,-12 0-66,-7 3-47,-5 4-58</inkml:trace>
  <inkml:trace contextRef="#ctx0" brushRef="#br0" timeOffset="81259.0792">25109 17139 60,'0'0'57,"0"0"-21,0 0 12,0 0 3,0 0 6,0 0 0,77 40-15,-42-40-22,2 0-14,2 0-3,3 0-6,-5-4-49,-3-4-35,-5-1-92</inkml:trace>
  <inkml:trace contextRef="#ctx0" brushRef="#br0" timeOffset="82222.1711">25543 16904 35,'0'0'171,"0"0"-113,0 0-23,0 0-27,0 0 8,0 0-13,40 7 8,-29 8 16,1 4-9,-2-3 2,-2 2 0,-4-2-20,-4 2 0,0-1 0,0-3 2,0-1 9,0-1-5,-1-2 0,-2-5 15,1-2-21,2-1 0,0-2 0,0 0 4,0 0 5,0 0-4,0-14 0,3-5-5,5-2 0,0-4 0,3 2-13,3 2 7,2 2 2,0 4 4,2 0 0,3 5 6,-6 0-1,1 5 4,-4 3-5,-1 2 6,2 0 6,2 0-16,1 15 0,1 2 3,-1 4 2,-2 2-5,-4-1 0,-2-1 5,-2 0 8,-3-2-12,-2-2 5,2-2 4,-1-3-10,2-3 0,-1-1 0,4-3-13,3-4-44,0-1-142</inkml:trace>
  <inkml:trace contextRef="#ctx0" brushRef="#br0" timeOffset="83373.0477">26167 16959 142,'0'0'61,"0"0"-46,0 0 40,0 0-29,0 0 15,0 0-9,48 30-9,-26-30 49,6 0-43,3 0-7,2-7-19,-4-2 1,-7-1-5,-7-1 1,-7 1-12,-4-3 11,-4-1-17,0 0 0,0-1-12,-9 3-2,-6 0 29,-3 4-5,-3 2 8,0 3 0,-2 3 5,-3 0-3,1 0-2,4 5-2,2 10 2,1 6 2,4 3 4,4 4 38,1 2-27,4-1-7,5 0 15,0-4-22,0-2-3,8-4 7,11-2-2,2-4 29,4-2-26,1-5 4,4-3 5,3-3-14,4 0 3,3 0-6,0-1 8,0-10-18,-4-1 6,-4-2-38,-6-1 22,-3-3-19,-1-3 0,-2 0-11,-5-4 25,-2 1 24,-6-2-6,-2 0 7,-3 4 12,-2 1-9,0 0 14,0 1 2,-7 4-17,-2-1 18,-4 3-20,0 4 4,-1 2-4,2 2 2,5 3-2,0 3 0,5-1 0,2 1-4,0 0 4,0 0 0,0 0-5,0 0-10,0 9 12,15 2 2,3 0 2,3 1 18,1 1 2,0-2-7,-1 2 1,3-1-11,-2 1 2,0 2 0,-2 0-1,-2 4-2,-4 0 1,-7 2-1,-1-1-3,-6-1 5,0-1-5,0-1 0,0-4 1,0-1 6,0-3-5,4-1-1,6-2-1,3-5-3,9-1 1,4 0-72,4-1-161</inkml:trace>
  <inkml:trace contextRef="#ctx0" brushRef="#br0" timeOffset="85140.0751">27165 16857 168,'0'0'80,"0"0"-55,0 0 51,0 0-38,0 0-16,0 0-2,-66 11-13,56 11 3,-2 2 17,3 5-22,1-2 17,1-2-21,3-2 9,2-3-14,2-4 4,0-4-5,0-3 5,2-4-17,8-1 13,3-4 1,4 0 4,-1 0-4,2-4-8,-1-10 8,0-1-11,-2-1-13,0-1 3,-3-2-17,-3 4 0,-2 1 41,-4 3 3,-3 2 19,0 2 26,0-1-14,0 2 14,0 3-13,0 1-19,0-2 39,0 4-27,0 0-15,0 0-13,0 0-14,0 6 0,0 10-1,0 6 15,2 1 3,-1 2 3,-1 4-6,0-4 16,0 1-9,0 3-4,0-3-2,0 2 4,0-3 11,-6 1-4,-1-2-10,0 0 3,-1-3 1,1-1-11,-2-1 5,3-1 0,-2-2 4,2-5-3,0-1-1,-1-2 3,3 0 1,-2-2-5,-1 0 1,3-3 0,-1-2 5,0 1-5,3-2 0,2 0-1,0 0 2,-1 0-1,1 0 6,0 0-5,0 0 5,0-12-6,0-6-22,8-5 19,8-1-29,0-2 2,0 1 6,-1 0 11,-3-3 8,0 1 5,1 0 0,3 4-4,0 2-4,-1 2 4,3 5 1,0 0 3,1 0 8,5 3 3,-2 1-9,1-1-2,-1 5 2,-4 2-2,-5-1 0,-5 2 0,-3 3 4,0-2-4,0 2 0,-2 0-3,3 0-5,0 0 6,2 0 1,0 0 1,1 2-7,-3 3 7,3 2 0,-3 2-9,0 0 6,1 2 3,0-2 0,0-2 10,0 1-14,-1-5 4,2 0 0,-4-3-3,3 0 9,0 0-6,2 0 3,2-4 11,3-10-6,1-3-8,0-4-6,1-4-2,-4-3-35,-1 3 2,-3 4 39,-3 7-2,-4 7 4,1 3 44,-2 4 11,0 0-30,0 7-25,-3 15-4,-6 10 4,2 3 30,-4 2 5,3 1-17,0 0 1,-1-3-3,0 3-9,-3-3 4,1-2-5,-1 0 1,-1-3-9,-2-4 4,-3 1 0,2-6 3,-4-3 0,1-1-5,2-6 9,-2-1-1,6-3-8,1-6 0,3-1 1,1 0-9,2 0 3,-1 0 5,4-5-2,3-8-13,0-3-11,5-4-4,17-7-10,11-4 28,10-2-19,5-3-23,4 2 25,1 4 19,-2 3 8,-3 5-1,-3 2 3,1 5 5,-3 2-4,2 1-1,-11 4 0,-11 0-70,-11 1-149</inkml:trace>
  <inkml:trace contextRef="#ctx0" brushRef="#br0" timeOffset="85853.5606">27444 16832 179,'0'0'53,"0"0"-43,0 0-7,0 0-3,0 0 9,0 0 12,3 34 27,0-14-24,2 4 11,0 1-8,-3 1-22,-2 1 14,0-3-19,0 2 9,-3-4-4,-8 1 0,4-2-5,2-4-33,2-5-157</inkml:trace>
  <inkml:trace contextRef="#ctx0" brushRef="#br0" timeOffset="86666.0787">28454 17086 531,'0'0'0,"0"0"-137,0 0 80,0 0 5,0 0-90</inkml:trace>
  <inkml:trace contextRef="#ctx0" brushRef="#br0" timeOffset="110017.0847">23241 7910 75,'0'0'109,"0"0"-81,0 0 24,0 0 21,0 0-6,0 0 14,0 0-39,-9-10 4,9 8-25,0 1-14,0 1 8,0 0-15,0 0-2,0 0-1,0 0-21,13 0 13,7 0 10,5 0 1,5 0 7,6 0-4,6 0-3,3-2 1,5 1 3,4-2-8,0 0 3,4 1 1,3-1-2,5 2 5,7-2-3,4-2 6,4-1-5,0 1-2,-4 3-1,2 0 2,-4 1-9,-4 1 4,4-2 1,-5 2 2,6-3-12,11 0 12,8-3 1,14-1 1,6 0 1,6-2 1,-2 0-2,4 0 0,5 0 5,-2 3-5,1-1 12,-4 3-3,-11-3-5,-10 3-2,-12 4-2,-18 0 5,-17 0-1,-19 0-4,-17 0 0,-13 0-32,-6 1-44,0 2-28,-13 0 98,-7-1-65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49:32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27019 7319 57,'0'0'156,"0"0"-99,0 0-4,0 0 37,0 0-49,0 0 6,0 0-28,-3 4-14,10-4 9,11 0-14,4 0 0,7 0 1,5 0 3,3 0-4,11 0 0,4 0 3,4 0-11,-3 0 8,-3-3-18,-4 2 0,-7 1-44,-8-2-15,-7 2-8,-11 0-65</inkml:trace>
  <inkml:trace contextRef="#ctx0" brushRef="#br0" timeOffset="407.0286">27278 7298 168,'0'0'127,"0"0"-94,0 0-33,0 0 8,0 0-16,0 0 10,0 34-2,0-12 34,0 4-9,0 6 7,0 1-17,0 0-2,0 0 30,0-1-29,0-2 4,0-1-4,0-1-12,0-1 0,5 1-2,-2-5 0,-2-3 9,2-1-8,-3-3-1,0-6 1,0-1-1,0-3-7,0-1-28,-3-2-23,-9-1 2,-4-2-80,1 0-47</inkml:trace>
  <inkml:trace contextRef="#ctx0" brushRef="#br0" timeOffset="647.0592">27137 7779 139,'0'0'90,"0"0"-39,0 0-5,0 0-3,0 0-38,0 0-4,-2 0 9,14 6 14,10 3 61,11-1-18,7-2-40,7-3 2,5-3-24,0 0 1,8 0 3,0 0-3,-2 0-12,-3-3-6,-9-3-45,-10 2-8,-13-4-36,-13-3-152</inkml:trace>
  <inkml:trace contextRef="#ctx0" brushRef="#br0" timeOffset="1229.607">26732 7031 309,'0'0'49,"0"0"-49,0 0-15,-6 77 15,-5-37 1,1 9 2,1 3 40,0 5-19,4-1 7,3-1-21,2-1-9,0-5 5,18 0-2,7-6-2,5-1 6,4-3-5,4-4-2,1-5-1,1-4 0,-3-5-8,-1-3-17,-2-4 17,-1-4-5,0-4-45,0-4-8,3-2-51,1 0-68</inkml:trace>
  <inkml:trace contextRef="#ctx0" brushRef="#br0" timeOffset="1740.2874">27955 7155 323,'0'0'1,"0"0"-1,0 0-19,0 0 3,0 0 16,0 0 11,20 94 33,-13-51 1,1 2-24,-5 0 14,0 0-18,0 0-14,-3 0 21,1 1-22,1 2-1,-2 2 8,0-3-1,0 0-8,0-4 0,-9-6-14,-10-4-8,-10 1-53,-7-4-52,-9-4 30,-7-5-53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3:27:59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25451 10606 219,'0'0'121,"0"0"-55,0 0-7,0 0 22,0 0-12,0 0-25,0 0 1,11-18-13,-11 18-20,0 0 9,0 0-21,0 0-7,0 12 1,-1 10-9,-9 4 15,-2 1 0,-2 3-1,-2-1-9,1-2-17,2-1-18,-3-1-32,0-4-84,0-7-129</inkml:trace>
  <inkml:trace contextRef="#ctx0" brushRef="#br0" timeOffset="538.9649">26235 9947 391,'0'0'116,"0"0"-101,0 0-15,0 0 0,0 0 6,0 97 18,0-53 14,0 0-12,0 0-12,0-1 2,0-2-14,0-1-1,0 1 5,0 0-2,0-3-4,0-6 0,0 2 0,0-9-6,0-1 3,0-4-30,0-7-46,0-5-72,0-6-83</inkml:trace>
  <inkml:trace contextRef="#ctx0" brushRef="#br0" timeOffset="1013.9656">26229 10291 378,'0'0'35,"0"0"-34,0 0 4,0 0-1,86-23-1,-60 19-1,4 1 10,-1-1 2,-1 1-12,0 0-2,-4 0 5,-2-2 0,-5-1-5,-5-3 2,1-1 4,-5-4 2,-2-2 34,-3-1 2,-2-2-11,-1 2-16,0 3 7,0 4 1,0 3 5,0 5 17,0 0-28,0 1-11,0 1 1,-1 0-1,1 0-16,0 3 7,-2 22-34,2 10 35,0 9 0,-1 1 4,1 1-4,-2 0 4,2-1-4,0-5 0,0-3-10,0-4 9,0-8-36,2-2-26,11-10-25,2-8-108</inkml:trace>
  <inkml:trace contextRef="#ctx0" brushRef="#br0" timeOffset="1473.9616">27602 10043 389,'0'0'45,"0"0"-4,0 0 15,-82-45-17,45 39 7,-1 6-38,-2 0 11,-4 0 3,2 23-16,0 9-4,2 6-2,8 8 0,10-3 11,5-1-11,11-3 0,6 0 0,0-4 6,5-3-12,17-7 7,8-4-1,10-10 18,11-9-14,9-2-8,4-7-3,-5-13-85,-11-2-104,-15-2-94</inkml:trace>
  <inkml:trace contextRef="#ctx0" brushRef="#br0" timeOffset="1723.9984">27272 10180 216,'0'0'12,"0"0"11,0 0 34,103 0-21,-70 0 1,3 0-4,4 0-14,3 0-15,-2 0-4,-4 0 0,-7 0-48,-6 0-112</inkml:trace>
  <inkml:trace contextRef="#ctx0" brushRef="#br0" timeOffset="2285.9666">28863 9837 328,'0'0'74,"0"0"-61,-81-44 1,35 38 5,-8 5-11,-7 1 19,-3 3 5,6 19-6,5 10 21,6 9-34,6 8-8,2 4 10,6 3-12,7-2-4,10 0 1,14-2 0,2 1 8,22-3 3,17-5-5,12-6 11,7-8-10,9-12-6,0-7-1,2-12-3,-3 0-4,-10-15-74,-10-8-136</inkml:trace>
  <inkml:trace contextRef="#ctx0" brushRef="#br0" timeOffset="2684.9227">28521 9882 249,'0'0'120,"0"0"-120,0 0-3,0 0 3,0 90 41,0-54-3,0 0-15,3-1-23,3-1 4,0-2 3,-3 0-6,-3-2 1,0 1 8,0-1-10,0-4-32,0 0-62,-6-8-105</inkml:trace>
  <inkml:trace contextRef="#ctx0" brushRef="#br0" timeOffset="3659.7151">29191 9644 142,'0'0'191,"0"0"-173,0 0 28,0 0-14,0 0 1,0 0 20,31-27-22,-22 27-5,-1 0-6,2 3-17,1 16-3,1 9 4,-2 5 3,-6 0 10,-1-1-8,-3-4-5,0-4 5,0-3-5,0-3-4,0-3 0,0-5 1,0-6 0,0-1 4,0-3-5,2 0 4,1 0 2,5-6 8,3-10-14,7-8 0,3-5-2,0-1 2,-3-2 0,0 3 3,-3 5 1,3 5-5,2 4 1,-3 3 0,-2 4-4,0 5 4,-4 3-5,3 0 1,0 14-8,-4 7 12,-3 1-2,-2 2 2,-1-1 0,1 0 0,2-4-8,1-1-10,-1-3-44,1-1-21,3-5-50,-1-6-170</inkml:trace>
  <inkml:trace contextRef="#ctx0" brushRef="#br0" timeOffset="3971.9284">30031 9632 281,'0'0'153,"0"0"-145,0 0-8,0 0 0,0 0 6,0 0 44,-61 100 7,32-70-19,3-3-6,-1 0-27,6-5 4,-2 0-9,3-4 2,0-2-5,-1-2-42,1-4-36,3-2-75</inkml:trace>
  <inkml:trace contextRef="#ctx0" brushRef="#br0" timeOffset="4258.5744">29824 9590 274,'0'0'50,"0"0"-50,0 0 48,0 0 6,0 0-2,79 93-16,-66-60-24,0-2 11,1-3-23,1-4 10,0-1-4,-1-5-5,2-3 1,0-3-2,0-3-39,2-4-55,-3-2-124</inkml:trace>
  <inkml:trace contextRef="#ctx0" brushRef="#br0" timeOffset="4990.9649">30263 9694 397,'0'0'56,"0"0"-1,0 0 5,0 0 14,0 0-47,0 0-6,33-24-19,-27 24-1,3 6-2,3 10-2,-3 4 2,-3 4-8,-4-2 7,-2 1 0,0-3-2,0-2-16,0-3 19,0-4 0,0-3 1,0-3-6,0 0-2,-2-2-7,2-3 5,0 0-17,0 0 16,0 0-12,0 0-6,0 0 27,0 0-1,0 0 3,2-8-2,1 2 2,3-3 0,1 0 8,-1-1-4,5-4 9,-1 2-9,0-2-4,1 2 3,-2 5-3,-5 0 0,-2 4 2,-1 3 2,2-2 7,0 0-11,2 1 0,-1-4 1,2 2 12,4-2-16,-3 1 3,3 0 0,3 1 7,-1-2-7,-1 2 0,-2 3-1,-3-2 4,-2 2-6,4 0-3,-3 3-9,3 11 15,1 4 8,0 3-7,0-1 8,-2-2 1,1-2-10,1 0 0,3-3 1,4 0 1,5-2 2,1-3-4,7-6-19,-1-2-112,-5 0-274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38:50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4241 2072 201,'0'0'105,"0"0"-19,0 0-36,0 0 27,0 0-11,0 0-24,0 0 11,0-13-25,0 13-3,0 0 0,0 0-23,0 0-4,0 2-11,0 19-14,0 11 19,0 8 8,0 4 1,0-5-1,6-1 0,6-5 0,1 1-3,1 0 4,4-3-4,-3-1 3,1 1-6,-7-3-9,-3 2-31,-6 0 6,0-1-57,0-6-20,-4-10-89</inkml:trace>
  <inkml:trace contextRef="#ctx0" brushRef="#br0" timeOffset="427.0135">4213 2028 188,'0'0'86,"0"0"-34,0 0 11,0 0-44,0 0-3,21-88 2,0 77-11,4-1 13,8 4-10,0 7 11,4 1-21,-4 0 11,2 7-14,-2 10 3,-10 2-13,-1 5 9,-10 3-2,-6 1 6,-6 6 3,-3 1-3,-24 1-9,-3-2 3,-1-5-40,-2-5 28,5-6 1,4-3-25,2-4 0,5-4-138</inkml:trace>
  <inkml:trace contextRef="#ctx0" brushRef="#br0" timeOffset="1065.0195">4866 2120 181,'0'0'133,"0"0"-39,0 0-39,0 0-5,0 0 11,0 0-53,-43-62 11,25 62-19,-4 0 0,-2 16-1,-5 9 3,1 6-2,4 7 0,5 4-1,4 5 1,10 1 0,5-3-7,3-4 5,20-5-23,11-7 25,0-7-1,2-5 5,-1-7-4,-4-4 0,-4-6 0,-2 0 5,-1 0 1,-3-16-6,0-4 7,-6-7 2,-5-5 0,-2-2-4,-5-3 0,-3-2 15,0 2-17,0-1 3,-5 4-6,-11 2-7,-1 5 5,-2 7-9,5 6-49,0 4-51,2 6-248</inkml:trace>
  <inkml:trace contextRef="#ctx0" brushRef="#br0" timeOffset="1621.0038">5351 1986 337,'0'0'77,"0"0"-50,0 0-7,0 0 5,0 0 16,0 0-15,-43-30 2,34 30-21,-2 4-8,-6 19 1,0 10-1,5 4-5,5 4-4,7 1 7,0-4-6,9-2 0,15-4 6,1-4 2,3-2 1,5-6-1,0-2 2,1-4-1,-8 0 0,-6 0-1,-6-4-5,-5 2 7,-4 0-1,-5 2 0,0 4 1,-8 1-1,-9 2 0,-8-1 1,-2-2-3,-1-4-6,-3-2-27,2-3 12,-2-3-69,3-3-37,1-3-120</inkml:trace>
  <inkml:trace contextRef="#ctx0" brushRef="#br0" timeOffset="2205.0062">5711 1998 224,'0'0'132,"0"0"-67,0 0-23,0 0 3,0 0-44,0 0 8,46-18 13,-12 12-9,5-2-1,7 1-10,4-2 3,2 3 3,0 1-6,-7 2-2,-8 3-6,-7 0-77,-12 0-48,-14 0-130</inkml:trace>
  <inkml:trace contextRef="#ctx0" brushRef="#br0" timeOffset="2463.0174">5903 1983 320,'0'0'93,"0"0"-93,0 0 3,-13 83 2,13-44 20,0 0 5,0-3-17,0 2-8,0-6 3,0 2-8,3-4 5,4 1-5,-4 1-11,3-2-20,0-2 26,2-9-71,3-4 17,0-6-81</inkml:trace>
  <inkml:trace contextRef="#ctx0" brushRef="#br0" timeOffset="3001.0024">6293 1945 275,'0'0'33,"0"0"-11,0 0-22,0 0 20,-27 80 2,27-39-10,0 2 25,10 1-8,4-2-13,5-3-10,-1-6 3,4-4-10,1-4 1,0-6 0,0-6 1,1-4 3,1-6 5,-1-3 16,1-2-23,-2-14 37,-1-7-23,-3 0-3,-5-5 29,1 1-25,-5-4 14,-4-2 2,-1-3-31,-2-2 3,0-3-5,1 2-3,-1 2-5,0 3-10,3 10-73,-4 3-46,-2 9-203</inkml:trace>
  <inkml:trace contextRef="#ctx0" brushRef="#br0" timeOffset="3620.7163">6904 1906 214,'0'0'122,"0"0"-36,0 0-8,0 0 22,0 0-61,0 0-7,0-27-32,0 34-7,0 26 7,0 23-18,0 12 18,0 6 0,0-5 10,-4-10-25,-1-8 15,4-10 0,1-10-9,0-7-1,0-6 9,10-6 0,5-4-15,2-5 6,2-3 10,12 0 0,4-12 10,2-6-6,2-1-2,1 3-2,-4 4-68,-3 3-4,-5 2-81</inkml:trace>
  <inkml:trace contextRef="#ctx0" brushRef="#br0" timeOffset="4447.0188">7596 1825 159,'0'0'122,"0"0"-79,0 0-29,0 0-14,0 0 7,0 0-6,-22 96 44,13-45-17,-1 1-6,7-6 9,1-4-24,2-7 13,0-5-20,0 0 2,-3-3 4,-3-1-4,0-4 2,-4-2 2,4-6-6,0-7-4,3-6-30,3-1 15,0 0 11,0-16-12,0-7-22,0-7 16,14-4-33,0-8 28,3-5 10,4-8-17,-2-2 10,-4 2 14,1 2 14,-5 9 6,-4 5 23,-2 8 37,-2 5 7,1 7-12,-1 7 24,-3 6-6,0 4-26,2 2-35,4 2-18,6 19-21,4 11 19,5 14 4,-6 3 22,-3 7-23,1 1 13,-7-2-12,0-6 5,-1-6-4,2-9-3,-1-5 0,0-6 7,0-2-7,0-4 0,0-3 0,-2-5-32,-1-4-35,0-5-61,0 0-41,0 0-50</inkml:trace>
  <inkml:trace contextRef="#ctx0" brushRef="#br0" timeOffset="4643.7582">7625 2111 211,'0'0'126,"0"0"-126,0 0 7,0 0-5,0 0 7,113-48-2,-77 40-7,-4 2-13,-4 2-143</inkml:trace>
  <inkml:trace contextRef="#ctx0" brushRef="#br0" timeOffset="5115.0188">7914 1815 430,'0'0'18,"0"0"-13,0 0-5,0 0 0,0 0 0,94-27 35,-55 26-8,4-1-4,1 2 1,-5 0-21,2-1 1,-2 0-4,0-1 0,2 1-4,-3 1-49,-5 0-18,-8 0-17,-10 1-183</inkml:trace>
  <inkml:trace contextRef="#ctx0" brushRef="#br0" timeOffset="5408.1953">8219 1802 191,'0'0'210,"0"0"-156,0 0-39,0 0-12,0 0 5,0 0 58,-18 102-11,18-68-37,0 0-2,0 3-16,0 0 0,0 1 0,0-1 10,0-2-10,0-4 0,0-2-7,0-2-4,0-6-63,0-5-74,0-12-182</inkml:trace>
  <inkml:trace contextRef="#ctx0" brushRef="#br0" timeOffset="6008.0091">8678 1795 288,'0'0'108,"0"0"-17,0 0-1,0 0-58,0 0-27,0 0-5,2 39 0,-1-3 3,-1 3 7,2 3-5,-2-1 5,0-2-8,0-1-3,0-5 1,3-5 0,-2 3 0,2-5 0,0 2-34,-1-7 20,-1-5-45,2-5-36,3-8-45</inkml:trace>
  <inkml:trace contextRef="#ctx0" brushRef="#br0" timeOffset="6295.6163">8695 1731 247,'0'0'67,"0"0"-19,0 0-4,0 0-20,0 0 19,0 0-25,104-50-8,-71 48-2,3 2-8,1 0 0,-1 0-2,1 0 1,-8 0-44,-6 9-46,-5 2-97</inkml:trace>
  <inkml:trace contextRef="#ctx0" brushRef="#br0" timeOffset="6561.2389">8741 1968 124,'0'0'33,"0"0"20,0 0 0,0 0 5,81-11-8,-56 8-7,2 2-29,-2 1 1,2 0-15,-9 0-3,-2 4-4,-7 7-70,-7 2-103</inkml:trace>
  <inkml:trace contextRef="#ctx0" brushRef="#br0" timeOffset="6805.9127">8726 2267 137,'0'0'137,"0"0"-125,0 0-9,0 0 3,0 0 16,94-6 1,-61 2 3,5 1-8,-2-2 25,0 1-2,2 1-29,-4-2 26,6 0-28,-3 1-10,-1 1 0,-1 0-45,-7 0-72,-6 0-133</inkml:trace>
  <inkml:trace contextRef="#ctx0" brushRef="#br0" timeOffset="7973.9401">10379 1653 184,'0'0'116,"0"0"-47,0 0-3,0 0-10,0 0-1,0 0-38,0-2-17,0 12-5,-3 11 0,3 9 1,0 3 4,0 0 0,0-5 2,0-1-2,12-5 0,4-2 0,1-5 2,7-5-4,-2-2 2,6-7 0,2-1-4,3 0 4,6-8-28,-3-8-8,-3-4-15,-5-1 25,-4 0-4,-5 0 14,-4 0 15,-4-3 2,-1 2 17,-6 0 12,-4 3-5,0 4 12,0 3 11,0 6-11,0 1 8,0 5-20,-3 0 10,0 2-35,-3 21-19,-4 11 16,1 7 3,3 4 0,-3 0 3,2 2 2,2 0-5,1 2 0,-1-4 3,5-6-7,-1-6 4,1-6-17,0-3-35,0-6-77,0-4-31</inkml:trace>
  <inkml:trace contextRef="#ctx0" brushRef="#br0" timeOffset="10671.0228">4246 2997 103,'0'0'108,"0"0"-76,0 0-26,0 0 2,0 0 5,0 0-12,28 0-1,-10-4 37,3 1-25,1-4 6,2 3-6,-3 1-4,6 0-3,1 2-5,2-1 0,4-1-1,-2 0 7,-4 1-6,3 2 0,-1 0-5,3 0 2,6 0 6,7 0-3,9-2 0,6-3-17,3-2 10,5-2-7,0 1-6,-3 3 14,-8 4 0,-8 1 6,-11 0 0,-9 0-14,-5 8-21,-4-2 24,0-2-48,3-3 21,4 1-6,1-2 16,-1 2 19,6-2 7,8 0 2,12 0 52,10-2 59,6-8-56,5 0-55,-1 0 6,2-1 12,5 3-17,1-3 9,3 2 5,0 0-3,-1-1 8,-4 2-20,-2 2 2,-5 3 8,0 3-5,4 0-10,1 0 5,1 0 0,0-2 3,3 2-3,0-2 0,2-2 0,1 3 6,0-1-6,-6 0 0,2 1 1,-5 1-4,-2-1 3,-5-1 0,7 2 3,0-3-2,8 2-1,7-2 0,-2-4 0,2 2 1,0-3-1,-4 0 1,1 3-4,-5-1 9,-6 1-10,-3-1 4,-2 2 0,-2-1 1,4-1 3,1-1-3,4-1-2,9-1 4,1 2-5,2-3 2,5 0 0,-1-1 0,1 1 0,6-1 0,-5 2 5,0 0-1,1 0-2,-3 0-2,2 0 0,3 1 6,2 0-3,7-2 1,-2 0-4,2-2 2,0 2-9,-2-1 7,-2-1 0,-4 3 1,-7 0 4,-6 1-5,-12 1 0,-7 0 2,-9 4-2,-8 0 0,-7 2 0,-8 1 4,-13 0-4,-9 0 0,-9 0-5,-6 0-9,0 0 14,0 0 14,0 0-4,-11-1-10,-4-2-50,-1-2-57,3-1-29</inkml:trace>
  <inkml:trace contextRef="#ctx0" brushRef="#br0" timeOffset="11139.0117">11383 1897 251,'0'0'111,"0"0"-15,0 0-28,0 0-4,0 0-43,0 0-3,0 0-18,-9-15-11,9 15-1,0 0-107,0 16 19,0 3-8</inkml:trace>
  <inkml:trace contextRef="#ctx0" brushRef="#br0" timeOffset="11327.3418">11406 2240 273,'0'0'55,"0"0"-50,0 0 14,0 0-13,0 0-6,0 0-62,0 0-190</inkml:trace>
  <inkml:trace contextRef="#ctx0" brushRef="#br0" timeOffset="38464.7915">13877 1676 112,'0'0'63,"0"0"5,0 0-9,0 0 13,0 0-7,0 0-18,0 0 6,0 0-27,-7-11-14,7 11-4,0 0-8,0 0-3,9 0-9,9 0 12,7 0 0,7 0 0,4 0 0,7 0 6,2-1-3,2-2-5,-5 0 2,0 1-24,-4 1-3,-6 1-21,-8 0-16,-9 0-32,-11 4-65</inkml:trace>
  <inkml:trace contextRef="#ctx0" brushRef="#br0" timeOffset="38812.0443">14087 1707 154,'0'0'77,"0"0"-60,0 0-3,0 0-14,0 0 55,-3 92 3,3-54-18,0-2-18,0 3-10,0-6-2,1-1-6,5-5-4,0-6 0,-2-1 11,-2-6-15,1 0 4,0 0-17,0-6-15,0-1-47,6-5-65</inkml:trace>
  <inkml:trace contextRef="#ctx0" brushRef="#br0" timeOffset="39154.0647">14471 1668 147,'0'0'113,"0"0"-75,0 0-37,0 0 9,85-25-10,-46 19 17,2 2 9,-1 1-26,-6 2 0,-7 1-2,-8 0 2,-5 0-5,-7 0-69,-5 0-147</inkml:trace>
  <inkml:trace contextRef="#ctx0" brushRef="#br0" timeOffset="39399.0445">14640 1683 230,'0'0'36,"0"0"-1,0 0 16,-15 89 30,12-59-46,0 1-20,1-3 8,2 1-22,0-1 1,0-1 3,0 5-1,0 0-8,0-4-25,-5 1 5,0-8-3,1-6-69,-1-5-17,2-5-70</inkml:trace>
  <inkml:trace contextRef="#ctx0" brushRef="#br0" timeOffset="39581.0331">14553 2111 145,'0'0'193,"0"0"-108,0 0-54,0 0-3,0 0-10,0 0-16,39-17 17,-4 10 11,3-1-19,4 1 0,0 1-11,0-2-11,-1 1 11,-2 1-79,-4-2-80,-7 3-91</inkml:trace>
  <inkml:trace contextRef="#ctx0" brushRef="#br0" timeOffset="40409.3054">15003 1632 230,'0'0'108,"0"0"-64,0 0-44,0 0 0,0 0 15,0 111 20,1-74-5,2-4 0,2-2-29,-1-3 1,0-4-2,-2-2 4,1-2-7,-3-7 3,1-4-27,1-4 0,-2-5-33,1 0 4,2-2 13,0-13-9,0-6-13,1 0 53,-4-6 12,1 2 22,-1-4 19,3-3-10,0 1-17,1-4 6,4-1 31,-1 0-47,6 1 19,-2 6 25,4 8-32,-2 8 5,1 5-21,1 7-3,-3 1-3,1 6 3,-1 16 0,1 10 1,-4 3 4,-1-1 10,-2-1 4,-1-5-12,0-6-3,0-4 3,-2-4-2,-2-4 2,1-4-4,-1-4 0,1-2 0,-1 0 0,4 0 0,1-8 2,5-11 12,3-8-2,2-5-7,1-1-5,-1 0 0,-1 4 2,1 7-1,-5 5-1,1 6 0,-5 5-1,-1 3-2,-1 3-1,3 0 3,0 9-13,3 11 14,-2 6 3,1 4 0,-1 3 13,-4-3-11,1 0-5,-3-1 0,-2-4 5,2 1-4,-3-2-1,1-1 0,1-4-11,-1 2-67,1-7-66</inkml:trace>
  <inkml:trace contextRef="#ctx0" brushRef="#br0" timeOffset="40731.2202">15743 1635 376,'0'0'56,"0"0"-14,0 0-30,0 0-12,0 0-7,0 0 7,-3 95 41,0-61 1,1 1-41,2-5 16,0-3-17,0-1 3,0-2 0,0-1-3,0-4-13,2-4-20,-1-1-6,-1-5-12,0-9-97,2 0-40</inkml:trace>
  <inkml:trace contextRef="#ctx0" brushRef="#br0" timeOffset="40960.0672">15763 1617 154,'0'0'132,"0"0"-37,0 0-39,23-83-21,-10 71-18,1 3 22,4 3-31,1 0 5,2 4-8,3 2-4,0 0-1,-1 0 0,-3 0-3,-1 5-21,-4 4-37,-2 4-36,-9-3-50,-4 2-56</inkml:trace>
  <inkml:trace contextRef="#ctx0" brushRef="#br0" timeOffset="41201.0396">15817 1704 113,'0'0'81,"0"0"-25,0 0 3,0 0-16,0 0-12,0 0-20,88 21-3,-67-16 11,-2 0-17,-4 1-4,-1 2 0,-8 3-55,-6 4-43,0 2-52</inkml:trace>
  <inkml:trace contextRef="#ctx0" brushRef="#br0" timeOffset="41421.0256">15744 2010 101,'0'0'125,"0"0"-71,0 0-1,0 0-11,0 0-3,0 0 1,21 20-8,3-19 13,4-1-31,3 0-11,-1 0 14,1 0-17,-1-1 0,-2-7-20,-2 2-69,-3 3-29,-7 0-111</inkml:trace>
  <inkml:trace contextRef="#ctx0" brushRef="#br0" timeOffset="42138.0459">17633 1533 245,'0'0'151,"0"0"-75,0 0-34,0 0-28,0 0-14,0 0 0,0 74 60,0-38-46,0 0 12,0-2-26,0-2 2,0-2 5,0-1-2,1-2-3,-1 0 2,0-2-4,0 0-16,0-6-35,0-2-10,0-11-110,2-6-178</inkml:trace>
  <inkml:trace contextRef="#ctx0" brushRef="#br0" timeOffset="42417.6323">17682 1449 91,'0'0'113,"0"0"-19,0 0-45,0 0-19,0 0-5,93-41-21,-61 39 9,6 2-8,-4 0 3,-3 0 3,-5 0-11,-4 0 0,-4 2-9,-8 7-48,-7-2-49,-3 4-58</inkml:trace>
  <inkml:trace contextRef="#ctx0" brushRef="#br0" timeOffset="42665.0477">17646 1682 29,'0'0'40,"0"0"40,0 0-16,0 0-21,0 0 6,90 4-18,-54-4 1,-2 0-31,-6 0 1,-2 0-2,-10 6-1,-4 3-42,-9 2-96,-3 1-49</inkml:trace>
  <inkml:trace contextRef="#ctx0" brushRef="#br0" timeOffset="42867.0447">17624 1961 87,'0'0'80,"0"0"-17,0 0 0,86 11-20,-51-11-42,4 0 24,2 0-21,-3 0-2,-4 0 0,-1 0-2,-2 2-19,-3 1-81</inkml:trace>
  <inkml:trace contextRef="#ctx0" brushRef="#br0" timeOffset="43616.0487">18210 1512 281,'0'0'111,"0"0"-50,0 0-45,0 0-16,0 0-16,0 0 16,35 51 3,-21-23 10,2 3 26,0-2-29,0-1-2,2-1-8,0-3 3,0 0-3,1-4 0,-1-2 10,0-2-9,-4-2 3,-3-3 1,-3-6-5,-2-2 2,-3-3-4,3 0 2,-2 0 0,5-4 14,5-16-1,-1-2 21,-1-7 1,-2-2-25,-1-3 14,0 3-4,-2-1-11,-2 3 15,0 3-20,-2 0 1,-2 3-5,1 4-1,-1 3-8,2 3-20,2 2-36,2 6 1,2 0-94,-1 4-129</inkml:trace>
  <inkml:trace contextRef="#ctx0" brushRef="#br0" timeOffset="44161.2073">18937 1492 173,'0'0'62,"0"0"24,0 0-44,0 0-17,0 0 14,-96-21-37,75 39 14,-1 8-6,2 8 1,3 3 18,3 2-12,6-5-8,6-4 1,2-2-10,0-6 0,12-4-11,7-1 11,5-4 6,1-4-6,5-4 2,0-5 12,1 0-7,2 0-4,-3-13-3,-3-3 1,-5-5 9,-5-2-5,-8-2 2,-2-4 26,-7-1-19,0-2 12,0 3-2,-13 0-23,1 3 15,-3 4-16,1 4-17,0 5-39,-1 8-99,2 5-52</inkml:trace>
  <inkml:trace contextRef="#ctx0" brushRef="#br0" timeOffset="45293.0576">19261 1405 105,'0'0'120,"0"0"-49,0 0-18,0 0-32,0 0 11,0 0-32,1 12 13,-1 10-19,0 9 14,0 2 16,0 4 0,0 1-19,-1 1 24,-1 0-17,-1-4-7,0-4 1,3-4-3,-1-4-3,1-5 0,0-3 1,0-1-6,0-7 4,0 0 1,0-3 0,9-3 11,8-1-11,9 0 17,10 0-2,4-9 1,4 2-16,-2 1 0,-4 3-2,-5 1-1,-3 2-45,-5 0-94,-1 0-114</inkml:trace>
  <inkml:trace contextRef="#ctx0" brushRef="#br0" timeOffset="45782.3215">19924 1408 222,'0'0'87,"0"0"-11,0 0-15,0 0-15,0 0-46,0 0-6,-20 52 6,12-11 1,2 3 23,5-2-22,1-1 11,0-2-12,13-7 0,5-3 10,0-3-10,0-6-1,1-4 0,-1-4-6,6-4 6,3-8 2,4 0 15,0-4-4,1-10-13,-9-4 4,-4-3 1,-6-2-3,-6-4 16,-1-3-13,-1-2-4,-3-1-1,-2 1 3,0 2-10,0 5-8,0 2-58,-3 3-51</inkml:trace>
  <inkml:trace contextRef="#ctx0" brushRef="#br0" timeOffset="46696.0454">20466 1340 12,'0'0'166,"0"0"-55,0 0-24,0 0 2,0 0-13,0 0-15,-3 0-17,3 0-40,0 0-4,0 0-2,12 1 2,18 1-2,10 3 6,11-1-3,0 1 5,-1-1-6,-9-1 0,-4-1 0,-10-1 3,-5 1-12,-1 0-8,-9-1-31,-3 0-35,-5 2-50,-4-1-76</inkml:trace>
  <inkml:trace contextRef="#ctx0" brushRef="#br0" timeOffset="46962.0706">20642 1394 101,'0'0'157,"0"0"-91,0 0-63,0 0 3,0 0 43,0 0-29,-4 91 19,4-64 12,0 0-34,0-1 16,0-4-29,0 0-1,0 1 1,1-2 9,2 0-13,0-1 0,-1-5-13,-2 0 13,0 0-72,0-3-25,0-1-81</inkml:trace>
  <inkml:trace contextRef="#ctx0" brushRef="#br0" timeOffset="47402.0435">21161 1337 279,'0'0'74,"0"0"-40,0 0-21,0 0-10,0 0 4,0 0-1,57 0 6,-36 0-7,3 0 3,3 0 6,1 0-9,-3 0 0,-2 2-5,-7-1-13,-3-1-51,-7 0-87</inkml:trace>
  <inkml:trace contextRef="#ctx0" brushRef="#br0" timeOffset="47638.0655">21245 1349 182,'0'0'75,"0"0"-57,0 0 13,-36 84 9,26-53-4,5-3-4,4-1-14,1-1-17,0-2 6,0 1-7,6 0 2,1-1 3,0-2-4,-2-1 4,-2-1-5,0-2-49,-3 0-36,0-4-86</inkml:trace>
  <inkml:trace contextRef="#ctx0" brushRef="#br0" timeOffset="47854.0494">21136 1792 188,'0'0'202,"0"0"-103,0 0-49,0 0-16,0 0-20,0 0-4,48 0 23,-20 0-24,6 0-2,2 0-4,5 0 1,0 0-8,-4 0-16,-1 0-54,-6-2-21,-3 0-12,-8-1-38</inkml:trace>
  <inkml:trace contextRef="#ctx0" brushRef="#br0" timeOffset="48493.6563">21698 1366 339,'0'0'64,"0"0"-21,0 0-39,0 0-1,-83 33-6,54 1 13,0 6 5,6 2 11,10-3-20,10-3 7,3-4-8,3-7-2,13-1-3,8-4 13,4-4-12,-1-2 9,0-8-10,1-6 44,-3 0-38,0 0 2,2-12 10,-4-11-14,0-5 8,-4-4-12,-2-4 0,-7-3 7,-4-1 1,-6 1-7,0-3 6,-7 3-4,-10 3-4,-1 5 1,1 6-25,0 11 3,1 6-87,1 8-32,1 0-172</inkml:trace>
  <inkml:trace contextRef="#ctx0" brushRef="#br0" timeOffset="49065.0654">22058 1394 275,'0'0'99,"0"0"-25,0 0-19,0 0-9,0 0-46,0 0-21,-1 42 11,-3-3 10,0 3 14,1 3-6,0-6-4,1-3 7,2-3-5,0-6-4,0-4-2,0-1 0,0-4 3,0-3-3,0-5-14,3-5-18,0-5-48,3 0-29,-1-3 11,4-15-46</inkml:trace>
  <inkml:trace contextRef="#ctx0" brushRef="#br0" timeOffset="49414.5208">22079 1530 36,'0'0'93,"0"0"-4,1-94-55,5 70-5,3 6-5,0 6-15,-4 9 48,-1 3-12,4 0-37,2 20-5,2 13 4,2 8-1,0 3 13,-2 2-16,3-4 27,2-4-20,2-7 1,5-4 24,-2-4-29,2-6-5,0-5 10,-3-6-8,-2-5 21,1-1-6,-4 0 2,2-11 29,-2-8-28,-2-7 5,-4-1-12,1-3-8,-4-3 16,-1 0 1,0-2-7,0-1-15,-2 1-1,1 1-4,1 1-41,-1 4-34,1 8-19,-3 6-102</inkml:trace>
  <inkml:trace contextRef="#ctx0" brushRef="#br0" timeOffset="50172.2671">23621 1388 137,'0'0'124,"0"0"-45,0 0-37,0 0-30,0 0 22,0 0-19,-45-6 11,26 29-6,-3 10-20,0 6 23,2 3 4,5-1-27,8-5 19,5-3-19,2-3 5,3-4-6,18-4 4,6-2-2,6-9 9,1-4-7,4-7 6,-1 0-5,0-2-4,-3-13 14,-6-6-9,-6-4 1,-6-4 1,-9 1 0,-7-4-4,0 2-3,-7-3 0,-14-1 0,-3 3 0,3 2-3,4 8-7,3 5-60,5 8-31,8 4-157</inkml:trace>
  <inkml:trace contextRef="#ctx0" brushRef="#br0" timeOffset="50545.7985">24082 1387 312,'0'0'83,"0"0"-44,0 0 19,0 0-28,0 0-30,0 0-1,0 55 1,-3-19 38,0 1 9,2-3-43,-1-2 2,2-4-5,0 0 9,0-3-7,2-4-3,2-1 0,1-5 6,0-3-6,-1-3-23,-1-6-35,1-3-41,1 0-1,-2 0 5,1-14-157</inkml:trace>
  <inkml:trace contextRef="#ctx0" brushRef="#br0" timeOffset="50772.0544">24103 1302 125,'0'0'114,"0"0"-59,0 0-26,0 0-14,0 0-10,81-36 20,-59 35-9,1 1-3,-5 0-3,1 0-10,2 0 0,-3 1-11,3 9-73,-3-3-69</inkml:trace>
  <inkml:trace contextRef="#ctx0" brushRef="#br0" timeOffset="51010.0007">24032 1513 144,'0'0'47,"0"0"-40,0 0 37,0 0 15,106 14-21,-78-14 8,-1 1-18,-3 1-4,-2 1-11,0 1-9,0-1-8,-5 2-13,0-4-84,-7 2-127</inkml:trace>
  <inkml:trace contextRef="#ctx0" brushRef="#br0" timeOffset="51959.0552">25657 1305 178,'0'0'54,"0"0"-20,0 0 5,0 0-12,0 0 5,0 0-15,-77-77-10,61 75 8,-6 2-15,1 0 0,-3 2 6,0 12-1,6 1-5,2 5 0,4 2-10,4 1 10,7-1 0,1 1 2,0 0-7,13-1 6,7 1-1,5-1 24,3-1-22,2 0 10,0 2-12,-2 1 2,-2 2-2,-1-2-1,-5 0 1,-3-3 0,-3-1 4,-4-2-8,-4-3 4,-6-3 0,0-1 2,-6-3-2,-15-2-2,-7 1 0,-6-4 2,-5-2 0,-1-1 0,7 0 0,5 0-9,8-7 28,4-4-38,4 0 19,4 2-88,4 2 9,4 1-21,0 3-38</inkml:trace>
  <inkml:trace contextRef="#ctx0" brushRef="#br0" timeOffset="52386.049">26267 1242 368,'0'0'95,"0"0"-57,0 0-38,0 0-21,0 0 21,-39 78 28,20-40 10,-1 1-8,5-1-17,2-3-12,1-2 15,3-2-14,-4-2 4,-1-1-6,-2 0 6,-1-3-12,-1-2 6,2-4-15,-2-4-17,3-1-35,0-5-35,3-6-76</inkml:trace>
  <inkml:trace contextRef="#ctx0" brushRef="#br0" timeOffset="52664.0953">25953 1248 206,'0'0'118,"0"0"-80,0 0 22,0 0 4,0 0-64,0 0 0,0-4-18,9 26 18,5 3 8,4 0-6,-1-1-2,2 0 0,1-3-5,1-1-8,-4-5-77,-3-4-101</inkml:trace>
  <inkml:trace contextRef="#ctx0" brushRef="#br0" timeOffset="53260.0452">26683 1325 242,'0'0'94,"0"0"-35,0 0-40,0 0-18,-85-44 1,62 44-2,6 0 0,2 0-1,3 11-2,3 5-1,1 7-2,4 3 5,1 2-4,3 2 5,0 4 0,1-3 5,14-1-5,6 0-5,4-3 5,5 2 1,2-2 21,-3 0-18,-2-3 1,-6-4-1,-4-1 2,-7-4-4,-4-2-2,-3-6 4,-3-1 1,0-1-5,0-1 6,-9 0 16,-11-1-17,-8 1 7,-3-3-12,-6-1-9,0 0-24,1 0-92,0-6-102</inkml:trace>
  <inkml:trace contextRef="#ctx0" brushRef="#br0" timeOffset="53738.0586">26896 1313 298,'0'0'135,"0"0"-112,0 0-20,0 0-3,0 0 19,91-1-14,-45-1 11,-1-1-3,-3 0-9,-8 3-5,-5 0 1,-10 0-9,-4 0-23,-7 0-89,-7-3-113</inkml:trace>
  <inkml:trace contextRef="#ctx0" brushRef="#br0" timeOffset="53991.0627">27078 1308 144,'0'0'129,"0"0"-85,0 0-16,0 0 22,-46 83 13,36-56-32,5 1 15,4 0-27,1-1-17,0-1 18,0-1-17,0-2-3,0 1 0,0-1 9,1 1-12,2-2 3,0-1-27,3-1-18,-2-5-26,6-3-14,0-3-48,0-3-71</inkml:trace>
  <inkml:trace contextRef="#ctx0" brushRef="#br0" timeOffset="54302.0835">27361 1382 350,'0'0'79,"0"0"-2,0 0-52,0 0 31,0 0-56,0 0-41,4 30 41,-4 5 0,0 1 8,0-2 14,-6 1-18,-3-4-2,4-2-2,2 0 7,3-3-6,0-2-1,0-6 0,0-3 0,-1-6-24,1-3-26,0-4-70,0-2-92</inkml:trace>
  <inkml:trace contextRef="#ctx0" brushRef="#br0" timeOffset="54567.067">27405 1280 277,'0'0'76,"0"0"23,0 0-60,0 0-14,0 0-2,0 0-22,72-53 8,-50 53-9,0 0 0,-1 1 0,0 9-14,1 0-1,1 2-4,4 1-17,-3-2-12,-2 3-50,-5-4-36,-7 1-41</inkml:trace>
  <inkml:trace contextRef="#ctx0" brushRef="#br0" timeOffset="54816.6045">27357 1501 107,'0'0'67,"0"0"19,0 0-32,0 0-11,0 0-28,96 21-6,-68-19 5,-4 4-12,-3 0-2,-8 4-23,-6 2-88,-7 0-51</inkml:trace>
  <inkml:trace contextRef="#ctx0" brushRef="#br0" timeOffset="55033.5866">27250 1774 23,'0'0'76,"0"0"26,100 3-39,-60-3 13,0 0-40,-4 0 11,0 0-20,-2 0-25,1 0 12,-2 0-14,-2 0-4,2-2 3,-2-4-104,-3 0-116</inkml:trace>
  <inkml:trace contextRef="#ctx0" brushRef="#br0" timeOffset="55946.0586">27984 1354 198,'0'0'106,"0"0"-87,0 0-18,0 0 13,0 77 38,-6-44 4,0-1-27,2 2-9,1-4 3,0-3-22,-1-5 4,3 1-5,-1-2 2,-1 0-4,2-1 4,-1-4-1,2-2 8,0-5-9,0-4-16,0-2-29,0-3-38,0 0 21,0 0 33,3-11 16,0-9-17,2-2 3,1-5 26,-1-2 1,1-4 0,1 0 15,-1-2-11,-2 0 14,4 1 21,1 0-33,1 2 1,4-2-7,2 6 0,-1 1-1,3 7 1,-6 7 0,-2 5 6,-5 7 3,-2 1 18,1 0-27,2 8 3,0 14-3,3 5 5,-5 5 28,1 1-8,0-2-22,-4-2 5,5-6-8,-6-5 3,0-5-3,3-5 8,-3-2-2,0-5 2,0-1-5,4 0 4,8 0-7,1 0 0,4-9 30,7-6-25,0-3-3,-6-2 5,-2 1-1,-5 1-6,-2-2 0,5 5 3,-1 2-3,-3 5 2,-3 4-1,-4 2 5,0 2-1,0 0-10,2 9-14,-1 11-1,0 7 20,-4 3 10,0 4 4,0 0 15,-10-1-25,3 0-3,1-4-1,-3-3 0,3-1 5,0-3-5,-2-2 1,2-5-4,-1-3-31,3-3-21,4-4-43,-2-2-64</inkml:trace>
  <inkml:trace contextRef="#ctx0" brushRef="#br0" timeOffset="68593.0644">2545 4213 24,'0'0'114,"0"0"-57,0 0-7,0 0 35,0 0-28,0 0-8,0 0 14,4-4-40,-1 4 1,6 0-24,6-1 2,9-1-2,8 1 1,3-3 4,1 3 9,3-2-13,-5 0 2,2 0-3,0 2 0,-1-1-2,-3 2 2,-8 0-21,-3 0-26,-7 0-54,-3 0-32,-8 3-57</inkml:trace>
  <inkml:trace contextRef="#ctx0" brushRef="#br0" timeOffset="68959.0673">2800 4229 198,'0'0'120,"0"0"-107,0 0-13,0 0 0,0 0 13,0 0 56,0 66-14,6-41-50,-3 1 25,0 2 5,0 1-24,1 6 0,-2-2-9,-2-3 24,0 0-20,0-7 0,0-1-3,0-2 1,0 1-4,1-7 0,-1-3-35,3-3-67,5-8-26,-4 0-134</inkml:trace>
  <inkml:trace contextRef="#ctx0" brushRef="#br0" timeOffset="73836.0729">3124 4498 49,'0'0'176,"0"0"-153,0 0-13,0 0 19,0 0-16,0 0 1,0 0-14,0 0 5,0 0 6,0 2-9,7-1 8,-4-1-10,5 0 3,1 0 5,4 0-2,-1-1-2,6-10-2,-5-1-2,2-2-5,0-4-2,-2 2-12,-5 1 18,1 1-15,-6 5 7,3-1 5,-6 2-2,0 2 6,0 5 2,0-2-1,0 1 12,0 1-9,0-1 4,0 2 2,0 0-7,0 0-6,0 8-3,0 5 6,0 4 3,0 2 1,0-4-4,0 2 0,0-1 0,7-2-1,-1 1 1,0-3 0,2-3-3,2 0 7,2-3-4,-3 0 0,1-3-1,1-3-10,-2 0 5,1 0 4,-1 0-3,-3-1 5,0-7 0,-1-1 2,2-3-1,4-1-1,2-1 0,2-4-15,3-2 13,1 2-2,-4 0 4,0 4-1,-4 6 7,-3 2 1,-3 2 13,1 3-18,-3 1 7,6 0-7,0 0-2,0 8 6,0 3-5,1 3 13,-1 4-3,0-1-8,-3 1 10,1-1-11,-2-1-2,-2-1 5,-3-3-1,0-2-4,0 0 0,0-3 0,0-4 0,0-3 0,0 0 3,0 0 3,0-5-6,0-10-42,0-6 17,0 0-3,6 2 27,3 2-15,3 2 2,-2 2 13,1-1-2,4 1 1,0-1 2,1 3 0,-4 4 0,1 4 0,-4 3 5,-1 0 0,2 0-5,1 5-2,-4 7 0,-1 1 2,1-1 20,-2 0-19,-2-1 5,3-2-3,-3-2 1,0-1-4,2-3 0,-3-3 2,1 0-6,3 0 4,3-10-7,9-8 2,3-9-46,3 1 6,-5 6 29,-5 7 16,-8 7 23,1 4 4,-7 2 21,3 0-37,5 0-2,-2 11 16,1 5-2,0 4-3,1 3 21,1 1-40,4-3 10,-2-3 14,1-3-24,3 0 19,-2-5-12,5-7 4,-3 0 12,4-3-17,-1 0 6,5 0-7,2-16 1,3-5 8,-1-6-12,-3-2-2,-4 3 10,-4 0-4,-6 1-7,-5 4 0,-2 2 5,-3 2 1,0 4 1,-8 2 15,-5 7 8,-5 1-21,4 3 11,0 0-20,-3 12 0,2 7-2,5 6 2,4 0 0,6-1 0,0 0 3,0-4-3,12-1 0,4-6 0,12-2 0,1-3 0,1-8-1,8 0-7,-3-6-78,-10-9-93</inkml:trace>
  <inkml:trace contextRef="#ctx0" brushRef="#br0" timeOffset="74428.0719">3219 4229 154,'0'0'433,"0"0"-385,0 0-1,0 0-15,0 0-25,0 0 8,-7-14-15,7 14-30,0 0-87,0 11-165</inkml:trace>
  <inkml:trace contextRef="#ctx0" brushRef="#br0" timeOffset="75392.754">5086 4064 211,'0'0'120,"0"0"-106,0 0-6,0 0-1,0 0-5,0 0 49,14 74-9,-11-42-19,-1-2 23,4 0-14,-3 0-32,0-5 12,3-2-3,-3 3-13,1-5 4,-2-2 0,-2-1 4,1-4-4,-1 0-23,0-3 22,0-1-52,0-7 11,0 0 4,0-3-46,0 0-71</inkml:trace>
  <inkml:trace contextRef="#ctx0" brushRef="#br0" timeOffset="75726.0735">5108 3987 170,'0'0'97,"0"0"-38,0 0-11,0 0 1,0 0-19,0 0-28,43-35 11,-16 30-7,0 3 6,-2 1-12,-1 0 3,-1 1-4,-4 0 1,0 0-15,-5 0 15,-5 7-67,-2 4-33,-7-1-26,0 1-22</inkml:trace>
  <inkml:trace contextRef="#ctx0" brushRef="#br0" timeOffset="75986.0712">5117 4203 76,'0'0'125,"0"0"-79,0 0 2,0 0 17,0 0-34,82 0-16,-62 0 13,-1 0-26,0 0 4,-2 0-3,-1 5-3,-4 2-9,-4 1-81,-4 2-120</inkml:trace>
  <inkml:trace contextRef="#ctx0" brushRef="#br0" timeOffset="76227.0569">5139 4415 148,'0'0'128,"0"0"-115,0 0 38,0 0 5,0 0-17,85-6-35,-59 6 12,-1 0-16,2 0 0,0 0 7,0 0-7,1 0 0,2 1-1,-2 3-33,-1-4-31,-9 0-92</inkml:trace>
  <inkml:trace contextRef="#ctx0" brushRef="#br0" timeOffset="78939.0608">5526 4201 70,'0'0'159,"0"0"-107,0 0-20,0 0-24,0 0-5,0 0-2,4 23 1,8-8 22,2 3-23,2 1 17,1 3-7,0-4-3,1 0 7,-3-2-13,0 0 2,-3-1 6,0-5-8,1-1-2,-4-3 0,2-3 0,-1 0 5,-1-3-4,-1 0 0,2-3 3,-1-14-3,2-1-2,-3-4-2,-3 1-6,-4-2 9,1 2 1,-2 2 0,0-2-1,0 1-1,0 2-1,0 1 2,0 2 0,0 5 12,0 4 3,0 0 10,0 2-9,0 0-16,7 1-1,4 3-4,8 0-1,2 0 4,2 0 3,2 0-1,0 0 1,2 0 4,0 0-5,1 0 0,0-1-1,4-1 0,-1-1 2,-4 0 2,-6 2-3,-5-1 2,-8 2-4,-4 0 2,-2 0 0,-2 0 2,0 0-1,0 0-1,0 0 29,0 0-8,-3 0-10,-8 0-11,-3 12 9,-2 6-14,0 5 6,6 0-1,-1 1 0,7-3-3,1-2 1,3-2 1,0-2 1,0-3-2,10-1 4,5-4-2,-2-1 0,1-1 10,7-5-10,-3 0 0,7 0 3,-1-10 5,-2-3-8,-5-3-14,-4-1 6,-7 0-18,-3-1 10,-3 1-6,0-1-7,-1 2 23,-11 1-10,0 1 16,0 2 10,-1 3-9,2 2 13,3 2-2,3 5-4,2-1 29,3 1-25,0 0-12,0 0-2,0 0-20,0 0 18,7 4 4,2 3 0,5-2 10,0-2-4,-2-3-6,3 0 1,5 0 14,-1 0-9,0-3-6,-2-6 4,-1-1 5,1-4 0,-3-4-9,0-2 18,-3-4-9,-1-2 38,-4-5-43,-3-4-2,-3-2 25,0-1-20,0 2-5,0 5-2,-5 5 5,-4 8 10,2 9 0,3 4 1,-1 5-2,2 0-14,-5 13-7,1 15-1,-3 13 11,4 6-7,3 2 6,3 4-2,0-2 1,0-2 2,0-3-3,0-7 0,9-5-4,2-6 2,0-6 2,3 1 0,-3-5-4,1-4 10,-1-3-10,1-6 4,0 0-2,1-3-3,2-2 9,3 0-4,3 0 6,1-7-5,-1-9-2,4-5 0,-5-1-16,-2 1 13,-3-2-16,-4 1 13,-3 1 1,-5 3-3,0 4 8,-3 4 0,0 2 1,0 7 3,0-1 4,0 2-1,0 0 6,0 0-11,0 0-2,0 0-13,-3 10 3,0 6 8,0 4 3,3-1 0,0-2 0,0-4 3,0-2-3,0-5 0,3-1 0,3 0-1,2-3 1,0-1 0,7-1 8,0 0-3,5 0-5,2-4 0,-6-5-2,-2 0-4,-5-2 3,1-3 3,-2 3-4,-5-2 3,-2 3 1,-1 2 0,0 1 1,0 4 22,0 1-10,0 1-13,0 1 0,0 0-4,0 0-5,0 3-10,3 9 14,3 3 5,1 2 0,1-1 0,1 1 2,0-4 4,1 1-6,-1-5 0,-1-3 1,2 0 2,-1-5-3,2-1 3,5 0 2,-1-6 1,4-9-7,-5-3 1,4-2-11,-6-2 6,-4-3 4,0-3 1,-5 0-3,0-3-11,-3 0 12,0-2 2,0 0 0,0-1 29,-3 2-2,0 0 4,-2 3-7,4 7-22,-1 5 21,0 7-3,0 5-17,1 4 15,-1 1-18,2 0-2,0 0 0,0 4-26,0 19 19,0 7 6,9 8 6,0 1-4,2 0 2,-1 0-1,-3-3 0,-1-3 1,2-3-1,-5-3 3,7-4-2,-4-4 2,3-4 4,0-2-7,0-3 0,0-2-1,3-5 1,1-2 0,1-1 2,5 0 10,0-11-11,1-6 3,1-6-4,-3-3-24,-5 3 24,-4 0-10,-6-2 10,-3 4-3,0 3-18,0 3 12,0 8 5,0 4 0,0 3 0,0 0 4,0 1-22,0 16 18,0 5-1,2 1 5,5 1 5,-1-4 5,0-4 4,3-2-14,1-3 0,-1-4 8,-1-3-3,1-2-9,4-2 4,1-2-75,0-16-56,0-4-307</inkml:trace>
  <inkml:trace contextRef="#ctx0" brushRef="#br0" timeOffset="79189.0746">7286 3909 473,'0'0'82,"0"0"-82,0 0 28,0 0-11,0 0 1,0 0-4,-4-1-11,4 1-6,0 0 3,0 0-14,0 0-3,0-2-90,0 1-91</inkml:trace>
  <inkml:trace contextRef="#ctx0" brushRef="#br0" timeOffset="79467.0648">6927 4009 238,'0'0'171,"0"0"-128,0 0 5,0 0 46,0 0-73,0 0 0,58-5-21,-22-2 6,1-1 5,2 1-11,-1 1 0,0-1-2,-4 2-55,-4 0-42,0 2-46,-8-1-176</inkml:trace>
  <inkml:trace contextRef="#ctx0" brushRef="#br0" timeOffset="80959.0813">7513 4046 216,'0'0'63,"0"0"2,0 0-40,0 0 13,0 0 29,0 0-46,0-14 2,0 14-23,0 0-16,-3 0 10,0 4 6,-2 9 2,1 4 2,3 1-4,-1 1 0,2 3-3,0-4 10,0-2-8,0-1 1,6-1 0,3-4-5,3 0 11,3-6-6,1-1 0,4-3 1,0 0 5,-3 0-6,4 0 6,-8-7 4,-1-3-4,-6 2-6,-4-3 4,-2-1-1,0-2-3,-8-1 0,-7 2-17,-1 1 13,-5-1-30,5 5 8,2 0 19,2 2-25,3 3 31,3 2 2,2 1 3,1-2 2,1 2 1,2-1-6,0-1-1,0-1 5,0 0 10,3-3-6,9 0-3,5-3-1,-2 3-2,4 2-3,-2-1 4,0 5-2,1 0 10,0 0-12,1 6 7,0 7-4,-3 4 0,-4 1-3,1 1 5,-7 1 0,0-2 10,-3-1-14,0 0 3,0-6 0,-3-2 2,3-3-7,-3-4 1,0-1 0,0-1 12,0 0-3,1 0 7,2-11 16,2-9-30,1-6-3,2 1 1,0 1 0,3 4-8,-2 5 8,0 4 0,6 5-1,-5 6-6,3 0 6,3 0-3,-2 10-12,0 6 13,-1 0 3,-1 2 0,0-1 5,1 0-4,-2-1-1,4-4 0,0 0-23,4-1-38,1-8-27,2-3-122</inkml:trace>
  <inkml:trace contextRef="#ctx0" brushRef="#br0" timeOffset="82454.071">9018 3922 203,'0'0'115,"0"0"-103,0 0 40,0 0-26,0 0-19,0 0 13,-70 8-16,60 10-4,2 3 23,1 4-22,2-1 31,0-2-26,5 1-5,0-4 11,0-2-2,0-2-10,4-3 0,3-3 0,2-1-2,2-4 2,2-4 0,4 0 6,-1 0-3,3-1 7,-7-7-9,-3-2 9,-4-4 3,-2-1-12,-3-3-1,0-2 7,0 2-4,-6-1-3,-3 1 0,-3 1 3,2 2-3,2 2 0,2 2 0,0 4 0,3 4 4,-1 0-4,2 3 4,2 0-4,0 0 1,0 0-1,0 0 0,7 0-11,7 0 16,4 0-8,-2-5 3,4-1 0,-2-3 4,1-2-2,-1-4-1,-2-1 2,-1-7 2,-1-1-5,-4 0 3,0-3 2,-5 1 7,1 2 10,-6 4-5,0 1 19,0 4-25,0 1 16,0 7-15,0 4-6,-3 2 29,3 1-22,0 0-12,0 0-1,-3 0-6,3 8-9,0 17-3,0 9 18,-2 8 2,2 1-2,0 0 0,0 2 4,0 1-3,0-1-2,0 0 1,2 0-1,1 0-1,3-3 2,0-4 0,1-3 6,1-6-3,1 2-3,-3-4 0,6 2 2,-3-4 0,-5-4-2,2-2 0,-1-8 1,-4-5-1,2-3 0,-3-3-8,0 0-1,0 0 9,0-1 2,0-11-2,0-6-11,0 0-21,0 1 2,-6-2 27,-3-1 1,0-4 0,-1-5 2,-1-3 0,1 1 0,-2 1-24,5 6 5,-1 6 13,3 6 5,4 3 1,1 4 19,0 1 8,1-4-13,19 1-12,13-6-2,8 3 0,6-2 0,5-2-8,-7 4-22,-5 2-51,-10 1-65,-12 3-173</inkml:trace>
  <inkml:trace contextRef="#ctx0" brushRef="#br0" timeOffset="83381.3221">10522 3828 266,'0'0'155,"0"0"-94,0 0-14,0 0 5,0 0-48,-80-51 1,62 51-3,-2 0 6,1 8-8,-2 13 0,2 4 1,4 4-6,3 1 8,6-3-3,1-3 0,5-1 0,0-5-9,0-2 9,8-4 0,4-1 0,3-7 4,0-2-4,4-2 0,0 0 0,2-8 9,2-10-9,-3-1 0,-4-1-3,-3 1 7,-7 2-5,-3 5 2,-3 3-1,0 6 59,0 2-3,0 1-11,0 0-29,0 0-16,0 0-11,1 11-4,5 7 15,5 0-1,2-1 4,8-2-3,-1-1 0,3-2-20,7-3-7,-3-2 2,4-2-14,-1 0-9,-3-4-99,-3-1-142</inkml:trace>
  <inkml:trace contextRef="#ctx0" brushRef="#br0" timeOffset="84479.1052">12017 3596 136,'0'0'64,"0"0"-6,0 0-9,0 0-3,0 0-24,-92-39 9,72 39-4,2 0-24,-1 0 30,1 11-30,-1 5 4,-2 10-12,1 4 19,0 5-14,3 2 8,1 1 3,7 0-9,6-4-2,3-2 0,0-4-10,6-2 6,7-2 4,8-4 0,3-4-9,7-2 9,8-7 25,-2-2-20,3-3 3,-4-2-8,0 0-2,0-9 1,0-2-92,-8-1-113</inkml:trace>
  <inkml:trace contextRef="#ctx0" brushRef="#br0" timeOffset="85384.7047">12280 3547 154,'0'0'250,"0"0"-155,0 0-14,0 0-3,0 0-36,0 0-23,0-8-4,0 8-15,0 14-13,0 8-7,0 12 20,0 5 6,0 0-6,0 0 2,0-1 0,0-4 1,0-4-3,-2-4 0,2-7-2,0-2 2,0-5 0,0-5 2,0 0-1,8-3-1,2-2-4,5-1 4,3-1 0,3 0 6,3 0-6,1 0 0,1-3-2,-1-3-23,0 1-16,-1 1-27,0 2-47,-3 1 4,-2-2-128</inkml:trace>
  <inkml:trace contextRef="#ctx0" brushRef="#br0" timeOffset="85912.5717">12864 3561 155,'0'0'137,"0"0"-59,0 0-14,0 0-51,0 0 31,0 0-28,-102-41-14,78 54 34,1 13-33,3 7 4,3 5-7,4 1 15,7 0-3,4-3-12,2-3 0,0-6-3,11-3 6,5-4-3,5-6 1,-2-6 1,5-2 14,3-6-10,1 0-2,2-4 19,-2-11-19,-5 0 1,-4-3 0,-8-2 0,2-4 26,-7-6-25,0-4-1,-4 0-5,-2-3-2,0 2 1,-5 2-9,-7 8-30,-3 5-12,0 8-60,1 4-73</inkml:trace>
  <inkml:trace contextRef="#ctx0" brushRef="#br0" timeOffset="86609.4857">13427 3500 271,'0'0'111,"0"0"-20,0 0-11,0 0-16,0 0-42,0 0-13,-91-69-1,64 69-5,-4 1-6,0 16 0,-1 2 3,5 3 2,6 0-2,7 2 0,4 1-9,6 1 1,4 1 8,0-3-1,6 2 0,18-2-4,6-3 5,5 0 0,1-3-1,2-2 14,-7-2-13,-3 0 0,-5 1 0,-7-1-4,-3 1 4,-5-2 0,-3-2-1,-5-1 4,0-2-7,0-1 4,-2-2 0,-12-1 0,0 0 0,-4-4-14,-3 0-29,-3 0-42,-3 0 10,-3-7-18,-1 0-60</inkml:trace>
  <inkml:trace contextRef="#ctx0" brushRef="#br0" timeOffset="87127.0864">13734 3458 332,'0'0'127,"0"0"0,0 0-79,0 0-8,0 0-40,0 0-15,-3 45 15,-4-7 1,1 1 1,5 0-4,1-4 12,0-5-10,0-3 0,0-3 3,0-3-4,0-2 1,0-2-7,0-5 1,0-3-64,0-8-25,0-1-39,4 0-81</inkml:trace>
  <inkml:trace contextRef="#ctx0" brushRef="#br0" timeOffset="87355.0827">13745 3417 328,'0'0'62,"0"0"-43,0 0-9,0 0 16,92-75-24,-71 71 9,-2 2-11,1 2-6,-2 0 3,-5 0-13,1 9-29,-4 3-20,-4 1-52,-3 0 5</inkml:trace>
  <inkml:trace contextRef="#ctx0" brushRef="#br0" timeOffset="87573.1001">13783 3565 17,'0'0'294,"0"0"-278,0 0 1,0 0-10,0 0 49,0 0-3,51 6-35,-27-6 0,-2 0-18,-2 4-4,-1 2-1,-8 5-62,-4 1-61,-7 1-54</inkml:trace>
  <inkml:trace contextRef="#ctx0" brushRef="#br0" timeOffset="87796.0881">13769 3795 117,'0'0'63,"0"0"7,0 0 1,82 5-16,-56-5-23,3 0 16,2 0-37,-2-2-6,1 0-1,-4 2-4,-3 0 0,-1 0-28,-4 0-77,-3 0-124</inkml:trace>
  <inkml:trace contextRef="#ctx0" brushRef="#br0" timeOffset="88352.0825">14364 3402 368,'0'0'145,"0"0"-109,0 0-36,0 0-20,0 0 20,0 86-2,0-44 6,0 0 40,0-1-43,-1-3-1,1-8 1,0-6 9,0-3-16,0-4 6,3-6-33,2 0-20,0-5-78,-1-6-126</inkml:trace>
  <inkml:trace contextRef="#ctx0" brushRef="#br0" timeOffset="88713.0865">14286 3346 362,'0'0'73,"0"0"24,0 0-66,0 0-13,0 0-14,0 0-4,102-57 0,-61 65 8,1 15-8,-1 5 0,-4 5 0,-3 3-8,-10 1-1,-3-3 9,-12 2-1,-4 0 5,-5 0 0,0-1-4,-2 0 0,-11-4 17,-7-2-14,-1-4-6,-6-2-15,-1-4-13,-3-3 25,-1-6-56,-1-2 28,1-5-11,0-3-88,-6 0-63</inkml:trace>
  <inkml:trace contextRef="#ctx0" brushRef="#br0" timeOffset="89449.4565">13090 3894 89,'0'0'49,"0"0"-14,0 0-5,0 0-3,0 0-6,0 0-10,-12 5-11,15-2 18,9 0-18,6 1 60,4 3-16,7-1 2,2-1-43,6 2 10,3-1-6,2-2-4,6-3-6,-5 2-40,-1-3-65,-8 0-108</inkml:trace>
  <inkml:trace contextRef="#ctx0" brushRef="#br0" timeOffset="90484.0956">15164 3044 206,'0'0'65,"0"0"-17,0 0 1,0 0-45,0 0-1,0 0 39,-33 60-29,25-15 17,1 14-12,1 9-13,3 4 21,-1 3-20,4-2 5,0-6-1,0-5-8,14-5-2,7-7 0,6-5 1,10-4-6,4-10 5,2-4-5,2-5-33,-2-11-64,-5-6-77</inkml:trace>
  <inkml:trace contextRef="#ctx0" brushRef="#br0" timeOffset="91592.0613">15808 3512 292,'0'0'77,"0"0"-59,0 0 3,0 0-15,0 0-1,0 0 23,-71 66-26,69-40-2,-1 0 14,3-4-14,0-1 13,2-4-13,8-4 5,6-2-5,-1-2 2,6-6-2,1-2 0,1-1 8,2 0 7,-1-11-13,-2-2 4,-6-2-6,-5-3 12,-8 0-14,-3-1 2,0-2 0,-5 0 1,-7 1-1,-4 2 0,-1 3 19,-1 1-11,1 5-4,4 0-4,3 6 0,4 0 29,4 3-28,0 0 2,2 0-3,0 0-27,2 0-10,12 0 13,5 0 24,6 0 15,0 0-15,1 0 0,2 0-3,-4-7 5,-5-3-4,-6 2 0,-7 0 2,-6-1 8,0 0 1,0-3 2,-8 0 2,-4 0 0,-3 1-12,2 1 2,3 2 2,2 2 22,3 3-24,5 0 8,0 3-11,0 0 6,0 0-12,6 0-8,17 0 14,10-2 3,5 2 8,5 0-11,-1 0 0,-3 0 1,-6 8-4,-8 6 3,-7 5-18,-7 2 11,-7 4-9,-4 1 16,0 6 0,0 0-2,0-2 1,0-3 1,0-3 0,0-4 1,15-2 5,6-3-6,6-5 0,1-3 5,5-2-10,0-5-5,0 0-76,-2 0-114</inkml:trace>
  <inkml:trace contextRef="#ctx0" brushRef="#br0" timeOffset="92412.1298">17442 3130 231,'0'0'56,"0"0"23,0 0-5,0 0 4,0 0-19,0 0-50,0-5-9,-3 34 0,-2 13 0,2 5 8,3-1 0,0-4-2,0-4-6,3-5 0,5-4 1,1-3 3,0-3-4,-3-2-6,1-5-6,0-3-17,-1-7-10,1-4-35,0-2 0,2 0-6,-5-3-88</inkml:trace>
  <inkml:trace contextRef="#ctx0" brushRef="#br0" timeOffset="92756.0895">17370 3091 351,'0'0'88,"0"0"-9,0 0-14,-13-89-41,13 75-3,3 2-21,10 3 1,6 6-6,4 3 4,6 0-4,0 11 5,4 11 0,-3 5-3,-3 5 3,-8 0 0,-8 1-1,-5-3 4,-5-3-4,-1-1 1,0-5 0,-9-2-8,-11-4-3,-6-2 9,-3-3-21,1-3 2,1-1-55,5-2-31,5 0-97</inkml:trace>
  <inkml:trace contextRef="#ctx0" brushRef="#br0" timeOffset="94196.0906">18388 3119 223,'0'0'88,"0"0"-88,0 0-93,0 0 54,0 0 39,0 0 12,-42-57-2,39 57-7,3 0-3,0 0 0,0 0-1,0 0-2,0 0 3,0 0-2,6 5-46</inkml:trace>
  <inkml:trace contextRef="#ctx0" brushRef="#br0" timeOffset="108611.1038">17830 3081 125,'0'0'57,"0"0"-8,0 0 13,0 0-41,0 0 10,0 0-4,0 0-20,-3-3 24,3 3-11,0-1-11,0 1 18,0 0-21,0-1-3,0 1-3,0 0 11,0 0-14,0 0 3,0 0 0,0 0-1,0 0 2,0 0-2,0 0-2,0 2-18,0 15 15,0 5 6,0 8 0,0 4 2,0 0 2,0 0-8,0-4 4,0-3 0,0-5 0,0-1 2,0-1 0,0-3-1,0-4 2,-2 2-4,2-3 1,-1 0-20,1-3-20,0-1-44,0-4-63</inkml:trace>
  <inkml:trace contextRef="#ctx0" brushRef="#br0" timeOffset="109219.9438">17855 3261 128,'0'0'47,"0"0"-42,0 0-3,0 0 2,0 0 2,79-14-6,-55 14 0,1-1 1,-2-1 3,-2-1-4,-2 2 0,0-3 0,-1 0 3,0 0-4,-3-4 1,0 2-8,-6-3 1,-1 0 7,-4-3 2,-4-2 16,0-2-11,0-1 43,0-3-24,0 4 13,-6 1 13,0 2-22,2 3-4,0 2 2,1 0-18,2 3 10,-2 2-18,0 2 7,2 1 15,1 0-20,0 0-4,0 0 0,0 0-5,0 0-6,0 17-10,0 8 16,0 7 5,0 4 2,0 3 3,0-1 0,0-4 1,0-2-12,0-3 5,0-3-5,0 0-5,0 0-35,0-4-33,-3-5-94</inkml:trace>
  <inkml:trace contextRef="#ctx0" brushRef="#br0" timeOffset="109886.1046">18667 2999 63,'0'0'118,"0"0"-56,0 0 6,0 0-15,0 0 18,0 0-14,0-3-18,0 3 10,0 0-49,0 7 0,-9 13-6,-7 7 12,-1 4-6,-4 5 0,2 4 1,1-3 10,-3 2-9,3-1-2,-3-3 0,-1 0 0,1-2-6,0-5 3,5-3-37,4-3-12,2-4-40,7-5-5,-2-2-19,2-6-72</inkml:trace>
  <inkml:trace contextRef="#ctx0" brushRef="#br0" timeOffset="110309.1015">18364 2990 159,'0'0'104,"0"0"-50,0 0-3,0 0-11,0 0-33,0 0-7,-6 4 0,6 12 0,0 2 14,0 1-11,0 1-5,0-1 2,4 4 0,3-4 3,1 2-1,-2-1-1,0 0-1,-1-1-49,1-2-44,-1-1-83</inkml:trace>
  <inkml:trace contextRef="#ctx0" brushRef="#br0" timeOffset="111125.1556">19084 3071 223,'0'0'116,"0"0"-67,0 0-3,0 0 3,0 0-37,0 0 11,-46-58-9,30 51-12,-4 4 5,0 2-2,2 1 8,0 0-13,4 0 0,3 0 0,3 8-19,3 3 19,5 4-4,0 5-1,0 1 5,10 5-4,9-1 9,6 4-6,5-2 1,-2 0 0,-1 0 1,-3 0-1,-5-1-17,-5-2 3,-5-1-41,-6-2 25,-3-3 6,0-2 6,0 1 10,0-2 7,-7 0-1,-4-1-1,-4-3 3,-6-1 12,-1-3-7,2-3 0,-1-4-3,4 0-2,3 0-42,3 0-38,3-7-148</inkml:trace>
  <inkml:trace contextRef="#ctx0" brushRef="#br0" timeOffset="112387.1062">18470 3169 72,'0'0'59,"0"0"-10,0 0-4,0 0-4,0 0-19,0 0 9,0 0-10,-3-6-15,3 6 16,0 0-22,0 0 1,0 0-2,0 10-11,0 6 12,0-1 0,0 0 4,1-1 0,2-3-4,2-1 0,-2 1-1,-2-2 1,1 2-25,-2-2-28,0-1-79</inkml:trace>
  <inkml:trace contextRef="#ctx0" brushRef="#br0" timeOffset="113513.1051">19104 3085 31,'0'0'100,"0"0"-76,0 0-1,0 0-21,0 0-1,0 0 22,71-20 10,-49 17 1,3-2-7,3 1-20,2-2 11,0 1-15,-2 4-3,-4 1-2,-11 0-75,-5 0-34</inkml:trace>
  <inkml:trace contextRef="#ctx0" brushRef="#br0" timeOffset="114175.1115">19244 3050 85,'0'0'51,"0"0"-43,0 0 3,0 0 21,0 0 28,11 77 13,-8-43-19,-3 4-4,1-2-48,1 0 8,-2-3-10,4-3 7,-3-2-7,1-3 2,1-2 6,-3-2-8,0-2-7,0-1-17,0 0-17,0-5 18,0-6-8,1-7-122</inkml:trace>
  <inkml:trace contextRef="#ctx0" brushRef="#br0" timeOffset="114415.1038">19223 3467 254,'0'0'76,"0"0"-47,0 0-29,0 0 5,0 0-3,0 0 8,52 1 10,-23-1-8,1 0-4,-2 0-15,-1 0 7,-5 0-91,-2 0-123</inkml:trace>
  <inkml:trace contextRef="#ctx0" brushRef="#br0" timeOffset="114873.6093">20002 3028 224,'0'0'53,"0"0"2,0 0-40,0 0 29,-107-31 5,74 31 7,-3 3-13,1 15-28,4 11-1,0 5-12,7 9 1,5-1 30,8-1-30,7-5 8,4-3-22,0-5 10,10-2 0,16-4-5,6-5 6,4-5 13,5-5-13,2-3 0,-3-4 0,1 0-101,-5 1-46,-7-1-21</inkml:trace>
  <inkml:trace contextRef="#ctx0" brushRef="#br0" timeOffset="115685.1423">20188 3006 166,'0'0'162,"0"0"-92,0 0-59,0 0-10,0 0 65,-23 90-11,14-50-20,3-3-13,1-2-17,2 0-6,-1-4 2,1-2-1,-2 2 8,0-2-8,-3 0-12,-1-5-4,1-3 1,4-8-1,1-5-15,3-5 7,0-3 2,0 0-9,0 0 7,0-15 8,4-6-53,4-8 52,1-1-9,0-6 13,0-3 13,-3-3 5,0-3 16,0 2 16,2 3-7,0 5 23,1 4-7,-1 4-9,0 4 32,3 3-37,-2 5-18,0 5-10,-2 4 2,-4 3-6,0 3 0,5 0-5,2 3 0,4 16-19,2 8 14,-4 12 8,-3 7 4,-1 3 22,-1 1-9,-1-3-12,-2-8 12,1-6-10,-1-6-5,-1-5 0,1-4-12,-2-2 11,-1-4-28,-1-5-23,0-2-3,0-5-95,0 0-81</inkml:trace>
  <inkml:trace contextRef="#ctx0" brushRef="#br0" timeOffset="115870.0763">20202 3265 262,'0'0'192,"0"0"-127,0 0-65,0 0 3,0 0-3,0 0 0,75-32-1,-48 31-11,-2 1-91,-8 0-75</inkml:trace>
  <inkml:trace contextRef="#ctx0" brushRef="#br0" timeOffset="116480.1089">20572 2994 282,'0'0'92,"0"0"-43,0 0 15,0 0-15,0 0-6,0 0 10,-5-24-51,5 24-4,0 8-7,0 14 4,0 12 1,0 3 8,0 5 0,0 5-3,-7 0 4,-2-5-5,3-3 0,3-9 3,2-6-6,1-4 3,0-5-4,0-5-5,10-2 1,8-5 3,7-3 0,5 0 5,6 0 11,3-3-5,0-9-5,1 1-1,-7 4-36,-4-2-60,-6 4-41,-7-1-209</inkml:trace>
  <inkml:trace contextRef="#ctx0" brushRef="#br0" timeOffset="117033.7743">21090 2902 416,'0'0'83,"0"0"-6,0 0-44,0 0-4,0 0-29,0 0-16,-14 31 16,8-2 5,2 3-2,-1 3-3,4 1 5,-1 0-5,1 0 0,1 0 1,0-7-1,0 1 0,0-4 0,1-5-1,7-3 1,-1-3 0,5-3-12,5-5 12,5 0-8,9-7 10,5 0-2,6-4 19,3-7-16,-5-2-6,-6 6-20,-8 3-66,-7 2-31,-9-1-118</inkml:trace>
  <inkml:trace contextRef="#ctx0" brushRef="#br0" timeOffset="117769.636">21930 2887 236,'0'0'123,"0"0"-45,0 0-17,0 0-1,0 0-60,0 0-9,-5 31 7,-7-5 4,-3 3 19,0 4-2,-6 2-6,1 4 9,-3 5-15,4-2-7,-2-1 0,4-7 4,1-4-19,3-4-10,1-3-25,4-5-9,4-5-26,-2-5-7,-1-5-80</inkml:trace>
  <inkml:trace contextRef="#ctx0" brushRef="#br0" timeOffset="118129.6369">21625 2881 232,'0'0'115,"0"0"-53,0 0-43,0 0 20,0 0-36,0 0-3,2-7 0,8 20 0,2 7 5,2-1 25,0 3-30,-1-1 17,1 0-17,0-1 0,-1-2 13,1-2-13,0-1 0,1-4-17,2-1-69,-1-4-60</inkml:trace>
  <inkml:trace contextRef="#ctx0" brushRef="#br0" timeOffset="119099.8833">22914 2851 243,'0'0'82,"0"0"-17,0 0-20,0 0 25,0 0-30,0 0-23,-3-12-17,3 12-13,8-1 13,11 1-3,8 0 11,3 0-2,1 0-4,0 0-2,1 0 7,-1 0-7,-3 0-11,-2 4-99,-11 1-69</inkml:trace>
  <inkml:trace contextRef="#ctx0" brushRef="#br0" timeOffset="119427.8624">23010 2871 155,'0'0'97,"0"0"-91,0 0 12,0 0 31,0 0 20,-8 99-35,8-73 1,0-2-20,0 1-14,0 3 11,0-5-8,0 3 0,0 0-3,0-4 6,0-1-14,0 0 3,-3-2-33,-4-1-13,-3-3-60,3-3-71,-2-5 100</inkml:trace>
  <inkml:trace contextRef="#ctx0" brushRef="#br0" timeOffset="119666.1461">22881 3272 203,'0'0'161,"0"0"-138,0 0-7,0 0-16,0 0 4,0 0 11,99 0-5,-68 0-9,-1 2 0,0 3-1,-2-1 0,-4 2-75,-4-1-120</inkml:trace>
  <inkml:trace contextRef="#ctx0" brushRef="#br0" timeOffset="120261.1041">23604 2860 205,'0'0'131,"0"0"-86,0 0-6,0 0-6,0 0-33,0 0 0,-96-58 0,72 58 3,0 4-5,5 10 4,2 1-2,4 3 0,6 3-4,-1-1 1,7 1 3,1 0 0,0 1-9,4 3 3,14 0 6,8-1 0,3-1 7,3-2-7,-1-3 1,-1 1-1,-6 1 5,-4-1-5,-8-1-2,-4-1-7,-3-2-13,-5-2 16,0 1 6,0 1 0,-11-3-2,-14-1-4,-7-1-2,-5-1 8,1-1 0,2-2 14,5-3-12,7-3 5,0 1-7,5-1-85,3 0-21</inkml:trace>
  <inkml:trace contextRef="#ctx0" brushRef="#br0" timeOffset="120861.5901">23942 2876 180,'0'0'113,"0"0"-40,0 0-41,0 0-4,0 0-14,0 0-6,-91-4-6,70 27-2,1 4-3,0 5 3,5 1 0,6 0 23,2 0-21,5-3-2,2-1 0,2-4 0,16-2-2,7-4 0,5-5 2,6-5 4,3-3-4,0-4 0,0-2-3,-4 0 3,-5-6-6,-4-9 4,-7-2 2,-5-3 5,-6-2 2,-7-4 32,-1-4 22,0 0-37,-7 0-4,-11 1-6,1 2-13,-2-1 11,4 2-12,0 5 0,3 6-55,-2 6-81,1 8-62</inkml:trace>
  <inkml:trace contextRef="#ctx0" brushRef="#br0" timeOffset="121527.0909">24485 2806 337,'0'0'80,"0"0"-16,0 0-6,0 0-10,0 0-4,0 0-44,-16-4-2,4 28 2,-3 9 2,0 6 1,-1 0-3,-1 0 0,10-1 0,1-2 0,6 0 2,0-3-6,0-1 4,4-4 0,10-3 3,2-7-3,1-7 0,5 0 0,0-5-19,4-3 14,3-3-6,9 0 11,1-6-7,1-8-71,-1 1-49,-7 1-129</inkml:trace>
  <inkml:trace contextRef="#ctx0" brushRef="#br0" timeOffset="122145.9728">24990 2758 321,'0'0'192,"0"0"-164,0 0-21,0 0-7,0 0-30,0 0 30,-26 62 4,14-26 20,2 2 23,1-4-40,0-2-1,3-2-6,0-3 16,1 0-18,2-3 2,2-3 0,-1-4-9,2-7-37,0-4-6,0-6-11,0 0-59,0-6 33,11-11 32,0-2-30,2-4 35</inkml:trace>
  <inkml:trace contextRef="#ctx0" brushRef="#br0" timeOffset="122426.9549">24979 2907 53,'0'0'91,"0"0"2,15-93-43,-8 60 22,4 1-28,4-1-28,-3 7 26,-2 7-22,-1 3-5,-4 11 55,-4 0-55,1 5 21,-2 0-36,4 0-8,4 14-9,3 16-3,2 9 20,1 7 35,-3 1-22,-2 0 1,-2-5-11,4-6-2,-4-3 17,1-4-17,-1-3-1,0-4 2,-2-1 2,0-3-8,-4-3 4,1-3-64,-2-4-49,0-2-62</inkml:trace>
  <inkml:trace contextRef="#ctx0" brushRef="#br0" timeOffset="122634.1114">24995 2943 344,'0'0'129,"0"0"-75,0 0-45,0 0-9,0 0 0,0 0-8,60-27 8,-33 27-6,5 0-1,2 0-63,-6 0-39,-4 0-227</inkml:trace>
  <inkml:trace contextRef="#ctx0" brushRef="#br0" timeOffset="123428.1127">25397 2699 277,'0'0'133,"0"0"-104,0 0-28,0 0 0,0 0 16,94 6-13,-63-4 23,-3-1-27,2 2 11,0-1-8,-3 1-3,0 0 4,0 0-4,-5 0-32,-7 1-30,-2-4-93</inkml:trace>
  <inkml:trace contextRef="#ctx0" brushRef="#br0" timeOffset="123725.154">25575 2771 159,'0'0'34,"0"0"29,0 0-17,-20 100 5,17-71-3,3 1-8,-2-2-28,2-1 8,0 2-13,0-2-7,0 2 0,0-1-2,0-2-3,0-2 0,2-4-46,4-9 16,6-4-142,3-7 1</inkml:trace>
  <inkml:trace contextRef="#ctx0" brushRef="#br0" timeOffset="124056.8074">26020 2732 198,'0'0'160,"0"0"-75,0 0-48,0 0-37,0 0 7,0 0-1,-14 89 61,11-52-26,0-3-5,0-5-28,3-4-8,0-1 12,0-2-5,0-6-7,0-1 0,0-3-4,0-5-12,0 0-36,1-6-67,5-1 8,1 0-27</inkml:trace>
  <inkml:trace contextRef="#ctx0" brushRef="#br0" timeOffset="124315.8388">26062 2673 292,'0'0'105,"0"0"-8,0 0-50,0 0-43,0 0 18,0 0-20,43-50-2,-26 50 0,4 0 0,1 0-2,1 0 2,-2 3 0,-4 4-7,0 1-4,-4 1-58,-4 0-13,-6-2-118</inkml:trace>
  <inkml:trace contextRef="#ctx0" brushRef="#br0" timeOffset="124555.6331">25946 2868 261,'0'0'77,"0"0"-33,0 0-35,0 0-3,0 0 42,0 0-28,95 11 15,-60-9-33,-6 3-1,0 1 7,-8 0-8,-3 1-26,-6 3-25,-5-3-78,-7 1-83</inkml:trace>
  <inkml:trace contextRef="#ctx0" brushRef="#br0" timeOffset="124762.6644">25983 3104 94,'0'0'25,"0"0"48,0 0-2,82 9-29,-50-9 0,5 0 1,-1 0-35,1 0 8,-1-3-16,-2-1-30,-1-1-77</inkml:trace>
  <inkml:trace contextRef="#ctx0" brushRef="#br0" timeOffset="125146.1098">26620 2729 349,'0'0'25,"0"0"-18,0 0 12,11 78 17,-8-46-9,0 0 16,-2-1-36,1-3 8,-2-1-15,0-1 4,0 1 8,0-3-11,-3-2-1,-3-4-17,3-1-59,-3-7 2,6-4-182</inkml:trace>
  <inkml:trace contextRef="#ctx0" brushRef="#br0" timeOffset="125606.1381">26434 2678 363,'0'0'53,"0"0"6,0 0-35,0 0-22,0 0 4,0 0-1,54-80-8,-25 79 3,3 1 0,1 0-2,-4 8 2,0 6 0,-4 8 6,0 3 7,0 8-17,-2 2 4,-4 1 0,-3 1-2,-5 0 3,-5-4-1,-4-3 0,-2-1 0,0-3-3,0-3 1,-8-2 2,-9-4 5,-2-1-5,-4-3 0,-4-2 20,0 3-15,-1-5-10,-1 0 5,-2-1-32,-3-2 1,-2 1-2,-3-4-34,-4 2 4,1-2-85</inkml:trace>
  <inkml:trace contextRef="#ctx0" brushRef="#br0" timeOffset="127866.0562">26958 2514 220,'0'0'72,"0"0"-41,0 0-26,0 0 56,0 0 2,0 0-34,0-14-27,1 22-2,8 16 0,4 8-4,5 9 13,2 2-9,1 5 20,-4 2-8,-2 0 0,-2 2-10,-2 0-2,-3 0 13,-5 1-13,-3 1 0,0 0 0,-9-4 0,-8-5-7,-5-7-17,-10-8-32,-8-4-19,-3-7-121</inkml:trace>
  <inkml:trace contextRef="#ctx0" brushRef="#br0" timeOffset="133495.9163">28412 2651 161,'0'0'56,"0"0"-16,0 0-12,0 0 30,0 0-11,0 0-20,0 0 5,-10-21-28,8 21-8,-2 0-6,-4 0 10,-5 9 3,-5 9 2,-4 5 2,-2 5-6,-3 4 5,4 1-8,0 3 2,5-3-5,7 2 3,7-2 2,4-2 0,0 1-2,3 0 2,13-3-3,5-3 3,7-3 0,4-7 16,4-3-6,4-8-1,-2-5 4,3 0-3,-4-7-10,-4-9 0,-6-4 1,-9-4 21,-6-5 1,-5-2 3,-7-4-6,0-2-7,0-2-10,-3-3-3,-7 2 3,-1 1 4,-4 3-7,2 6 0,-5 1-5,4 5-3,1 6-8,4 5-31,2 5-37,-1 5 4,-1 3-166</inkml:trace>
  <inkml:trace contextRef="#ctx0" brushRef="#br0" timeOffset="133824.8966">28338 2858 176,'0'0'25,"0"0"-22,0 0 31,0 0 7,0 0 3,78 97-9,-56-69-11,0 2-8,3-2 13,-1 1-24,-3-3 2,1-1-7,-2-6 1,-5-4 11,1-1-8,-2-5-8,3 0-28,0-3-106</inkml:trace>
  <inkml:trace contextRef="#ctx0" brushRef="#br0" timeOffset="134463.8579">28894 2752 64,'0'0'106,"0"0"-81,0 0-2,0 0 8,0 0 13,-33 101 15,30-70-36,3 1-21,0-2 9,2-1-9,11-1-2,1 0 0,-1-3 0,3-1 0,-4-5 5,5-2-5,-2-6-1,3-4 1,4-7 14,-1 0 19,1 0-24,2-10 8,-2-8-4,-2-2-11,-1-6 21,-4-2-10,0-2 1,-4 0 2,-5-1-16,1 2 5,-6-2-5,-1 1-14,0 3-31,0 8-41,0 5-28</inkml:trace>
  <inkml:trace contextRef="#ctx0" brushRef="#br0" timeOffset="135544.709">29188 2854 53,'0'0'114,"0"0"-61,0 0 15,0 0-23,0 0-38,0 0-7,0 4-1,0 9 1,0 6 29,0 7-26,0 1 18,0 3-4,0 0-13,0-1 10,0-2-12,7-1 6,4-5-5,2 0 4,1-8-12,3-2 5,5-2 0,5-4 16,1-2-16,0-2 0,0-1-36,-2 0-72,-7 0-46</inkml:trace>
  <inkml:trace contextRef="#ctx0" brushRef="#br0" timeOffset="137519.9937">29594 2876 326,'0'0'80,"0"0"-31,0 0-46,0 0 5,0 0-8,-90-23 9,63 44-12,1 6 6,3 3-3,2 3 18,8-1-16,8-4 2,2 1-4,3-2 0,0-3-1,0-1 1,8-7 0,7-4 0,4-6 0,2-6 0,3 0-2,4-1-20,-1-16 11,-2-5-16,-2 0 17,-2-4 1,-4-2 2,-1 1 7,-6 2 0,-3 5 3,-4 5 37,-3 5 13,0 2 17,0 5-16,0 0-46,0 3-8,0 0-3,0 0-31,0 12 34,0 4 0,0 0 5,0 2-4,0-3-1,5-2 0,1 1 0,-2-5-20,5 0 18,-1-3-27,1 2-1,1-5 16,-1-2-23,-1-1 36,-1 0-4,-1 0 5,1 0 0,-1 0 3,0 0 8,-1 0 13,-2-3-20,-1 2 26,-2 1-12,0 0-5,0 0-2,0 0-11,0 0-10,0 4 5,0 10 0,0 2 5,0 1 0,0-5 5,0-3 3,0-4-3,0-1-1,0-3-4,0 1 9,0-2-9,0 1 0,0-1 1,0 0-1,0 2 0,0-2 2,0 0 1,0 0-3,0 0 0,0 0 0,0 0 1,3 0 21,1-6-18,5-8 14,1-1-10,-1 2-2,1 0-6,-5 6 0,0 3 0,-2 0 0,-2 3 0,1-1 0,-1 2-4,-1 0 8,0 0-8,0 0 2,0 0-10,0 0 9,0 0-13,0 0 3,0 0 3,0 0-8,0 0 18,2 2 0,2 1 0,-4-1 0,1 1 0,-1-2 0,2 1 0,-1-1-1,1-1-10,-1 2-23,1-1 23,1 0 11,0-1 0,3 0 0,2 0-8,2 0 18,0 0-14,3 0 4,0-5 0,-1-5 9,1-3-9,0 4 3,-1-3 1,0-1-1,0 0-3,1-2 0,1 2 3,1 1-3,-6 4 0,0 5 1,-4 0-7,-1 3-4,-1 0 7,-2 0 2,1 0-16,1 12 16,-2 8-6,1 2 7,-2 4 2,0 1 7,0-2-9,-3 0 0,-2-4 3,1-5 1,-2 1-3,0-6-1,3-1 5,0-2-2,3-5-3,0 1 0,0-4 1,0 0 2,0 0 0,0 0 9,0-15 2,9-5-14,6-4 0,0-3 0,-1-2 0,3 1 2,2-2-2,2 6-3,-1 6-7,-2 4-19,-3 5 29,-2 5 0,-3 1-6,-2 3-1,1 0 7,0 6-2,-2 13-4,-1 2-2,0 6 5,-3 1-7,-2-3 10,2-3 4,1-3-3,-3-6-1,2-4 2,3-2 1,0-3-5,4 0 2,-1-4 0,2 0 3,4 0 0,-2 0 0,4-4-6,-4-10-6,-1-2 8,0-4-3,-1-4 4,0-3-2,0-5 8,-4-1 0,0-1 26,-1-2-20,1-2 18,-1-3-25,1 2 1,0 0 9,-1 5-9,0 6 13,-4 4 18,-2 7-14,0 7-3,0 1 6,0 7-12,0 2 10,0 0-24,0 0 0,0 0 0,0 13-18,-8 15 4,-3 13 13,3 7 2,5 3 3,3 0-2,0-2-2,0-4 1,0-5-1,2-2 0,7-6 0,2-8-14,0-6 14,4-6-36,7-7-16,-1-4-44,1-1-75</inkml:trace>
  <inkml:trace contextRef="#ctx0" brushRef="#br0" timeOffset="137893.0173">30199 2848 256,'0'0'12,"0"0"5,0 0 50,0 0-15,0 0-9,0 0-8,109-9 12,-76 14 1,3-1-37,0-2-3,-8 1-8,6-3 4,-2 0-9,-1 0 0,-1 0-53,-4 0-19,-6 0-18,-8 0-77</inkml:trace>
  <inkml:trace contextRef="#ctx0" brushRef="#br0" timeOffset="140134.8615">30747 2830 78,'0'0'144,"0"0"-135,0 0-1,0 0 4,0 0-2,0 0 27,2-2-20,-2 2-15,0 0 9,4 0 1,0 0-7,-1 0 37,-1 2-39,-1 5 30,2-2-27,0 3-2,0 4 28,-1 3-24,-2 3-8,0 3 7,0-1 8,0 1-15,0 0 0,2-3 1,1 4 8,2-4-7,1-1-2,0-3 0,2-4 4,-2-2-4,2-4 1,2-1 0,3-1 15,6-2-9,1 0-7,4 0 0,0-3-7,-1-8 2,-3-2-3,-4-5 8,-3-2 10,-2-4-2,-3-2-8,-4 1 0,-2-1-3,-2 2-6,0 6 9,0 6 0,0 3 31,0 4-23,0 4 19,0 1-4,0 0-19,0 0-8,0 1-7,0 16 11,-2 4-13,1 3 16,1-2-3,0-2 0,0 1-2,0-4 2,0-2 0,4 0 0,6-2 2,6-1-2,4-2 0,4-4-1,4-6 7,1 0-12,2 0-9,-1-3 0,-3-10 5,-2-2 1,-4 1 9,-2-6 0,-2 0 2,-2 2 2,-2 0-4,1 5 20,1 0 15,-3 5-33,-1 2 5,-2 4-7,1 0-1,-2 2-7,0 0 8,1 7-1,-2 8-5,-1 1-12,-2 3 17,-2 1 1,-2 0 0,0-1-6,0 1 6,0-2 0,0-4 3,0-1-2,-3-6-1,0 0 0,-1-4 1,2-2-5,2-1 4,0 0 0,0 0 5,0 0 3,0 0-9,0 2 1,0-2 0,0 0 15,0 0-13,0-2 3,0-2 5,0 0-1,2 3-9,-2 1 4,0-2-1,1 0 12,3-1-15,-2 0 0,3 0 1,1-1 1,-3 3-4,0-1 2,-2 2 0,-1 0 2,0 0-1,2 0-1,-2 0 6,0-1-3,0-2-3,1 0 0,4-5 4,2 2-7,0-2 3,4-3 0,1-3-3,-2-2-4,4 0 6,1-6-4,-2 4-6,3 0 4,0 3 7,1 4-10,1 3 8,-3 2-35,-1 4 27,-4 2-5,-4 0 0,-2 0 5,1 13 4,1 5 6,-2 7-11,-1 0 11,-3 2 0,2-1 0,-2-2 10,0-1-8,0-4 1,0-2-3,0-1 1,0-4-1,0-2-1,0-3-3,0-6 8,0 1 0,0-2-4,0 0 0,0 0 11,0 0-6,0 0 4,0 0 17,0 0 11,0 0 17,0 0-27,0 0-15,0-5-12,0-2-3,1-1 1,4 2-20,-4-1-2,2 2 24,-1 1-5,-2-2 5,0 1 3,3 0-2,-2-2-2,2-2-4,4 0 2,1-3-4,1-1 7,7-2-3,-1-5-1,2 2-24,-4 1 1,5 3-1,-4 6 13,-1 2 14,-1 1 1,-3 2 0,3 1-7,-2 2 7,1 0-9,-3 0 8,0 0 1,-2 0-4,2 10-1,-1 1 3,2 5-9,-2 0 7,1 3 4,-1 0 1,-2 1 0,-1-2 20,2 1-16,5-7-5,-3 0 11,-1 0-4,0-3-7,-2 2 0,6-5 1,3-2 13,7-4-14,2 0-53,-3 0-14,-1-10-210</inkml:trace>
  <inkml:trace contextRef="#ctx0" brushRef="#br0" timeOffset="142190.1277">2569 5467 79,'0'0'134,"0"0"-81,0 0 28,0 0-22,0 0 30,0 0-16,0 0-44,4-48 18,-8 42-41,-1 0 18,-2-1-10,-2-1-13,-3 2 4,-3 0-5,-3 1-14,-3 4 14,0 1-18,-4 0 16,0 0 0,2 6-18,1 6 20,1 2-6,4 4 15,4 1-18,4 5 9,3 3 0,6 4-7,0-1 3,0 0-1,15 0 4,6-2 1,4 0 6,5-3-6,3 1 0,3-6-3,0 3 3,-2 2-1,0 0-12,-5 0 13,-7 1-8,-1-2 13,-9-3-5,-3-1 0,-6-2-7,-3 0 5,0-3 2,0 2 0,-6-3-12,-9-1 15,-9-1-12,-1-3 9,-7-3 0,-2-3-2,1-3-2,-1 0 4,1 0-3,0 0-1,11-3-18,1-5-14,6 1-34,10-1-37,5-2-219</inkml:trace>
  <inkml:trace contextRef="#ctx0" brushRef="#br0" timeOffset="143484.5905">2761 5779 80,'0'0'225,"0"0"-177,0 0-17,0 0-11,0 0-20,0 0-13,0 14 11,0 4 2,0 0 0,6 0 12,3 1-10,4-2-2,1-1 0,5-4 7,-2-3-7,-1-4 5,2-2-4,0-3 6,6 0-1,0-8-5,0-8-1,1-2 10,-4-3-9,-5 0-1,-4-1 0,-9 3 15,-3 2-11,0 3 5,0 3 11,0 3-13,-3 6 17,3 2 0,0 0-3,0 0-21,-4 4-10,-2 18 0,6 10 10,0 7 0,0 5 6,0 2-5,0 1-1,0 3 4,0-2 1,3-2-5,-3 0 0,0-4 1,-3-1 2,-15-2-1,-6-6-1,2-5-1,-2-7-28,7-7-16,1-10 35,1-4-6,7 0 15,-3-8 0,5-10-6,6-3 2,0-5-13,0-1 17,9-2-2,4-2 6,5-1-9,3-3 5,1 2 0,9 0 4,1 0-4,4 3 0,1-2-1,-1 5 1,4 5-6,-9 2 6,-8 5 0,-1 0-2,-9 1-2,-2 1 4,-5-2 0,0 1 1,3-4 0,-6-3-1,0 0 0,-3-1 6,0 2-6,0 3 0,0 8 8,0 3-4,0 2 13,0 2-9,0 1 9,0 1-16,0 0-1,4 7-8,10 13-2,11 4 10,5 3 5,0-2 6,-2 1 2,-4-2 5,-9-1-14,-5-1-7,-5-1 3,-5 3 0,0 4 0,-24-1 8,-3 2-16,-6-4-3,-1-6-91,6-6-22</inkml:trace>
  <inkml:trace contextRef="#ctx0" brushRef="#br0" timeOffset="149075.0918">3455 6040 105,'0'0'95,"0"0"-27,0 0 10,0 0-40,0 0 0,0 0-8,0 0-16,-12 0 28,12 0-24,0 0-9,0 0-5,0 0-3,0 0-2,0 0 0,0 0 1,0 1-7,0-1 7,0 0 0,0 0-7,0 0-4,0 0 7,6 1-26,3-1 6,7 0 22,-2 0-3,2 0 5,2-7-2,0-5-11,0-2-17,-2-1 17,2-3 12,0 2-7,-2-4 5,-5 0 3,4-1-2,-8 2 14,-1-3-12,-3 0 8,-1-2-1,-2-5 27,0-2-30,1-5-2,-1-2 2,0-1 4,0-2-8,0 4 24,0 2-22,0 3 15,-1 4-12,-2 1 10,-2 1 7,1 4-11,1 2 1,0 3 1,1 4-10,-2 1 19,3 4-16,-1 2-6,2 5 16,0 1-15,0 0 11,0 0-12,-3 0 0,3 0-9,0 0 9,0 0-9,0 7 6,0 10-15,0 5 18,0 9 0,0-1 4,0 4-2,0 2-2,3 2 0,6 2 4,0 4-3,1 2-1,2-2 0,2-1 3,-2-7-4,1-6 1,-1-5 0,1-4-2,1-2 1,-1-7 1,-1-4 0,6 1-6,-3-8-1,7-1 7,-2 0 0,2 0-6,-1-8-13,-1-4 12,-1-3 6,-3-1-11,1-3 9,-3-3 3,-3-2 0,-2-2 6,-6-1-6,-3 0 0,0 1-1,0 4-10,-9 4 2,-3 4 9,2 7-4,-1 4-2,2 1-6,-3 2 8,2 0-6,-2 17-18,0 8 28,9 7-8,-3-3 8,6-2-3,0-4-1,0-4-2,12-1 6,0-3-4,-2-2 2,1-2 3,2-3-1,2-4 0,-2-2-11,4-2 2,2 0 7,1-5 2,2-5 5,-6 2-5,-5 1 2,0-1-4,-1-2 10,-1-1-6,0-1 13,1 0-11,1 2 21,-2 0-11,-1 6-7,-2 1 0,-1 3-7,4 0-6,4 0 0,-2 10 11,-2 2-6,1 4 2,-4-3 0,0 5 1,0-2 1,-1 1-3,2-2 0,-6 2 1,1-1 5,-1-2-6,-1-5 2,0-5 2,0-4-1,0 0-3,0 0 7,0 0-3,0 0 36,5-12-24,1-9-16,5-4-3,3-2-9,-3-2 0,5 5 2,-4 6 1,3 1 9,-6 5 0,3-3-14,1 6 5,-2 3-9,-2 3 17,1 3-11,2 3 5,-1 12 5,-3 3 2,-3 2 0,1-2-1,0-2 5,-1-1-8,0-4 4,-3-1 0,-2 0-2,0-4 4,0-2-1,0-3 3,0-1 8,0 0-5,0 0 20,0 0 10,0-10 10,0-6-47,0-10-11,0-1 8,9-1-30,0-3 18,4 7 15,-1 0-17,-3 9 8,1 4 3,-5 8 6,4 3-5,4 0-9,-2 18 13,-1 8-2,5 4 6,-4 2 9,1-1 2,1 1 9,1-5 10,2-4-32,-1-2 14,4-8-15,0-1 0,-2-6 6,1-4-6,-2-2-1,2 0-49,0-14-65,-3-7-133</inkml:trace>
  <inkml:trace contextRef="#ctx0" brushRef="#br0" timeOffset="149750.2355">3446 5622 185,'0'0'79,"0"0"-51,0 0 5,0 0-16,0 0 45,0 0-29,6-28-25,15 28-5,4-2 2,8 2 9,9-5-9,7 3-4,8-6 12,3 0-13,1 3 0,-3-1-1,-6 3-32,-7 3-3,-11 0-63,-19 0-50</inkml:trace>
  <inkml:trace contextRef="#ctx0" brushRef="#br0" timeOffset="152244.1245">6202 5654 32,'0'0'53,"0"0"-19,0 0 14,0 0 13,0 0-38,0 0 2,35 5 16,-24-16-16,-1-1-9,2-2 0,3-1-11,1-1-10,-2-1-7,2 2 10,-5 2 2,-4 4 4,-2 4-2,-5 0-2,0 4-1,0 0 1,0-1 10,0 2-2,0 0-2,0 0-6,0 6-5,-2 11-2,-4 2 11,2 3-7,2 4 3,2-1 0,0-3 11,0 0-11,0-1 2,5-5-5,4-3 6,6-5-5,0-6 2,1-2 0,2 0 1,3-2-1,-2-15-16,-1-3-3,3-5-34,-6-2 21,3 1 12,-9 1 2,1 2 18,-1 8 17,-6 4 10,-3 7 67,0 3-12,0 1-9,2 0-50,2 0-23,6 1-9,1 11 2,4 2 7,3 0 4,-6 2-2,1-1-4,-4 2-2,-3-1 4,-3 4-4,-3 2 4,0 2-2,-7 0 0,-14-3-75,3-4-34,-3-11-57</inkml:trace>
  <inkml:trace contextRef="#ctx0" brushRef="#br0" timeOffset="152474.1085">6445 5380 319,'0'0'58,"0"0"-54,0 0-4,0 0-16,0 0-23,0 0-6,-8 5-91</inkml:trace>
  <inkml:trace contextRef="#ctx0" brushRef="#br0" timeOffset="154137.1369">8341 5400 78,'0'0'77,"0"0"-10,0 0-13,0 0-30,0 0-23,0 0 0,-51-23 5,41 23-1,-3 0-5,2 0 0,2 9 5,-1-2-5,1 3 0,1-3 0,2 2-4,0 0 5,2 0-1,4 0 0,0 0-4,0-1 4,0-1-19,12 3 19,-2-2 4,3 2 0,-2 0-4,3-3 0,2 3 2,-3 0-3,2-1 1,-1-2 0,-1 0 1,-1 0 2,-3-3-3,1 1 0,-1-3-17,0-2 15,5 0 1,-2 0 1,0-11 19,1-3-18,-2 0 27,0-1 16,-2-3-32,-1-1 1,-2 4-5,-3 2-8,1 1 32,-4 4-24,0 5 0,0 1 13,0 2-20,0 0-2,0 7 1,0 14 0,6 7-3,-1 7 6,1 4-3,-3 6 0,0 2 2,-3 2-2,0 1 14,0-3-11,-12-3 15,-6-2-7,4-6-9,-3-3-2,0-6 2,2-6-4,0-6 2,2-4 0,1-8-13,1-3 15,1 0-2,1-10 0,6-12-7,3-4 3,0 0 8,0-3 4,8 0 29,6-3-34,4 1 3,9-2-6,3 0 5,9-2-8,1 4 3,-1 0-7,-2 9-11,-1 4-43,-6 6-35,-8 1-59</inkml:trace>
  <inkml:trace contextRef="#ctx0" brushRef="#br0" timeOffset="154662.1412">8320 5378 13,'0'0'103,"0"0"-74,0 0 1,0 0 28,0 0 46,0 0-59,15-13-42,-3 13-1,6 2 1,0 5-3,3 4 0,-5-3 2,-1 3-2,-3-2 0,0 0-67,-8 0-80</inkml:trace>
  <inkml:trace contextRef="#ctx0" brushRef="#br0" timeOffset="157005.1415">8739 5443 86,'0'0'78,"0"0"-25,0 0-31,0 0 5,0 0 8,0 0-32,-50 0 16,47 0 10,0 0-22,-2 8 15,-1 1-9,-1 1-10,2 4 3,-1 1-2,3 0-4,2 0 0,1 2 0,0-1 7,0 2 3,3 3 7,6-1 8,1-3-18,7-1 0,-1-7-7,2-1 7,1-7-7,-2-1 6,5 0-3,-1 0 10,-4-12-9,0-2-4,-3-5 9,-1 1-7,-2-4-1,-5-1 10,-3 3-9,-3 1-4,0 2-2,-9 2-2,-8 0 1,2 3-18,0 1 23,1 2-17,0 6 1,4-1 12,4 0-4,1 4 7,5-1 1,0 1-6,0-2 0,0 1 2,0-3-16,5-1 2,6-1 14,3-1 4,4-1 0,-2 2 2,2 2 4,-1 1-5,-1 3 4,1 0 2,-1 0-3,-1 3 1,0 9-5,-3 6 2,-1 1 0,-3 3 0,-2 0 4,3 0-2,0-1-1,0-1-3,0-2 0,0-4 3,4-4 10,-4-1-11,3-3 3,-3-3 2,5-3-5,0 0-2,1 0 0,3-9 5,3-6 2,-3-1-7,1-3 1,-5-2-1,-1 0-7,-7 0-9,-3-1-8,-3 1 19,0 3 2,-1 1 0,-11 5 3,3 2 11,-2 2-6,2 3 4,-1 0-9,4 3 1,3 1-1,3 1 16,0 0-8,0 0-8,0 0-12,0 0-3,6 6 15,3 6 0,4-2 7,-1 1-7,6 0 5,-1-1-5,2-2 15,6-1-28,5-3 13,1-1 0,4-3 9,-1 0-7,-4 0 1,3 0-2,-8 0 8,2 0-18,-7 0 7,-1 0 2,-7-4 13,0-4 7,-6-2 21,-2-2 11,-2-4-49,-2 2 3,0-1-6,0-1 0,-5 3-7,-4 4 1,-4 3-9,2 4 10,-6 2-21,0 0 21,-2 2-4,2 8 6,4 6-8,2 0 11,5 2 0,-1 2-4,6-1 1,1 1 3,0-2 11,0 0-2,8 0 26,4 0-19,3-2 2,2-3-8,0-3-3,3-5-5,5-4-1,4-1 0,-1 0 25,5 0-18,-3-12-4,-2-5-4,0-2 16,-4-2-22,-6-3 7,-3 0-1,-9 0 22,-3-2-22,-3 1 4,0-1-9,-6 3 4,-6 5-2,2 3 1,2 5 4,4 5 0,-1 2-1,5 2 3,0 1-4,0 0-4,0-2 3,0-1-12,6 1-6,9 0 19,6-1 2,3 0 3,-3 3-4,1 0-1,-1 0-1,-3 0-2,1 11 2,-5 4 1,-2 4 0,-5 3 0,-2 2 2,-4 4 3,-1-2-3,0 0-2,3-5 1,4-1 0,1-2 2,4-5 1,-2 1 8,1-2-5,2-3-10,2-1 3,2-2 0,5-5 8,0-1-8,2 0-34,-1 0-83,-7-15-301</inkml:trace>
  <inkml:trace contextRef="#ctx0" brushRef="#br0" timeOffset="158241.1433">10158 5357 230,'0'0'62,"0"0"18,0 0-32,0 0-9,0 0 24,0 0-59,36-54 19,-27 51-23,1 1 10,1 2-16,1 0 6,1 0 0,1 11-8,-1 4 11,-4 3-3,2 0 0,-1 0 6,-4 0-8,-2 0 2,-2 0 0,-2-1-4,0 1-6,0-1 1,-2-3 7,-4-6-10,3 0 10,2-5 2,1-1 0,0-2 7,0 0 1,0 0-5,0-8 1,0-5 1,0-7-10,0-5 4,7 2 1,2-1 11,3 1-5,-4 5-6,-2 4 8,0 4 6,0 2-15,4 4 1,-4 3 0,3 1-6,4 0 5,2 8 1,2 9-7,1 2 11,-2 1-13,-1 0 14,0-2-5,-3-2 5,-3 0 0,3-2-5,-3-2 0,0-1 5,4-2-16,2-3 11,6-3-64,0-1-56,-5-2-190</inkml:trace>
  <inkml:trace contextRef="#ctx0" brushRef="#br0" timeOffset="174537.1562">10779 5371 98,'0'0'50,"0"0"-5,0 0-35,0 0-7,0 0 20,0 0 3,50 0 20,-34 0-29,0-1 12,2-4 2,3-1-26,-5 1 16,4 0-10,-3-2-5,-3 3 1,1-1-3,-3 0-3,-2 1 3,2 0 1,-6 1-5,2-2 0,-2 2 4,-5-3 5,1 1 21,-2 0 29,0-1-23,0-2-29,0 2-2,-6 0-5,-5 1 3,-5 2-10,1 3 7,-5 0 0,2 0 0,-1 0-5,1 0 4,3 3 1,-1 5-10,4 2 10,1 6 0,3 0 0,2 2 0,3-1-14,1-2 12,2-2 2,0 1-1,0 0-7,0-3 8,0 2 0,6-5-3,3 3 3,1-2 0,1-2 0,1-2-2,-2 0-9,2-2 11,0-2-23,0 1 14,1-2-23,1 0-21,-2 0-44,3 0-83</inkml:trace>
  <inkml:trace contextRef="#ctx0" brushRef="#br0" timeOffset="175612.1494">11416 5287 120,'0'0'141,"0"0"-75,0 0 3,0 0 14,0 0-54,0 0 16,-64-10-26,50 10-12,-2 0-7,-5 2 2,2 9-2,-1 4 4,1-2-2,4 5-4,0 2 2,4 1-2,3 2-7,3-1 12,4-4-3,1-1 0,0-4-5,4 0 5,8-3-13,3-2-19,1-7 11,-1-1 11,3 0 10,-1 0 9,-1-11-3,2-4 5,-3-1-9,1-5 6,-5 0 9,-2-2-12,-2 0 7,-1 0 19,0-3-28,-6-1 21,3-3-7,-3 1-16,0-3 30,0 2-20,0 2-5,0 1 22,-5 3-27,-3 3 17,2 3-9,0 4-3,1 5 5,2 3-11,3 4 0,0 2 0,0 0-6,0 0 3,0 2-4,0 14-10,0 10 11,8 7 7,2 5-1,0 4 5,1 2-2,2-2-3,-2-3 0,2-5-1,5-4-10,0-6-21,2-6-13,-1-4-23,-1-5-40,4-3-14,0-6-121</inkml:trace>
  <inkml:trace contextRef="#ctx0" brushRef="#br0" timeOffset="177262.5773">12487 5267 343,'0'0'98,"0"0"-98,0 0-2,0 0-1,0 0 6,0 0 20,4 2 16,4-2-33,1 0 3,6 0-1,1 0-4,4-5 14,-1-5-13,2-4-2,0-3 10,-5-1-5,1-6-7,-5-1-1,-1-6-2,-3 0 2,0-1 0,-4-1 2,-2 3-8,-2 0 12,0 2-6,0 0 0,-3 4 6,-5 2-5,2 5 12,0 3-5,2 6 12,1 3-17,1 4-3,2 1 0,0 0 2,0 0-9,0 0 7,-1 10-11,1 16 4,0 7 4,0 6 2,0 4 1,0 4 0,1 1 0,8 1 1,-2-3-1,4-5 0,2-5 0,-2-6-1,1-3 1,3-4 0,-5-4 0,5-2 1,-3-3-1,2-6 0,2-1-2,-4-6-3,6-1 4,-3 0 1,-2-8 10,1-6-4,-4-1-4,-3-4 16,-4-2-16,-3-1-2,0-1 0,0-1-3,-4 3-1,-9 1-7,-1 4 11,3 4 0,0 4 3,5 4-3,3 2 0,1 1-2,2-1 2,0 2 1,0 0 1,0 0-4,0 0-19,0 0 6,11-1-2,6-4 17,3 0 7,1 0-7,-2 0 1,-5 4-3,-1 1 6,-7 0-9,3 3 1,-3 13-4,-3 6 8,-1 1 0,-2 1 3,0 0-2,4-4 1,0-4-2,4 0 0,-1-7-3,7-2 3,-1-4 0,6-3 0,1 0 24,2 0-13,4-13-9,-6-4 0,-1 1-2,-5-2 14,-5 3-14,-1 1 0,-5 2 5,0 4 1,-3 4-6,0 2 24,0 2 3,0 0-14,0 0-13,0 19-2,0 4-12,0 5 21,0 4-7,0 3 0,0 4 0,0 2 0,-8-1 2,-2 1-2,-8 3 2,-2 0 2,-3-4-7,-1-2 3,3-11 0,3-4 5,2-10-4,4-5 8,4-5-3,4-3 6,1 0-5,3-11-7,0-14 1,18-6-7,10-3 6,9-2 0,11 0-3,3-2 10,-2 3-17,5 0 0,-8 4-32,-7 4-25,-1 2-90,-13 4-198</inkml:trace>
  <inkml:trace contextRef="#ctx0" brushRef="#br0" timeOffset="179976.0759">15516 4849 214,'0'0'21,"0"0"12,0 0 1,0 0 32,0 0 5,0 0-34,0 0 0,-13-70 13,3 64-33,-3-1 6,-5 2-23,-1 2 1,-2 0-2,0 2 1,0 1 0,3 0-3,0 0 0,2 0-1,-1 11 1,2 3 3,-1 7 0,4 5-1,2 4 1,5 0-4,5-1-5,0 0 3,2-3 6,14 0 0,5-2-7,1-1 9,4-2-2,2-2 0,3 1 3,-1-1-8,0 0 5,0 0-7,-3-1-4,-5 2 14,-5-2-3,-5 0 0,-7-1-9,-3-2 6,-2-4 3,0 2 0,-13-5-7,-6 1 14,-4-2-7,-3-3 0,0-2 8,-1-2-8,3 0 0,-2 0 1,4-2-7,3-5-25,2 1-30,6-1-35,1 3-49</inkml:trace>
  <inkml:trace contextRef="#ctx0" brushRef="#br0" timeOffset="180464.1672">16152 4832 266,'0'0'47,"0"0"12,0 0 1,0 0-40,-83-45 44,67 45-45,-2 0-9,-3 0 11,-4 17-17,-4 8-4,1 8 0,4 7 4,2 2-10,2 0 6,7 0 0,4-3 11,5-4-2,4-5-9,0-3 0,3-6 4,10-2-16,4-3 12,5-4-10,6-5-2,3-3 14,5-4-4,3 0-31,3 0-105,-5-2-50</inkml:trace>
  <inkml:trace contextRef="#ctx0" brushRef="#br0" timeOffset="180830.1939">16226 4760 317,'0'0'139,"0"0"-102,0 0-37,0 0-8,0 0 6,0 0 0,15 73 2,-5-35 21,1 1-20,-4 0 15,-2-1-16,-1-3 9,-3-2-11,-1-3 3,0-4-1,0-2 9,0-6-9,0-3-7,2-6-29,-1-3-79,2-6-70</inkml:trace>
  <inkml:trace contextRef="#ctx0" brushRef="#br0" timeOffset="181280.8362">16329 4993 372,'0'0'146,"0"0"-125,0 0 8,0 0-29,0 0 0,0 0-3,46-31 11,-19 28-8,0 1 0,0 1 4,0 1-8,-2-2 4,-3-1-33,-4 0 9,-1-3-20,-7 0 0,-2-4 33,-4-4-31,-4-4 42,0-3 0,0-2 0,0 2 38,-7 2-17,2 2 24,1 5 11,1 4-26,0 4 28,-1 3-23,3 1 14,1 0-23,0 0-26,0 10-11,0 17-7,0 8 18,0 2-1,3 1 1,0-4 0,0 1 3,-3-3-3,0-1 0,0-2-2,0-2 9,0-1-19,-1-5 12,-4-2-53,3-2-7,2-8-61,0-5-56</inkml:trace>
  <inkml:trace contextRef="#ctx0" brushRef="#br0" timeOffset="181826.1578">16787 4766 314,'0'0'96,"0"0"-18,0 0-64,0 0-7,0 0-9,0 0 9,1 108 10,2-66 3,1-4-18,-3-1 33,1-3-22,-2-4 6,0-2-15,0 0 2,0-4-6,0-3 0,0-4 4,0-4-6,1-4 2,2-6-10,1-2-51,4-1-84,-1-5-21</inkml:trace>
  <inkml:trace contextRef="#ctx0" brushRef="#br0" timeOffset="182325.7085">16784 4769 281,'0'0'27,"0"0"20,0-86-18,9 62-6,6 4 31,-2 7-48,2 3 14,0 5-20,6 5 8,3 0-8,1 13 0,4 10 1,-4 3-3,-6 3 1,-5 3 1,-6 3-5,-8-4 6,0 1-3,-11-5 4,-11-6 8,-4-1-9,-4-5 8,2-4-9,2-6 0,7-3 2,7-2-5,4 0 6,4 0-3,4 0 17,0 0 8,0 0 19,0 0-44,7 3-22,16 9 22,10 5 0,1-1 4,2 2 6,-3-1 1,-2 1-17,-3 0 6,-4 0 0,-3 0 2,0 0-2,-6-2 0,-2 1 4,-4-3-4,-1-3-31,-1 2-18,-2-7-83,-4-3-90</inkml:trace>
  <inkml:trace contextRef="#ctx0" brushRef="#br0" timeOffset="183147.1495">17552 4674 182,'0'0'81,"0"0"14,0 0-27,0 0-32,0 0 9,0 0-37,-64-4 15,40 25 4,-1 7-26,0 8 20,2 6-11,4 4 7,4-4-3,4 0-14,7-4 0,4-5 0,0-2 6,11-2-5,9-2-1,7-3 15,0-4 14,3-6-24,-2-6 0,5-5-4,3-3-1,3 0 19,4-7-16,-3-10-3,-1-2 9,-3-6-4,-6-1-5,-7-5 0,-5 0 0,-7-2 10,-10-2-8,-1-1 2,0-2-4,-10-1 4,-11 0-4,-6 1 0,-1 4 1,-5 5-1,2 4 0,1 10-10,2 7-6,1 8-66,4 0-81,2 10-195</inkml:trace>
  <inkml:trace contextRef="#ctx0" brushRef="#br0" timeOffset="183679.0914">17538 4486 268,'0'0'245,"0"0"-156,0 0-40,0 0-11,0 0 10,0 0-44,0-14 2,0 14-6,0 0-32,2 0-30,3 0-98,-1 4-20,4 0-32</inkml:trace>
  <inkml:trace contextRef="#ctx0" brushRef="#br0" timeOffset="183890.0775">17855 4498 238,'0'0'222,"0"0"-131,0 0-33,0 0-33,0 0-23,0 0-4,0-16-8,0 16-118,0 0-177</inkml:trace>
  <inkml:trace contextRef="#ctx0" brushRef="#br0" timeOffset="184897.1711">18264 4644 299,'0'0'82,"0"0"-30,0 0 10,0 0-62,0 0-27,0 0 26,0 42 1,0-13 3,-2 4 21,-2 1-12,-2 2 8,-1 2-20,-1-5 0,2-1 14,0-4-3,-3-2-11,6-3 0,2-3-43,1-6-55,0-5-39,0-6-125</inkml:trace>
  <inkml:trace contextRef="#ctx0" brushRef="#br0" timeOffset="185309.1605">18054 4584 308,'0'0'36,"0"0"27,0 0-18,0 0-9,0 0 25,0 0-29,50-76-32,-17 84-2,4 19-2,11 8 1,-3 5 3,2-1 2,-2 1 0,-2-3 2,-4-2-3,-7-2-1,-7-3 0,-13 0-5,-9-3-1,-3 0 2,-7-4 4,-17-2 0,-6-3 6,-4-3-4,-4-1 7,-1-2-7,-2-2 3,5-3-5,2-3-24,5-3-4,5 1-65,6-2-63,4 0-113</inkml:trace>
  <inkml:trace contextRef="#ctx0" brushRef="#br0" timeOffset="185763.5744">18681 4605 213,'0'0'43,"0"0"-37,0 0 18,0 0 8,0 0-4,0 0 21,36-18-34,-20 18-4,7 0 4,6 0-11,5 0-1,2 0-3,0 0-6,-6 0-8,-5 0-85,-7 0-30</inkml:trace>
  <inkml:trace contextRef="#ctx0" brushRef="#br0" timeOffset="186027.5917">18883 4605 122,'0'0'86,"0"0"-12,0 0-12,-33 87 8,29-54-30,1 0-19,1 1 15,2-3-29,0-1-4,0-1 10,0-2-8,0 0-4,0-3-1,-1 0 2,-4-1 0,-5-5-2,-1-2-38,-2-4-34,0-3-86,-1-3-118</inkml:trace>
  <inkml:trace contextRef="#ctx0" brushRef="#br0" timeOffset="186219.1661">18733 5071 245,'0'0'210,"0"0"-102,0 0-8,0 0-38,0 0-23,0 0-38,11-1 1,13-2-2,8-2 0,5 4 12,-1-2-27,-5 3 1,-4 0-28,-5 0 3,-1 0-49,-2 0 6,0 0-49,-3 0-45</inkml:trace>
  <inkml:trace contextRef="#ctx0" brushRef="#br0" timeOffset="186895.1618">19155 4579 266,'0'0'173,"0"0"-106,0 0-38,0 0-29,0 0-4,0 0-16,10 56 20,-3-18 4,-4 2 10,-3 4 11,0-4 3,0 1-17,0-6 3,0-5-14,0-3 4,0-1-1,0-4-2,0-4-1,0-3 5,0-4-5,-1-7-25,1-2-28,0-2-37,0 0 9,0-19-223</inkml:trace>
  <inkml:trace contextRef="#ctx0" brushRef="#br0" timeOffset="187317.6955">19177 4706 197,'0'0'71,"0"0"36,0 0-55,0-83-9,0 73 8,1 2 4,-1 6-20,2 2-30,2 0-5,4 13-8,8 13-8,4 10 16,2 6 1,2-1 5,3 2-5,-1-4 8,2-6-14,6-2 5,-7-7 0,1-3 12,-4-7-12,-3-7 0,-5-2 0,1-5 12,-2 0-12,-2-1 1,-1-14-1,0-3 21,-5-5-11,-2-3 22,-4-2-13,-1-4-15,0-4 5,0 0-8,-1-2 6,-5 1 23,-4-1-29,4 2-1,1 6 0,2 7 0,0 8-1,3 11-23,0 4-27,0 0-21,-2 0-161,-1 2-149</inkml:trace>
  <inkml:trace contextRef="#ctx0" brushRef="#br0" timeOffset="188398.2787">20144 4581 113,'0'0'98,"0"0"-11,0 0-23,0 0 20,0 0-31,0 0-4,-48-59-46,29 59 1,-2 0-8,0 0 6,-5 6-2,0 8 0,-3 2-2,1 7 2,0 5 0,-2 2 2,2 4-2,2 0 0,5 1 0,6-2-2,8-1-4,7-3-3,0-1 8,0-4 1,9 1 25,7-4-24,4-3 8,2-4 3,3-7-9,4-2 23,-3-5-23,3 0-2,-5 0 4,-3-13-5,-8-1-3,-7-4 0,-6 0-9,0-2 11,-3-2-23,-9-1 5,5 1 9,2 2-4,4 4 14,1 5 0,0 3 2,0 3 10,1 0 3,11 3-12,7 2-6,5 0 2,3 0 1,0 8 0,0 5-1,-2 5-2,-5 2 3,-4 3 0,-6-1-4,-4 2 5,-1 0-1,-5 1 0,0-3 10,0-1-21,0-1 11,0-5-28,0-5-10,0-5-116,4-5-106</inkml:trace>
  <inkml:trace contextRef="#ctx0" brushRef="#br0" timeOffset="188975.1779">20509 4465 413,'0'0'81,"0"0"-16,0 0-37,0 0-19,0 0-18,0 0 2,-4 68 7,4-25 30,0 1-25,0-4 3,0-2-4,0-2 18,0-1-23,0 0 1,0-4 0,0-2 0,0-2 8,-5-6-8,1-6 0,0-3-54,1-6 12,3-4-56,0-2-108</inkml:trace>
  <inkml:trace contextRef="#ctx0" brushRef="#br0" timeOffset="189262.9556">20460 4462 173,'0'0'88,"0"0"19,0 0-43,0 0-22,46-80 10,-25 65-49,3 1 10,6 7-13,1-2 10,2 3-13,-3 4 3,0 2 0,-3 0-5,-2 0-12,-6 3-21,-4 7-35,-9 1-61,-6 7 13</inkml:trace>
  <inkml:trace contextRef="#ctx0" brushRef="#br0" timeOffset="189507.9407">20478 4656 62,'0'0'154,"0"0"-52,0 0-25,0 0-32,0 0-22,0 0-7,42 0 13,-15 1-25,-2 4-3,0 0-1,0-1 0,-6 2 0,-2 0-26,-8 2-67,-9 0-50</inkml:trace>
  <inkml:trace contextRef="#ctx0" brushRef="#br0" timeOffset="189719.9544">20424 4977 136,'0'0'21,"0"0"91,0 0-64,103 0 6,-63 0-24,2 0-18,3-5 11,-5 3-20,-5 1 3,-6 1-6,-3 0-23,-4-2-117</inkml:trace>
  <inkml:trace contextRef="#ctx0" brushRef="#br0" timeOffset="190322.1767">21112 4461 72,'0'0'391,"0"0"-378,0 0-2,0 0-13,4 79 2,-4-43 0,0-1 16,0-2-8,0-1-4,0-4 2,5-1 1,-1-3-7,3-3 0,-3-1-2,-1-4-8,-1 0 3,-2-6 1,2-2-17,-2-5-129,0-3-67</inkml:trace>
  <inkml:trace contextRef="#ctx0" brushRef="#br0" timeOffset="190797.1651">21121 4526 229,'0'0'92,"0"0"-23,0-106-5,11 71 16,5 6-42,0 5 3,4 8-27,-2 7-10,-1 5-7,1 4 3,-1 0-4,-1 1 4,-1 15 0,-2 6 0,-2 6-2,-7 4-5,-4 4 7,0 0-13,-15-3-16,-10-3 4,-8-4-12,-5-4 11,3-5 1,6-6-5,10-7 28,9-1 1,7-3 1,3 0 6,0 0 11,0 0 41,3 0 10,16 3-65,10 3 4,7 2 20,3 0-25,1 2 27,0 2-29,-4 1 1,0 4 2,-2 1-1,-3 1-4,-2 2 2,-5 3-41,-4-1 8,-3 0-12,-4-2 27,-2-3-63,-2-2-60,-1-5-37</inkml:trace>
  <inkml:trace contextRef="#ctx0" brushRef="#br0" timeOffset="194391.1618">22722 4381 250,'0'0'96,"0"0"-5,0 0-50,0 0 15,0 0-50,0 0-6,0 0-8,-3 52-3,3-16 11,0 3 6,0 0 6,0 1 9,0-1-9,0-3 2,-2 0-11,-3-3 2,0-1-5,2-3 0,3-4 0,0-6-5,0-3-31,0-7-23,0-5-54,6-4-100</inkml:trace>
  <inkml:trace contextRef="#ctx0" brushRef="#br0" timeOffset="194693.1471">22735 4374 41,'0'0'164,"0"0"-128,0 0-7,0 0-12,88-63 2,-59 56 7,0 1-18,1 1-3,0 5-5,-2 0-1,-2 0-5,-5 0-27,-6 6-72,-9 5-67</inkml:trace>
  <inkml:trace contextRef="#ctx0" brushRef="#br0" timeOffset="194950.1717">22707 4608 151,'0'0'106,"0"0"-76,0 0 26,0 0-24,0 0-1,82 5 10,-51-5-22,4 0-5,-1 0-12,-3 0 2,-4 5-4,-8 4-50,-10 3-84,-9 4-52</inkml:trace>
  <inkml:trace contextRef="#ctx0" brushRef="#br0" timeOffset="195163.1577">22674 4882 99,'0'0'31,"0"0"20,0 0 25,0 0-13,110 15-23,-71-15 0,0 0-17,0 0-14,0 0 4,-4 0-13,-2 0-25,-6-3-90</inkml:trace>
  <inkml:trace contextRef="#ctx0" brushRef="#br0" timeOffset="195870.2159">23440 4353 207,'0'0'117,"0"0"-83,0 0 5,0 0 18,0 0-30,0 0 16,-66-50-20,47 50-16,-4 0 1,-4 16-7,-1 15-1,-1 8 0,1 8 3,6 3-3,4 0 0,6-2 1,9-3 11,3-6-9,5-1-3,18-7 0,7 0-19,2-6 19,0-6 0,3-6 9,5-10 7,3-3-7,5 0 2,-3-14-8,-6-6 2,-10-1 4,-8-2-9,-10-3 3,-7-1-9,-4-3-3,0-2 9,-10-3-3,-11-1-5,-5 1 5,-4 3-7,-1 1-34,0 7-33,-2 5-92</inkml:trace>
  <inkml:trace contextRef="#ctx0" brushRef="#br0" timeOffset="196175.3823">23261 4534 186,'0'0'25,"0"0"-19,0 0 34,0 0-15,0 0 6,88 61-2,-65-30-13,3 0 45,-4 1-47,2 1-10,0-1 2,-2-2-2,3 0-4,-5-4 0,-1-4 11,-2-5-9,-1-5-2,-2-6-66,-1-6-41,-4 0-180</inkml:trace>
  <inkml:trace contextRef="#ctx0" brushRef="#br0" timeOffset="196903.1766">23771 4399 436,'0'0'83,"0"0"-83,0 0-7,0 0-5,1 90 23,-1-51-11,0-2 14,3-2 2,5-4-1,2-5-9,2-2-6,3 1 0,3-4-14,1-3 14,1-6 0,0-4 8,6-5 4,1-3-6,1 0 3,2-16-5,-5-6 15,-1-4-23,-3-2 4,-6-3 0,-3-1 9,-6-3-9,-2-1 0,-2-1 0,-2 0 10,0 4-11,0 4 1,0 7-14,-3 9 4,1 6-74,1 7-60,-1 0-120</inkml:trace>
  <inkml:trace contextRef="#ctx0" brushRef="#br0" timeOffset="197276.1688">24472 4378 314,'0'0'129,"0"0"-70,0 0-59,0 0 0,0 0-6,-43 101 6,20-52 0,5 2 0,1-3 2,4-2 3,3-7-3,-2-3-2,3-3 0,-1-4 15,-2-4-17,4-7 2,4-6-12,2-4 1,2-8-113,0 0-48,0-5 35</inkml:trace>
  <inkml:trace contextRef="#ctx0" brushRef="#br0" timeOffset="197577.1739">24469 4345 144,'0'0'95,"0"0"-21,0 0-6,0 0-29,0 0-10,0 0-11,54-55-17,-35 79-1,2 14 0,-3 13-6,0 4 6,-5 0 20,-1-4-14,-3-9 25,-3-4-29,-3-6 5,0-6-7,0 1 13,0-5-13,1-4 0,-1-5 1,-1-3-14,-1-5 4,-1-2-23,0-3-26,0 0-84,0-1-1</inkml:trace>
  <inkml:trace contextRef="#ctx0" brushRef="#br0" timeOffset="197776.1586">24508 4635 364,'0'0'155,"0"0"-155,0 0 1,0 0-13,0 0 17,0 0-5,91 0 0,-63 0-8,-4 0-58,-2 0-92</inkml:trace>
  <inkml:trace contextRef="#ctx0" brushRef="#br0" timeOffset="198642.9885">24718 4307 141,'0'0'88,"0"0"-46,0 0-7,79-17 36,-41 16-6,3-1-5,3 0-3,2-2-5,-6 1-45,-3 1-4,-1 2-1,-7 0-2,-4 0-16,-10 0-80,-11 5-88,-4 1-64</inkml:trace>
  <inkml:trace contextRef="#ctx0" brushRef="#br0" timeOffset="198940.1731">24981 4307 250,'0'0'55,"0"0"-48,0 0-4,0 0 58,-14 84-18,11-52 12,2-4-9,1 1-6,0-2-18,0 0-21,0-1 16,0-4-17,0 1 1,0 1 4,0 3-5,0 0 0,0 0-9,0-1-11,0-5-33,6-3-37,3-6-31,1-5-57</inkml:trace>
  <inkml:trace contextRef="#ctx0" brushRef="#br0" timeOffset="199477.1736">25442 4319 343,'0'0'81,"0"0"-42,0 0-34,0 0 1,0 0 5,92-5-11,-54 5 6,-1 0-6,-3 0 1,-6 0-2,-10 0-73,-6 0-104</inkml:trace>
  <inkml:trace contextRef="#ctx0" brushRef="#br0" timeOffset="199726.9105">25559 4334 195,'0'0'31,"0"0"1,0 0 18,-35 99 14,27-66-22,2-1-26,2-1 7,4 0-14,-2-1-6,2-3 11,-3 1-13,-1 4 1,-2-2 4,-3-1 1,-1 0-6,2-5-1,-1-3-48,2-5-67,4-7-170</inkml:trace>
  <inkml:trace contextRef="#ctx0" brushRef="#br0" timeOffset="199930.8969">25434 4811 321,'0'0'215,"0"0"-156,0 0-24,0 0-12,0 0-19,0 0-1,73-24 4,-35 23-3,5 1-5,-3 0 1,5 0-19,-5 0-11,-2 0-39,-3 0-60,-3 0-114</inkml:trace>
  <inkml:trace contextRef="#ctx0" brushRef="#br0" timeOffset="200354.8705">26086 4299 327,'0'0'71,"0"0"-53,0 0-12,-85 57-1,60-13 14,4 4 24,2 1 17,5-7-41,5-3-12,8-4-3,1-3-4,0-1 7,13-8-5,5-2-2,6-7 35,7-9-34,11-5 20,4 0 11,3-8-12,-2-11 6,-7-5-17,-4-5 5,-11-1-4,-5-4-9,-10-3 0,-10-5-1,0-2-9,-9 2 9,-15 0-39,-2 6-22,-3 11-46,0 8-91</inkml:trace>
  <inkml:trace contextRef="#ctx0" brushRef="#br0" timeOffset="201143.8212">26497 4320 193,'0'0'231,"0"0"-168,0 0-58,0 0-5,0 0-7,0 0 0,0 113 7,0-70 0,0 0 1,0-4 2,-5-1-4,-1-2 1,-2-3 0,2-4 6,-2-3-4,2-4-2,1-6 2,2-5 5,3-7-7,0-2 0,0-2 4,0 0 14,0-4-18,0-16-9,6-7-21,6-5-4,1-1 1,0-2-25,-5 2-34,-2-1 56,-3-2 11,0-1 25,-1 1 4,-1 3 39,-1 3 18,0 6 24,0 6-7,0 9 3,2 3-44,-2 5-15,0 1-8,3 0-14,3 13-6,4 15-14,1 13 20,-1 6-1,2 1 8,-4-1-7,2-3 1,0-5-1,1-6 0,1-6-1,1-6 8,-2-5-11,2-5 6,-2-5-2,2-3 0,5-3 3,0 0-3,1-6 0,0-14 2,-2-4 4,-1-4-2,-1-4-5,-4-1 1,-2-3-14,-3-2 11,-5 2 2,-1 1 1,0 1-3,0 1 3,-7 4 0,1 0 0,1 7-31,4 5-53,1 5-157</inkml:trace>
  <inkml:trace contextRef="#ctx0" brushRef="#br0" timeOffset="204018.3393">18844 5476 117,'0'0'151,"0"0"-93,0 0-21,0 0 23,0 0-17,0 0 5,0 0-14,0-1-31,0 1 0,0 1-3,0 16 0,0 9-6,0 5 5,0 6 1,0 6 0,0 1-1,0 5-3,-7 2 7,-2 5-3,3 1 25,0-1-21,4 0 9,2-7-13,0-2 2,0-5-2,6-2 1,2-4 1,1-4 5,-5-1-2,1-7-6,-5-2 1,0-5 0,0-4-9,0-4-4,0-2-49,0-7-17,0 0-55,0 0-63</inkml:trace>
  <inkml:trace contextRef="#ctx0" brushRef="#br0" timeOffset="205765.872">18646 6211 61,'0'0'144,"0"0"-55,0 0-27,0 0 5,0 0-55,0 0-5,0 0-14,15 45 12,-5-13-5,5 2 3,0-1 1,0-2 10,0-6-6,1-1-2,-2-4 24,2-2-28,-1-3 11,1-5-8,-2-1-2,2-3 15,-2-6-5,0 0 3,2 0 18,-2-7-22,1-12 15,3-9-22,0-2-3,3-5 10,3-1-7,-3 2-5,0 1 1,-5 1 0,-4 5-2,-3 3-21,0 6-40,-6 6-41,-3 7-121</inkml:trace>
  <inkml:trace contextRef="#ctx0" brushRef="#br0" timeOffset="208067.1828">14901 8294 204,'0'0'101,"0"0"-99,0 0 19,0 0-19,0 0 20,0 0 4,0 2-15,0-2 4,6 0-10,0 0 8,3 0 12,1 0-20,2 0 12,5-8-17,-1-2 4,2-4-3,-1-3-1,2-1-2,-7 0-7,-2 1-24,-4 4 32,-6 1-4,0 5 5,0 4 22,0 1 13,0 2 0,-4 0-26,-5 3-6,-3 15-4,1 7 1,7 1 0,2 3 2,2 1 3,0 2 5,6-1-10,8-4 4,1-3-6,0-3 2,1-3 0,-1-4-10,1-2-12,1-6-24,-1-6-65,-2 0-137</inkml:trace>
  <inkml:trace contextRef="#ctx0" brushRef="#br0" timeOffset="208294.956">14967 8005 73,'0'0'368,"0"0"-324,0 0-15,0 0-24,0 0-8,0 0 3,-9-37-22,9 50-133,0 6-2</inkml:trace>
  <inkml:trace contextRef="#ctx0" brushRef="#br0" timeOffset="209550.1846">15438 8184 238,'0'0'83,"0"0"-83,0 0 5,0 0 13,0 0-13,0 0 14,0 0-19,10 2 1,4-2 13,2-2 7,-2-9-9,5 0 11,1-7-10,1-2-11,-2-3-2,-6-2 0,-4-2 9,-1-4-9,-7-2 0,-1-1 4,0 1-2,0-1-2,0 3-4,-7 4 4,-1 3 14,2 4 2,2 6 31,-2 6-15,0 3-18,3 4 8,2 1 6,1 0-25,0 0-2,0 9-1,0 13-8,0 13-2,0 13 10,0 12 0,0 8 0,0 3 6,0-7-9,0-5 3,0-7 0,0-8 5,0-4 1,3-6-12,0-4 4,2-5 2,-2-7 1,-1-7-1,-2-3 0,3-5-1,0-3-18,3 0 19,3-21-3,4-11 12,-1-7-19,4-1 10,0 2-6,0 6 2,-1 8-11,-2 6 12,-1 8-4,0 3 3,-1 6-4,1 1 4,2 0 4,4 14 0,0 4-3,-3 3 2,0-2 1,-3 4 0,1-4 14,-1 1-14,5-3 0,-1-5-6,5-3-16,4-7 0,2-2-97,-3 0-181</inkml:trace>
  <inkml:trace contextRef="#ctx0" brushRef="#br0" timeOffset="210111.1805">15467 7859 149,'0'0'103,"0"0"-42,0 0-41,0 0-2,0 0-1,0 0-13,22-6 18,3 6-1,3 0-19,8 0 27,6 0-25,6 0 4,1 0-4,0 0-1,-10 0-6,-6 3 2,-14 6-51,-8 0-46,-11 1-65</inkml:trace>
  <inkml:trace contextRef="#ctx0" brushRef="#br0" timeOffset="212775.2506">16688 8094 97,'0'0'88,"0"0"-31,0 0-29,0 0 16,0 0-15,0 0-13,-67-74 20,59 68-4,1 3 4,1 2-7,-1 1-28,-5 0-2,-1 1 0,-7 14 1,4 5-3,-2 4 3,6 0 0,-1 5-1,4 2 3,1 1-10,3-1 6,4-2 2,1-5-1,0-2 1,0-2-4,6-5-7,6-1-10,1-8 16,1-5 3,5-1 4,2 0 13,3-13-7,1-5 2,1-5 3,-4-4-7,-4-1-8,1-6 2,-4-2 0,-1-3 14,-5-2-14,-5-4 0,-1-3 11,-1 0-10,-2 0 17,0 7 14,0 3-13,0 7 28,0 8-25,0 8 0,0 8 20,0 5-26,0 2-5,0 0-11,0 4-16,-5 22 15,-2 18 1,-4 16 1,2 13 0,5 2 3,2-5-4,2-6 0,0-12 1,8-8-9,8-3-8,1-7-55,5-5-46,-1-5-110</inkml:trace>
  <inkml:trace contextRef="#ctx0" brushRef="#br0" timeOffset="213217.1845">16253 8574 249,'0'0'134,"0"0"-130,0 0-4,0 0 30,91 6-6,-57-1-9,8-1 25,8 1-25,7 0 1,6 2-4,4-4 1,6-2 12,5-1-20,1 0 7,-8 0-12,-11 0 0,-15 0-15,-15 0-70,-11 0-39,-13 0-48</inkml:trace>
  <inkml:trace contextRef="#ctx0" brushRef="#br0" timeOffset="214424.1861">16472 9029 147,'0'0'41,"0"0"-24,0 0 4,0 0-17,0 0 7,0 0-11,-66-8 2,52 14 7,2 5-9,-2 1 0,2 3 11,-1 4-8,1 6 27,1 1-19,2 3 7,4 0 9,3-1-11,2-2 1,0-2 2,0-7-16,12-2-6,1-8 3,5-1 0,2-4 20,2-2-17,3 0 18,4-15-10,-1-6-8,-1-5-2,-4-5-1,-4-3-3,-2-2 3,-7-3 1,-3 1 3,-4-1-4,-3-2 9,0 0-9,0-2 34,0 3-11,0-1-3,0 3-9,0 7 14,0 3 9,0 10-13,0 8 25,0 7-19,0 3-17,0 0 3,0 0-13,-3 13-12,-1 20 12,-1 16-9,0 7 9,5 4 0,0-4 0,0-7 0,7-5 4,5-7-4,2-4 0,1-4-10,3-5-7,-3-4-33,6-10-68,0-7-14,2-3-137</inkml:trace>
  <inkml:trace contextRef="#ctx0" brushRef="#br0" timeOffset="214837.2104">16980 8781 16,'0'0'316,"0"0"-233,0 0-32,0 0 15,0 0-33,0 0-30,0 14-3,0 18-3,0 10 0,0 2 6,-5 1 6,0-5 10,2-2-15,3-3-2,0-5 8,0-1 1,0-4-21,9-1 10,5-3 0,-4-1 0,2-7 0,2-5-2,2-6-2,3-2-44,2 0 0,-1-4-10,1-10-79,-4-8-51</inkml:trace>
  <inkml:trace contextRef="#ctx0" brushRef="#br0" timeOffset="215121.1858">16708 8957 178,'0'0'187,"0"0"-163,0 0-4,0 0 13,79-7 37,-32 7-10,6 0-39,4-3 10,-2 0-31,-2-1 12,-5 1-11,-3-2-1,-8 4-12,-8-1-46,-10 0-96,-7 1-3</inkml:trace>
  <inkml:trace contextRef="#ctx0" brushRef="#br0" timeOffset="216238.1863">17378 7722 211,'0'0'74,"0"0"6,0 0-10,0 0 24,0 0-38,0 0-17,0-11-31,0 11-6,0 0-4,0 7-12,0 14 14,0 7-9,0 10 13,0 4-4,0 11 0,0 5 9,0 2-13,-3-2 4,0-5 0,1-7 9,2 1-5,0-1-4,0 1 0,-1-2 6,-1-6-6,1-4 0,1-5 6,0-7-19,0-5-7,0-10-89,7-8-130</inkml:trace>
  <inkml:trace contextRef="#ctx0" brushRef="#br0" timeOffset="216951.6726">17734 7827 212,'0'0'76,"0"0"-18,0 0-33,0 0-7,0 0-10,0 0-4,-36 98 27,36-55-16,0 3-1,0-3 17,11-3-21,7-6 7,0-6-17,4-6-6,0-4 6,3-6 0,1-6 5,4-4 13,3-2-9,0 0 0,0-14-8,-2-4 10,-4-4-11,-6-4 6,-2-4-5,-9-3 0,-2-4 5,-3-3-6,-4 1 5,-1-3-5,0 3 0,0 2-2,0 6-8,0 7-57,0 7-84,0 10-123</inkml:trace>
  <inkml:trace contextRef="#ctx0" brushRef="#br0" timeOffset="217540.188">17897 7912 205,'0'0'103,"0"0"-43,0 0-28,0 0 29,0 0-22,0 0 1,0-28-40,0 45-24,0 16 24,0 14 6,0 7 0,0 3 21,0-2-13,0-6-3,-3-3 3,0-7-7,-2-2-1,4 1-6,-4-2 0,1-3 4,1-4 0,-1-5-4,1-3 0,1-5-7,1-7 6,1-2-60,0-7-71,0 0-101</inkml:trace>
  <inkml:trace contextRef="#ctx0" brushRef="#br0" timeOffset="221865.424">18337 7907 92,'0'0'133,"0"0"-91,0 0-26,0 0 16,0 0-32,0 0 2,0 0-2,15 0 11,-5 5 16,5 1 2,-1 3-18,3 0 3,3 3-14,4 0 8,1 2 1,4 1-8,0 1 2,0-1-3,-3 2 0,-1-2-3,-3-3 2,-3 0-1,-2-3 2,-1 0 3,-5-5-2,-1 1-1,-4-2 2,-3 0-4,0 0 1,-3 0-11,0 0 6,0 5 12,0 0-4,-2 5 3,-7 2-3,-5 1 6,-2 0-8,-3 4-2,-3 0 2,-2 1 20,-2 0-7,-2 0-3,0 0-4,-2 0-5,3 0-1,0-1-8,4-2-48,4-3-93</inkml:trace>
  <inkml:trace contextRef="#ctx0" brushRef="#br0" timeOffset="223791.1908">19222 7975 161,'0'0'23,"0"0"-8,0 0 25,105-12 4,-63 6-10,0 0-32,0 3 11,-5 0-12,-4 0 9,-8 3-15,-6 0 5,-9 0-56,-10 0-67,0 3-36</inkml:trace>
  <inkml:trace contextRef="#ctx0" brushRef="#br0" timeOffset="224063.1748">19308 8160 176,'0'0'35,"0"0"46,81 0-21,-46 0-27,7-6-18,-3-4 13,0 2-24,-8 2-1,-7 2-3,-6 1-103,-7-1-95</inkml:trace>
  <inkml:trace contextRef="#ctx0" brushRef="#br0" timeOffset="224782.625">20251 7618 192,'0'0'141,"0"0"-73,0 0 6,0 0 11,0 0-34,0 0-17,0-5-34,0 10-9,0 20-12,0 7 21,0 11 15,0 2-14,0-2 18,0-1-4,1-2-10,3-3-5,-1-2 0,0 1 4,-2-3-4,-1-3 0,0-2 0,0-9 0,0-6-95,0-6-37,6-7-141</inkml:trace>
  <inkml:trace contextRef="#ctx0" brushRef="#br0" timeOffset="225255.1921">20271 7874 229,'0'0'75,"0"0"-36,0 0-23,0 0 3,0 0-13,0 0 1,65-26-9,-42 26 2,-1 0 0,-1 0 6,0 0-4,1 0-2,-4 0 0,1 0 6,1-3-7,-10-2 1,2-5 0,-5 0 14,-3-5-11,-3-2-2,-1-3 3,0 1 7,-1 1-11,-7 1 8,1 4 7,2 2 40,2 7-9,2 1-8,1 3 8,0 0-44,0 0-2,0 6-3,0 18-22,0 8 21,0 7 7,0 1-3,1 1 1,2-1 4,-1 3-9,1-2 4,-2-1 0,2-4 3,0-3 0,-2-4-6,1-6-43,1-5-90,2-10-68</inkml:trace>
  <inkml:trace contextRef="#ctx0" brushRef="#br0" timeOffset="226680.2229">20939 7506 188,'0'0'68,"0"0"1,0 0-2,0 0 4,0 0-69,0 0-2,0 0-10,0 55 10,0-14 23,-5 5-8,1 6 5,-2 0 22,0 1-31,3-2 5,0 3-16,2 4 10,-1-3-3,-1 1-4,0-8-2,0-6-1,1-3 11,1-4-11,-3-8 0,4-6-10,0-5 7,0-6-92,9-9-90,9-1-117</inkml:trace>
  <inkml:trace contextRef="#ctx0" brushRef="#br0" timeOffset="227394.1896">21288 7653 237,'0'0'118,"0"0"-89,0 0-25,0 0 12,0 0-14,0 0 22,-18 89-13,18-56 29,0-2-27,2 1 8,7-4-12,3 1-9,4-2-6,5-3 6,1-2 13,4-9 8,2-5-20,2-7 12,0-1 2,1 0-9,-1-18-6,-3-3 7,-4-3-5,-3-3 17,-4 0-17,-5-2 2,-5-1-4,-3 1-7,-3 2-35,0 3 1,0 6 9,0 3-31,-2 4-53,-5 4-160</inkml:trace>
  <inkml:trace contextRef="#ctx0" brushRef="#br0" timeOffset="227860.2006">21409 7775 211,'0'0'112,"0"0"-57,0 0 19,0 0-48,0 0-25,0 0-2,8 28-4,-4 1 5,-3 7 29,1 5-7,-2 3 3,0 2-25,0-4 10,0-3-4,0-4-4,0-9 0,0-1 3,0-5-4,0-5-2,0-4-15,0-4-74,4-7-76</inkml:trace>
  <inkml:trace contextRef="#ctx0" brushRef="#br0" timeOffset="228532.1979">21759 7799 151,'0'0'270,"0"0"-225,0 0-43,0 0 37,0 0 10,0 0-28,3-5-19,2 5-2,1 0 0,2 0-6,5 5 14,0 2-8,3 4 0,4 1 11,1 0-14,0 3 3,1 2 0,2-4 0,0-1 10,0 0-10,-3-6 0,-2 3 0,2 0-9,0-1 12,3 1-3,0-5 16,-4-1-2,-8-1-10,-5-2-4,-7 0-5,0 1-2,0 2 7,0 7 0,0 3 6,-7 5 7,-7 2-13,-4 4 0,-5-2 10,-3 4-9,-4 0-1,-2-1 5,1 0-10,-2 0 10,3-2-5,5-4 0,4-1-48,3-2-6,5-2-72,2-5-184</inkml:trace>
  <inkml:trace contextRef="#ctx0" brushRef="#br0" timeOffset="233649.7139">14352 7548 151,'0'0'91,"0"0"-64,0 0 16,0 0 1,0 0-34,0 0 19,0 0-29,2-2 3,-2 2-7,1 0 1,-1 0 3,3 0 0,2 0 0,-4 0-4,1 0 4,2 6 0,-3 5-15,2 3 20,2 12-5,1 7 10,1 14 0,5 9 21,-1 10-7,-1 8-1,0 2 29,-2 1-19,0-4-5,2-7-15,-3-8-4,1-5 17,-1 0-21,-5-1 3,5 1-2,-4 0 4,0-2-10,0-1 0,0-4 8,-1 0-1,-2-4-7,0-2 2,0-4 1,0-6-1,0-5-2,0-7 0,0-3 1,0-5-5,0-3 4,0-2-41,0 0 18,0-4-24,0 1 19,0-1-23,-2-1-46,-1 0-39,0 0-64</inkml:trace>
  <inkml:trace contextRef="#ctx0" brushRef="#br0" timeOffset="235764.5808">14261 7514 87,'0'0'102,"0"0"-92,0 0 21,0 0-5,0 0 10,0 0-13,0-5-15,0 2 18,3-2-19,6 2-4,4-2 20,4 1-20,5 1-1,4-4 8,5 2-3,0 0-5,2-1 12,0 1-8,0 3 10,0-3-12,1 1-4,3 0 8,3 0-2,4 1-6,6 0 0,4-1 0,0 1 6,3-2-4,-1 2-2,4 0 0,-2 2 8,0 1-10,-1 0 2,-3 0 0,-1 0 0,-2 0 2,-1 0-2,0 0 0,8 0 7,6 0-8,4-5 1,0 2-4,1 1 0,1-2 4,5 1 0,5 0 0,2-1 2,-1 2-2,1-1 0,-7 3-2,-3 0-5,-4 0 7,-7 0 0,-5 0 1,-3 3 3,-6 2-7,1-2 3,-2-1-3,6 1-2,0-1-4,4 1 9,-1-3 0,-1 0-9,-2 0 8,3 0-4,4 0 5,6-5 0,8 0 0,5-1 0,7-1-1,4 1 7,4 1-7,1-2 1,-5 3 0,1-1-5,-2 3 10,-1-3-5,-1 2 0,-4 0 1,-4 0-3,-1 1 1,0-1 1,1 0-3,-1 0 3,0 2 0,-1-4 1,2 1 3,0-1-4,-6-4 0,3 2 0,1-3 0,-1 0 4,7-1-2,-1 1-4,-1-1 5,3 0-4,1 0 1,4-3-4,3 1 4,-1 1 0,-1-2 3,-1 2 6,0 3-6,-2-1 1,0 0-4,3 0 0,4-1 5,1 1-5,1-1 0,-2 1 1,-2-2 1,0 1-4,1 1 2,-1 2-1,-1 4-3,-1-2 6,-1 4-2,-1-4 0,-3 1 1,4 0-1,1-5 0,2 3 2,2-2-5,-1 1 3,-1 1 0,2-2 0,1 3 5,-3 2-8,-2-3 3,-6 6-5,-6 1-1,-4-2 3,-11 2 3,-8 0 0,-5 0 2,-7 0-3,-2 0 1,-7 0-2,-5 0-4,-5 0 6,-10 0 0,-5 0-3,-7 2-4,-1-2-13,0 0 4,0 0 16,0 1 28,0 3-28,0 0 0,0 3 4,-4 3 0,-2 1-4,-4 2 0,5 2 1,1 3 2,-1 4-3,2 7 0,-5 5-1,0 7 8,0 8-10,-1 1 5,-3 4-2,0 2 21,-1 2-18,-3-3 1,5-2 6,1 1-1,2 1-9,5 0 0,-1 2 3,1 0 20,3 1-14,0 3 0,0 4 18,0 0-21,0-2-5,0-3-1,0-4 5,0-3-3,0-2-2,1-2 0,-1 3-1,0-3 8,0 1-7,0 0 0,0-4 0,0-1 5,0-3-5,0-2 4,0-6-4,0-2 4,0-5-4,0-4 0,0-1 5,0-1-7,0-1 2,0-5 0,0 0 0,0-4 0,0-4-36,0-3-32,0-4-49,0 0-51</inkml:trace>
  <inkml:trace contextRef="#ctx0" brushRef="#br0" timeOffset="239142.3683">14495 8839 6,'0'0'93,"0"0"-58,0 0-8,0 0 18,0 0-16,0 0 12,0-6 3,0 4-43,-1 1 20,-2-1-13,0 2 24,3-1 16,-3-1-22,3 2 0,0-1-7,0 1-13,0 0-4,0 0-2,0 0 4,0 0-12,0 0-4,-2 0 10,-1 4 0,-1 9 4,-1 3 2,-1 4-4,-1 1 0,4 3-7,-1 1 18,1 3-11,1-3 0,1 2 1,1-1-1,-2-2 0,2 0 1,0 0-7,0-1 9,0-1-3,6 3 0,-4 3 0,-2-3 0,0 2-2,0-6 4,0-3-1,0-3 7,0-1-8,0 1 0,0 2 2,0-4-10,0 1 8,0 0 0,0-4 1,0 1 3,0-4-4,0-3 0,0-2-15,0-2-1,4 0 7,5 0 9,0 0 8,1 0-6,2 0-2,2 0 0,2 0-2,1 0 1,0 0-13,1 0 14,0 0-3,-3 0 6,3 0 1,0 0-4,4-2 0,4-1-2,2 1 2,2-3 0,-5 4 1,-5 1 3,-4 0-7,-5 0 3,-1 0-27,-3 0 23,1 0-5,0 3 5,-1 0 4,-3-2 1,2 3-1,-3-2 0,0 3-22,0-2 20,-3-2 1,2-1 1,-2 0 3,0 0 0,1 0-3,-1 2 0,2-2 3,-1 0-4,2 0 1,1 2 0,1 0 0,1-1 1,-1 1-1,-1-2 3,3 1-1,-1 1-2,3-2 0,4 2 0,3-2 6,3 0-4,2 0-2,0 0 5,0 1 1,-3 1-7,-2-1 1,-1 2 0,4 1 9,-2-1 2,2 1 2,0 0-12,1-1 5,4-1-6,1 2 0,3-4 1,-1 1 0,0 1 2,-3 0-3,0 1 0,0-1 3,-3 0-6,-5 1 3,0-1 0,1 2-9,-2-1 9,0 0 0,3 1 9,1-3-9,7-1-2,0 0 0,4 0 2,2 0 1,-1 0 8,0 0-8,-1 0-1,-2 0 0,4 0-5,1 0 5,1 0 0,3 0 1,5 0 0,1 0-1,3 0 0,2 0-1,0 0-1,-2-1 2,0-1 0,-1 2 0,1 0 3,-1 0-3,1 0 0,-1 0 7,3 0-9,0 0 2,1-2-2,2 1 2,2-4 0,6 2 4,2 0-9,1 0 14,1 2-13,-3 0 4,-4 1-2,1 0-4,3 0 10,1 0-4,3-2 2,2-1 3,1 1-10,0-1-1,-1 2 6,2-2 5,-2 1-5,0-2 0,-1 1-2,1-2 7,0 1-5,1 1 0,4-2-1,-1-1 1,1 0 4,-2 0-4,-1-3 0,-3 2 1,4-1-3,-2 0 2,-1 1 0,1 1-5,-5 0 5,-2-1 0,-3-1 5,0 2-5,-4 2 0,-1-3-4,-2 3 5,2-2-1,0 0 0,2 1 4,3-2-8,3 1 13,-1-1-14,-1 4 5,0-2 0,4-3-6,2 0 12,3-5-5,6 4-1,2 0 1,1-1-7,3 2 6,3-1 0,6 2-2,-3-1 2,6-1 0,0-1 6,0 3-1,5 0-10,-2 0-2,-2 2 7,1-3 7,-4-1-7,2 3 1,-2-2-5,-1 4 9,-1 2-6,-5 0 1,-1-1-4,-4 1 1,-1 1 6,-1-1 0,5 0-3,-1-2 3,-5 0-5,-4-4 2,-4 0-8,-1 1 5,-1-1 3,-1-1 0,-4 0 0,-3 2 3,-2-2-6,-5 1-5,-6 2-1,-4 0 9,-9 1 3,-5 2 0,-4-1-6,-9 3 8,1-1-9,-2 2 4,2-3 0,5 0 2,3-2-2,-2 0 0,1 0 1,-3 2 2,-2 0-5,2 1 2,-2-1 0,4 0 2,-2 2-2,3-2 0,0 2 3,-2-1 1,1 0-6,-1 1 4,3 1 2,0-2 3,-2 2-6,-2 0-1,-8 0 0,-8 0-19,-1 0-62,0 0-57,-20 0 38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49:38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23501 7808 18,'0'0'45,"0"0"12,0 0-13,0 0 15,0 0-20,0 0-13,0 0 5,0 0-19,0 0 0,0 0 1,0 0-13,0 0-6,0 0-2,3 0 8,14 1 11,12 1 28,8-2-28,11 0 8,12 0-13,8 0-2,7-2-4,5-4 5,7 1-5,4-3 3,9 2-3,0-1 2,6 0 3,3-2-5,4 0 0,-1-1 1,-5-1-8,-11 5 7,-18 2 0,-20 4-4,-21 0 4,-16 0-15,-15 0-29,-6 3-57,0 1 71,0-1-31,-11-2-51</inkml:trace>
  <inkml:trace contextRef="#ctx0" brushRef="#br0" timeOffset="681.6035">26147 7443 181,'0'0'52,"0"0"-14,0 0 35,0 0 2,0 0-21,0 0 14,-1-7-37,10 6-14,12-1-17,8 1 3,6-1 0,4 2-1,2-1-2,1 1 0,2-2-1,0 2-12,0 0-38,-4-1-11,-5 1-16,-9 0-126</inkml:trace>
  <inkml:trace contextRef="#ctx0" brushRef="#br0" timeOffset="1016.8958">26307 7516 1,'0'0'85,"0"0"-32,0 0 11,-11 89-31,11-64-6,0 2 16,0-1-23,0-2 16,0-4-7,-3-2-25,0-3-7,-4-2 3,4-1 0,0-3 15,2-1-15,-1-1-29,1-2-29,-4-2 6,-1-3-119</inkml:trace>
  <inkml:trace contextRef="#ctx0" brushRef="#br0" timeOffset="1276.9119">26041 7858 69,'0'0'72,"0"0"-54,0 0 62,0 0 21,0 0-54,102 25 6,-62-24-23,3-1-14,2 0 13,3 0-26,0 0 3,1 0-2,-6 0-4,-4 0-3,-7 0-69,-9 0-31,-8 0-58</inkml:trace>
  <inkml:trace contextRef="#ctx0" brushRef="#br0" timeOffset="1810.1782">25754 7314 332,'0'0'46,"0"0"-42,0 0-4,0 0 0,-78 92 10,52-53-7,6 4 29,2 1-16,6 3-11,7 0 8,5 1 0,0-4-12,9-1-1,15-2 0,8-2 0,6-1 0,5-2 3,4-1 0,5-10-3,3-4-27,6-12-8,8-9-84,3 0-80</inkml:trace>
  <inkml:trace contextRef="#ctx0" brushRef="#br0" timeOffset="2197.1578">27038 7292 317,'0'0'40,"0"0"-40,0 0-24,0 0 21,0 0 3,0 0 25,11 117 36,-11-65-18,0 4-8,0-1 15,0-3-38,0-2-10,-5-3 9,-4-2-10,-7-3 1,-2-2 8,-9 3-10,-8 0-1,-6 1-55,-9-4-56,-3-3-108</inkml:trace>
  <inkml:trace contextRef="#ctx0" brushRef="#br0" timeOffset="6542.2027">4801 11037 136,'0'0'87,"0"0"-35,0 0-13,0 0 28,0 0-38,0 0-13,0 0-8,0 0 7,4 19-15,1 10 38,-2 3-24,3 2 7,-1 2-5,0-2-6,-2 4-4,0-2-5,0-1-1,-3-3 0,3-7 5,-3-1-3,0-3-2,0-1 0,0-4-2,0-7-56,0-4-76,3-5-100</inkml:trace>
  <inkml:trace contextRef="#ctx0" brushRef="#br0" timeOffset="7095.1712">4869 11005 82,'0'0'104,"0"0"-54,0 0-12,0 0 24,0 0-61,0 0 1,30 0-4,-11 14 4,4 7 22,4 4 1,0 4-10,-2 4 25,2 0-36,-2 2 5,-1-1-3,2 1 10,0-4-12,-2-2-4,1-2 1,-1-4 12,-3-5-3,0-3-10,-7-6 0,-3-1 13,-3-4-13,-2-3 0,-3-1 3,2 0 30,0-12-21,0-10 32,-1-11-37,-2-2 7,-1-4-12,-1 0-2,0 1 0,0 2 4,-4-1-4,-5 3 0,-3 1 0,0 5 3,6 2-6,-3 3 3,6 7-2,0 1-7,3 5-36,0 6-24,0 4-9,0 0-62,0 0-88</inkml:trace>
  <inkml:trace contextRef="#ctx0" brushRef="#br0" timeOffset="8178.1268">5705 11119 94,'0'0'105,"0"0"-82,0 0 48,-81 0-8,65 0-10,1 0-13,0 6-39,4 8-2,4 4-3,-2 2-1,3 2 0,3 2 5,2 0 0,1 1-1,0-3-6,7-3 6,5 0-19,0-6 15,3-4 1,-2-1 4,1-4 0,-1-4 17,1 0-12,-1 0 6,-1-15-11,-1-4 7,-4-2-21,-4-4 19,-3 4-7,0-3 2,0 2-22,0 3 16,0 3 6,0 3 0,0 2 3,0 0-3,0 0 0,7 0 1,4 2 1,5-1-2,1 3 0,5 3 2,2 4 2,-2 0-4,4 3-2,-7 10 1,3 5-4,-7 0 5,0 0 7,-1 2-6,-5-1 15,2-2-14,0-2 3,2-2-5,1-3 0,-2-1-3,3-2 3,-5-2 0,3-2 4,-2-3-2,4 0 3,3 0 14,-2-13-16,4-7 1,-4 0-4,-4-1-1,-4 3-2,-4 3 3,-4 4 0,0 4 19,0 3 18,0 2 12,0 1-10,0 1-30,0 0-8,0 0-1,0 8-4,0 10-10,0 2 11,13 0 2,1-1-4,7-2-9,-1-4 11,-3-2 3,1-7 0,-3-1 8,1-3 4,-2 0-11,5-16 6,-5-10-1,-3 1-11,-6-4 5,-5 2 0,0 2 1,-5-1 10,-6 3-14,0 5 3,5 6 0,4 4 31,1 7-10,1 1-2,0 0-19,0 0-32,9 11 19,10 2 13,1 0 0,4 0-9,1-6 6,0 1-35,-2-5-35,5-2-65,-7-1-108</inkml:trace>
  <inkml:trace contextRef="#ctx0" brushRef="#br0" timeOffset="8427.1717">6757 11256 390,'0'0'141,"0"0"-141,0 0-3,0 0 3,0 0 0,0 0 3,-26 78 5,14-55-1,-4 3-2,-5 1-5,-3 0 0,-1-3-63,5-6-139</inkml:trace>
  <inkml:trace contextRef="#ctx0" brushRef="#br0" timeOffset="9939.2423">9142 11047 205,'0'0'21,"0"0"-6,0 0-14,0 0 23,0 0-14,0 0 16,15 12 10,-3-12 13,3 0-2,1-3-21,1-9-14,4-3 1,-2-2-7,-2-1-10,-3-3 4,-5 0 0,-3 0 5,-6 1 1,3 2-4,-3 5 10,0 4 1,0 3-12,0 5 47,-1-1-34,-1 2 23,1 0-25,1 0-11,0 0-2,-2 16-28,2 10 29,0 5 0,0 0 8,0-3-15,3 0 7,8-6 0,4-2 1,-2-2 3,5-5-7,-3-1 3,1-2-1,1-5-8,-2-3 4,2-2-43,-3 0-50,1-3-63,-2-10-128</inkml:trace>
  <inkml:trace contextRef="#ctx0" brushRef="#br0" timeOffset="10244.3839">9318 10615 360,'0'0'74,"0"0"-12,0 0-22,0 0-1,0 0-17,0 0-18,-9-11 10,9 11-14,0 0-9,0 0-22,0 0-159,0 10-150</inkml:trace>
  <inkml:trace contextRef="#ctx0" brushRef="#br0" timeOffset="25868.0105">9703 10942 100,'0'0'104,"0"0"-100,0 0 2,0 0 41,0 0-29,0 0-5,0 0-3,0 0 0,21 3 3,-15-3 20,5 0-26,-1 0 22,0 0-28,1 0 8,2-2-3,-1-7 3,1 2-9,-2-6 0,1 3 0,0-4 7,-5-4-7,1 0 0,-4-6 3,1 0 5,-1 0-9,-4-3 1,0-5 0,0 2 31,0 0-28,0 2 7,-7 2 25,5 2-32,-1 3 27,0 4-15,0 5-4,2 5 28,-1 5-27,1 2 1,1 0-8,0 0-5,-2 0 0,2 0-2,0 0-12,-1 0 8,1 0 0,0 18 6,0 8 2,0 10 2,0 8-7,0 2 3,3 4 0,1 1 0,-1-4 3,0-1-1,-1-8-2,-1-8 2,1-4-2,-2-7 0,0-3 0,0-3-3,0-4 3,0-3 0,0-3 0,0-3 6,0 0-6,0 0 0,3 0 2,-3 0 3,0-7-5,0-9-10,0-2 7,7-1-23,-2 1 16,1 1-9,3 1 0,1 4 15,2-1 4,-3 3 0,3 4-2,-5 3-4,1 3 5,2 0-6,1 5-9,-1 11 7,2 7 7,-3 2 2,0 2 0,1 2 1,-2-2-1,-2-5 0,1 0 1,1-9-4,2 0 3,1-6 0,-4-3 0,5-4 0,-3 0-97,0-13-114</inkml:trace>
  <inkml:trace contextRef="#ctx0" brushRef="#br0" timeOffset="26344.5878">9772 10714 114,'0'0'174,"0"0"-94,0 0-44,0 0 34,0 0-19,0 0-16,10-19-25,8 13-10,9 0 0,3 0-2,3 0 6,1 1-8,2 1 4,-1-1 0,0 2-6,-2 2-29,-7 1-75,-7 0-123</inkml:trace>
  <inkml:trace contextRef="#ctx0" brushRef="#br0" timeOffset="28203.6935">10831 10868 232,'0'0'69,"0"0"18,0 0-1,0 0-48,0 0-1,0 0-10,-21-45-10,12 39 4,-1 0-21,-4 4 0,-3 2 0,-5 0 2,-3 0-4,-5 5 2,2 9-1,3 2-2,1 4 3,6 5 0,0 2-1,6 3-1,6 2-3,-1-2 5,7 0-5,0-4-3,4-4 8,16-2 0,2-7-13,0-4 11,1-4 1,-1-5-3,5 0 4,-2-8 3,2-13-3,1-4 0,-2-11-6,-1-4 2,-4-1 4,0 0 0,-8-2 0,-4 1 7,-7 2-7,-2-2 0,0 2 4,0 3 4,-3-1-8,-5 5 9,4 3-5,1 4 31,1 7-26,1 4 6,-1 10 17,1 2-18,-2 3-2,2 0-12,1 0 0,0 15-11,-3 15 3,1 11 8,1 8 3,-1 4-1,2-1-2,0-2 0,0-2-2,13-5-4,1-5 6,2-7 0,-1-5 0,1-5 0,0-3-2,0-4 2,0-6-28,4-5-14,3-3-63,0 0-60,-1-7-177</inkml:trace>
  <inkml:trace contextRef="#ctx0" brushRef="#br0" timeOffset="28990.2921">11235 10365 267,'0'0'67,"0"0"-1,0 0-17,0 0-3,0 0 31,0 0-33,-6-13-22,6 13-15,0 0-3,0 0-4,0 0 0,0 19-21,0 22 18,0 17 3,6 9 0,0-1 2,0-6 5,2-9-7,1-4 0,-2-3 2,-1-3 3,-1-4-4,3-1-1,0-2 1,-5-3 5,5-3-6,-7 0 0,-1-7 1,0-2-15,0-5 7,0-7-33,0-4-30,0-3-136</inkml:trace>
  <inkml:trace contextRef="#ctx0" brushRef="#br0" timeOffset="29630.0113">11574 10403 269,'0'0'94,"0"0"-87,0 0 40,0 0-2,0 0-35,0 0 1,-18 33-11,15 1 0,2 10 2,1 0 6,0-1-8,0 1 0,14-6 10,5-4-10,1-3 10,3-4-7,2-6 5,5-5-5,3-5-3,2-8 0,3-3 17,-4-2-13,1-16 0,-6-4 0,-6-6 14,-5-3-12,-7-2-4,-3-5-2,0-2 8,-5 1-10,-2 1 2,-1 5 0,0 4 8,0 5 2,-6 6-10,5 5 0,-1 6-47,-1 3-43,3 2-132</inkml:trace>
  <inkml:trace contextRef="#ctx0" brushRef="#br0" timeOffset="30117.7712">11723 10518 168,'0'0'74,"0"0"-11,0 0-21,0 0-1,0 0-21,0 0 8,0 0-28,0 17-8,0 16 8,0 6 5,0 8 17,0 3 30,-1-2-30,-5 0 1,3-4 1,0-5-24,1-5 11,2-3-11,0-7 3,0-5 1,0-4-4,0-2-5,0-5-3,0-2-59,0-2 2,0-3-71,0-1-52</inkml:trace>
  <inkml:trace contextRef="#ctx0" brushRef="#br0" timeOffset="31072.2025">12117 10459 222,'0'0'96,"0"0"-88,0 0-7,0 0-1,0 0 16,0 0 0,88 16 15,-61-8-13,0-1-7,0-1 19,-2-1-26,-1-2-2,-5 1 5,-1 1-1,-4-2-8,-1-1 2,-7 2-1,-3 0-2,2 4 3,-4 1 0,-1 1 1,0 7 9,0-1-3,-1 5 9,-10 1-1,-4-1 21,-1 3-24,-5 1-5,-4 1 13,-5 1-19,-3 0 6,2 2-7,-2-1 2,3 0 3,5-3-5,2-3 0,7-1-1,5-5 0,8-4-36,3-8-115,0-4-164</inkml:trace>
  <inkml:trace contextRef="#ctx0" brushRef="#br0" timeOffset="32584.2936">10043 11397 206,'0'0'49,"0"0"-12,0 0-8,0 0 0,0 0 12,0 0-22,41-5-2,-16 0 18,3 1-34,4 2 4,2 0 7,6 2-5,7 0 7,12 0-13,13 0 3,17-1 15,10-3-13,13-4 7,4-3-13,8 4 4,1-2-8,1 3 4,-7 5 0,-13-1 4,-12 2-3,-8 0-1,-11 0 0,-8 0 0,-1 0-4,-11 0 4,-9 0-11,-10 0-10,-11 0-38,-11 0 2,-8 2-17,-6-1-64,0 0 21</inkml:trace>
  <inkml:trace contextRef="#ctx0" brushRef="#br0" timeOffset="34024.2054">10832 11730 60,'0'0'82,"0"0"-51,0 0 24,0 0-2,0 0-46,0 0 18,0-7-25,2 8 1,1 16-1,3 7 22,2 6 11,-1 6 2,0 6-24,4 2 23,2 4 19,-2 3-47,-2-1 20,-2 1-24,-1-6 10,-3-4 5,0-5-9,0-3-9,-3-4 1,3-5 0,-3-3 1,0-6-1,0-6 0,0-3-55,0-6-92,3 0-75</inkml:trace>
  <inkml:trace contextRef="#ctx0" brushRef="#br0" timeOffset="34734.2318">11237 11732 220,'0'0'131,"0"0"-54,0 0-23,0 0-23,0 0-31,0 0-6,0 24-13,1 6 19,5 8 17,2 2-15,8 3 43,2-1-20,6-3-19,3-1 4,4-9-10,2-1 7,1-7-4,2-9 1,0-8-1,-2-4 15,-1 0-12,-2-19-1,-1-9-5,-3-3-4,-4-6-1,-4-3 2,-7 0-4,0 1-2,-12-1-28,0 4 14,-5 4 14,-13 4-21,-1 5 20,1 5-20,3 5-18,5 3-55,-1 5-193</inkml:trace>
  <inkml:trace contextRef="#ctx0" brushRef="#br0" timeOffset="35141.2076">11470 11758 123,'0'0'75,"0"0"16,0 0-33,0 0 1,0 0-59,0 0 0,4 33 0,-1-2 0,1 5 24,1 3 24,0 2-32,-2 1 18,1 1-27,3-4 0,-1-2 11,-1-6-18,-1-1 5,1-4-3,-4-3 6,1-5-13,-2-4 5,0-5-41,0-6-29,0-2-69,3-1-64</inkml:trace>
  <inkml:trace contextRef="#ctx0" brushRef="#br0" timeOffset="35763.1901">11813 11730 178,'0'0'93,"0"0"-62,0 0 16,0 0 24,0 0-44,0 0 0,0-16-27,0 16-8,0 0 0,9 0 8,7 3 0,7 4 5,2 1-1,3-1-5,5 4 1,1-2 0,2 0 7,-4-1-7,-4 0 0,-6 2 0,-5-3 2,-4 2-4,-4-1 2,0-1-5,-3 1-1,0-2 6,-3 0 0,-3 3 1,0 1 11,0 1-7,-5 6-5,-9-1 8,-6 5-1,-5 4-6,-4 3 11,-2 2-5,-2 3 2,0-1-9,2-2 0,4-3 3,5-3-8,8-4 8,6-4-6,3-4-38,5-9-78,0-3-158</inkml:trace>
  <inkml:trace contextRef="#ctx0" brushRef="#br0" timeOffset="38934.3575">13175 11029 57,'0'0'191,"0"0"-157,0 0-10,0 0-23,0 0 32,0 0-18,0 0-13,30 1 47,-11-1-22,4 0-12,3 0-8,4 0-7,5 0 0,2 0 0,6 0-29,-6 0-88,-7 0-161</inkml:trace>
  <inkml:trace contextRef="#ctx0" brushRef="#br0" timeOffset="39174.9179">13215 11211 173,'0'0'126,"0"0"-124,0 0-2,0 0 3,0 0 46,0 0 8,69 6-44,-32-6 7,0 0-15,-2-7-10,-1 0-22,-4 3-66,-6 1-60</inkml:trace>
  <inkml:trace contextRef="#ctx0" brushRef="#br0" timeOffset="41371.1542">14789 10406 220,'0'0'81,"0"0"9,0 0-28,0 0 21,0 0-44,0 0-33,2-6-6,-1 15 0,4 13 0,2 13 8,-1 8-5,0 7 13,-3 5-9,2 2-4,-4 0 17,2-1-17,1-2-1,-1-2 0,-3-5 2,0-4-4,0-9 0,0-5-3,0-8-1,0-8-48,5-7-56,2-6-81</inkml:trace>
  <inkml:trace contextRef="#ctx0" brushRef="#br0" timeOffset="41875.1222">14901 10758 262,'0'0'17,"0"0"-3,0 0-14,0 0 12,0 0 11,91-10 17,-61 6-30,-2 3 0,-1-2-10,-4 0 2,-3-1 2,1-1-4,-4-1 0,-1-2 2,-2-2 6,-3-3-8,-3-4 0,-4 0 3,-2-2 13,-2-4 21,0 4-14,0-6 10,-2 3-27,-4 2 25,0 2-7,1 8-11,2 4 19,0 2-23,1 4 3,2 0-4,0 0-8,0 4-6,0 19-14,5 12 19,3 9-2,1 2 3,-3 0 0,-1-4-1,-2-1 2,-2-2-1,3-2 0,1-2 1,-2-5 5,2-3-6,-1-3 0,4-4-34,2-10-115,-1-8-105</inkml:trace>
  <inkml:trace contextRef="#ctx0" brushRef="#br0" timeOffset="42564.4989">15710 10800 212,'0'0'52,"0"0"-52,0 0 35,0 0 5,0 0-30,0 0 26,-96-16-26,74 20-2,-1 11 16,-1 5-15,8 5-5,3 2 2,4 4 1,1-3 9,2 1-16,6-5 1,0-5-4,0-2 3,10-8-2,6-4-1,4-5 6,0 0 7,7-5 14,-3-13-10,-5-5-1,-1-1-4,-3-3-9,-6-3 12,-2-6-10,-1-3 26,-1-5-28,2-3 2,-2 1 0,-2-1 4,-3 3-6,0 5 17,0 6-15,-11 6 38,4 6-22,-2 4-3,0 6 10,4 3-17,0 3-8,3 4 0,1 1-1,1 1-8,-2 25-4,2 15 13,0 10-3,0 5 7,0-1-4,0-4 0,6-1 0,0-6-3,3-5 3,1-2 0,4-8-8,2-6 13,0-5-5,8-8 0,2-5-66,7-5-4,2 0-94,0-15-146</inkml:trace>
  <inkml:trace contextRef="#ctx0" brushRef="#br0" timeOffset="42967.4652">16026 10446 210,'0'0'127,"0"0"-51,0 0-40,0 0 3,0 0-32,0 0 7,0 49-21,0-7 20,0 6-13,0 5 14,0-5-12,0 0 23,0-3-11,0-6-12,0-4 6,0-6-8,2-5 0,8-6 0,-1-5 7,2-2-14,-1-7 7,2-1-15,5-3 12,5 0-58,4-6 9,4-13-38,-1-4-133</inkml:trace>
  <inkml:trace contextRef="#ctx0" brushRef="#br0" timeOffset="43239.2327">15860 10717 206,'0'0'114,"0"0"-100,0 0-8,0 0 18,0 0-3,96-24 36,-54 18-30,2 2-15,1-2-12,-3 3 5,-6 2-10,-7 1-1,-9 0-90,-7 0-71</inkml:trace>
  <inkml:trace contextRef="#ctx0" brushRef="#br0" timeOffset="50023.2334">7959 12960 13,'0'0'47,"0"0"-21,82-12 30,-52 7-36,7 1-19,-2 2 20,-2 0-7,-1-1-8,-3 1-5,-2 2 1,-2 0-4,-1 0-4,2 0 6,1 0 0,0 0-10,4 0-78</inkml:trace>
  <inkml:trace contextRef="#ctx0" brushRef="#br0" timeOffset="50429.2271">7969 13204 166,'0'0'47,"0"0"-31,0 0-9,0 0 62,0 0-11,0 0 9,108 15-39,-63-15 0,1-1-19,2-9-4,-2 0 3,-1-1-5,-2 1-3,-7 1 0,0 0-9,-8 3-32,-7 1-31,-9 1-47,-2 1-39</inkml:trace>
  <inkml:trace contextRef="#ctx0" brushRef="#br0" timeOffset="50862.2272">8323 12718 101,'0'0'107,"0"0"-36,0 0 5,0 0-4,0 0 15,0 0-35,-18-12-31,18 12-21,0 9-31,8 14 23,11 2 1,8 5 14,7 1-8,5 0 9,1 0-5,-1-2 1,-3-1 3,-9 1-7,-2-3 12,-9-2-8,-5-1 11,-6 1-13,-5-2 3,0 4 5,-14 5-2,-16 3-4,-10 5-4,-12 1 5,-5-1-12,2-4-12,4-8-62,9-6-112</inkml:trace>
  <inkml:trace contextRef="#ctx0" brushRef="#br0" timeOffset="52929.6602">11483 12936 147,'0'0'77,"0"0"-60,0 0 17,0 0 23,0 0-43,-80-38 53,66 33-18,-2-2-32,-2 1-4,-3 5-13,-4 1 1,-1 0-2,-2 0 0,4 0 1,0 0 0,5 3 5,4 5-10,0-1 5,9 4 0,-2 0-5,4 5-6,1 3 10,3 2-7,0 2 4,0 1 4,7 2 0,5-4 0,3-2-1,2-4-2,-1-1 3,2-4 0,3-5-2,0-3 1,0-3 2,3 0 2,-1-9 0,0-8-2,-2-7-2,-2-4-1,-3-7 1,-2-4-4,-2-5 7,3-4-2,-5 0 0,-2 1 6,-4 4-7,-3 5 1,-1 5 0,0 3 17,0 4 11,-1 3-6,-3 7 22,1 2-34,0 10 19,3 2-3,-2 2-14,-1 0 13,3 0-25,-1 11-5,1 16 1,0 12-2,0 14 4,0 3 2,1 2 0,5-2 3,3-10-3,3-8 0,2-11-4,3-6-9,4-7 8,-1-6-48,4-7-39,1-1-31,-1-1-156</inkml:trace>
  <inkml:trace contextRef="#ctx0" brushRef="#br0" timeOffset="53579.2106">11838 12619 137,'0'0'91,"0"0"-32,0 0 10,0 0-23,0 0-45,0 0-1,-10 22-6,10 6 6,0 4 11,0 5-4,1-3-1,10-1 9,2 0-11,5-6 15,-2-2-18,5-7-1,-1-5 0,2-4 3,2-4-4,1-4 1,1-1 0,5-6 25,-1-12 0,4-12-21,-4 3 5,-6-4-2,0-1-7,-4-1 0,-4-2 0,-3 1 10,-6 3-10,-2 2 3,-2 1-3,-3 4-11,0 1-28,0 5-20,-6 8-66,-3 4-38</inkml:trace>
  <inkml:trace contextRef="#ctx0" brushRef="#br0" timeOffset="54082.2218">12044 12627 43,'0'0'133,"0"0"-102,0 0-27,0 0 8,0 0 7,0 0 7,-19 113 38,19-68-49,0 2 21,0 1-3,0-4-33,0-7 19,0 0-19,0-4 2,0-1 4,0-3-3,0 0-3,0-3 0,0-4 7,-2-4-23,-1-2 6,2-8-87,-1-6-47</inkml:trace>
  <inkml:trace contextRef="#ctx0" brushRef="#br0" timeOffset="54636.9092">11710 12491 101,'0'0'88,"0"0"-13,0 0-12,0 0-16,0 0 6,0 0-53,-3 18 0,3 12 0,0 9 8,0 9-1,4 3 11,1 2-12,1-1 23,0-2-21,-2-5-4,4-3 1,-4-3 2,-1-2-7,1-3 0,-2 0 6,-1-3-17,-1-2 4,0-2-50,0-5 1,0-4-57,0-7-105</inkml:trace>
  <inkml:trace contextRef="#ctx0" brushRef="#br0" timeOffset="55257.1359">12442 12578 101,'0'0'44,"0"0"-7,0 0 0,0 0 19,0 0-38,0 0-12,14 3 26,1 6-13,4 0 1,4 0-6,2 0-1,3 0 4,-1 0-16,3-1 0,-3-1 2,-5 1 1,1-1-7,-7-1 3,-4 2 0,-3-1 0,-3-1 0,-5 2-1,-1-2 1,0 1-12,0 4 12,-7 3 13,-11 5 3,-6 5 6,-3 3-21,-3 2 0,4-1 22,-1 1-23,1-2 10,1-3-10,0 0 0,1-1 2,3-2-2,3-3-12,6-3-94,5-9-180</inkml:trace>
  <inkml:trace contextRef="#ctx0" brushRef="#br0" timeOffset="55866.2231">10832 13321 285,'0'0'94,"0"0"-75,0 0-19,0 0-4,0 0-8,0 0 12,83 35 68,-34-29-26,6 0-18,5 2 15,10-3-33,10 3 7,13-2 7,13-6-12,10 0 14,14 0-17,9-14-5,1-4 0,-1 2 2,-17-1-4,-16 7-4,-18 2-17,-22 7 12,-17-1-15,-16 2-37,-14 0 11,-4 0-53,-7 0-7,-4-4-28</inkml:trace>
  <inkml:trace contextRef="#ctx0" brushRef="#br0" timeOffset="56600.4557">11428 13531 208,'0'0'135,"0"0"-134,0 0-1,0 0 3,0 0 27,6 96 19,-5-60-21,1 2 3,-2-2-28,0 0 3,3-2 3,-3-2-4,0 0-5,0-2 0,0-2 6,10 2-12,-2-2 6,4-4-5,-1 0 0,2-2-41,-2-1 4,-2 0-21,-3-6-51,-3-7-87</inkml:trace>
  <inkml:trace contextRef="#ctx0" brushRef="#br0" timeOffset="57163.7538">11932 13598 130,'0'0'127,"0"0"-109,0 0-10,0 0-3,0 0-5,0 0 19,0 77 1,0-47 27,0 0-20,7-5 7,6-3-2,4-2-30,3-4 4,5-2-6,2-5 6,4-6 9,5-3 4,3 0-14,4-9 3,-2-6 0,-6-3-8,-6-2 0,-4-2-16,-4-3 16,-6-5 0,0 0 1,-8-3 4,-2-1-3,-5 2-2,0 3 0,0 7 1,-5 7-10,-5 4-5,1 5-82,1 3-67</inkml:trace>
  <inkml:trace contextRef="#ctx0" brushRef="#br0" timeOffset="57570.2498">12172 13597 181,'0'0'132,"0"0"-86,0 0-46,0 0 0,0 0 0,0 0 0,-3 92 18,3-53 47,0 1-49,0 1 11,0-4-14,0 0-10,5-5 12,5-3-13,-2-1-2,2-6 6,0-2-2,-2-5-8,-2-5-58,0-7-111,-3-3-113</inkml:trace>
  <inkml:trace contextRef="#ctx0" brushRef="#br0" timeOffset="58093.5753">12510 13580 347,'0'0'12,"0"0"-5,0 0 23,0 0-22,0 0-6,0 0 7,59-1-7,-35 7 33,6 3-27,0 0-7,1-2 11,0 2-5,4-1-7,-2-1 0,-2 1 6,-3 1-10,-6-2 4,-5 1 0,-2-1-3,-6 1 3,-3 0 0,-3-3 0,-3 3-1,0 0-7,0 1 12,-2 4-4,-8 1 31,-8 3-21,-6 4-10,-10 2 3,-5 3 8,-7 1 4,-3-1-7,4-2-8,5-1 9,7-2-5,6-5-8,9-3-52,2-3-93</inkml:trace>
  <inkml:trace contextRef="#ctx0" brushRef="#br0" timeOffset="58761.2749">14049 12968 292,'0'0'58,"0"0"-58,0 0 0,0 0 18,0 0-8,0 0 1,115-12-11,-79 3 2,-2 1-8,-7 4-34,-9 4-93,-15 0-79</inkml:trace>
  <inkml:trace contextRef="#ctx0" brushRef="#br0" timeOffset="58954.2625">14094 13094 9,'0'0'152,"0"0"-122,0 0-14,0 0 35,0 0-8,0 0 46,45 9-20,-9-9-16,10-6-40,2-6-6,4 1-5,-3 3-2,-4 0-12,-6 2-107,-8 0-136</inkml:trace>
  <inkml:trace contextRef="#ctx0" brushRef="#br0" timeOffset="60773.1275">15589 12330 101,'0'0'62,"0"0"-49,0 0 2,0 0-6,0 0 3,0 0-6,0 29 43,0-6-12,0 4 8,0 2-7,0 4-5,4 0 8,4 2-35,-4-1 13,5-2-19,-3 0 8,3-1-2,-2-2-6,-4-1 0,2-2 3,-2-5 5,0-3-16,3-7-20,1-4-69,1-5-33,-2-2-79</inkml:trace>
  <inkml:trace contextRef="#ctx0" brushRef="#br0" timeOffset="61302.6277">15595 12542 13,'0'0'260,"0"0"-215,0 0-38,0 0 13,0 0-12,0 0-8,86-9 5,-50 6 1,4-2 6,-2 1-12,4-4 2,-1 2-2,1 0 6,-2 0-9,-4-1 3,-6-1-10,-8 0-1,-5 1-5,-8-4 16,-5-2-5,-2-2 4,-2 0-3,0-3 4,0-2 0,-9-1 15,0 0-5,1 3 13,4 6 19,1 5-4,1 5 19,2 0-10,0 2-38,0 0-2,0 0-7,0 12-9,0 17-2,0 9 15,0 4-4,0 4 14,0 0-7,0-4 13,0-2-17,0-2-3,0-5 0,0-3 7,0-3-14,0-7-6,0-5-83,2-9-80</inkml:trace>
  <inkml:trace contextRef="#ctx0" brushRef="#br0" timeOffset="62313.2211">16633 12542 233,'0'0'48,"0"0"-3,0 0-11,0 0 36,-79-25-63,55 25 18,3 0-24,1 0 11,1 11-19,3 6 7,4 5 0,3 1 2,2 2 4,2 1-6,5-3 0,0-2 10,0-3-11,8-3 1,8-3 0,-1-4 6,3-6-1,1-2-5,4 0 7,1-9 3,3-9 1,-4-3-11,-4 0 0,-5-3 18,-5-1-11,-1-6-5,-1-3-2,-3-2 7,-2 0-10,0-2 3,-2 0 0,1 2 10,-1 1-7,0 5-3,0 5 17,0 4-7,0 7 22,2 4-27,-2 5-3,0 5 19,0 0-21,0 0 0,0 0 0,0 23-24,0 11 17,0 12 7,0 5 0,1-2 7,4 0-2,-1-6-5,6-7 0,1-6 0,4-5-4,-2-6 4,2-6-21,5-3 5,2-3-84,3-7-40,5 0-37</inkml:trace>
  <inkml:trace contextRef="#ctx0" brushRef="#br0" timeOffset="62669.8425">17112 12239 17,'0'0'338,"0"0"-291,0 0-20,0 0 22,0 0-15,0 0-18,-3-3-16,3 33-14,0 12 14,0 8 27,0 3-24,-4-2 29,-1-6-31,1-6 8,4-6-13,0-6 8,0-3-4,0-4 0,10-6 3,7-4-11,3-5 8,9-5-30,3 0-13,3-8-29,-2-9-45,-7 1-51</inkml:trace>
  <inkml:trace contextRef="#ctx0" brushRef="#br0" timeOffset="62927.2189">16972 12424 162,'0'0'169,"0"0"-84,0 0-75,0 0-10,0 0 0,0 0 19,80 0-17,-35-1 3,10-5 2,-1-2-1,-4 4-11,-6-1 5,-11 5-37,-6 0-72,-11 0-85</inkml:trace>
  <inkml:trace contextRef="#ctx0" brushRef="#br0" timeOffset="63598.8846">15493 12900 163,'0'0'111,"0"0"-90,0 0 2,0 0-8,0 0-14,0 0 27,97 0 39,-43 0-29,6 0 4,7 0-6,9 0-34,9 0 12,16 0-14,11 0 2,9-6 20,2-2-22,-3 2 2,1-1 1,0-1 1,-5 4-4,-7-1 0,-10 4-18,-17 0 16,-16-1-46,-14 2 0,-13-2-11,-11-1-45,-10 2 12,-8-5-43</inkml:trace>
  <inkml:trace contextRef="#ctx0" brushRef="#br0" timeOffset="64850.2384">15581 13626 208,'0'0'216,"0"0"-214,0 0 2,0 0 11,0 0-11,0 0-8,0 0 8,20 1 10,1-1 36,1-11-39,0 0-7,1-5-4,-2-2 0,-1-1-3,-3-2-28,-5 0 19,-5 1 9,-4 4-4,-3-1 7,0 5-2,0 4 7,-1 3-5,-4 3 3,1 2 22,-1 0 11,0 0-36,0 13 0,-1 10-1,2 3 12,2 2-8,2-1-3,0-4 4,3-2-7,11-3 4,3-4-1,7-4 2,1-6-2,1-4-58,-1 0-115</inkml:trace>
  <inkml:trace contextRef="#ctx0" brushRef="#br0" timeOffset="65070.2545">15760 13231 324,'0'0'38,"0"0"-29,0 0-12,0 0 3,0 0-107,0 0-43</inkml:trace>
  <inkml:trace contextRef="#ctx0" brushRef="#br0" timeOffset="66077.2394">16309 13437 277,'0'0'24,"0"0"-24,0 0 3,0 0 29,0 0 7,0 0 13,83 42 17,-55-42-56,2-4 5,-2-11-18,-1-2 2,-2-4-3,-1-3 1,-3 0-22,-2-2 21,-5 1-23,-5-4 8,-6-1-3,-3 3 3,0-2 12,0 3 5,-3 1-1,-6 6 5,1 2-1,2 5 22,2 8 19,1 1-11,1 3 18,0 0-51,2 4-1,-2 19-4,1 10 1,1 9 3,0 4 5,0 2-5,0-2 17,0-4-12,5-5-1,-2 0-2,0-4 1,-1-1-4,1-7 1,0-2 0,0-7-4,0-4 6,-3-4-2,1-5 1,1-2 0,-2-1-1,1 0 0,1-5 1,4-15-10,1-9 4,4-4-16,3-6 8,2 0-37,3 3 37,1 5-3,-1 12 5,-3 7 5,-5 4 7,-2 8-1,0 0 0,4 3 3,5 15-3,0 6 0,-1 2 5,2 1 14,-3 2-13,0-2 0,1-2-6,-1-2 5,-1-6-7,-1-4 2,0-4-3,0-5-8,5-4-24,3 0-119</inkml:trace>
  <inkml:trace contextRef="#ctx0" brushRef="#br0" timeOffset="67031.2293">16451 13225 130,'0'0'40,"0"0"15,0 0-50,0 0 8,0 0-13,0 0 14,35 4 22,-16-1-2,6-3-23,5 0 23,6 0-21,7 0-11,6 0 9,3-4-6,-1-3-5,-6 2 0,-12 2-47,-13 1-28,-10 2-59</inkml:trace>
  <inkml:trace contextRef="#ctx0" brushRef="#br0" timeOffset="67761.3347">17918 12637 362,'0'0'66,"0"0"-59,0 0 3,0 0 0,0 0-5,0 0 23,94 0-27,-54-5 5,-1 3-6,-2 1-2,-7 1-17,-7 0-110,-9 0-148</inkml:trace>
  <inkml:trace contextRef="#ctx0" brushRef="#br0" timeOffset="67966.5749">17919 12801 69,'0'0'148,"0"0"-143,0 0 35,0 0 67,0 0-43,105-9-62,-58-6 6,1 1-8,-6 5-10,-11 3-28,-10 4-61,-9 2-48</inkml:trace>
  <inkml:trace contextRef="#ctx0" brushRef="#br0" timeOffset="69256.4396">19382 12323 249,'0'0'81,"0"0"-41,0 0 3,0 0 37,0 0-65,0 0 13,0 0-12,62 0-8,-29 0-2,2 0-6,3 0 3,2-3 9,2 0-12,0-1 0,-5 1-2,-9 3-102,-10 0-62,-13 0-119</inkml:trace>
  <inkml:trace contextRef="#ctx0" brushRef="#br0" timeOffset="69987.2325">20203 12394 216,'0'0'176,"0"0"-158,0 0-7,0 0 59,0 0-45,0 0-19,30-6-4,-11-2 0,-3 3-2,-3-1 0,-6-4 1,-1 3-10,-1-2 7,-4-1 0,1 0-4,-2 4 4,0 2-1,0 3 3,0 1 0,0 0 17,0 0-17,0 0-1,-3 3-3,0 12-6,-2 3 7,4 3 6,1 0 0,0 0 15,0-2-15,0 1-3,7-5 0,6-3 3,1-3-6,4-3-2,2-5-64,-1-1-67</inkml:trace>
  <inkml:trace contextRef="#ctx0" brushRef="#br0" timeOffset="70241.2421">20308 12132 359,'0'0'94,"0"0"-39,0 0 30,0 0-57,0 0 14,0 0 5,-23-27-43,23 27-8,0 0 2,0 0-77,0 2-87,0 5-193</inkml:trace>
  <inkml:trace contextRef="#ctx0" brushRef="#br0" timeOffset="71627.2357">20743 11984 172,'0'0'134,"0"0"-65,0 0-49,0 0 21,0 0-41,0 0-3,0 19-2,0 12 10,0 10 25,0 7 25,0 2-44,0 0 21,-4-5-30,4-5 1,-1-2 11,-1-6-11,2-5-3,0-4 0,0-5-17,0-5 0,9-4-57,-3-7-74,-3-2-101</inkml:trace>
  <inkml:trace contextRef="#ctx0" brushRef="#br0" timeOffset="72123.2314">20739 12259 319,'0'0'17,"0"0"-7,0 0-10,0 0 0,0 0 1,0 0 21,91-5-20,-59 4 5,0-4-7,2-1 11,1 0-13,-2-5 2,-4 1 0,0-3-6,-10-3-16,-1 1 20,-10-1-5,-4-2 14,-2-3-13,-2-2 8,0 2-2,0-2 25,0 4-20,0 2 15,0 4 22,0 4-26,-3 2 39,1 2-18,1 3-8,1 0 21,-2 2-45,2 0-10,0 14 1,0 18-17,0 10 18,0 4 3,0 2 0,0-5 5,0-4-4,-4-6-1,1-4 0,0-4 7,1-2-9,2-2 2,0-4-11,0-6-26,8-6-109,1-5-56</inkml:trace>
  <inkml:trace contextRef="#ctx0" brushRef="#br0" timeOffset="72875.2068">21544 12257 143,'0'0'33,"0"0"-31,0 0-2,0 0 8,0 0-5,0 0 40,-96-7-25,75 13-1,-3 7 14,2 2-6,-2 3 12,7 0 0,1-1-31,5 0 8,8-2-14,2-1 2,1 0-2,0 0 2,3-2-2,11-2 0,2-2 2,3-3-2,1-5 3,2 0-2,2 0 15,-3-4-14,0-8 12,-5-1 1,-3-7-13,-2-1 9,2-6-11,-2-5 5,0-1-4,0-3 1,0-3 2,-1-2 8,-3-1-11,-2 2 32,-2 2-8,-3 5-14,0 7 35,0 5-20,0 9-6,-3 5 7,1 4-20,-1 3 16,2 0-23,-2 3-16,0 25 10,-3 14 0,0 11 6,2 3 1,-1-3 3,5-7-5,0-7 1,0-7-5,5-5 0,11-8 5,2-2-9,3-6-13,4-5-58,-2-6-25,5 0-92</inkml:trace>
  <inkml:trace contextRef="#ctx0" brushRef="#br0" timeOffset="73240.3506">21895 11914 232,'0'0'69,"0"0"-5,0 0 14,0 0-15,0 0 11,0 0-30,0-20-43,0 31-2,0 22-21,0 15 22,0 8-1,-3 1 9,0-1-8,-3-8 0,1-6 5,3-7-5,2-7 0,0-3 0,6-3-6,4-7 11,1-5-5,10-5 0,4-5-27,5 0-19,1-3-57,-3-13-79</inkml:trace>
  <inkml:trace contextRef="#ctx0" brushRef="#br0" timeOffset="73516.2347">21759 12134 260,'0'0'185,"0"0"-154,0 0-25,0 0 5,0 0-5,0 0-6,116-12 1,-70 10 10,-1 2-17,-3 0 6,-6 0 0,-4 0-9,-7 0 9,-8 2-69,-6 1-97</inkml:trace>
  <inkml:trace contextRef="#ctx0" brushRef="#br0" timeOffset="74544.6147">19874 12715 76,'0'0'53,"0"0"-25,0 0 29,0 0-11,0 0-24,0 0 27,0 0-30,31 0 5,-16 0-22,2 0 0,5 0 28,8 0-8,7 0 0,7 0-2,5 0-17,4 0 0,4-5-3,1 1 1,-2-1-6,2 3 6,1-2-1,5 1 0,8 0 7,3 0-9,3-1 2,10-2-2,11-2-4,10 1 6,12 0 0,0 4 0,-5 2 6,-3 1-9,-8 0 3,2 0 0,-2 0 4,-5 0-4,-11 0 0,-16 0 2,-20 0-1,-22 0-1,-16 0 0,-11 0-9,-4-2 8,0 0 2,-6 0 4,-15-1-5,-6 2-121,-2-1-19</inkml:trace>
  <inkml:trace contextRef="#ctx0" brushRef="#br0" timeOffset="76130.2394">20467 13347 199,'0'0'147,"0"0"-142,0 0-3,0 0 7,0 0 13,0 0 31,15 26-29,-1-23 22,1-2-19,2-1-1,2 0-4,0 0-7,-4-4-15,4-10 0,2-3 7,-1-4-4,0-1-3,-4-4-17,-2-4 12,0-2-6,-4 0 9,-1 0 2,-6 0-10,-3 4 3,0 0 7,0 3 0,0 2 11,-4 7-5,-1 2-6,0 8 18,1 5-14,4 1 33,0 0-37,-1 1-2,-1 19-7,-1 12-2,-1 8 11,2 4 0,1 6 7,1-1 7,-3 1-8,0-4 0,1-7 10,-1-4-10,3-6-6,0-5 0,-1-4 7,-1-7-16,-2-4 9,4-6 0,-1-2 5,1-1 2,0 0-7,0 0 3,0-5 13,0-12-32,4-3 16,5-2-14,3 1 7,2 3-20,0 1 27,2 5-8,-1 4 0,0 6 1,0 2 7,3 0 0,0 0-7,3 10 7,-3 5 0,0 3 0,-4 0-2,-1 2-2,0-1 4,0-2 0,-2-4 3,1-1 4,-3-4-14,4-5 4,7-3-122,-1 0-34</inkml:trace>
  <inkml:trace contextRef="#ctx0" brushRef="#br0" timeOffset="76517.2398">20560 13100 187,'0'0'39,"0"0"-35,0 0-4,0 0 26,107 6 31,-50-6-45,6 0 13,-1-6-23,-3-2 5,-7 1-9,-13 1 2,-13 3-94,-12 0-87</inkml:trace>
  <inkml:trace contextRef="#ctx0" brushRef="#br0" timeOffset="78951.2672">8833 15082 167,'0'0'96,"0"0"-58,0 0 7,0 0-12,0 0-28,0 0 19,0 0-15,108-15 16,-68 15-8,5-1-9,5-2-8,3-2 0,-4 2 3,-4 2-7,-8 1 4,-9 0-59,-8 0-53,-7 0-71</inkml:trace>
  <inkml:trace contextRef="#ctx0" brushRef="#br0" timeOffset="79246.2392">9120 15111 261,'0'0'83,"0"0"-76,0 0 0,0 0-3,9 77 36,-5-49-16,1 3-9,1 0 17,-3 2-26,0-2-4,-2-2 4,-1-3 2,0 3-9,0-4 1,-4 1 0,-7-2-5,1-7 3,2-2-97,2-8-26,0-3-83</inkml:trace>
  <inkml:trace contextRef="#ctx0" brushRef="#br0" timeOffset="79460.2412">9048 15523 173,'0'0'215,"0"0"-187,0 0-28,0 0-2,0 0 2,0 0 26,64-1 25,-32 1-41,2 0-4,-3 1-2,-2 2-4,-4 0-3,-1 4-52,-3-3-10,3 0-61,-2-2-123</inkml:trace>
  <inkml:trace contextRef="#ctx0" brushRef="#br0" timeOffset="80796.2048">9625 15320 66,'0'0'57,"0"0"-5,0 0-10,0 0-5,0 0 26,0 0-54,83-30 18,-64 44-21,-1 6 4,-2 3 9,-5 3-12,-4 1-5,-7-1 25,0-4-19,0-4-1,0-4-7,0-4 8,0-5-2,0-3-6,0-2 1,0 0 31,0 0-29,0-16 36,0-6-39,8-10 7,-1-1-23,5-1 15,3 0 1,6 6-12,-2 5 12,2 6 0,0 10-1,-1 3 1,0 4-10,4 0 7,-3 13 2,-3 11-11,3 3 6,-9 2 6,0-4 0,3-2 9,-5-4-9,2-3 0,-5-8 7,-2 0-14,3-5 7,3-3 0,4 0-3,5 0 9,1-15-15,3-5-4,-2-3 13,-4-3-14,1-1 19,-7-3-5,-3 1 0,-6-1 7,-3 1-7,0 1 4,0-1-3,0 2 44,-5 0-37,-5 1 26,1 5 14,2-1-46,1 2 11,0 5-13,6 3 1,-3 8 7,3 1-4,0 3 3,0 0-7,-3 0-4,3 0 2,0 4-6,0 20-7,0 9 2,6 11 18,9 7-5,-3 1 3,2 1 6,2-3-11,-3-6 2,2-8 0,-2-7-3,1-7 5,-1-5-2,-1-6 0,0-1-8,3-9-15,-3-1-78,3 0-60,-5-9-123</inkml:trace>
  <inkml:trace contextRef="#ctx0" brushRef="#br0" timeOffset="81094.353">10137 15174 95,'0'0'62,"0"0"-60,0 0 36,84-7 12,-54 7-2,-1-2-13,1 2-20,-1 0-11,-3 0-3,-6 0-1,-1 2-3,-5 4-84,-8 0-106</inkml:trace>
  <inkml:trace contextRef="#ctx0" brushRef="#br0" timeOffset="82326.2175">10725 15254 187,'0'0'2,"0"0"7,0 0 29,0 0-26,0 0 22,85 0 12,-66-2-16,1-3 9,1-2-29,-2 0 7,-2-2-2,-1 0-11,-2-2-5,-1-2 1,-4 1 0,-2-2 13,-5 2-12,-2 0 4,0-1 7,-11 2-7,-6 1-8,-2 3 3,0 4 0,-2 3 10,-1 0-10,-4 5 0,0 13-3,-1 6 6,5 5-6,5 1 3,5 1 0,8 1 6,4-4-6,1 2 0,20-8 31,7-4-29,10-9 11,8-6-6,3-3 3,3 0-1,-4 0-9,-6-6-1,-6-4-59,-10 2-150</inkml:trace>
  <inkml:trace contextRef="#ctx0" brushRef="#br0" timeOffset="83370.1505">11508 15128 164,'0'0'96,"0"0"-69,0 0 3,0 0-5,0 0 20,0 0-37,-83-10 1,75 21-9,2 9-3,-1 4 3,3 6 7,2-2-1,2-4 9,0-3-15,0-7 0,0-3-5,6-4-6,6-4-7,4-3 18,5-1 1,1-16-1,0-4-62,-6 4-11,-4 2 50,-9 4 22,0 4 1,-3 6 4,0 1 30,0 0 8,0 13-28,0 8-5,-3 14 23,0 1-15,0 2-2,0 5-5,-2-2-10,-1 0 15,-2 1 14,-3-1-8,-3-2-12,-2-1-1,1-6-10,0-7 2,5-7 0,2-9 8,3-8-8,0-1 4,1-1 2,2-19-6,-1-5-24,3-4 12,0-3 12,6 1 6,7 2-6,1 3 5,7 0 0,3-3-2,6-1-3,1-2 0,3 0 1,-1 4 2,-3 2-3,1 1-1,0 4-3,-1 4-42,-6 2 32,-1 5-22,-11 5 19,-5 0 17,-6 1 2,-1-2 13,0-5-10,0-2 7,-11-2-12,0 0 1,-3-1 2,-2 5 10,3-1-12,-4 1-1,7 6 7,1 1-1,5 4-6,2 0 17,2 0 0,0 0-11,0 0-6,0 0-23,15 0 19,6 0 8,9 1 2,0 9-6,1 0 7,2 4-11,-2 5 12,-7 2-6,-3 5 7,-5 3-4,-6 0-3,0-1-2,-3-1 4,-2-3 2,2-5-5,-1-4 5,1-5-6,5-7-9,8-3-14,5 0-30,5-18-126</inkml:trace>
  <inkml:trace contextRef="#ctx0" brushRef="#br0" timeOffset="85156.0367">12375 15219 175,'0'0'39,"0"0"52,0 0-32,0 0-13,0 0-3,0 0-43,-97-46 12,75 46-12,-2 0 7,2 0-9,1 9 4,0 7-1,3 8 7,0 4-7,6-2-1,2 2 0,5-6-8,5-2 3,0-3 5,0-6 0,6 0-10,9-5 12,3-3-2,9-3 0,4 0 13,2-5-11,-2-8 0,-5-2 2,-7 0-6,-8 1 7,-4 1-5,-4-2 0,1 5 8,-4 3-6,0 6-2,0 1 0,0 0 21,0 0-21,3 4-11,3 10 9,2-1 4,1-1-13,3-1 11,1-7 0,3-1 6,4-3-6,5 0 0,4 0-1,2-12-18,-3-3 13,-2-1-29,-6-1 11,-6-1 16,-3 0-4,-3-4 12,-3-6-3,1-3 6,-2-4-4,1-3 2,-2-4 1,3 2-2,-6-1 16,0 4-16,0 3 49,-6 4-46,-6 5 33,0 6-10,2 9 5,4 4 26,1 6-41,5 0-10,-3 5-6,1 22-23,2 13 18,0 10 5,0 1 0,5 0 0,9-3 5,2-7-5,-1-5 0,3-6-5,1-6 2,-1-7 3,6-6 0,3-5-4,1-6 10,0 0-12,-5-3-1,-1-11-32,-10 0 25,-2-4-17,-8 2 27,-2-2-8,0 1 12,0 4 0,0 1 7,-2 1-1,-4 4-3,2 3 11,3 3 10,-1 1-1,2 0-23,0 5-16,0 11 15,0 5-2,0 2 0,0-2 3,3-1 0,4-6-8,3-3 8,-3-4 0,6-5 0,4-2 1,2 0-4,5-6 3,0-11-40,1-2-5,1-2-27,5 2-8,-7 8 25,-3 0 31,-3 7 24,-11 1 13,5 3 15,0 0 8,3 4-25,1 10 27,-1 2-8,-4 2-12,-4 2 7,-1-1-13,0 1-7,-5-5 16,2-3-20,-3-5 10,0-2-2,0-3-3,0-2-4,0 0 7,2-7-6,1-12-3,6-7-46,-1-4-43,3 2-2,1 2-50,2 5 61,-1 6 75,-1 3 5,0 6 62,-1 2-22,2 2-9,-3 2 0,1 0-31,1 3 0,-6 10 5,4 2 31,-2 4 9,0-1-21,2 0 3,-4 0-2,0-1-25,1-1 10,-1-1-10,0-4 0,1-3-3,4-4-26,-4-4-154</inkml:trace>
  <inkml:trace contextRef="#ctx0" brushRef="#br0" timeOffset="85512.0178">12936 14863 236,'0'0'69,"0"0"-63,0 0 2,0 0-6,0 0-2,0 0-3,0 0-28,-19 0-95</inkml:trace>
  <inkml:trace contextRef="#ctx0" brushRef="#br0" timeOffset="85794.9971">12400 14979 264,'0'0'57,"0"0"-57,0 0 0,84 0 9,-35 0 7,8-3-5,9-4 30,1 1-32,-4 4-3,-2-1-6,-9 3-3,-10 0-17,-6 0-110,-16 0-69</inkml:trace>
  <inkml:trace contextRef="#ctx0" brushRef="#br0" timeOffset="86810.9317">13760 14983 162,'0'0'94,"0"0"-43,0 0-14,0 0-17,0 0 5,0 0-25,-68-7 14,58 13-14,3 4 0,-1 1-1,2-1 1,-1 1 0,4-2-4,0-2 8,3 1-10,0-5 5,0-1-19,3-1-18,12-1-4,3 0 42,4 0 9,-1 0-5,-3 0-4,-3-1 0,-5 1 3,-1 0-5,1 0 2,1 4 0,0 14 24,0 7-11,-2 7 12,-1 9 4,-8 2-21,0 3 16,0 2-21,-8-3-3,-8 0 17,-5-4-7,-1-3 16,-2-7-21,6-8-4,2-5 10,2-7-9,8-4-1,3-6 13,0-1-12,3 0 12,0-3 3,0-13-6,7-6-11,15-3 0,6-5-7,12 0 2,2-1-55,1 2 12,-1 3-81,-8 2-100</inkml:trace>
  <inkml:trace contextRef="#ctx0" brushRef="#br0" timeOffset="87611.3552">15188 14705 49,'0'0'269,"0"0"-193,0 0-27,0 0 0,0 0-33,0 0-16,0 21 0,1 10-6,4 8 15,2 5 34,-1 3-24,-2-1 0,-1-2 7,-1-3-20,-2-4-5,1 0-1,-1-1 4,2-6-4,-1-3 2,-1-4-1,2-10-1,1-4-2,-1-5-27,-1-4-31,2 0-22,-3-4 56,0-13-94,0-2-150</inkml:trace>
  <inkml:trace contextRef="#ctx0" brushRef="#br0" timeOffset="87904.7612">15231 15000 107,'0'0'71,"0"0"3,0 0-1,0 0 10,0 0-32,0 0-45,62-35-6,-39 44 0,5 9 0,-4 5 1,1-1-1,-2 1 0,-7-2 4,-1 0-4,-9 0 0,-5 0-1,-1 0-2,-6 1 3,-17-3 9,-6-4-4,-2 0 13,1-4-10,3-6-16,4 0 3,3-5-62,2 0-26,3-17-79</inkml:trace>
  <inkml:trace contextRef="#ctx0" brushRef="#br0" timeOffset="89606.1082">15848 14997 107,'0'0'25,"0"0"16,0 0-39,0 0-2,0 0 24,0 0-11,-68 28 4,57-10-9,1 0-1,0 3 36,4 2-25,1 1 16,5 0-8,0-3-22,0-1 19,8-4-15,6-5-4,4-3 9,2-7-6,0-1-7,3 0 12,-1-11-7,-2-5 4,-5-2-9,-5-3 0,-9-1 8,-1 3-8,0-2-2,-8 0-19,-4 1-12,-3 2 22,0 3-4,3 5 15,2 2 7,2 3-6,2 4-1,4 1 8,2 0-8,0 0-2,0 0-20,7 0 22,5 0-5,5 0 12,4 0-3,0 0 4,5 0-3,0-4-7,1-9 2,-5 0 0,0-2 5,-2 0-5,-3-2 0,-2-2-3,-3-4 8,1-4-5,-4-2 0,-1 1 3,0-4 18,-2 2-2,0 0-1,-3 3 7,-1 6-21,-2 6 12,0 4 6,0 8-16,0 3 27,0 0-33,0 6-1,0 22 1,0 11-9,0 9 9,0 5 5,0 1-4,0-3 16,1-4-15,9-8-2,3-6 0,3-9-5,5-4 5,3-4 0,3-6 1,1-2 5,2-6-6,0-2 3,-1 0-3,-1-10-28,-5-8 4,-3-6-15,-7-6-4,-3-3 17,-4-4 2,1-4 1,-3 0 9,1 2 3,-4 3 11,1 4 0,-2 8 6,0 5 38,0 4 8,0 7 15,-2 3 7,-1 5-48,2 0-1,-2 7-25,1 21-14,1 13 12,1 7 2,0 0 0,0-1 2,0-3 1,0-5-6,-2-6 3,-4-5 0,0-4 3,0-6 1,2-7-4,2-4 0,2-5-3,0-2 0,0-2-49,12-16 7,6-6-43,3-2-38,1 0 26,-2 4 40,-3 4 41,-1 7 19,-6 1 23,-1 6 22,0 4 10,0 0-35,4 0-19,-1 15 6,1 3-1,0 2 17,1-1-2,-2-2-17,5-2 12,1-3-5,1-5 6,4-2-10,4-5 6,5 0-18,5 0 5,-2-9-109,-9 0-135</inkml:trace>
  <inkml:trace contextRef="#ctx0" brushRef="#br0" timeOffset="90085.2482">15984 14757 125,'0'0'173,"0"0"-160,0 0-3,0 0-6,0 0 8,102 0 26,-52 0-18,8 0-7,4-4 3,-1-1-16,-5 2 0,-6 2-8,-9 1-48,-5 0-109</inkml:trace>
  <inkml:trace contextRef="#ctx0" brushRef="#br0" timeOffset="91281.1729">17685 14971 256,'0'0'168,"0"0"-157,0 0-3,0 0-10,0 0 2,0 0 0,3 16 24,4-14-16,1-2 12,1 0 12,6 0-12,0-3 10,2-9-30,2-1 4,-6-4-9,-3 2 4,-4 0-9,-1-3 7,-2 1-29,0-4 17,-3 2 1,0-1-4,0 5 15,0 4 3,0 7 0,0 2 24,0 2-24,0 0-2,0 0-11,9 5 12,3 10-3,2 5 4,-1 2 0,1 2 4,0 1 5,-2-2-9,1 0 0,-7-2 0,-6-2 0,0 0 4,0-4-4,-3 0 10,-7-5-10,-5-4-3,3-1-10,0-5-19,0 0 26,6 0-3,1 0 9,1 0 12,4 0-12,0-1 22,0-1-16,0 2 7,11 0-13,5-3 0,6-2 0,4 1 4,0-2 2,1-2-10,5-1 4,-1-6 0,3 0-7,1-3-4,-5 0 2,-8 0-9,-9 0 23,-7 2-8,-6 2 3,0 1 0,0 5 19,0 3 29,-3 4 9,0 1-1,2 0-56,-4 4-11,2 13 5,0 4 6,3 0-10,0-1 10,0-2 0,8-3-5,2-4 5,5-3-1,3-3-45,5-5-89,0 0-164</inkml:trace>
  <inkml:trace contextRef="#ctx0" brushRef="#br0" timeOffset="91507.2495">18112 14679 333,'0'0'33,"0"0"-21,0 0-2,0 0-3,0 0 0,0 0-7,-6-3-25,6 4-188,0 7 49</inkml:trace>
  <inkml:trace contextRef="#ctx0" brushRef="#br0" timeOffset="92501.2265">18650 14804 182,'0'0'69,"0"0"0,0 0 8,0 0-28,0 0-48,-85-27 17,58 27-15,-1 5 4,4 9 5,3 6-10,3 6 5,5-1-7,1 4 3,8-2-3,2-5 0,2-1-1,0-3 1,2-4 0,10-5 0,5-3-7,3-4 10,2-2-6,2 0-18,0-3-6,-5-9 26,-4-5-7,-1-1 8,-2-5 1,-2-3 4,2-6-8,-3-3 3,1-4 0,-2-2-2,1 1 2,-3-1 0,-3 4 5,-2 0 9,-1 6-14,0 2 19,0 5-18,0 6 41,-1 4-24,-2 9 14,1 3 5,2 2-37,-3 0-1,0 10-8,0 19-5,2 12 11,-2 5 3,3 4 0,0-3 1,0-2 2,6-6-3,4-5 0,2-2-3,6-7-4,0-3 7,1-7 0,4-4 2,0-6 0,2-2-4,2-3-5,1 0-37,-3 0 42,-4 0-8,-4 0-19,-1-7 25,-3-5-9,0-5 13,-3-3 0,-6 1-5,-4-2-5,0 1 10,0 2 0,-12 5-7,-3 5 8,3 5-1,-2 3 0,1 0-3,3 6-6,-2 15 9,6 4 0,0 2-1,5 1 13,1-2-12,0-2 0,0-5 8,9-2-14,7-3 6,2-4 0,6-7 7,1-3-3,5 0-8,-2-9 4,0-9-56,1-4-4,-10-6-50,2 0-17</inkml:trace>
  <inkml:trace contextRef="#ctx0" brushRef="#br0" timeOffset="92690.2509">19190 14772 138,'0'0'26,"0"0"-24,0 0 7,0 0-9,0 0 37,0 0-11,46 91 18,-36-69 8,-4-1-31,-2 0-1,1-3-14,-5 2-6,0-3 0,0-1 14,-9 1-28,-12-2-16,-6-3-17,-9 0-54,-3-6-71</inkml:trace>
  <inkml:trace contextRef="#ctx0" brushRef="#br0" timeOffset="93840.2514">19184 14837 11,'0'0'99,"0"0"-41,0 0 5,0 0-30,0 0-3,0 0-30,0-1 6,-4 14-4,-8 2 2,-3 3 14,-3 2-5,0-1-8,-4 1-5,1 2 0,0 2 0,2-1-8,4-3-43,1-2-172</inkml:trace>
  <inkml:trace contextRef="#ctx0" brushRef="#br0" timeOffset="98973.2273">11019 16073 131,'0'0'57,"0"0"-42,0 0-6,0 0 24,0 0 48,0 0-52,0 0 0,0-60-4,-8 53-24,-2 3 22,0 1-6,-5 2-12,3-1 0,-3 2-3,-6 0-2,5 0 0,-1 0 1,2 2-4,3 5 3,-1 2 0,-2 3 3,-1-1 0,2 2-3,5 1 0,3 1-10,2 6 9,4 9-12,0 9 13,15 11 14,7 8-12,2 11 31,6 4-17,1 7 2,-1 0 2,-5-1 14,-2-3 1,-7-2-24,-1-3-6,-1 0-5,-4-3 0,-4-7 5,-3-4-8,-3-7 12,0-6-9,0-4 2,0-9 4,0-5-12,-3-7 4,-5-6 2,-3-4-2,-3-7-22,-1-2-28,0 0-55,-3-6-171</inkml:trace>
  <inkml:trace contextRef="#ctx0" brushRef="#br0" timeOffset="100515.3614">11031 17309 4,'0'0'51,"0"0"-21,0 0-1,0 0 1,0 0-17,0 0 6,0 0 22,0 16-7,0-11 15,0-4 6,-6 4-12,0-1 8,-4-3-25,-1 4-10,-1 0 1,-3-1-13,-1-1-4,-3 0 0,-2 0 3,-2-1-7,-1 1 6,-1 0-4,1-3 2,6 1-25,2-1 6,5 2 6,8-2-22,3 0-21,0 0-118</inkml:trace>
  <inkml:trace contextRef="#ctx0" brushRef="#br0" timeOffset="101732.2505">11762 16378 56,'0'0'135,"0"0"-71,0 0-1,0 0-12,0 0-18,0 0 1,-51-25 2,38 25-17,-5-2-7,0 2-9,-4 0 3,-4 3-7,0 10 1,-6 2 0,4 6-4,1 3 8,6 1-3,5 7-1,5-1-10,7 2 7,4 1 2,0-4-1,0-3-8,6-5 10,7-6 0,2-5-1,3-3 1,1-5 0,2-3 3,-1 0-3,1-12 19,-2-8-18,-3-7 3,1-3-1,-2-3 2,1-6-10,-5-2 2,2 2-15,-7 0 17,0 3 1,-5 3 0,-1 1-8,0-1 11,0 2-8,0 0 5,0 0 0,0 0 4,0 8-3,0 0 4,0 9 16,-3 6-21,0 4 38,0 4-14,2 0-19,-1 0 17,1 0-19,1 0-3,0 0 0,0 8-9,0 16 4,0 11 3,0 5 2,3 5 13,4 4-10,4-2 0,2-1 4,2-4-7,4-4 0,5-5-6,2-6 6,4-6-6,-2-6 6,0-6-34,-2-8-45,-4-1-152</inkml:trace>
  <inkml:trace contextRef="#ctx0" brushRef="#br0" timeOffset="111761.2576">12245 15938 39,'0'0'61,"0"0"-4,0 0 12,0 0-16,0 0-5,0 0-5,0 0-36,2-2 11,-2 2-11,0 0-7,1 0 0,1 10 4,4 14-4,-2 8 42,2 6-36,3 4 28,-3 5 0,0-1-5,-3-1 0,-1-3-17,-1 1-7,-1-1 4,0 0 2,0 0-10,0-3-1,0-4 0,0-7 6,0-2-5,0-6-1,0-2 0,-3-3-37,-3-2-37,2-3-88,-2-3-134</inkml:trace>
  <inkml:trace contextRef="#ctx0" brushRef="#br0" timeOffset="112450.2624">12554 16013 125,'0'0'95,"0"0"-2,0 0-5,0 0-24,0 0-64,0 0 0,0 19 0,0 8 0,0 7 2,0 2-1,3-2 4,9 1 15,4-5-20,3-6 0,1-3-1,4-6 4,-1-5 1,4-3-1,2-7 1,1 0 11,2 0-15,-1-10 0,-1-6 0,-5-4 5,-4-1-3,-5-1-1,-4-1 2,-4-1-6,-5 0-10,-3 1 9,0 0 3,0-1-16,-2 1 16,-2 0-38,-2 5-51,0 3-58</inkml:trace>
  <inkml:trace contextRef="#ctx0" brushRef="#br0" timeOffset="112885.0768">12745 16075 48,'0'0'96,"0"0"-79,0 0-14,0 0 1,0 0 28,0 0 16,0 93 30,0-57-32,0 1-3,0-1 3,0-2-35,0-3-11,0 1 13,0-2-6,0 1-11,0 1 4,0 0 0,0-4 3,0-5-1,0-4-2,0-5-15,0-5-81,0-7-98</inkml:trace>
  <inkml:trace contextRef="#ctx0" brushRef="#br0" timeOffset="113477.3108">13132 16061 100,'0'0'214,"0"0"-151,0 0 12,0 0-47,0 0-19,0 0-9,24-4-15,4 5 15,3 6 0,-1 3 9,-2-2-12,-7 3 4,-1-2-1,1 2 5,-4-4 3,0 2-8,-2-1 0,-3-1-2,-3-1-2,-3 2 4,-4-1 0,-2 4-1,0 4 9,-7 1-8,-11 2 0,-4 0 11,-2 2-4,-3 1-4,2 3 5,-5 2 14,1 1-21,0 0 3,0 0-4,1 3 0,3 0-9,-1-1-38,3-1-101,6-10-199</inkml:trace>
  <inkml:trace contextRef="#ctx0" brushRef="#br0" timeOffset="114283.4302">11625 16922 170,'0'0'126,"0"0"-88,0 0 44,0 0-30,0 0-11,0 0 25,0-14-47,0 13 11,0-1-19,0 2-3,0 0-10,0 0 2,0 0-5,16 0-8,9 0 17,14 0-4,10 0 0,11 0 2,7 0-2,8 0 0,12 0 0,13 0-4,14 0 4,12-1-1,2-10-3,-1 4-49,-11-5 30,-9 0-9,-13 4-5,-13 1-6,-12 0-58,-17 1 12,-10 1-3,-17-2-58</inkml:trace>
  <inkml:trace contextRef="#ctx0" brushRef="#br0" timeOffset="115249.583">12056 17010 211,'0'0'55,"0"0"-48,0 0-7,0 0 0,0 0 21,0 0 22,9 116 23,-2-75-36,1 0-14,-2-1 14,0-2-6,-2 0-19,1-4 5,-1-1-7,1-1-5,-1-5 2,-1-2 0,3-2-5,-3-5-1,-2-4-37,4-3-16,0-6-38,1-5-80</inkml:trace>
  <inkml:trace contextRef="#ctx0" brushRef="#br0" timeOffset="116309.8455">12544 17059 126,'0'0'71,"0"0"6,0 0 17,0 0-20,0 0 0,0 0-38,0-10-23,0 10-13,-2 11-12,2 15 6,0 7 5,0 3 2,0-1 5,0-2-6,12-4 2,2-3-5,2-5 3,1-1-1,2-8 1,-1-3 0,9-6 11,1-3-10,6 0 3,5-10 8,-2-8-12,-4-3-6,-3-2-19,-6 0 1,-8 1 24,-2-2-16,-5-2 7,-3 2 9,-2-2-13,-2 2 10,-2 2 2,1 1-2,1 3-4,2 3-73,0 2-99</inkml:trace>
  <inkml:trace contextRef="#ctx0" brushRef="#br0" timeOffset="116755.2754">12720 17116 67,'0'0'159,"0"0"-90,0 0-39,0 0-27,0 0-3,0 0 0,-6 56 21,6-25 13,0 2-4,0 4 10,3-1-31,4-2 5,-2-1-12,7-2-1,-5-5 8,-1-3-9,-3 1 0,0-6 0,-1-4-60,-2-5-37,4-6-97</inkml:trace>
  <inkml:trace contextRef="#ctx0" brushRef="#br0" timeOffset="117348.2635">13206 17042 305,'0'0'97,"0"0"-47,0 0-33,0 0-16,0 0-1,0 0-7,27 15 5,-4-2 4,3 0-2,4-1 2,5-2-2,0 0 8,-1-3 0,-2-1-15,-2 0 7,-2-1-6,-5-1-2,0-1-37,-3 0-12,-7-2 51,-4 3 0,-5-1 3,-4 4 3,0 4-4,-4 5 4,-11 2 30,-4 2 21,-2-1 4,-5 1-36,0 0-5,-4-1-14,0 4 0,2-5 3,-1 3-3,3 1-3,-3-1-23,1 2-79,4-4-73</inkml:trace>
  <inkml:trace contextRef="#ctx0" brushRef="#br0" timeOffset="117938.2705">14445 16569 299,'0'0'72,"0"0"23,0 0-54,0 0-13,0 0-16,0 0-8,65-36-4,-33 33 0,-3 2 2,-2-1-3,-3 2 1,-6 0-74,-8 8-124</inkml:trace>
  <inkml:trace contextRef="#ctx0" brushRef="#br0" timeOffset="118136.2648">14434 16738 174,'0'0'141,"0"0"-137,0 0-4,0 0 25,0 0 19,0 0 15,105 4-37,-65-9-12,1-4-10,-3 0-5,-7 3-87,-7 1-137</inkml:trace>
  <inkml:trace contextRef="#ctx0" brushRef="#br0" timeOffset="120274.2628">16435 15691 80,'0'0'83,"0"0"-57,0 0 3,0 0-21,-91-44 13,65 44-7,0 0 4,-1 0 2,1 2-18,5 5 28,2 2-6,3 1-21,1 4 22,1 4-25,2 6 0,2 8 6,4 9-4,4 6 9,2 9 7,0 7 8,0 5-2,9 1-18,0 4 4,-1 2 5,-2 6-8,0 7 7,0-1 13,4 0-27,0-8 12,-4-6-8,-4-5-4,-2-5 3,0-2 6,-8-9-10,-8-4 1,-4-6 0,-2-7 10,-1-10-10,-3-6 0,1-7 13,1-9-13,-3-3-3,2 0-59,4-17-80,6-7-231</inkml:trace>
  <inkml:trace contextRef="#ctx0" brushRef="#br0" timeOffset="121826.7956">15454 16160 143,'0'0'69,"0"0"-51,0 0 29,0 0-10,0 0-8,0 0-16,0-7-10,0 7-6,0-2 3,0 2-1,0 0 1,0 0 0,0 0 0,0 0-3,4 0-5,11 0 8,5 0 1,9 0 7,7 0 17,11 0-19,3 0 4,5-5-10,-2 1-3,-9 1-1,-8 0-62,-16 3-80</inkml:trace>
  <inkml:trace contextRef="#ctx0" brushRef="#br0" timeOffset="124116.5943">16585 16135 161,'0'0'78,"0"0"-76,0 0 14,0 0 29,0 0-13,0 0 4,0 0-10,17 13-13,-11-13 24,3 0-13,0 0 5,1-9-3,5-5-24,2-2-4,-3 0-20,1-2-23,-1 1 24,-8 3-15,0 1-8,-5 1 27,-1 2-4,0 2 21,0 3 0,0 4 6,0-1 41,0 2 3,0 0-46,0 12-4,-1 10 0,1 6 11,0 0 22,0 1-27,0-1 19,0-4-24,3-2 3,6-3-4,2-5 5,2 0-10,3-10-2,0-1-79,2-3-75</inkml:trace>
  <inkml:trace contextRef="#ctx0" brushRef="#br0" timeOffset="124309.2724">16793 15871 120,'0'0'0,"0"0"-117</inkml:trace>
  <inkml:trace contextRef="#ctx0" brushRef="#br0" timeOffset="124809.0814">17148 15763 226,'0'0'72,"0"0"-72,0 0 11,0 0 1,0 0 70,0 0-37,6-23-38,-6 29-7,1 16 0,2 6 5,-1 8-5,1 4 34,-1 4-2,1-1-22,4-3 15,-3-1-25,1-4 0,-2-4-3,0 1 13,-3-2-16,0-3 6,0-4-27,0-6 27,-3-9-121,3-8-62</inkml:trace>
  <inkml:trace contextRef="#ctx0" brushRef="#br0" timeOffset="125262.2767">17199 16009 296,'0'0'19,"0"0"-19,0 0 0,80-16 9,-39 10-9,0 0 0,-2 3-1,-6 2 4,-8-1-12,-7 2-16,-8-2-23,-2-1 40,-3-3-6,-4-6 14,1-2 13,-1-6-9,-1-3 26,0-1-7,0 0 4,0 3 25,0 4-32,0 5 19,0 6 24,0 5-11,0 1 23,0 0-58,-1 1-17,-2 23 0,3 11-1,0 7 1,0 5 0,0-2 0,0-3 0,0-1 0,0-2 0,0-2 7,0-2-2,0-6-10,0-8-6,0-8-73,1-6-50,-1-6-116</inkml:trace>
  <inkml:trace contextRef="#ctx0" brushRef="#br0" timeOffset="126559.2849">17918 16002 5,'0'0'184,"0"0"-160,0 0 26,0 0-8,0 0-33,0 0 24,-76-15 1,62 15-31,0 4 14,0 9-15,0 3 2,0 4 17,1 2-13,5 1 10,3-1-18,5 1 4,0 0 1,0-4 2,3-4-7,9-3 0,2-4 2,2-3-2,4-5 2,0 0 3,1-7 16,0-11-20,-2-5 4,-3-1-2,-3-1 4,-4-2-7,-5-3 0,3-3 3,-1-4-2,1 1 5,-1-1-6,-5-1 5,-1 1 2,0 1-7,0 2 9,0 9-8,-3 7 54,0 7-23,0 8 0,0 2-17,3 1-15,-3 0-3,1 22-13,-1 14 13,3 11 2,0 6 1,0 1 0,0 0 0,2-5 4,10-5-8,9-3 4,-3-8-10,3-4 3,1-10-58,-1-5-34,1-9-84</inkml:trace>
  <inkml:trace contextRef="#ctx0" brushRef="#br0" timeOffset="127008.602">18370 15737 320,'0'0'104,"0"0"-40,0 0-24,0 0-40,0 0-2,0 0 2,0 80 6,0-33 50,-1-1-35,1-2-7,0-3-8,0-5 3,0-6-11,10-3 2,0-3 0,1-3 1,2-3 1,-1-1-2,3-8 0,3-6-43,6-3-29,1 0-54,-1-6-94</inkml:trace>
  <inkml:trace contextRef="#ctx0" brushRef="#br0" timeOffset="127273.277">18206 15966 268,'0'0'148,"0"0"-114,0 0 17,0 0-20,0 0-12,89-27-17,-40 16-1,1 1-1,2 1 4,-6 2-6,-3 0 2,-7 4-16,-10 3-65,-13 0-107,-8 0-83</inkml:trace>
  <inkml:trace contextRef="#ctx0" brushRef="#br0" timeOffset="128224.2795">16541 16503 98,'0'0'132,"0"0"-121,0 0 27,0 0 0,0 0-12,0 0 22,79-9-25,-37 5 10,14 2-7,16-2-1,17-5-7,19-2-13,15-4 3,15-3 17,11 1-19,5 1-6,-8 6 0,-18-1 3,-20 6-3,-17 4 2,-18 1-2,-16 0 0,-13 0-6,-11 4-2,-9 3-37,-7-3-26,-4-2-37,-9-2-90</inkml:trace>
  <inkml:trace contextRef="#ctx0" brushRef="#br0" timeOffset="128929.0822">17173 16540 293,'0'0'89,"0"0"-55,0 0 17,0 0-4,0 0-47,0 0 13,0 58-12,-3-17 44,-1 4-37,3 0 8,-1 0-9,2 0-7,0 1 16,0-6-16,0-2 0,3-5 5,4-4 0,-1-4-6,2-6 1,-1-2-5,6-6 2,4-5-14,5-3-1,8-3 11,3 0-18,1-5-16,-1-8-91,-6-2-4</inkml:trace>
  <inkml:trace contextRef="#ctx0" brushRef="#br0" timeOffset="129250.2798">16987 16865 295,'0'0'83,"0"0"-48,0 0-14,0 0 10,0 0-14,106-29 15,-59 17-18,7-1 2,6-1-11,0 2-2,-4 4-6,-8 5 2,-11 3-47,-9 0-61,-12 0-116</inkml:trace>
  <inkml:trace contextRef="#ctx0" brushRef="#br0" timeOffset="130025.2808">16743 15882 151,'0'0'94,"0"0"17,0 0 0,0 0-39,0 0-11,0 0-37,0 0 7,-3-14-9,3 14-17,0 0-9,0 0 4,0 0-71,0 0-54,0 0-99</inkml:trace>
  <inkml:trace contextRef="#ctx0" brushRef="#br0" timeOffset="141718.3311">19463 16205 53,'0'0'125,"0"0"-45,0 0-11,0 0 13,0 0-32,0 0-15,0 0-34,2-7 11,9 4-13,6-1 1,5-1 0,8 0 7,3 1-6,8 2 4,5-1 1,3-1-3,8-3-6,-2 2 3,-7 2 0,-8 1-6,-14 2 6,-9 0-34,-8 0-22,-7 6-79,-2 3-30</inkml:trace>
  <inkml:trace contextRef="#ctx0" brushRef="#br0" timeOffset="142079.5527">19529 16378 63,'0'0'98,"0"0"-79,0 0 27,0 0 15,0 0-2,0 0-16,100-4 5,-64-2-9,6 2-27,0-4 2,4 2-14,-3 0 4,-4-1-3,-5 5-1,-10 0-22,-6 2-41,-8 0-78,-8 0-30</inkml:trace>
  <inkml:trace contextRef="#ctx0" brushRef="#br0" timeOffset="142571.7735">19865 15993 56,'0'0'141,"0"0"-72,0 0 14,0 0-31,0 0 17,0 0-39,-8-26-14,8 26-16,8 0-8,9 0 2,2 13 11,3 6-5,3 4 8,0 2-3,1 4-5,1-1 9,-5 1-3,-3-2 5,-6 0-8,-7-1-3,-6-1 0,0 1 10,-17 0-10,-11 0 6,-8 5-1,-6-1 6,2 0-7,2 0-3,4-4-1,9-4-12,6-5-59,10-5-102,9-6-157</inkml:trace>
  <inkml:trace contextRef="#ctx0" brushRef="#br0" timeOffset="143613.3019">20713 16259 19,'0'0'243,"0"0"-231,0 0 14,0 0-1,0 0 9,0 0-16,0 11 5,7-8 16,2-2-18,0 2 2,2-1 6,3-2-27,4 0 24,5 0-12,5-10-9,3-8 8,3-7-13,0 0 0,-4-4 8,-4-3-6,-4 1-2,-6-5 0,-4-2 6,-2-4-5,-3-3-1,-3-3 0,1-5 4,-5 0-1,0-1-3,0 3 0,0 4 3,-5 7-3,-6 3 4,-2 8-4,1 6 0,-1 8 17,3 7-13,0 5-4,0 3-3,0 0-4,-3 18 7,0 13 0,1 12-7,5 14 7,3 11 0,4 7 4,0 2 2,0-5 22,0-5-13,0-10 2,0-8-6,6-5-3,7-8-8,-1-4 0,4-7-2,2-7-4,3-2 6,3-6 0,0-5 0,0-2-6,3-3-9,0 0 11,-2 0-74,-1-8-16,-6-2-15,-5-4-256</inkml:trace>
  <inkml:trace contextRef="#ctx0" brushRef="#br0" timeOffset="144792.2869">21331 16085 57,'0'0'66,"0"0"-33,0 0 9,0 0-8,0 0-11,0 0-10,-82 39 25,78-20 19,1 2-24,3 1 0,0-3 17,0-2-47,9-5 13,1-2-16,7-3 8,-1-3-8,7-3 18,0-1-15,3 0 24,-4-2-27,-6-12-9,-6-1-22,-7-2-30,-3-2 42,0-1-21,0 1 11,-6 1 21,-5 1 13,-1 3-5,2 2 28,-1 2-20,1 2 56,5 4-4,2 1-20,2 3-2,1 0-34,0 0-5,0-2 1,0 2-38,4 0 9,11 0 28,3 5 1,4 6 11,2-1-4,-2-1-7,0-2 0,0 0 2,0-3-8,3-4 3,3 0-14,2 0-1,-1 0-51,0-9 40,-4 0 29,-6 0-77,-8 1 28,-7 3 49,-2 0 12,-2 2 46,0 1-21,0 1 23,0 1-6,-3 0-54,-6 0 11,-6 0-11,-2 0 0,0 3 5,3 5-2,1-3-3,5 1 0,2 1-6,3-1-2,2-1 8,1 2 0,0-3-10,0-1 2,0 0-14,4-2 2,5 2-14,5-1 28,-1-2-1,3 0-30,0 0 7,1 0-8,0-3-25,-1-4 30,-5 1 25,-4-1 8,-5 3 14,-2 4 74,0 0 28,0 0-56,0 0-20,0 0-40,0 17-1,-3 9 1,-5 9 18,2 4 9,0 3 15,-3 2-35,2 6 19,-5 3-22,-6 1 7,1 0-12,-2-7 2,0-10 1,4-7 10,-1-12-10,5-7-4,0-11-1,3 0-42,3-14 40,2-16-79,3-6 0,0-8 40,0 1-26,13 1 21,2 4 19,5 3-68</inkml:trace>
  <inkml:trace contextRef="#ctx0" brushRef="#br0" timeOffset="145507.3265">21889 16266 64,'0'0'136,"0"0"-51,0 0-21,0 0-6,0 0-46,0 0-2,-4 0-20,7 0 18,6 3-8,3 1 14,4-3-10,3 1 33,-2-2-23,7 0-3,-5 0 2,1 0-13,-4-3-5,-7-4-19,-8-1-7,-1 1 26,0-1-5,-9 0 7,-7 3-11,-2 0 19,2 5-5,-5 0 10,0 0-6,-1 15 15,-1 3-16,7 4 6,3 1 27,5 1-35,3 0 4,5-3 6,2 2 0,16-1-9,6 0 0,7-3-2,9-8 7,7-10-7,3-1-25,0-10-163</inkml:trace>
  <inkml:trace contextRef="#ctx0" brushRef="#br0" timeOffset="147918.8343">22456 15469 166,'0'0'102,"0"0"-28,0 0 8,0 0-4,0 0-48,0 0-26,0 0-4,0 17 0,0 13-7,0 11 16,0 6 13,0 8-16,0 2-2,0 0 15,-1 3-16,1-2-1,-2-4 4,1-4 1,-1-5-6,1-5-1,1-2 2,0-5-1,0-2-1,0-5 0,0-4-32,3-9-94,6-8-56</inkml:trace>
  <inkml:trace contextRef="#ctx0" brushRef="#br0" timeOffset="148690.2952">22800 15594 188,'0'0'106,"0"0"-66,0 0 17,0 0-14,0 0-43,0 0 0,-2 32-1,5 1 1,7 6 29,2 1-9,0 0 6,5-1-21,0-6-4,2-1 14,4-7-15,6-2 0,3-7 7,7-5 1,4-8-8,4-3 2,2 0 4,-3-15 4,-3-5-10,-7-3 0,-4-5 0,-9-2-14,-4-3 12,-9-2-15,-4-1 14,-6-2-4,0 2-7,0 2-50,-3 4-62,-6 4-189</inkml:trace>
  <inkml:trace contextRef="#ctx0" brushRef="#br0" timeOffset="149136.2946">23050 15624 103,'0'0'114,"0"0"-101,0 0-13,0 0 0,0 0 49,0 86 17,0-44 25,0 3-45,0-1-12,-1 0-5,-4-2-21,1-3-8,-1 0 0,1-3 0,-1-2 8,-1-6-6,3-1 3,0-4-5,2-5-9,1-7-25,0-4-81,0-7-90</inkml:trace>
  <inkml:trace contextRef="#ctx0" brushRef="#br0" timeOffset="150334.6134">23532 15413 151,'0'0'86,"0"0"-43,0 0-10,0 0-6,0 0-17,0 0 11,0 0-10,-64 113 17,45-57 10,3 7 8,2 2 1,5-5-23,4-2-23,5-7 2,0-5-3,3-7 0,16-5-1,7-6 6,7-7-2,7-6 3,8-7 6,4-8-24,0 0-44,-10 0-221</inkml:trace>
  <inkml:trace contextRef="#ctx0" brushRef="#br0" timeOffset="151144.3234">23929 15403 175,'0'0'98,"0"0"-50,0 0 41,0 0-21,0 0 0,0 0-68,0 3-5,0 29 5,0 13 0,-3 8 3,-2 2 26,2 1-29,2-5 12,1-7-7,0-7 0,0-5 6,9-3-11,0-7 1,2-1 0,3-6 4,1-3-8,6-7 3,4-5 0,4 0-9,-1-6-13,-4-8-82,-8 1-69</inkml:trace>
  <inkml:trace contextRef="#ctx0" brushRef="#br0" timeOffset="151419.2957">23754 15675 309,'0'0'112,"0"0"-96,0 0-8,0 0 0,0 0 1,96-22 8,-62 21-15,0 1 0,4 0 0,4 0-2,1 0 0,-6 0-26,-4 1-132</inkml:trace>
  <inkml:trace contextRef="#ctx0" brushRef="#br0" timeOffset="152136.119">24241 15325 309,'0'0'31,"0"0"-2,0 0 5,0 0 17,0 0-51,0 0-11,6 25 2,11 9 18,0 3-2,2 7 8,4 2 1,-4 3 17,2 0-19,0 2-1,-3 1-1,-3-3-5,-6-1-4,-8-1-3,-1-3 4,-16 0 3,-20-4-5,-7-4 8,-8-1 0,0-8-10,-1-5-44,1-7-78,8-12-152</inkml:trace>
  <inkml:trace contextRef="#ctx0" brushRef="#br0" timeOffset="157487.1679">24605 15537 161,'0'0'64,"0"0"-57,0 0 50,0 0 1,0 0-16,0 0-12,0 0-30,-2 0 0,2 0 0,2 3-2,11 3 2,6 2 7,4 0-1,2 3 23,2-1-27,5 1 0,-1 1-2,4 0 13,1 1-13,-1 0 0,-1 0 0,-4 3 0,-2-3 5,-4-1-5,-7 2 0,-3-2-3,-5 0-1,-6 0 4,-3 0 0,0-2 11,0 1-9,-3 1-1,-9 0-1,-5 1 15,-4 2-13,-3 3 7,-3 1 8,-5 0 25,-2 2-40,-1-1 15,0-1-13,2 1 4,5-1-6,7-1-2,3 1 1,5-6 1,5-2-1,5-1-2,3-2-5,0-4-115,21-4-10,12 0-181</inkml:trace>
  <inkml:trace contextRef="#ctx0" brushRef="#br0" timeOffset="157931.3111">25586 15710 166,'0'0'223,"0"0"-167,0 0-29,0 0 21,0 0-22,0 0-25,39-15 10,-7 9-6,3 0-5,-2 1 0,-3 2 2,-2 1-18,-2 2-6,-4 0-98,-7 0-62</inkml:trace>
  <inkml:trace contextRef="#ctx0" brushRef="#br0" timeOffset="158148.3094">25594 15843 214,'0'0'47,"0"0"-31,0 0 53,0 0-28,0 0 18,0 0 11,86 0-42,-47-5-11,6-3-16,-6 0-2,-2 1-1,-6 3-110,-7 1-61,-6 2-101</inkml:trace>
  <inkml:trace contextRef="#ctx0" brushRef="#br0" timeOffset="159799.9514">26555 15712 70,'0'0'178,"0"0"-125,0 0 22,0 0-3,0 0-11,0 0-5,0 0-52,0 0-4,6 0-7,13 0 7,6 0 15,5 0-15,5-2 0,3-2-1,5 2 8,1-3-14,-2 4 6,-5 1-66,-9 0 21,-10 0-73,-12 0-54</inkml:trace>
  <inkml:trace contextRef="#ctx0" brushRef="#br0" timeOffset="162897.303">27356 15710 1,'0'0'231,"0"0"-170,0 0-34,0 0-10,0 0 37,0 0-36,0 0-17,5-1 6,5-1-3,5-1 9,2-3 12,2-1-19,0-4-4,-3-1-1,-2-3 3,-5-2-8,-1 1 6,-5-1-2,-1 2 9,-2 5-2,0 2 2,0 5 2,0 1 22,0 2 10,0 0-43,0 0-12,0 10 8,-2 11-6,-1 4 8,3 4 1,0-2 1,0 0 0,0-3 0,6-4 0,8 0-1,4-2-12,2-7-4,2-1-89,-2-10-148</inkml:trace>
  <inkml:trace contextRef="#ctx0" brushRef="#br0" timeOffset="163137.3044">27527 15405 392,'0'0'30,"0"0"-16,0 0-13,0 0 8,0 0-18,0 0-32,-7-13-207</inkml:trace>
  <inkml:trace contextRef="#ctx0" brushRef="#br0" timeOffset="164399.307">27982 15268 250,'0'0'81,"0"0"-57,0 0 13,0 0-19,0 0-18,0 0 0,0 61 31,0-22 4,0 3 16,0 2-25,-1 0 2,1-1-9,0-1-11,0 1-12,0-1 4,0-4 0,0-2 6,0-5-2,-6-2-4,2-6 0,-1-5-19,2-5-25,2-4-59,1-7-65</inkml:trace>
  <inkml:trace contextRef="#ctx0" brushRef="#br0" timeOffset="164921.1473">28017 15579 282,'0'0'33,"0"0"-5,0 0-15,0 0 8,0 0 8,84-38-25,-55 34-1,4 1 3,3 0 1,-1 3-12,0-2 5,-2 2-15,-8 0 1,-7 0-32,-5 0 6,-5 0 21,-4 0-11,-2-6 30,-2-6-2,0-2 2,0-3 9,0-5 27,3 0-22,-1-1 8,-1 1 4,-1 5 34,0 3-7,0 4-12,0 3 35,0 4-40,0 0 5,0 3 0,0 0-41,0 0-1,0 7-18,0 20-6,0 9 25,-1 5 0,-4 1 2,3-3-2,-1-1 11,0-1-22,2-2 11,1-3 0,0-4 5,0-2-5,0-2-22,0-5-28,0-6-92,12-7-42</inkml:trace>
  <inkml:trace contextRef="#ctx0" brushRef="#br0" timeOffset="165395.3089">28848 15208 294,'0'0'98,"0"0"-63,0 0 26,0 0-2,0 0-29,0 0-30,0 28-8,0 9 8,-9 12-4,0 3 11,-2 0-7,1-4 0,3-3 10,1-6-3,6-3-7,0-6 0,0-4 0,0-5 7,9-3-11,1-5 4,5-5-19,4-5-1,6-3-65,5 0-1,3 0-33,-3-12-125</inkml:trace>
  <inkml:trace contextRef="#ctx0" brushRef="#br0" timeOffset="165679.3048">28664 15445 366,'0'0'77,"0"0"-4,0 0-30,0 0 12,0 0-41,0 0-14,112-30 0,-57 25 3,5 1-3,3 0 0,-4 2-24,-3 2-52,-13 0-155</inkml:trace>
  <inkml:trace contextRef="#ctx0" brushRef="#br0" timeOffset="167898.3012">27193 16023 101,'0'0'61,"0"0"-3,0 0 35,0 0-29,0 0-11,0 0 4,0 0-50,0 0 17,0 0-24,0 0 3,0 0-15,3 0 3,15 0 9,10 0 13,8 0-10,8 0 2,3 0-1,4 2 2,6 0 16,5 0-19,11 1 2,4 0 1,7 0 1,6-1-11,7-1 4,16 1-3,11-2-11,1 0 2,-4 0-34,-15 0 34,-16 0-16,-12 0 8,-10 0 8,-8 0 9,-9-2-11,-8-1 6,-11 2 8,-6-1-3,-8 2 4,-5-1-3,-5 1 2,-5 0-17,-3 0-21,0 0-44,-2 0-55</inkml:trace>
  <inkml:trace contextRef="#ctx0" brushRef="#br0" timeOffset="169112.31">27949 16154 63,'0'0'103,"0"0"-69,0 0 32,0 0 13,0 0 11,0 0-16,6-12-43,-6 12 12,0 0-38,0 0 1,0 0-6,0 0-11,0 0 1,0 0 0,0 0 10,0 0-4,0 3 5,0-2-1,0 1 6,0-2 2,0 2-8,0-2 0,0 0 3,0 0-1,0 0-2,0 0 0,0 0 3,0 0 1,0 0-4,0 0 0,0 0 4,0 0-5,0 0 2,0 0 3,0 0 6,0 0-4,0 0-6,0 0 0,0 0-2,0 0-7,0 0 9,0 0-25,0 0 11,0 0-17,0 0 31,0 0 0,0 0 2,0 0-5,0 0 3,0 0 0,0 0 8,0 0-4,0 0-4,0 0 0,0 0-16,0 0-30,0 0-68,0-2-30,0-3-76</inkml:trace>
  <inkml:trace contextRef="#ctx0" brushRef="#br0" timeOffset="175255.315">17251 17095 19,'0'0'48,"0"0"3,0 0-26,0 0 19,0 0-15,0 0-10,0 0 12,0-3-8,0 3 3,0-2 17,0 2-33,0 0 7,0 0-17,0 0 6,0 0-2,0 0-4,0 0-5,0 3 5,0 12-6,0 5 6,0 2 16,0 3-10,0-3 35,0 4-14,0-2-12,0-3 3,0-1-12,0-4-8,1-1 2,-1-4 0,0-1 1,0-4 0,0-1-1,0-4 3,0-1 5,0 0-8,0 0 0,0 0 1,0 0 15,0 0-10,0 0 1,0-9-7,0-1-8,0-1 7,0 1-32,2-4 9,1 0 23,0-2-12,3-2 6,-2-2 5,1 2-28,-1 2 9,-1 2 16,-1 4 4,-1-1 1,4 0 0,3 1 0,2-1 0,3 3-5,0 0 4,1 3 1,1 2 0,-2 3-5,2 0 5,-1 0 0,-1 0 0,0 8 7,0 2-5,0 1 12,-1 1-13,1 2 26,-1 1-16,0 1 2,-2-1 8,-1 2-20,1-4 14,-2-1-4,0 0-10,-1-2 18,1 0-18,0-2 4,0-1-4,1-3 3,0-1-8,6-3 4,4 0 0,4 0 15,8-18-15,4-7 0,3-4-64,-4-2-136</inkml:trace>
  <inkml:trace contextRef="#ctx0" brushRef="#br0" timeOffset="177124.3368">16911 17137 45,'0'0'61,"0"0"7,0 0-36,0 0 10,0 0-9,0 0-7,17 6 19,-10-6-9,0 0-14,-1 0 18,3 0-31,1 0 10,1 0-12,2-4 2,2-7-2,1-2-3,3-4 0,1 0 2,1-1-6,-1-1 0,1 1-2,-4-2 11,1 1-13,0 0 4,-3-2 0,0 2 0,-3-5 0,-1-4 0,0 3-6,1-2-21,0 1 21,-1 4-5,-1 1 11,-1 3-1,-3 2 1,-3 1 0,-1 2 0,-2-1 2,0-1-3,0-1 1,0-1 0,0-1-1,-7 0 8,4 0-7,-2 0 0,0 3 0,4 3 0,-2 2 0,1 0 2,2 3 7,-1 1-7,1 0-2,-2 0 0,1 0 4,-1 0-8,-1 0 4,2 1 0,-1 2-1,-1 0 4,2 2-3,-2 1 6,2 0 7,-1 0-15,-1 0 2,-3 0 0,-2 0-8,-3 3 12,0 10-4,-1 7 0,2 4-6,4 4-2,1 4 8,2-2 0,2 5-1,-1-3 5,-1-1-4,0-1 0,-2-3-12,0-3 12,-1-4-45,3-2-25,1 0 2,2-2-77,0 1-6</inkml:trace>
  <inkml:trace contextRef="#ctx0" brushRef="#br0" timeOffset="178068.043">17165 17045 80,'0'0'29,"0"0"4,0 0 24,0 0-2,0 0-33,0 0 19,-5-4-20,5 4-16,0 0 4,0 0-9,0 0 0,0 8-5,0 6 8,0 2-3,0 2 6,3 0-6,4 3 23,-2 0-14,-1-2 0,2 1 15,-1-4-23,-1 1-1,1 1 0,-1-2 10,-1 1-1,-3-3-9,1-1 4,-1-1-2,0-4 1,0-1-3,0-1 0,0-5 6,0 3-8,0-3 2,0-1 0,0 0 9,0 0-4,0 0-5,0 0 0,0 0-2,0 0-30,0 0-25,0 0 1,0-3-67</inkml:trace>
  <inkml:trace contextRef="#ctx0" brushRef="#br0" timeOffset="178890.3209">17285 17030 29,'0'0'52,"0"0"-29,0 0 17,0 0-12,0 0-16,0 0-8,-19 23 1,16-2 10,-1 2 14,1 2 8,-1-1-12,1 0-6,2-6-12,1-2-2,-2-3-5,2-6 0,-1 1 1,1-5 0,-2-2 5,2-1-6,0 0 7,0 0-6,0 0 8,0-6 21,0-3-18,0-1-20,0 2 14,0 1-6,0-3 0,0 5 6,0-1-13,0-1 7,0 6 0,0-1 38,0 2-38,0 0-5,0 0 0,0 5-10,0 7 15,0 2 0,0-2 1,0-2-3,0 1 2,0-2-17,0-3-28,0-3-79,0-3-47</inkml:trace>
  <inkml:trace contextRef="#ctx0" brushRef="#br0" timeOffset="183587.61">27550 16651 62,'0'0'238,"0"0"-238,0 0-8,0 0 8,0 0 27,0 0 41,0 0-20,74 5-16,-51-5-14,-1-10-10,2 3-9,-2-6 1,2-1 0,-3-3 4,2-4-4,-3-2-10,-3-5 7,-1-2-21,-4-2 14,-2 2 10,-2 0-2,0 1 2,-4 3 0,-4-2 0,0 5 1,0 5 12,0 3-11,-7 2 29,0 4-22,3 3 33,1 2-13,0 4 3,2 0-11,1 0-21,0 3-6,0 15-14,-2 11 20,-1 12 2,0 7 10,0 10 7,-1-4-2,1-3-6,-2-4-6,4-8-5,-2-3 0,3-5 6,0-3-6,0-4 1,0-6-2,0-3 6,0-3-6,0-6 1,0-3 0,0-2-10,0 1 10,0-2 0,0 0-9,0 0 4,0-11-4,3-8-7,4-7-20,4-4 30,2 0-42,-1 3 16,0 2 26,3 6-6,-3 6 11,0 2 1,-2 5 0,1 5-9,-1 1 9,1 0 0,-1 7-3,2 13 8,-3 1-5,-3 1 3,0-2 0,0-1 9,-2-4-9,-1-1-3,2-4 1,1-2 6,0-3-8,4-5 1,2 0-55,1 0-87</inkml:trace>
  <inkml:trace contextRef="#ctx0" brushRef="#br0" timeOffset="184074.3124">27718 16356 129,'0'0'167,"0"0"-149,0 0 1,0 0-14,0 0 20,100-12-14,-52 4 13,6 1-22,3-2 4,1 1 2,-3 5-2,-3 0-6,-9 2 0,-7-1-52,-12 1-81</inkml:trace>
  <inkml:trace contextRef="#ctx0" brushRef="#br0" timeOffset="184866.6668">29643 15954 11,'0'0'113,"0"0"-107,0 0 37,0 0-6,98 0 13,-57 0-6,1-5-18,4 0 0,-4 0-26,-2 0 8,-8 4 0,-3-1-4,-5 2-8,-3 0 4,-4 0-15,-3 0-27,-3 0-72,-4 0-46</inkml:trace>
  <inkml:trace contextRef="#ctx0" brushRef="#br0" timeOffset="185352.3159">29801 15804 66,'0'0'98,"0"0"-5,0 0-32,0 0 5,0 0-2,0 0 1,-2-8-3,2 8-44,0 0 6,0-2-16,0 2-6,0 0 12,0 0-14,0 0 0,0 0-4,0 0 3,0 0 0,0 5-12,-1 16-3,-2 5 16,-1 2 0,2 2 0,2-3-4,0-1 11,0-2-7,0-3 0,0-1-5,0-2-6,0-1-28,0-7-50,0-2-62</inkml:trace>
  <inkml:trace contextRef="#ctx0" brushRef="#br0" timeOffset="185919.3458">30599 15776 135,'0'0'60,"0"0"-48,0 0 19,-109-3 30,81 8-24,1 8-8,2 5-17,4 3 0,0 5 23,3 4-22,5 0 2,5 2 7,7-3-13,1-2-18,7-5 9,17 1 0,7-5 20,7-6-13,4-3 11,7-8-13,4-1-10,1 0-32,-3-11-196</inkml:trace>
  <inkml:trace contextRef="#ctx0" brushRef="#br0" timeOffset="187915.3199">20359 15113 141,'0'0'69,"0"0"-32,0 0-18,0 0 20,0 0-37,0 0 3,0 0-2,3-2 2,-3 2 0,1 0-5,-1 0 2,2 0 9,-2 0-10,0 2 3,0 8 6,3 4-3,0 2 4,2 4-7,0 2-3,-2 4 20,0 4-17,-2 3 4,-1 0 23,0 5-19,0 1-1,0 0-11,0 2 5,0 0 3,0-2-3,0 0-4,0-1-1,0-1 6,0-1-9,0 0 3,0-1 0,2-2 2,3 0-1,-2 1 0,0 1 4,4 0-1,-1 1-4,1-3 4,-1 0 2,0-1 6,0 3-10,-1-3 8,-1 2 3,2-1-10,0-3-3,1 3 0,-2-6 6,-1 0-6,1 3 1,-2-2 17,0 8-18,-3 3 8,2 1-9,-2 5 1,0-6 0,0-2 12,0-1 4,-2-4-7,2 0 8,0 0-15,0 2-2,0 0 0,0 2 6,0 1 2,0 1-7,0 0 8,0-1 9,0 1-11,3 1 4,3 0-11,0 0 8,1-1-5,4-2-2,-1-4-1,1-4 2,-4-2 3,1-3-5,-1-1 0,-4-2 1,0 0 1,-3-2-1,0-3-1,0-1 3,0-1 5,0-6-16,0-2-22,0-5-56,4 0-47,3-23-127</inkml:trace>
  <inkml:trace contextRef="#ctx0" brushRef="#br0" timeOffset="192677.2868">20354 14974 6,'0'0'78,"0"0"-26,0 0-14,0 0 8,0 0-22,0 0 8,3-8 18,-1 8-39,-1-1 4,-1 1-1,0 0-5,0 0 11,0 0-19,0 0 1,0 0-2,0 0 9,0 0-9,0 0 0,0 0-7,3-2 2,3 2 7,1 0-2,-1-1 6,0 1-3,-1-1-6,-2 1 3,0 0 0,-3 0-2,0 0 2,0 0 0,0 0 1,0 0 0,0 0-1,0 0 0,0 0 5,0 0-7,0 0 2,0 0 0,0 0 7,0 0 0,2-2-7,-1 1 0,2 1 7,-3 0 1,0 0-6,0 0 0,0 0-2,1 0 3,4 0-6,-1-2 3,5 1 0,4-1-2,4 0 4,4-2-2,0 2 0,1-1 4,1 2-7,-1 1 3,2-1 0,1-1 1,1 2-1,0 0 1,1 0-1,2 0 0,2 0-1,6 0-3,11 0 4,4-1 0,8-4 0,1-1 0,2 6 3,-3 0 0,-4 0-4,-2 0 1,-8 0-1,-1 4-7,-9 3 8,-4 0-1,0 0-5,-2 1-22,1-2 21,5-2-9,1 1-12,3-2-6,-1-1-5,0-1 15,-2-1 15,2 2-10,-3-1 7,3 2 12,0-2-12,4 1 1,3 0-2,2-2 13,0 0 0,2 0-8,2 0-3,1 0 10,3 0-27,2 0-13,-2 1 10,-4 2 31,-6-1-6,-5 1 6,-5-2 0,-4 1 0,-2-1 1,-3 0 1,0 1 0,-2-2 4,0 0 11,-1 0-13,0 0 11,2 0-11,2 0 4,0-2-5,0-2-3,2 1 0,0-3 19,1 0-17,5 0 10,0 0-2,6-2-8,0 1 11,1-1-5,-1 1 2,-8 3 15,-6 1-25,-6 1 14,-6 2-14,-4 0 0,-5-2 3,-4 2-3,-2-1-12,-1 1-11,2 0 0,-2 0 23,0 0 11,1 0 13,1 0 26,1 0-24,5-3-2,0 1 9,1-1-28,2-1 4,-1 1-9,1 0 0,-1-2 5,3 2-5,-2 2 0,0-1 2,0 1-1,1 1-2,8-3-1,9 2 2,10-1 7,10-1 10,4 1-16,5 0 5,5 2 3,2 0-8,8 0-1,1 0 4,3 0-5,-1 0 1,6 0 0,3 0 2,2 0-1,2 0-2,-2 0 1,-4 4 0,0-1-1,-3 0 1,-1 3 0,-4-2 0,-5 3 4,-2-3-4,-5 0 0,0 1 0,-4-1-3,-5 3 4,-3-3-1,-5 0 0,-1-1 3,-5 1-3,5-3 0,0 2 3,4-1-7,0-1 4,-3 3 0,-4-4-2,-4 0 7,-5 0-6,2 0 1,-1 0-1,2 0-2,5 0 3,3 0 0,3 0 2,2-3 1,0 1-5,5 0 2,1 2 0,0 0 1,2 0 0,-2 0-1,0 0 0,2 0 7,-1 0-8,3 4 1,-1-1 0,6 2 1,5-2-1,2-1 3,5-1-3,-4 1 2,3-2-4,4 0 2,1 0 0,1 0-3,1 0 3,-6 0 0,-2 0 0,-3 0 6,-6 1-9,0 2 3,-6 0 0,-1-2-3,2 1 6,1-2-3,3 0 0,2 0 0,-2 0 0,-4 0 0,-3 0 2,-4 0-7,-2-5 5,1 0 0,0-1 3,-2-1-2,2 2-1,0-1 0,-1 1 0,-2-1-1,2 3 2,-2-1-1,2 0 0,-1 0 3,0-1-7,-3 2 4,1 1 0,0-3 0,0 0 0,5 2 0,7-1 0,1 0 1,3-3-1,1 0 0,-4 1 0,3 1-12,-1 2 19,-1 2-7,5-1 1,-3 1 2,4-1-3,-1 2 0,-2-1 1,0 1-1,-3-2 0,-4 2 0,-5 0 0,-7 0 2,-5 0-3,-5 0 1,-3 0 0,-4 0 1,-4 0-1,-7 0 0,-5 0 0,-4 0 2,-1 2-5,-2-1 3,-1-1 0,0 0-2,-2 0 2,-1 0 0,1 0 0,-3 0 2,1 0-4,1 0-1,1 0 3,1 0 4,6 2-1,-1-2 3,2 0 25,2 0-26,-1 0 0,0 0-5,-1 0 3,-1 0-3,3 0 0,9 0 8,1 0 5,3 0-8,-1 0-5,-5 1 0,-3 2 2,-3 0-5,-4 0 3,-2-3 0,-4 2 0,-2-1 1,-2-1-2,0 2 1,0-1-7,0 1-3,0-1 10,0 3 0,0 1-7,0 3 6,0 2 1,0 1 0,0 3 7,0 0-7,0 3 6,-5-1-5,-4 4-1,-1 1 0,1 5 0,-2 1 0,-2 5 7,1 0-7,0 2 4,0 0 0,2 1 2,2 0 4,-1-1-7,3-2 0,2 1 2,-1-3 14,1-1-15,4-2 7,-2 0-1,2-1-6,0 2-4,0 1 0,-1-2 2,-1 2 4,2-3-6,-2 0 0,2 3 1,-2-3 1,1 2-2,-1-1 0,0 0 2,1-1-6,-1 0 4,2 0 0,0 1 6,0 0-3,0 2-6,0 3 3,-3-2 0,0 3-5,0 2 7,0-1-2,0 2 0,0 2 3,2-2-3,-2 2 0,2-1 4,1 0-12,-2 2 17,2-5-7,0 4 9,0-4-1,0-3-2,0-5-8,0-1 1,0-4 8,0-1-8,0-2-1,0-4 0,0-2 6,0 2-9,0-4 3,0 3 0,-1 0 6,1 0-6,-2 4 0,1-2 1,-2-1 3,1-2-8,1-1 0,-1-6 4,1 0 0,1-2 0,0-1-31,0-2-58,0 0-103</inkml:trace>
  <inkml:trace contextRef="#ctx0" brushRef="#br0" timeOffset="194975.3334">20606 17357 22,'0'0'44,"0"0"7,0 0 5,0 0-19,0 0 4,0 0 19,0 0-19,-23 12-1,23-12-18,0 0-13,0 0 24,0 0-22,0 0-5,0 0-4,3 0 6,13 0 2,6 0 13,8 0-12,3 0 25,4-1-27,2-4-7,4 0 4,3 2 0,4 0-7,1 2 1,4-4 0,0 4 0,0-3 0,-1 3 1,0-2-6,-1 2-7,2-1-4,2 2 12,0-1 4,4 1 3,-1-3-3,-2 3 1,-2 0-5,0 0 3,3 0-5,4 0 6,3 0 0,1 0-1,-1 0 1,-2-3 0,2 3-3,-3 0 7,0 0-8,-2 0 4,-4 0-13,1 0 8,-1-3-15,-1-2 11,4 1 6,1-1-32,2 2 32,-3-2-1,-4 2 4,-3 1-3,-1-1 3,-2 3 0,0-2-1,0 1 5,4-2-8,-3-1 4,3 3 0,2-1-5,4-1 5,6 2 0,1-2 0,4 3 0,-4-1 0,-4 1 0,-3 0 2,-8 0-5,-3 0 3,-1 0 0,-5 0 1,2 3 3,0-1-6,0 3 2,1-4 0,3 1 1,5 0-1,4-2 0,5 0 1,-1 0-1,1 0 0,-3 0 0,-5 0-2,-3 1-4,-6 4 9,0-1-3,-4 2 4,-1 0-1,0-1-3,3-1 0,5-3 0,2-1-1,5 2 1,1-2 0,-2 0 3,-2 2 2,-3-2-5,-1 1 0,-2-1 2,-1 0 6,-1 0-7,2 0 3,1 0-2,0 0 5,1 0-6,-1 0-1,2 0 1,3 0 14,2-1-13,6-3-2,5 0 3,7 1 4,0 0-7,0-1 0,3 0 2,-1 3 5,1-2-7,-1 2 3,-5-2 4,3 1 0,0-1-10,4 0 3,4 1 0,4-1-4,1 0 4,2 1 0,2-1 5,1 1 0,1 1-5,-3-1 0,0 0 0,-1-1-7,0 3 11,-1 0-4,1-1 0,3 1 2,1 0-2,1-2 0,-4 2-2,-3 0 1,-3 0 1,0 0 0,0 0 3,-3 0 1,-1 0-8,-3-1 4,3-3 0,-6-1-3,-1 2 3,-2-2 0,-6 2 0,0 0 0,-1-1 0,0 1-2,-7-2 7,-3-1-16,-6 0 13,-3 2-2,0-2 5,-3 1-1,-2 1-4,4-3 0,-4 3 0,1-2-4,-2 2 6,-5-1-2,-4 1 0,-7 1 3,1-2-3,-1 2 0,-1 0 6,-2 0-16,-1 1 10,-6 1-39,-4 0-3,-5 1-56,-3 0-41,0 0-17</inkml:trace>
  <inkml:trace contextRef="#ctx0" brushRef="#br0" timeOffset="196000.3157">25382 17950 344,'0'0'39,"0"0"-24,0 0-10,0 0 33,0 0 21,0 0-28,0-6-11,0 6-5,3 0-7,6 0-8,0 0 0,4 0 1,7 0 0,2 0-1,4 0 0,6 0 4,5 0 3,2 0-14,5 0 7,8 0 0,11 0 0,12 0 0,11-3 0,9-3 6,8 1-2,2 4-4,5-4 0,0 2 0,1 1-2,-7 2 2,-8-1 0,-13 1-2,-12 0-18,-15 0 16,-14 0 2,-17 1-9,-13 1 6,-7-2-17,-5 0-14,0 0 35,0 0-15,-5 0 16,-8 0-94,-1-3-94</inkml:trace>
  <inkml:trace contextRef="#ctx0" brushRef="#br0" timeOffset="196548.3476">27654 17820 218,'0'0'145,"0"0"-142,0 0-6,0 0 6,102-15-1,-61 8 13,3 4-6,3 0 19,3-2 6,0 5-29,-2-1 16,0-1-21,-3 2 0,-2 0 0,-4-3-2,-8 2-21,-7-1-54,-9 1-50,-6-2-8</inkml:trace>
  <inkml:trace contextRef="#ctx0" brushRef="#br0" timeOffset="196978.334">27939 17813 89,'0'0'161,"0"0"-141,0 0-19,0 0 2,0 0 34,0 0-37,0 21 0,0-4 57,0 4-12,0 1-2,0 3-12,0 0-17,-1-1 5,-1 1-19,2-2 1,0-2 6,0-1 0,0-4-8,0-4 1,0-3-48,0-4-55,0-5-144</inkml:trace>
  <inkml:trace contextRef="#ctx0" brushRef="#br0" timeOffset="197305.3296">28145 17801 20,'0'0'272,"0"0"-244,0 0-28,0 0-9,0 0 9,0 0 17,0 61 5,-2-36 29,-1 0-13,-1 2-14,0-3-11,1 2 0,-2-2-15,1-2 2,-2 0 0,0-5 14,-3-3-12,3-3-2,0-4-25,1-2-134</inkml:trace>
  <inkml:trace contextRef="#ctx0" brushRef="#br0" timeOffset="197658.3286">27703 18115 4,'0'0'138,"0"0"-112,0 0 26,0 0 46,0 0-34,89 11-18,-54-10 5,4 1-31,3-2 3,4 0-5,2 0-16,4 0 14,3 0-15,3-3 1,-1-3-2,1 1 0,1-1-3,-3 2 1,-5-4-14,-9 5-24,-11-1-17,-12-1-42,-14 1-45,-5-3-49</inkml:trace>
  <inkml:trace contextRef="#ctx0" brushRef="#br0" timeOffset="198162.3352">27681 17640 300,'0'0'52,"0"0"-44,0 0 19,0 0 5,0 0-5,0 0 2,-52 43-22,44-5 14,4 5-17,-1 5 34,0 2-6,0 0-21,1-2 4,1-2 0,1-3-12,2-2-3,0-2 0,2-4 0,17-2-3,9-8 0,5-2-17,6-4-21,1-2-1,3-10-12,1-2-79,-1-5-57</inkml:trace>
  <inkml:trace contextRef="#ctx0" brushRef="#br0" timeOffset="198580.4156">28712 17619 95,'0'0'42,"15"81"24,-8-33-55,2-1 39,-1-2 4,-2-2-12,0-2-8,-2 0-30,-1-2 4,-3 2-8,0-1 0,0-3 30,-10-1-26,-13 0 2,-8-5 15,-12 4-16,-14-10-10,-6-5-60,-9-5-117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38:50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4241 2072 201,'0'0'105,"0"0"-19,0 0-36,0 0 27,0 0-11,0 0-24,0 0 11,0-13-25,0 13-3,0 0 0,0 0-23,0 0-4,0 2-11,0 19-14,0 11 19,0 8 8,0 4 1,0-5-1,6-1 0,6-5 0,1 1-3,1 0 4,4-3-4,-3-1 3,1 1-6,-7-3-9,-3 2-31,-6 0 6,0-1-57,0-6-20,-4-10-89</inkml:trace>
  <inkml:trace contextRef="#ctx0" brushRef="#br0" timeOffset="427.0135">4213 2028 188,'0'0'86,"0"0"-34,0 0 11,0 0-44,0 0-3,21-88 2,0 77-11,4-1 13,8 4-10,0 7 11,4 1-21,-4 0 11,2 7-14,-2 10 3,-10 2-13,-1 5 9,-10 3-2,-6 1 6,-6 6 3,-3 1-3,-24 1-9,-3-2 3,-1-5-40,-2-5 28,5-6 1,4-3-25,2-4 0,5-4-138</inkml:trace>
  <inkml:trace contextRef="#ctx0" brushRef="#br0" timeOffset="1065.0195">4866 2120 181,'0'0'133,"0"0"-39,0 0-39,0 0-5,0 0 11,0 0-53,-43-62 11,25 62-19,-4 0 0,-2 16-1,-5 9 3,1 6-2,4 7 0,5 4-1,4 5 1,10 1 0,5-3-7,3-4 5,20-5-23,11-7 25,0-7-1,2-5 5,-1-7-4,-4-4 0,-4-6 0,-2 0 5,-1 0 1,-3-16-6,0-4 7,-6-7 2,-5-5 0,-2-2-4,-5-3 0,-3-2 15,0 2-17,0-1 3,-5 4-6,-11 2-7,-1 5 5,-2 7-9,5 6-49,0 4-51,2 6-248</inkml:trace>
  <inkml:trace contextRef="#ctx0" brushRef="#br0" timeOffset="1621.0038">5351 1986 337,'0'0'77,"0"0"-50,0 0-7,0 0 5,0 0 16,0 0-15,-43-30 2,34 30-21,-2 4-8,-6 19 1,0 10-1,5 4-5,5 4-4,7 1 7,0-4-6,9-2 0,15-4 6,1-4 2,3-2 1,5-6-1,0-2 2,1-4-1,-8 0 0,-6 0-1,-6-4-5,-5 2 7,-4 0-1,-5 2 0,0 4 1,-8 1-1,-9 2 0,-8-1 1,-2-2-3,-1-4-6,-3-2-27,2-3 12,-2-3-69,3-3-37,1-3-120</inkml:trace>
  <inkml:trace contextRef="#ctx0" brushRef="#br0" timeOffset="2205.0062">5711 1998 224,'0'0'132,"0"0"-67,0 0-23,0 0 3,0 0-44,0 0 8,46-18 13,-12 12-9,5-2-1,7 1-10,4-2 3,2 3 3,0 1-6,-7 2-2,-8 3-6,-7 0-77,-12 0-48,-14 0-130</inkml:trace>
  <inkml:trace contextRef="#ctx0" brushRef="#br0" timeOffset="2463.0174">5903 1983 320,'0'0'93,"0"0"-93,0 0 3,-13 83 2,13-44 20,0 0 5,0-3-17,0 2-8,0-6 3,0 2-8,3-4 5,4 1-5,-4 1-11,3-2-20,0-2 26,2-9-71,3-4 17,0-6-81</inkml:trace>
  <inkml:trace contextRef="#ctx0" brushRef="#br0" timeOffset="3001.0024">6293 1945 275,'0'0'33,"0"0"-11,0 0-22,0 0 20,-27 80 2,27-39-10,0 2 25,10 1-8,4-2-13,5-3-10,-1-6 3,4-4-10,1-4 1,0-6 0,0-6 1,1-4 3,1-6 5,-1-3 16,1-2-23,-2-14 37,-1-7-23,-3 0-3,-5-5 29,1 1-25,-5-4 14,-4-2 2,-1-3-31,-2-2 3,0-3-5,1 2-3,-1 2-5,0 3-10,3 10-73,-4 3-46,-2 9-203</inkml:trace>
  <inkml:trace contextRef="#ctx0" brushRef="#br0" timeOffset="3620.7163">6904 1906 214,'0'0'122,"0"0"-36,0 0-8,0 0 22,0 0-61,0 0-7,0-27-32,0 34-7,0 26 7,0 23-18,0 12 18,0 6 0,0-5 10,-4-10-25,-1-8 15,4-10 0,1-10-9,0-7-1,0-6 9,10-6 0,5-4-15,2-5 6,2-3 10,12 0 0,4-12 10,2-6-6,2-1-2,1 3-2,-4 4-68,-3 3-4,-5 2-81</inkml:trace>
  <inkml:trace contextRef="#ctx0" brushRef="#br0" timeOffset="4447.0188">7596 1825 159,'0'0'122,"0"0"-79,0 0-29,0 0-14,0 0 7,0 0-6,-22 96 44,13-45-17,-1 1-6,7-6 9,1-4-24,2-7 13,0-5-20,0 0 2,-3-3 4,-3-1-4,0-4 2,-4-2 2,4-6-6,0-7-4,3-6-30,3-1 15,0 0 11,0-16-12,0-7-22,0-7 16,14-4-33,0-8 28,3-5 10,4-8-17,-2-2 10,-4 2 14,1 2 14,-5 9 6,-4 5 23,-2 8 37,-2 5 7,1 7-12,-1 7 24,-3 6-6,0 4-26,2 2-35,4 2-18,6 19-21,4 11 19,5 14 4,-6 3 22,-3 7-23,1 1 13,-7-2-12,0-6 5,-1-6-4,2-9-3,-1-5 0,0-6 7,0-2-7,0-4 0,0-3 0,-2-5-32,-1-4-35,0-5-61,0 0-41,0 0-50</inkml:trace>
  <inkml:trace contextRef="#ctx0" brushRef="#br0" timeOffset="4643.7582">7625 2111 211,'0'0'126,"0"0"-126,0 0 7,0 0-5,0 0 7,113-48-2,-77 40-7,-4 2-13,-4 2-143</inkml:trace>
  <inkml:trace contextRef="#ctx0" brushRef="#br0" timeOffset="5115.0188">7914 1815 430,'0'0'18,"0"0"-13,0 0-5,0 0 0,0 0 0,94-27 35,-55 26-8,4-1-4,1 2 1,-5 0-21,2-1 1,-2 0-4,0-1 0,2 1-4,-3 1-49,-5 0-18,-8 0-17,-10 1-183</inkml:trace>
  <inkml:trace contextRef="#ctx0" brushRef="#br0" timeOffset="5408.1953">8219 1802 191,'0'0'210,"0"0"-156,0 0-39,0 0-12,0 0 5,0 0 58,-18 102-11,18-68-37,0 0-2,0 3-16,0 0 0,0 1 0,0-1 10,0-2-10,0-4 0,0-2-7,0-2-4,0-6-63,0-5-74,0-12-182</inkml:trace>
  <inkml:trace contextRef="#ctx0" brushRef="#br0" timeOffset="6008.0091">8678 1795 288,'0'0'108,"0"0"-17,0 0-1,0 0-58,0 0-27,0 0-5,2 39 0,-1-3 3,-1 3 7,2 3-5,-2-1 5,0-2-8,0-1-3,0-5 1,3-5 0,-2 3 0,2-5 0,0 2-34,-1-7 20,-1-5-45,2-5-36,3-8-45</inkml:trace>
  <inkml:trace contextRef="#ctx0" brushRef="#br0" timeOffset="6295.6163">8695 1731 247,'0'0'67,"0"0"-19,0 0-4,0 0-20,0 0 19,0 0-25,104-50-8,-71 48-2,3 2-8,1 0 0,-1 0-2,1 0 1,-8 0-44,-6 9-46,-5 2-97</inkml:trace>
  <inkml:trace contextRef="#ctx0" brushRef="#br0" timeOffset="6561.2389">8741 1968 124,'0'0'33,"0"0"20,0 0 0,0 0 5,81-11-8,-56 8-7,2 2-29,-2 1 1,2 0-15,-9 0-3,-2 4-4,-7 7-70,-7 2-103</inkml:trace>
  <inkml:trace contextRef="#ctx0" brushRef="#br0" timeOffset="6805.9127">8726 2267 137,'0'0'137,"0"0"-125,0 0-9,0 0 3,0 0 16,94-6 1,-61 2 3,5 1-8,-2-2 25,0 1-2,2 1-29,-4-2 26,6 0-28,-3 1-10,-1 1 0,-1 0-45,-7 0-72,-6 0-133</inkml:trace>
  <inkml:trace contextRef="#ctx0" brushRef="#br0" timeOffset="7973.9401">10379 1653 184,'0'0'116,"0"0"-47,0 0-3,0 0-10,0 0-1,0 0-38,0-2-17,0 12-5,-3 11 0,3 9 1,0 3 4,0 0 0,0-5 2,0-1-2,12-5 0,4-2 0,1-5 2,7-5-4,-2-2 2,6-7 0,2-1-4,3 0 4,6-8-28,-3-8-8,-3-4-15,-5-1 25,-4 0-4,-5 0 14,-4 0 15,-4-3 2,-1 2 17,-6 0 12,-4 3-5,0 4 12,0 3 11,0 6-11,0 1 8,0 5-20,-3 0 10,0 2-35,-3 21-19,-4 11 16,1 7 3,3 4 0,-3 0 3,2 2 2,2 0-5,1 2 0,-1-4 3,5-6-7,-1-6 4,1-6-17,0-3-35,0-6-77,0-4-31</inkml:trace>
  <inkml:trace contextRef="#ctx0" brushRef="#br0" timeOffset="10671.0228">4246 2997 103,'0'0'108,"0"0"-76,0 0-26,0 0 2,0 0 5,0 0-12,28 0-1,-10-4 37,3 1-25,1-4 6,2 3-6,-3 1-4,6 0-3,1 2-5,2-1 0,4-1-1,-2 0 7,-4 1-6,3 2 0,-1 0-5,3 0 2,6 0 6,7 0-3,9-2 0,6-3-17,3-2 10,5-2-7,0 1-6,-3 3 14,-8 4 0,-8 1 6,-11 0 0,-9 0-14,-5 8-21,-4-2 24,0-2-48,3-3 21,4 1-6,1-2 16,-1 2 19,6-2 7,8 0 2,12 0 52,10-2 59,6-8-56,5 0-55,-1 0 6,2-1 12,5 3-17,1-3 9,3 2 5,0 0-3,-1-1 8,-4 2-20,-2 2 2,-5 3 8,0 3-5,4 0-10,1 0 5,1 0 0,0-2 3,3 2-3,0-2 0,2-2 0,1 3 6,0-1-6,-6 0 0,2 1 1,-5 1-4,-2-1 3,-5-1 0,7 2 3,0-3-2,8 2-1,7-2 0,-2-4 0,2 2 1,0-3-1,-4 0 1,1 3-4,-5-1 9,-6 1-10,-3-1 4,-2 2 0,-2-1 1,4-1 3,1-1-3,4-1-2,9-1 4,1 2-5,2-3 2,5 0 0,-1-1 0,1 1 0,6-1 0,-5 2 5,0 0-1,1 0-2,-3 0-2,2 0 0,3 1 6,2 0-3,7-2 1,-2 0-4,2-2 2,0 2-9,-2-1 7,-2-1 0,-4 3 1,-7 0 4,-6 1-5,-12 1 0,-7 0 2,-9 4-2,-8 0 0,-7 2 0,-8 1 4,-13 0-4,-9 0 0,-9 0-5,-6 0-9,0 0 14,0 0 14,0 0-4,-11-1-10,-4-2-50,-1-2-57,3-1-29</inkml:trace>
  <inkml:trace contextRef="#ctx0" brushRef="#br0" timeOffset="11139.0117">11383 1897 251,'0'0'111,"0"0"-15,0 0-28,0 0-4,0 0-43,0 0-3,0 0-18,-9-15-11,9 15-1,0 0-107,0 16 19,0 3-8</inkml:trace>
  <inkml:trace contextRef="#ctx0" brushRef="#br0" timeOffset="11327.3418">11406 2240 273,'0'0'55,"0"0"-50,0 0 14,0 0-13,0 0-6,0 0-62,0 0-190</inkml:trace>
  <inkml:trace contextRef="#ctx0" brushRef="#br0" timeOffset="38464.7915">13877 1676 112,'0'0'63,"0"0"5,0 0-9,0 0 13,0 0-7,0 0-18,0 0 6,0 0-27,-7-11-14,7 11-4,0 0-8,0 0-3,9 0-9,9 0 12,7 0 0,7 0 0,4 0 0,7 0 6,2-1-3,2-2-5,-5 0 2,0 1-24,-4 1-3,-6 1-21,-8 0-16,-9 0-32,-11 4-65</inkml:trace>
  <inkml:trace contextRef="#ctx0" brushRef="#br0" timeOffset="38812.0443">14087 1707 154,'0'0'77,"0"0"-60,0 0-3,0 0-14,0 0 55,-3 92 3,3-54-18,0-2-18,0 3-10,0-6-2,1-1-6,5-5-4,0-6 0,-2-1 11,-2-6-15,1 0 4,0 0-17,0-6-15,0-1-47,6-5-65</inkml:trace>
  <inkml:trace contextRef="#ctx0" brushRef="#br0" timeOffset="39154.0647">14471 1668 147,'0'0'113,"0"0"-75,0 0-37,0 0 9,85-25-10,-46 19 17,2 2 9,-1 1-26,-6 2 0,-7 1-2,-8 0 2,-5 0-5,-7 0-69,-5 0-147</inkml:trace>
  <inkml:trace contextRef="#ctx0" brushRef="#br0" timeOffset="39399.0445">14640 1683 230,'0'0'36,"0"0"-1,0 0 16,-15 89 30,12-59-46,0 1-20,1-3 8,2 1-22,0-1 1,0-1 3,0 5-1,0 0-8,0-4-25,-5 1 5,0-8-3,1-6-69,-1-5-17,2-5-70</inkml:trace>
  <inkml:trace contextRef="#ctx0" brushRef="#br0" timeOffset="39581.0331">14553 2111 145,'0'0'193,"0"0"-108,0 0-54,0 0-3,0 0-10,0 0-16,39-17 17,-4 10 11,3-1-19,4 1 0,0 1-11,0-2-11,-1 1 11,-2 1-79,-4-2-80,-7 3-91</inkml:trace>
  <inkml:trace contextRef="#ctx0" brushRef="#br0" timeOffset="40409.3054">15003 1632 230,'0'0'108,"0"0"-64,0 0-44,0 0 0,0 0 15,0 111 20,1-74-5,2-4 0,2-2-29,-1-3 1,0-4-2,-2-2 4,1-2-7,-3-7 3,1-4-27,1-4 0,-2-5-33,1 0 4,2-2 13,0-13-9,0-6-13,1 0 53,-4-6 12,1 2 22,-1-4 19,3-3-10,0 1-17,1-4 6,4-1 31,-1 0-47,6 1 19,-2 6 25,4 8-32,-2 8 5,1 5-21,1 7-3,-3 1-3,1 6 3,-1 16 0,1 10 1,-4 3 4,-1-1 10,-2-1 4,-1-5-12,0-6-3,0-4 3,-2-4-2,-2-4 2,1-4-4,-1-4 0,1-2 0,-1 0 0,4 0 0,1-8 2,5-11 12,3-8-2,2-5-7,1-1-5,-1 0 0,-1 4 2,1 7-1,-5 5-1,1 6 0,-5 5-1,-1 3-2,-1 3-1,3 0 3,0 9-13,3 11 14,-2 6 3,1 4 0,-1 3 13,-4-3-11,1 0-5,-3-1 0,-2-4 5,2 1-4,-3-2-1,1-1 0,1-4-11,-1 2-67,1-7-66</inkml:trace>
  <inkml:trace contextRef="#ctx0" brushRef="#br0" timeOffset="40731.2202">15743 1635 376,'0'0'56,"0"0"-14,0 0-30,0 0-12,0 0-7,0 0 7,-3 95 41,0-61 1,1 1-41,2-5 16,0-3-17,0-1 3,0-2 0,0-1-3,0-4-13,2-4-20,-1-1-6,-1-5-12,0-9-97,2 0-40</inkml:trace>
  <inkml:trace contextRef="#ctx0" brushRef="#br0" timeOffset="40960.0672">15763 1617 154,'0'0'132,"0"0"-37,0 0-39,23-83-21,-10 71-18,1 3 22,4 3-31,1 0 5,2 4-8,3 2-4,0 0-1,-1 0 0,-3 0-3,-1 5-21,-4 4-37,-2 4-36,-9-3-50,-4 2-56</inkml:trace>
  <inkml:trace contextRef="#ctx0" brushRef="#br0" timeOffset="41201.0396">15817 1704 113,'0'0'81,"0"0"-25,0 0 3,0 0-16,0 0-12,0 0-20,88 21-3,-67-16 11,-2 0-17,-4 1-4,-1 2 0,-8 3-55,-6 4-43,0 2-52</inkml:trace>
  <inkml:trace contextRef="#ctx0" brushRef="#br0" timeOffset="41421.0256">15744 2010 101,'0'0'125,"0"0"-71,0 0-1,0 0-11,0 0-3,0 0 1,21 20-8,3-19 13,4-1-31,3 0-11,-1 0 14,1 0-17,-1-1 0,-2-7-20,-2 2-69,-3 3-29,-7 0-111</inkml:trace>
  <inkml:trace contextRef="#ctx0" brushRef="#br0" timeOffset="42138.0459">17633 1533 245,'0'0'151,"0"0"-75,0 0-34,0 0-28,0 0-14,0 0 0,0 74 60,0-38-46,0 0 12,0-2-26,0-2 2,0-2 5,0-1-2,1-2-3,-1 0 2,0-2-4,0 0-16,0-6-35,0-2-10,0-11-110,2-6-178</inkml:trace>
  <inkml:trace contextRef="#ctx0" brushRef="#br0" timeOffset="42417.6323">17682 1449 91,'0'0'113,"0"0"-19,0 0-45,0 0-19,0 0-5,93-41-21,-61 39 9,6 2-8,-4 0 3,-3 0 3,-5 0-11,-4 0 0,-4 2-9,-8 7-48,-7-2-49,-3 4-58</inkml:trace>
  <inkml:trace contextRef="#ctx0" brushRef="#br0" timeOffset="42665.0477">17646 1682 29,'0'0'40,"0"0"40,0 0-16,0 0-21,0 0 6,90 4-18,-54-4 1,-2 0-31,-6 0 1,-2 0-2,-10 6-1,-4 3-42,-9 2-96,-3 1-49</inkml:trace>
  <inkml:trace contextRef="#ctx0" brushRef="#br0" timeOffset="42867.0447">17624 1961 87,'0'0'80,"0"0"-17,0 0 0,86 11-20,-51-11-42,4 0 24,2 0-21,-3 0-2,-4 0 0,-1 0-2,-2 2-19,-3 1-81</inkml:trace>
  <inkml:trace contextRef="#ctx0" brushRef="#br0" timeOffset="43616.0487">18210 1512 281,'0'0'111,"0"0"-50,0 0-45,0 0-16,0 0-16,0 0 16,35 51 3,-21-23 10,2 3 26,0-2-29,0-1-2,2-1-8,0-3 3,0 0-3,1-4 0,-1-2 10,0-2-9,-4-2 3,-3-3 1,-3-6-5,-2-2 2,-3-3-4,3 0 2,-2 0 0,5-4 14,5-16-1,-1-2 21,-1-7 1,-2-2-25,-1-3 14,0 3-4,-2-1-11,-2 3 15,0 3-20,-2 0 1,-2 3-5,1 4-1,-1 3-8,2 3-20,2 2-36,2 6 1,2 0-94,-1 4-129</inkml:trace>
  <inkml:trace contextRef="#ctx0" brushRef="#br0" timeOffset="44161.2073">18937 1492 173,'0'0'62,"0"0"24,0 0-44,0 0-17,0 0 14,-96-21-37,75 39 14,-1 8-6,2 8 1,3 3 18,3 2-12,6-5-8,6-4 1,2-2-10,0-6 0,12-4-11,7-1 11,5-4 6,1-4-6,5-4 2,0-5 12,1 0-7,2 0-4,-3-13-3,-3-3 1,-5-5 9,-5-2-5,-8-2 2,-2-4 26,-7-1-19,0-2 12,0 3-2,-13 0-23,1 3 15,-3 4-16,1 4-17,0 5-39,-1 8-99,2 5-52</inkml:trace>
  <inkml:trace contextRef="#ctx0" brushRef="#br0" timeOffset="45293.0576">19261 1405 105,'0'0'120,"0"0"-49,0 0-18,0 0-32,0 0 11,0 0-32,1 12 13,-1 10-19,0 9 14,0 2 16,0 4 0,0 1-19,-1 1 24,-1 0-17,-1-4-7,0-4 1,3-4-3,-1-4-3,1-5 0,0-3 1,0-1-6,0-7 4,0 0 1,0-3 0,9-3 11,8-1-11,9 0 17,10 0-2,4-9 1,4 2-16,-2 1 0,-4 3-2,-5 1-1,-3 2-45,-5 0-94,-1 0-114</inkml:trace>
  <inkml:trace contextRef="#ctx0" brushRef="#br0" timeOffset="45782.3215">19924 1408 222,'0'0'87,"0"0"-11,0 0-15,0 0-15,0 0-46,0 0-6,-20 52 6,12-11 1,2 3 23,5-2-22,1-1 11,0-2-12,13-7 0,5-3 10,0-3-10,0-6-1,1-4 0,-1-4-6,6-4 6,3-8 2,4 0 15,0-4-4,1-10-13,-9-4 4,-4-3 1,-6-2-3,-6-4 16,-1-3-13,-1-2-4,-3-1-1,-2 1 3,0 2-10,0 5-8,0 2-58,-3 3-51</inkml:trace>
  <inkml:trace contextRef="#ctx0" brushRef="#br0" timeOffset="46696.0454">20466 1340 12,'0'0'166,"0"0"-55,0 0-24,0 0 2,0 0-13,0 0-15,-3 0-17,3 0-40,0 0-4,0 0-2,12 1 2,18 1-2,10 3 6,11-1-3,0 1 5,-1-1-6,-9-1 0,-4-1 0,-10-1 3,-5 1-12,-1 0-8,-9-1-31,-3 0-35,-5 2-50,-4-1-76</inkml:trace>
  <inkml:trace contextRef="#ctx0" brushRef="#br0" timeOffset="46962.0706">20642 1394 101,'0'0'157,"0"0"-91,0 0-63,0 0 3,0 0 43,0 0-29,-4 91 19,4-64 12,0 0-34,0-1 16,0-4-29,0 0-1,0 1 1,1-2 9,2 0-13,0-1 0,-1-5-13,-2 0 13,0 0-72,0-3-25,0-1-81</inkml:trace>
  <inkml:trace contextRef="#ctx0" brushRef="#br0" timeOffset="47402.0435">21161 1337 279,'0'0'74,"0"0"-40,0 0-21,0 0-10,0 0 4,0 0-1,57 0 6,-36 0-7,3 0 3,3 0 6,1 0-9,-3 0 0,-2 2-5,-7-1-13,-3-1-51,-7 0-87</inkml:trace>
  <inkml:trace contextRef="#ctx0" brushRef="#br0" timeOffset="47638.0655">21245 1349 182,'0'0'75,"0"0"-57,0 0 13,-36 84 9,26-53-4,5-3-4,4-1-14,1-1-17,0-2 6,0 1-7,6 0 2,1-1 3,0-2-4,-2-1 4,-2-1-5,0-2-49,-3 0-36,0-4-86</inkml:trace>
  <inkml:trace contextRef="#ctx0" brushRef="#br0" timeOffset="47854.0494">21136 1792 188,'0'0'202,"0"0"-103,0 0-49,0 0-16,0 0-20,0 0-4,48 0 23,-20 0-24,6 0-2,2 0-4,5 0 1,0 0-8,-4 0-16,-1 0-54,-6-2-21,-3 0-12,-8-1-38</inkml:trace>
  <inkml:trace contextRef="#ctx0" brushRef="#br0" timeOffset="48493.6563">21698 1366 339,'0'0'64,"0"0"-21,0 0-39,0 0-1,-83 33-6,54 1 13,0 6 5,6 2 11,10-3-20,10-3 7,3-4-8,3-7-2,13-1-3,8-4 13,4-4-12,-1-2 9,0-8-10,1-6 44,-3 0-38,0 0 2,2-12 10,-4-11-14,0-5 8,-4-4-12,-2-4 0,-7-3 7,-4-1 1,-6 1-7,0-3 6,-7 3-4,-10 3-4,-1 5 1,1 6-25,0 11 3,1 6-87,1 8-32,1 0-172</inkml:trace>
  <inkml:trace contextRef="#ctx0" brushRef="#br0" timeOffset="49065.0654">22058 1394 275,'0'0'99,"0"0"-25,0 0-19,0 0-9,0 0-46,0 0-21,-1 42 11,-3-3 10,0 3 14,1 3-6,0-6-4,1-3 7,2-3-5,0-6-4,0-4-2,0-1 0,0-4 3,0-3-3,0-5-14,3-5-18,0-5-48,3 0-29,-1-3 11,4-15-46</inkml:trace>
  <inkml:trace contextRef="#ctx0" brushRef="#br0" timeOffset="49414.5208">22079 1530 36,'0'0'93,"0"0"-4,1-94-55,5 70-5,3 6-5,0 6-15,-4 9 48,-1 3-12,4 0-37,2 20-5,2 13 4,2 8-1,0 3 13,-2 2-16,3-4 27,2-4-20,2-7 1,5-4 24,-2-4-29,2-6-5,0-5 10,-3-6-8,-2-5 21,1-1-6,-4 0 2,2-11 29,-2-8-28,-2-7 5,-4-1-12,1-3-8,-4-3 16,-1 0 1,0-2-7,0-1-15,-2 1-1,1 1-4,1 1-41,-1 4-34,1 8-19,-3 6-102</inkml:trace>
  <inkml:trace contextRef="#ctx0" brushRef="#br0" timeOffset="50172.2671">23621 1388 137,'0'0'124,"0"0"-45,0 0-37,0 0-30,0 0 22,0 0-19,-45-6 11,26 29-6,-3 10-20,0 6 23,2 3 4,5-1-27,8-5 19,5-3-19,2-3 5,3-4-6,18-4 4,6-2-2,6-9 9,1-4-7,4-7 6,-1 0-5,0-2-4,-3-13 14,-6-6-9,-6-4 1,-6-4 1,-9 1 0,-7-4-4,0 2-3,-7-3 0,-14-1 0,-3 3 0,3 2-3,4 8-7,3 5-60,5 8-31,8 4-157</inkml:trace>
  <inkml:trace contextRef="#ctx0" brushRef="#br0" timeOffset="50545.7985">24082 1387 312,'0'0'83,"0"0"-44,0 0 19,0 0-28,0 0-30,0 0-1,0 55 1,-3-19 38,0 1 9,2-3-43,-1-2 2,2-4-5,0 0 9,0-3-7,2-4-3,2-1 0,1-5 6,0-3-6,-1-3-23,-1-6-35,1-3-41,1 0-1,-2 0 5,1-14-157</inkml:trace>
  <inkml:trace contextRef="#ctx0" brushRef="#br0" timeOffset="50772.0544">24103 1302 125,'0'0'114,"0"0"-59,0 0-26,0 0-14,0 0-10,81-36 20,-59 35-9,1 1-3,-5 0-3,1 0-10,2 0 0,-3 1-11,3 9-73,-3-3-69</inkml:trace>
  <inkml:trace contextRef="#ctx0" brushRef="#br0" timeOffset="51010.0007">24032 1513 144,'0'0'47,"0"0"-40,0 0 37,0 0 15,106 14-21,-78-14 8,-1 1-18,-3 1-4,-2 1-11,0 1-9,0-1-8,-5 2-13,0-4-84,-7 2-127</inkml:trace>
  <inkml:trace contextRef="#ctx0" brushRef="#br0" timeOffset="51959.0552">25657 1305 178,'0'0'54,"0"0"-20,0 0 5,0 0-12,0 0 5,0 0-15,-77-77-10,61 75 8,-6 2-15,1 0 0,-3 2 6,0 12-1,6 1-5,2 5 0,4 2-10,4 1 10,7-1 0,1 1 2,0 0-7,13-1 6,7 1-1,5-1 24,3-1-22,2 0 10,0 2-12,-2 1 2,-2 2-2,-1-2-1,-5 0 1,-3-3 0,-3-1 4,-4-2-8,-4-3 4,-6-3 0,0-1 2,-6-3-2,-15-2-2,-7 1 0,-6-4 2,-5-2 0,-1-1 0,7 0 0,5 0-9,8-7 28,4-4-38,4 0 19,4 2-88,4 2 9,4 1-21,0 3-38</inkml:trace>
  <inkml:trace contextRef="#ctx0" brushRef="#br0" timeOffset="52386.049">26267 1242 368,'0'0'95,"0"0"-57,0 0-38,0 0-21,0 0 21,-39 78 28,20-40 10,-1 1-8,5-1-17,2-3-12,1-2 15,3-2-14,-4-2 4,-1-1-6,-2 0 6,-1-3-12,-1-2 6,2-4-15,-2-4-17,3-1-35,0-5-35,3-6-76</inkml:trace>
  <inkml:trace contextRef="#ctx0" brushRef="#br0" timeOffset="52664.0953">25953 1248 206,'0'0'118,"0"0"-80,0 0 22,0 0 4,0 0-64,0 0 0,0-4-18,9 26 18,5 3 8,4 0-6,-1-1-2,2 0 0,1-3-5,1-1-8,-4-5-77,-3-4-101</inkml:trace>
  <inkml:trace contextRef="#ctx0" brushRef="#br0" timeOffset="53260.0452">26683 1325 242,'0'0'94,"0"0"-35,0 0-40,0 0-18,-85-44 1,62 44-2,6 0 0,2 0-1,3 11-2,3 5-1,1 7-2,4 3 5,1 2-4,3 2 5,0 4 0,1-3 5,14-1-5,6 0-5,4-3 5,5 2 1,2-2 21,-3 0-18,-2-3 1,-6-4-1,-4-1 2,-7-4-4,-4-2-2,-3-6 4,-3-1 1,0-1-5,0-1 6,-9 0 16,-11-1-17,-8 1 7,-3-3-12,-6-1-9,0 0-24,1 0-92,0-6-102</inkml:trace>
  <inkml:trace contextRef="#ctx0" brushRef="#br0" timeOffset="53738.0586">26896 1313 298,'0'0'135,"0"0"-112,0 0-20,0 0-3,0 0 19,91-1-14,-45-1 11,-1-1-3,-3 0-9,-8 3-5,-5 0 1,-10 0-9,-4 0-23,-7 0-89,-7-3-113</inkml:trace>
  <inkml:trace contextRef="#ctx0" brushRef="#br0" timeOffset="53991.0627">27078 1308 144,'0'0'129,"0"0"-85,0 0-16,0 0 22,-46 83 13,36-56-32,5 1 15,4 0-27,1-1-17,0-1 18,0-1-17,0-2-3,0 1 0,0-1 9,1 1-12,2-2 3,0-1-27,3-1-18,-2-5-26,6-3-14,0-3-48,0-3-71</inkml:trace>
  <inkml:trace contextRef="#ctx0" brushRef="#br0" timeOffset="54302.0835">27361 1382 350,'0'0'79,"0"0"-2,0 0-52,0 0 31,0 0-56,0 0-41,4 30 41,-4 5 0,0 1 8,0-2 14,-6 1-18,-3-4-2,4-2-2,2 0 7,3-3-6,0-2-1,0-6 0,0-3 0,-1-6-24,1-3-26,0-4-70,0-2-92</inkml:trace>
  <inkml:trace contextRef="#ctx0" brushRef="#br0" timeOffset="54567.067">27405 1280 277,'0'0'76,"0"0"23,0 0-60,0 0-14,0 0-2,0 0-22,72-53 8,-50 53-9,0 0 0,-1 1 0,0 9-14,1 0-1,1 2-4,4 1-17,-3-2-12,-2 3-50,-5-4-36,-7 1-41</inkml:trace>
  <inkml:trace contextRef="#ctx0" brushRef="#br0" timeOffset="54816.6045">27357 1501 107,'0'0'67,"0"0"19,0 0-32,0 0-11,0 0-28,96 21-6,-68-19 5,-4 4-12,-3 0-2,-8 4-23,-6 2-88,-7 0-51</inkml:trace>
  <inkml:trace contextRef="#ctx0" brushRef="#br0" timeOffset="55033.5866">27250 1774 23,'0'0'76,"0"0"26,100 3-39,-60-3 13,0 0-40,-4 0 11,0 0-20,-2 0-25,1 0 12,-2 0-14,-2 0-4,2-2 3,-2-4-104,-3 0-116</inkml:trace>
  <inkml:trace contextRef="#ctx0" brushRef="#br0" timeOffset="55946.0586">27984 1354 198,'0'0'106,"0"0"-87,0 0-18,0 0 13,0 77 38,-6-44 4,0-1-27,2 2-9,1-4 3,0-3-22,-1-5 4,3 1-5,-1-2 2,-1 0-4,2-1 4,-1-4-1,2-2 8,0-5-9,0-4-16,0-2-29,0-3-38,0 0 21,0 0 33,3-11 16,0-9-17,2-2 3,1-5 26,-1-2 1,1-4 0,1 0 15,-1-2-11,-2 0 14,4 1 21,1 0-33,1 2 1,4-2-7,2 6 0,-1 1-1,3 7 1,-6 7 0,-2 5 6,-5 7 3,-2 1 18,1 0-27,2 8 3,0 14-3,3 5 5,-5 5 28,1 1-8,0-2-22,-4-2 5,5-6-8,-6-5 3,0-5-3,3-5 8,-3-2-2,0-5 2,0-1-5,4 0 4,8 0-7,1 0 0,4-9 30,7-6-25,0-3-3,-6-2 5,-2 1-1,-5 1-6,-2-2 0,5 5 3,-1 2-3,-3 5 2,-3 4-1,-4 2 5,0 2-1,0 0-10,2 9-14,-1 11-1,0 7 20,-4 3 10,0 4 4,0 0 15,-10-1-25,3 0-3,1-4-1,-3-3 0,3-1 5,0-3-5,-2-2 1,2-5-4,-1-3-31,3-3-21,4-4-43,-2-2-64</inkml:trace>
  <inkml:trace contextRef="#ctx0" brushRef="#br0" timeOffset="68593.0644">2545 4213 24,'0'0'114,"0"0"-57,0 0-7,0 0 35,0 0-28,0 0-8,0 0 14,4-4-40,-1 4 1,6 0-24,6-1 2,9-1-2,8 1 1,3-3 4,1 3 9,3-2-13,-5 0 2,2 0-3,0 2 0,-1-1-2,-3 2 2,-8 0-21,-3 0-26,-7 0-54,-3 0-32,-8 3-57</inkml:trace>
  <inkml:trace contextRef="#ctx0" brushRef="#br0" timeOffset="68959.0673">2800 4229 198,'0'0'120,"0"0"-107,0 0-13,0 0 0,0 0 13,0 0 56,0 66-14,6-41-50,-3 1 25,0 2 5,0 1-24,1 6 0,-2-2-9,-2-3 24,0 0-20,0-7 0,0-1-3,0-2 1,0 1-4,1-7 0,-1-3-35,3-3-67,5-8-26,-4 0-134</inkml:trace>
  <inkml:trace contextRef="#ctx0" brushRef="#br0" timeOffset="73836.0729">3124 4498 49,'0'0'176,"0"0"-153,0 0-13,0 0 19,0 0-16,0 0 1,0 0-14,0 0 5,0 0 6,0 2-9,7-1 8,-4-1-10,5 0 3,1 0 5,4 0-2,-1-1-2,6-10-2,-5-1-2,2-2-5,0-4-2,-2 2-12,-5 1 18,1 1-15,-6 5 7,3-1 5,-6 2-2,0 2 6,0 5 2,0-2-1,0 1 12,0 1-9,0-1 4,0 2 2,0 0-7,0 0-6,0 8-3,0 5 6,0 4 3,0 2 1,0-4-4,0 2 0,0-1 0,7-2-1,-1 1 1,0-3 0,2-3-3,2 0 7,2-3-4,-3 0 0,1-3-1,1-3-10,-2 0 5,1 0 4,-1 0-3,-3-1 5,0-7 0,-1-1 2,2-3-1,4-1-1,2-1 0,2-4-15,3-2 13,1 2-2,-4 0 4,0 4-1,-4 6 7,-3 2 1,-3 2 13,1 3-18,-3 1 7,6 0-7,0 0-2,0 8 6,0 3-5,1 3 13,-1 4-3,0-1-8,-3 1 10,1-1-11,-2-1-2,-2-1 5,-3-3-1,0-2-4,0 0 0,0-3 0,0-4 0,0-3 0,0 0 3,0 0 3,0-5-6,0-10-42,0-6 17,0 0-3,6 2 27,3 2-15,3 2 2,-2 2 13,1-1-2,4 1 1,0-1 2,1 3 0,-4 4 0,1 4 0,-4 3 5,-1 0 0,2 0-5,1 5-2,-4 7 0,-1 1 2,1-1 20,-2 0-19,-2-1 5,3-2-3,-3-2 1,0-1-4,2-3 0,-3-3 2,1 0-6,3 0 4,3-10-7,9-8 2,3-9-46,3 1 6,-5 6 29,-5 7 16,-8 7 23,1 4 4,-7 2 21,3 0-37,5 0-2,-2 11 16,1 5-2,0 4-3,1 3 21,1 1-40,4-3 10,-2-3 14,1-3-24,3 0 19,-2-5-12,5-7 4,-3 0 12,4-3-17,-1 0 6,5 0-7,2-16 1,3-5 8,-1-6-12,-3-2-2,-4 3 10,-4 0-4,-6 1-7,-5 4 0,-2 2 5,-3 2 1,0 4 1,-8 2 15,-5 7 8,-5 1-21,4 3 11,0 0-20,-3 12 0,2 7-2,5 6 2,4 0 0,6-1 0,0 0 3,0-4-3,12-1 0,4-6 0,12-2 0,1-3 0,1-8-1,8 0-7,-3-6-78,-10-9-93</inkml:trace>
  <inkml:trace contextRef="#ctx0" brushRef="#br0" timeOffset="74428.0719">3219 4229 154,'0'0'433,"0"0"-385,0 0-1,0 0-15,0 0-25,0 0 8,-7-14-15,7 14-30,0 0-87,0 11-165</inkml:trace>
  <inkml:trace contextRef="#ctx0" brushRef="#br0" timeOffset="75392.754">5086 4064 211,'0'0'120,"0"0"-106,0 0-6,0 0-1,0 0-5,0 0 49,14 74-9,-11-42-19,-1-2 23,4 0-14,-3 0-32,0-5 12,3-2-3,-3 3-13,1-5 4,-2-2 0,-2-1 4,1-4-4,-1 0-23,0-3 22,0-1-52,0-7 11,0 0 4,0-3-46,0 0-71</inkml:trace>
  <inkml:trace contextRef="#ctx0" brushRef="#br0" timeOffset="75726.0735">5108 3987 170,'0'0'97,"0"0"-38,0 0-11,0 0 1,0 0-19,0 0-28,43-35 11,-16 30-7,0 3 6,-2 1-12,-1 0 3,-1 1-4,-4 0 1,0 0-15,-5 0 15,-5 7-67,-2 4-33,-7-1-26,0 1-22</inkml:trace>
  <inkml:trace contextRef="#ctx0" brushRef="#br0" timeOffset="75986.0712">5117 4203 76,'0'0'125,"0"0"-79,0 0 2,0 0 17,0 0-34,82 0-16,-62 0 13,-1 0-26,0 0 4,-2 0-3,-1 5-3,-4 2-9,-4 1-81,-4 2-120</inkml:trace>
  <inkml:trace contextRef="#ctx0" brushRef="#br0" timeOffset="76227.0569">5139 4415 148,'0'0'128,"0"0"-115,0 0 38,0 0 5,0 0-17,85-6-35,-59 6 12,-1 0-16,2 0 0,0 0 7,0 0-7,1 0 0,2 1-1,-2 3-33,-1-4-31,-9 0-92</inkml:trace>
  <inkml:trace contextRef="#ctx0" brushRef="#br0" timeOffset="78939.0608">5526 4201 70,'0'0'159,"0"0"-107,0 0-20,0 0-24,0 0-5,0 0-2,4 23 1,8-8 22,2 3-23,2 1 17,1 3-7,0-4-3,1 0 7,-3-2-13,0 0 2,-3-1 6,0-5-8,1-1-2,-4-3 0,2-3 0,-1 0 5,-1-3-4,-1 0 0,2-3 3,-1-14-3,2-1-2,-3-4-2,-3 1-6,-4-2 9,1 2 1,-2 2 0,0-2-1,0 1-1,0 2-1,0 1 2,0 2 0,0 5 12,0 4 3,0 0 10,0 2-9,0 0-16,7 1-1,4 3-4,8 0-1,2 0 4,2 0 3,2 0-1,0 0 1,2 0 4,0 0-5,1 0 0,0-1-1,4-1 0,-1-1 2,-4 0 2,-6 2-3,-5-1 2,-8 2-4,-4 0 2,-2 0 0,-2 0 2,0 0-1,0 0-1,0 0 29,0 0-8,-3 0-10,-8 0-11,-3 12 9,-2 6-14,0 5 6,6 0-1,-1 1 0,7-3-3,1-2 1,3-2 1,0-2 1,0-3-2,10-1 4,5-4-2,-2-1 0,1-1 10,7-5-10,-3 0 0,7 0 3,-1-10 5,-2-3-8,-5-3-14,-4-1 6,-7 0-18,-3-1 10,-3 1-6,0-1-7,-1 2 23,-11 1-10,0 1 16,0 2 10,-1 3-9,2 2 13,3 2-2,3 5-4,2-1 29,3 1-25,0 0-12,0 0-2,0 0-20,0 0 18,7 4 4,2 3 0,5-2 10,0-2-4,-2-3-6,3 0 1,5 0 14,-1 0-9,0-3-6,-2-6 4,-1-1 5,1-4 0,-3-4-9,0-2 18,-3-4-9,-1-2 38,-4-5-43,-3-4-2,-3-2 25,0-1-20,0 2-5,0 5-2,-5 5 5,-4 8 10,2 9 0,3 4 1,-1 5-2,2 0-14,-5 13-7,1 15-1,-3 13 11,4 6-7,3 2 6,3 4-2,0-2 1,0-2 2,0-3-3,0-7 0,9-5-4,2-6 2,0-6 2,3 1 0,-3-5-4,1-4 10,-1-3-10,1-6 4,0 0-2,1-3-3,2-2 9,3 0-4,3 0 6,1-7-5,-1-9-2,4-5 0,-5-1-16,-2 1 13,-3-2-16,-4 1 13,-3 1 1,-5 3-3,0 4 8,-3 4 0,0 2 1,0 7 3,0-1 4,0 2-1,0 0 6,0 0-11,0 0-2,0 0-13,-3 10 3,0 6 8,0 4 3,3-1 0,0-2 0,0-4 3,0-2-3,0-5 0,3-1 0,3 0-1,2-3 1,0-1 0,7-1 8,0 0-3,5 0-5,2-4 0,-6-5-2,-2 0-4,-5-2 3,1-3 3,-2 3-4,-5-2 3,-2 3 1,-1 2 0,0 1 1,0 4 22,0 1-10,0 1-13,0 1 0,0 0-4,0 0-5,0 3-10,3 9 14,3 3 5,1 2 0,1-1 0,1 1 2,0-4 4,1 1-6,-1-5 0,-1-3 1,2 0 2,-1-5-3,2-1 3,5 0 2,-1-6 1,4-9-7,-5-3 1,4-2-11,-6-2 6,-4-3 4,0-3 1,-5 0-3,0-3-11,-3 0 12,0-2 2,0 0 0,0-1 29,-3 2-2,0 0 4,-2 3-7,4 7-22,-1 5 21,0 7-3,0 5-17,1 4 15,-1 1-18,2 0-2,0 0 0,0 4-26,0 19 19,0 7 6,9 8 6,0 1-4,2 0 2,-1 0-1,-3-3 0,-1-3 1,2-3-1,-5-3 3,7-4-2,-4-4 2,3-4 4,0-2-7,0-3 0,0-2-1,3-5 1,1-2 0,1-1 2,5 0 10,0-11-11,1-6 3,1-6-4,-3-3-24,-5 3 24,-4 0-10,-6-2 10,-3 4-3,0 3-18,0 3 12,0 8 5,0 4 0,0 3 0,0 0 4,0 1-22,0 16 18,0 5-1,2 1 5,5 1 5,-1-4 5,0-4 4,3-2-14,1-3 0,-1-4 8,-1-3-3,1-2-9,4-2 4,1-2-75,0-16-56,0-4-307</inkml:trace>
  <inkml:trace contextRef="#ctx0" brushRef="#br0" timeOffset="79189.0746">7286 3909 473,'0'0'82,"0"0"-82,0 0 28,0 0-11,0 0 1,0 0-4,-4-1-11,4 1-6,0 0 3,0 0-14,0 0-3,0-2-90,0 1-91</inkml:trace>
  <inkml:trace contextRef="#ctx0" brushRef="#br0" timeOffset="79467.0648">6927 4009 238,'0'0'171,"0"0"-128,0 0 5,0 0 46,0 0-73,0 0 0,58-5-21,-22-2 6,1-1 5,2 1-11,-1 1 0,0-1-2,-4 2-55,-4 0-42,0 2-46,-8-1-176</inkml:trace>
  <inkml:trace contextRef="#ctx0" brushRef="#br0" timeOffset="80959.0813">7513 4046 216,'0'0'63,"0"0"2,0 0-40,0 0 13,0 0 29,0 0-46,0-14 2,0 14-23,0 0-16,-3 0 10,0 4 6,-2 9 2,1 4 2,3 1-4,-1 1 0,2 3-3,0-4 10,0-2-8,0-1 1,6-1 0,3-4-5,3 0 11,3-6-6,1-1 0,4-3 1,0 0 5,-3 0-6,4 0 6,-8-7 4,-1-3-4,-6 2-6,-4-3 4,-2-1-1,0-2-3,-8-1 0,-7 2-17,-1 1 13,-5-1-30,5 5 8,2 0 19,2 2-25,3 3 31,3 2 2,2 1 3,1-2 2,1 2 1,2-1-6,0-1-1,0-1 5,0 0 10,3-3-6,9 0-3,5-3-1,-2 3-2,4 2-3,-2-1 4,0 5-2,1 0 10,0 0-12,1 6 7,0 7-4,-3 4 0,-4 1-3,1 1 5,-7 1 0,0-2 10,-3-1-14,0 0 3,0-6 0,-3-2 2,3-3-7,-3-4 1,0-1 0,0-1 12,0 0-3,1 0 7,2-11 16,2-9-30,1-6-3,2 1 1,0 1 0,3 4-8,-2 5 8,0 4 0,6 5-1,-5 6-6,3 0 6,3 0-3,-2 10-12,0 6 13,-1 0 3,-1 2 0,0-1 5,1 0-4,-2-1-1,4-4 0,0 0-23,4-1-38,1-8-27,2-3-122</inkml:trace>
  <inkml:trace contextRef="#ctx0" brushRef="#br0" timeOffset="82454.071">9018 3922 203,'0'0'115,"0"0"-103,0 0 40,0 0-26,0 0-19,0 0 13,-70 8-16,60 10-4,2 3 23,1 4-22,2-1 31,0-2-26,5 1-5,0-4 11,0-2-2,0-2-10,4-3 0,3-3 0,2-1-2,2-4 2,2-4 0,4 0 6,-1 0-3,3-1 7,-7-7-9,-3-2 9,-4-4 3,-2-1-12,-3-3-1,0-2 7,0 2-4,-6-1-3,-3 1 0,-3 1 3,2 2-3,2 2 0,2 2 0,0 4 0,3 4 4,-1 0-4,2 3 4,2 0-4,0 0 1,0 0-1,0 0 0,7 0-11,7 0 16,4 0-8,-2-5 3,4-1 0,-2-3 4,1-2-2,-1-4-1,-2-1 2,-1-7 2,-1-1-5,-4 0 3,0-3 2,-5 1 7,1 2 10,-6 4-5,0 1 19,0 4-25,0 1 16,0 7-15,0 4-6,-3 2 29,3 1-22,0 0-12,0 0-1,-3 0-6,3 8-9,0 17-3,0 9 18,-2 8 2,2 1-2,0 0 0,0 2 4,0 1-3,0-1-2,0 0 1,2 0-1,1 0-1,3-3 2,0-4 0,1-3 6,1-6-3,1 2-3,-3-4 0,6 2 2,-3-4 0,-5-4-2,2-2 0,-1-8 1,-4-5-1,2-3 0,-3-3-8,0 0-1,0 0 9,0-1 2,0-11-2,0-6-11,0 0-21,0 1 2,-6-2 27,-3-1 1,0-4 0,-1-5 2,-1-3 0,1 1 0,-2 1-24,5 6 5,-1 6 13,3 6 5,4 3 1,1 4 19,0 1 8,1-4-13,19 1-12,13-6-2,8 3 0,6-2 0,5-2-8,-7 4-22,-5 2-51,-10 1-65,-12 3-173</inkml:trace>
  <inkml:trace contextRef="#ctx0" brushRef="#br0" timeOffset="83381.3221">10522 3828 266,'0'0'155,"0"0"-94,0 0-14,0 0 5,0 0-48,-80-51 1,62 51-3,-2 0 6,1 8-8,-2 13 0,2 4 1,4 4-6,3 1 8,6-3-3,1-3 0,5-1 0,0-5-9,0-2 9,8-4 0,4-1 0,3-7 4,0-2-4,4-2 0,0 0 0,2-8 9,2-10-9,-3-1 0,-4-1-3,-3 1 7,-7 2-5,-3 5 2,-3 3-1,0 6 59,0 2-3,0 1-11,0 0-29,0 0-16,0 0-11,1 11-4,5 7 15,5 0-1,2-1 4,8-2-3,-1-1 0,3-2-20,7-3-7,-3-2 2,4-2-14,-1 0-9,-3-4-99,-3-1-142</inkml:trace>
  <inkml:trace contextRef="#ctx0" brushRef="#br0" timeOffset="84479.1052">12017 3596 136,'0'0'64,"0"0"-6,0 0-9,0 0-3,0 0-24,-92-39 9,72 39-4,2 0-24,-1 0 30,1 11-30,-1 5 4,-2 10-12,1 4 19,0 5-14,3 2 8,1 1 3,7 0-9,6-4-2,3-2 0,0-4-10,6-2 6,7-2 4,8-4 0,3-4-9,7-2 9,8-7 25,-2-2-20,3-3 3,-4-2-8,0 0-2,0-9 1,0-2-92,-8-1-113</inkml:trace>
  <inkml:trace contextRef="#ctx0" brushRef="#br0" timeOffset="85384.7047">12280 3547 154,'0'0'250,"0"0"-155,0 0-14,0 0-3,0 0-36,0 0-23,0-8-4,0 8-15,0 14-13,0 8-7,0 12 20,0 5 6,0 0-6,0 0 2,0-1 0,0-4 1,0-4-3,-2-4 0,2-7-2,0-2 2,0-5 0,0-5 2,0 0-1,8-3-1,2-2-4,5-1 4,3-1 0,3 0 6,3 0-6,1 0 0,1-3-2,-1-3-23,0 1-16,-1 1-27,0 2-47,-3 1 4,-2-2-128</inkml:trace>
  <inkml:trace contextRef="#ctx0" brushRef="#br0" timeOffset="85912.5717">12864 3561 155,'0'0'137,"0"0"-59,0 0-14,0 0-51,0 0 31,0 0-28,-102-41-14,78 54 34,1 13-33,3 7 4,3 5-7,4 1 15,7 0-3,4-3-12,2-3 0,0-6-3,11-3 6,5-4-3,5-6 1,-2-6 1,5-2 14,3-6-10,1 0-2,2-4 19,-2-11-19,-5 0 1,-4-3 0,-8-2 0,2-4 26,-7-6-25,0-4-1,-4 0-5,-2-3-2,0 2 1,-5 2-9,-7 8-30,-3 5-12,0 8-60,1 4-73</inkml:trace>
  <inkml:trace contextRef="#ctx0" brushRef="#br0" timeOffset="86609.4857">13427 3500 271,'0'0'111,"0"0"-20,0 0-11,0 0-16,0 0-42,0 0-13,-91-69-1,64 69-5,-4 1-6,0 16 0,-1 2 3,5 3 2,6 0-2,7 2 0,4 1-9,6 1 1,4 1 8,0-3-1,6 2 0,18-2-4,6-3 5,5 0 0,1-3-1,2-2 14,-7-2-13,-3 0 0,-5 1 0,-7-1-4,-3 1 4,-5-2 0,-3-2-1,-5-1 4,0-2-7,0-1 4,-2-2 0,-12-1 0,0 0 0,-4-4-14,-3 0-29,-3 0-42,-3 0 10,-3-7-18,-1 0-60</inkml:trace>
  <inkml:trace contextRef="#ctx0" brushRef="#br0" timeOffset="87127.0864">13734 3458 332,'0'0'127,"0"0"0,0 0-79,0 0-8,0 0-40,0 0-15,-3 45 15,-4-7 1,1 1 1,5 0-4,1-4 12,0-5-10,0-3 0,0-3 3,0-3-4,0-2 1,0-2-7,0-5 1,0-3-64,0-8-25,0-1-39,4 0-81</inkml:trace>
  <inkml:trace contextRef="#ctx0" brushRef="#br0" timeOffset="87355.0827">13745 3417 328,'0'0'62,"0"0"-43,0 0-9,0 0 16,92-75-24,-71 71 9,-2 2-11,1 2-6,-2 0 3,-5 0-13,1 9-29,-4 3-20,-4 1-52,-3 0 5</inkml:trace>
  <inkml:trace contextRef="#ctx0" brushRef="#br0" timeOffset="87573.1001">13783 3565 17,'0'0'294,"0"0"-278,0 0 1,0 0-10,0 0 49,0 0-3,51 6-35,-27-6 0,-2 0-18,-2 4-4,-1 2-1,-8 5-62,-4 1-61,-7 1-54</inkml:trace>
  <inkml:trace contextRef="#ctx0" brushRef="#br0" timeOffset="87796.0881">13769 3795 117,'0'0'63,"0"0"7,0 0 1,82 5-16,-56-5-23,3 0 16,2 0-37,-2-2-6,1 0-1,-4 2-4,-3 0 0,-1 0-28,-4 0-77,-3 0-124</inkml:trace>
  <inkml:trace contextRef="#ctx0" brushRef="#br0" timeOffset="88352.0825">14364 3402 368,'0'0'145,"0"0"-109,0 0-36,0 0-20,0 0 20,0 86-2,0-44 6,0 0 40,0-1-43,-1-3-1,1-8 1,0-6 9,0-3-16,0-4 6,3-6-33,2 0-20,0-5-78,-1-6-126</inkml:trace>
  <inkml:trace contextRef="#ctx0" brushRef="#br0" timeOffset="88713.0865">14286 3346 362,'0'0'73,"0"0"24,0 0-66,0 0-13,0 0-14,0 0-4,102-57 0,-61 65 8,1 15-8,-1 5 0,-4 5 0,-3 3-8,-10 1-1,-3-3 9,-12 2-1,-4 0 5,-5 0 0,0-1-4,-2 0 0,-11-4 17,-7-2-14,-1-4-6,-6-2-15,-1-4-13,-3-3 25,-1-6-56,-1-2 28,1-5-11,0-3-88,-6 0-63</inkml:trace>
  <inkml:trace contextRef="#ctx0" brushRef="#br0" timeOffset="89449.4565">13090 3894 89,'0'0'49,"0"0"-14,0 0-5,0 0-3,0 0-6,0 0-10,-12 5-11,15-2 18,9 0-18,6 1 60,4 3-16,7-1 2,2-1-43,6 2 10,3-1-6,2-2-4,6-3-6,-5 2-40,-1-3-65,-8 0-108</inkml:trace>
  <inkml:trace contextRef="#ctx0" brushRef="#br0" timeOffset="90484.0956">15164 3044 206,'0'0'65,"0"0"-17,0 0 1,0 0-45,0 0-1,0 0 39,-33 60-29,25-15 17,1 14-12,1 9-13,3 4 21,-1 3-20,4-2 5,0-6-1,0-5-8,14-5-2,7-7 0,6-5 1,10-4-6,4-10 5,2-4-5,2-5-33,-2-11-64,-5-6-77</inkml:trace>
  <inkml:trace contextRef="#ctx0" brushRef="#br0" timeOffset="91592.0613">15808 3512 292,'0'0'77,"0"0"-59,0 0 3,0 0-15,0 0-1,0 0 23,-71 66-26,69-40-2,-1 0 14,3-4-14,0-1 13,2-4-13,8-4 5,6-2-5,-1-2 2,6-6-2,1-2 0,1-1 8,2 0 7,-1-11-13,-2-2 4,-6-2-6,-5-3 12,-8 0-14,-3-1 2,0-2 0,-5 0 1,-7 1-1,-4 2 0,-1 3 19,-1 1-11,1 5-4,4 0-4,3 6 0,4 0 29,4 3-28,0 0 2,2 0-3,0 0-27,2 0-10,12 0 13,5 0 24,6 0 15,0 0-15,1 0 0,2 0-3,-4-7 5,-5-3-4,-6 2 0,-7 0 2,-6-1 8,0 0 1,0-3 2,-8 0 2,-4 0 0,-3 1-12,2 1 2,3 2 2,2 2 22,3 3-24,5 0 8,0 3-11,0 0 6,0 0-12,6 0-8,17 0 14,10-2 3,5 2 8,5 0-11,-1 0 0,-3 0 1,-6 8-4,-8 6 3,-7 5-18,-7 2 11,-7 4-9,-4 1 16,0 6 0,0 0-2,0-2 1,0-3 1,0-3 0,0-4 1,15-2 5,6-3-6,6-5 0,1-3 5,5-2-10,0-5-5,0 0-76,-2 0-114</inkml:trace>
  <inkml:trace contextRef="#ctx0" brushRef="#br0" timeOffset="92412.1298">17442 3130 231,'0'0'56,"0"0"23,0 0-5,0 0 4,0 0-19,0 0-50,0-5-9,-3 34 0,-2 13 0,2 5 8,3-1 0,0-4-2,0-4-6,3-5 0,5-4 1,1-3 3,0-3-4,-3-2-6,1-5-6,0-3-17,-1-7-10,1-4-35,0-2 0,2 0-6,-5-3-88</inkml:trace>
  <inkml:trace contextRef="#ctx0" brushRef="#br0" timeOffset="92756.0895">17370 3091 351,'0'0'88,"0"0"-9,0 0-14,-13-89-41,13 75-3,3 2-21,10 3 1,6 6-6,4 3 4,6 0-4,0 11 5,4 11 0,-3 5-3,-3 5 3,-8 0 0,-8 1-1,-5-3 4,-5-3-4,-1-1 1,0-5 0,-9-2-8,-11-4-3,-6-2 9,-3-3-21,1-3 2,1-1-55,5-2-31,5 0-97</inkml:trace>
  <inkml:trace contextRef="#ctx0" brushRef="#br0" timeOffset="94196.0906">18388 3119 223,'0'0'88,"0"0"-88,0 0-93,0 0 54,0 0 39,0 0 12,-42-57-2,39 57-7,3 0-3,0 0 0,0 0-1,0 0-2,0 0 3,0 0-2,6 5-46</inkml:trace>
  <inkml:trace contextRef="#ctx0" brushRef="#br0" timeOffset="108611.1038">17830 3081 125,'0'0'57,"0"0"-8,0 0 13,0 0-41,0 0 10,0 0-4,0 0-20,-3-3 24,3 3-11,0-1-11,0 1 18,0 0-21,0-1-3,0 1-3,0 0 11,0 0-14,0 0 3,0 0 0,0 0-1,0 0 2,0 0-2,0 0-2,0 2-18,0 15 15,0 5 6,0 8 0,0 4 2,0 0 2,0 0-8,0-4 4,0-3 0,0-5 0,0-1 2,0-1 0,0-3-1,0-4 2,-2 2-4,2-3 1,-1 0-20,1-3-20,0-1-44,0-4-63</inkml:trace>
  <inkml:trace contextRef="#ctx0" brushRef="#br0" timeOffset="109219.9438">17855 3261 128,'0'0'47,"0"0"-42,0 0-3,0 0 2,0 0 2,79-14-6,-55 14 0,1-1 1,-2-1 3,-2-1-4,-2 2 0,0-3 0,-1 0 3,0 0-4,-3-4 1,0 2-8,-6-3 1,-1 0 7,-4-3 2,-4-2 16,0-2-11,0-1 43,0-3-24,0 4 13,-6 1 13,0 2-22,2 3-4,0 2 2,1 0-18,2 3 10,-2 2-18,0 2 7,2 1 15,1 0-20,0 0-4,0 0 0,0 0-5,0 0-6,0 17-10,0 8 16,0 7 5,0 4 2,0 3 3,0-1 0,0-4 1,0-2-12,0-3 5,0-3-5,0 0-5,0 0-35,0-4-33,-3-5-94</inkml:trace>
  <inkml:trace contextRef="#ctx0" brushRef="#br0" timeOffset="109886.1046">18667 2999 63,'0'0'118,"0"0"-56,0 0 6,0 0-15,0 0 18,0 0-14,0-3-18,0 3 10,0 0-49,0 7 0,-9 13-6,-7 7 12,-1 4-6,-4 5 0,2 4 1,1-3 10,-3 2-9,3-1-2,-3-3 0,-1 0 0,1-2-6,0-5 3,5-3-37,4-3-12,2-4-40,7-5-5,-2-2-19,2-6-72</inkml:trace>
  <inkml:trace contextRef="#ctx0" brushRef="#br0" timeOffset="110309.1015">18364 2990 159,'0'0'104,"0"0"-50,0 0-3,0 0-11,0 0-33,0 0-7,-6 4 0,6 12 0,0 2 14,0 1-11,0 1-5,0-1 2,4 4 0,3-4 3,1 2-1,-2-1-1,0 0-1,-1-1-49,1-2-44,-1-1-83</inkml:trace>
  <inkml:trace contextRef="#ctx0" brushRef="#br0" timeOffset="111125.1556">19084 3071 223,'0'0'116,"0"0"-67,0 0-3,0 0 3,0 0-37,0 0 11,-46-58-9,30 51-12,-4 4 5,0 2-2,2 1 8,0 0-13,4 0 0,3 0 0,3 8-19,3 3 19,5 4-4,0 5-1,0 1 5,10 5-4,9-1 9,6 4-6,5-2 1,-2 0 0,-1 0 1,-3 0-1,-5-1-17,-5-2 3,-5-1-41,-6-2 25,-3-3 6,0-2 6,0 1 10,0-2 7,-7 0-1,-4-1-1,-4-3 3,-6-1 12,-1-3-7,2-3 0,-1-4-3,4 0-2,3 0-42,3 0-38,3-7-148</inkml:trace>
  <inkml:trace contextRef="#ctx0" brushRef="#br0" timeOffset="112387.1062">18470 3169 72,'0'0'59,"0"0"-10,0 0-4,0 0-4,0 0-19,0 0 9,0 0-10,-3-6-15,3 6 16,0 0-22,0 0 1,0 0-2,0 10-11,0 6 12,0-1 0,0 0 4,1-1 0,2-3-4,2-1 0,-2 1-1,-2-2 1,1 2-25,-2-2-28,0-1-79</inkml:trace>
  <inkml:trace contextRef="#ctx0" brushRef="#br0" timeOffset="113513.1051">19104 3085 31,'0'0'100,"0"0"-76,0 0-1,0 0-21,0 0-1,0 0 22,71-20 10,-49 17 1,3-2-7,3 1-20,2-2 11,0 1-15,-2 4-3,-4 1-2,-11 0-75,-5 0-34</inkml:trace>
  <inkml:trace contextRef="#ctx0" brushRef="#br0" timeOffset="114175.1115">19244 3050 85,'0'0'51,"0"0"-43,0 0 3,0 0 21,0 0 28,11 77 13,-8-43-19,-3 4-4,1-2-48,1 0 8,-2-3-10,4-3 7,-3-2-7,1-3 2,1-2 6,-3-2-8,0-2-7,0-1-17,0 0-17,0-5 18,0-6-8,1-7-122</inkml:trace>
  <inkml:trace contextRef="#ctx0" brushRef="#br0" timeOffset="114415.1038">19223 3467 254,'0'0'76,"0"0"-47,0 0-29,0 0 5,0 0-3,0 0 8,52 1 10,-23-1-8,1 0-4,-2 0-15,-1 0 7,-5 0-91,-2 0-123</inkml:trace>
  <inkml:trace contextRef="#ctx0" brushRef="#br0" timeOffset="114873.6093">20002 3028 224,'0'0'53,"0"0"2,0 0-40,0 0 29,-107-31 5,74 31 7,-3 3-13,1 15-28,4 11-1,0 5-12,7 9 1,5-1 30,8-1-30,7-5 8,4-3-22,0-5 10,10-2 0,16-4-5,6-5 6,4-5 13,5-5-13,2-3 0,-3-4 0,1 0-101,-5 1-46,-7-1-21</inkml:trace>
  <inkml:trace contextRef="#ctx0" brushRef="#br0" timeOffset="115685.1423">20188 3006 166,'0'0'162,"0"0"-92,0 0-59,0 0-10,0 0 65,-23 90-11,14-50-20,3-3-13,1-2-17,2 0-6,-1-4 2,1-2-1,-2 2 8,0-2-8,-3 0-12,-1-5-4,1-3 1,4-8-1,1-5-15,3-5 7,0-3 2,0 0-9,0 0 7,0-15 8,4-6-53,4-8 52,1-1-9,0-6 13,0-3 13,-3-3 5,0-3 16,0 2 16,2 3-7,0 5 23,1 4-7,-1 4-9,0 4 32,3 3-37,-2 5-18,0 5-10,-2 4 2,-4 3-6,0 3 0,5 0-5,2 3 0,4 16-19,2 8 14,-4 12 8,-3 7 4,-1 3 22,-1 1-9,-1-3-12,-2-8 12,1-6-10,-1-6-5,-1-5 0,1-4-12,-2-2 11,-1-4-28,-1-5-23,0-2-3,0-5-95,0 0-81</inkml:trace>
  <inkml:trace contextRef="#ctx0" brushRef="#br0" timeOffset="115870.0763">20202 3265 262,'0'0'192,"0"0"-127,0 0-65,0 0 3,0 0-3,0 0 0,75-32-1,-48 31-11,-2 1-91,-8 0-75</inkml:trace>
  <inkml:trace contextRef="#ctx0" brushRef="#br0" timeOffset="116480.1089">20572 2994 282,'0'0'92,"0"0"-43,0 0 15,0 0-15,0 0-6,0 0 10,-5-24-51,5 24-4,0 8-7,0 14 4,0 12 1,0 3 8,0 5 0,0 5-3,-7 0 4,-2-5-5,3-3 0,3-9 3,2-6-6,1-4 3,0-5-4,0-5-5,10-2 1,8-5 3,7-3 0,5 0 5,6 0 11,3-3-5,0-9-5,1 1-1,-7 4-36,-4-2-60,-6 4-41,-7-1-209</inkml:trace>
  <inkml:trace contextRef="#ctx0" brushRef="#br0" timeOffset="117033.7743">21090 2902 416,'0'0'83,"0"0"-6,0 0-44,0 0-4,0 0-29,0 0-16,-14 31 16,8-2 5,2 3-2,-1 3-3,4 1 5,-1 0-5,1 0 0,1 0 1,0-7-1,0 1 0,0-4 0,1-5-1,7-3 1,-1-3 0,5-3-12,5-5 12,5 0-8,9-7 10,5 0-2,6-4 19,3-7-16,-5-2-6,-6 6-20,-8 3-66,-7 2-31,-9-1-118</inkml:trace>
  <inkml:trace contextRef="#ctx0" brushRef="#br0" timeOffset="117769.636">21930 2887 236,'0'0'123,"0"0"-45,0 0-17,0 0-1,0 0-60,0 0-9,-5 31 7,-7-5 4,-3 3 19,0 4-2,-6 2-6,1 4 9,-3 5-15,4-2-7,-2-1 0,4-7 4,1-4-19,3-4-10,1-3-25,4-5-9,4-5-26,-2-5-7,-1-5-80</inkml:trace>
  <inkml:trace contextRef="#ctx0" brushRef="#br0" timeOffset="118129.6369">21625 2881 232,'0'0'115,"0"0"-53,0 0-43,0 0 20,0 0-36,0 0-3,2-7 0,8 20 0,2 7 5,2-1 25,0 3-30,-1-1 17,1 0-17,0-1 0,-1-2 13,1-2-13,0-1 0,1-4-17,2-1-69,-1-4-60</inkml:trace>
  <inkml:trace contextRef="#ctx0" brushRef="#br0" timeOffset="119099.8833">22914 2851 243,'0'0'82,"0"0"-17,0 0-20,0 0 25,0 0-30,0 0-23,-3-12-17,3 12-13,8-1 13,11 1-3,8 0 11,3 0-2,1 0-4,0 0-2,1 0 7,-1 0-7,-3 0-11,-2 4-99,-11 1-69</inkml:trace>
  <inkml:trace contextRef="#ctx0" brushRef="#br0" timeOffset="119427.8624">23010 2871 155,'0'0'97,"0"0"-91,0 0 12,0 0 31,0 0 20,-8 99-35,8-73 1,0-2-20,0 1-14,0 3 11,0-5-8,0 3 0,0 0-3,0-4 6,0-1-14,0 0 3,-3-2-33,-4-1-13,-3-3-60,3-3-71,-2-5 100</inkml:trace>
  <inkml:trace contextRef="#ctx0" brushRef="#br0" timeOffset="119666.1461">22881 3272 203,'0'0'161,"0"0"-138,0 0-7,0 0-16,0 0 4,0 0 11,99 0-5,-68 0-9,-1 2 0,0 3-1,-2-1 0,-4 2-75,-4-1-120</inkml:trace>
  <inkml:trace contextRef="#ctx0" brushRef="#br0" timeOffset="120261.1041">23604 2860 205,'0'0'131,"0"0"-86,0 0-6,0 0-6,0 0-33,0 0 0,-96-58 0,72 58 3,0 4-5,5 10 4,2 1-2,4 3 0,6 3-4,-1-1 1,7 1 3,1 0 0,0 1-9,4 3 3,14 0 6,8-1 0,3-1 7,3-2-7,-1-3 1,-1 1-1,-6 1 5,-4-1-5,-8-1-2,-4-1-7,-3-2-13,-5-2 16,0 1 6,0 1 0,-11-3-2,-14-1-4,-7-1-2,-5-1 8,1-1 0,2-2 14,5-3-12,7-3 5,0 1-7,5-1-85,3 0-21</inkml:trace>
  <inkml:trace contextRef="#ctx0" brushRef="#br0" timeOffset="120861.5901">23942 2876 180,'0'0'113,"0"0"-40,0 0-41,0 0-4,0 0-14,0 0-6,-91-4-6,70 27-2,1 4-3,0 5 3,5 1 0,6 0 23,2 0-21,5-3-2,2-1 0,2-4 0,16-2-2,7-4 0,5-5 2,6-5 4,3-3-4,0-4 0,0-2-3,-4 0 3,-5-6-6,-4-9 4,-7-2 2,-5-3 5,-6-2 2,-7-4 32,-1-4 22,0 0-37,-7 0-4,-11 1-6,1 2-13,-2-1 11,4 2-12,0 5 0,3 6-55,-2 6-81,1 8-62</inkml:trace>
  <inkml:trace contextRef="#ctx0" brushRef="#br0" timeOffset="121527.0909">24485 2806 337,'0'0'80,"0"0"-16,0 0-6,0 0-10,0 0-4,0 0-44,-16-4-2,4 28 2,-3 9 2,0 6 1,-1 0-3,-1 0 0,10-1 0,1-2 0,6 0 2,0-3-6,0-1 4,4-4 0,10-3 3,2-7-3,1-7 0,5 0 0,0-5-19,4-3 14,3-3-6,9 0 11,1-6-7,1-8-71,-1 1-49,-7 1-129</inkml:trace>
  <inkml:trace contextRef="#ctx0" brushRef="#br0" timeOffset="122145.9728">24990 2758 321,'0'0'192,"0"0"-164,0 0-21,0 0-7,0 0-30,0 0 30,-26 62 4,14-26 20,2 2 23,1-4-40,0-2-1,3-2-6,0-3 16,1 0-18,2-3 2,2-3 0,-1-4-9,2-7-37,0-4-6,0-6-11,0 0-59,0-6 33,11-11 32,0-2-30,2-4 35</inkml:trace>
  <inkml:trace contextRef="#ctx0" brushRef="#br0" timeOffset="122426.9549">24979 2907 53,'0'0'91,"0"0"2,15-93-43,-8 60 22,4 1-28,4-1-28,-3 7 26,-2 7-22,-1 3-5,-4 11 55,-4 0-55,1 5 21,-2 0-36,4 0-8,4 14-9,3 16-3,2 9 20,1 7 35,-3 1-22,-2 0 1,-2-5-11,4-6-2,-4-3 17,1-4-17,-1-3-1,0-4 2,-2-1 2,0-3-8,-4-3 4,1-3-64,-2-4-49,0-2-62</inkml:trace>
  <inkml:trace contextRef="#ctx0" brushRef="#br0" timeOffset="122634.1114">24995 2943 344,'0'0'129,"0"0"-75,0 0-45,0 0-9,0 0 0,0 0-8,60-27 8,-33 27-6,5 0-1,2 0-63,-6 0-39,-4 0-227</inkml:trace>
  <inkml:trace contextRef="#ctx0" brushRef="#br0" timeOffset="123428.1127">25397 2699 277,'0'0'133,"0"0"-104,0 0-28,0 0 0,0 0 16,94 6-13,-63-4 23,-3-1-27,2 2 11,0-1-8,-3 1-3,0 0 4,0 0-4,-5 0-32,-7 1-30,-2-4-93</inkml:trace>
  <inkml:trace contextRef="#ctx0" brushRef="#br0" timeOffset="123725.154">25575 2771 159,'0'0'34,"0"0"29,0 0-17,-20 100 5,17-71-3,3 1-8,-2-2-28,2-1 8,0 2-13,0-2-7,0 2 0,0-1-2,0-2-3,0-2 0,2-4-46,4-9 16,6-4-142,3-7 1</inkml:trace>
  <inkml:trace contextRef="#ctx0" brushRef="#br0" timeOffset="124056.8074">26020 2732 198,'0'0'160,"0"0"-75,0 0-48,0 0-37,0 0 7,0 0-1,-14 89 61,11-52-26,0-3-5,0-5-28,3-4-8,0-1 12,0-2-5,0-6-7,0-1 0,0-3-4,0-5-12,0 0-36,1-6-67,5-1 8,1 0-27</inkml:trace>
  <inkml:trace contextRef="#ctx0" brushRef="#br0" timeOffset="124315.8388">26062 2673 292,'0'0'105,"0"0"-8,0 0-50,0 0-43,0 0 18,0 0-20,43-50-2,-26 50 0,4 0 0,1 0-2,1 0 2,-2 3 0,-4 4-7,0 1-4,-4 1-58,-4 0-13,-6-2-118</inkml:trace>
  <inkml:trace contextRef="#ctx0" brushRef="#br0" timeOffset="124555.6331">25946 2868 261,'0'0'77,"0"0"-33,0 0-35,0 0-3,0 0 42,0 0-28,95 11 15,-60-9-33,-6 3-1,0 1 7,-8 0-8,-3 1-26,-6 3-25,-5-3-78,-7 1-83</inkml:trace>
  <inkml:trace contextRef="#ctx0" brushRef="#br0" timeOffset="124762.6644">25983 3104 94,'0'0'25,"0"0"48,0 0-2,82 9-29,-50-9 0,5 0 1,-1 0-35,1 0 8,-1-3-16,-2-1-30,-1-1-77</inkml:trace>
  <inkml:trace contextRef="#ctx0" brushRef="#br0" timeOffset="125146.1098">26620 2729 349,'0'0'25,"0"0"-18,0 0 12,11 78 17,-8-46-9,0 0 16,-2-1-36,1-3 8,-2-1-15,0-1 4,0 1 8,0-3-11,-3-2-1,-3-4-17,3-1-59,-3-7 2,6-4-182</inkml:trace>
  <inkml:trace contextRef="#ctx0" brushRef="#br0" timeOffset="125606.1381">26434 2678 363,'0'0'53,"0"0"6,0 0-35,0 0-22,0 0 4,0 0-1,54-80-8,-25 79 3,3 1 0,1 0-2,-4 8 2,0 6 0,-4 8 6,0 3 7,0 8-17,-2 2 4,-4 1 0,-3 1-2,-5 0 3,-5-4-1,-4-3 0,-2-1 0,0-3-3,0-3 1,-8-2 2,-9-4 5,-2-1-5,-4-3 0,-4-2 20,0 3-15,-1-5-10,-1 0 5,-2-1-32,-3-2 1,-2 1-2,-3-4-34,-4 2 4,1-2-85</inkml:trace>
  <inkml:trace contextRef="#ctx0" brushRef="#br0" timeOffset="127866.0562">26958 2514 220,'0'0'72,"0"0"-41,0 0-26,0 0 56,0 0 2,0 0-34,0-14-27,1 22-2,8 16 0,4 8-4,5 9 13,2 2-9,1 5 20,-4 2-8,-2 0 0,-2 2-10,-2 0-2,-3 0 13,-5 1-13,-3 1 0,0 0 0,-9-4 0,-8-5-7,-5-7-17,-10-8-32,-8-4-19,-3-7-121</inkml:trace>
  <inkml:trace contextRef="#ctx0" brushRef="#br0" timeOffset="133495.9163">28412 2651 161,'0'0'56,"0"0"-16,0 0-12,0 0 30,0 0-11,0 0-20,0 0 5,-10-21-28,8 21-8,-2 0-6,-4 0 10,-5 9 3,-5 9 2,-4 5 2,-2 5-6,-3 4 5,4 1-8,0 3 2,5-3-5,7 2 3,7-2 2,4-2 0,0 1-2,3 0 2,13-3-3,5-3 3,7-3 0,4-7 16,4-3-6,4-8-1,-2-5 4,3 0-3,-4-7-10,-4-9 0,-6-4 1,-9-4 21,-6-5 1,-5-2 3,-7-4-6,0-2-7,0-2-10,-3-3-3,-7 2 3,-1 1 4,-4 3-7,2 6 0,-5 1-5,4 5-3,1 6-8,4 5-31,2 5-37,-1 5 4,-1 3-166</inkml:trace>
  <inkml:trace contextRef="#ctx0" brushRef="#br0" timeOffset="133824.8966">28338 2858 176,'0'0'25,"0"0"-22,0 0 31,0 0 7,0 0 3,78 97-9,-56-69-11,0 2-8,3-2 13,-1 1-24,-3-3 2,1-1-7,-2-6 1,-5-4 11,1-1-8,-2-5-8,3 0-28,0-3-106</inkml:trace>
  <inkml:trace contextRef="#ctx0" brushRef="#br0" timeOffset="134463.8579">28894 2752 64,'0'0'106,"0"0"-81,0 0-2,0 0 8,0 0 13,-33 101 15,30-70-36,3 1-21,0-2 9,2-1-9,11-1-2,1 0 0,-1-3 0,3-1 0,-4-5 5,5-2-5,-2-6-1,3-4 1,4-7 14,-1 0 19,1 0-24,2-10 8,-2-8-4,-2-2-11,-1-6 21,-4-2-10,0-2 1,-4 0 2,-5-1-16,1 2 5,-6-2-5,-1 1-14,0 3-31,0 8-41,0 5-28</inkml:trace>
  <inkml:trace contextRef="#ctx0" brushRef="#br0" timeOffset="135544.709">29188 2854 53,'0'0'114,"0"0"-61,0 0 15,0 0-23,0 0-38,0 0-7,0 4-1,0 9 1,0 6 29,0 7-26,0 1 18,0 3-4,0 0-13,0-1 10,0-2-12,7-1 6,4-5-5,2 0 4,1-8-12,3-2 5,5-2 0,5-4 16,1-2-16,0-2 0,0-1-36,-2 0-72,-7 0-46</inkml:trace>
  <inkml:trace contextRef="#ctx0" brushRef="#br0" timeOffset="137519.9937">29594 2876 326,'0'0'80,"0"0"-31,0 0-46,0 0 5,0 0-8,-90-23 9,63 44-12,1 6 6,3 3-3,2 3 18,8-1-16,8-4 2,2 1-4,3-2 0,0-3-1,0-1 1,8-7 0,7-4 0,4-6 0,2-6 0,3 0-2,4-1-20,-1-16 11,-2-5-16,-2 0 17,-2-4 1,-4-2 2,-1 1 7,-6 2 0,-3 5 3,-4 5 37,-3 5 13,0 2 17,0 5-16,0 0-46,0 3-8,0 0-3,0 0-31,0 12 34,0 4 0,0 0 5,0 2-4,0-3-1,5-2 0,1 1 0,-2-5-20,5 0 18,-1-3-27,1 2-1,1-5 16,-1-2-23,-1-1 36,-1 0-4,-1 0 5,1 0 0,-1 0 3,0 0 8,-1 0 13,-2-3-20,-1 2 26,-2 1-12,0 0-5,0 0-2,0 0-11,0 0-10,0 4 5,0 10 0,0 2 5,0 1 0,0-5 5,0-3 3,0-4-3,0-1-1,0-3-4,0 1 9,0-2-9,0 1 0,0-1 1,0 0-1,0 2 0,0-2 2,0 0 1,0 0-3,0 0 0,0 0 0,0 0 1,3 0 21,1-6-18,5-8 14,1-1-10,-1 2-2,1 0-6,-5 6 0,0 3 0,-2 0 0,-2 3 0,1-1 0,-1 2-4,-1 0 8,0 0-8,0 0 2,0 0-10,0 0 9,0 0-13,0 0 3,0 0 3,0 0-8,0 0 18,2 2 0,2 1 0,-4-1 0,1 1 0,-1-2 0,2 1 0,-1-1-1,1-1-10,-1 2-23,1-1 23,1 0 11,0-1 0,3 0 0,2 0-8,2 0 18,0 0-14,3 0 4,0-5 0,-1-5 9,1-3-9,0 4 3,-1-3 1,0-1-1,0 0-3,1-2 0,1 2 3,1 1-3,-6 4 0,0 5 1,-4 0-7,-1 3-4,-1 0 7,-2 0 2,1 0-16,1 12 16,-2 8-6,1 2 7,-2 4 2,0 1 7,0-2-9,-3 0 0,-2-4 3,1-5 1,-2 1-3,0-6-1,3-1 5,0-2-2,3-5-3,0 1 0,0-4 1,0 0 2,0 0 0,0 0 9,0-15 2,9-5-14,6-4 0,0-3 0,-1-2 0,3 1 2,2-2-2,2 6-3,-1 6-7,-2 4-19,-3 5 29,-2 5 0,-3 1-6,-2 3-1,1 0 7,0 6-2,-2 13-4,-1 2-2,0 6 5,-3 1-7,-2-3 10,2-3 4,1-3-3,-3-6-1,2-4 2,3-2 1,0-3-5,4 0 2,-1-4 0,2 0 3,4 0 0,-2 0 0,4-4-6,-4-10-6,-1-2 8,0-4-3,-1-4 4,0-3-2,0-5 8,-4-1 0,0-1 26,-1-2-20,1-2 18,-1-3-25,1 2 1,0 0 9,-1 5-9,0 6 13,-4 4 18,-2 7-14,0 7-3,0 1 6,0 7-12,0 2 10,0 0-24,0 0 0,0 0 0,0 13-18,-8 15 4,-3 13 13,3 7 2,5 3 3,3 0-2,0-2-2,0-4 1,0-5-1,2-2 0,7-6 0,2-8-14,0-6 14,4-6-36,7-7-16,-1-4-44,1-1-75</inkml:trace>
  <inkml:trace contextRef="#ctx0" brushRef="#br0" timeOffset="137893.0173">30199 2848 256,'0'0'12,"0"0"5,0 0 50,0 0-15,0 0-9,0 0-8,109-9 12,-76 14 1,3-1-37,0-2-3,-8 1-8,6-3 4,-2 0-9,-1 0 0,-1 0-53,-4 0-19,-6 0-18,-8 0-77</inkml:trace>
  <inkml:trace contextRef="#ctx0" brushRef="#br0" timeOffset="140134.8615">30747 2830 78,'0'0'144,"0"0"-135,0 0-1,0 0 4,0 0-2,0 0 27,2-2-20,-2 2-15,0 0 9,4 0 1,0 0-7,-1 0 37,-1 2-39,-1 5 30,2-2-27,0 3-2,0 4 28,-1 3-24,-2 3-8,0 3 7,0-1 8,0 1-15,0 0 0,2-3 1,1 4 8,2-4-7,1-1-2,0-3 0,2-4 4,-2-2-4,2-4 1,2-1 0,3-1 15,6-2-9,1 0-7,4 0 0,0-3-7,-1-8 2,-3-2-3,-4-5 8,-3-2 10,-2-4-2,-3-2-8,-4 1 0,-2-1-3,-2 2-6,0 6 9,0 6 0,0 3 31,0 4-23,0 4 19,0 1-4,0 0-19,0 0-8,0 1-7,0 16 11,-2 4-13,1 3 16,1-2-3,0-2 0,0 1-2,0-4 2,0-2 0,4 0 0,6-2 2,6-1-2,4-2 0,4-4-1,4-6 7,1 0-12,2 0-9,-1-3 0,-3-10 5,-2-2 1,-4 1 9,-2-6 0,-2 0 2,-2 2 2,-2 0-4,1 5 20,1 0 15,-3 5-33,-1 2 5,-2 4-7,1 0-1,-2 2-7,0 0 8,1 7-1,-2 8-5,-1 1-12,-2 3 17,-2 1 1,-2 0 0,0-1-6,0 1 6,0-2 0,0-4 3,0-1-2,-3-6-1,0 0 0,-1-4 1,2-2-5,2-1 4,0 0 0,0 0 5,0 0 3,0 0-9,0 2 1,0-2 0,0 0 15,0 0-13,0-2 3,0-2 5,0 0-1,2 3-9,-2 1 4,0-2-1,1 0 12,3-1-15,-2 0 0,3 0 1,1-1 1,-3 3-4,0-1 2,-2 2 0,-1 0 2,0 0-1,2 0-1,-2 0 6,0-1-3,0-2-3,1 0 0,4-5 4,2 2-7,0-2 3,4-3 0,1-3-3,-2-2-4,4 0 6,1-6-4,-2 4-6,3 0 4,0 3 7,1 4-10,1 3 8,-3 2-35,-1 4 27,-4 2-5,-4 0 0,-2 0 5,1 13 4,1 5 6,-2 7-11,-1 0 11,-3 2 0,2-1 0,-2-2 10,0-1-8,0-4 1,0-2-3,0-1 1,0-4-1,0-2-1,0-3-3,0-6 8,0 1 0,0-2-4,0 0 0,0 0 11,0 0-6,0 0 4,0 0 17,0 0 11,0 0 17,0 0-27,0 0-15,0-5-12,0-2-3,1-1 1,4 2-20,-4-1-2,2 2 24,-1 1-5,-2-2 5,0 1 3,3 0-2,-2-2-2,2-2-4,4 0 2,1-3-4,1-1 7,7-2-3,-1-5-1,2 2-24,-4 1 1,5 3-1,-4 6 13,-1 2 14,-1 1 1,-3 2 0,3 1-7,-2 2 7,1 0-9,-3 0 8,0 0 1,-2 0-4,2 10-1,-1 1 3,2 5-9,-2 0 7,1 3 4,-1 0 1,-2 1 0,-1-2 20,2 1-16,5-7-5,-3 0 11,-1 0-4,0-3-7,-2 2 0,6-5 1,3-2 13,7-4-14,2 0-53,-3 0-14,-1-10-210</inkml:trace>
  <inkml:trace contextRef="#ctx0" brushRef="#br0" timeOffset="142190.1277">2569 5467 79,'0'0'134,"0"0"-81,0 0 28,0 0-22,0 0 30,0 0-16,0 0-44,4-48 18,-8 42-41,-1 0 18,-2-1-10,-2-1-13,-3 2 4,-3 0-5,-3 1-14,-3 4 14,0 1-18,-4 0 16,0 0 0,2 6-18,1 6 20,1 2-6,4 4 15,4 1-18,4 5 9,3 3 0,6 4-7,0-1 3,0 0-1,15 0 4,6-2 1,4 0 6,5-3-6,3 1 0,3-6-3,0 3 3,-2 2-1,0 0-12,-5 0 13,-7 1-8,-1-2 13,-9-3-5,-3-1 0,-6-2-7,-3 0 5,0-3 2,0 2 0,-6-3-12,-9-1 15,-9-1-12,-1-3 9,-7-3 0,-2-3-2,1-3-2,-1 0 4,1 0-3,0 0-1,11-3-18,1-5-14,6 1-34,10-1-37,5-2-219</inkml:trace>
  <inkml:trace contextRef="#ctx0" brushRef="#br0" timeOffset="143484.5905">2761 5779 80,'0'0'225,"0"0"-177,0 0-17,0 0-11,0 0-20,0 0-13,0 14 11,0 4 2,0 0 0,6 0 12,3 1-10,4-2-2,1-1 0,5-4 7,-2-3-7,-1-4 5,2-2-4,0-3 6,6 0-1,0-8-5,0-8-1,1-2 10,-4-3-9,-5 0-1,-4-1 0,-9 3 15,-3 2-11,0 3 5,0 3 11,0 3-13,-3 6 17,3 2 0,0 0-3,0 0-21,-4 4-10,-2 18 0,6 10 10,0 7 0,0 5 6,0 2-5,0 1-1,0 3 4,0-2 1,3-2-5,-3 0 0,0-4 1,-3-1 2,-15-2-1,-6-6-1,2-5-1,-2-7-28,7-7-16,1-10 35,1-4-6,7 0 15,-3-8 0,5-10-6,6-3 2,0-5-13,0-1 17,9-2-2,4-2 6,5-1-9,3-3 5,1 2 0,9 0 4,1 0-4,4 3 0,1-2-1,-1 5 1,4 5-6,-9 2 6,-8 5 0,-1 0-2,-9 1-2,-2 1 4,-5-2 0,0 1 1,3-4 0,-6-3-1,0 0 0,-3-1 6,0 2-6,0 3 0,0 8 8,0 3-4,0 2 13,0 2-9,0 1 9,0 1-16,0 0-1,4 7-8,10 13-2,11 4 10,5 3 5,0-2 6,-2 1 2,-4-2 5,-9-1-14,-5-1-7,-5-1 3,-5 3 0,0 4 0,-24-1 8,-3 2-16,-6-4-3,-1-6-91,6-6-22</inkml:trace>
  <inkml:trace contextRef="#ctx0" brushRef="#br0" timeOffset="149075.0918">3455 6040 105,'0'0'95,"0"0"-27,0 0 10,0 0-40,0 0 0,0 0-8,0 0-16,-12 0 28,12 0-24,0 0-9,0 0-5,0 0-3,0 0-2,0 0 0,0 0 1,0 1-7,0-1 7,0 0 0,0 0-7,0 0-4,0 0 7,6 1-26,3-1 6,7 0 22,-2 0-3,2 0 5,2-7-2,0-5-11,0-2-17,-2-1 17,2-3 12,0 2-7,-2-4 5,-5 0 3,4-1-2,-8 2 14,-1-3-12,-3 0 8,-1-2-1,-2-5 27,0-2-30,1-5-2,-1-2 2,0-1 4,0-2-8,0 4 24,0 2-22,0 3 15,-1 4-12,-2 1 10,-2 1 7,1 4-11,1 2 1,0 3 1,1 4-10,-2 1 19,3 4-16,-1 2-6,2 5 16,0 1-15,0 0 11,0 0-12,-3 0 0,3 0-9,0 0 9,0 0-9,0 7 6,0 10-15,0 5 18,0 9 0,0-1 4,0 4-2,0 2-2,3 2 0,6 2 4,0 4-3,1 2-1,2-2 0,2-1 3,-2-7-4,1-6 1,-1-5 0,1-4-2,1-2 1,-1-7 1,-1-4 0,6 1-6,-3-8-1,7-1 7,-2 0 0,2 0-6,-1-8-13,-1-4 12,-1-3 6,-3-1-11,1-3 9,-3-3 3,-3-2 0,-2-2 6,-6-1-6,-3 0 0,0 1-1,0 4-10,-9 4 2,-3 4 9,2 7-4,-1 4-2,2 1-6,-3 2 8,2 0-6,-2 17-18,0 8 28,9 7-8,-3-3 8,6-2-3,0-4-1,0-4-2,12-1 6,0-3-4,-2-2 2,1-2 3,2-3-1,2-4 0,-2-2-11,4-2 2,2 0 7,1-5 2,2-5 5,-6 2-5,-5 1 2,0-1-4,-1-2 10,-1-1-6,0-1 13,1 0-11,1 2 21,-2 0-11,-1 6-7,-2 1 0,-1 3-7,4 0-6,4 0 0,-2 10 11,-2 2-6,1 4 2,-4-3 0,0 5 1,0-2 1,-1 1-3,2-2 0,-6 2 1,1-1 5,-1-2-6,-1-5 2,0-5 2,0-4-1,0 0-3,0 0 7,0 0-3,0 0 36,5-12-24,1-9-16,5-4-3,3-2-9,-3-2 0,5 5 2,-4 6 1,3 1 9,-6 5 0,3-3-14,1 6 5,-2 3-9,-2 3 17,1 3-11,2 3 5,-1 12 5,-3 3 2,-3 2 0,1-2-1,0-2 5,-1-1-8,0-4 4,-3-1 0,-2 0-2,0-4 4,0-2-1,0-3 3,0-1 8,0 0-5,0 0 20,0 0 10,0-10 10,0-6-47,0-10-11,0-1 8,9-1-30,0-3 18,4 7 15,-1 0-17,-3 9 8,1 4 3,-5 8 6,4 3-5,4 0-9,-2 18 13,-1 8-2,5 4 6,-4 2 9,1-1 2,1 1 9,1-5 10,2-4-32,-1-2 14,4-8-15,0-1 0,-2-6 6,1-4-6,-2-2-1,2 0-49,0-14-65,-3-7-133</inkml:trace>
  <inkml:trace contextRef="#ctx0" brushRef="#br0" timeOffset="149750.2355">3446 5622 185,'0'0'79,"0"0"-51,0 0 5,0 0-16,0 0 45,0 0-29,6-28-25,15 28-5,4-2 2,8 2 9,9-5-9,7 3-4,8-6 12,3 0-13,1 3 0,-3-1-1,-6 3-32,-7 3-3,-11 0-63,-19 0-50</inkml:trace>
  <inkml:trace contextRef="#ctx0" brushRef="#br0" timeOffset="152244.1245">6202 5654 32,'0'0'53,"0"0"-19,0 0 14,0 0 13,0 0-38,0 0 2,35 5 16,-24-16-16,-1-1-9,2-2 0,3-1-11,1-1-10,-2-1-7,2 2 10,-5 2 2,-4 4 4,-2 4-2,-5 0-2,0 4-1,0 0 1,0-1 10,0 2-2,0 0-2,0 0-6,0 6-5,-2 11-2,-4 2 11,2 3-7,2 4 3,2-1 0,0-3 11,0 0-11,0-1 2,5-5-5,4-3 6,6-5-5,0-6 2,1-2 0,2 0 1,3-2-1,-2-15-16,-1-3-3,3-5-34,-6-2 21,3 1 12,-9 1 2,1 2 18,-1 8 17,-6 4 10,-3 7 67,0 3-12,0 1-9,2 0-50,2 0-23,6 1-9,1 11 2,4 2 7,3 0 4,-6 2-2,1-1-4,-4 2-2,-3-1 4,-3 4-4,-3 2 4,0 2-2,-7 0 0,-14-3-75,3-4-34,-3-11-57</inkml:trace>
  <inkml:trace contextRef="#ctx0" brushRef="#br0" timeOffset="152474.1085">6445 5380 319,'0'0'58,"0"0"-54,0 0-4,0 0-16,0 0-23,0 0-6,-8 5-91</inkml:trace>
  <inkml:trace contextRef="#ctx0" brushRef="#br0" timeOffset="154137.1369">8341 5400 78,'0'0'77,"0"0"-10,0 0-13,0 0-30,0 0-23,0 0 0,-51-23 5,41 23-1,-3 0-5,2 0 0,2 9 5,-1-2-5,1 3 0,1-3 0,2 2-4,0 0 5,2 0-1,4 0 0,0 0-4,0-1 4,0-1-19,12 3 19,-2-2 4,3 2 0,-2 0-4,3-3 0,2 3 2,-3 0-3,2-1 1,-1-2 0,-1 0 1,-1 0 2,-3-3-3,1 1 0,-1-3-17,0-2 15,5 0 1,-2 0 1,0-11 19,1-3-18,-2 0 27,0-1 16,-2-3-32,-1-1 1,-2 4-5,-3 2-8,1 1 32,-4 4-24,0 5 0,0 1 13,0 2-20,0 0-2,0 7 1,0 14 0,6 7-3,-1 7 6,1 4-3,-3 6 0,0 2 2,-3 2-2,0 1 14,0-3-11,-12-3 15,-6-2-7,4-6-9,-3-3-2,0-6 2,2-6-4,0-6 2,2-4 0,1-8-13,1-3 15,1 0-2,1-10 0,6-12-7,3-4 3,0 0 8,0-3 4,8 0 29,6-3-34,4 1 3,9-2-6,3 0 5,9-2-8,1 4 3,-1 0-7,-2 9-11,-1 4-43,-6 6-35,-8 1-59</inkml:trace>
  <inkml:trace contextRef="#ctx0" brushRef="#br0" timeOffset="154662.1412">8320 5378 13,'0'0'103,"0"0"-74,0 0 1,0 0 28,0 0 46,0 0-59,15-13-42,-3 13-1,6 2 1,0 5-3,3 4 0,-5-3 2,-1 3-2,-3-2 0,0 0-67,-8 0-80</inkml:trace>
  <inkml:trace contextRef="#ctx0" brushRef="#br0" timeOffset="157005.1415">8739 5443 86,'0'0'78,"0"0"-25,0 0-31,0 0 5,0 0 8,0 0-32,-50 0 16,47 0 10,0 0-22,-2 8 15,-1 1-9,-1 1-10,2 4 3,-1 1-2,3 0-4,2 0 0,1 2 0,0-1 7,0 2 3,3 3 7,6-1 8,1-3-18,7-1 0,-1-7-7,2-1 7,1-7-7,-2-1 6,5 0-3,-1 0 10,-4-12-9,0-2-4,-3-5 9,-1 1-7,-2-4-1,-5-1 10,-3 3-9,-3 1-4,0 2-2,-9 2-2,-8 0 1,2 3-18,0 1 23,1 2-17,0 6 1,4-1 12,4 0-4,1 4 7,5-1 1,0 1-6,0-2 0,0 1 2,0-3-16,5-1 2,6-1 14,3-1 4,4-1 0,-2 2 2,2 2 4,-1 1-5,-1 3 4,1 0 2,-1 0-3,-1 3 1,0 9-5,-3 6 2,-1 1 0,-3 3 0,-2 0 4,3 0-2,0-1-1,0-1-3,0-2 0,0-4 3,4-4 10,-4-1-11,3-3 3,-3-3 2,5-3-5,0 0-2,1 0 0,3-9 5,3-6 2,-3-1-7,1-3 1,-5-2-1,-1 0-7,-7 0-9,-3-1-8,-3 1 19,0 3 2,-1 1 0,-11 5 3,3 2 11,-2 2-6,2 3 4,-1 0-9,4 3 1,3 1-1,3 1 16,0 0-8,0 0-8,0 0-12,0 0-3,6 6 15,3 6 0,4-2 7,-1 1-7,6 0 5,-1-1-5,2-2 15,6-1-28,5-3 13,1-1 0,4-3 9,-1 0-7,-4 0 1,3 0-2,-8 0 8,2 0-18,-7 0 7,-1 0 2,-7-4 13,0-4 7,-6-2 21,-2-2 11,-2-4-49,-2 2 3,0-1-6,0-1 0,-5 3-7,-4 4 1,-4 3-9,2 4 10,-6 2-21,0 0 21,-2 2-4,2 8 6,4 6-8,2 0 11,5 2 0,-1 2-4,6-1 1,1 1 3,0-2 11,0 0-2,8 0 26,4 0-19,3-2 2,2-3-8,0-3-3,3-5-5,5-4-1,4-1 0,-1 0 25,5 0-18,-3-12-4,-2-5-4,0-2 16,-4-2-22,-6-3 7,-3 0-1,-9 0 22,-3-2-22,-3 1 4,0-1-9,-6 3 4,-6 5-2,2 3 1,2 5 4,4 5 0,-1 2-1,5 2 3,0 1-4,0 0-4,0-2 3,0-1-12,6 1-6,9 0 19,6-1 2,3 0 3,-3 3-4,1 0-1,-1 0-1,-3 0-2,1 11 2,-5 4 1,-2 4 0,-5 3 0,-2 2 2,-4 4 3,-1-2-3,0 0-2,3-5 1,4-1 0,1-2 2,4-5 1,-2 1 8,1-2-5,2-3-10,2-1 3,2-2 0,5-5 8,0-1-8,2 0-34,-1 0-83,-7-15-301</inkml:trace>
  <inkml:trace contextRef="#ctx0" brushRef="#br0" timeOffset="158241.1433">10158 5357 230,'0'0'62,"0"0"18,0 0-32,0 0-9,0 0 24,0 0-59,36-54 19,-27 51-23,1 1 10,1 2-16,1 0 6,1 0 0,1 11-8,-1 4 11,-4 3-3,2 0 0,-1 0 6,-4 0-8,-2 0 2,-2 0 0,-2-1-4,0 1-6,0-1 1,-2-3 7,-4-6-10,3 0 10,2-5 2,1-1 0,0-2 7,0 0 1,0 0-5,0-8 1,0-5 1,0-7-10,0-5 4,7 2 1,2-1 11,3 1-5,-4 5-6,-2 4 8,0 4 6,0 2-15,4 4 1,-4 3 0,3 1-6,4 0 5,2 8 1,2 9-7,1 2 11,-2 1-13,-1 0 14,0-2-5,-3-2 5,-3 0 0,3-2-5,-3-2 0,0-1 5,4-2-16,2-3 11,6-3-64,0-1-56,-5-2-190</inkml:trace>
  <inkml:trace contextRef="#ctx0" brushRef="#br0" timeOffset="174537.1562">10779 5371 98,'0'0'50,"0"0"-5,0 0-35,0 0-7,0 0 20,0 0 3,50 0 20,-34 0-29,0-1 12,2-4 2,3-1-26,-5 1 16,4 0-10,-3-2-5,-3 3 1,1-1-3,-3 0-3,-2 1 3,2 0 1,-6 1-5,2-2 0,-2 2 4,-5-3 5,1 1 21,-2 0 29,0-1-23,0-2-29,0 2-2,-6 0-5,-5 1 3,-5 2-10,1 3 7,-5 0 0,2 0 0,-1 0-5,1 0 4,3 3 1,-1 5-10,4 2 10,1 6 0,3 0 0,2 2 0,3-1-14,1-2 12,2-2 2,0 1-1,0 0-7,0-3 8,0 2 0,6-5-3,3 3 3,1-2 0,1-2 0,1-2-2,-2 0-9,2-2 11,0-2-23,0 1 14,1-2-23,1 0-21,-2 0-44,3 0-83</inkml:trace>
  <inkml:trace contextRef="#ctx0" brushRef="#br0" timeOffset="175612.1494">11416 5287 120,'0'0'141,"0"0"-75,0 0 3,0 0 14,0 0-54,0 0 16,-64-10-26,50 10-12,-2 0-7,-5 2 2,2 9-2,-1 4 4,1-2-2,4 5-4,0 2 2,4 1-2,3 2-7,3-1 12,4-4-3,1-1 0,0-4-5,4 0 5,8-3-13,3-2-19,1-7 11,-1-1 11,3 0 10,-1 0 9,-1-11-3,2-4 5,-3-1-9,1-5 6,-5 0 9,-2-2-12,-2 0 7,-1 0 19,0-3-28,-6-1 21,3-3-7,-3 1-16,0-3 30,0 2-20,0 2-5,0 1 22,-5 3-27,-3 3 17,2 3-9,0 4-3,1 5 5,2 3-11,3 4 0,0 2 0,0 0-6,0 0 3,0 2-4,0 14-10,0 10 11,8 7 7,2 5-1,0 4 5,1 2-2,2-2-3,-2-3 0,2-5-1,5-4-10,0-6-21,2-6-13,-1-4-23,-1-5-40,4-3-14,0-6-121</inkml:trace>
  <inkml:trace contextRef="#ctx0" brushRef="#br0" timeOffset="177262.5773">12487 5267 343,'0'0'98,"0"0"-98,0 0-2,0 0-1,0 0 6,0 0 20,4 2 16,4-2-33,1 0 3,6 0-1,1 0-4,4-5 14,-1-5-13,2-4-2,0-3 10,-5-1-5,1-6-7,-5-1-1,-1-6-2,-3 0 2,0-1 0,-4-1 2,-2 3-8,-2 0 12,0 2-6,0 0 0,-3 4 6,-5 2-5,2 5 12,0 3-5,2 6 12,1 3-17,1 4-3,2 1 0,0 0 2,0 0-9,0 0 7,-1 10-11,1 16 4,0 7 4,0 6 2,0 4 1,0 4 0,1 1 0,8 1 1,-2-3-1,4-5 0,2-5 0,-2-6-1,1-3 1,3-4 0,-5-4 0,5-2 1,-3-3-1,2-6 0,2-1-2,-4-6-3,6-1 4,-3 0 1,-2-8 10,1-6-4,-4-1-4,-3-4 16,-4-2-16,-3-1-2,0-1 0,0-1-3,-4 3-1,-9 1-7,-1 4 11,3 4 0,0 4 3,5 4-3,3 2 0,1 1-2,2-1 2,0 2 1,0 0 1,0 0-4,0 0-19,0 0 6,11-1-2,6-4 17,3 0 7,1 0-7,-2 0 1,-5 4-3,-1 1 6,-7 0-9,3 3 1,-3 13-4,-3 6 8,-1 1 0,-2 1 3,0 0-2,4-4 1,0-4-2,4 0 0,-1-7-3,7-2 3,-1-4 0,6-3 0,1 0 24,2 0-13,4-13-9,-6-4 0,-1 1-2,-5-2 14,-5 3-14,-1 1 0,-5 2 5,0 4 1,-3 4-6,0 2 24,0 2 3,0 0-14,0 0-13,0 19-2,0 4-12,0 5 21,0 4-7,0 3 0,0 4 0,0 2 0,-8-1 2,-2 1-2,-8 3 2,-2 0 2,-3-4-7,-1-2 3,3-11 0,3-4 5,2-10-4,4-5 8,4-5-3,4-3 6,1 0-5,3-11-7,0-14 1,18-6-7,10-3 6,9-2 0,11 0-3,3-2 10,-2 3-17,5 0 0,-8 4-32,-7 4-25,-1 2-90,-13 4-198</inkml:trace>
  <inkml:trace contextRef="#ctx0" brushRef="#br0" timeOffset="179976.0759">15516 4849 214,'0'0'21,"0"0"12,0 0 1,0 0 32,0 0 5,0 0-34,0 0 0,-13-70 13,3 64-33,-3-1 6,-5 2-23,-1 2 1,-2 0-2,0 2 1,0 1 0,3 0-3,0 0 0,2 0-1,-1 11 1,2 3 3,-1 7 0,4 5-1,2 4 1,5 0-4,5-1-5,0 0 3,2-3 6,14 0 0,5-2-7,1-1 9,4-2-2,2-2 0,3 1 3,-1-1-8,0 0 5,0 0-7,-3-1-4,-5 2 14,-5-2-3,-5 0 0,-7-1-9,-3-2 6,-2-4 3,0 2 0,-13-5-7,-6 1 14,-4-2-7,-3-3 0,0-2 8,-1-2-8,3 0 0,-2 0 1,4-2-7,3-5-25,2 1-30,6-1-35,1 3-49</inkml:trace>
  <inkml:trace contextRef="#ctx0" brushRef="#br0" timeOffset="180464.1672">16152 4832 266,'0'0'47,"0"0"12,0 0 1,0 0-40,-83-45 44,67 45-45,-2 0-9,-3 0 11,-4 17-17,-4 8-4,1 8 0,4 7 4,2 2-10,2 0 6,7 0 0,4-3 11,5-4-2,4-5-9,0-3 0,3-6 4,10-2-16,4-3 12,5-4-10,6-5-2,3-3 14,5-4-4,3 0-31,3 0-105,-5-2-50</inkml:trace>
  <inkml:trace contextRef="#ctx0" brushRef="#br0" timeOffset="180830.1939">16226 4760 317,'0'0'139,"0"0"-102,0 0-37,0 0-8,0 0 6,0 0 0,15 73 2,-5-35 21,1 1-20,-4 0 15,-2-1-16,-1-3 9,-3-2-11,-1-3 3,0-4-1,0-2 9,0-6-9,0-3-7,2-6-29,-1-3-79,2-6-70</inkml:trace>
  <inkml:trace contextRef="#ctx0" brushRef="#br0" timeOffset="181280.8362">16329 4993 372,'0'0'146,"0"0"-125,0 0 8,0 0-29,0 0 0,0 0-3,46-31 11,-19 28-8,0 1 0,0 1 4,0 1-8,-2-2 4,-3-1-33,-4 0 9,-1-3-20,-7 0 0,-2-4 33,-4-4-31,-4-4 42,0-3 0,0-2 0,0 2 38,-7 2-17,2 2 24,1 5 11,1 4-26,0 4 28,-1 3-23,3 1 14,1 0-23,0 0-26,0 10-11,0 17-7,0 8 18,0 2-1,3 1 1,0-4 0,0 1 3,-3-3-3,0-1 0,0-2-2,0-2 9,0-1-19,-1-5 12,-4-2-53,3-2-7,2-8-61,0-5-56</inkml:trace>
  <inkml:trace contextRef="#ctx0" brushRef="#br0" timeOffset="181826.1578">16787 4766 314,'0'0'96,"0"0"-18,0 0-64,0 0-7,0 0-9,0 0 9,1 108 10,2-66 3,1-4-18,-3-1 33,1-3-22,-2-4 6,0-2-15,0 0 2,0-4-6,0-3 0,0-4 4,0-4-6,1-4 2,2-6-10,1-2-51,4-1-84,-1-5-21</inkml:trace>
  <inkml:trace contextRef="#ctx0" brushRef="#br0" timeOffset="182325.7085">16784 4769 281,'0'0'27,"0"0"20,0-86-18,9 62-6,6 4 31,-2 7-48,2 3 14,0 5-20,6 5 8,3 0-8,1 13 0,4 10 1,-4 3-3,-6 3 1,-5 3 1,-6 3-5,-8-4 6,0 1-3,-11-5 4,-11-6 8,-4-1-9,-4-5 8,2-4-9,2-6 0,7-3 2,7-2-5,4 0 6,4 0-3,4 0 17,0 0 8,0 0 19,0 0-44,7 3-22,16 9 22,10 5 0,1-1 4,2 2 6,-3-1 1,-2 1-17,-3 0 6,-4 0 0,-3 0 2,0 0-2,-6-2 0,-2 1 4,-4-3-4,-1-3-31,-1 2-18,-2-7-83,-4-3-90</inkml:trace>
  <inkml:trace contextRef="#ctx0" brushRef="#br0" timeOffset="183147.1495">17552 4674 182,'0'0'81,"0"0"14,0 0-27,0 0-32,0 0 9,0 0-37,-64-4 15,40 25 4,-1 7-26,0 8 20,2 6-11,4 4 7,4-4-3,4 0-14,7-4 0,4-5 0,0-2 6,11-2-5,9-2-1,7-3 15,0-4 14,3-6-24,-2-6 0,5-5-4,3-3-1,3 0 19,4-7-16,-3-10-3,-1-2 9,-3-6-4,-6-1-5,-7-5 0,-5 0 0,-7-2 10,-10-2-8,-1-1 2,0-2-4,-10-1 4,-11 0-4,-6 1 0,-1 4 1,-5 5-1,2 4 0,1 10-10,2 7-6,1 8-66,4 0-81,2 10-195</inkml:trace>
  <inkml:trace contextRef="#ctx0" brushRef="#br0" timeOffset="183679.0914">17538 4486 268,'0'0'245,"0"0"-156,0 0-40,0 0-11,0 0 10,0 0-44,0-14 2,0 14-6,0 0-32,2 0-30,3 0-98,-1 4-20,4 0-32</inkml:trace>
  <inkml:trace contextRef="#ctx0" brushRef="#br0" timeOffset="183890.0775">17855 4498 238,'0'0'222,"0"0"-131,0 0-33,0 0-33,0 0-23,0 0-4,0-16-8,0 16-118,0 0-177</inkml:trace>
  <inkml:trace contextRef="#ctx0" brushRef="#br0" timeOffset="184897.1711">18264 4644 299,'0'0'82,"0"0"-30,0 0 10,0 0-62,0 0-27,0 0 26,0 42 1,0-13 3,-2 4 21,-2 1-12,-2 2 8,-1 2-20,-1-5 0,2-1 14,0-4-3,-3-2-11,6-3 0,2-3-43,1-6-55,0-5-39,0-6-125</inkml:trace>
  <inkml:trace contextRef="#ctx0" brushRef="#br0" timeOffset="185309.1605">18054 4584 308,'0'0'36,"0"0"27,0 0-18,0 0-9,0 0 25,0 0-29,50-76-32,-17 84-2,4 19-2,11 8 1,-3 5 3,2-1 2,-2 1 0,-2-3 2,-4-2-3,-7-2-1,-7-3 0,-13 0-5,-9-3-1,-3 0 2,-7-4 4,-17-2 0,-6-3 6,-4-3-4,-4-1 7,-1-2-7,-2-2 3,5-3-5,2-3-24,5-3-4,5 1-65,6-2-63,4 0-113</inkml:trace>
  <inkml:trace contextRef="#ctx0" brushRef="#br0" timeOffset="185763.5744">18681 4605 213,'0'0'43,"0"0"-37,0 0 18,0 0 8,0 0-4,0 0 21,36-18-34,-20 18-4,7 0 4,6 0-11,5 0-1,2 0-3,0 0-6,-6 0-8,-5 0-85,-7 0-30</inkml:trace>
  <inkml:trace contextRef="#ctx0" brushRef="#br0" timeOffset="186027.5917">18883 4605 122,'0'0'86,"0"0"-12,0 0-12,-33 87 8,29-54-30,1 0-19,1 1 15,2-3-29,0-1-4,0-1 10,0-2-8,0 0-4,0-3-1,-1 0 2,-4-1 0,-5-5-2,-1-2-38,-2-4-34,0-3-86,-1-3-118</inkml:trace>
  <inkml:trace contextRef="#ctx0" brushRef="#br0" timeOffset="186219.1661">18733 5071 245,'0'0'210,"0"0"-102,0 0-8,0 0-38,0 0-23,0 0-38,11-1 1,13-2-2,8-2 0,5 4 12,-1-2-27,-5 3 1,-4 0-28,-5 0 3,-1 0-49,-2 0 6,0 0-49,-3 0-45</inkml:trace>
  <inkml:trace contextRef="#ctx0" brushRef="#br0" timeOffset="186895.1618">19155 4579 266,'0'0'173,"0"0"-106,0 0-38,0 0-29,0 0-4,0 0-16,10 56 20,-3-18 4,-4 2 10,-3 4 11,0-4 3,0 1-17,0-6 3,0-5-14,0-3 4,0-1-1,0-4-2,0-4-1,0-3 5,0-4-5,-1-7-25,1-2-28,0-2-37,0 0 9,0-19-223</inkml:trace>
  <inkml:trace contextRef="#ctx0" brushRef="#br0" timeOffset="187317.6955">19177 4706 197,'0'0'71,"0"0"36,0 0-55,0-83-9,0 73 8,1 2 4,-1 6-20,2 2-30,2 0-5,4 13-8,8 13-8,4 10 16,2 6 1,2-1 5,3 2-5,-1-4 8,2-6-14,6-2 5,-7-7 0,1-3 12,-4-7-12,-3-7 0,-5-2 0,1-5 12,-2 0-12,-2-1 1,-1-14-1,0-3 21,-5-5-11,-2-3 22,-4-2-13,-1-4-15,0-4 5,0 0-8,-1-2 6,-5 1 23,-4-1-29,4 2-1,1 6 0,2 7 0,0 8-1,3 11-23,0 4-27,0 0-21,-2 0-161,-1 2-149</inkml:trace>
  <inkml:trace contextRef="#ctx0" brushRef="#br0" timeOffset="188398.2787">20144 4581 113,'0'0'98,"0"0"-11,0 0-23,0 0 20,0 0-31,0 0-4,-48-59-46,29 59 1,-2 0-8,0 0 6,-5 6-2,0 8 0,-3 2-2,1 7 2,0 5 0,-2 2 2,2 4-2,2 0 0,5 1 0,6-2-2,8-1-4,7-3-3,0-1 8,0-4 1,9 1 25,7-4-24,4-3 8,2-4 3,3-7-9,4-2 23,-3-5-23,3 0-2,-5 0 4,-3-13-5,-8-1-3,-7-4 0,-6 0-9,0-2 11,-3-2-23,-9-1 5,5 1 9,2 2-4,4 4 14,1 5 0,0 3 2,0 3 10,1 0 3,11 3-12,7 2-6,5 0 2,3 0 1,0 8 0,0 5-1,-2 5-2,-5 2 3,-4 3 0,-6-1-4,-4 2 5,-1 0-1,-5 1 0,0-3 10,0-1-21,0-1 11,0-5-28,0-5-10,0-5-116,4-5-106</inkml:trace>
  <inkml:trace contextRef="#ctx0" brushRef="#br0" timeOffset="188975.1779">20509 4465 413,'0'0'81,"0"0"-16,0 0-37,0 0-19,0 0-18,0 0 2,-4 68 7,4-25 30,0 1-25,0-4 3,0-2-4,0-2 18,0-1-23,0 0 1,0-4 0,0-2 0,0-2 8,-5-6-8,1-6 0,0-3-54,1-6 12,3-4-56,0-2-108</inkml:trace>
  <inkml:trace contextRef="#ctx0" brushRef="#br0" timeOffset="189262.9556">20460 4462 173,'0'0'88,"0"0"19,0 0-43,0 0-22,46-80 10,-25 65-49,3 1 10,6 7-13,1-2 10,2 3-13,-3 4 3,0 2 0,-3 0-5,-2 0-12,-6 3-21,-4 7-35,-9 1-61,-6 7 13</inkml:trace>
  <inkml:trace contextRef="#ctx0" brushRef="#br0" timeOffset="189507.9407">20478 4656 62,'0'0'154,"0"0"-52,0 0-25,0 0-32,0 0-22,0 0-7,42 0 13,-15 1-25,-2 4-3,0 0-1,0-1 0,-6 2 0,-2 0-26,-8 2-67,-9 0-50</inkml:trace>
  <inkml:trace contextRef="#ctx0" brushRef="#br0" timeOffset="189719.9544">20424 4977 136,'0'0'21,"0"0"91,0 0-64,103 0 6,-63 0-24,2 0-18,3-5 11,-5 3-20,-5 1 3,-6 1-6,-3 0-23,-4-2-117</inkml:trace>
  <inkml:trace contextRef="#ctx0" brushRef="#br0" timeOffset="190322.1767">21112 4461 72,'0'0'391,"0"0"-378,0 0-2,0 0-13,4 79 2,-4-43 0,0-1 16,0-2-8,0-1-4,0-4 2,5-1 1,-1-3-7,3-3 0,-3-1-2,-1-4-8,-1 0 3,-2-6 1,2-2-17,-2-5-129,0-3-67</inkml:trace>
  <inkml:trace contextRef="#ctx0" brushRef="#br0" timeOffset="190797.1651">21121 4526 229,'0'0'92,"0"0"-23,0-106-5,11 71 16,5 6-42,0 5 3,4 8-27,-2 7-10,-1 5-7,1 4 3,-1 0-4,-1 1 4,-1 15 0,-2 6 0,-2 6-2,-7 4-5,-4 4 7,0 0-13,-15-3-16,-10-3 4,-8-4-12,-5-4 11,3-5 1,6-6-5,10-7 28,9-1 1,7-3 1,3 0 6,0 0 11,0 0 41,3 0 10,16 3-65,10 3 4,7 2 20,3 0-25,1 2 27,0 2-29,-4 1 1,0 4 2,-2 1-1,-3 1-4,-2 2 2,-5 3-41,-4-1 8,-3 0-12,-4-2 27,-2-3-63,-2-2-60,-1-5-37</inkml:trace>
  <inkml:trace contextRef="#ctx0" brushRef="#br0" timeOffset="194391.1618">22722 4381 250,'0'0'96,"0"0"-5,0 0-50,0 0 15,0 0-50,0 0-6,0 0-8,-3 52-3,3-16 11,0 3 6,0 0 6,0 1 9,0-1-9,0-3 2,-2 0-11,-3-3 2,0-1-5,2-3 0,3-4 0,0-6-5,0-3-31,0-7-23,0-5-54,6-4-100</inkml:trace>
  <inkml:trace contextRef="#ctx0" brushRef="#br0" timeOffset="194693.1471">22735 4374 41,'0'0'164,"0"0"-128,0 0-7,0 0-12,88-63 2,-59 56 7,0 1-18,1 1-3,0 5-5,-2 0-1,-2 0-5,-5 0-27,-6 6-72,-9 5-67</inkml:trace>
  <inkml:trace contextRef="#ctx0" brushRef="#br0" timeOffset="194950.1717">22707 4608 151,'0'0'106,"0"0"-76,0 0 26,0 0-24,0 0-1,82 5 10,-51-5-22,4 0-5,-1 0-12,-3 0 2,-4 5-4,-8 4-50,-10 3-84,-9 4-52</inkml:trace>
  <inkml:trace contextRef="#ctx0" brushRef="#br0" timeOffset="195163.1577">22674 4882 99,'0'0'31,"0"0"20,0 0 25,0 0-13,110 15-23,-71-15 0,0 0-17,0 0-14,0 0 4,-4 0-13,-2 0-25,-6-3-90</inkml:trace>
  <inkml:trace contextRef="#ctx0" brushRef="#br0" timeOffset="195870.2159">23440 4353 207,'0'0'117,"0"0"-83,0 0 5,0 0 18,0 0-30,0 0 16,-66-50-20,47 50-16,-4 0 1,-4 16-7,-1 15-1,-1 8 0,1 8 3,6 3-3,4 0 0,6-2 1,9-3 11,3-6-9,5-1-3,18-7 0,7 0-19,2-6 19,0-6 0,3-6 9,5-10 7,3-3-7,5 0 2,-3-14-8,-6-6 2,-10-1 4,-8-2-9,-10-3 3,-7-1-9,-4-3-3,0-2 9,-10-3-3,-11-1-5,-5 1 5,-4 3-7,-1 1-34,0 7-33,-2 5-92</inkml:trace>
  <inkml:trace contextRef="#ctx0" brushRef="#br0" timeOffset="196175.3823">23261 4534 186,'0'0'25,"0"0"-19,0 0 34,0 0-15,0 0 6,88 61-2,-65-30-13,3 0 45,-4 1-47,2 1-10,0-1 2,-2-2-2,3 0-4,-5-4 0,-1-4 11,-2-5-9,-1-5-2,-2-6-66,-1-6-41,-4 0-180</inkml:trace>
  <inkml:trace contextRef="#ctx0" brushRef="#br0" timeOffset="196903.1766">23771 4399 436,'0'0'83,"0"0"-83,0 0-7,0 0-5,1 90 23,-1-51-11,0-2 14,3-2 2,5-4-1,2-5-9,2-2-6,3 1 0,3-4-14,1-3 14,1-6 0,0-4 8,6-5 4,1-3-6,1 0 3,2-16-5,-5-6 15,-1-4-23,-3-2 4,-6-3 0,-3-1 9,-6-3-9,-2-1 0,-2-1 0,-2 0 10,0 4-11,0 4 1,0 7-14,-3 9 4,1 6-74,1 7-60,-1 0-120</inkml:trace>
  <inkml:trace contextRef="#ctx0" brushRef="#br0" timeOffset="197276.1688">24472 4378 314,'0'0'129,"0"0"-70,0 0-59,0 0 0,0 0-6,-43 101 6,20-52 0,5 2 0,1-3 2,4-2 3,3-7-3,-2-3-2,3-3 0,-1-4 15,-2-4-17,4-7 2,4-6-12,2-4 1,2-8-113,0 0-48,0-5 35</inkml:trace>
  <inkml:trace contextRef="#ctx0" brushRef="#br0" timeOffset="197577.1739">24469 4345 144,'0'0'95,"0"0"-21,0 0-6,0 0-29,0 0-10,0 0-11,54-55-17,-35 79-1,2 14 0,-3 13-6,0 4 6,-5 0 20,-1-4-14,-3-9 25,-3-4-29,-3-6 5,0-6-7,0 1 13,0-5-13,1-4 0,-1-5 1,-1-3-14,-1-5 4,-1-2-23,0-3-26,0 0-84,0-1-1</inkml:trace>
  <inkml:trace contextRef="#ctx0" brushRef="#br0" timeOffset="197776.1586">24508 4635 364,'0'0'155,"0"0"-155,0 0 1,0 0-13,0 0 17,0 0-5,91 0 0,-63 0-8,-4 0-58,-2 0-92</inkml:trace>
  <inkml:trace contextRef="#ctx0" brushRef="#br0" timeOffset="198642.9885">24718 4307 141,'0'0'88,"0"0"-46,0 0-7,79-17 36,-41 16-6,3-1-5,3 0-3,2-2-5,-6 1-45,-3 1-4,-1 2-1,-7 0-2,-4 0-16,-10 0-80,-11 5-88,-4 1-64</inkml:trace>
  <inkml:trace contextRef="#ctx0" brushRef="#br0" timeOffset="198940.1731">24981 4307 250,'0'0'55,"0"0"-48,0 0-4,0 0 58,-14 84-18,11-52 12,2-4-9,1 1-6,0-2-18,0 0-21,0-1 16,0-4-17,0 1 1,0 1 4,0 3-5,0 0 0,0 0-9,0-1-11,0-5-33,6-3-37,3-6-31,1-5-57</inkml:trace>
  <inkml:trace contextRef="#ctx0" brushRef="#br0" timeOffset="199477.1736">25442 4319 343,'0'0'81,"0"0"-42,0 0-34,0 0 1,0 0 5,92-5-11,-54 5 6,-1 0-6,-3 0 1,-6 0-2,-10 0-73,-6 0-104</inkml:trace>
  <inkml:trace contextRef="#ctx0" brushRef="#br0" timeOffset="199726.9105">25559 4334 195,'0'0'31,"0"0"1,0 0 18,-35 99 14,27-66-22,2-1-26,2-1 7,4 0-14,-2-1-6,2-3 11,-3 1-13,-1 4 1,-2-2 4,-3-1 1,-1 0-6,2-5-1,-1-3-48,2-5-67,4-7-170</inkml:trace>
  <inkml:trace contextRef="#ctx0" brushRef="#br0" timeOffset="199930.8969">25434 4811 321,'0'0'215,"0"0"-156,0 0-24,0 0-12,0 0-19,0 0-1,73-24 4,-35 23-3,5 1-5,-3 0 1,5 0-19,-5 0-11,-2 0-39,-3 0-60,-3 0-114</inkml:trace>
  <inkml:trace contextRef="#ctx0" brushRef="#br0" timeOffset="200354.8705">26086 4299 327,'0'0'71,"0"0"-53,0 0-12,-85 57-1,60-13 14,4 4 24,2 1 17,5-7-41,5-3-12,8-4-3,1-3-4,0-1 7,13-8-5,5-2-2,6-7 35,7-9-34,11-5 20,4 0 11,3-8-12,-2-11 6,-7-5-17,-4-5 5,-11-1-4,-5-4-9,-10-3 0,-10-5-1,0-2-9,-9 2 9,-15 0-39,-2 6-22,-3 11-46,0 8-91</inkml:trace>
  <inkml:trace contextRef="#ctx0" brushRef="#br0" timeOffset="201143.8212">26497 4320 193,'0'0'231,"0"0"-168,0 0-58,0 0-5,0 0-7,0 0 0,0 113 7,0-70 0,0 0 1,0-4 2,-5-1-4,-1-2 1,-2-3 0,2-4 6,-2-3-4,2-4-2,1-6 2,2-5 5,3-7-7,0-2 0,0-2 4,0 0 14,0-4-18,0-16-9,6-7-21,6-5-4,1-1 1,0-2-25,-5 2-34,-2-1 56,-3-2 11,0-1 25,-1 1 4,-1 3 39,-1 3 18,0 6 24,0 6-7,0 9 3,2 3-44,-2 5-15,0 1-8,3 0-14,3 13-6,4 15-14,1 13 20,-1 6-1,2 1 8,-4-1-7,2-3 1,0-5-1,1-6 0,1-6-1,1-6 8,-2-5-11,2-5 6,-2-5-2,2-3 0,5-3 3,0 0-3,1-6 0,0-14 2,-2-4 4,-1-4-2,-1-4-5,-4-1 1,-2-3-14,-3-2 11,-5 2 2,-1 1 1,0 1-3,0 1 3,-7 4 0,1 0 0,1 7-31,4 5-53,1 5-157</inkml:trace>
  <inkml:trace contextRef="#ctx0" brushRef="#br0" timeOffset="204018.3393">18844 5476 117,'0'0'151,"0"0"-93,0 0-21,0 0 23,0 0-17,0 0 5,0 0-14,0-1-31,0 1 0,0 1-3,0 16 0,0 9-6,0 5 5,0 6 1,0 6 0,0 1-1,0 5-3,-7 2 7,-2 5-3,3 1 25,0-1-21,4 0 9,2-7-13,0-2 2,0-5-2,6-2 1,2-4 1,1-4 5,-5-1-2,1-7-6,-5-2 1,0-5 0,0-4-9,0-4-4,0-2-49,0-7-17,0 0-55,0 0-63</inkml:trace>
  <inkml:trace contextRef="#ctx0" brushRef="#br0" timeOffset="205765.872">18646 6211 61,'0'0'144,"0"0"-55,0 0-27,0 0 5,0 0-55,0 0-5,0 0-14,15 45 12,-5-13-5,5 2 3,0-1 1,0-2 10,0-6-6,1-1-2,-2-4 24,2-2-28,-1-3 11,1-5-8,-2-1-2,2-3 15,-2-6-5,0 0 3,2 0 18,-2-7-22,1-12 15,3-9-22,0-2-3,3-5 10,3-1-7,-3 2-5,0 1 1,-5 1 0,-4 5-2,-3 3-21,0 6-40,-6 6-41,-3 7-121</inkml:trace>
  <inkml:trace contextRef="#ctx0" brushRef="#br0" timeOffset="208067.1828">14901 8294 204,'0'0'101,"0"0"-99,0 0 19,0 0-19,0 0 20,0 0 4,0 2-15,0-2 4,6 0-10,0 0 8,3 0 12,1 0-20,2 0 12,5-8-17,-1-2 4,2-4-3,-1-3-1,2-1-2,-7 0-7,-2 1-24,-4 4 32,-6 1-4,0 5 5,0 4 22,0 1 13,0 2 0,-4 0-26,-5 3-6,-3 15-4,1 7 1,7 1 0,2 3 2,2 1 3,0 2 5,6-1-10,8-4 4,1-3-6,0-3 2,1-3 0,-1-4-10,1-2-12,1-6-24,-1-6-65,-2 0-137</inkml:trace>
  <inkml:trace contextRef="#ctx0" brushRef="#br0" timeOffset="208294.956">14967 8005 73,'0'0'368,"0"0"-324,0 0-15,0 0-24,0 0-8,0 0 3,-9-37-22,9 50-133,0 6-2</inkml:trace>
  <inkml:trace contextRef="#ctx0" brushRef="#br0" timeOffset="209550.1846">15438 8184 238,'0'0'83,"0"0"-83,0 0 5,0 0 13,0 0-13,0 0 14,0 0-19,10 2 1,4-2 13,2-2 7,-2-9-9,5 0 11,1-7-10,1-2-11,-2-3-2,-6-2 0,-4-2 9,-1-4-9,-7-2 0,-1-1 4,0 1-2,0-1-2,0 3-4,-7 4 4,-1 3 14,2 4 2,2 6 31,-2 6-15,0 3-18,3 4 8,2 1 6,1 0-25,0 0-2,0 9-1,0 13-8,0 13-2,0 13 10,0 12 0,0 8 0,0 3 6,0-7-9,0-5 3,0-7 0,0-8 5,0-4 1,3-6-12,0-4 4,2-5 2,-2-7 1,-1-7-1,-2-3 0,3-5-1,0-3-18,3 0 19,3-21-3,4-11 12,-1-7-19,4-1 10,0 2-6,0 6 2,-1 8-11,-2 6 12,-1 8-4,0 3 3,-1 6-4,1 1 4,2 0 4,4 14 0,0 4-3,-3 3 2,0-2 1,-3 4 0,1-4 14,-1 1-14,5-3 0,-1-5-6,5-3-16,4-7 0,2-2-97,-3 0-181</inkml:trace>
  <inkml:trace contextRef="#ctx0" brushRef="#br0" timeOffset="210111.1805">15467 7859 149,'0'0'103,"0"0"-42,0 0-41,0 0-2,0 0-1,0 0-13,22-6 18,3 6-1,3 0-19,8 0 27,6 0-25,6 0 4,1 0-4,0 0-1,-10 0-6,-6 3 2,-14 6-51,-8 0-46,-11 1-65</inkml:trace>
  <inkml:trace contextRef="#ctx0" brushRef="#br0" timeOffset="212775.2506">16688 8094 97,'0'0'88,"0"0"-31,0 0-29,0 0 16,0 0-15,0 0-13,-67-74 20,59 68-4,1 3 4,1 2-7,-1 1-28,-5 0-2,-1 1 0,-7 14 1,4 5-3,-2 4 3,6 0 0,-1 5-1,4 2 3,1 1-10,3-1 6,4-2 2,1-5-1,0-2 1,0-2-4,6-5-7,6-1-10,1-8 16,1-5 3,5-1 4,2 0 13,3-13-7,1-5 2,1-5 3,-4-4-7,-4-1-8,1-6 2,-4-2 0,-1-3 14,-5-2-14,-5-4 0,-1-3 11,-1 0-10,-2 0 17,0 7 14,0 3-13,0 7 28,0 8-25,0 8 0,0 8 20,0 5-26,0 2-5,0 0-11,0 4-16,-5 22 15,-2 18 1,-4 16 1,2 13 0,5 2 3,2-5-4,2-6 0,0-12 1,8-8-9,8-3-8,1-7-55,5-5-46,-1-5-110</inkml:trace>
  <inkml:trace contextRef="#ctx0" brushRef="#br0" timeOffset="213217.1845">16253 8574 249,'0'0'134,"0"0"-130,0 0-4,0 0 30,91 6-6,-57-1-9,8-1 25,8 1-25,7 0 1,6 2-4,4-4 1,6-2 12,5-1-20,1 0 7,-8 0-12,-11 0 0,-15 0-15,-15 0-70,-11 0-39,-13 0-48</inkml:trace>
  <inkml:trace contextRef="#ctx0" brushRef="#br0" timeOffset="214424.1861">16472 9029 147,'0'0'41,"0"0"-24,0 0 4,0 0-17,0 0 7,0 0-11,-66-8 2,52 14 7,2 5-9,-2 1 0,2 3 11,-1 4-8,1 6 27,1 1-19,2 3 7,4 0 9,3-1-11,2-2 1,0-2 2,0-7-16,12-2-6,1-8 3,5-1 0,2-4 20,2-2-17,3 0 18,4-15-10,-1-6-8,-1-5-2,-4-5-1,-4-3-3,-2-2 3,-7-3 1,-3 1 3,-4-1-4,-3-2 9,0 0-9,0-2 34,0 3-11,0-1-3,0 3-9,0 7 14,0 3 9,0 10-13,0 8 25,0 7-19,0 3-17,0 0 3,0 0-13,-3 13-12,-1 20 12,-1 16-9,0 7 9,5 4 0,0-4 0,0-7 0,7-5 4,5-7-4,2-4 0,1-4-10,3-5-7,-3-4-33,6-10-68,0-7-14,2-3-137</inkml:trace>
  <inkml:trace contextRef="#ctx0" brushRef="#br0" timeOffset="214837.2104">16980 8781 16,'0'0'316,"0"0"-233,0 0-32,0 0 15,0 0-33,0 0-30,0 14-3,0 18-3,0 10 0,0 2 6,-5 1 6,0-5 10,2-2-15,3-3-2,0-5 8,0-1 1,0-4-21,9-1 10,5-3 0,-4-1 0,2-7 0,2-5-2,2-6-2,3-2-44,2 0 0,-1-4-10,1-10-79,-4-8-51</inkml:trace>
  <inkml:trace contextRef="#ctx0" brushRef="#br0" timeOffset="215121.1858">16708 8957 178,'0'0'187,"0"0"-163,0 0-4,0 0 13,79-7 37,-32 7-10,6 0-39,4-3 10,-2 0-31,-2-1 12,-5 1-11,-3-2-1,-8 4-12,-8-1-46,-10 0-96,-7 1-3</inkml:trace>
  <inkml:trace contextRef="#ctx0" brushRef="#br0" timeOffset="216238.1863">17378 7722 211,'0'0'74,"0"0"6,0 0-10,0 0 24,0 0-38,0 0-17,0-11-31,0 11-6,0 0-4,0 7-12,0 14 14,0 7-9,0 10 13,0 4-4,0 11 0,0 5 9,0 2-13,-3-2 4,0-5 0,1-7 9,2 1-5,0-1-4,0 1 0,-1-2 6,-1-6-6,1-4 0,1-5 6,0-7-19,0-5-7,0-10-89,7-8-130</inkml:trace>
  <inkml:trace contextRef="#ctx0" brushRef="#br0" timeOffset="216951.6726">17734 7827 212,'0'0'76,"0"0"-18,0 0-33,0 0-7,0 0-10,0 0-4,-36 98 27,36-55-16,0 3-1,0-3 17,11-3-21,7-6 7,0-6-17,4-6-6,0-4 6,3-6 0,1-6 5,4-4 13,3-2-9,0 0 0,0-14-8,-2-4 10,-4-4-11,-6-4 6,-2-4-5,-9-3 0,-2-4 5,-3-3-6,-4 1 5,-1-3-5,0 3 0,0 2-2,0 6-8,0 7-57,0 7-84,0 10-123</inkml:trace>
  <inkml:trace contextRef="#ctx0" brushRef="#br0" timeOffset="217540.188">17897 7912 205,'0'0'103,"0"0"-43,0 0-28,0 0 29,0 0-22,0 0 1,0-28-40,0 45-24,0 16 24,0 14 6,0 7 0,0 3 21,0-2-13,0-6-3,-3-3 3,0-7-7,-2-2-1,4 1-6,-4-2 0,1-3 4,1-4 0,-1-5-4,1-3 0,1-5-7,1-7 6,1-2-60,0-7-71,0 0-101</inkml:trace>
  <inkml:trace contextRef="#ctx0" brushRef="#br0" timeOffset="221865.424">18337 7907 92,'0'0'133,"0"0"-91,0 0-26,0 0 16,0 0-32,0 0 2,0 0-2,15 0 11,-5 5 16,5 1 2,-1 3-18,3 0 3,3 3-14,4 0 8,1 2 1,4 1-8,0 1 2,0-1-3,-3 2 0,-1-2-3,-3-3 2,-3 0-1,-2-3 2,-1 0 3,-5-5-2,-1 1-1,-4-2 2,-3 0-4,0 0 1,-3 0-11,0 0 6,0 5 12,0 0-4,-2 5 3,-7 2-3,-5 1 6,-2 0-8,-3 4-2,-3 0 2,-2 1 20,-2 0-7,-2 0-3,0 0-4,-2 0-5,3 0-1,0-1-8,4-2-48,4-3-93</inkml:trace>
  <inkml:trace contextRef="#ctx0" brushRef="#br0" timeOffset="223791.1908">19222 7975 161,'0'0'23,"0"0"-8,0 0 25,105-12 4,-63 6-10,0 0-32,0 3 11,-5 0-12,-4 0 9,-8 3-15,-6 0 5,-9 0-56,-10 0-67,0 3-36</inkml:trace>
  <inkml:trace contextRef="#ctx0" brushRef="#br0" timeOffset="224063.1748">19308 8160 176,'0'0'35,"0"0"46,81 0-21,-46 0-27,7-6-18,-3-4 13,0 2-24,-8 2-1,-7 2-3,-6 1-103,-7-1-95</inkml:trace>
  <inkml:trace contextRef="#ctx0" brushRef="#br0" timeOffset="224782.625">20251 7618 192,'0'0'141,"0"0"-73,0 0 6,0 0 11,0 0-34,0 0-17,0-5-34,0 10-9,0 20-12,0 7 21,0 11 15,0 2-14,0-2 18,0-1-4,1-2-10,3-3-5,-1-2 0,0 1 4,-2-3-4,-1-3 0,0-2 0,0-9 0,0-6-95,0-6-37,6-7-141</inkml:trace>
  <inkml:trace contextRef="#ctx0" brushRef="#br0" timeOffset="225255.1921">20271 7874 229,'0'0'75,"0"0"-36,0 0-23,0 0 3,0 0-13,0 0 1,65-26-9,-42 26 2,-1 0 0,-1 0 6,0 0-4,1 0-2,-4 0 0,1 0 6,1-3-7,-10-2 1,2-5 0,-5 0 14,-3-5-11,-3-2-2,-1-3 3,0 1 7,-1 1-11,-7 1 8,1 4 7,2 2 40,2 7-9,2 1-8,1 3 8,0 0-44,0 0-2,0 6-3,0 18-22,0 8 21,0 7 7,0 1-3,1 1 1,2-1 4,-1 3-9,1-2 4,-2-1 0,2-4 3,0-3 0,-2-4-6,1-6-43,1-5-90,2-10-68</inkml:trace>
  <inkml:trace contextRef="#ctx0" brushRef="#br0" timeOffset="226680.2229">20939 7506 188,'0'0'68,"0"0"1,0 0-2,0 0 4,0 0-69,0 0-2,0 0-10,0 55 10,0-14 23,-5 5-8,1 6 5,-2 0 22,0 1-31,3-2 5,0 3-16,2 4 10,-1-3-3,-1 1-4,0-8-2,0-6-1,1-3 11,1-4-11,-3-8 0,4-6-10,0-5 7,0-6-92,9-9-90,9-1-117</inkml:trace>
  <inkml:trace contextRef="#ctx0" brushRef="#br0" timeOffset="227394.1896">21288 7653 237,'0'0'118,"0"0"-89,0 0-25,0 0 12,0 0-14,0 0 22,-18 89-13,18-56 29,0-2-27,2 1 8,7-4-12,3 1-9,4-2-6,5-3 6,1-2 13,4-9 8,2-5-20,2-7 12,0-1 2,1 0-9,-1-18-6,-3-3 7,-4-3-5,-3-3 17,-4 0-17,-5-2 2,-5-1-4,-3 1-7,-3 2-35,0 3 1,0 6 9,0 3-31,-2 4-53,-5 4-160</inkml:trace>
  <inkml:trace contextRef="#ctx0" brushRef="#br0" timeOffset="227860.2006">21409 7775 211,'0'0'112,"0"0"-57,0 0 19,0 0-48,0 0-25,0 0-2,8 28-4,-4 1 5,-3 7 29,1 5-7,-2 3 3,0 2-25,0-4 10,0-3-4,0-4-4,0-9 0,0-1 3,0-5-4,0-5-2,0-4-15,0-4-74,4-7-76</inkml:trace>
  <inkml:trace contextRef="#ctx0" brushRef="#br0" timeOffset="228532.1979">21759 7799 151,'0'0'270,"0"0"-225,0 0-43,0 0 37,0 0 10,0 0-28,3-5-19,2 5-2,1 0 0,2 0-6,5 5 14,0 2-8,3 4 0,4 1 11,1 0-14,0 3 3,1 2 0,2-4 0,0-1 10,0 0-10,-3-6 0,-2 3 0,2 0-9,0-1 12,3 1-3,0-5 16,-4-1-2,-8-1-10,-5-2-4,-7 0-5,0 1-2,0 2 7,0 7 0,0 3 6,-7 5 7,-7 2-13,-4 4 0,-5-2 10,-3 4-9,-4 0-1,-2-1 5,1 0-10,-2 0 10,3-2-5,5-4 0,4-1-48,3-2-6,5-2-72,2-5-184</inkml:trace>
  <inkml:trace contextRef="#ctx0" brushRef="#br0" timeOffset="233649.7139">14352 7548 151,'0'0'91,"0"0"-64,0 0 16,0 0 1,0 0-34,0 0 19,0 0-29,2-2 3,-2 2-7,1 0 1,-1 0 3,3 0 0,2 0 0,-4 0-4,1 0 4,2 6 0,-3 5-15,2 3 20,2 12-5,1 7 10,1 14 0,5 9 21,-1 10-7,-1 8-1,0 2 29,-2 1-19,0-4-5,2-7-15,-3-8-4,1-5 17,-1 0-21,-5-1 3,5 1-2,-4 0 4,0-2-10,0-1 0,0-4 8,-1 0-1,-2-4-7,0-2 2,0-4 1,0-6-1,0-5-2,0-7 0,0-3 1,0-5-5,0-3 4,0-2-41,0 0 18,0-4-24,0 1 19,0-1-23,-2-1-46,-1 0-39,0 0-64</inkml:trace>
  <inkml:trace contextRef="#ctx0" brushRef="#br0" timeOffset="235764.5808">14261 7514 87,'0'0'102,"0"0"-92,0 0 21,0 0-5,0 0 10,0 0-13,0-5-15,0 2 18,3-2-19,6 2-4,4-2 20,4 1-20,5 1-1,4-4 8,5 2-3,0 0-5,2-1 12,0 1-8,0 3 10,0-3-12,1 1-4,3 0 8,3 0-2,4 1-6,6 0 0,4-1 0,0 1 6,3-2-4,-1 2-2,4 0 0,-2 2 8,0 1-10,-1 0 2,-3 0 0,-1 0 0,-2 0 2,-1 0-2,0 0 0,8 0 7,6 0-8,4-5 1,0 2-4,1 1 0,1-2 4,5 1 0,5 0 0,2-1 2,-1 2-2,1-1 0,-7 3-2,-3 0-5,-4 0 7,-7 0 0,-5 0 1,-3 3 3,-6 2-7,1-2 3,-2-1-3,6 1-2,0-1-4,4 1 9,-1-3 0,-1 0-9,-2 0 8,3 0-4,4 0 5,6-5 0,8 0 0,5-1 0,7-1-1,4 1 7,4 1-7,1-2 1,-5 3 0,1-1-5,-2 3 10,-1-3-5,-1 2 0,-4 0 1,-4 0-3,-1 1 1,0-1 1,1 0-3,-1 0 3,0 2 0,-1-4 1,2 1 3,0-1-4,-6-4 0,3 2 0,1-3 0,-1 0 4,7-1-2,-1 1-4,-1-1 5,3 0-4,1 0 1,4-3-4,3 1 4,-1 1 0,-1-2 3,-1 2 6,0 3-6,-2-1 1,0 0-4,3 0 0,4-1 5,1 1-5,1-1 0,-2 1 1,-2-2 1,0 1-4,1 1 2,-1 2-1,-1 4-3,-1-2 6,-1 4-2,-1-4 0,-3 1 1,4 0-1,1-5 0,2 3 2,2-2-5,-1 1 3,-1 1 0,2-2 0,1 3 5,-3 2-8,-2-3 3,-6 6-5,-6 1-1,-4-2 3,-11 2 3,-8 0 0,-5 0 2,-7 0-3,-2 0 1,-7 0-2,-5 0-4,-5 0 6,-10 0 0,-5 0-3,-7 2-4,-1-2-13,0 0 4,0 0 16,0 1 28,0 3-28,0 0 0,0 3 4,-4 3 0,-2 1-4,-4 2 0,5 2 1,1 3 2,-1 4-3,2 7 0,-5 5-1,0 7 8,0 8-10,-1 1 5,-3 4-2,0 2 21,-1 2-18,-3-3 1,5-2 6,1 1-1,2 1-9,5 0 0,-1 2 3,1 0 20,3 1-14,0 3 0,0 4 18,0 0-21,0-2-5,0-3-1,0-4 5,0-3-3,0-2-2,1-2 0,-1 3-1,0-3 8,0 1-7,0 0 0,0-4 0,0-1 5,0-3-5,0-2 4,0-6-4,0-2 4,0-5-4,0-4 0,0-1 5,0-1-7,0-1 2,0-5 0,0 0 0,0-4 0,0-4-36,0-3-32,0-4-49,0 0-51</inkml:trace>
  <inkml:trace contextRef="#ctx0" brushRef="#br0" timeOffset="239142.3683">14495 8839 6,'0'0'93,"0"0"-58,0 0-8,0 0 18,0 0-16,0 0 12,0-6 3,0 4-43,-1 1 20,-2-1-13,0 2 24,3-1 16,-3-1-22,3 2 0,0-1-7,0 1-13,0 0-4,0 0-2,0 0 4,0 0-12,0 0-4,-2 0 10,-1 4 0,-1 9 4,-1 3 2,-1 4-4,-1 1 0,4 3-7,-1 1 18,1 3-11,1-3 0,1 2 1,1-1-1,-2-2 0,2 0 1,0 0-7,0-1 9,0-1-3,6 3 0,-4 3 0,-2-3 0,0 2-2,0-6 4,0-3-1,0-3 7,0-1-8,0 1 0,0 2 2,0-4-10,0 1 8,0 0 0,0-4 1,0 1 3,0-4-4,0-3 0,0-2-15,0-2-1,4 0 7,5 0 9,0 0 8,1 0-6,2 0-2,2 0 0,2 0-2,1 0 1,0 0-13,1 0 14,0 0-3,-3 0 6,3 0 1,0 0-4,4-2 0,4-1-2,2 1 2,2-3 0,-5 4 1,-5 1 3,-4 0-7,-5 0 3,-1 0-27,-3 0 23,1 0-5,0 3 5,-1 0 4,-3-2 1,2 3-1,-3-2 0,0 3-22,0-2 20,-3-2 1,2-1 1,-2 0 3,0 0 0,1 0-3,-1 2 0,2-2 3,-1 0-4,2 0 1,1 2 0,1 0 0,1-1 1,-1 1-1,-1-2 3,3 1-1,-1 1-2,3-2 0,4 2 0,3-2 6,3 0-4,2 0-2,0 0 5,0 1 1,-3 1-7,-2-1 1,-1 2 0,4 1 9,-2-1 2,2 1 2,0 0-12,1-1 5,4-1-6,1 2 0,3-4 1,-1 1 0,0 1 2,-3 0-3,0 1 0,0-1 3,-3 0-6,-5 1 3,0-1 0,1 2-9,-2-1 9,0 0 0,3 1 9,1-3-9,7-1-2,0 0 0,4 0 2,2 0 1,-1 0 8,0 0-8,-1 0-1,-2 0 0,4 0-5,1 0 5,1 0 0,3 0 1,5 0 0,1 0-1,3 0 0,2 0-1,0 0-1,-2-1 2,0-1 0,-1 2 0,1 0 3,-1 0-3,1 0 0,-1 0 7,3 0-9,0 0 2,1-2-2,2 1 2,2-4 0,6 2 4,2 0-9,1 0 14,1 2-13,-3 0 4,-4 1-2,1 0-4,3 0 10,1 0-4,3-2 2,2-1 3,1 1-10,0-1-1,-1 2 6,2-2 5,-2 1-5,0-2 0,-1 1-2,1-2 7,0 1-5,1 1 0,4-2-1,-1-1 1,1 0 4,-2 0-4,-1-3 0,-3 2 1,4-1-3,-2 0 2,-1 1 0,1 1-5,-5 0 5,-2-1 0,-3-1 5,0 2-5,-4 2 0,-1-3-4,-2 3 5,2-2-1,0 0 0,2 1 4,3-2-8,3 1 13,-1-1-14,-1 4 5,0-2 0,4-3-6,2 0 12,3-5-5,6 4-1,2 0 1,1-1-7,3 2 6,3-1 0,6 2-2,-3-1 2,6-1 0,0-1 6,0 3-1,5 0-10,-2 0-2,-2 2 7,1-3 7,-4-1-7,2 3 1,-2-2-5,-1 4 9,-1 2-6,-5 0 1,-1-1-4,-4 1 1,-1 1 6,-1-1 0,5 0-3,-1-2 3,-5 0-5,-4-4 2,-4 0-8,-1 1 5,-1-1 3,-1-1 0,-4 0 0,-3 2 3,-2-2-6,-5 1-5,-6 2-1,-4 0 9,-9 1 3,-5 2 0,-4-1-6,-9 3 8,1-1-9,-2 2 4,2-3 0,5 0 2,3-2-2,-2 0 0,1 0 1,-3 2 2,-2 0-5,2 1 2,-2-1 0,4 0 2,-2 2-2,3-2 0,0 2 3,-2-1 1,1 0-6,-1 1 4,3 1 2,0-2 3,-2 2-6,-2 0-1,-8 0 0,-8 0-19,-1 0-62,0 0-57,-20 0 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1:49:32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9910 1431 36,'0'0'62,"0"0"-9,0 0-4,0 0-21,0 0-19,0 0-4,0 0-5,0 0-18,0 0-114</inkml:trace>
  <inkml:trace contextRef="#ctx0" brushRef="#br0" timeOffset="5099.5866">11202 1164 160,'0'0'102,"0"0"-30,0 0-9,0 0-21,0 0-9,0 0 11,0 0-1,-13-30-14,13 30-21,0 0-5,0 0-6,0 0-8,0 13 0,0 13 11,0 6 0,0 4 1,0 1 0,0 3-1,0-3 1,0-1 1,3-1-1,3-2-1,-3-1 0,0-2-4,3-3 1,-1 0-17,-2-3-8,0 0 2,1-4-46,0-5 0,-2-2-22,-2-8-78</inkml:trace>
  <inkml:trace contextRef="#ctx0" brushRef="#br0" timeOffset="5515.5568">11128 1168 16,'0'0'40,"0"0"24,0 0-41,-3-100 13,15 74-11,1 2-21,5 4 30,2 2-13,2 4-15,2 1 5,-6 6-9,3 5-1,-4 2-1,0 2-2,1 13 0,-2 1 2,-1 1 4,-3-1-4,-4 1 0,-1 3-4,-7 1 2,0 1 2,0 4-1,-13 0 1,-11 5 28,-6 2-20,-3 3-8,0 0-3,2-4-31,3-5-56,5-7-53</inkml:trace>
  <inkml:trace contextRef="#ctx0" brushRef="#br0" timeOffset="6067.5219">11685 1150 129,'0'0'89,"0"0"-8,0 0 5,0 0-50,0 0-11,0 0 2,-89-54-27,70 56 0,-5 21-4,-1 8 1,2 11 2,1 6-3,9 5 1,7 4 1,4-1 1,2-4 1,0-3 6,12-6-6,6-5-9,3-6 9,4-8-5,-1-8-9,3-7 14,3-7 0,1-2 4,2-8 6,-3-14-2,0-7-7,-6-1 1,-8-5 3,-7-1 5,-5-4-9,-2-5 3,-2-2-3,0-3 1,-3 3-4,-11 5-25,-2 9 2,-2 9-50,0 10-32,-1 10-131</inkml:trace>
  <inkml:trace contextRef="#ctx0" brushRef="#br0" timeOffset="6579.4913">12110 1096 149,'0'0'109,"0"0"-52,0 0 11,0 0-18,0 0 22,-91-69-58,76 69-14,-3 0-3,3 6-1,-1 13 3,3 4-4,9 4-3,4 2 2,0 3-1,9 2 5,15 2-2,1 0-7,2-3 10,2-2-4,-1-4 3,-3-5-3,-1-1 5,0-4 6,-8-1-5,-2-2-1,-5-2 4,-6-1-3,-2-2-1,-1 0-1,0-1 1,-6 3 3,-12-2 1,-4 2 6,-5-1-10,-1-1 2,-2 0 0,1-2-2,4-5-47,-2 1-40,4-3-90</inkml:trace>
  <inkml:trace contextRef="#ctx0" brushRef="#br0" timeOffset="7115.4539">12262 1122 85,'0'0'208,"0"0"-131,0 0-51,0 0-26,0 0-6,100-47 6,-56 38 0,3-2 2,2 3 8,-7 0-10,2 2 0,-8 2-1,-7 2-9,-3 1-73,-7 1-31,-6-3-64</inkml:trace>
  <inkml:trace contextRef="#ctx0" brushRef="#br0" timeOffset="7355.4383">12497 1068 129,'0'0'0,"0"0"21,0 0 11,-11 105 21,11-72-41,0 0 7,0 1-14,0-3 1,0-1-3,4 0 0,0-1 0,-1-4-3,-1-2-17,3-5-80</inkml:trace>
  <inkml:trace contextRef="#ctx0" brushRef="#br0" timeOffset="7935.4433">12781 1045 114,'0'0'106,"0"0"-30,0 0-3,0 0-23,0 0-50,0 0-21,-15 48 21,12-9 2,2 4 0,1-3 5,0-2-3,0-4-3,10-5-1,4-6 1,3-4-6,1-5-1,3-7-2,3-4 8,1-3 6,5 0-1,0-16 8,-1-6-10,-1-3 1,-1-3 1,-8-3-2,-2-1 5,-7 1-6,-6-2-2,-1 1 4,-3 4-1,0 4-1,0 4-2,0 5-40,0 4-60,-1 7-139</inkml:trace>
  <inkml:trace contextRef="#ctx0" brushRef="#br0" timeOffset="8479.411">13228 931 181,'0'0'133,"0"0"-50,0 0-20,0 0-51,0 0-12,0 0-19,0 56 6,-2-13 13,-6 5 2,-2 0 3,2-1-4,-2-5 5,5-4 1,5-5-6,0-7-1,0-5 0,0-3 0,0 0 1,8-2-1,5-4 0,5-3-1,8-5-11,5-4 12,10 0 11,3-4-7,1-5-4,-2 2-9,-4 1 1,-5 0-95,-1 1 16,-6-1-120</inkml:trace>
  <inkml:trace contextRef="#ctx0" brushRef="#br0" timeOffset="9211.6786">13831 953 230,'0'0'90,"0"0"-6,0 0-32,0 0-52,0 0-13,0 0 6,-15 83 7,5-41 3,1 3 10,-2-3-5,3-1-7,2-5 1,1-4 2,4-4-1,1-5-3,0-5 2,0-4-1,0-5-1,0-4 0,0-5-12,0 0 1,0 0 9,0-16 1,6-8 1,3-9 6,4-9-5,1-5 0,0-4 3,0 0-4,2 6 3,-5 4 5,-2 7-3,2 6 32,-3 3-22,-2 5 4,0 8 16,-3 5-13,-2 7 7,4 0-29,2 7-12,4 17-4,4 9 16,-3 5 2,-3-2 0,1-3 0,-2-1 5,-2-2-6,2-1 3,0-1-4,-1-1 3,1 0-1,1-1-2,-3-2-3,-2-1-27,-1-4-32,-3-2-40,0-10-43,0-7-89</inkml:trace>
  <inkml:trace contextRef="#ctx0" brushRef="#br0" timeOffset="9419.6626">13836 1189 299,'0'0'82,"0"0"-49,0 0-33,0 0 0,0 0 5,0 0-5,77-19-2,-48 17-26,-3 2-38,0 0-83</inkml:trace>
  <inkml:trace contextRef="#ctx0" brushRef="#br0" timeOffset="9827.6371">14185 940 117,'0'0'102,"0"0"-35,0 0-32,0 0-25,0 0-1,0 0 26,57-9-23,-26 4-7,6 1 5,4-4-6,-3-1 5,0 3-9,-3 2-7,-5 2-48,-6 2-53,-4-1-71</inkml:trace>
  <inkml:trace contextRef="#ctx0" brushRef="#br0" timeOffset="10067.6263">14396 935 129,'0'0'21,"0"0"20,0 0 25,-28 98 19,23-66-50,0-2-18,2-2-4,3-2-7,0 0-4,0 2 2,0 1 1,0-1-5,0-2 0,0-5-11,0-3-42,9-4-40,1-5-51</inkml:trace>
  <inkml:trace contextRef="#ctx0" brushRef="#br0" timeOffset="10467.5953">14771 949 327,'0'0'129,"0"0"-78,0 0-51,0 0-12,0 0 2,0 0 8,-10 90 4,10-56 5,0-2-5,0 0 2,0-4-3,0 1 0,0 1-1,0-3 0,0-1 5,0-4-11,0-6-21,0-5-29,0-7-90,3-4-100</inkml:trace>
  <inkml:trace contextRef="#ctx0" brushRef="#br0" timeOffset="10731.5808">14779 926 118,'0'0'87,"0"0"-5,0 0-29,-2-89-9,11 77-9,2 0-26,0 3 2,5 3-8,0 3-3,2 2-2,3 1-3,1 0 5,2 0-2,-5 1-24,2 10-18,-6-1 2,0 3-11,-4-2-39,-5 3 1</inkml:trace>
  <inkml:trace contextRef="#ctx0" brushRef="#br0" timeOffset="10971.5631">14791 1068 28,'0'0'21,"0"0"6,0 0 16,0 0 16,0 0-24,0 0 7,73 10-28,-44-10 12,3 0-26,-4 0 9,-5 0-9,-4 0-56,-8 6-47,-5 3-42</inkml:trace>
  <inkml:trace contextRef="#ctx0" brushRef="#br0" timeOffset="11195.5543">14852 1304 42,'0'0'44,"0"0"20,0 0 23,0 0-55,0 0 6,0 0-30,94-2-4,-66 1 1,-2-1-5,-3 1-22,1 1-60,-4 0-79</inkml:trace>
  <inkml:trace contextRef="#ctx0" brushRef="#br0" timeOffset="11779.5172">15481 916 11,'0'0'208,"0"0"-139,0 0-10,0 0 17,0 0-12,-40-80-36,30 74 3,-4 5-24,-4 1 2,1 0-9,-2 0-2,2 11 2,2 6 0,0 2-1,6 1-4,3 0 0,3 2-13,3 1-5,0 3 10,3-1-7,12 4 11,6-2 3,4 0-1,5-3 6,1-1 1,0-4-6,-1-2 5,-4-1 2,-8-3 5,-5 1-5,-7-2-1,-1-1 0,-5 0 0,0-1 0,0 1 0,-13 0 7,-7 3-2,-4-3 5,-3-3-5,2 2-4,2-3-2,-1-1-26,2 0-87,1-3-88</inkml:trace>
  <inkml:trace contextRef="#ctx0" brushRef="#br0" timeOffset="12866.718">16715 893 168,'0'0'90,"0"0"7,0 0-28,0 0-12,0 0-37,0 0 32,-28-38-35,20 38-17,-3 0 0,-2 17-4,-3 10 4,1 6-4,0 5 4,5 1 0,4-3-7,3 0 7,3-4 0,0-2-2,0-3-5,15-4 3,4-5-4,6-3 3,5-8-3,2-4 6,3-3 2,1 0 6,0-4-6,-4-11 2,-4-2-2,-7 1 4,-9-4 5,-6-1-2,-6 0-2,0-1-4,-3-1 2,-14 0 13,-5 0-11,0 2-3,-1 2 1,4 4-6,1 3-23,3 5-57,3 3-47,2 3-125</inkml:trace>
  <inkml:trace contextRef="#ctx0" brushRef="#br0" timeOffset="13223.3295">17127 829 222,'0'0'66,"0"0"-62,0 0-4,0 0-26,0 0 26,0 103 14,2-64 14,-1 0-16,2-5-7,-1-5 2,-1 0 3,1-2-9,0-3 0,0-2 2,1-4 1,0-5-8,0-4 3,1-4-56,-1-5-62,0 0-44</inkml:trace>
  <inkml:trace contextRef="#ctx0" brushRef="#br0" timeOffset="13451.8064">17157 783 50,'0'0'155,"0"0"-60,0 0-4,0 0-48,1-83-11,17 76-25,3 1-7,6 3 0,0 3-3,-2 0 0,0 0 1,-5 4-11,-1 6-38,-4 5-31,-9-1-83</inkml:trace>
  <inkml:trace contextRef="#ctx0" brushRef="#br0" timeOffset="13651.7944">17116 1037 85,'0'0'26,"0"0"29,0 0 20,0 0-17,99-7-26,-65-2-21,2 1-10,-3 3-1,-1 0-1,-9 4-99,-5 1-118</inkml:trace>
  <inkml:trace contextRef="#ctx0" brushRef="#br0" timeOffset="14427.7456">18152 661 149,'0'0'108,"0"0"-28,0 0-20,0 0-21,0 0-13,0 0-25,-84-19-1,59 41 0,0 10-2,3 9 2,5 5 0,4 4 0,7-4-2,6 0 2,0-7-7,6-8 4,14-5-4,9-6 7,4-7 1,4-4 15,3-7-5,0-2 17,1 0-21,-2-13 1,1-5-1,-7-3-7,-4-4 7,-6-4 0,-5-5 11,-9-4-10,-6-1 7,-3-2-14,0 4 9,-9 4-8,-9 1 6,-5 5-8,0 4-10,-4 7-13,-1 6-53,-4 7-59,-1 3-176</inkml:trace>
  <inkml:trace contextRef="#ctx0" brushRef="#br0" timeOffset="14683.7316">18028 758 103,'0'0'8,"0"0"11,0 0 25,0 0-15,91 100 20,-62-69-24,0-2 2,4 0-11,-3-3-2,0-2 1,-3-1-14,-6-6 1,-5 3 2,-1-4-4,-6 1-4,-3-2-75,-4-1-41</inkml:trace>
  <inkml:trace contextRef="#ctx0" brushRef="#br0" timeOffset="15315.6971">18565 699 172,'0'0'41,"0"0"-41,0 0-5,0 0 5,0 0 5,9 110 15,-1-68 17,2 0-19,-1-4 2,5-8-11,2-3-6,5-6-2,0-3 3,4-3-2,0-6 13,2-6-1,0-3 4,1 0 3,-2-9 12,-1-6-16,-4-5-7,-6-2 13,-2-4 28,-7-4-36,-3-5 10,-3-2-13,0-1-12,0 4 5,-7 4-5,1 4-10,0 5-26,2 9-91,1 6-68</inkml:trace>
  <inkml:trace contextRef="#ctx0" brushRef="#br0" timeOffset="16075.6426">19068 687 217,'0'0'148,"0"0"-39,0 0-17,0 0-43,0 0-49,0 0-14,0 15-12,-1 17 26,-7 7 2,0 7 2,-2 3 0,4-3-2,-1-3 3,-1-5-1,0-4-3,1-6-1,1-4 2,0-4-2,2-5-2,2-8 1,0-4-5,2-3-4,0 0 5,0 0 4,0-9 1,4-12 0,6-7 3,3-9 3,0-3-6,-1-11 2,2-7-2,-1 0 2,0 4-2,-1 8 2,-3 12-2,0 7 4,-3 9 0,-2 9-1,-1 4 6,2 5-9,1 0-2,7 2-10,4 14 9,3 10 0,-3 5 1,1 7 2,-6 2 2,-2 1 1,-1 0-3,-3-5 2,0-2-1,-3-2 0,1-3-1,-1-2 5,-3-1-3,0-5-1,0-2-1,0-5-14,0-2-11,0-5-54,-1-4-58,-6-3-63</inkml:trace>
  <inkml:trace contextRef="#ctx0" brushRef="#br0" timeOffset="16283.6291">19064 949 178,'0'0'150,"0"0"-131,0 0-10,0 0-3,0 0 7,85-21-11,-62 21 5,0 0-7,-1 0 0,-1 0-26,-4 0-138</inkml:trace>
  <inkml:trace contextRef="#ctx0" brushRef="#br0" timeOffset="17179.5726">19438 762 197,'0'0'103,"0"0"-31,0 0-14,0 0-14,0 0-12,0 0-29,-6-13-3,6 34-21,0 11 18,0 12 0,0 3 6,0-2-3,0-6 4,0-4 0,0-5-4,0-4 0,0-1 0,0-2-1,0-5 4,2-2-6,-2-3 7,0-8-6,0 0 2,0-3 0,1-2 6,-1 0 5,0 0 2,0-10 8,0-8-21,0-7 0,0-6 0,2-6-1,2-7-1,2-2 1,1-2 1,-2 3 0,-2 6 1,0 5 3,-3 9-4,0 8 21,0 6-13,0 7 16,0 4-10,0 0-14,3 0-3,5 14-21,2 15 13,5 11 9,1 2 2,-2 3 3,2-1-3,1-5 1,2-2 1,1-6-2,2-4 0,1-3 0,0-3 0,-2-3-2,0-5 2,-5-3 0,-6-7 0,0-3 0,-4 0 4,5-8 46,0-10-9,2-6-14,-4-6-4,0-3-5,-3-6-4,1-3-10,-1-8 2,2-2-6,1 3 0,3 4-18,-2 9-33,1 7-1,-1 11-36,-2 6-34,-4 4-101</inkml:trace>
  <inkml:trace contextRef="#ctx0" brushRef="#br0" timeOffset="17643.5422">19836 709 229,'0'0'143,"0"0"-101,0 0-40,0 0-2,0 0 4,96-10 3,-57 9 0,2 1 8,0-2-10,-4 2-4,-4 0 2,-5 0-3,-2 0 1,-4 0-2,-4 0 1,-2 0-26,-5 0-36,-3 0-34,-6 0-79</inkml:trace>
  <inkml:trace contextRef="#ctx0" brushRef="#br0" timeOffset="17915.5224">20017 737 104,'0'0'125,"0"0"-125,0 0 0,0 0 6,-6 111 36,6-73-12,0-1 8,0-3-21,0 0-16,0-4 8,0-3-4,0-2-3,0 2-2,0-5 0,0-1 0,1 0 0,1-3-8,-1-3-46,1-1-70</inkml:trace>
  <inkml:trace contextRef="#ctx0" brushRef="#br0" timeOffset="18639.5261">20318 749 164,'0'0'128,"0"0"-32,0 0-43,0 0-25,0 0-28,0 0-15,0 32 1,0 9 14,0 6 0,0 1 0,0-3 2,0-5-1,5-6 1,10-7-4,3-3 1,-1-6-2,1-2 3,2-8 2,1-5-2,1-3 2,3 0 2,1-3 1,-1-13 9,-1-6-13,0-6 2,-2-4 6,-4-4-6,-4-3-2,-10-3 1,-4 0 2,0 2 3,0 2-7,-7 9-1,-1 5-2,2 9-11,5 6-25,-2 6-44,1 3-87</inkml:trace>
  <inkml:trace contextRef="#ctx0" brushRef="#br0" timeOffset="19000.5582">20814 719 153,'0'0'58,"0"0"-58,0 0-4,0 0 4,0 78 7,0-33 10,0 0 29,0-1-24,0-7-14,0-2 2,0-7-7,0-4 0,1-1 0,2-5 1,0-4-1,-1-3-3,1-4-3,-2-3-2,1-1-25,-1-3-51,-1 0-58</inkml:trace>
  <inkml:trace contextRef="#ctx0" brushRef="#br0" timeOffset="19624.5203">20827 789 13,'0'0'78,"0"0"-25,0 0 25,0 0-34,9-76 8,-5 71-17,-1 2-4,0 3-15,3 0-16,2 0-3,5 11 2,2 8 0,0 5-3,-3 5 8,-1 2-4,-1 4 0,-3 0 0,0-4 0,-1-5 9,-1-5-4,-2-6-5,0-5 5,-1-4-3,-1-2-2,1-4 0,1 0 0,0 0 5,3-4-4,7-12 7,2-9-4,3-7 1,0-6-2,0-1 1,-2 2 0,-4 6-4,2 6 6,-3 5-4,0 5-2,-2 8 4,-5 3-4,-1 4-4,2 0 0,1 7-4,1 14-9,3 8 15,-3 7 2,-4-1 2,0-1-2,-2-3-2,1-2-1,-2-7 3,0 1 5,0-5-5,0-2 3,0 3 1,0-4 0,0 0-4,0-1 1,0-1 3,0-4-4,0 1 1,0-2-1,0 0-7,1-1-63,4-3-69,1-4-32</inkml:trace>
  <inkml:trace contextRef="#ctx0" brushRef="#br0" timeOffset="28399.3685">22188 681 87,'0'0'119,"0"0"-44,0 0-20,0 0-2,0 0-1,0 0-17,0 0-4,0-14-14,0 14-10,0 0-7,0 0-5,0 8-20,0 12 17,0 5 8,0 7 2,0 2-2,0 2 1,0 0 1,0 1-2,0-6-16,0-4-11,0-1-9,0-5-20,0-1-25,-2-3-52</inkml:trace>
  <inkml:trace contextRef="#ctx0" brushRef="#br0" timeOffset="29111.3214">22194 678 29,'0'0'85,"0"0"-6,0 0-24,0 0-24,0 0-18,0 0-13,55-47 1,-37 47-1,3 0 0,-2 8-8,3 13 5,-2 4 0,-4 4 3,-2 2 0,-5 0 4,-3-3-1,-2-2-1,-1-6-2,-1-4 4,-2-6-8,0-2 4,0-5-2,0-3-11,1 0 13,-1 0 9,3-1-8,0-14-1,0-8 0,1-4 3,3-2 0,-1 0 0,2 1 1,-2 2 14,2 1 10,-1 1-12,3 4-5,1 4-2,0 5 1,0 5-2,-2 3-6,1 2-2,1 1-2,0 0-9,2 3 7,-1 12 1,-1 4 0,-4 5 0,2 3 3,-5 1 4,2 0-4,-2 1 5,-1-3-2,0 2-2,-2-4-1,-1 0 3,0-2 1,0 0-4,0-3 0,0 1-45,2-4 9,2-2-111,0-3-17</inkml:trace>
  <inkml:trace contextRef="#ctx0" brushRef="#br0" timeOffset="29510.7651">22868 684 308,'0'0'100,"0"0"-68,0 0-32,0 0-7,0 0 0,0 0 5,0 111 1,1-74 1,-1-3 7,2-3-7,1-3 3,-2-3 0,2-4-2,-1 0-1,-2-3-3,1-2-49,-1-1-35,0-6-57,2-4 57</inkml:trace>
  <inkml:trace contextRef="#ctx0" brushRef="#br0" timeOffset="29790.7433">22888 619 147,'0'0'88,"0"0"-17,0 0-35,0 0-7,0 0 7,0 0-23,44-78-11,-24 73-2,2 2 2,0 3-3,-1 0 1,2 0-1,-1 0-5,-4 2-10,1 3-16,-4 0-11,-4 3-25,-4-2-35,-7 3-47</inkml:trace>
  <inkml:trace contextRef="#ctx0" brushRef="#br0" timeOffset="30014.7311">22895 821 148,'0'0'76,"0"0"-45,0 0-26,0 0 23,0 0 30,0 0-42,71-5-10,-52 5-3,-3 0-3,-1 0-29,-5 16-61,-7 2-37</inkml:trace>
  <inkml:trace contextRef="#ctx0" brushRef="#br0" timeOffset="30230.7167">22868 1098 107,'0'0'69,"0"0"-47,0 0 24,0 0 6,0 0-11,0 0-25,92-8-9,-63 1-3,5 1 0,-3 1-4,-1 2-5,-3 2-50,0-1-25,-1 2-79</inkml:trace>
  <inkml:trace contextRef="#ctx0" brushRef="#br0" timeOffset="30694.6839">23586 649 88,'0'0'79,"0"0"-18,0 0 26,0 0-4,0 0-8,0 0-33,-29-41-1,12 41-11,-6 0-30,-8 8-3,-5 16 2,2 6 1,1 11 0,3 6-6,5 4 5,4 0 1,6-6 0,9-7 0,6-7-3,0-5-6,9-3 2,13-4 2,6-6-1,4-3 6,5-6 0,5-4 0,1 0-46,1 0-29,-3-9-51,-7 3-55</inkml:trace>
  <inkml:trace contextRef="#ctx0" brushRef="#br0" timeOffset="31060.0379">23753 592 256,'0'0'63,"0"0"-63,0 0-8,0 0 2,0 0 6,4 98 3,-2-57 6,0 2 4,0-1 0,1-3-4,0-2-6,2-7-2,-1-2 2,-1-5-2,0-5-1,0-1-1,0-7-32,0-4-79,-2-4-90</inkml:trace>
  <inkml:trace contextRef="#ctx0" brushRef="#br0" timeOffset="31500.0103">23793 875 107,'0'0'97,"0"0"-22,0 0-48,0 0-27,0 0 9,0 0-6,36-77 4,-20 71-7,1 3 1,-2 0-1,1 0 1,1 0 2,0-3-3,2-2 1,0 0-2,0-3 4,-5-1-2,-1 0 5,-7 0-3,-3 0 28,-2-2 8,-1-1-15,0 0 54,0 0-61,0 3-7,0 3-6,0 5 25,0 2-8,0 2 3,0 0-20,0 0-4,0 0-13,-1 20-13,-1 10 23,-2 9 4,1 3-1,0 2 12,-1-2-10,2-1-2,1-5 0,1-5 0,0-3 0,0-5-22,0-3-67,0-5-47,0-8-66</inkml:trace>
  <inkml:trace contextRef="#ctx0" brushRef="#br0" timeOffset="32251.8774">24309 622 224,'0'0'165,"0"0"-101,0 0-64,0 0-20,0 0 20,-1 91 3,-8-46 1,-2 1-1,0-2 7,1-5 0,1-3-8,-1-3 6,3-2-8,-1-5 1,1-2 6,1-2-7,3-8 0,0-4 0,3-4 0,0-5-3,0-1-7,0 0-19,0 0-6,1-13 6,10-10-25,-1-5 19,1-4-39,0-3 36,-2-2 19,-1-7 19,4-2 1,0-5 0,1 1 18,4 4-16,-5 8 23,-2 9 16,-4 8 13,-3 6 7,0 5 11,-3 4-17,2 2-21,-1 3-11,2-1-24,3 2-7,6 0-9,3 2 13,4 16-7,0 6 9,-2 6-3,-4 6 4,-2 3 3,-4 3-2,-2-1-1,-4 2 5,-1-3 2,0-6-6,0-4 0,0-4 4,0-5-4,0 0 0,0-3 3,0-6-4,2-3-9,2-3-31,-2-5-56,-2-1-57,0 0-19</inkml:trace>
  <inkml:trace contextRef="#ctx0" brushRef="#br0" timeOffset="32463.9721">24294 886 193,'0'0'27,"0"0"-14,0 0 3,0 0 2,97-33-15,-71 30 0,-3-1-3,0 1-3,-5 3-99</inkml:trace>
  <inkml:trace contextRef="#ctx0" brushRef="#br0" timeOffset="32943.9405">24755 677 148,'0'0'68,"0"0"-30,0 0 6,0 0-18,0 0-26,0 0-12,0 34-5,0 2 14,0 8 3,0 1 12,0 0 16,0-4 0,0-6-18,0-4-8,0-3 1,0-2 1,0-5 0,0-1-4,0-7-15,-1-2-15,1-5-42,0-5-60</inkml:trace>
  <inkml:trace contextRef="#ctx0" brushRef="#br0" timeOffset="33401.417">24770 714 43,'0'0'62,"0"0"-30,0 0 6,0 0 37,0 0 1,0 0-33,20-54-31,-16 54-12,5 9-21,6 13 13,2 10 3,0 8 5,3 6 0,-7-1 5,2-3 1,-3-7-5,-1-5 3,0-7-3,-2-4 3,-1-6-2,-1-2 0,1-5 3,-4-3-3,-1-3 1,0 0 0,2 0 15,1 0 38,2-9-4,1-6-18,-1-5-7,-2-4-2,0-1-16,-2-5-2,-1-7-6,-1-2 2,-1-3 0,1-1-2,-2 5-1,0 8-6,0 10-2,0 8-10,0 6-29,0 5-10,0 1-52,-3 0-74</inkml:trace>
  <inkml:trace contextRef="#ctx0" brushRef="#br0" timeOffset="33817.3918">25245 643 100,'0'0'148,"0"0"-68,0 0-17,0 0 4,0 0-27,0 0-23,22-15-17,-6 12 0,4 0 3,2 3-1,1-1 2,-4 1-4,-4 0-3,-3 0-30,-3 0-15,-2 0-48,-4 0-48,-3 0-56</inkml:trace>
  <inkml:trace contextRef="#ctx0" brushRef="#br0" timeOffset="34068.6164">25304 702 24,'0'0'67,"0"0"-7,0 0 15,0 109-30,0-77-9,0 3-6,0-3-9,0-4-8,0 1-5,0-4-3,0 1-4,0 0 2,-7-4-3,0 2 1,-6-3-1,0-3-44,-2-1-62,-3-5-72</inkml:trace>
  <inkml:trace contextRef="#ctx0" brushRef="#br0" timeOffset="34236.605">25154 1182 119,'0'0'136,"0"0"-87,0 0-33,0 0 1,0 0-15,0 0 1,95-30-3,-70 28 0,-2 1-3,2 1-42,-1 0-45,-3-2-70</inkml:trace>
  <inkml:trace contextRef="#ctx0" brushRef="#br0" timeOffset="34828.5677">25868 637 150,'0'0'95,"0"0"-41,0 0 15,0 0-9,0 0-39,0 0-21,-62-16-1,35 37-1,-3 10-1,-1 12 3,1 6 3,5 4-2,5-2-2,4-4 3,8-7 3,7-5-4,1-6-1,3-2-6,16-3 3,4-2 3,5-7 8,2-2-8,1-6 3,3-7 4,2 0-7,1 0-17,-1 0-60,-5-9-122</inkml:trace>
  <inkml:trace contextRef="#ctx0" brushRef="#br0" timeOffset="35396.5299">26346 672 201,'0'0'95,"0"0"-23,0 0-52,0 0-6,0 0 33,0 0-40,-64-50-7,44 50-1,-2 0 0,3 3-1,2 6 2,2 3-3,5 2 3,2 3-6,4 2 6,2 2-1,2 3-8,0 5-1,9-1 6,6 4 2,6-2 2,0-1 0,-2-1 3,1-1-2,-3 0 6,-1 0-5,-4-2 0,-2-1 0,-4-5-2,-5-1-1,-1-4-2,0-2 1,0 0 2,-1-2 2,-11 1 4,-6-1 14,-4 1-10,1-2-1,-5-4-5,1-1-1,-2-4-3,0 0-27,2 0-54,-3-3-36,-1-6-43</inkml:trace>
  <inkml:trace contextRef="#ctx0" brushRef="#br0" timeOffset="54916.5101">11095 1918 9,'0'0'76,"0"0"-27,0 0 10,0 0-14,0 0-16,0 0-1,3-4-9,-3 4-9,0 0-3,0 0-2,0 0-5,0 0 2,2 0-4,2 0 0,0 0-2,1 0 4,4 0 0,-1-2 2,0 2-2,0 0 0,2 0 2,2-1 1,3-1-3,3 2 0,3-3 0,1 1 0,2-1 2,0 0-2,-3 1-2,4 2 2,1-3 1,2 0-1,6-2-6,1 2 6,-1 0-7,-4 1 6,-2 1-4,-4 0 0,0-1-5,-3 1 2,6-3 0,-5 3-1,2-1 3,-3-1 3,1 2-1,-1-1-24,-1-1 2,0 2 2,3 0 22,-1 1 0,-1-2 3,-3 2-2,-3-2 1,4 1-23,-4 1 16,3 0-2,6-2 9,4-1 0,5-1-1,4 0 1,2-1 0,1 2 1,-1 0 2,0 3-3,0-2-3,1 2 3,-1 0 4,0 0-4,1-1 0,3-1 0,1-1 0,0-1 1,-2 2-1,0-1 1,-1 1-1,-2 2-1,-3-1 1,-1 1 0,-4 0 0,0 0-1,1 0 2,-4 0-2,0 0 5,-1 0-4,-3 0 0,0 0 0,-3 0 0,1 0-2,-1 0 2,-3 0-1,4 0-1,-3 0 2,0 0 0,-2 0 0,-3 0-5,2 0 0,-5 0 1,-2 0-37,-1 0 20,-3 0 18,3 0-3,-4 0 5,1 0-1,0 0 2,-2 0 0,3 0 0,2 0-18,8 0 5,11-4 13,9-2 0,12-4 21,5 0-21,4 2 3,3 1-2,-2 0 2,1-1 1,3 2 8,-1-2-9,0 2-3,-2 1 3,-1 0-1,-2 0 2,-1 2-2,-1 2-2,-3 1 1,1-2-2,2 2 2,-3 0 3,1 0-2,-2 0-2,-3 0 0,0-1 0,0-1 0,0 1-5,0 0 5,0-1 4,-3 0-4,-1 2 4,-4-1-4,-2-1-4,-1 2 4,1 0 2,-1-1 1,0-1-3,1-1-1,-3 0 1,1-1 0,0 1 0,-3 1-3,0-1 3,0 2 1,-2-2-1,-1 0 2,1 0 1,-2 0-3,1 1 0,1-1-5,-2 3 5,-1-2 4,3 2-4,-2-1 0,5 0 0,0-1 0,0 1-1,1-2 0,-1 1 2,-1 1 1,3-1-2,-2-1 1,4 0-1,1 1 2,2 0-4,1-1 2,0 1 0,1-1 0,-2 0-1,0 1 1,-2 1 0,-1-2 4,1 1-4,-2 0 1,0 0-3,0 1 4,-2-1-2,1 2 0,0-1 0,-2 1-1,0 0 1,0-2 0,1 0 0,1 1 0,0-2 2,3 1-1,0 1-1,0-1 0,-1 1-1,2-2 1,-2 2-1,-1-1 3,-3 0-2,-2 1 3,-1 1-3,0 0 0,-1 0 0,1-2 0,2 1 0,-1-1 0,-1 2 0,-3 0 4,-2 0-4,1 0 0,-3 0 0,4 0 2,-3 0-2,0 0 0,3 0-2,1 0 2,2 0 3,3-1-3,1 1 0,1 0 0,0-2 0,1 2-3,-2 0 3,2-1 0,0-1 2,2 2-1,0-1 0,-2 1-1,3 0 4,1 0-8,6-1 8,2-1-4,4 1 0,0-1 0,2 0 3,-3 1 0,0-2-1,1 1-2,0 1 2,2-1-2,1-1 2,0 1-5,-1-2 9,1 1-6,-1 0 0,-2 0 1,-1 0-1,-1-1 1,0 1-1,0-1 0,-2 2 0,-2-1 0,-3-2 0,-1 2 0,-1 0-1,0 0 2,1-1 3,0 1-4,1 0-1,-4 0 1,2 0 1,-7-1-1,1 3 0,-2-3 1,-2 1-1,2 0 0,2-2-2,2 2 2,1 0 2,-1 0-2,1-1 1,0 1-1,-2 1 5,1-1-5,3 0 0,2 1 4,1-1-4,3 2 0,-1 0 0,1-2 0,1 1-1,2-1 1,-3 1 0,3 1-2,2-2 2,-3 1 0,4 1 2,3 1 0,-1-2-2,3 2-2,-2 0 2,-3 0 0,-4 0 1,3 0-1,-1 0 0,1 0 0,0 0-4,1 0 8,-3 0-5,-1 3 2,-2 0-1,0-1 0,-2 1 1,-1 0-1,-1-1 0,-3 1 0,-3-1 0,0 1-1,0 0 2,-4-1-2,1 1 3,-4-1-3,0-1 1,-1 2 0,0 1-1,0-1 4,0 0-7,2-1 8,0 0-8,1 1 7,0-2-5,1 1 2,0-1 0,1 1 0,0 0 1,1-2-2,-1 2-2,3 1 3,3-3 4,0 2-3,4-1-2,0 1 2,3-1 2,-1 2-3,3-1 0,-3-1 0,1 2 5,0-3 3,0 3-7,-3 0 7,3-1-1,-1 2-6,-1-2 1,0 1-1,-2 0-1,1-2 0,2 0 3,1-1-3,4 2 0,-1-2 4,-3 2-4,2-1-1,-3-1 1,-1 2 3,0-2-3,2 2 0,-1-1 3,4-1 3,-1 0-5,4 0 0,0 0-1,-2 0 1,-1 0-1,-1 0 1,-1 0-1,0 0 2,-1 0-1,-1-1-1,2-1 0,-2-1 1,-2 1-1,-1-1-2,-2 2 0,2-2 2,0 3 0,4-2-1,0 1 7,3-2-7,1 1 1,-1-1-4,2 1 3,1-1 1,6 2 1,3-2 2,5 0-6,2 2 6,1-2-1,0 0-1,-3 1-1,-4 0 0,1 2 0,-2 0 2,0 0-2,-1-1 0,3-1-2,1 2 1,3-1 1,4 0 0,0 1 1,-3-2-1,0 1 0,-3-1 0,-7 1 2,2 1-2,-5-2 1,-4 2-1,-8 0 1,-5 0-1,-10 0 0,-6 0 0,-7 0 0,-8 0-1,-4 0-5,-3 0 5,0 0-2,0 0 3,0 0-1,0 0 1,0 0-8,-6 0-30,-10 0-65</inkml:trace>
  <inkml:trace contextRef="#ctx0" brushRef="#br0" timeOffset="333169.7009">5453 3055 35,'0'0'114,"0"0"-53,0 0 4,0 0-20,0 0-15,0 0 1,0 0 5,0 0-3,-3 0-3,3 0-4,0 0-6,0 0-8,0 0-6,0 0-6,0 0-6,0 0 3,12 0-3,10 0 6,8 0 2,4-2 5,4-1-5,0 2-1,1-3-1,3 3-3,1-2 3,0 0-4,3 1-1,-2 0-9,-2-3 2,-4 2 11,-12 0-3,-4 0 4,-7 1-24,-6 2 4,0-1-8,-3-1-22,-3 2-22,0-1-32,-2 1-10</inkml:trace>
  <inkml:trace contextRef="#ctx0" brushRef="#br0" timeOffset="334013.8689">6746 2771 201,'0'0'88,"0"0"-31,0 0 16,0 0-29,0 0-22,0 0-22,0-4-5,0 15-16,0 11 21,-1 6 1,-2 7 8,-5 3 1,1 0-4,1-1 2,-2-2 0,2-2-6,0-1 2,1-4-4,2 1 0,1-4 2,-1 0-2,3-4-2,0-3-20,0-4-21,0-3-16,0-8-44,0-3-51</inkml:trace>
  <inkml:trace contextRef="#ctx0" brushRef="#br0" timeOffset="334397.8442">6703 2799 39,'0'0'71,"0"0"-19,0 0 18,0 0 4,0 0-22,0 0-16,19-80-14,-10 78-11,3 2-11,3 0-3,3 12 3,4 8 0,-2 7 2,-1 3 12,0 3 8,-2 4-2,-2-1-3,-3 0-14,-3-3 7,1 0-6,-2-5-2,-2-2-1,1 0 1,0-7 8,-1 1-10,-1-5 1,-2 0-6,0-5-30,-3 0-23,0-6-62,0-4 19</inkml:trace>
  <inkml:trace contextRef="#ctx0" brushRef="#br0" timeOffset="334645.8311">6724 3062 274,'0'0'117,"0"0"-55,0 0 3,0 0-38,0 0-27,0 0 0,38-7 3,-6 2-2,-1 2 1,5 0-2,-2 1-23,-7 2-51,-2 0-81,-8 0-90</inkml:trace>
  <inkml:trace contextRef="#ctx0" brushRef="#br0" timeOffset="335869.7592">7094 3124 116,'0'0'18,"0"0"-18,0 0 13,0 0 18,0 0-5,0 0-10,55 41 8,-33-41 19,-5 0-2,4 0 2,-4 0-19,-3-11-12,4-1 11,-5-2-13,-2 1-7,1-3 7,-6 0-4,0 0 5,-6-2-6,0-2-8,0 4 3,-2-3-3,-10 3 1,-4 0 0,7 5-3,-3 1-3,0 5-1,3 3 3,1 1 1,0 1-4,2 0 7,0 0 2,3 0-1,1 4 1,2 2-4,0-1-2,0 2-1,6-2-2,6-1 5,3-3 1,3-1 3,6 0 7,3 0 3,1 0-7,-1-3 19,-2-1-15,-4 1-6,-3 3 3,-4 0-4,-1 0-8,-4 10 7,0 7 1,-2 4 1,-4 2 1,0 4 2,0-2 2,2 0-4,-1-3 1,2-2-1,4-4-4,1-2 2,1-2-1,-2-5 0,2 0-5,5-4 6,1-3-1,-2 0 8,6 0-9,-2-5 11,4-10-9,-1-3 6,0-3-4,-1-2 3,1-1-5,-7 0 0,-4 2-3,-9 1 3,-3 1 5,0 1-1,0 2-2,-11 2 2,-3 6 10,0 4 34,1 5-14,1 0-23,-3 6-9,0 14 5,4 5-6,3 2-1,3 1 0,5-2 0,0-1-2,2-3 0,11-4 2,-1-1 1,7-4-1,-1 1 0,2-5-7,0-3-33,-3-1-24,2-5-67,-2 0-102</inkml:trace>
  <inkml:trace contextRef="#ctx0" brushRef="#br0" timeOffset="337850.226">9093 2912 114,'0'0'83,"0"0"-48,0 0 25,0 0-29,0 0-20,0 0 2,0 0 10,-51-20-8,41 20-6,-1 0-5,-1 0 2,-1 0-4,-1 10-2,-2 3 0,4 5 2,-1 3-2,1 3 0,3 1 0,2 0 0,4-1-2,3-3 0,0-2 0,0-1-10,0-3 11,8-3-7,3-2-4,1-5 1,4-2 8,-1-3-12,3 0 2,1-1-1,-1-14-28,3-3 22,-3-2 19,0-3-4,-3 1 5,-3 1 0,-8 3 11,-1 1 13,-1 2 24,-2 5-27,0 4 28,0 2 33,0 4-1,0 0-56,0 0-25,0 14-14,0 6 12,0 2 4,0-1 1,1-1-1,7-4-2,4 2-8,0-2 8,2-6 0,5-1-1,0-4-12,-1-4-59,6-1-55,-2 0-115</inkml:trace>
  <inkml:trace contextRef="#ctx0" brushRef="#br0" timeOffset="339028.8318">10433 2597 97,'0'0'127,"0"0"-23,0 0-12,0 0-24,0 0-21,0 0 3,-43-54-29,32 46 12,0 2-22,-2 2-11,1 2 0,-4 2-6,1 0 1,-6 0 3,0 3 1,3 6 1,2 0 2,7 0-2,4 5-1,2 1-1,2 4-4,1 3 5,0 0-10,12 4 1,10 1 4,5-3 4,6 1 2,1-2-3,2-1 3,-2 0 0,-2-3 0,-2 1-6,-5-1 1,-1 1-13,-6 0 14,-2-2 4,-2 0-1,-9-1 1,-5 0-8,0 0 8,-5-1 0,-12-2 0,-5-2 1,-2-1 3,4-6 3,-2 0-3,0-5 2,-2 0-6,1 0 0,-2 0 3,4 0-2,2-5-1,1 0-8,4 0-23,4 0-22,6 2-72,-1-1-16</inkml:trace>
  <inkml:trace contextRef="#ctx0" brushRef="#br0" timeOffset="340012.7632">10621 2868 75,'0'0'136,"0"0"-110,0 0-26,0 0 2,0 0 9,0 0 18,9 26 3,2-20-7,3-2-12,4-1 8,1 0-20,2-3 11,3 0 2,-3 0 4,1-2 4,-2-6-20,-7-2 14,-2 1-10,-6 0 5,-2 0-4,-3-1-1,0-1-3,0 1-3,-6 4-5,-5 0 5,-1 4-1,-5 2-15,1 0 15,-2 0-2,3 6 0,0 5 2,5-1-4,4 5 4,0 2 2,3 0-2,3 1 1,0-2-4,10-1-2,4 0 5,5-3-3,2-3 4,3-3-5,4-3 6,-1-3-1,9 0 0,-2-1 0,1-11-16,0-5 16,-2-2 0,-6-4 5,-2-1 0,-4-3-3,-7-1 12,-4-3 5,-7-2 13,-3-1 2,0 0-4,0-2 7,-3 1-5,-9 2-21,3 2 10,0 2-5,-1 5 15,2 6-11,1 5 12,2 3-4,4 6-8,-2 3-14,3 1-4,0 0-2,0 8-17,0 23-2,0 11 19,0 11 3,0 1-3,0-3 2,6-1-4,6-4 2,4-5-1,1-4 0,2-5-1,2-4 2,-3-3-10,0-6 1,-2-5-5,-1-6-28,0-4-14,3-4-15,-3 0-6,4-8-7,-5-8-164</inkml:trace>
  <inkml:trace contextRef="#ctx0" brushRef="#br0" timeOffset="340276.7486">10862 2739 139,'0'0'155,"0"0"-155,0 0 5,0 0 36,0 0 21,0 0-4,103 4-23,-64-4-4,3 0-18,-2-8-8,-1 2-5,-6 1-22,-2 0-92,-7 3-80</inkml:trace>
  <inkml:trace contextRef="#ctx0" brushRef="#br0" timeOffset="341755.7428">12193 2766 139,'0'0'134,"0"0"-56,0 0-1,0 0-9,0 0-19,0 0-20,-24-20 3,18 20-17,-3 0-15,-2 0 0,-3 7 4,1 8-4,1 5-2,3 1 0,0 2-2,6 1-6,3-1 6,0-2 0,0-2-1,13-2 0,2-4 4,6-2-1,1-6 2,5-1 6,-1-4-6,-2 0-3,-1 0-4,-3-8-1,-5-4-6,-3-1 2,-5-4 12,-6-1 3,-1-2 0,0-1-1,-3 2 0,-7 1 3,1 2-2,2 6 14,-2 4 10,4 3 1,2 0-6,3 3-7,0 0-11,0 0 2,0 0-6,0 0-14,0 0 2,0 0-2,0 0 11,11 0 3,1 0 0,1-3 1,5-3-1,-3-3 5,3-1 0,-2-4-5,-2-4 3,-2-2-3,-1-4 6,-3-5-5,-2 0 6,-3-3-4,-1-3-2,-2 0 0,0 3 3,0 0-4,0 7 2,0 5 3,-2 6 2,1 5 16,-1 4-5,1 5 2,1 0-13,0 0-7,0 8-8,0 21-15,0 14 23,10 10 4,2 4-2,-3 3-1,-3 0-1,1 1 2,-4-2 0,2-2-2,1 0 0,0 2 0,-2-1 0,2 1 1,-5-2 1,2-4-1,-3-2-1,2-4 0,-2-8 0,0-9 0,0-9 2,0-10-2,0-8-15,0-3 15,0 0 2,-3-15-2,-7-6 0,2-2-3,1 2 3,2-2 3,2-1-3,3-1 0,0-4-1,0 2 0,12 2-5,6 3 3,0 4-2,4 2-11,2 2-15,-4 4-16,-1 2-31,2 2-18,-6 0-69,-6 0-19</inkml:trace>
  <inkml:trace contextRef="#ctx0" brushRef="#br0" timeOffset="342899.6717">13488 2448 123,'0'0'80,"0"0"-2,0 0-6,0 0-6,0 0-17,0 0-12,2-8-28,-2 8-9,0 13-18,0 10 17,0 6 0,-8 4 1,-2 3 6,1 2-6,-3 1 8,0-1-4,2 1 0,-1-4-4,2-2 0,2-3 4,2-5-3,1-4 0,1-3 1,0-3-2,3-4-5,-2-5-12,2-2-9,0-4 0,0 0-27,0 0 9,3-16 10,6-5-52,-1-2-19</inkml:trace>
  <inkml:trace contextRef="#ctx0" brushRef="#br0" timeOffset="343235.648">13435 2505 19,'0'0'92,"11"-78"-37,-6 48 34,-1 6-4,-2 6-1,1 7-8,-2 5-14,1 5-20,1 1-25,9 0-17,4 15-13,8 12 12,3 8 0,-3 5 1,-3 2 5,-4 1-1,-1 0 12,-3-2-15,-3-4 6,-2-3-5,2-4 3,-2-5-5,-2-1 2,0-5-4,-2 1 7,2-4-7,-3 0 8,0-2-6,0-4 0,-1-2-53,-1-4-13,1-4-20,-2 0-156</inkml:trace>
  <inkml:trace contextRef="#ctx0" brushRef="#br0" timeOffset="343459.6351">13451 2752 233,'0'0'163,"0"0"-92,0 0-49,0 0-20,0 0 3,0 0-5,52-21 2,-26 18-1,-3 3-2,-2 0-2,-3 0-17,-3 0-98,-3 0-95</inkml:trace>
  <inkml:trace contextRef="#ctx0" brushRef="#br0" timeOffset="414929.5797">13957 2616 6,'0'0'10,"0"0"-7,0 0-3,0 0-2,0 0 1,0 0-2,0 0 3,0 0-10,0 0 7</inkml:trace>
  <inkml:trace contextRef="#ctx0" brushRef="#br0" timeOffset="416177.5014">13957 2616 23,'0'0'31,"0"0"4,0 0 1,0-1-16,0-1-2,0 1-8,0 0-8,0-1 5,0 1 8,0-1-7,1 1 4,-1-1-7,2-1-2,1 1 0,-2 1 1,3-2-4,1 1 1,-2 0-4,2-3 8,1 2-1,0-2 1,2 2 14,-2 0-5,2 1-3,-2-1-1,0-1-1,0 3-1,0-2-3,-3 3-4,1-2 4,1 2-5,-1 0 0,3 0 0,-1 0-3,2 0 3,0 2-3,0 4 6,-2 3-3,2 1 0,-2 1 1,0 0-1,0 0 0,-2 2 1,-1 0 0,-1-1-2,-2 0 3,0 0-2,0-3 1,0 0-2,0 2 2,0-2 1,0 1 4,-6 3-6,-6-2 0,3 5 7,-2-3-7,0 2 0,0-3 1,2 0-1,-1-3 0,1-1-7,1-1 4,-5 1 3,7 0 0,-2-4 2,4-3-1,1 1-1,1-2 3,2 0-3,0 0 4,0 0-1,0 0 1,0 0-4,0 0-1,0-11 1,5 1-1,4-6 3,3 0-2,1 0 2,2-2 4,0 0 1,0 0 14,1 0-8,-2-2-11,-1 3 10,-1 2-4,0 0 4,-3 3-7,-1 1 11,-4 1-10,1 1 0,0 2-1,-3 2 3,1 2-7,-3 1 11,0 1-3,0 1-3,0 0-2,0 0-3,0 0-1,0 0 0,0 0-1,0 0-2,0 0 2,0 0-5,0 0 4,-5 6 2,-3 9 2,0 3-1,0 3-1,2 2-2,-1 1 0,4 0-1,2-2 1,1-2-3,0-2 2,0-3-3,3-1 6,7-4-2,-1 0-7,3-3-7,4-1 16,3-3 2,1-2-2,4-1 0,1 0 0,2-1 0,-1-10 3,1-1-3,-5-3-6,-1 0 6,-9 0 3,-3 0-2,-2 2 3,-7-2 4,0 1 4,0 0-11,0 4 11,0 0-4,0 5 13,0 2 4,-2 3-13,0 0 1,0 0-13,2 0-11,0 8 1,0 11 7,0 3 3,0 3 1,0-3-1,0-1-4,4-3 4,5-1-1,2-1 1,4-1-10,-2-1-3,2-3-8,2-3-19,0-3-20,0-5-118</inkml:trace>
  <inkml:trace contextRef="#ctx0" brushRef="#br0" timeOffset="416465.4829">14360 2511 206,'0'0'113,"0"0"-58,0 0-10,0 0-27,0 0-18,0 0-3,-11-3-23,11 3-120,0 5 25</inkml:trace>
  <inkml:trace contextRef="#ctx0" brushRef="#br0" timeOffset="418275.574">14771 2641 119,'0'0'76,"0"0"-26,0 0 16,0 0-14,0 0-24,0 0-23,-46-17 13,37 17-11,1 0-6,-2 0-1,3 10 1,-2 7-1,0 3-3,3 3 2,1 2-3,1 1 3,4-1 1,0-1-4,0-3 2,0 1 0,12-6 0,3-3 1,1 0 0,4-6 2,-1-1 0,2-4-1,4-2 0,1 0 0,-3 0 2,-1-7 5,-5-3-5,-6-1 5,-3-1-6,-5-3 6,-3 0 5,0-3-9,0-2 2,0 1 1,-4-1-2,-8 2 1,-1 0-3,-4 1-1,2 4 0,2 3-1,1 2 5,6 2-1,1 1-1,1 3-1,4-1 0,0 1 1,0 2 2,0-1-5,0-2-4,0-1-2,6 0 4,5 0-1,4 1 0,2 0 3,3 1-3,1 2 3,3 0-3,-1 0 2,1 3 0,-3 12-4,-1 1 4,-5 4 0,-2-1 1,-4 0 0,0-1 0,0-2 0,-3 3 1,-2-1-1,2-2 0,-1 1 17,-4-4-15,3 1-1,-4 0-1,0-4 7,0 1-4,0-4-2,0-3-1,0 0 2,0-4 0,0 0-2,0 0 11,0 0 6,0-11-13,0-9-4,0-4-4,0-5-6,8 1 5,0 1-2,-1 4-2,2 4 9,-5 4 5,1 3-4,-1 1-1,-1 5-1,0 3 1,2 3 0,4 0-4,3 0-1,2 5 2,2 8 3,-4 4 0,-4 1 0,-2 0-3,-3-2 3,-3 4 5,0-4-4,0 1 3,0 0-4,0-7 1,0-1-1,0-3 2,0-4-2,0-1 4,0-1 2,0 0 7,0-1 8,0-19 11,3-7-32,11-5-3,-2 3 1,3 4-4,1 4 3,-4 5 3,0 4 1,-3 3-1,-2 4-5,2 5 3,-1 0-6,1 0 2,1 12 6,0 3-3,0 2 3,-4 1 1,0-2-1,1 1-2,-3-2 0,2-1 2,3-1-4,0-1 4,0-3 4,-1 0-2,-1-3-2,3-1-2,-2-4-1,4-1 2,3 0 1,-3 0 8,6-5-6,-3-5 2,-1-2-1,-1-5-1,-4-2 6,-1-1-7,-2-1 8,-1 0-8,-2 0 0,-2 0 1,-1 2 11,0-1-7,0 4 1,0 3 0,0 7 1,0 4 0,0 2 8,3 0-16,2 0-13,5 13-2,5 3 13,5 1 1,-1 1 1,0-1 0,-2-1 6,-2 0-6,-1 0 0,-1-1-3,1 0 3,1-1 1,-1-1 5,-2 0 8,-5 0-14,-4-1 0,-3-2-2,0 3 2,-7-2 0,-13 1 20,-1-1-14,-6-2-6,1-3-29,-4-3-44,-1-3-87,-4 0-184</inkml:trace>
  <inkml:trace contextRef="#ctx0" brushRef="#br0" timeOffset="423198.095">16577 2451 9,'0'0'101,"0"0"-30,0 0-14,0 0-12,0 0-14,0 0 0,0 0-2,0 0-7,0 0 4,0 0-7,0 0-2,0 0-7,0 0-3,0 0-7,0 0 0,0 0-8,-2 0 3,-1 0-1,-3 0 6,0 0-1,0 2 0,-3 2 1,2 3 0,-4 1 0,1 2-1,1 4 1,0 3 0,0 2-6,5 2 5,1 0-2,3-1-3,0-2 4,0-1 0,0-2-4,7-2 2,5-2 4,0-2 0,4-3-2,1 0 2,1-5 0,2-1 0,-2 0 2,2 0-2,-5-6 4,-5 0-1,-4 1-1,-5 0 2,1 0 5,-2-3-2,0 0-3,0-3 0,0-1-4,-3 0-2,-7-3-3,2-2-12,-1-1 4,2 0-4,-2 2-5,1 1 7,2 2 6,2 3 4,1 4 2,1 0 2,2 0-5,0 0 5,0 0-1,0 0-6,2 2 2,5-1-2,4 2 0,2 3 8,2 0 0,3 0 1,2 4-2,2 10 0,0 2 1,-5 3-2,-2 2 6,-8 1-4,-2-1 0,-4 0 0,-1 0-4,0-3 3,0-4 1,0 0 4,-1-7-1,-2 1 2,1-4 0,1-1 1,1-1 0,0-2 0,0 0-4,0 0 12,0-6 24,1-12 7,8-6-45,7-4 0,4 2-2,-2 1 2,4 4 1,-4 6-1,0 3-2,-3 8 0,-5 2 2,-1 2-5,0 0-3,1 12 5,0 3-3,-4 0 6,0 1 0,1 0 2,-1-1 1,1 0-3,4 2 2,1-4-2,0 2 0,1-3-5,-1 0 4,3-3-23,0-3-34,3-4-132</inkml:trace>
  <inkml:trace contextRef="#ctx0" brushRef="#br0" timeOffset="424876.4984">17558 2466 153,'0'0'99,"0"0"-25,0 0-23,0 0-20,0 0 1,0 0-13,0 0-19,0 5-16,3 13 10,2 4 3,2 2 6,1-3-3,-1-1 0,2-4 0,1 0 0,1-5 2,1-1-2,1-3 1,-1-2 0,3-4 1,-1-1 2,2 0-4,-1 0 0,0-3 2,-2-7-2,-2-1-4,-3-2 4,0-2 1,-3-4-1,-1 3-6,-1-1-6,-3 4 12,0 2 0,0 4 2,0 0 13,0 6 9,0 1 1,0 0 0,0 0-25,0 0-6,0 12-18,0 8 22,0 2-5,2 2 6,6-1 2,3-2-1,-2-1 2,6-2-2,-3-4 0,4-1-2,-2-3 3,0-5-1,-2-2 1,-1-3-1,-2 0 0,-2-1 4,-1-13 8,-3-3-10,-1-3 0,-2-1 2,0-2-1,0-2 0,0 3-3,0 0 1,-3 8-1,-3 3 7,3 5 0,0 5 22,3 1 8,0 0-37,0 0-4,0 0-6,0 0-7,0 0 16,6 4-4,4-1 5,5-1-4,2-2 0,3 0 0,4-5-27,3-11 11,0-4 9,-3-5 5,0-4-3,-4-3 9,-4-2-2,-2-1 4,-5 0-2,-6 4 1,-1 2 7,-2 4 2,0 7 26,0 5 7,0 8 0,0 2-9,0 3-10,-2 0-24,1 5-7,-2 21-16,-2 11 23,1 12 1,1 3 1,-1 2 0,2-2-2,1-6 2,1-3-2,0-7 0,0-6-4,0-3 4,1-6-1,5-6 1,-2-3 0,-1-3 0,-1-4 4,1-4-8,-2-1 4,2 0-2,-1 0 2,6-9 6,3-12-3,3-7-3,2-4-14,1 0-3,0 5 3,-3 8 4,-4 5 6,-4 10-6,-1 4 9,1 0-4,4 1-9,2 14 14,3 2-2,1 3 2,1-4 0,-1 2 1,0-3-1,0-3 3,1 0-3,-2-4 0,3-3 1,-3-3 0,1-2 0,0 0-1,1 0 0,-3-12 0,-2-3-9,-3-2 4,-6-1-2,-2-1 1,-1 2 6,0 4-5,0 2 11,0 7-6,0 2 38,0 2-14,0 0-24,0 3-3,0 14-9,0 1 10,3 2 2,6-4-1,3-3-4,-1 0 5,2-5 0,0 0 0,0-5-16,1-3-36,0 0-71,-3-1-192</inkml:trace>
  <inkml:trace contextRef="#ctx0" brushRef="#br0" timeOffset="425100.4857">18498 2335 327,'0'0'147,"0"0"-74,0 0-10,0 0-27,0 0-26,0 0-10,-6-6-1,6 6-15,0 0-72,0 0-136,0 3-92</inkml:trace>
  <inkml:trace contextRef="#ctx0" brushRef="#br0" timeOffset="426144.426">18973 2474 11,'0'0'155,"0"0"-78,0 0-12,0 0-11,0 0-9,0 0-5,-8-14-8,0 14-32,-3 0-4,-1 0 4,-3 0 1,3 9-1,-3 3-2,3 3-3,1 6 5,3 1-6,2 3-1,4-1 3,2-1-2,0-4 2,5-2-5,11-2 8,2-6 1,4-2 0,2-2 1,0-4 2,4-1 0,4 0-1,-1-1 0,3-11 4,-1-7-6,-4 0 0,-4-3-2,-7-2-4,-5-4 4,-5-3-2,-2-2 8,-3-4-4,-2 0 0,1-2 0,-2 2 0,0 3 6,0 5-1,0 7 17,0 4 7,0 5-11,0 6 23,0 4-8,0 3-16,0 0-17,0 9-8,0 20-14,-2 13 22,1 6 0,-4 5 1,2-2 0,2-5-1,-1-2 0,2-9 3,0-6 0,0-5-3,0-8 0,0-4-1,0-4 1,0-5 1,0-2-1,0-1 0,0 0 1,0-3 7,0-13-8,5-5-16,2-3-9,2-1 14,3 4 4,-3 3 4,-1 6-1,-3 6-2,0 4 6,2 2-1,10 0 1,2 0-2,5 10 2,1 5 0,-3 3 2,-2 1-6,-2 1 4,-4 0 0,-1-1 1,-1 1 0,-1-4-1,2-2 0,-3-3-16,2-4-69,2-3-75,-5-4-97</inkml:trace>
  <inkml:trace contextRef="#ctx0" brushRef="#br0" timeOffset="428144.2976">20090 2239 5,'0'0'74,"0"0"-19,0 0 11,0 0-6,0 0 1,0 0-10,2-18-7,-2 18-4,0 0-2,0 0-17,0 0-10,0 0-11,0 0-7,0 7-12,0 13 15,0 7 4,0 6 2,0 1 0,4 3-2,3-1 0,1-1 0,0-4 3,5-2-4,0-2 1,5-5-6,2-1 2,0-4 0,3-5 2,-1-3 2,4-4 5,-1-5 2,2 0-3,-2 0-4,-3-2 3,-2-11 5,-1-3-7,-2-2 1,1-3 3,-2-4-5,-1-3 3,-3-3-1,0-2-2,-6-2 0,-2-1-6,-4 3 5,0 3 1,0 1 0,0 5 2,-1 3 2,-4 6-1,2 5 3,2 5 4,1 4 11,-2 1-10,2 0-11,-1 0-6,-2 11-11,-1 13 8,-1 10 9,0 5 0,1 3 0,-2 0 0,1 1-3,0-6 6,2-3-2,0-3-1,3-4 3,0-5-3,0-4 1,0-1 1,0-5-2,0-3 1,0-4 0,0-2 0,0-2 0,0-1 2,0 0-3,0 0 0,0-11 0,7-7 0,3-4-3,1-4-4,2-1 1,-1 1-7,2 5 11,-1 3-1,-2 8-3,0 2 1,-3 7 5,1 1-6,3 0-8,3 14-3,5 7 8,-1 0 9,1 0 1,0-2 0,-5-2 3,1-2-8,-2-2 4,1-3 0,2-5 4,1-3-2,3-2 4,3 0-1,1-2-5,-1-9 2,-6-4-1,-4-2 2,-7-3-2,-2-2-1,-4-2 0,-1-2 0,0 3-8,0 5 8,0 5 13,-7 5 18,-1 4-2,-1 4-19,2 0-10,-4 13-5,1 12 4,-1 4-3,7 2-2,4-3 1,0-2 3,4-3 1,14-7-2,2-3 2,4-6 2,5-6-6,4-1 0,3 0-54,0-12-68,-5-5-126</inkml:trace>
  <inkml:trace contextRef="#ctx0" brushRef="#br0" timeOffset="428744.2572">19763 2439 142,'0'0'58,"0"0"-28,0 0 11,100-39 2,-65 30-7,4 1 6,4 1-15,5-3-13,8 3-6,10-4-8,7 1 1,-2 1-2,-6 0-5,-12 1-27,-17 5-27,-12 2-22,-12-1-29,-7 2-19</inkml:trace>
  <inkml:trace contextRef="#ctx0" brushRef="#br0" timeOffset="430038.9543">22317 2091 6,'0'0'66,"0"0"-1,0 0 8,0 0-15,0 0-17,0 0 3,-52-28-26,39 31-15,-5 16-2,-3 8 1,2 8 0,1 5-2,3 5 4,3 5-4,4 0 0,5-3 1,3-4 4,0-5-5,17-6 0,7-7 5,4-4 4,3-6 4,4-6-1,2-4 14,3-5 8,2 0-6,-1-6 9,-3-9-15,-7-5-9,-4-1 5,-9-5 12,-5-2 8,-3-5-12,-7-6-19,-3-3-7,0-2 2,0-1-2,-5 1 2,-7 2-2,-1 1-3,-3 4 1,-4 4-14,-2 2-3,-4 7-25,0 9-11,-3 11-11,0 4-63,-4 9-34,1 15-47</inkml:trace>
  <inkml:trace contextRef="#ctx0" brushRef="#br0" timeOffset="430390.9297">22218 2337 130,'0'0'56,"0"0"-42,0 0 5,0 0-8,0 0 2,102 55 12,-76-29 15,-2-2-28,1 0-8,0-1-4,2-1 7,0-1-4,-3 0-3,-3-1 2,-5-2-4,-4-4-50,-3-4-66,-1-4-46</inkml:trace>
  <inkml:trace contextRef="#ctx0" brushRef="#br0" timeOffset="431325.5691">22704 2168 101,'0'0'79,"0"0"9,0 0-13,0 0-21,0 0-15,0 0-16,0-21-2,0 21-15,0 0-6,0 9-14,0 14-5,0 9 19,0 5 3,0 3 1,3-1 2,0 2-5,6-6-1,0-3 1,4-6-1,4-5-3,2-3-1,2-4 4,3-3 2,3-7 1,-1-4 5,0 0-8,-4 0 4,2-9 0,-3-6 2,-3-6 5,0-2-7,-8-2-1,-1-5 29,-6-2-12,-3-2-3,0-3-16,0 4 2,-6 2-2,2 0-1,-1 8-1,2 3-22,0 5-39,2 8-26,-2 2-61</inkml:trace>
  <inkml:trace contextRef="#ctx0" brushRef="#br0" timeOffset="432605.4898">23299 2151 64,'0'0'136,"0"0"-63,0 0-32,0 0-41,0 0-14,0 0 13,-3 67 1,3-35 2,0 3 6,0-1 0,0-3-4,0-2-2,0-2-1,4-5 0,-2-2 1,0-4-2,-1-2 1,-1-3-1,0-3-5,0-3-20,0-4 8,0-1-12,0 0 6,0 0 17,0-8 2,0-11 3,0-1 1,0-6 0,0-3 0,2-1-1,2-1 1,1-1 7,-1 2-3,2 0 10,3 0-12,0-1 21,0 3-7,0 2 9,-2 4-6,1 4 3,-1 6 1,0 5 0,-5 5 1,0 2-11,4 0-13,3 2-10,4 19 5,5 9 5,-2-1-2,-2 6 6,-5-5-4,-2-3 2,-2-3 0,-2-3 4,-2-4-5,-1-4 1,2-2-1,-2-5-1,0-2 0,1-2 0,-1-2 1,2 0 2,-1 0 0,2 0 7,2-10 10,2-7-11,-1-4-6,1 0 7,1-4-10,2-1 1,1-1 5,1-4-5,1 6-1,-4 4 1,-1 7 4,-1 5 16,-4 3-2,-2 3-9,1 2-10,-2-1-4,0 2 4,0 0 0,0 0 0,0 0-1,0 0-2,0 0-4,0 0-8,0 0-9,0 0-8,0 0-32,0 0-49,-2 2-4,-8 4 22</inkml:trace>
  <inkml:trace contextRef="#ctx0" brushRef="#br0" timeOffset="433325.4428">23495 2203 13,'0'0'47,"0"0"-37,0 0-10,0 0-2,0 0 2,0 0 5,22 47 13,-16-24 40,-3 5-29,1 3-6,1 2 9,0 2-16,-2-2-7,2-3 0,-2-3-5,2-4 1,-1-4-2,-1-1-3,0-2 3,-1-3 2,-2-2-5,0-4 1,0-1-2,0-3-11,0-3-56,0 0-66</inkml:trace>
  <inkml:trace contextRef="#ctx0" brushRef="#br0" timeOffset="433645.422">23281 2314 104,'0'0'91,"0"0"-91,0 0 15,0 0 26,84-8-3,-56 5-23,3-1-5,1 1-6,-2 0-4,-5 1 0,-6 1-63,-6-2-93</inkml:trace>
  <inkml:trace contextRef="#ctx0" brushRef="#br0" timeOffset="434537.1671">23596 2105 41,'0'0'51,"0"0"-13,0 0-13,0 0-19,0 0-6,0 0 7,22 33 18,-17-10 5,0 1 14,-2 2-17,0 3 3,1 1-9,0 2-7,1-2 8,-1 0-11,1-1-7,-2-4 2,1-4-5,-1-2 4,0-3-3,-1-4-2,-2-1 5,0-4-4,0-2 2,0-2-3,0-2-5,0-1 1,0 0-19,0 0-14,0-14-87,0-4-85</inkml:trace>
  <inkml:trace contextRef="#ctx0" brushRef="#br0" timeOffset="435129.1296">23669 2095 129,'0'0'110,"0"0"-31,0 0-7,0 0-16,0 0-15,0 0-25,0-7-16,8 9-14,1 14-6,5 7 20,3 2 1,1 3 1,-2 0 1,2 2 0,-1 0-3,0 1 0,0-5-3,1 0 7,1-5-7,-2-3 3,2-1 0,-2-4 5,-1 0-5,-4-3-2,0-1 2,-3-3 0,-3 0 0,0-1 0,2-2 1,-2-1 1,0 0-1,-1-2-2,-3 0 5,-1 0-3,1 0 1,1 0 16,-2-6-14,2-8 4,-2-4 9,1-3 2,-2-6-12,0-3 0,0-2-7,0 0 8,0-2-6,0 1 8,0 3 4,0 0-8,0 5-5,0 4-1,0 1-1,0 6-4,0 5-6,0 3-23,0 4-12,0 2-38,0 0-62,0 0-48</inkml:trace>
  <inkml:trace contextRef="#ctx0" brushRef="#br0" timeOffset="435739.4424">24250 2085 199,'0'0'118,"0"0"-45,0 0-9,0 0-12,0 0-23,0 0-29,0-4-4,11 4-5,15 0 9,4 0 5,4 0-4,2 0 3,-3 0-4,-1 0-1,-2 1-1,0 2-51,-5 0-66,-6-3-74</inkml:trace>
  <inkml:trace contextRef="#ctx0" brushRef="#br0" timeOffset="436075.4193">24354 2095 122,'0'0'139,"0"0"-131,0 0-8,0 0-12,0 0 12,0 0 17,-5 94 15,5-65 2,0-1-4,0-1-16,0 1-11,0-5 5,0 0-7,0-2 4,0-1-5,0-1 1,0-2 3,0-1-4,0-2-15,-3-4-45,-1 0-49,3-8-112</inkml:trace>
  <inkml:trace contextRef="#ctx0" brushRef="#br0" timeOffset="436731.3781">24641 2109 236,'0'0'117,"0"0"-48,0 0-31,0 0-20,0 0-15,0 0-3,0 3-18,0 26 0,0 9 18,0 1 0,0-2 0,0-1-2,0-6 0,7-1 1,6-6-2,4-7 2,-1-2-1,-1-7 2,3-3 0,1-4 3,1 0 10,4-4 10,1-12 0,0-5-11,-1-5-1,0-1-4,-3-2 7,-3-2-6,-3-2 11,-3-1-4,-2 0-9,-2 1-5,-4 1-2,-1 5 0,-1 5 1,-2 7-18,0 5-58,0 6-55,0 4-155</inkml:trace>
  <inkml:trace contextRef="#ctx0" brushRef="#br0" timeOffset="437234.4141">25191 2043 137,'0'0'163,"0"0"-48,0 0-60,0 0-30,0 0-25,0 0-22,0 69 19,0-27 3,0 1 9,0-1-3,-3-4 1,1-4-5,1-3-1,1-2-1,0-3-1,0-2 0,0-5-1,0-3-31,0-9-11,1-1-24,2-6-10,-1 0-71</inkml:trace>
  <inkml:trace contextRef="#ctx0" brushRef="#br0" timeOffset="437762.379">25227 2051 149,'0'0'131,"0"0"-78,0 0 24,0 0 8,0 0-31,0 0-44,37-60-10,-21 85-15,3 8 5,1 5 10,-2 0 0,-7-2 0,-2-5 4,-4-5-1,-2-5 1,0-6-2,-1-5-1,-1-2-1,1-5 3,-2 0 0,1-3 1,-1 0 4,2 0-5,1 0 2,3-15-3,6-9 9,0-9-10,7-7-2,1 0-1,0 2-13,-4 3 12,-3 10 3,-3 8 1,-5 5 0,-1 8-1,-2 4 0,-1 0 0,7 4-11,2 19-8,5 10 12,-1 5 3,-4 2 4,-3 2 3,-2-6-2,-5-1-1,0-4 3,0-3-3,0-1 0,0-3 3,0-3 0,0-3-3,0-3-25,0-4-70,0-7-39,0-4-64</inkml:trace>
  <inkml:trace contextRef="#ctx0" brushRef="#br0" timeOffset="438968.367">26315 2004 26,'0'0'141,"0"0"-121,0 0-14,0 0-1,0 0 25,0 102 5,0-72 0,0 2-3,-3-2-19,1-3 0,1 0-7,1-1-4,0-1-1,0-2-1,0-1 5,-2-2-5,1-5-2,-1-4-33,1-5-29,-1-5-96</inkml:trace>
  <inkml:trace contextRef="#ctx0" brushRef="#br0" timeOffset="439568.3298">26325 2053 114,'0'0'91,"0"0"6,0 0-54,0 0-12,0 0-6,30-78 10,-24 73-16,-2 0-8,1 3-4,1 2-7,4 0-1,4 14-8,2 10-14,-1 5 19,0 0 4,-3 3 4,-3-5-2,-2-4-1,-3-2 3,-2-6-4,-1-3 5,1-3-4,-2-3 1,2-3 3,-2 0-5,1-3-1,2 0-10,0 0 3,2 0 8,0-2 10,4-13-4,2-4-2,5-7-2,1-4 2,2-1-4,-2-1 0,-1 4 2,-4 3-1,-2 7 4,-4 6-1,-1 6 4,-5 5 26,1 1-20,1 0-14,2 9-27,1 13 7,0 7 20,0 5 2,-2 0 4,-3-2-3,1-3-3,-1-1 3,0-4 9,0-3-12,0-2 0,0-1-1,0-1-11,2-2-34,1 0-34,3-3-6,2-3-60</inkml:trace>
  <inkml:trace contextRef="#ctx0" brushRef="#br0" timeOffset="439912.3068">26961 2049 124,'0'0'153,"0"0"-103,0 0-50,0 0-12,0 0 6,0 0 6,5 108 17,-5-75 0,0 1-8,-1-4-1,-5-3-5,5-3-1,1-5 1,0-1-3,0-4 4,0-4-2,0-3-2,0-4-29,0-3-42,0 0-77</inkml:trace>
  <inkml:trace contextRef="#ctx0" brushRef="#br0" timeOffset="440160.292">26965 1954 211,'0'0'76,"0"0"20,0 0-46,0 0-5,0 0 5,0 0-25,30-56-24,-15 55-1,7 1-1,-2 0-4,3 0-5,0 0-37,-3 3-29,-3 6-52,-5 0-23</inkml:trace>
  <inkml:trace contextRef="#ctx0" brushRef="#br0" timeOffset="440432.2758">26933 2169 122,'0'0'96,"0"0"-18,0 0-4,0 0-23,0 0-26,0 0-16,74-3 1,-51 3-9,-3 0-1,-1 0-4,-5 0 3,-2 3-40,-3 8-45,-5 1-28,-4 3-45</inkml:trace>
  <inkml:trace contextRef="#ctx0" brushRef="#br0" timeOffset="440632.2612">26890 2416 16,'0'0'16,"0"0"63,0 0-6,91 6-34,-62-6-30,1 0-2,-1 0-4,-2 0-3,0 0-81,-6 0-69</inkml:trace>
  <inkml:trace contextRef="#ctx0" brushRef="#br0" timeOffset="441272.2219">27474 1897 106,'0'0'78,"0"0"-33,0 0-3,0 0 10,0 0-12,0 0 5,-30-41-23,16 41-22,-5 5 0,-6 17-1,-2 12-4,3 2 3,0 4 2,6-1 7,6-1-3,5-2 5,3-1-1,4-4 2,0-3-7,8-4-3,13-2-1,6-2 1,6-2 6,5-4 0,4-7 0,2-4 3,2-3-3,-4 0-6,-6 0-33,-5-3-76,-7-9-97</inkml:trace>
  <inkml:trace contextRef="#ctx0" brushRef="#br0" timeOffset="441656.1984">27769 1826 180,'0'0'100,"0"0"-62,0 0-38,0 0-7,0 0-19,0 0 26,0 122 45,0-74 1,0-1-24,0-6 6,0-5-21,0-6 1,0-3-7,0-3 0,3-4 2,2-4-3,-4-3-1,1-3-50,-2-7-69,0-3-154</inkml:trace>
  <inkml:trace contextRef="#ctx0" brushRef="#br0" timeOffset="442088.1703">27762 2082 241,'0'0'150,"0"0"-125,0 0-25,0 0-1,0 0 1,85-30 0,-60 30 0,-1 0-2,-3 0 2,-3 0-4,-6 0 4,1 0-1,-2 0 1,-1 0-12,-3-6 3,-2-3-6,-1-4 15,1-5 0,-2-2 3,0-3-2,-3 2 1,0 6 7,0 6 23,0 6 25,0 2 8,0 1-24,0 0-29,0 1-12,0 23-26,0 8 16,-3 8 10,-3 0 1,-2-4 1,4-3 0,-1-3 0,1-1-1,1-4-1,0-1 1,0-2-1,0 0-27,2-3-25,-1-2-71,2-6-79</inkml:trace>
  <inkml:trace contextRef="#ctx0" brushRef="#br0" timeOffset="442640.1355">28297 1894 295,'0'0'131,"0"0"-91,0 0-20,0 0-20,0 0 0,0 0-17,2 46 1,-2-5 11,-8 5 5,-8-1 5,2-6-4,-2-4 7,2-4-4,4-5-4,3-4 2,4-2-1,3-4-1,-2-2-1,1-5-6,1-2-32,0-3-37,0-4-10,0 0-67</inkml:trace>
  <inkml:trace contextRef="#ctx0" brushRef="#br0" timeOffset="442952.1165">28385 1825 99,'0'0'127,"0"0"-9,0 0-33,0 0-8,0 0-27,0 0-38,34-56-12,-24 74-20,3 14 8,2 10 12,-1 5 0,-1-1 8,-4-2-5,0-7 3,-1-2-4,-1-3-2,-3-4 0,1-4 0,-1-1 1,-1-3 4,0-2-1,-3-2-3,0-4-1,0 0-32,0-4-34,0-4-55,-6-2-34</inkml:trace>
  <inkml:trace contextRef="#ctx0" brushRef="#br0" timeOffset="443152.1047">28370 2147 313,'0'0'65,"0"0"-19,0 0-46,0 0 0,0 0 0,96-24-22,-71 18-56,-1 0-104</inkml:trace>
  <inkml:trace contextRef="#ctx0" brushRef="#br0" timeOffset="443739.7028">28719 1813 132,'0'0'90,"0"0"1,0 0-34,0 0 9,0 0-66,0 0-1,0 45-26,0 1 26,0 6 0,0-4 2,0-3 2,-4-9 1,3-4-2,-1-3 1,2-6-2,-1 0 1,-2-5-1,1-3 2,-1-3-3,2-4-26,1-4-67,-2-4-63</inkml:trace>
  <inkml:trace contextRef="#ctx0" brushRef="#br0" timeOffset="444195.6755">28742 1811 175,'0'0'107,"0"0"-24,0 0-7,0 0-9,0 0-39,0 0-28,21-7-21,-11 36-3,6 13 19,3 4 5,0 3 1,0-6 8,-2-4-7,0-6 0,0-6-1,-1-1-1,-1-7-3,0-2 3,-1-4 0,0-2 1,-3-3 0,-2-4 0,-2-1 3,-2-1 0,-4-2 2,2 0 6,2-2 8,-1-13-11,3-3 7,0-5 2,-1-2-2,1-7-12,1-2-4,0-5 0,-2-5 0,-1 1 0,-3 4 1,-2 6-1,0 6-2,0 8-14,0 3 0,0 5-54,0 3-56,0 2-81</inkml:trace>
  <inkml:trace contextRef="#ctx0" brushRef="#br0" timeOffset="444507.6543">29195 1784 144,'0'0'184,"0"0"-154,0 0-30,0 0-15,0 0 14,0 0 1,48 1 5,-31 4 0,3 0 0,-1-2-2,0-2-3,4 2 0,-3-3-14,-1 0-101,-2 0-116</inkml:trace>
  <inkml:trace contextRef="#ctx0" brushRef="#br0" timeOffset="444755.6411">29270 1900 34,'0'0'26,"0"0"37,-12 88-14,8-57-24,0-2-5,3-1-8,-1-2-5,2-2-2,0-3-4,0-3 0,0 0 5,0-3-4,-1-2 2,-5 0-4,2-5-69</inkml:trace>
  <inkml:trace contextRef="#ctx0" brushRef="#br0" timeOffset="444955.624">29166 2242 256,'0'0'94,"0"0"-56,0 0-18,0 0-8,0 0-2,101 0-5,-74 0-5,1-3-1,-1 0-1,-2-1-49,-2-1-82,-7-1-115</inkml:trace>
  <inkml:trace contextRef="#ctx0" brushRef="#br0" timeOffset="445499.5943">29835 1787 236,'0'0'92,"0"0"-63,0 0-28,0 0 1,-105 29 10,80 1 0,2 7 4,0 7 10,3-3-17,5-2 16,4-5-11,7-3-14,4-4-7,0-5 7,10-2 5,7-2-3,2-5 3,5 0 1,4-5 3,6-3 5,4-3-3,2-2-9,0 0-2,-3 0-25,-2-2-79,-4-6-99</inkml:trace>
  <inkml:trace contextRef="#ctx0" brushRef="#br0" timeOffset="446035.56">30282 1691 307,'0'0'112,"0"0"-69,0 0-7,0 0-34,0 0 1,0 0 1,-94-20-2,77 31-4,2 4-4,3 1 3,2 2-2,4 2 1,1-2 4,5 1-8,0 1 8,0-3-3,2-1 3,14-2-2,4-2 0,1 3 2,2-1 4,3 4-2,-4 3-1,2 3-1,-3 0 2,-6 0-2,-2-1 2,-2-1-2,-4-2-2,-2-2 2,-4-2 4,-1-2-4,0-2 0,0 0 2,0-2 2,-9 1 3,-7-2-4,-5 0 5,-7-2 2,-4 1-10,-2-2-13,-2-4-54,2-1-111</inkml:trace>
  <inkml:trace contextRef="#ctx0" brushRef="#br0" timeOffset="1.70697E6">6752 4183 31,'0'0'29,"0"0"-27,0 0 4,0 0 2,0 0 20,0 0 9,0 0-18,0 0 13,10 14-11,-5-14-9,1 0 6,8 0 19,0 0-21,3-3-5,5-8-9,2-2-2,3-4 12,-2-2-7,-2-1-5,-7 1 0,-1 1 1,-6 1 0,-5 3-1,-4 4 3,0 2-1,0 4 3,0 1 13,0 1 2,0 1-12,-1 1-1,-1 0-1,2 0-6,-1 0-1,-1 0-4,-2 3-1,1 11 3,-3 4 3,6 1-3,0 2 3,0-1-1,0-1-1,0 0-2,8-5-2,5 3 6,0-4-7,5-2 7,-3-5 0,3-3 0,-3-2 0,1-1 7,-2 0-3,4 0 3,-3-8 3,1-6-7,-1-3 2,1-4 0,-2-1-3,1-1-1,-3 2 0,-2 5 8,-4 3-9,0 6 2,-3 1 0,0 3-2,-1 3-3,2 0-8,6 0-8,5 11 12,3 5 7,2 4 15,-4 1 7,3-2 0,-4 1-12,0-2-3,-4-1-1,-4-1 2,-2-1-6,-5-1 4,0 1-1,0 0-4,-8 1-1,-11-1-44,-7-5-68,-2-6-103</inkml:trace>
  <inkml:trace contextRef="#ctx0" brushRef="#br0" timeOffset="1.70723E6">6907 3864 317,'0'0'93,"0"0"-53,0 0-28,0 0-6,0 0-6,0 0-8,-3-6-64,3 8-79,0 8-23</inkml:trace>
  <inkml:trace contextRef="#ctx0" brushRef="#br0" timeOffset="1.70822E6">8280 3785 136,'0'0'177,"0"0"-103,0 0-29,0 0-25,0 0-20,0 0-6,3 29 6,1-2 34,2-1-14,-1 3 15,4-1-18,-3 1-11,0-2-1,0 0-3,2 1-2,0-3 0,-2 0 0,2 1-16,-1-6-39,-3-4-18,-1-4-42,-1-9-109</inkml:trace>
  <inkml:trace contextRef="#ctx0" brushRef="#br0" timeOffset="1.70888E6">8225 3768 131,'0'0'76,"0"0"-19,0 0-10,0 0 11,0 0-13,-3-84-9,16 70-24,5 0-12,6 1 0,1 3 0,5 2 3,1 5-3,2 3-4,1 0-7,1 9 10,-2 8-7,-7 1 4,-6 1-3,-7 3-13,-8 1 4,-5 4 0,0 1 3,-14 0 11,-11 0-9,-2-6 10,0-3 1,4-5-5,6-5-4,5-5 9,8-4 0,1 0 10,3 0 2,0-3-12,0-7-3,0 1-11,6 0 6,8 3 7,5 3 2,4 3-1,1 0 0,3 7-10,-2 11 7,-2 2-5,4 1 8,-8 0-4,1 0 4,-4 0-1,-7-2-1,-3-1 2,-2-2 19,-4-3-11,0 1 14,-4-2-5,-10 0 20,-5-3-6,-1-3-10,-2-3-3,0-3-3,-1 0-13,-4 0-2,1 0 0,-1 0-33,0-4-32,6 1-48</inkml:trace>
  <inkml:trace contextRef="#ctx0" brushRef="#br0" timeOffset="1.71033E6">8953 3894 30,'0'0'48,"0"0"29,0 0-3,0 0-15,0 0-13,0 0-27,-15-31 4,4 30-14,-3 1 2,-3 0-6,-4 2 4,-1 12-9,2 2-2,1 4 2,4 1 6,2 3-6,4 0-1,4 2-5,4-2 6,1-3-1,0-3-5,6-3 0,7-3-4,5-3 10,4-1 5,1-8 3,4 0-1,0 0-3,2-9 1,1-9 1,-3-4-6,0-3-5,-9 1-13,-5-2 7,-5 2 10,-7 3 1,-1 4 0,0 3 7,0 4 0,0 6-1,-1 1 3,-4 3 10,1 0-16,-1 13-3,4 7-8,-1 0 8,2 1 0,0 0 1,0-1 4,5-1 3,5-3-7,6-2 0,-2-3-1,7-4 10,-3-4-2,6-3-1,1 0-3,5-6 5,1-11-3,-3-1 2,-4-1-8,-7-2 1,-8 0 2,0 0 0,-8-2 3,-1 4-1,0 2 0,0 5-3,0 7 9,0 2 9,0 3-18,3 0-2,2 0-21,5 3-5,5 11 20,0-1 2,1 2 3,-2 2 1,2-2 0,-7 0-3,-1 2-3,-5-1-2,-3-1 8,0-1 1,0-1 0,-6-2 6,-3-4 1,3-2-7,3-3-1,3-2 2,0 1-1,-2-1 5,2 0-5,0 0 0,0 0 0,0 0 9,0 0-10,0 0 7,0 0-5,6 0-2,8 0 0,5-8 4,6 1-4,-2-2-6,5 1-1,-2-2-3,-1-1 10,2 1 0,-2-4 3,-1-1 1,1 0-4,-4 0 3,-3-3 3,-6 0 5,-4-1 9,-7-1-20,-1 0 8,0 3-6,0 3-2,-9 3-6,0 4 6,-1 4 1,1 3 12,-3 0-13,-3 3-4,1 18 2,1 4-4,4 5 1,9-1 5,0-2-8,0-4 0,9-1 2,7-4-2,1-4 8,4 0 8,-2-6-8,-1 0-2,3 0-18,6-4-13,4-3-30,8-1 21,-2 0-91,-2 0-70</inkml:trace>
  <inkml:trace contextRef="#ctx0" brushRef="#br0" timeOffset="1.71091E6">10137 3916 173,'0'0'104,"0"0"-44,0 0 10,0 0-14,0 0-31,0 0 6,-62-17-6,45 17-11,-2 9-6,0 7-7,2 4-1,7 4-5,2 0 2,5 1 2,3-3-3,0-3-3,0-2 2,9-2 4,3-6-5,5-3 6,0-4 0,4-2 1,0 0-1,0-7-5,0-8 5,-6-3 3,-2-4 4,-2-4-4,-4-6 4,1-3-4,0-6-2,-5-1 4,-3-2-4,0 2-1,0 3 8,0 4 0,-4 3 15,-5 6 19,0 2-17,2 4 10,-1 6 0,4 5-12,-1 6 4,4 2-10,1 1-16,-2 0-1,2 1-10,-1 25-6,-1 15 10,1 11 6,1 9 0,0 0 0,0-2 0,0-3 4,0-7-3,3-2 2,6-5-3,4-4 0,2-8 0,3-1-18,7-1-49,2-5-46,6-13 25</inkml:trace>
  <inkml:trace contextRef="#ctx0" brushRef="#br0" timeOffset="1.71207E6">10834 3885 398,'0'0'116,"0"0"-86,0 0-23,0 0 1,0 0-5,0 0 2,6 2-5,-6-1-82,0 2-216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53:44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7094 10567 150,'0'0'150,"0"0"-124,0 0 30,0 0 5,0 0 3,0 0-18,10-9-23,-10 9 18,0 0-27,0-1-10,0 1-1,2 0-3,-2 0-4,0 0-37,0 0-74,0 0-51,-2 1-20</inkml:trace>
  <inkml:trace contextRef="#ctx0" brushRef="#br0" timeOffset="308.0022">6712 11053 433,'0'0'66,"0"0"-60,0 0-6,0 0 6,0 0-4,0 0-4,-2 6-1,2-6-17,0 0-2,5 0-95,14 0-47</inkml:trace>
  <inkml:trace contextRef="#ctx0" brushRef="#br0" timeOffset="593.0037">7474 10907 197,'0'0'150,"0"0"-148,0 0-2,0 0 8,0 0 10,0 0-2,28 4 0,-26-4 18,-1 2-22,1 1-9,1 0 7,3 0-6,3 0-8,3-3-10,-3 0-115,-3 0-149</inkml:trace>
  <inkml:trace contextRef="#ctx0" brushRef="#br0" timeOffset="3138.6464">8583 10862 30,'0'0'387,"0"0"-359,0 0-28,0 0-12,0 0 12,0 0-6,21 16 15,-8-12-6,1-4 18,0 0-7,3 0 30,1 0-14,0 0-8,1-5-7,0-8-10,1-3 1,-1-4-6,0-3 4,0-3 2,-2-5-6,0-5 0,4-7-5,-5-5-7,-1-6 10,-3-4 2,-3 4 0,-8 6 0,-1 6 0,0 6 0,-7 1 2,-8 1 5,3 1-7,-1 3 0,-1 3 1,1 6 3,5 6-4,1 4 0,2 3 7,2 6-2,1 0-10,2 2 5,0 0-2,0 0-8,0 0-3,0 0-23,-2 16 31,2 10-5,0 5 10,0 10 0,-1 4 2,1 5-7,0 5 10,0 6-4,0-1-1,0-3-1,1-6-2,11-4 3,1-7-4,4-5-3,2-6 6,2-9 1,1-2-5,2-8 7,0-4-2,0-3 0,-3-3 3,-3 0-1,4-6 1,0-9-1,4-9-1,-2-3 7,0-3-16,-2-2 7,-7 2-30,-2 2 24,-5 4-5,-5-4 12,-2 12 0,-1 5 6,0 4-10,0 7 6,0 0-2,-3 0 14,-3 1-14,-3 10 0,1 10-6,0 5 4,2 1 1,6 3-4,0-3 5,0 0 7,0 0-7,6-3 4,9-2 11,0-1-10,-3-4-3,4-3-2,-4-5 0,1-1 3,-3-6-3,0 0 0,5-2 15,-3 0-12,7-14 14,-5-5-17,-1 0-4,-2-2 2,0 0-23,0 3 10,-1-3 12,2 3-8,-1 2 11,-7-4 0,-2 3 2,-1 0 8,-1-3 5,0 0-14,0-1 9,0 3 0,-3 3-15,-7 3 10,-5 3 4,1 6 26,-3 3-35,-2 0 0,-3 2-1,3 8-6,7 1 4,4-1-1,5 1-10,3 1 11,0 0-8,0 0 11,14 0-8,2-1 3,1-4 4,5-1-6,2-4 7,0-2 7,4 0-7,1-2 6,-1-8 6,2-3-3,-2-2-10,3-3 1,-2 0 0,-4 2-5,-4 2 5,-5 9 0,-7 1-2,-4 3 4,-1 1-7,-2-4 2,1 4 3,1 0-10,1 0 13,1 0-3,0 0 2,1 0 4,-4 0-6,0 0 0,0 0 1,-3 0-3,3 0 2,-3 0 0,0 0 1,0 0 10,0 0-11,0 0 0,0 0 0,0 0 7,0 0-5,0 0 8,0 0 34,0 0-42,0 0 17,0 0-19,-8 0 7,1 0-7,-3 0 0,-1 0 0,-2 5-4,1 6 4,-2 4-4,1 2 4,-2 4 0,0 2-5,6 3 5,0 1 0,2-1-6,7-2 5,0-5-3,0 2 1,0-6-9,7-2 8,4-3 4,2-4 0,2-3 0,2-3 5,3 0-5,3-7 10,0-13-4,-1-4 4,0-4-10,-6-6 4,-5 4-8,-2 2-1,-3 5 0,-1 11 5,-3 6 0,-2 3 11,0 3-4,0 0 0,0 0-7,0 17-11,0 14 6,0 13 5,0 5 0,0 9 26,0 3-8,-4 1-17,-1-2 9,4 1 1,1-3-11,0-7 0,0-8 0,-3-14 19,1-12-12,-2-8-2,-1-7 6,-4-2-1,-4-2-5,-2-18-5,0-7-41,6-6 36,9-5-5,0-2 10,3 1-1,16 3-6,2 1 6,5 2 1,2 3-20,3 2 19,1 2-37,-1 2-21,-3 3-32,-4-2-113</inkml:trace>
  <inkml:trace contextRef="#ctx0" brushRef="#br0" timeOffset="4418.005">9769 10427 23,'0'0'45,"0"0"-38,0 0 18,0 0 13,0 0-17,0 0-1,-36 0-11,36 0 15,-3 0 12,0 0-29,3 4 4,-3 3-11,0 0 0,0 2 0,-3 2 4,0 1-4,3-1 4,0 0-1,0-3-6,2-2-3,1 0 2,0 0 0,0-2 4,0 2 0,0-6-5,0 0-13,0 0 17,0 0 2,0 0-1,0 0 44,0 0-10,0-3-12,0-7-6,0 1-10,0 0 33,0 0-14,0 4-24,0 3 28,0 1-22,0 0 2,0 1-9,0 0 0,0 0-2,0 9-7,0 12-12,7 9 17,5 6 7,0-1-3,5 1 0,0-6-46,4-3 5,0-7-57,0-6-40</inkml:trace>
  <inkml:trace contextRef="#ctx0" brushRef="#br0" timeOffset="17140.9993">10243 10839 68,'0'0'87,"0"0"-22,0 0-16,0 0 18,0 0 16,0 0-35,0 0 10,-12 0-28,12 0 0,0 0 10,0 0-35,0 0 8,0 0-3,0 0-10,0 0-2,0 0 0,0 0-11,0 0 9,0 0-7,5 0 11,8 0-6,5 0 7,0 0-1,3 0 0,-5-3 2,-4 0-4,-4 0 3,-4 3-1,1-2 0,-2-3-21,0-1 21,1-5-4,-1-1 4,-3 0-11,0-1 7,0 2 4,-6 2-8,-6 3 2,0 1 4,-4 4 0,-2 1-4,3 0 0,-3 0 6,3 6 0,-1 7-5,5 6 1,2 3 1,1 4-3,2 2 5,1 1 1,2-2 0,3-2 1,0-4 1,6-2 2,10-7-7,4-6 3,13-6 0,5 0 7,6-9-7,3-9-12,-3-6-65,-7 2-181</inkml:trace>
  <inkml:trace contextRef="#ctx0" brushRef="#br0" timeOffset="18324.0147">10840 10051 124,'0'0'149,"0"0"-76,0 0 20,0 0-21,0 0-22,0 0-2,-3-9-30,3 9-13,0 0-5,0 12-15,0 16 15,0 14 0,0 10 1,0 5 10,0 3 1,0 1-7,0 6 18,0-1-20,0-3 6,0-6-9,0-8 4,0-7-5,0-6 1,3-6 0,3-4 9,-1-7-9,-2-7 0,2-3 0,-2-7-37,2-2-19,1 0-103,3-17-34</inkml:trace>
  <inkml:trace contextRef="#ctx0" brushRef="#br0" timeOffset="19180.011">11186 10131 30,'0'0'171,"0"0"-127,0 0 25,0 0 6,0 0-9,0 0-5,0-14-30,0 14-26,0 0-5,0 18-24,0 10 24,2 6 0,4 3 3,4 2 1,1 3 1,3 1-1,1-1 19,5-3-17,2-5 4,2-5-10,4-8 5,4-7-4,1-7-1,-1-7 10,1 0-5,-1-1 1,-1-19-6,3-2 0,-8-10 4,-1-3 6,-4-2-9,-9-2 6,1 4-2,-7 3-4,-3 5-1,-3 5 0,0 4 0,0 4-11,-3 2 9,-3 5-36,-6 0-42,-3 7-106</inkml:trace>
  <inkml:trace contextRef="#ctx0" brushRef="#br0" timeOffset="19623.0242">11381 10191 105,'0'0'137,"0"0"-84,0 0-11,0 0 3,0 0-26,0 0-19,0 22-10,0 12 10,0 6 17,0 6 24,0 7-15,0 5-3,-4-1 27,1-3-43,3-8 7,0-8-14,0-3 5,0-7 0,0-2-3,0-5 4,0-3-6,0-6-21,0-4-67,0-8-63,0 0-150</inkml:trace>
  <inkml:trace contextRef="#ctx0" brushRef="#br0" timeOffset="20380.8562">11929 10037 262,'0'0'89,"0"0"-26,0 0 9,0 0-9,0 0-49,0 0 3,-1 17-17,-4 19 0,1 13 5,-2 9 0,1 0-6,5 4 1,0-2 0,0 1 5,0-8-5,6-4 2,6-9-3,6-9 5,6-7-8,0-8 4,7-5 0,2-10-7,3-1-5,1 0-59,-1-13-69,-5-5-143</inkml:trace>
  <inkml:trace contextRef="#ctx0" brushRef="#br0" timeOffset="20815.4987">12287 10047 299,'0'0'38,"0"0"-31,0 0 21,0 0-15,0 0 5,0 0-18,12 11 1,-5 22-1,-2 8 57,-4 7-22,1 2-5,-2-2-16,0-3-6,8-4-5,1-5 1,5-6-8,3-6-2,1-8 6,2-5 3,2-6 0,1-5-3,6-5 0,1-16-37,-2-8-55,-3 1-108</inkml:trace>
  <inkml:trace contextRef="#ctx0" brushRef="#br0" timeOffset="21099.8247">12059 10302 129,'0'0'118,"0"0"-113,0 0 28,0 0 28,107-15-17,-61 3-2,2 0-26,4-2 1,-5 1-17,0 2 1,-6 4-9,-7 2-1,-5 1-96,-9 2-138</inkml:trace>
  <inkml:trace contextRef="#ctx0" brushRef="#br0" timeOffset="21496.8954">12514 9942 189,'0'0'104,"0"0"-37,0 0-5,0 0 7,0 0-47,0 0-22,21 17-13,-3 13 13,3 7 68,1 7-43,3 1-7,-1 2 5,-1 0-19,-2-4 8,-9-1-12,-2-3 0,-9 2 12,-1 1-12,0-1 2,-22 3-2,-9-1-11,-11-4-20,-6-1-22,0-6-31,2-10-36,7-8-164</inkml:trace>
  <inkml:trace contextRef="#ctx0" brushRef="#br0" timeOffset="22696.01">12936 10097 53,'0'0'139,"0"0"-74,0 0 28,0 0 12,0 0-45,0 0 1,-4-6-26,4 6-26,0 0 8,0 0-17,0 0 0,0 0-3,0 0-11,4 0 10,12 5 3,3 3 2,3 5 5,6-1-5,-1 0-1,4-1 5,2-1-1,-2-2-8,5-2 1,-3-1 3,-3 2-1,-5-1 2,-8 1-1,-2-1 0,-8 0 4,-2 0-6,-4-1 2,1 1-3,-2 1 0,0-1 4,0 2-1,0 1 5,0 1-1,-5 4-5,-2 1 1,-4 3 0,-4 3 0,0 3 4,-9 6-3,-1 3 5,-3 4-5,-2 0-1,0 1 0,2-5 0,0-2 2,5-2-2,1-3 0,2-2 1,2-2 0,4-1-2,3-1-21,3-8-31,4-3-15,4-9-100</inkml:trace>
  <inkml:trace contextRef="#ctx0" brushRef="#br0" timeOffset="24398.4564">12760 10016 10,'0'0'45,"0"0"-2,0 0-17,0 0-14,0 0 20,0 0-2,0 0-12,0 0 14,0 0-7,0 0 7,-1 0-13,1 0-11,0 0 17,0 0-22,0 0 9,0 0 0,0 0-5,0 0-13,0 0 6,0 0-6,0 2 6,1 6 0,11 3 0,3 1-4,3-3 5,0 0-1,6-1 0,-2-2 3,2 0-1,-6-2-2,1 1-36,-8-1-81,-5-1-111</inkml:trace>
  <inkml:trace contextRef="#ctx0" brushRef="#br0" timeOffset="66147.0566">14377 10546 109,'0'0'133,"0"0"-73,0 0 23,0 0 0,0 0-38,0 0 18,-3-6-31,3 4-16,0 2 5,0-1-21,0 1-3,0 0 3,15 0-15,8 0 15,8-5 0,3-2 0,4 1 0,0 0 0,-2 0-20,-3 3-19,-3 3-56,-6 0-12,-9 0-59</inkml:trace>
  <inkml:trace contextRef="#ctx0" brushRef="#br0" timeOffset="66431.8658">14438 10756 51,'0'0'35,"0"0"-20,0 0 12,0 0 42,0 0-8,99 0-34,-68-7 14,4-4-23,-1 4-17,-4-1 4,-2 4-5,-9 1-74,-5 3-86</inkml:trace>
  <inkml:trace contextRef="#ctx0" brushRef="#br0" timeOffset="75276.6507">15340 10472 135,'0'0'154,"0"0"-112,0 0-20,0 0 12,0 0-34,0 0 2,17 0 5,8 0 18,9-3 10,1-3-6,9 0-15,3-2 14,0 1-27,0 3 2,-6-3-3,-4 1 5,-2 2-12,-9 1-15,-6 3-45,-8 0-13,-8 5-79,-4 5-39</inkml:trace>
  <inkml:trace contextRef="#ctx0" brushRef="#br0" timeOffset="76041.0949">16278 10615 195,'0'0'190,"0"0"-172,0 0-18,0 0 0,0 0-9,0 0 11,6 0-2,0 0 23,2 0 14,3-1 45,3-9-46,5-1-22,-1-7-8,2-2-5,-5 0-2,-4-1-17,-2 3 7,-3 6 1,-4 1 10,-2 7 0,0 1-10,0 3 7,0 0 3,0 0 0,0 0 5,0 0-11,0 12 3,-3 6 3,1 6-3,2 0-4,0 2 7,0-2-2,8-1 2,1-4-4,0-4 8,-2-3-4,5-2 0,-1-6-2,4-3 0,2-1-71,1-1-78,-1-14-99</inkml:trace>
  <inkml:trace contextRef="#ctx0" brushRef="#br0" timeOffset="76253.0628">16469 10323 408,'0'0'40,"0"0"-29,0 0-11,0 0 2,0 0 2,0 0-4,-12-6-19,12 6-64,0 0-156</inkml:trace>
  <inkml:trace contextRef="#ctx0" brushRef="#br0" timeOffset="76669.0623">16878 10152 144,'0'0'187,"0"0"-124,0 0-8,0 0-38,0 0-1,0 0-16,0 11-10,0 17 10,0 6 7,0 7-7,0 0 28,1 1-22,2 1 1,2-1-7,-3-1 6,-1-2-6,3-6 0,-4-2 2,0-6 2,0-4-4,0-4-17,0-8-49,0-8-112</inkml:trace>
  <inkml:trace contextRef="#ctx0" brushRef="#br0" timeOffset="77172.0646">16914 10383 353,'0'0'45,"0"0"-26,0 0-8,0 0-6,0 0 1,0 0-6,55-45 0,-31 42 2,1 0-4,-1 3 2,3-1 0,0 1 1,-2-2-1,-1 1-1,-3-2-18,-2 0-10,0-4 19,-5-1-21,-3-3 4,-1-1 10,-7-3 11,-3-3 6,0-2 19,0-1 6,-5 2 15,-5 2 10,3 3-5,1 4 21,-1 2-34,4 5 13,0 0 6,3 3-40,-2 0-3,2 0-8,0 6-22,0 19 18,0 6 3,0 8 1,0-1 1,0-1 6,0 4-10,0-3 3,0 4 0,4-2 2,-3 0-2,-1-6-2,0-3-2,2-6-58,-1-4-18,3-3-41,-1-10-110</inkml:trace>
  <inkml:trace contextRef="#ctx0" brushRef="#br0" timeOffset="77813.188">17561 10160 207,'0'0'139,"0"0"-77,0 0 8,0 0-36,0 0-10,0 0 13,0-5-34,0 5 0,0 0-3,0 18-14,0 8 12,0 8 4,-4 3 0,-2 4 18,3 4-15,1 3-3,2 2-2,0-8 0,0-4 1,0-10 1,9-8-2,2-3 0,2-4-1,1-4 0,2-5 1,1-4 0,3 0-6,4-3-15,3-15-55,-1-7-31,-3-4-165</inkml:trace>
  <inkml:trace contextRef="#ctx0" brushRef="#br0" timeOffset="78108.1718">17454 10380 155,'0'0'84,"0"0"23,0 0-16,0 0-50,0 0-41,0 0 3,56-27 14,-28 21-6,3 5 6,3-4-9,2 2-1,-2 0-9,2-1 2,-2 2-15,-2 2-30,-3 0-94,-2 0-22,-9 0 18</inkml:trace>
  <inkml:trace contextRef="#ctx0" brushRef="#br0" timeOffset="79062.9745">15874 10966 257,'0'0'79,"0"0"-79,0 0 0,0 0 14,0 0-11,0 0 9,54 4 18,-32-2-12,3 1 12,5 0-20,7-1 0,11-1 12,14-1-13,16 0 8,13-1-8,11-12-8,5 3 20,-2-2-19,0 2 3,0 2-5,-2 0 2,1 0-2,-2 1 0,-5 3-2,-8-1-2,-10 2 6,-13 1-2,-13 2 4,-7-1-2,-9 1-4,-7-3 2,-5 2-26,-7 1-24,-3-3-15,-1-1-3,-3-2-58</inkml:trace>
  <inkml:trace contextRef="#ctx0" brushRef="#br0" timeOffset="80684.398">16533 11559 168,'0'0'20,"0"0"-7,0 0-4,0 0 30,0 0 24,0 0-17,50 18 16,-33-18-17,0 0-14,-2-3 14,1-6-33,-2-2-3,2-2-2,2-4-1,1-1-6,-1-4 0,5-4 0,-4-1-2,-4-2 2,-3-2 0,-6-1 3,-2 2 1,-4 1-4,0 5 0,0 2 0,0 2 13,-6 2-11,-5 4 0,4 3 22,1 3-23,3 3 8,3 3-8,0 2 3,0 0 2,0 0-6,-3 0-1,3 0-4,0 16-17,0 11 18,2 6 0,1 5 4,0 4 5,-2 0-2,-1 0 0,0-3-2,0-3 6,0-5-10,2-2 3,-2-4 0,0 1 5,0-4-4,0 0 1,0-4-2,0-4-3,0-5 3,0-6 0,0-1 3,0-1-1,0-1 1,0 0 3,0-1 11,0-19-17,8-6-1,3-2-3,6-1-11,2 2 13,5 2-5,-3 3 7,3 8-5,-5 3 5,-4 5-3,-2 1 3,-1 5-8,-1 0 2,1 0 6,1 14-1,-1 2-4,-1 4-7,-4 1 11,-2-1 1,3 1 0,0-3 1,1 0 2,4-2-3,-2-2 0,1-5 4,-1 0-5,0-6 1,1-1-14,3-2-38,-3 0-38,0-5-34,-5-7-100</inkml:trace>
  <inkml:trace contextRef="#ctx0" brushRef="#br0" timeOffset="81212.7059">16627 11339 26,'0'0'144,"0"0"-96,0 0-3,0 0 20,0 0-22,0 0 16,0 0-44,12 0-13,8 0 3,6 0-5,7-2 1,8-1 0,11-2 4,7-5 2,4 2-6,-3-3 4,-11 4-10,-9 2 0,-12 3-47,-11 2-12,-6 0-19,-11 0-45</inkml:trace>
  <inkml:trace contextRef="#ctx0" brushRef="#br0" timeOffset="82249.9726">18395 10707 80,'0'0'263,"0"0"-177,0 0-43,0 0 5,0 0-23,0 0-17,-1 0 6,9 0-2,11 0-9,7 0 12,6 0-5,8 0 5,5 0-7,1 0 3,2-3-11,-3-3 0,-4-1 0,-5 2-9,-8 0-30,-2 2-22,-7 0-30,-6 1-105</inkml:trace>
  <inkml:trace contextRef="#ctx0" brushRef="#br0" timeOffset="82583.0652">18628 10576 203,'0'0'205,"0"0"-166,0 0-39,0 0-2,0 0-9,0 0 11,-9 49 3,6-29-1,3 1 11,0-1-10,0 1-3,0 2 7,0-2-4,6-2-6,3-1-46,3-3-89,3-3-49</inkml:trace>
  <inkml:trace contextRef="#ctx0" brushRef="#br0" timeOffset="83158.0625">19714 10315 87,'0'0'111,"0"0"-106,0 0-5,0 0 2,-97-24 3,64 24 32,-3 16-5,7 5 26,-6 7-11,1 7-4,-3 8-9,1 4 3,5-2-17,8-1 32,10-7-29,7-3-8,6-2-7,0-6-3,16 0-2,14-5 3,12-6-2,6-12 36,10-3-35,6-9-5,-3-13-29,-7 1-115,-17 1-93</inkml:trace>
  <inkml:trace contextRef="#ctx0" brushRef="#br0" timeOffset="86734.0639">8123 12623 129,'0'0'121,"0"0"-117,0 0 2,0 0-6,0 0 26,0 0-3,0 0 13,-6 53-18,6-32 27,-4 3 3,1 6-31,1 6 8,-4 3-18,-1 5-7,-1-3 13,-2-4-12,1-4-1,3-5 0,1-8 8,2-3-17,3-5 3,-2-4-36,2-5 4,0-3-88,0 0-89</inkml:trace>
  <inkml:trace contextRef="#ctx0" brushRef="#br0" timeOffset="87110.0873">8219 12563 161,'0'0'71,"0"0"-41,0 0 26,0 0 4,0 0-41,0 0-19,28 10 5,-7 7-5,4 5 17,2 1-14,0 0 20,1 1-10,-2-2-13,-1 4 28,-2 3-21,-1 0-7,-1 3 0,-3-2 6,-4-4-11,-1-5 5,-6-2 0,2-5-2,-6-5-1,0-3-25,-2-3-88,-1-3-69</inkml:trace>
  <inkml:trace contextRef="#ctx0" brushRef="#br0" timeOffset="87367.147">8298 12739 282,'0'0'51,"0"0"-51,0 0 0,0 0 5,0 0-3,0 0 24,107-17-23,-71 14-3,-3 2 0,-2 1-4,-7 0-56,-5 0-125</inkml:trace>
  <inkml:trace contextRef="#ctx0" brushRef="#br0" timeOffset="88459.0771">8074 12788 84,'0'0'40,"0"0"17,0 0-12,0 0-19,0 0 4,0 0-25,0-6 4,0 6 27,0-1-25,6 0 14,6-1-24,3-1 1,7-3 12,5-2-7,15-4-7,4-1 5,5-2-2,7 0-6,-4 1-38,-5 1-71,-10 5-88</inkml:trace>
  <inkml:trace contextRef="#ctx0" brushRef="#br0" timeOffset="89623.0726">8817 12990 61,'0'0'48,"0"0"-44,0 0 1,0 0-1,0 0 29,0 0 11,27 27 11,-14-24-16,-1-3 4,3 0 6,3 0-40,1 0 4,1-10-5,5-5-1,-4-5-2,1-1-5,-7-3 2,-4-2-2,-1-2 0,-5-4 0,-5 1 3,0 0 1,0 1 2,-6 2 1,-6 3 6,3-2 33,0 6-38,0 0 31,5 6 1,1 2-28,-2 4 22,5 3-12,0 2-13,-3 2 8,3-1-5,0 3-12,0 0 0,0 0 5,0 0-12,0 0 7,0 5-14,0 13 7,0 7-22,0 10 29,9 4 7,-1 1 8,0-2-19,3-2 4,-5-4 0,7-4 2,-2-5 1,1-5-3,1-4 0,1-6 0,2-5-6,-1-3 6,10 0-24,-1-10-16,0-6-87,-6-3-75,-12 4-49</inkml:trace>
  <inkml:trace contextRef="#ctx0" brushRef="#br0" timeOffset="89944.0717">8853 12761 154,'0'0'122,"0"0"-122,0 0 7,0 0 16,0 0 3,85-12 17,-52 3-16,0 0-8,-2 2 0,2-2-19,-5 2 0,2 0-1,3 1-69,-6-1-151</inkml:trace>
  <inkml:trace contextRef="#ctx0" brushRef="#br0" timeOffset="90841.2369">10985 12373 288,'0'0'78,"0"0"-35,0 0-6,0 0 4,0 0-40,0 0 14,0 74-15,0-28 36,0 6-7,0-1 10,0-6-37,0-3 4,0-6 1,10-6-6,4-2-1,2-4 0,6-3 1,1-2-2,1-1 1,-2-5 0,3-8-2,2-5-1,3 0-19,0-9-2,-6-10-96,0-6-107</inkml:trace>
  <inkml:trace contextRef="#ctx0" brushRef="#br0" timeOffset="91157.7582">10859 12585 124,'0'0'142,"0"0"-137,0 0 11,0 0 8,0 0 17,81-9-11,-48 2 2,8-5-4,3 1-22,-1-1-6,-6 5 0,-7 4-2,-10 3-1,-10 0-110,-7 0-72</inkml:trace>
  <inkml:trace contextRef="#ctx0" brushRef="#br0" timeOffset="91583.3158">11446 12572 212,'0'0'215,"0"0"-205,0 0 22,0 0-3,0 0-21,0 0 28,79-6-32,-54 0 1,-3 1-5,-5 3 2,-4 2-15,-7 0-49,-6 0-88,0 11-56</inkml:trace>
  <inkml:trace contextRef="#ctx0" brushRef="#br0" timeOffset="91791.0755">11431 12692 136,'0'0'36,"0"0"12,0 0 46,0 0-36,0 0-48,106-12 14,-78 6-21,-7 3 1,1 0 0,-2 3-4,-4 0-48,3 0-69,-2 0-69</inkml:trace>
  <inkml:trace contextRef="#ctx0" brushRef="#br0" timeOffset="92293.3757">12025 12401 231,'0'0'44,"0"0"-34,0 0 0,-90 28 1,66-6-2,3 5 23,8 4-28,4 3 22,3 2 6,5 4-14,1-5 21,0-1-12,1-3-26,14-5 4,1-5-2,7-7-3,0-7 10,7-7-8,6 0 58,0-10-24,3-15-23,-3-5 6,-6-2-12,-8 1-7,-6-3 0,-10-3 15,-6 1-16,0-2 1,-18 4 0,-8 3-12,-7 3-1,1 7 3,3 6-11,0 9-67,5 6 39,-3 0-128,-1 0-116</inkml:trace>
  <inkml:trace contextRef="#ctx0" brushRef="#br0" timeOffset="93044.5062">12659 12763 274,'0'0'145,"0"0"-145,0 0 0,0 0 13,0 0-5,0 0 0,0 24 3,-2-5-4,-8 6 6,-5 3-10,-3 6-3,-6-2 0,5 1-40,1-2-66,0-3-91</inkml:trace>
  <inkml:trace contextRef="#ctx0" brushRef="#br0" timeOffset="100924.0807">13987 12664 23,'0'0'36,"0"0"-28,0 0 44,0 0-3,0 0-11,0 0 12,0 0-8,92 33-9,-74-31-2,-2-2-14,4 0-2,0 0-14,0 0 0,2 0 16,1-9-16,-1 1-1,-1-3 1,-2-2 3,-4-1-4,0-3 0,-4 1 2,-4-2-6,2 0 7,-9 0-3,0 1 3,0 1 8,0 2-13,-15 2 3,-1 3-1,-5 3 41,0 3-32,0 3 6,3 0-11,0 0 2,3 6-8,1 11 2,5 2-5,4 4-5,2 1 13,3 0-3,0 0 18,8-4-17,8-1 2,6-4-3,5-3 0,5-5 12,2-2-5,-1-5-14,2 0 0,3 0-54,-1 0-7,-1-7-180</inkml:trace>
  <inkml:trace contextRef="#ctx0" brushRef="#br0" timeOffset="101548.9513">14816 12446 213,'0'0'47,"0"0"-24,0 0-2,0 0 1,-79-29-11,58 27-8,2 2 7,4 0-10,-2 0 0,5 13 0,-1 6-3,1 4-1,3 0 3,2 1 1,5-1 10,2-3-6,0-4-1,0-2-3,9-5 1,2-4-3,5-4 4,2-1 0,6 0 58,1-11-43,-1-5-9,-3-2 7,-5 3-14,-7 4 4,-4 5 1,-4 3 38,-1 3 10,0 0-47,0 0-7,0 15-14,0 8 14,0 7 11,0 3-6,-4 6 13,-2 6-3,0 2-12,-3 4 19,3-5-10,3-6-8,3-9-4,0-8 0,0-6 0,0-7-7,3-8 7,10-2 0,7-11-5,8-19-6,6-11-21,5-5-65,-5 2-22,-5 5 3,-10 7-61</inkml:trace>
  <inkml:trace contextRef="#ctx0" brushRef="#br0" timeOffset="101784.2167">15123 12650 508,'0'0'105,"0"0"-86,0 0 67,0 0-55,0 0-19,0 0-12,5 0-4,-4-2-19,-1 2-41,0 0-47,0 0-86</inkml:trace>
  <inkml:trace contextRef="#ctx0" brushRef="#br0" timeOffset="102604.0808">15575 12228 192,'0'0'120,"0"0"-68,0 0-9,0 0-5,0 0-38,0 0 0,-22 47 4,11-14-1,4 3 24,4 3-3,3 2-3,0-3 1,0-4-16,13-5-3,7-3-3,5-4 0,5-1 1,3-3 5,3-4-6,5-5 0,1-7-18,7-2-50,4 0-89</inkml:trace>
  <inkml:trace contextRef="#ctx0" brushRef="#br0" timeOffset="102973.0816">16503 12161 210,'0'0'71,"0"0"-71,0 0 0,0 0 51,29 80 7,-20-52-24,4 2 7,1-1-20,-1-2 8,-1 0 3,-2-3-32,-4-2 8,-4-1-8,0-2 0,-2 1 18,0-2-17,-14 3 7,-14-2-8,-8 1-13,-6-3-57,-4-4-50,-1-4-95</inkml:trace>
  <inkml:trace contextRef="#ctx0" brushRef="#br0" timeOffset="103437.4873">15950 12214 195,'0'0'155,"0"0"-96,0 0-16,0 0-43,0 0 0,0 0 6,-9 78 5,5-45 18,4-1-20,0-2 6,0-5-10,0-2 4,0-4-10,7-1 1,0-4 0,1-2-7,0-3-6,2-4-15,0-5-94,5 0-164</inkml:trace>
  <inkml:trace contextRef="#ctx0" brushRef="#br0" timeOffset="103738.0904">16220 12199 258,'0'0'144,"0"0"-117,0 0-8,0 0-19,0 0 0,0 0 6,0 67 1,0-37 19,0 2-13,0-2-8,0 0 5,0 0-7,-6-1-2,0-2 1,0-3 8,2-1-15,-1-7 5,2-2 0,0-7-4,1-2-23,0-5-49,0 0-50,2-8-105</inkml:trace>
  <inkml:trace contextRef="#ctx0" brushRef="#br0" timeOffset="104071.0263">15798 12179 179,'0'0'85,"0"0"-43,0 0-6,0 0-29,0 0-4,103-45 11,-57 34-1,-1 4-11,1-1 15,-3 2-17,-1 3 9,-2 0-9,-5 3 1,-4 0-5,-9 0-9,-8 0-51,-8 9-32,-6 2-72</inkml:trace>
  <inkml:trace contextRef="#ctx0" brushRef="#br0" timeOffset="104400.085">15799 12496 63,'0'0'19,"0"0"38,0 0 17,0 0-12,0 0-5,84 29-11,-53-26-14,6 0 3,5-3-33,1 0 11,-1 0-13,-1 0 0,0 0 3,-3 0 0,-3 0-6,-2 0-18,-4 0-100,-7-3-84</inkml:trace>
  <inkml:trace contextRef="#ctx0" brushRef="#br0" timeOffset="106695.0794">17308 12317 172,'0'0'71,"0"0"-60,0 0 34,0 0 33,0 0-5,0 0-54,0-5-19,0 9-1,3 13 1,-2 4 5,2 1 1,3 0 0,3 1 5,0-2-2,2-1-8,2-4 14,-1-2-11,2-2 2,2-4-6,0-6 5,0-2-5,5 0 4,1 0-4,-2-11 11,-1-4-6,-3-3-5,-3-1 0,-3 1 4,-2-1-6,2-1 2,-4 4-18,-1 0 18,-2 9-5,-3 1 5,0 6 7,0 0-7,0 0-1,0 0-20,0 8 10,0 5 8,1 2 4,4 1-1,2-2 0,0 0 4,4-2-4,1 0 0,0-3 2,3 0-4,4-2 4,-1 0-1,1-3-1,2-1 5,-2-3-5,0 0 0,-5 0 1,-2 0-7,-4-4 6,-3-6 0,-4-1 0,-1-3-9,0-3 7,-3-1-1,-6 1 3,-2-1 0,3 4 5,3 0-5,1 3 2,2 1-1,2 2-2,-1 2 0,1 2 0,0 3-6,4 1 11,12 0-4,4 0 0,7 0 0,4 0-4,5-2 4,1-1 0,-1 0 7,-3 0-7,-5 0 0,-1 1 0,-7 2 4,-6-1-7,-3-1 3,-8 1 0,0 1 8,-3 0 9,0 0 11,0 0 16,0 0-38,0 0-1,-11 0-5,-6 12 0,-3 7 3,-1 4 2,3 3-5,6-1 0,5 1-1,4-3-4,3-4-4,0-2 9,3-4-4,10-2 0,7-6 4,5-5 3,5 0 5,-1 0-5,1-15-3,-5-3-10,-8-4 1,-5-2 3,-10-2-3,-2 2-10,0-2-36,0 4 15,-12 1 4,-3 4 34,0 4 2,1 2 2,7 4 14,1 2-6,5 2-3,1 2 12,0 1-19,0 0-2,3 0 2,14 0-6,3 1 6,5 2 0,7 0 6,-2-3-6,2 0 0,0 0 0,-4 0-6,-3-6 6,-2 0 0,-7 0-8,-1 1 13,-8 3-5,0 2 0,-7-2 2,0 2 11,0 0-13,0 0-4,0 7 3,0 13 1,0 3-4,0 3 9,0-1-5,0-1 35,0-1-33,10-5 8,0-5-7,1-3-3,4-6 0,0-3 1,4-1 5,5 0 21,0-14-23,0-4-3,-5-1 5,-4-4 0,-2 1-2,-7-2-4,0 3 6,-1 3 1,-4 6-5,-1 4 3,0 5 35,0 2-28,0 1-1,0 0-11,0 0-14,0 12 0,0 6 15,0 1-1,0 2 0,3-1 0,6-2-1,0-3-1,0-3 2,1-3 4,-1-3-4,2-3 0,4-3 10,0 0-8,3 0 23,1-6-13,3-11-8,2-4 9,3-2-8,0-6-5,-2-3 0,-2-2 7,-1-7-11,-4-2 4,-3-3 0,-4 1 0,-6 3 2,-5 4-2,0 8 0,0 7 8,-4 7-8,-4 7 13,4 5-5,1 2 9,1 2-17,-2 5-5,-4 23-3,0 14-4,-1 12 10,4 10 0,0-2 2,4-4 5,1-5-1,0-8-4,3-9 0,12-5-11,6-8-42,1-7-36,1-6-103</inkml:trace>
  <inkml:trace contextRef="#ctx0" brushRef="#br0" timeOffset="107508.0855">19735 12230 17,'0'0'354,"0"0"-347,0 0-4,0 0 4,0 0-1,0 0 36,-94 0-24,69 3-7,-1 5 59,0 2-49,0 2-11,5 5-8,2-1 2,4 1-4,5 1 0,2 0 0,2-1 5,4-3-3,-1 0-2,3-2 0,3-3-6,11-1 6,7-2 2,-1-3-1,5-3 20,5 0 3,6-13-17,5-9-7,-2-5-19,-5-2 18,-9 0-14,-7 1 15,-9-2-4,-6-1 4,-3-4 0,0-3-1,0-3-1,0 1 1,-3-1 1,-9 4 0,0 5 16,0 6-3,2 11 44,3 7-6,2 3-36,4 4 19,1 1-34,0 0-8,0 22 2,0 13-13,0 14 19,12 6 0,8 0 4,7 0-10,0-5 6,6-4 0,-2-10-5,2-5 4,4-5-29,-1-7-41,-1-11-132</inkml:trace>
  <inkml:trace contextRef="#ctx0" brushRef="#br0" timeOffset="108291.1554">19084 12470 75,'0'0'74,"0"0"-47,0 0 29,0 0-7,0 0-18,0 0-17,-4 0-14,4 0 0,9 0 10,9 0 6,9 0 20,7 0-33,11 0 2,4-5 2,8-3-7,-5-2-41,-3-2-55,-10 1-132</inkml:trace>
  <inkml:trace contextRef="#ctx0" brushRef="#br0" timeOffset="109867.481">21182 11770 286,'0'0'78,"0"0"18,0 0-49,0 0 18,0 0-40,0 0-18,0-10-14,0 26-2,0 15 9,0 10 18,0 5-14,0 4 2,0-3-6,0-2 13,-1-4-13,-1-6 0,2-1 2,0-4-5,-2-3 7,1-3-4,-3-3 0,2-5 6,1-2-12,-1-3 6,1-4 0,1-4-2,0-1-7,-2-2-9,2 0 12,-1 0 2,1 0-14,-2-12 18,2-6-14,0-2 0,0-3 7,2-1 7,9 1-1,2 0 0,0 4-1,2 3 4,-3 4 14,3 2 16,-3 0-26,2 5-6,0 3 0,1 2 0,-2 0-16,3 6 16,-2 11 0,0 5-7,-6 4 7,-6 1 0,-2 0-4,-3-1 11,-16-4-7,-5-1 3,0-5 1,2-5 7,1-3-2,7-4-9,1-4 0,4 0-11,3 0 0,0-12-24,5 1 5,1 0 23,0 0-4,0 2 11,13 3 0,1 0 1,2 1-10,2 2 9,4 2 0,2 1 1,4-1 8,5-1-9,3-1 0,4 0 6,5-2-6,-3-2 0,-1 1 0,-8 0 6,-10 0-1,-7-3-5,-4-2 0,-2-1 9,-4-4-3,-3-2-6,-3-2 4,0 2 20,0 3-19,-10 3 15,-3 6 0,-1 3-7,-1 3-18,-3 0 5,3 18 0,0 8-10,2 4 8,6 1 2,1-2-1,6 1 13,0-4-14,0-1 2,16-4 0,8-4-3,6-7 10,4-6-7,5-4 0,3 0-44,-4-11-72,-6-6-202</inkml:trace>
  <inkml:trace contextRef="#ctx0" brushRef="#br0" timeOffset="110578.0864">22158 12093 305,'0'0'2,"0"0"2,0 0 4,0 0-4,0 0 20,0 0-6,-84-18-6,67 20 43,0 11-38,-2 5 7,-2 4-10,3 5-14,0-2 24,4 0-16,4-2 7,6 0 4,2-4-9,2-1-10,2-3 0,15-3 6,9-3-5,5-4 3,6-5 7,7 0 22,2 0-33,2-12-10,-2-5-47,-3-1-116,-7-2-143</inkml:trace>
  <inkml:trace contextRef="#ctx0" brushRef="#br0" timeOffset="111897.3425">22560 12087 156,'0'0'45,"0"0"-42,0 0 48,0 0-18,0 0 2,0 0-8,-91-1-26,80 11 23,0 5-10,2 0 1,-1 5 2,2-2-11,4 1-6,2 0 2,2-3 11,0-2-10,6-3 0,8 0-2,5-5 13,4-2-8,2-2 17,-1-2-23,0 0 11,0 0-18,-8-3 7,2-7 0,-7-2-7,-4-4-10,-4-2 11,-3-4-13,0-1-43,-9 1 34,-6 1-8,3 3 32,0 4 4,6 4 3,3 1 15,3 3-6,0-2-11,0 1 29,8 1-20,5 1-9,2 3-2,6 2 6,1 0-5,4 0 14,2 5-2,-3 7 3,-2 6-13,-5 0 0,-1 3 24,-4 0-20,-3 0 4,-6-1-8,-2-1 2,-2-1 16,0 0-9,0-2 15,0-6-10,0-1-10,0-5-6,0-4 0,0 0 4,0 0-7,0 0 9,0 0-6,6 0 24,6-13-22,6-5-4,2-3-8,3-2-23,2-1 32,-5 3-6,-4 5 7,-3 7 3,-5 2 1,0 6-5,-4 1 1,5 0-8,-2 0 2,-1 6 0,2 7 6,-2 4-5,-3 0 5,-2 0 0,-1-1 0,0-1 0,0 0 19,0-4-8,-1-4-7,-2-1 2,1-4 2,-1-2-8,3 0 4,0 0 1,0-5 22,0-13-19,11-5-5,2-2-6,3 0-1,1 0 1,1 2-2,1 4-19,-2 2 21,5 6-14,-1-2 7,0 8 2,0 3-5,-5 2 11,0 0 1,-2 13-18,-1 7 16,-1 4 3,0-3 0,-3 5 3,2-4 3,0-2-6,3-2 0,1-6 4,4-5 0,4-2-2,3-5 12,3 0-1,4-5-3,1-13-8,0-1-2,-4-5 5,-5-1 3,-6-3 1,-3-2-1,-7 0 3,-6-2-8,-3 4-3,0 2 0,-6 7 4,-6 6 2,-1 8 4,-1 5-7,1 0-3,-2 18-16,1 10 15,5 4-3,6 1-1,3-3 3,0-1 4,9-7-1,11-2-1,5-5 0,6-6-1,7-6 1,5-3-77,-1 0-26</inkml:trace>
  <inkml:trace contextRef="#ctx0" brushRef="#br0" timeOffset="116331.1231">9741 14824 87,'0'0'29,"0"0"15,0 0 29,0 0-19,0 0 4,0 0-3,0 0-35,31 34 7,-19-34-9,3 0-11,4 0 28,6-3-3,1-10-20,4-4-3,0-2-2,-2-2-8,-4-4 1,-4-1-4,-6 1-4,-4-2 8,-2-2 0,-5 1-1,1-5-4,-1-3-3,0-5-3,-1 1 11,-1-1-4,1 0 6,-2 4-2,0 1 1,0 2 5,0 2-6,-3 4 0,-5 4 2,1 5 24,-1 2-21,1 6 17,1 2 0,3 5-17,0 2 0,3 2-5,0 0-8,0 0 1,-3 14 3,-3 18 4,-3 12-5,3 9 16,3 5-22,2 2 11,1 0 0,0-2 6,6-5-6,7-8 5,-1-7-5,7-8 0,-2-7-4,1-4 3,0-5 1,-2-4 3,2-5-3,1-4 0,2-1 3,3 0-3,-3-3-40,0-7-76,-9 2-150</inkml:trace>
  <inkml:trace contextRef="#ctx0" brushRef="#br0" timeOffset="117996.0941">10470 14524 192,'0'0'38,"0"0"18,0 0 20,0 0-44,0 0-9,-86 65-12,75-41-6,2-3 32,5-2-14,1-2-13,3-3-10,0-4-4,0-1 1,8-6 1,6-3 2,5 0 15,4 0-10,7-11 7,-3-4-12,-4-3-25,-5 1-10,-7-3-27,-4 0-4,-5-1 21,-2 3-37,0 5 78,0 0 4,-9 6 30,1 3 50,-2 0-33,4 3-36,3 1 18,0-2-12,1 2 17,2 0-3,0-1-31,0 1-14,0 0-11,0 0 25,3 0 0,8 0 2,2 0 2,-2 0 1,2 0-1,-4-2-4,2 2 0,0-1 0,-2 1-2,-3 0 4,0 0-2,-1 0 0,-2 0-3,4 0 3,-1 0-4,-4 0 4,-1 0 0,1 0 4,-2 0-4,0 0 20,0 0-7,0 0 39,1 0-16,2-6-19,2-2-7,0 1-10,-2-1-3,-1 4 3,-2 1-31,0 3 30,0-2-16,0 2-9,0 0 24,0-1 4,0 1 0,0 0-1,-3 0 5,3 0-6,0-2 0,0 2-27,0 0 17,0 0 2,0 0 8,0 0-7,0 0-5,-4 0 6,-2 0-3,1 0 9,1 5 2,1-1-2,3-2-2,-2-2 1,2 0-10,0 0 6,0 0-4,0 0-22,0 0 10,3 0 9,8 0 12,0 0-4,6 0 3,2 0 0,-2-2 1,10-1-1,1 2-1,3-2 4,2 0-2,0 2 0,-3-1 4,-5 2-8,-4 0 0,-6 0 4,-2 0-2,-5 0 2,-2 0 0,-2 0 2,-2 0 4,-2 0-6,0 0 24,0 0 31,-2-2-12,-10-2-41,-4 1 5,-1 1-7,1 2 5,-2 0-11,-1 3 6,0 12-3,2 1-1,2 0 8,5-3-3,5 0-1,5-3-12,0 1 10,0-2-1,3 0-13,9-2 9,3-2 1,0-2 6,4-3-6,1 0-18,-4 0-20,0-2 12,-5-7-12,-2-3 5,-2 2 27,-5-1 12,-2 5 16,0 2 36,0 4 32,0 0-5,0 0-44,0 0-35,0 13-15,-3 13 15,-6 8 17,0 6-16,1 3 39,0 4-31,0-1-5,1-2 15,-2-4-19,0-3 4,0-5-4,0-7-1,-3-6 1,5-5-1,-3-7 1,4-3 13,-1-4-13,1 0-1,3-11-20,3-10-37,0-3 58,0 0 11,15-3-7,2 1-5,2 2 5,2 1-8,4 4-16,-1 2-119,-2 2-74</inkml:trace>
  <inkml:trace contextRef="#ctx0" brushRef="#br0" timeOffset="118599.1571">11252 14651 32,'0'0'346,"0"0"-332,0 0-14,0 0 4,0 0-8,0 0-6,-2 18 10,14-13 24,-1 3-9,2-3 5,2-2 7,6-3-16,-2 0 32,2 0-25,0-2-17,-3-7 9,-5 0-10,-2-2 0,-7 3-3,-4-3-9,0 2 12,0 0-25,-4 0-14,-10 5 36,-5-1-5,3 5 8,-1 0 0,-2 0 1,2 12-1,0 4 5,1 5-3,5 3 35,5 2-22,3 0 10,3-4 11,0-1-29,0-3 11,13-4-7,2-4-9,2-3 10,3-7-8,7 0-2,6-3-2,1-15-45,-2-4-173</inkml:trace>
  <inkml:trace contextRef="#ctx0" brushRef="#br0" timeOffset="121271.6615">11942 13788 180,'0'0'82,"0"0"-18,0 0-9,0 0-8,0 0 13,0 0-59,0 0 2,2 39 31,1-7-6,0 8 14,0 7-13,-3 7-16,0 9 21,0 1-27,0-1-4,0-4 3,0-8 2,0 0-9,0 0 1,0 1 0,-3 1 1,-3-1 0,3-4-1,-2-7 0,0-4 11,2-7-20,0-7 9,0-5-12,3-6-19,0-6-99,0-6-92</inkml:trace>
  <inkml:trace contextRef="#ctx0" brushRef="#br0" timeOffset="121962.3775">12356 13867 7,'0'0'96,"0"0"-64,0 0-20,0 0 2,0 0 18,0 0 56,0 95-56,3-54 5,7 3 16,2-2-14,4-3-5,4-6-15,4-6-13,4-6 7,2-2-8,4-6-5,2-5 2,0-7 15,0-1-15,2 0 4,-3-15-6,-4-3 10,-4-5-3,-6-2-7,-2-6 0,-5-4 11,-2-3-9,-5 0-2,-2 5 1,-5 0-6,0 5 1,0 2-18,-2 5-21,-8 6-56,-5 6-44,1 3-118</inkml:trace>
  <inkml:trace contextRef="#ctx0" brushRef="#br0" timeOffset="122388.5833">12547 13926 156,'0'0'82,"0"0"-82,0 0 0,0 0 5,0 0 21,0 0 55,35 103-22,-32-55-20,0-1 18,-1-1-43,-2-4 5,0-5-17,0-1 13,3-1-17,-3-1 2,0-1 0,0 0 5,0-1-1,0-4-4,0-5 0,0-7-16,-3-5-12,0-8-66,3-3-157</inkml:trace>
  <inkml:trace contextRef="#ctx0" brushRef="#br0" timeOffset="124173.5906">13275 13701 143,'0'0'93,"0"0"-35,0 0-26,0 0 21,0 0-34,0 0-19,-27 46 30,7-8-12,0 2 11,-1 2 9,6 4-35,0 2 23,3 2-21,3 1 6,2 0-3,4-3 0,3-4-13,0-2 5,6-6-4,12-3-3,2-1 7,0-5 0,1 2 7,-2-4-7,1-5 0,3-5-36,4-11-85,1-4-62</inkml:trace>
  <inkml:trace contextRef="#ctx0" brushRef="#br0" timeOffset="124676.3317">13660 13899 134,'0'0'78,"0"0"-65,0 0 38,0 0 0,-88 44-27,76-11 33,4 5-12,4 1 1,4-1-5,0-5-39,0-5 2,9-7-4,9-3 0,3-4 0,6-8 6,2-5 7,4-1-2,-1 0-1,-4-13-10,-4-2 0,-5-8-1,-5-4-7,-7-1 8,-5-8-4,-2 1-2,-3 0-8,-14-1 8,-4 3-15,-1 4-6,1 5 14,0 6-36,2 8-79,1 4-181</inkml:trace>
  <inkml:trace contextRef="#ctx0" brushRef="#br0" timeOffset="125155.0898">13883 13710 295,'0'0'52,"0"0"-33,0 0-19,0 0-6,0 0 6,0 0 36,91 68 10,-59-32 6,-5 1-33,-5 2 10,-1 2-19,-5 4-7,-2 2 12,-5 3-10,-2 2 5,-7-1-1,-4 2 0,-20-3-9,-12-2 0,-3-5-7,-1-5 5,6-6-44,1-10-39,4-9-97</inkml:trace>
  <inkml:trace contextRef="#ctx0" brushRef="#br0" timeOffset="126064.0144">14389 13827 76,'0'0'113,"0"0"-105,0 0-8,0 0 8,0 0-2,0 0-3,0-2 1,8 2-4,4 2 18,1 4-13,2 2 3,6-1-6,4 1 5,5 1-4,5 0 0,-2 0-1,-2 2 0,3-3 0,-10 3-2,4-5 0,-5 1 0,-6 1 0,-5-3 0,-3 0 0,-2-3-1,-3-1 5,-3 1-4,1 1 0,-2-3 0,1 2 6,2-2-6,-1 1 19,-1 1 1,-1 0-18,0 4 17,0 2 2,0 1-7,-7 5 19,-8 2-5,-5 5 12,-4 6-6,-1 1-21,-3 1 9,3 5-22,-2-1 4,-1 0 14,2-1-18,0-2 0,1-3 1,4-2 4,5 0-10,-3-1 4,6-5 1,2-2 1,6-6-1,4-6-59,1-3-77,3-2-137</inkml:trace>
  <inkml:trace contextRef="#ctx0" brushRef="#br0" timeOffset="126884.0368">15268 14158 34,'0'0'306,"0"0"-223,0 0-47,0 0 1,0 0-6,0 0-24,17-2-2,9-5 7,10-4 13,6 3-13,1-5-3,-2 6-14,-4 1 5,-12 6-31,-5 0-43,-13 0-128</inkml:trace>
  <inkml:trace contextRef="#ctx0" brushRef="#br0" timeOffset="127087.1043">15346 14316 217,'0'0'9,"0"0"28,0 0 32,0 0-12,0 0 4,91 17-31,-47-17-16,1-11 4,1 2-18,-10 2-18,-11 2-63,-9 5-120</inkml:trace>
  <inkml:trace contextRef="#ctx0" brushRef="#br0" timeOffset="130271.1076">16759 13782 135,'0'0'51,"0"0"-6,0 0 20,0 0 17,0 0-21,0 0-14,-14-54-2,8 51-31,-3 3-10,0 0 1,-4 0-3,-7 0-4,0 12 0,-3 11 2,2 6 1,-3 6-1,1 1 0,1 5 8,3 1-6,7 5-2,3-1 0,6 4 2,3-3 9,0-5-11,10-6 5,13-6-10,4-6 12,3-6-7,3-3 0,-2-9 7,5-6-1,5 0 6,1-4 1,2-16-3,-4-6 0,-9-3-10,-4-3 0,-7-6 2,-6-4-1,-5-1-1,-7-9 0,-2 4 0,0 4 2,-15 5-4,-11 9-3,-5 3 1,-5 3-7,-1 9 5,3 5-20,4 10-21,7 0-77,6 0-77</inkml:trace>
  <inkml:trace contextRef="#ctx0" brushRef="#br0" timeOffset="130717.106">17239 13993 280,'0'0'58,"0"0"-56,0 0 15,0 0 16,100-15-6,-61 13-5,2 2-20,-2-1 0,-4 1 14,-4 0-14,-4 0-1,-4 0 2,-3 0-3,-1 4-4,-2 0-63,-2 1-50,-3 0-48</inkml:trace>
  <inkml:trace contextRef="#ctx0" brushRef="#br0" timeOffset="131034.1101">17441 13880 116,'0'0'131,"0"0"-130,0 0-1,0 0 69,0 0-15,-8 92-6,8-59-21,0-2-27,0 0 17,0-4-15,0-7-1,0 3 6,0 0-7,0-2-4,0 0-9,1-5-53,6-2-48,3-2-25</inkml:trace>
  <inkml:trace contextRef="#ctx0" brushRef="#br0" timeOffset="131471.1172">18201 13804 147,'0'0'97,"0"0"-26,0 0-46,0 0-16,-101-20-1,66 20 7,-2 10 3,1 10 8,4 5-18,0 7-4,1 7 33,0 8-29,-1 5 44,2 2-3,5-4-28,7-5 19,6-7-38,9-6-1,3-7 9,0-4-10,21-5 0,7-5 0,8-5 1,5-6-1,2 0 0,-6 0-27,-3-1-25,-7-4-86,-9 1-28</inkml:trace>
  <inkml:trace contextRef="#ctx0" brushRef="#br0" timeOffset="132752.1291">12416 15287 357,'0'0'72,"0"0"-55,0 0 61,0 0-33,0 0-15,0 0-27,1 11 5,-1-10-7,0-1 4,0 2-3,0-1-2,0 1-3,0 4-43,0 0-106,-3 2-71</inkml:trace>
  <inkml:trace contextRef="#ctx0" brushRef="#br0" timeOffset="133035.1137">12066 15644 230,'0'0'21,"0"0"14,0 0 41,0 0-9,0 0-7,0 0-41,-1 1 4,1-1-23,0 0 4,0 0-11,0 0 7,4 0-4,13 0-18,7 0-91,3-6-129</inkml:trace>
  <inkml:trace contextRef="#ctx0" brushRef="#br0" timeOffset="133284.0574">12732 15710 396,'0'0'186,"0"0"-186,0 0-8,0 0 8,0 0 1,0 0 7,0 2-8,6-2-98,1 0-47,-1-6-53</inkml:trace>
  <inkml:trace contextRef="#ctx0" brushRef="#br0" timeOffset="134072.9884">14240 15331 5,'0'0'127,"0"0"-97,0 0 0,0 0 33,0 0-7,0 0-30,-84-39 1,74 39-13,1 0 4,-4 4-18,-8 14 4,-6 6 6,-6 8-5,-4 5 9,-5 5 12,3 1-18,7 2 29,2 1-2,6 2-29,12-4 34,6-2-18,6-5-12,0-4 18,9-5-25,15-5 4,7-5-7,11-4 0,7-7 11,5-4-9,-5-3 4,-1 0-3,-8 0-3,-7-3-14,-3-7-29,-5-1-81,-8-2-112</inkml:trace>
  <inkml:trace contextRef="#ctx0" brushRef="#br0" timeOffset="134482.1066">14753 15481 217,'0'0'122,"0"0"-117,0 0 70,0 0-55,0 0-20,0 0 41,60 5-18,-32-5 18,7 0-18,2 0-22,8 0 17,-2-7-16,-1 2-4,-7 0-11,-10 4-65,-8 1-52,-8 0-51</inkml:trace>
  <inkml:trace contextRef="#ctx0" brushRef="#br0" timeOffset="134728.1202">14835 15666 98,'0'0'66,"0"0"-56,0 0 22,0 0 42,0 0-16,0 0 17,91 4-48,-56-15-17,-1 1 16,-3-1-22,-1 4 2,-6 3-6,-4 1-6,-4 2-58,-4-1-88</inkml:trace>
  <inkml:trace contextRef="#ctx0" brushRef="#br0" timeOffset="137383.3685">15796 15695 214,'0'0'12,"0"0"-8,0 0 1,0 0 7,0 0 33,0 0 16,69 29-1,-47-29-11,2 0-18,-1-4-9,0-6-1,1-4-12,3-4-6,-2-3-3,4-2 0,-2-5 6,-2 1-4,-1-3-2,-5-1 0,-4-3-1,0-3 0,-3-4-5,-3-2-2,-4-6 0,-4 1 7,-1 1 1,0 2-4,-10 6 1,-6 3 1,-3 3 4,4 4-2,0 7 10,3 4-9,1 3 4,3 7 3,2 2-3,1 4-5,1 2 0,-2 0-8,-1 3 2,1 15 6,-2 10 0,7 8-1,1 10-10,0 10 11,0 7 8,3 2-3,4-2 24,4-10-24,2-8-2,-1-8-3,3-8 6,1-3-10,4-3 4,1-5 0,3-2 1,2-4 0,3-4-1,1-4 6,1-4 0,-1 0-6,-5 0 0,-3 0 7,-5-9-1,-1 0-5,-4-5 2,0 0-3,-2-3-4,-2-4-10,-3 1-10,-5-1 4,0 3 0,0 2 0,-2 2 20,-6 5-2,1 3 1,-2 5-5,0 1-2,0 0 3,-3 1-3,5 14 8,1 2 0,3 3-2,3 0-6,0 1 8,0 0 0,4-1 4,8-3 15,2-4-14,-1-1 4,5-2 1,-3-6-1,3-1-12,-5-3 3,7 0 0,-5 0 10,1-7-10,1-10 8,-6 0-2,-6-1 2,-4-2-16,-1 1 5,-1-1-13,-11 2 3,-4 0-13,-1 5 26,-1-1-4,1 5 4,0 2 0,2 1 0,5 2 2,3 3-1,6-1-1,1 2 5,0 0-5,0 0-9,0 0-6,12 0 13,9 0 2,6 2 5,1 1 1,3-1 6,2-1-6,3-1 1,1 0-7,2 0 0,0 0 5,-5 0-8,-3 0 3,-5 0 0,-4 0-1,-4 0 1,-9 0 0,-3 0 0,-6 0 0,0 0 0,0 0 0,0 0 10,0 0 7,-1 0-8,-7 0-3,1 2-6,-1-1 0,1 2-3,-1 1 9,1 1-6,1-2 0,-3 2 0,3-2-1,0 0 1,3-1-1,1-2-4,2 0 5,0 2-6,0-2-3,5 0-30,9 0 35,0 0 2,0-6-4,-7-1 6,-4 0 2,-3 4 3,0 1-5,0 2 7,0 0-1,0-2 13,0 2-12,-7 0 0,2 0-6,4-1 7,1 1-4,0-2 1,0 2-10,-2 0 1,2 0 4,-4 0-7,-2 0 7,-7 0 0,-1 6 2,-2 5-2,1 0-2,-1 3 0,2 2 2,3-2-5,3 3 5,3 1 0,4-5 2,1 1 0,0-4-4,0 0-4,0-4 4,7-2 0,6-4 4,1 0 1,4 0 10,0-4-4,-2-7-6,-2-1-3,-7 0 3,-3-3 13,-1-1-14,-3-2 0,3 4-2,-1 2 2,-2 6-2,1 3 5,-1 1 11,0 2 0,0 0-16,0 6-11,0 15-1,0 7 24,0 4-7,0 8 9,0 7-3,0 3 19,0 3-12,-7-1 1,-9-5-12,-3-3 2,-1-4-9,-2-6 0,2-4 2,1-6 0,3-9 2,6-4-1,3-10-3,4-1 0,1-4-9,2-18-26,0-2-2,0-4 31,14-2 10,8-4-4,6 0 0,5 1-8,3 0-24,0 4-6,-3 3-35,-8 5-27,-6 2-107</inkml:trace>
  <inkml:trace contextRef="#ctx0" brushRef="#br0" timeOffset="137964.1006">17252 15582 415,'0'0'0,"0"0"-11,0 0 1,0 0 10,0 0 0,0 0 12,45 20 17,-22-20-5,5 0-22,-4-6-1,-2 0 9,-7-1-9,-3 2 1,-6-1 2,-2-1 3,-1-1-7,-3-3 0,0-1-24,0-2 17,-4 2-22,-12 2 3,-1 2 17,-4 5-20,-2 3 26,-2 0 3,2 6 1,0 12 48,7 5-26,2 4 27,8 2 4,6-1-25,0-1 10,0-1-34,10-5-4,6-4 17,3-6-16,4-3 3,6-8-5,6 0 0,5 0-48,-1-15-173</inkml:trace>
  <inkml:trace contextRef="#ctx0" brushRef="#br0" timeOffset="138730.1133">17720 14912 344,'0'0'53,"0"0"-53,0 0 1,0 0 3,0 0 9,0 0-9,0 77 50,0-32-11,0 8 0,0 2-33,3 6-4,4 1 19,-1-2-25,1-1 0,1-7 31,0-5-23,0-5 4,0-5-12,-1-5 7,0-5-3,-2-7-3,1-7-2,-2-7-29,-1-6-86,1 0-114</inkml:trace>
  <inkml:trace contextRef="#ctx0" brushRef="#br0" timeOffset="141714.4154">18206 14881 153,'0'0'72,"0"0"4,0 0-2,0 0-33,0 0 26,0 0-22,-21-18-41,20 18 43,-1 0-40,1 0 3,1 0 2,-4 0-12,0 3 0,-5 13-4,-3 10 6,2 7-12,0 5 10,4 5 0,2-1 7,4 1-1,0-4-8,6-2 2,12-2-6,7-8 6,4-3 0,-1-9 3,5-5 6,1-6 0,5-4-1,6-5-8,1-15 11,3-3 3,-5-6-14,-1 0 0,-9-4 5,-3 0 2,-2 0-7,-7-5 0,-1 1-32,-3-2 31,-6 0-25,-7 2 4,-5 7-6,0 7-70,-4 9-22,-6 3-83</inkml:trace>
  <inkml:trace contextRef="#ctx0" brushRef="#br0" timeOffset="142203.7616">18425 14982 4,'0'0'252,"0"0"-190,0 0-41,0 0-21,0 0 0,0 0 3,-1 75 30,-2-33 21,-2 6-15,4 2 1,-2 4 1,-1 0-30,1-3 12,0 0-12,-2-7-11,-1-3 22,1-7-21,2-5 5,0-5-4,0-3 2,2-7-8,-1-5-29,2-9-165</inkml:trace>
  <inkml:trace contextRef="#ctx0" brushRef="#br0" timeOffset="143185.1112">19167 14705 285,'0'0'34,"0"0"3,0 0-31,0 0 34,0 0 6,0 0-13,-50 91 6,39-58-11,0 4-21,0-3 32,0 4-25,2 1-5,-2-1 3,-2 4-4,1 0-8,-3 5 2,4 4 3,4-3 14,5-1-19,2-5 0,0-5 4,15-3-4,6-9 0,6-2-11,7-11-55,5-9-35,4-3-141</inkml:trace>
  <inkml:trace contextRef="#ctx0" brushRef="#br0" timeOffset="143646.1054">19507 14969 195,'0'0'28,"0"0"-10,0 0-5,0 0 6,0 0 26,0 0-20,-64 7-8,55 11-2,1 4-9,-1 5 10,6 4 8,3 0-21,0 2 27,0-1-17,9-1 1,0-6-1,5-6-5,0-4-5,9-9 0,2-4 0,9-2 22,5-6-15,-3-16-1,-3 0 1,-6-2 0,-7-3-10,-4-1 0,-9-4 6,-5 0-14,-2-3-2,-9-1-5,-17 5 3,0-1-10,-4 7-31,2 5-76,3 3-117</inkml:trace>
  <inkml:trace contextRef="#ctx0" brushRef="#br0" timeOffset="144199.1271">19871 14768 99,'0'0'30,"0"0"34,0 0-27,0 0 37,0 0 4,0 0-20,10-26-13,-9 25-17,-1 1-17,0 0 17,0 0-25,2 0-2,3 0-1,2 10-12,4 13 8,3 6 4,-1 7 0,0 4 2,-4 5 0,0 4-2,1-4 7,-2 0-4,-4-1-4,-2-2 1,-2 4 0,0-2 20,-14-3-10,-8-7 2,-8-4 1,-4-4-6,-5-5-2,-7-3-5,1-4-19,0-7-16,5-7-153</inkml:trace>
  <inkml:trace contextRef="#ctx0" brushRef="#br0" timeOffset="145131.075">20304 14858 144,'0'0'100,"0"0"-40,0 0-32,0 0-20,0 0-5,0 0 3,46 2 22,-11 5-13,6 2-7,-1 2 11,-1 0-10,-5-3-9,2 2 11,-2-3-7,2 0-7,1 1 3,-6-4 0,-3 1 5,-9-2-5,-8-2 0,-4 1-3,-6 0 3,-1-2-1,0 1-1,0 2 2,0 1-3,0 4 6,-3 4 0,-8 2 10,-5 4-7,-3 4-6,-5 2 0,-4 5 1,-5 6 5,2 4-4,0 3-2,-2 0 33,-2-1-22,2-5 1,2-6-12,3-4 0,4-5 13,6-6-13,0-2-11,6-4-34,4-3-82,3-3-105</inkml:trace>
  <inkml:trace contextRef="#ctx0" brushRef="#br0" timeOffset="146336.7088">13551 14966 87,'0'0'80,"0"0"-42,0 0 9,0 0 33,0 0-11,0 0-25,1-8 22,-1 8-33,0 0-19,0 0-11,0 0-3,3 0-6,0 3-10,-1 12 16,3 4 5,-3 5-2,1 8-3,2 4 15,1 5-14,1 8 12,5 4-13,-3 6 3,3 1 10,0-3-12,-5-3 0,-1 1 0,0-5 5,-1 0-10,-2 0 4,-2-5 0,-1-4 6,0-6-5,0-4-1,0-2 7,-4-5-7,1-2 0,0-1-10,1 0-28,1 0 36,-1-1-17,2 0-1,0-7-30,0-2-88,0-7 22,-1-4-60</inkml:trace>
  <inkml:trace contextRef="#ctx0" brushRef="#br0" timeOffset="148527.1243">13548 14953 136,'0'0'36,"0"0"-35,0 0 36,0 0 11,0 0-5,0 0-8,70-6-7,-54 4 5,2-1-24,6 1 5,6-1-14,4-4 6,5 0 2,1 3-6,1-4 2,-1 5-4,0 1 1,-1 2-3,0 0 0,1 0 2,5 0 3,1 0 2,5 0-5,4-3 0,6-1 2,2-1-2,3-1 0,-2-1-23,0 1 21,-1-2-24,-5 2 25,-6 2-10,-9 2 8,-5 2 3,-4 0 0,-6 0 0,5 0 2,1 0-2,7-1 1,4-1-3,5-4 5,2 2-4,-1 1 1,3-2 0,-2 2 1,-4 0-1,1 2 0,-6 1 9,3-2-5,-4-1 5,1 2-3,-1-2-5,3-2 14,4 2-10,3-1-3,3-1 11,1 2-12,1-2-2,-2 4 1,-2 1 0,-5 0 7,-2 0-5,-4 0 0,-3 0-2,1 0 6,-2 0-7,5 0 1,0 0 0,2 0 2,1 0-2,-3 0 0,-1 0 0,0 0 3,-3 0-7,1 0 4,3 3 0,4-3 6,3 0-6,7 0 0,-1 0-3,-3 0 6,2 0-7,-3 0 4,1-2 0,2-2-2,-2 1 8,2-1-6,1 0 0,-2 0 1,1 1-2,0-2 1,-3 3 0,-3-2-2,4 1 2,-3 0 0,3-1 0,0-1 2,1 1-4,-2-3-3,2 5 1,1-4-3,3 1-4,3-1 3,-1-1 3,-2 2-5,-2 0 6,-1 0-2,3 0 4,-1-1-2,-1 0 6,1 2-2,-3-1 0,1-1 2,2 1-4,4 0-1,-2-1 3,4 1 3,-2 0-3,0 2 0,-2 1 2,0-1-2,2-1 0,1 1 0,2-1 0,1 1-4,0 0 6,-3-2-2,1 2 0,1-1 4,-1-1-8,0 2 1,-2 2 3,-2-1 1,-2 2-1,-2-1 0,-5 1 0,-3-2 3,-3 2-4,-3 0 1,-1 0 0,-1-1 1,1-1-1,-2 0 0,-2 1 0,0-2 1,-4 0-2,1 0 1,2 2 0,1-1 1,2 1 0,1-3-1,-2 4 0,-4-1 0,-2 1 0,-4 0 0,-2 0-2,-2-1-1,-7 1 5,1 0-2,-4 0 1,-1 0 0,-3 0-2,-3 0-3,-3 0-1,0 0-1,-3 0 3,0 0 3,2 0-4,0 0-2,0 0 6,-2 0 0,0 0-5,1 0-1,-1 1 4,0 2 2,0 0 4,0 3 0,0 0-4,0 2 0,0 1 1,0 1 7,-3 2-1,-4 3-7,-1 4 0,2 3 4,-3 2-4,-1 5 0,0 1 1,0 3 20,0 0-14,0 0-7,2 3 12,-2 2-8,1-1-2,1 0-2,1 2 5,1-3-5,2 2 1,2 2 0,2 2 10,0 4-9,0-4 3,0 0-5,-1-2 0,-1-2 1,1-2-1,-2 2 2,1-3-1,1-3 1,-2 3-2,-1-3 0,3-2 1,-1-6 0,2-4 0,0-4-1,0-3 0,0-2-6,0-1-1,0 0-3,0-1 4,0-2 2,0-1-70,-7-4-100</inkml:trace>
  <inkml:trace contextRef="#ctx0" brushRef="#br0" timeOffset="150775.1378">13663 16127 97,'0'0'39,"0"0"-32,0 0 28,0 0-8,0 0 9,0 0-6,3 0-13,10 0 20,6 0 9,7 2-8,0 1 3,0 0-30,4 1 1,3-1-4,1 0-3,6 0 27,1-3-22,3 0 0,-2 0 1,0 0-5,-2 0-8,-1 0 2,3 0-1,1 0-2,-1 0 3,3 0 0,1 0 3,2 0 0,5 0-3,3 0 0,5 0-1,6-6-7,3-1 8,6-3 0,-4 2 2,-5 0 2,-4 3-4,-8 2 0,-5 3 2,-3 0-4,-4 0 2,2 0 0,-2 0-1,0 0 4,3 0-3,-1 0 0,3 0 5,1-5-8,3-3 3,-2 2 0,-4 0-10,-6 3 10,-7 1 0,-2 2 0,-2 0-2,-1 0 2,2 0 0,3 0 1,3 0-5,7-3 2,6-1 2,3-2-1,6 1-5,-1 2 6,0 0 0,-3 3 3,-1 0-9,1 0 11,-1 0-5,2 0 0,0 0-2,1 2-1,4-1 3,0-1 0,7 0 5,5 0-4,3 0-1,3 0 0,0 0 4,-4 0-8,-1 0 4,-4 0 0,-3 0-6,-4 0 11,-2 0-5,1 0 0,0 0 1,0 0-4,1 2 3,-3-2 0,-1 1 2,2-1-1,1 0-1,3 0 0,5 0 5,0 0-7,-3 0 2,-5 0 0,0 0-6,-1-3 12,-1-3-6,1 2 0,-2 1-2,0-2-2,2 0 4,-1 1 0,4 0 3,-2-1 1,0-1-4,-3 3 0,-5-1 0,-2 1 0,-4 1 0,-5-1 0,2 0-3,2 0 9,2-1-6,2-2 0,4-1-4,-3 1 1,1-3 3,0 0 0,0 1 5,-3 0-4,-3 1-1,-4 2 0,-6 0-2,-4 1-3,-3 1 5,1-1 0,0-1 1,0 0 5,1-1-6,4 0 0,-2 0 4,2 0-15,-1 2 11,-5 1 0,1 0 8,-5-1-3,0 1-5,2 1 8,-1 0 3,2-1-7,0 2-4,5-1 0,4 1 12,2-1-8,6-1-4,0 1 0,1 1 2,-3 1-3,-2 0 1,-5 0 0,-5 0-2,-1 0 4,-2 0-2,2 0 0,-2 0 2,-3 0-10,-4 0 8,-9 0 0,-4 0 0,-7 0-6,-1 0 0,-1 0-24,-19 0-34,-10 0-93</inkml:trace>
  <inkml:trace contextRef="#ctx0" brushRef="#br0" timeOffset="151736.1293">21326 15013 175,'0'0'17,"0"0"-9,0 0 33,0 0 25,0 0-26,89 0 3,-56 0 12,8 0-42,7-3 10,7 0-21,5 0 9,6-1-9,7 4-2,8-2 0,8 2 30,5-1-25,2-2 5,-4-2-10,-4 0 0,-5-2 0,-6 1 1,-1-2-1,3 3 0,9-2 5,3 1-5,3 1 0,1-3-1,1 0-3,4 0 4,-2-5-28,-2 4 14,-10 0-36,-10 2-9,-16 4 13,-20 1-10,-20 2 28,-19 0-71</inkml:trace>
  <inkml:trace contextRef="#ctx0" brushRef="#br0" timeOffset="152526.1165">24214 14557 181,'0'0'94,"0"0"-68,0 0 25,0 0-22,86-3-13,-40 2 27,8-2-28,8 0 17,3-4 5,4 2-32,2-5 21,8 2-11,8 0-11,6-1 9,-2 3-13,-6 0 1,-12 4 1,-11 2-2,-12 0-7,-18 0-30,-9 0-29,-16 5-1,-7 2-64,0-1-65</inkml:trace>
  <inkml:trace contextRef="#ctx0" brushRef="#br0" timeOffset="152973.1318">24615 14600 87,'0'0'108,"0"0"-48,0 0 25,0 0 10,0 0-87,0 0-8,0 30 0,-6-1 18,3 5 24,0 0-30,2-1 1,1-3-1,0-2-3,0-6-12,0-1 3,0-3 0,0-3-4,0-3 4,0-2-53,4-5-28,7-5-46,3 0-67</inkml:trace>
  <inkml:trace contextRef="#ctx0" brushRef="#br0" timeOffset="153265.8536">24851 14589 68,'0'0'269,"0"0"-250,0 0-19,0 0 1,0 0 2,-22 95 24,15-64 1,3-1 0,2-1-19,2-2-3,-1 0 1,1-3-3,0-1-4,-2-4 0,2-2 3,0-4-10,0-2 7,2-5-50,12-5-59,2-1-68</inkml:trace>
  <inkml:trace contextRef="#ctx0" brushRef="#br0" timeOffset="153560.8465">25076 14646 287,'0'0'30,"0"0"-8,0 0 43,0 0-20,0 0-16,0 0-24,0 9-5,0 13 0,0 9 0,-1 0 3,-1 2 9,-1 2-10,0-3-2,2-2 3,-2-1 2,0-4-10,0-3 5,1-1 0,-2-4-2,2-2 2,-1-1-60,0-5-57,-3-3-120</inkml:trace>
  <inkml:trace contextRef="#ctx0" brushRef="#br0" timeOffset="153912.1237">24366 15022 95,'0'0'157,"0"0"-117,0 0-40,0 0-12,0 0 12,0 0 20,51 8 51,-6-5-22,8 0-9,7 0-27,10 1 5,10-4 7,14 0-21,11 0 25,8 0-25,-5 0 1,-8 0 0,-20 0-5,-17-1-2,-17 1-44,-19-2 9,-12 2 11,-10 0-58,-5 0-35,-14 0-7</inkml:trace>
  <inkml:trace contextRef="#ctx0" brushRef="#br0" timeOffset="154477.1219">23998 14316 321,'0'0'51,"0"0"-51,0 0-3,0 0-3,0 0 6,-7 86 18,4-41 10,3 8 16,-3 3-18,2 1-14,1-1 16,0-5-25,0 1 0,1 0-1,13-3-1,10 2-1,9-1 0,13-2 0,5-3 24,5-5-23,4-5 4,1-4-5,6-10-7,2-7-68,2-10-149</inkml:trace>
  <inkml:trace contextRef="#ctx0" brushRef="#br0" timeOffset="154955.124">25671 14367 217,'0'0'64,"0"0"-60,0 0-4,0 0 16,0 0 0,24 108 33,-16-66 4,-2 9-14,1 3 3,-1 0-20,0-1-2,-2-4-10,-2-2 1,-2-3-15,0-2 4,-18-2 0,-10 1 14,-10-3-14,-2-2 0,-11-5-26,1 0-63,-7-6 18,-1-5-98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38:50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4241 2072 201,'0'0'105,"0"0"-19,0 0-36,0 0 27,0 0-11,0 0-24,0 0 11,0-13-25,0 13-3,0 0 0,0 0-23,0 0-4,0 2-11,0 19-14,0 11 19,0 8 8,0 4 1,0-5-1,6-1 0,6-5 0,1 1-3,1 0 4,4-3-4,-3-1 3,1 1-6,-7-3-9,-3 2-31,-6 0 6,0-1-57,0-6-20,-4-10-89</inkml:trace>
  <inkml:trace contextRef="#ctx0" brushRef="#br0" timeOffset="427.0135">4213 2028 188,'0'0'86,"0"0"-34,0 0 11,0 0-44,0 0-3,21-88 2,0 77-11,4-1 13,8 4-10,0 7 11,4 1-21,-4 0 11,2 7-14,-2 10 3,-10 2-13,-1 5 9,-10 3-2,-6 1 6,-6 6 3,-3 1-3,-24 1-9,-3-2 3,-1-5-40,-2-5 28,5-6 1,4-3-25,2-4 0,5-4-138</inkml:trace>
  <inkml:trace contextRef="#ctx0" brushRef="#br0" timeOffset="1065.0195">4866 2120 181,'0'0'133,"0"0"-39,0 0-39,0 0-5,0 0 11,0 0-53,-43-62 11,25 62-19,-4 0 0,-2 16-1,-5 9 3,1 6-2,4 7 0,5 4-1,4 5 1,10 1 0,5-3-7,3-4 5,20-5-23,11-7 25,0-7-1,2-5 5,-1-7-4,-4-4 0,-4-6 0,-2 0 5,-1 0 1,-3-16-6,0-4 7,-6-7 2,-5-5 0,-2-2-4,-5-3 0,-3-2 15,0 2-17,0-1 3,-5 4-6,-11 2-7,-1 5 5,-2 7-9,5 6-49,0 4-51,2 6-248</inkml:trace>
  <inkml:trace contextRef="#ctx0" brushRef="#br0" timeOffset="1621.0038">5351 1986 337,'0'0'77,"0"0"-50,0 0-7,0 0 5,0 0 16,0 0-15,-43-30 2,34 30-21,-2 4-8,-6 19 1,0 10-1,5 4-5,5 4-4,7 1 7,0-4-6,9-2 0,15-4 6,1-4 2,3-2 1,5-6-1,0-2 2,1-4-1,-8 0 0,-6 0-1,-6-4-5,-5 2 7,-4 0-1,-5 2 0,0 4 1,-8 1-1,-9 2 0,-8-1 1,-2-2-3,-1-4-6,-3-2-27,2-3 12,-2-3-69,3-3-37,1-3-120</inkml:trace>
  <inkml:trace contextRef="#ctx0" brushRef="#br0" timeOffset="2205.0062">5711 1998 224,'0'0'132,"0"0"-67,0 0-23,0 0 3,0 0-44,0 0 8,46-18 13,-12 12-9,5-2-1,7 1-10,4-2 3,2 3 3,0 1-6,-7 2-2,-8 3-6,-7 0-77,-12 0-48,-14 0-130</inkml:trace>
  <inkml:trace contextRef="#ctx0" brushRef="#br0" timeOffset="2463.0174">5903 1983 320,'0'0'93,"0"0"-93,0 0 3,-13 83 2,13-44 20,0 0 5,0-3-17,0 2-8,0-6 3,0 2-8,3-4 5,4 1-5,-4 1-11,3-2-20,0-2 26,2-9-71,3-4 17,0-6-81</inkml:trace>
  <inkml:trace contextRef="#ctx0" brushRef="#br0" timeOffset="3001.0024">6293 1945 275,'0'0'33,"0"0"-11,0 0-22,0 0 20,-27 80 2,27-39-10,0 2 25,10 1-8,4-2-13,5-3-10,-1-6 3,4-4-10,1-4 1,0-6 0,0-6 1,1-4 3,1-6 5,-1-3 16,1-2-23,-2-14 37,-1-7-23,-3 0-3,-5-5 29,1 1-25,-5-4 14,-4-2 2,-1-3-31,-2-2 3,0-3-5,1 2-3,-1 2-5,0 3-10,3 10-73,-4 3-46,-2 9-203</inkml:trace>
  <inkml:trace contextRef="#ctx0" brushRef="#br0" timeOffset="3620.7163">6904 1906 214,'0'0'122,"0"0"-36,0 0-8,0 0 22,0 0-61,0 0-7,0-27-32,0 34-7,0 26 7,0 23-18,0 12 18,0 6 0,0-5 10,-4-10-25,-1-8 15,4-10 0,1-10-9,0-7-1,0-6 9,10-6 0,5-4-15,2-5 6,2-3 10,12 0 0,4-12 10,2-6-6,2-1-2,1 3-2,-4 4-68,-3 3-4,-5 2-81</inkml:trace>
  <inkml:trace contextRef="#ctx0" brushRef="#br0" timeOffset="4447.0188">7596 1825 159,'0'0'122,"0"0"-79,0 0-29,0 0-14,0 0 7,0 0-6,-22 96 44,13-45-17,-1 1-6,7-6 9,1-4-24,2-7 13,0-5-20,0 0 2,-3-3 4,-3-1-4,0-4 2,-4-2 2,4-6-6,0-7-4,3-6-30,3-1 15,0 0 11,0-16-12,0-7-22,0-7 16,14-4-33,0-8 28,3-5 10,4-8-17,-2-2 10,-4 2 14,1 2 14,-5 9 6,-4 5 23,-2 8 37,-2 5 7,1 7-12,-1 7 24,-3 6-6,0 4-26,2 2-35,4 2-18,6 19-21,4 11 19,5 14 4,-6 3 22,-3 7-23,1 1 13,-7-2-12,0-6 5,-1-6-4,2-9-3,-1-5 0,0-6 7,0-2-7,0-4 0,0-3 0,-2-5-32,-1-4-35,0-5-61,0 0-41,0 0-50</inkml:trace>
  <inkml:trace contextRef="#ctx0" brushRef="#br0" timeOffset="4643.7582">7625 2111 211,'0'0'126,"0"0"-126,0 0 7,0 0-5,0 0 7,113-48-2,-77 40-7,-4 2-13,-4 2-143</inkml:trace>
  <inkml:trace contextRef="#ctx0" brushRef="#br0" timeOffset="5115.0188">7914 1815 430,'0'0'18,"0"0"-13,0 0-5,0 0 0,0 0 0,94-27 35,-55 26-8,4-1-4,1 2 1,-5 0-21,2-1 1,-2 0-4,0-1 0,2 1-4,-3 1-49,-5 0-18,-8 0-17,-10 1-183</inkml:trace>
  <inkml:trace contextRef="#ctx0" brushRef="#br0" timeOffset="5408.1953">8219 1802 191,'0'0'210,"0"0"-156,0 0-39,0 0-12,0 0 5,0 0 58,-18 102-11,18-68-37,0 0-2,0 3-16,0 0 0,0 1 0,0-1 10,0-2-10,0-4 0,0-2-7,0-2-4,0-6-63,0-5-74,0-12-182</inkml:trace>
  <inkml:trace contextRef="#ctx0" brushRef="#br0" timeOffset="6008.0091">8678 1795 288,'0'0'108,"0"0"-17,0 0-1,0 0-58,0 0-27,0 0-5,2 39 0,-1-3 3,-1 3 7,2 3-5,-2-1 5,0-2-8,0-1-3,0-5 1,3-5 0,-2 3 0,2-5 0,0 2-34,-1-7 20,-1-5-45,2-5-36,3-8-45</inkml:trace>
  <inkml:trace contextRef="#ctx0" brushRef="#br0" timeOffset="6295.6163">8695 1731 247,'0'0'67,"0"0"-19,0 0-4,0 0-20,0 0 19,0 0-25,104-50-8,-71 48-2,3 2-8,1 0 0,-1 0-2,1 0 1,-8 0-44,-6 9-46,-5 2-97</inkml:trace>
  <inkml:trace contextRef="#ctx0" brushRef="#br0" timeOffset="6561.2389">8741 1968 124,'0'0'33,"0"0"20,0 0 0,0 0 5,81-11-8,-56 8-7,2 2-29,-2 1 1,2 0-15,-9 0-3,-2 4-4,-7 7-70,-7 2-103</inkml:trace>
  <inkml:trace contextRef="#ctx0" brushRef="#br0" timeOffset="6805.9127">8726 2267 137,'0'0'137,"0"0"-125,0 0-9,0 0 3,0 0 16,94-6 1,-61 2 3,5 1-8,-2-2 25,0 1-2,2 1-29,-4-2 26,6 0-28,-3 1-10,-1 1 0,-1 0-45,-7 0-72,-6 0-133</inkml:trace>
  <inkml:trace contextRef="#ctx0" brushRef="#br0" timeOffset="7973.9401">10379 1653 184,'0'0'116,"0"0"-47,0 0-3,0 0-10,0 0-1,0 0-38,0-2-17,0 12-5,-3 11 0,3 9 1,0 3 4,0 0 0,0-5 2,0-1-2,12-5 0,4-2 0,1-5 2,7-5-4,-2-2 2,6-7 0,2-1-4,3 0 4,6-8-28,-3-8-8,-3-4-15,-5-1 25,-4 0-4,-5 0 14,-4 0 15,-4-3 2,-1 2 17,-6 0 12,-4 3-5,0 4 12,0 3 11,0 6-11,0 1 8,0 5-20,-3 0 10,0 2-35,-3 21-19,-4 11 16,1 7 3,3 4 0,-3 0 3,2 2 2,2 0-5,1 2 0,-1-4 3,5-6-7,-1-6 4,1-6-17,0-3-35,0-6-77,0-4-31</inkml:trace>
  <inkml:trace contextRef="#ctx0" brushRef="#br0" timeOffset="10671.0228">4246 2997 103,'0'0'108,"0"0"-76,0 0-26,0 0 2,0 0 5,0 0-12,28 0-1,-10-4 37,3 1-25,1-4 6,2 3-6,-3 1-4,6 0-3,1 2-5,2-1 0,4-1-1,-2 0 7,-4 1-6,3 2 0,-1 0-5,3 0 2,6 0 6,7 0-3,9-2 0,6-3-17,3-2 10,5-2-7,0 1-6,-3 3 14,-8 4 0,-8 1 6,-11 0 0,-9 0-14,-5 8-21,-4-2 24,0-2-48,3-3 21,4 1-6,1-2 16,-1 2 19,6-2 7,8 0 2,12 0 52,10-2 59,6-8-56,5 0-55,-1 0 6,2-1 12,5 3-17,1-3 9,3 2 5,0 0-3,-1-1 8,-4 2-20,-2 2 2,-5 3 8,0 3-5,4 0-10,1 0 5,1 0 0,0-2 3,3 2-3,0-2 0,2-2 0,1 3 6,0-1-6,-6 0 0,2 1 1,-5 1-4,-2-1 3,-5-1 0,7 2 3,0-3-2,8 2-1,7-2 0,-2-4 0,2 2 1,0-3-1,-4 0 1,1 3-4,-5-1 9,-6 1-10,-3-1 4,-2 2 0,-2-1 1,4-1 3,1-1-3,4-1-2,9-1 4,1 2-5,2-3 2,5 0 0,-1-1 0,1 1 0,6-1 0,-5 2 5,0 0-1,1 0-2,-3 0-2,2 0 0,3 1 6,2 0-3,7-2 1,-2 0-4,2-2 2,0 2-9,-2-1 7,-2-1 0,-4 3 1,-7 0 4,-6 1-5,-12 1 0,-7 0 2,-9 4-2,-8 0 0,-7 2 0,-8 1 4,-13 0-4,-9 0 0,-9 0-5,-6 0-9,0 0 14,0 0 14,0 0-4,-11-1-10,-4-2-50,-1-2-57,3-1-29</inkml:trace>
  <inkml:trace contextRef="#ctx0" brushRef="#br0" timeOffset="11139.0117">11383 1897 251,'0'0'111,"0"0"-15,0 0-28,0 0-4,0 0-43,0 0-3,0 0-18,-9-15-11,9 15-1,0 0-107,0 16 19,0 3-8</inkml:trace>
  <inkml:trace contextRef="#ctx0" brushRef="#br0" timeOffset="11327.3418">11406 2240 273,'0'0'55,"0"0"-50,0 0 14,0 0-13,0 0-6,0 0-62,0 0-190</inkml:trace>
  <inkml:trace contextRef="#ctx0" brushRef="#br0" timeOffset="38464.7915">13877 1676 112,'0'0'63,"0"0"5,0 0-9,0 0 13,0 0-7,0 0-18,0 0 6,0 0-27,-7-11-14,7 11-4,0 0-8,0 0-3,9 0-9,9 0 12,7 0 0,7 0 0,4 0 0,7 0 6,2-1-3,2-2-5,-5 0 2,0 1-24,-4 1-3,-6 1-21,-8 0-16,-9 0-32,-11 4-65</inkml:trace>
  <inkml:trace contextRef="#ctx0" brushRef="#br0" timeOffset="38812.0443">14087 1707 154,'0'0'77,"0"0"-60,0 0-3,0 0-14,0 0 55,-3 92 3,3-54-18,0-2-18,0 3-10,0-6-2,1-1-6,5-5-4,0-6 0,-2-1 11,-2-6-15,1 0 4,0 0-17,0-6-15,0-1-47,6-5-65</inkml:trace>
  <inkml:trace contextRef="#ctx0" brushRef="#br0" timeOffset="39154.0647">14471 1668 147,'0'0'113,"0"0"-75,0 0-37,0 0 9,85-25-10,-46 19 17,2 2 9,-1 1-26,-6 2 0,-7 1-2,-8 0 2,-5 0-5,-7 0-69,-5 0-147</inkml:trace>
  <inkml:trace contextRef="#ctx0" brushRef="#br0" timeOffset="39399.0445">14640 1683 230,'0'0'36,"0"0"-1,0 0 16,-15 89 30,12-59-46,0 1-20,1-3 8,2 1-22,0-1 1,0-1 3,0 5-1,0 0-8,0-4-25,-5 1 5,0-8-3,1-6-69,-1-5-17,2-5-70</inkml:trace>
  <inkml:trace contextRef="#ctx0" brushRef="#br0" timeOffset="39581.0331">14553 2111 145,'0'0'193,"0"0"-108,0 0-54,0 0-3,0 0-10,0 0-16,39-17 17,-4 10 11,3-1-19,4 1 0,0 1-11,0-2-11,-1 1 11,-2 1-79,-4-2-80,-7 3-91</inkml:trace>
  <inkml:trace contextRef="#ctx0" brushRef="#br0" timeOffset="40409.3054">15003 1632 230,'0'0'108,"0"0"-64,0 0-44,0 0 0,0 0 15,0 111 20,1-74-5,2-4 0,2-2-29,-1-3 1,0-4-2,-2-2 4,1-2-7,-3-7 3,1-4-27,1-4 0,-2-5-33,1 0 4,2-2 13,0-13-9,0-6-13,1 0 53,-4-6 12,1 2 22,-1-4 19,3-3-10,0 1-17,1-4 6,4-1 31,-1 0-47,6 1 19,-2 6 25,4 8-32,-2 8 5,1 5-21,1 7-3,-3 1-3,1 6 3,-1 16 0,1 10 1,-4 3 4,-1-1 10,-2-1 4,-1-5-12,0-6-3,0-4 3,-2-4-2,-2-4 2,1-4-4,-1-4 0,1-2 0,-1 0 0,4 0 0,1-8 2,5-11 12,3-8-2,2-5-7,1-1-5,-1 0 0,-1 4 2,1 7-1,-5 5-1,1 6 0,-5 5-1,-1 3-2,-1 3-1,3 0 3,0 9-13,3 11 14,-2 6 3,1 4 0,-1 3 13,-4-3-11,1 0-5,-3-1 0,-2-4 5,2 1-4,-3-2-1,1-1 0,1-4-11,-1 2-67,1-7-66</inkml:trace>
  <inkml:trace contextRef="#ctx0" brushRef="#br0" timeOffset="40731.2202">15743 1635 376,'0'0'56,"0"0"-14,0 0-30,0 0-12,0 0-7,0 0 7,-3 95 41,0-61 1,1 1-41,2-5 16,0-3-17,0-1 3,0-2 0,0-1-3,0-4-13,2-4-20,-1-1-6,-1-5-12,0-9-97,2 0-40</inkml:trace>
  <inkml:trace contextRef="#ctx0" brushRef="#br0" timeOffset="40960.0672">15763 1617 154,'0'0'132,"0"0"-37,0 0-39,23-83-21,-10 71-18,1 3 22,4 3-31,1 0 5,2 4-8,3 2-4,0 0-1,-1 0 0,-3 0-3,-1 5-21,-4 4-37,-2 4-36,-9-3-50,-4 2-56</inkml:trace>
  <inkml:trace contextRef="#ctx0" brushRef="#br0" timeOffset="41201.0396">15817 1704 113,'0'0'81,"0"0"-25,0 0 3,0 0-16,0 0-12,0 0-20,88 21-3,-67-16 11,-2 0-17,-4 1-4,-1 2 0,-8 3-55,-6 4-43,0 2-52</inkml:trace>
  <inkml:trace contextRef="#ctx0" brushRef="#br0" timeOffset="41421.0256">15744 2010 101,'0'0'125,"0"0"-71,0 0-1,0 0-11,0 0-3,0 0 1,21 20-8,3-19 13,4-1-31,3 0-11,-1 0 14,1 0-17,-1-1 0,-2-7-20,-2 2-69,-3 3-29,-7 0-111</inkml:trace>
  <inkml:trace contextRef="#ctx0" brushRef="#br0" timeOffset="42138.0459">17633 1533 245,'0'0'151,"0"0"-75,0 0-34,0 0-28,0 0-14,0 0 0,0 74 60,0-38-46,0 0 12,0-2-26,0-2 2,0-2 5,0-1-2,1-2-3,-1 0 2,0-2-4,0 0-16,0-6-35,0-2-10,0-11-110,2-6-178</inkml:trace>
  <inkml:trace contextRef="#ctx0" brushRef="#br0" timeOffset="42417.6323">17682 1449 91,'0'0'113,"0"0"-19,0 0-45,0 0-19,0 0-5,93-41-21,-61 39 9,6 2-8,-4 0 3,-3 0 3,-5 0-11,-4 0 0,-4 2-9,-8 7-48,-7-2-49,-3 4-58</inkml:trace>
  <inkml:trace contextRef="#ctx0" brushRef="#br0" timeOffset="42665.0477">17646 1682 29,'0'0'40,"0"0"40,0 0-16,0 0-21,0 0 6,90 4-18,-54-4 1,-2 0-31,-6 0 1,-2 0-2,-10 6-1,-4 3-42,-9 2-96,-3 1-49</inkml:trace>
  <inkml:trace contextRef="#ctx0" brushRef="#br0" timeOffset="42867.0447">17624 1961 87,'0'0'80,"0"0"-17,0 0 0,86 11-20,-51-11-42,4 0 24,2 0-21,-3 0-2,-4 0 0,-1 0-2,-2 2-19,-3 1-81</inkml:trace>
  <inkml:trace contextRef="#ctx0" brushRef="#br0" timeOffset="43616.0487">18210 1512 281,'0'0'111,"0"0"-50,0 0-45,0 0-16,0 0-16,0 0 16,35 51 3,-21-23 10,2 3 26,0-2-29,0-1-2,2-1-8,0-3 3,0 0-3,1-4 0,-1-2 10,0-2-9,-4-2 3,-3-3 1,-3-6-5,-2-2 2,-3-3-4,3 0 2,-2 0 0,5-4 14,5-16-1,-1-2 21,-1-7 1,-2-2-25,-1-3 14,0 3-4,-2-1-11,-2 3 15,0 3-20,-2 0 1,-2 3-5,1 4-1,-1 3-8,2 3-20,2 2-36,2 6 1,2 0-94,-1 4-129</inkml:trace>
  <inkml:trace contextRef="#ctx0" brushRef="#br0" timeOffset="44161.2073">18937 1492 173,'0'0'62,"0"0"24,0 0-44,0 0-17,0 0 14,-96-21-37,75 39 14,-1 8-6,2 8 1,3 3 18,3 2-12,6-5-8,6-4 1,2-2-10,0-6 0,12-4-11,7-1 11,5-4 6,1-4-6,5-4 2,0-5 12,1 0-7,2 0-4,-3-13-3,-3-3 1,-5-5 9,-5-2-5,-8-2 2,-2-4 26,-7-1-19,0-2 12,0 3-2,-13 0-23,1 3 15,-3 4-16,1 4-17,0 5-39,-1 8-99,2 5-52</inkml:trace>
  <inkml:trace contextRef="#ctx0" brushRef="#br0" timeOffset="45293.0576">19261 1405 105,'0'0'120,"0"0"-49,0 0-18,0 0-32,0 0 11,0 0-32,1 12 13,-1 10-19,0 9 14,0 2 16,0 4 0,0 1-19,-1 1 24,-1 0-17,-1-4-7,0-4 1,3-4-3,-1-4-3,1-5 0,0-3 1,0-1-6,0-7 4,0 0 1,0-3 0,9-3 11,8-1-11,9 0 17,10 0-2,4-9 1,4 2-16,-2 1 0,-4 3-2,-5 1-1,-3 2-45,-5 0-94,-1 0-114</inkml:trace>
  <inkml:trace contextRef="#ctx0" brushRef="#br0" timeOffset="45782.3215">19924 1408 222,'0'0'87,"0"0"-11,0 0-15,0 0-15,0 0-46,0 0-6,-20 52 6,12-11 1,2 3 23,5-2-22,1-1 11,0-2-12,13-7 0,5-3 10,0-3-10,0-6-1,1-4 0,-1-4-6,6-4 6,3-8 2,4 0 15,0-4-4,1-10-13,-9-4 4,-4-3 1,-6-2-3,-6-4 16,-1-3-13,-1-2-4,-3-1-1,-2 1 3,0 2-10,0 5-8,0 2-58,-3 3-51</inkml:trace>
  <inkml:trace contextRef="#ctx0" brushRef="#br0" timeOffset="46696.0454">20466 1340 12,'0'0'166,"0"0"-55,0 0-24,0 0 2,0 0-13,0 0-15,-3 0-17,3 0-40,0 0-4,0 0-2,12 1 2,18 1-2,10 3 6,11-1-3,0 1 5,-1-1-6,-9-1 0,-4-1 0,-10-1 3,-5 1-12,-1 0-8,-9-1-31,-3 0-35,-5 2-50,-4-1-76</inkml:trace>
  <inkml:trace contextRef="#ctx0" brushRef="#br0" timeOffset="46962.0706">20642 1394 101,'0'0'157,"0"0"-91,0 0-63,0 0 3,0 0 43,0 0-29,-4 91 19,4-64 12,0 0-34,0-1 16,0-4-29,0 0-1,0 1 1,1-2 9,2 0-13,0-1 0,-1-5-13,-2 0 13,0 0-72,0-3-25,0-1-81</inkml:trace>
  <inkml:trace contextRef="#ctx0" brushRef="#br0" timeOffset="47402.0435">21161 1337 279,'0'0'74,"0"0"-40,0 0-21,0 0-10,0 0 4,0 0-1,57 0 6,-36 0-7,3 0 3,3 0 6,1 0-9,-3 0 0,-2 2-5,-7-1-13,-3-1-51,-7 0-87</inkml:trace>
  <inkml:trace contextRef="#ctx0" brushRef="#br0" timeOffset="47638.0655">21245 1349 182,'0'0'75,"0"0"-57,0 0 13,-36 84 9,26-53-4,5-3-4,4-1-14,1-1-17,0-2 6,0 1-7,6 0 2,1-1 3,0-2-4,-2-1 4,-2-1-5,0-2-49,-3 0-36,0-4-86</inkml:trace>
  <inkml:trace contextRef="#ctx0" brushRef="#br0" timeOffset="47854.0494">21136 1792 188,'0'0'202,"0"0"-103,0 0-49,0 0-16,0 0-20,0 0-4,48 0 23,-20 0-24,6 0-2,2 0-4,5 0 1,0 0-8,-4 0-16,-1 0-54,-6-2-21,-3 0-12,-8-1-38</inkml:trace>
  <inkml:trace contextRef="#ctx0" brushRef="#br0" timeOffset="48493.6563">21698 1366 339,'0'0'64,"0"0"-21,0 0-39,0 0-1,-83 33-6,54 1 13,0 6 5,6 2 11,10-3-20,10-3 7,3-4-8,3-7-2,13-1-3,8-4 13,4-4-12,-1-2 9,0-8-10,1-6 44,-3 0-38,0 0 2,2-12 10,-4-11-14,0-5 8,-4-4-12,-2-4 0,-7-3 7,-4-1 1,-6 1-7,0-3 6,-7 3-4,-10 3-4,-1 5 1,1 6-25,0 11 3,1 6-87,1 8-32,1 0-172</inkml:trace>
  <inkml:trace contextRef="#ctx0" brushRef="#br0" timeOffset="49065.0654">22058 1394 275,'0'0'99,"0"0"-25,0 0-19,0 0-9,0 0-46,0 0-21,-1 42 11,-3-3 10,0 3 14,1 3-6,0-6-4,1-3 7,2-3-5,0-6-4,0-4-2,0-1 0,0-4 3,0-3-3,0-5-14,3-5-18,0-5-48,3 0-29,-1-3 11,4-15-46</inkml:trace>
  <inkml:trace contextRef="#ctx0" brushRef="#br0" timeOffset="49414.5208">22079 1530 36,'0'0'93,"0"0"-4,1-94-55,5 70-5,3 6-5,0 6-15,-4 9 48,-1 3-12,4 0-37,2 20-5,2 13 4,2 8-1,0 3 13,-2 2-16,3-4 27,2-4-20,2-7 1,5-4 24,-2-4-29,2-6-5,0-5 10,-3-6-8,-2-5 21,1-1-6,-4 0 2,2-11 29,-2-8-28,-2-7 5,-4-1-12,1-3-8,-4-3 16,-1 0 1,0-2-7,0-1-15,-2 1-1,1 1-4,1 1-41,-1 4-34,1 8-19,-3 6-102</inkml:trace>
  <inkml:trace contextRef="#ctx0" brushRef="#br0" timeOffset="50172.2671">23621 1388 137,'0'0'124,"0"0"-45,0 0-37,0 0-30,0 0 22,0 0-19,-45-6 11,26 29-6,-3 10-20,0 6 23,2 3 4,5-1-27,8-5 19,5-3-19,2-3 5,3-4-6,18-4 4,6-2-2,6-9 9,1-4-7,4-7 6,-1 0-5,0-2-4,-3-13 14,-6-6-9,-6-4 1,-6-4 1,-9 1 0,-7-4-4,0 2-3,-7-3 0,-14-1 0,-3 3 0,3 2-3,4 8-7,3 5-60,5 8-31,8 4-157</inkml:trace>
  <inkml:trace contextRef="#ctx0" brushRef="#br0" timeOffset="50545.7985">24082 1387 312,'0'0'83,"0"0"-44,0 0 19,0 0-28,0 0-30,0 0-1,0 55 1,-3-19 38,0 1 9,2-3-43,-1-2 2,2-4-5,0 0 9,0-3-7,2-4-3,2-1 0,1-5 6,0-3-6,-1-3-23,-1-6-35,1-3-41,1 0-1,-2 0 5,1-14-157</inkml:trace>
  <inkml:trace contextRef="#ctx0" brushRef="#br0" timeOffset="50772.0544">24103 1302 125,'0'0'114,"0"0"-59,0 0-26,0 0-14,0 0-10,81-36 20,-59 35-9,1 1-3,-5 0-3,1 0-10,2 0 0,-3 1-11,3 9-73,-3-3-69</inkml:trace>
  <inkml:trace contextRef="#ctx0" brushRef="#br0" timeOffset="51010.0007">24032 1513 144,'0'0'47,"0"0"-40,0 0 37,0 0 15,106 14-21,-78-14 8,-1 1-18,-3 1-4,-2 1-11,0 1-9,0-1-8,-5 2-13,0-4-84,-7 2-127</inkml:trace>
  <inkml:trace contextRef="#ctx0" brushRef="#br0" timeOffset="51959.0552">25657 1305 178,'0'0'54,"0"0"-20,0 0 5,0 0-12,0 0 5,0 0-15,-77-77-10,61 75 8,-6 2-15,1 0 0,-3 2 6,0 12-1,6 1-5,2 5 0,4 2-10,4 1 10,7-1 0,1 1 2,0 0-7,13-1 6,7 1-1,5-1 24,3-1-22,2 0 10,0 2-12,-2 1 2,-2 2-2,-1-2-1,-5 0 1,-3-3 0,-3-1 4,-4-2-8,-4-3 4,-6-3 0,0-1 2,-6-3-2,-15-2-2,-7 1 0,-6-4 2,-5-2 0,-1-1 0,7 0 0,5 0-9,8-7 28,4-4-38,4 0 19,4 2-88,4 2 9,4 1-21,0 3-38</inkml:trace>
  <inkml:trace contextRef="#ctx0" brushRef="#br0" timeOffset="52386.049">26267 1242 368,'0'0'95,"0"0"-57,0 0-38,0 0-21,0 0 21,-39 78 28,20-40 10,-1 1-8,5-1-17,2-3-12,1-2 15,3-2-14,-4-2 4,-1-1-6,-2 0 6,-1-3-12,-1-2 6,2-4-15,-2-4-17,3-1-35,0-5-35,3-6-76</inkml:trace>
  <inkml:trace contextRef="#ctx0" brushRef="#br0" timeOffset="52664.0953">25953 1248 206,'0'0'118,"0"0"-80,0 0 22,0 0 4,0 0-64,0 0 0,0-4-18,9 26 18,5 3 8,4 0-6,-1-1-2,2 0 0,1-3-5,1-1-8,-4-5-77,-3-4-101</inkml:trace>
  <inkml:trace contextRef="#ctx0" brushRef="#br0" timeOffset="53260.0452">26683 1325 242,'0'0'94,"0"0"-35,0 0-40,0 0-18,-85-44 1,62 44-2,6 0 0,2 0-1,3 11-2,3 5-1,1 7-2,4 3 5,1 2-4,3 2 5,0 4 0,1-3 5,14-1-5,6 0-5,4-3 5,5 2 1,2-2 21,-3 0-18,-2-3 1,-6-4-1,-4-1 2,-7-4-4,-4-2-2,-3-6 4,-3-1 1,0-1-5,0-1 6,-9 0 16,-11-1-17,-8 1 7,-3-3-12,-6-1-9,0 0-24,1 0-92,0-6-102</inkml:trace>
  <inkml:trace contextRef="#ctx0" brushRef="#br0" timeOffset="53738.0586">26896 1313 298,'0'0'135,"0"0"-112,0 0-20,0 0-3,0 0 19,91-1-14,-45-1 11,-1-1-3,-3 0-9,-8 3-5,-5 0 1,-10 0-9,-4 0-23,-7 0-89,-7-3-113</inkml:trace>
  <inkml:trace contextRef="#ctx0" brushRef="#br0" timeOffset="53991.0627">27078 1308 144,'0'0'129,"0"0"-85,0 0-16,0 0 22,-46 83 13,36-56-32,5 1 15,4 0-27,1-1-17,0-1 18,0-1-17,0-2-3,0 1 0,0-1 9,1 1-12,2-2 3,0-1-27,3-1-18,-2-5-26,6-3-14,0-3-48,0-3-71</inkml:trace>
  <inkml:trace contextRef="#ctx0" brushRef="#br0" timeOffset="54302.0835">27361 1382 350,'0'0'79,"0"0"-2,0 0-52,0 0 31,0 0-56,0 0-41,4 30 41,-4 5 0,0 1 8,0-2 14,-6 1-18,-3-4-2,4-2-2,2 0 7,3-3-6,0-2-1,0-6 0,0-3 0,-1-6-24,1-3-26,0-4-70,0-2-92</inkml:trace>
  <inkml:trace contextRef="#ctx0" brushRef="#br0" timeOffset="54567.067">27405 1280 277,'0'0'76,"0"0"23,0 0-60,0 0-14,0 0-2,0 0-22,72-53 8,-50 53-9,0 0 0,-1 1 0,0 9-14,1 0-1,1 2-4,4 1-17,-3-2-12,-2 3-50,-5-4-36,-7 1-41</inkml:trace>
  <inkml:trace contextRef="#ctx0" brushRef="#br0" timeOffset="54816.6045">27357 1501 107,'0'0'67,"0"0"19,0 0-32,0 0-11,0 0-28,96 21-6,-68-19 5,-4 4-12,-3 0-2,-8 4-23,-6 2-88,-7 0-51</inkml:trace>
  <inkml:trace contextRef="#ctx0" brushRef="#br0" timeOffset="55033.5866">27250 1774 23,'0'0'76,"0"0"26,100 3-39,-60-3 13,0 0-40,-4 0 11,0 0-20,-2 0-25,1 0 12,-2 0-14,-2 0-4,2-2 3,-2-4-104,-3 0-116</inkml:trace>
  <inkml:trace contextRef="#ctx0" brushRef="#br0" timeOffset="55946.0586">27984 1354 198,'0'0'106,"0"0"-87,0 0-18,0 0 13,0 77 38,-6-44 4,0-1-27,2 2-9,1-4 3,0-3-22,-1-5 4,3 1-5,-1-2 2,-1 0-4,2-1 4,-1-4-1,2-2 8,0-5-9,0-4-16,0-2-29,0-3-38,0 0 21,0 0 33,3-11 16,0-9-17,2-2 3,1-5 26,-1-2 1,1-4 0,1 0 15,-1-2-11,-2 0 14,4 1 21,1 0-33,1 2 1,4-2-7,2 6 0,-1 1-1,3 7 1,-6 7 0,-2 5 6,-5 7 3,-2 1 18,1 0-27,2 8 3,0 14-3,3 5 5,-5 5 28,1 1-8,0-2-22,-4-2 5,5-6-8,-6-5 3,0-5-3,3-5 8,-3-2-2,0-5 2,0-1-5,4 0 4,8 0-7,1 0 0,4-9 30,7-6-25,0-3-3,-6-2 5,-2 1-1,-5 1-6,-2-2 0,5 5 3,-1 2-3,-3 5 2,-3 4-1,-4 2 5,0 2-1,0 0-10,2 9-14,-1 11-1,0 7 20,-4 3 10,0 4 4,0 0 15,-10-1-25,3 0-3,1-4-1,-3-3 0,3-1 5,0-3-5,-2-2 1,2-5-4,-1-3-31,3-3-21,4-4-43,-2-2-64</inkml:trace>
  <inkml:trace contextRef="#ctx0" brushRef="#br0" timeOffset="68593.0644">2545 4213 24,'0'0'114,"0"0"-57,0 0-7,0 0 35,0 0-28,0 0-8,0 0 14,4-4-40,-1 4 1,6 0-24,6-1 2,9-1-2,8 1 1,3-3 4,1 3 9,3-2-13,-5 0 2,2 0-3,0 2 0,-1-1-2,-3 2 2,-8 0-21,-3 0-26,-7 0-54,-3 0-32,-8 3-57</inkml:trace>
  <inkml:trace contextRef="#ctx0" brushRef="#br0" timeOffset="68959.0673">2800 4229 198,'0'0'120,"0"0"-107,0 0-13,0 0 0,0 0 13,0 0 56,0 66-14,6-41-50,-3 1 25,0 2 5,0 1-24,1 6 0,-2-2-9,-2-3 24,0 0-20,0-7 0,0-1-3,0-2 1,0 1-4,1-7 0,-1-3-35,3-3-67,5-8-26,-4 0-134</inkml:trace>
  <inkml:trace contextRef="#ctx0" brushRef="#br0" timeOffset="73836.0729">3124 4498 49,'0'0'176,"0"0"-153,0 0-13,0 0 19,0 0-16,0 0 1,0 0-14,0 0 5,0 0 6,0 2-9,7-1 8,-4-1-10,5 0 3,1 0 5,4 0-2,-1-1-2,6-10-2,-5-1-2,2-2-5,0-4-2,-2 2-12,-5 1 18,1 1-15,-6 5 7,3-1 5,-6 2-2,0 2 6,0 5 2,0-2-1,0 1 12,0 1-9,0-1 4,0 2 2,0 0-7,0 0-6,0 8-3,0 5 6,0 4 3,0 2 1,0-4-4,0 2 0,0-1 0,7-2-1,-1 1 1,0-3 0,2-3-3,2 0 7,2-3-4,-3 0 0,1-3-1,1-3-10,-2 0 5,1 0 4,-1 0-3,-3-1 5,0-7 0,-1-1 2,2-3-1,4-1-1,2-1 0,2-4-15,3-2 13,1 2-2,-4 0 4,0 4-1,-4 6 7,-3 2 1,-3 2 13,1 3-18,-3 1 7,6 0-7,0 0-2,0 8 6,0 3-5,1 3 13,-1 4-3,0-1-8,-3 1 10,1-1-11,-2-1-2,-2-1 5,-3-3-1,0-2-4,0 0 0,0-3 0,0-4 0,0-3 0,0 0 3,0 0 3,0-5-6,0-10-42,0-6 17,0 0-3,6 2 27,3 2-15,3 2 2,-2 2 13,1-1-2,4 1 1,0-1 2,1 3 0,-4 4 0,1 4 0,-4 3 5,-1 0 0,2 0-5,1 5-2,-4 7 0,-1 1 2,1-1 20,-2 0-19,-2-1 5,3-2-3,-3-2 1,0-1-4,2-3 0,-3-3 2,1 0-6,3 0 4,3-10-7,9-8 2,3-9-46,3 1 6,-5 6 29,-5 7 16,-8 7 23,1 4 4,-7 2 21,3 0-37,5 0-2,-2 11 16,1 5-2,0 4-3,1 3 21,1 1-40,4-3 10,-2-3 14,1-3-24,3 0 19,-2-5-12,5-7 4,-3 0 12,4-3-17,-1 0 6,5 0-7,2-16 1,3-5 8,-1-6-12,-3-2-2,-4 3 10,-4 0-4,-6 1-7,-5 4 0,-2 2 5,-3 2 1,0 4 1,-8 2 15,-5 7 8,-5 1-21,4 3 11,0 0-20,-3 12 0,2 7-2,5 6 2,4 0 0,6-1 0,0 0 3,0-4-3,12-1 0,4-6 0,12-2 0,1-3 0,1-8-1,8 0-7,-3-6-78,-10-9-93</inkml:trace>
  <inkml:trace contextRef="#ctx0" brushRef="#br0" timeOffset="74428.0719">3219 4229 154,'0'0'433,"0"0"-385,0 0-1,0 0-15,0 0-25,0 0 8,-7-14-15,7 14-30,0 0-87,0 11-165</inkml:trace>
  <inkml:trace contextRef="#ctx0" brushRef="#br0" timeOffset="75392.754">5086 4064 211,'0'0'120,"0"0"-106,0 0-6,0 0-1,0 0-5,0 0 49,14 74-9,-11-42-19,-1-2 23,4 0-14,-3 0-32,0-5 12,3-2-3,-3 3-13,1-5 4,-2-2 0,-2-1 4,1-4-4,-1 0-23,0-3 22,0-1-52,0-7 11,0 0 4,0-3-46,0 0-71</inkml:trace>
  <inkml:trace contextRef="#ctx0" brushRef="#br0" timeOffset="75726.0735">5108 3987 170,'0'0'97,"0"0"-38,0 0-11,0 0 1,0 0-19,0 0-28,43-35 11,-16 30-7,0 3 6,-2 1-12,-1 0 3,-1 1-4,-4 0 1,0 0-15,-5 0 15,-5 7-67,-2 4-33,-7-1-26,0 1-22</inkml:trace>
  <inkml:trace contextRef="#ctx0" brushRef="#br0" timeOffset="75986.0712">5117 4203 76,'0'0'125,"0"0"-79,0 0 2,0 0 17,0 0-34,82 0-16,-62 0 13,-1 0-26,0 0 4,-2 0-3,-1 5-3,-4 2-9,-4 1-81,-4 2-120</inkml:trace>
  <inkml:trace contextRef="#ctx0" brushRef="#br0" timeOffset="76227.0569">5139 4415 148,'0'0'128,"0"0"-115,0 0 38,0 0 5,0 0-17,85-6-35,-59 6 12,-1 0-16,2 0 0,0 0 7,0 0-7,1 0 0,2 1-1,-2 3-33,-1-4-31,-9 0-92</inkml:trace>
  <inkml:trace contextRef="#ctx0" brushRef="#br0" timeOffset="78939.0608">5526 4201 70,'0'0'159,"0"0"-107,0 0-20,0 0-24,0 0-5,0 0-2,4 23 1,8-8 22,2 3-23,2 1 17,1 3-7,0-4-3,1 0 7,-3-2-13,0 0 2,-3-1 6,0-5-8,1-1-2,-4-3 0,2-3 0,-1 0 5,-1-3-4,-1 0 0,2-3 3,-1-14-3,2-1-2,-3-4-2,-3 1-6,-4-2 9,1 2 1,-2 2 0,0-2-1,0 1-1,0 2-1,0 1 2,0 2 0,0 5 12,0 4 3,0 0 10,0 2-9,0 0-16,7 1-1,4 3-4,8 0-1,2 0 4,2 0 3,2 0-1,0 0 1,2 0 4,0 0-5,1 0 0,0-1-1,4-1 0,-1-1 2,-4 0 2,-6 2-3,-5-1 2,-8 2-4,-4 0 2,-2 0 0,-2 0 2,0 0-1,0 0-1,0 0 29,0 0-8,-3 0-10,-8 0-11,-3 12 9,-2 6-14,0 5 6,6 0-1,-1 1 0,7-3-3,1-2 1,3-2 1,0-2 1,0-3-2,10-1 4,5-4-2,-2-1 0,1-1 10,7-5-10,-3 0 0,7 0 3,-1-10 5,-2-3-8,-5-3-14,-4-1 6,-7 0-18,-3-1 10,-3 1-6,0-1-7,-1 2 23,-11 1-10,0 1 16,0 2 10,-1 3-9,2 2 13,3 2-2,3 5-4,2-1 29,3 1-25,0 0-12,0 0-2,0 0-20,0 0 18,7 4 4,2 3 0,5-2 10,0-2-4,-2-3-6,3 0 1,5 0 14,-1 0-9,0-3-6,-2-6 4,-1-1 5,1-4 0,-3-4-9,0-2 18,-3-4-9,-1-2 38,-4-5-43,-3-4-2,-3-2 25,0-1-20,0 2-5,0 5-2,-5 5 5,-4 8 10,2 9 0,3 4 1,-1 5-2,2 0-14,-5 13-7,1 15-1,-3 13 11,4 6-7,3 2 6,3 4-2,0-2 1,0-2 2,0-3-3,0-7 0,9-5-4,2-6 2,0-6 2,3 1 0,-3-5-4,1-4 10,-1-3-10,1-6 4,0 0-2,1-3-3,2-2 9,3 0-4,3 0 6,1-7-5,-1-9-2,4-5 0,-5-1-16,-2 1 13,-3-2-16,-4 1 13,-3 1 1,-5 3-3,0 4 8,-3 4 0,0 2 1,0 7 3,0-1 4,0 2-1,0 0 6,0 0-11,0 0-2,0 0-13,-3 10 3,0 6 8,0 4 3,3-1 0,0-2 0,0-4 3,0-2-3,0-5 0,3-1 0,3 0-1,2-3 1,0-1 0,7-1 8,0 0-3,5 0-5,2-4 0,-6-5-2,-2 0-4,-5-2 3,1-3 3,-2 3-4,-5-2 3,-2 3 1,-1 2 0,0 1 1,0 4 22,0 1-10,0 1-13,0 1 0,0 0-4,0 0-5,0 3-10,3 9 14,3 3 5,1 2 0,1-1 0,1 1 2,0-4 4,1 1-6,-1-5 0,-1-3 1,2 0 2,-1-5-3,2-1 3,5 0 2,-1-6 1,4-9-7,-5-3 1,4-2-11,-6-2 6,-4-3 4,0-3 1,-5 0-3,0-3-11,-3 0 12,0-2 2,0 0 0,0-1 29,-3 2-2,0 0 4,-2 3-7,4 7-22,-1 5 21,0 7-3,0 5-17,1 4 15,-1 1-18,2 0-2,0 0 0,0 4-26,0 19 19,0 7 6,9 8 6,0 1-4,2 0 2,-1 0-1,-3-3 0,-1-3 1,2-3-1,-5-3 3,7-4-2,-4-4 2,3-4 4,0-2-7,0-3 0,0-2-1,3-5 1,1-2 0,1-1 2,5 0 10,0-11-11,1-6 3,1-6-4,-3-3-24,-5 3 24,-4 0-10,-6-2 10,-3 4-3,0 3-18,0 3 12,0 8 5,0 4 0,0 3 0,0 0 4,0 1-22,0 16 18,0 5-1,2 1 5,5 1 5,-1-4 5,0-4 4,3-2-14,1-3 0,-1-4 8,-1-3-3,1-2-9,4-2 4,1-2-75,0-16-56,0-4-307</inkml:trace>
  <inkml:trace contextRef="#ctx0" brushRef="#br0" timeOffset="79189.0746">7286 3909 473,'0'0'82,"0"0"-82,0 0 28,0 0-11,0 0 1,0 0-4,-4-1-11,4 1-6,0 0 3,0 0-14,0 0-3,0-2-90,0 1-91</inkml:trace>
  <inkml:trace contextRef="#ctx0" brushRef="#br0" timeOffset="79467.0648">6927 4009 238,'0'0'171,"0"0"-128,0 0 5,0 0 46,0 0-73,0 0 0,58-5-21,-22-2 6,1-1 5,2 1-11,-1 1 0,0-1-2,-4 2-55,-4 0-42,0 2-46,-8-1-176</inkml:trace>
  <inkml:trace contextRef="#ctx0" brushRef="#br0" timeOffset="80959.0813">7513 4046 216,'0'0'63,"0"0"2,0 0-40,0 0 13,0 0 29,0 0-46,0-14 2,0 14-23,0 0-16,-3 0 10,0 4 6,-2 9 2,1 4 2,3 1-4,-1 1 0,2 3-3,0-4 10,0-2-8,0-1 1,6-1 0,3-4-5,3 0 11,3-6-6,1-1 0,4-3 1,0 0 5,-3 0-6,4 0 6,-8-7 4,-1-3-4,-6 2-6,-4-3 4,-2-1-1,0-2-3,-8-1 0,-7 2-17,-1 1 13,-5-1-30,5 5 8,2 0 19,2 2-25,3 3 31,3 2 2,2 1 3,1-2 2,1 2 1,2-1-6,0-1-1,0-1 5,0 0 10,3-3-6,9 0-3,5-3-1,-2 3-2,4 2-3,-2-1 4,0 5-2,1 0 10,0 0-12,1 6 7,0 7-4,-3 4 0,-4 1-3,1 1 5,-7 1 0,0-2 10,-3-1-14,0 0 3,0-6 0,-3-2 2,3-3-7,-3-4 1,0-1 0,0-1 12,0 0-3,1 0 7,2-11 16,2-9-30,1-6-3,2 1 1,0 1 0,3 4-8,-2 5 8,0 4 0,6 5-1,-5 6-6,3 0 6,3 0-3,-2 10-12,0 6 13,-1 0 3,-1 2 0,0-1 5,1 0-4,-2-1-1,4-4 0,0 0-23,4-1-38,1-8-27,2-3-122</inkml:trace>
  <inkml:trace contextRef="#ctx0" brushRef="#br0" timeOffset="82454.071">9018 3922 203,'0'0'115,"0"0"-103,0 0 40,0 0-26,0 0-19,0 0 13,-70 8-16,60 10-4,2 3 23,1 4-22,2-1 31,0-2-26,5 1-5,0-4 11,0-2-2,0-2-10,4-3 0,3-3 0,2-1-2,2-4 2,2-4 0,4 0 6,-1 0-3,3-1 7,-7-7-9,-3-2 9,-4-4 3,-2-1-12,-3-3-1,0-2 7,0 2-4,-6-1-3,-3 1 0,-3 1 3,2 2-3,2 2 0,2 2 0,0 4 0,3 4 4,-1 0-4,2 3 4,2 0-4,0 0 1,0 0-1,0 0 0,7 0-11,7 0 16,4 0-8,-2-5 3,4-1 0,-2-3 4,1-2-2,-1-4-1,-2-1 2,-1-7 2,-1-1-5,-4 0 3,0-3 2,-5 1 7,1 2 10,-6 4-5,0 1 19,0 4-25,0 1 16,0 7-15,0 4-6,-3 2 29,3 1-22,0 0-12,0 0-1,-3 0-6,3 8-9,0 17-3,0 9 18,-2 8 2,2 1-2,0 0 0,0 2 4,0 1-3,0-1-2,0 0 1,2 0-1,1 0-1,3-3 2,0-4 0,1-3 6,1-6-3,1 2-3,-3-4 0,6 2 2,-3-4 0,-5-4-2,2-2 0,-1-8 1,-4-5-1,2-3 0,-3-3-8,0 0-1,0 0 9,0-1 2,0-11-2,0-6-11,0 0-21,0 1 2,-6-2 27,-3-1 1,0-4 0,-1-5 2,-1-3 0,1 1 0,-2 1-24,5 6 5,-1 6 13,3 6 5,4 3 1,1 4 19,0 1 8,1-4-13,19 1-12,13-6-2,8 3 0,6-2 0,5-2-8,-7 4-22,-5 2-51,-10 1-65,-12 3-173</inkml:trace>
  <inkml:trace contextRef="#ctx0" brushRef="#br0" timeOffset="83381.3221">10522 3828 266,'0'0'155,"0"0"-94,0 0-14,0 0 5,0 0-48,-80-51 1,62 51-3,-2 0 6,1 8-8,-2 13 0,2 4 1,4 4-6,3 1 8,6-3-3,1-3 0,5-1 0,0-5-9,0-2 9,8-4 0,4-1 0,3-7 4,0-2-4,4-2 0,0 0 0,2-8 9,2-10-9,-3-1 0,-4-1-3,-3 1 7,-7 2-5,-3 5 2,-3 3-1,0 6 59,0 2-3,0 1-11,0 0-29,0 0-16,0 0-11,1 11-4,5 7 15,5 0-1,2-1 4,8-2-3,-1-1 0,3-2-20,7-3-7,-3-2 2,4-2-14,-1 0-9,-3-4-99,-3-1-142</inkml:trace>
  <inkml:trace contextRef="#ctx0" brushRef="#br0" timeOffset="84479.1052">12017 3596 136,'0'0'64,"0"0"-6,0 0-9,0 0-3,0 0-24,-92-39 9,72 39-4,2 0-24,-1 0 30,1 11-30,-1 5 4,-2 10-12,1 4 19,0 5-14,3 2 8,1 1 3,7 0-9,6-4-2,3-2 0,0-4-10,6-2 6,7-2 4,8-4 0,3-4-9,7-2 9,8-7 25,-2-2-20,3-3 3,-4-2-8,0 0-2,0-9 1,0-2-92,-8-1-113</inkml:trace>
  <inkml:trace contextRef="#ctx0" brushRef="#br0" timeOffset="85384.7047">12280 3547 154,'0'0'250,"0"0"-155,0 0-14,0 0-3,0 0-36,0 0-23,0-8-4,0 8-15,0 14-13,0 8-7,0 12 20,0 5 6,0 0-6,0 0 2,0-1 0,0-4 1,0-4-3,-2-4 0,2-7-2,0-2 2,0-5 0,0-5 2,0 0-1,8-3-1,2-2-4,5-1 4,3-1 0,3 0 6,3 0-6,1 0 0,1-3-2,-1-3-23,0 1-16,-1 1-27,0 2-47,-3 1 4,-2-2-128</inkml:trace>
  <inkml:trace contextRef="#ctx0" brushRef="#br0" timeOffset="85912.5717">12864 3561 155,'0'0'137,"0"0"-59,0 0-14,0 0-51,0 0 31,0 0-28,-102-41-14,78 54 34,1 13-33,3 7 4,3 5-7,4 1 15,7 0-3,4-3-12,2-3 0,0-6-3,11-3 6,5-4-3,5-6 1,-2-6 1,5-2 14,3-6-10,1 0-2,2-4 19,-2-11-19,-5 0 1,-4-3 0,-8-2 0,2-4 26,-7-6-25,0-4-1,-4 0-5,-2-3-2,0 2 1,-5 2-9,-7 8-30,-3 5-12,0 8-60,1 4-73</inkml:trace>
  <inkml:trace contextRef="#ctx0" brushRef="#br0" timeOffset="86609.4857">13427 3500 271,'0'0'111,"0"0"-20,0 0-11,0 0-16,0 0-42,0 0-13,-91-69-1,64 69-5,-4 1-6,0 16 0,-1 2 3,5 3 2,6 0-2,7 2 0,4 1-9,6 1 1,4 1 8,0-3-1,6 2 0,18-2-4,6-3 5,5 0 0,1-3-1,2-2 14,-7-2-13,-3 0 0,-5 1 0,-7-1-4,-3 1 4,-5-2 0,-3-2-1,-5-1 4,0-2-7,0-1 4,-2-2 0,-12-1 0,0 0 0,-4-4-14,-3 0-29,-3 0-42,-3 0 10,-3-7-18,-1 0-60</inkml:trace>
  <inkml:trace contextRef="#ctx0" brushRef="#br0" timeOffset="87127.0864">13734 3458 332,'0'0'127,"0"0"0,0 0-79,0 0-8,0 0-40,0 0-15,-3 45 15,-4-7 1,1 1 1,5 0-4,1-4 12,0-5-10,0-3 0,0-3 3,0-3-4,0-2 1,0-2-7,0-5 1,0-3-64,0-8-25,0-1-39,4 0-81</inkml:trace>
  <inkml:trace contextRef="#ctx0" brushRef="#br0" timeOffset="87355.0827">13745 3417 328,'0'0'62,"0"0"-43,0 0-9,0 0 16,92-75-24,-71 71 9,-2 2-11,1 2-6,-2 0 3,-5 0-13,1 9-29,-4 3-20,-4 1-52,-3 0 5</inkml:trace>
  <inkml:trace contextRef="#ctx0" brushRef="#br0" timeOffset="87573.1001">13783 3565 17,'0'0'294,"0"0"-278,0 0 1,0 0-10,0 0 49,0 0-3,51 6-35,-27-6 0,-2 0-18,-2 4-4,-1 2-1,-8 5-62,-4 1-61,-7 1-54</inkml:trace>
  <inkml:trace contextRef="#ctx0" brushRef="#br0" timeOffset="87796.0881">13769 3795 117,'0'0'63,"0"0"7,0 0 1,82 5-16,-56-5-23,3 0 16,2 0-37,-2-2-6,1 0-1,-4 2-4,-3 0 0,-1 0-28,-4 0-77,-3 0-124</inkml:trace>
  <inkml:trace contextRef="#ctx0" brushRef="#br0" timeOffset="88352.0825">14364 3402 368,'0'0'145,"0"0"-109,0 0-36,0 0-20,0 0 20,0 86-2,0-44 6,0 0 40,0-1-43,-1-3-1,1-8 1,0-6 9,0-3-16,0-4 6,3-6-33,2 0-20,0-5-78,-1-6-126</inkml:trace>
  <inkml:trace contextRef="#ctx0" brushRef="#br0" timeOffset="88713.0865">14286 3346 362,'0'0'73,"0"0"24,0 0-66,0 0-13,0 0-14,0 0-4,102-57 0,-61 65 8,1 15-8,-1 5 0,-4 5 0,-3 3-8,-10 1-1,-3-3 9,-12 2-1,-4 0 5,-5 0 0,0-1-4,-2 0 0,-11-4 17,-7-2-14,-1-4-6,-6-2-15,-1-4-13,-3-3 25,-1-6-56,-1-2 28,1-5-11,0-3-88,-6 0-63</inkml:trace>
  <inkml:trace contextRef="#ctx0" brushRef="#br0" timeOffset="89449.4565">13090 3894 89,'0'0'49,"0"0"-14,0 0-5,0 0-3,0 0-6,0 0-10,-12 5-11,15-2 18,9 0-18,6 1 60,4 3-16,7-1 2,2-1-43,6 2 10,3-1-6,2-2-4,6-3-6,-5 2-40,-1-3-65,-8 0-108</inkml:trace>
  <inkml:trace contextRef="#ctx0" brushRef="#br0" timeOffset="90484.0956">15164 3044 206,'0'0'65,"0"0"-17,0 0 1,0 0-45,0 0-1,0 0 39,-33 60-29,25-15 17,1 14-12,1 9-13,3 4 21,-1 3-20,4-2 5,0-6-1,0-5-8,14-5-2,7-7 0,6-5 1,10-4-6,4-10 5,2-4-5,2-5-33,-2-11-64,-5-6-77</inkml:trace>
  <inkml:trace contextRef="#ctx0" brushRef="#br0" timeOffset="91592.0613">15808 3512 292,'0'0'77,"0"0"-59,0 0 3,0 0-15,0 0-1,0 0 23,-71 66-26,69-40-2,-1 0 14,3-4-14,0-1 13,2-4-13,8-4 5,6-2-5,-1-2 2,6-6-2,1-2 0,1-1 8,2 0 7,-1-11-13,-2-2 4,-6-2-6,-5-3 12,-8 0-14,-3-1 2,0-2 0,-5 0 1,-7 1-1,-4 2 0,-1 3 19,-1 1-11,1 5-4,4 0-4,3 6 0,4 0 29,4 3-28,0 0 2,2 0-3,0 0-27,2 0-10,12 0 13,5 0 24,6 0 15,0 0-15,1 0 0,2 0-3,-4-7 5,-5-3-4,-6 2 0,-7 0 2,-6-1 8,0 0 1,0-3 2,-8 0 2,-4 0 0,-3 1-12,2 1 2,3 2 2,2 2 22,3 3-24,5 0 8,0 3-11,0 0 6,0 0-12,6 0-8,17 0 14,10-2 3,5 2 8,5 0-11,-1 0 0,-3 0 1,-6 8-4,-8 6 3,-7 5-18,-7 2 11,-7 4-9,-4 1 16,0 6 0,0 0-2,0-2 1,0-3 1,0-3 0,0-4 1,15-2 5,6-3-6,6-5 0,1-3 5,5-2-10,0-5-5,0 0-76,-2 0-114</inkml:trace>
  <inkml:trace contextRef="#ctx0" brushRef="#br0" timeOffset="92412.1298">17442 3130 231,'0'0'56,"0"0"23,0 0-5,0 0 4,0 0-19,0 0-50,0-5-9,-3 34 0,-2 13 0,2 5 8,3-1 0,0-4-2,0-4-6,3-5 0,5-4 1,1-3 3,0-3-4,-3-2-6,1-5-6,0-3-17,-1-7-10,1-4-35,0-2 0,2 0-6,-5-3-88</inkml:trace>
  <inkml:trace contextRef="#ctx0" brushRef="#br0" timeOffset="92756.0895">17370 3091 351,'0'0'88,"0"0"-9,0 0-14,-13-89-41,13 75-3,3 2-21,10 3 1,6 6-6,4 3 4,6 0-4,0 11 5,4 11 0,-3 5-3,-3 5 3,-8 0 0,-8 1-1,-5-3 4,-5-3-4,-1-1 1,0-5 0,-9-2-8,-11-4-3,-6-2 9,-3-3-21,1-3 2,1-1-55,5-2-31,5 0-97</inkml:trace>
  <inkml:trace contextRef="#ctx0" brushRef="#br0" timeOffset="94196.0906">18388 3119 223,'0'0'88,"0"0"-88,0 0-93,0 0 54,0 0 39,0 0 12,-42-57-2,39 57-7,3 0-3,0 0 0,0 0-1,0 0-2,0 0 3,0 0-2,6 5-46</inkml:trace>
  <inkml:trace contextRef="#ctx0" brushRef="#br0" timeOffset="108611.1038">17830 3081 125,'0'0'57,"0"0"-8,0 0 13,0 0-41,0 0 10,0 0-4,0 0-20,-3-3 24,3 3-11,0-1-11,0 1 18,0 0-21,0-1-3,0 1-3,0 0 11,0 0-14,0 0 3,0 0 0,0 0-1,0 0 2,0 0-2,0 0-2,0 2-18,0 15 15,0 5 6,0 8 0,0 4 2,0 0 2,0 0-8,0-4 4,0-3 0,0-5 0,0-1 2,0-1 0,0-3-1,0-4 2,-2 2-4,2-3 1,-1 0-20,1-3-20,0-1-44,0-4-63</inkml:trace>
  <inkml:trace contextRef="#ctx0" brushRef="#br0" timeOffset="109219.9438">17855 3261 128,'0'0'47,"0"0"-42,0 0-3,0 0 2,0 0 2,79-14-6,-55 14 0,1-1 1,-2-1 3,-2-1-4,-2 2 0,0-3 0,-1 0 3,0 0-4,-3-4 1,0 2-8,-6-3 1,-1 0 7,-4-3 2,-4-2 16,0-2-11,0-1 43,0-3-24,0 4 13,-6 1 13,0 2-22,2 3-4,0 2 2,1 0-18,2 3 10,-2 2-18,0 2 7,2 1 15,1 0-20,0 0-4,0 0 0,0 0-5,0 0-6,0 17-10,0 8 16,0 7 5,0 4 2,0 3 3,0-1 0,0-4 1,0-2-12,0-3 5,0-3-5,0 0-5,0 0-35,0-4-33,-3-5-94</inkml:trace>
  <inkml:trace contextRef="#ctx0" brushRef="#br0" timeOffset="109886.1046">18667 2999 63,'0'0'118,"0"0"-56,0 0 6,0 0-15,0 0 18,0 0-14,0-3-18,0 3 10,0 0-49,0 7 0,-9 13-6,-7 7 12,-1 4-6,-4 5 0,2 4 1,1-3 10,-3 2-9,3-1-2,-3-3 0,-1 0 0,1-2-6,0-5 3,5-3-37,4-3-12,2-4-40,7-5-5,-2-2-19,2-6-72</inkml:trace>
  <inkml:trace contextRef="#ctx0" brushRef="#br0" timeOffset="110309.1015">18364 2990 159,'0'0'104,"0"0"-50,0 0-3,0 0-11,0 0-33,0 0-7,-6 4 0,6 12 0,0 2 14,0 1-11,0 1-5,0-1 2,4 4 0,3-4 3,1 2-1,-2-1-1,0 0-1,-1-1-49,1-2-44,-1-1-83</inkml:trace>
  <inkml:trace contextRef="#ctx0" brushRef="#br0" timeOffset="111125.1556">19084 3071 223,'0'0'116,"0"0"-67,0 0-3,0 0 3,0 0-37,0 0 11,-46-58-9,30 51-12,-4 4 5,0 2-2,2 1 8,0 0-13,4 0 0,3 0 0,3 8-19,3 3 19,5 4-4,0 5-1,0 1 5,10 5-4,9-1 9,6 4-6,5-2 1,-2 0 0,-1 0 1,-3 0-1,-5-1-17,-5-2 3,-5-1-41,-6-2 25,-3-3 6,0-2 6,0 1 10,0-2 7,-7 0-1,-4-1-1,-4-3 3,-6-1 12,-1-3-7,2-3 0,-1-4-3,4 0-2,3 0-42,3 0-38,3-7-148</inkml:trace>
  <inkml:trace contextRef="#ctx0" brushRef="#br0" timeOffset="112387.1062">18470 3169 72,'0'0'59,"0"0"-10,0 0-4,0 0-4,0 0-19,0 0 9,0 0-10,-3-6-15,3 6 16,0 0-22,0 0 1,0 0-2,0 10-11,0 6 12,0-1 0,0 0 4,1-1 0,2-3-4,2-1 0,-2 1-1,-2-2 1,1 2-25,-2-2-28,0-1-79</inkml:trace>
  <inkml:trace contextRef="#ctx0" brushRef="#br0" timeOffset="113513.1051">19104 3085 31,'0'0'100,"0"0"-76,0 0-1,0 0-21,0 0-1,0 0 22,71-20 10,-49 17 1,3-2-7,3 1-20,2-2 11,0 1-15,-2 4-3,-4 1-2,-11 0-75,-5 0-34</inkml:trace>
  <inkml:trace contextRef="#ctx0" brushRef="#br0" timeOffset="114175.1115">19244 3050 85,'0'0'51,"0"0"-43,0 0 3,0 0 21,0 0 28,11 77 13,-8-43-19,-3 4-4,1-2-48,1 0 8,-2-3-10,4-3 7,-3-2-7,1-3 2,1-2 6,-3-2-8,0-2-7,0-1-17,0 0-17,0-5 18,0-6-8,1-7-122</inkml:trace>
  <inkml:trace contextRef="#ctx0" brushRef="#br0" timeOffset="114415.1038">19223 3467 254,'0'0'76,"0"0"-47,0 0-29,0 0 5,0 0-3,0 0 8,52 1 10,-23-1-8,1 0-4,-2 0-15,-1 0 7,-5 0-91,-2 0-123</inkml:trace>
  <inkml:trace contextRef="#ctx0" brushRef="#br0" timeOffset="114873.6093">20002 3028 224,'0'0'53,"0"0"2,0 0-40,0 0 29,-107-31 5,74 31 7,-3 3-13,1 15-28,4 11-1,0 5-12,7 9 1,5-1 30,8-1-30,7-5 8,4-3-22,0-5 10,10-2 0,16-4-5,6-5 6,4-5 13,5-5-13,2-3 0,-3-4 0,1 0-101,-5 1-46,-7-1-21</inkml:trace>
  <inkml:trace contextRef="#ctx0" brushRef="#br0" timeOffset="115685.1423">20188 3006 166,'0'0'162,"0"0"-92,0 0-59,0 0-10,0 0 65,-23 90-11,14-50-20,3-3-13,1-2-17,2 0-6,-1-4 2,1-2-1,-2 2 8,0-2-8,-3 0-12,-1-5-4,1-3 1,4-8-1,1-5-15,3-5 7,0-3 2,0 0-9,0 0 7,0-15 8,4-6-53,4-8 52,1-1-9,0-6 13,0-3 13,-3-3 5,0-3 16,0 2 16,2 3-7,0 5 23,1 4-7,-1 4-9,0 4 32,3 3-37,-2 5-18,0 5-10,-2 4 2,-4 3-6,0 3 0,5 0-5,2 3 0,4 16-19,2 8 14,-4 12 8,-3 7 4,-1 3 22,-1 1-9,-1-3-12,-2-8 12,1-6-10,-1-6-5,-1-5 0,1-4-12,-2-2 11,-1-4-28,-1-5-23,0-2-3,0-5-95,0 0-81</inkml:trace>
  <inkml:trace contextRef="#ctx0" brushRef="#br0" timeOffset="115870.0763">20202 3265 262,'0'0'192,"0"0"-127,0 0-65,0 0 3,0 0-3,0 0 0,75-32-1,-48 31-11,-2 1-91,-8 0-75</inkml:trace>
  <inkml:trace contextRef="#ctx0" brushRef="#br0" timeOffset="116480.1089">20572 2994 282,'0'0'92,"0"0"-43,0 0 15,0 0-15,0 0-6,0 0 10,-5-24-51,5 24-4,0 8-7,0 14 4,0 12 1,0 3 8,0 5 0,0 5-3,-7 0 4,-2-5-5,3-3 0,3-9 3,2-6-6,1-4 3,0-5-4,0-5-5,10-2 1,8-5 3,7-3 0,5 0 5,6 0 11,3-3-5,0-9-5,1 1-1,-7 4-36,-4-2-60,-6 4-41,-7-1-209</inkml:trace>
  <inkml:trace contextRef="#ctx0" brushRef="#br0" timeOffset="117033.7743">21090 2902 416,'0'0'83,"0"0"-6,0 0-44,0 0-4,0 0-29,0 0-16,-14 31 16,8-2 5,2 3-2,-1 3-3,4 1 5,-1 0-5,1 0 0,1 0 1,0-7-1,0 1 0,0-4 0,1-5-1,7-3 1,-1-3 0,5-3-12,5-5 12,5 0-8,9-7 10,5 0-2,6-4 19,3-7-16,-5-2-6,-6 6-20,-8 3-66,-7 2-31,-9-1-118</inkml:trace>
  <inkml:trace contextRef="#ctx0" brushRef="#br0" timeOffset="117769.636">21930 2887 236,'0'0'123,"0"0"-45,0 0-17,0 0-1,0 0-60,0 0-9,-5 31 7,-7-5 4,-3 3 19,0 4-2,-6 2-6,1 4 9,-3 5-15,4-2-7,-2-1 0,4-7 4,1-4-19,3-4-10,1-3-25,4-5-9,4-5-26,-2-5-7,-1-5-80</inkml:trace>
  <inkml:trace contextRef="#ctx0" brushRef="#br0" timeOffset="118129.6369">21625 2881 232,'0'0'115,"0"0"-53,0 0-43,0 0 20,0 0-36,0 0-3,2-7 0,8 20 0,2 7 5,2-1 25,0 3-30,-1-1 17,1 0-17,0-1 0,-1-2 13,1-2-13,0-1 0,1-4-17,2-1-69,-1-4-60</inkml:trace>
  <inkml:trace contextRef="#ctx0" brushRef="#br0" timeOffset="119099.8833">22914 2851 243,'0'0'82,"0"0"-17,0 0-20,0 0 25,0 0-30,0 0-23,-3-12-17,3 12-13,8-1 13,11 1-3,8 0 11,3 0-2,1 0-4,0 0-2,1 0 7,-1 0-7,-3 0-11,-2 4-99,-11 1-69</inkml:trace>
  <inkml:trace contextRef="#ctx0" brushRef="#br0" timeOffset="119427.8624">23010 2871 155,'0'0'97,"0"0"-91,0 0 12,0 0 31,0 0 20,-8 99-35,8-73 1,0-2-20,0 1-14,0 3 11,0-5-8,0 3 0,0 0-3,0-4 6,0-1-14,0 0 3,-3-2-33,-4-1-13,-3-3-60,3-3-71,-2-5 100</inkml:trace>
  <inkml:trace contextRef="#ctx0" brushRef="#br0" timeOffset="119666.1461">22881 3272 203,'0'0'161,"0"0"-138,0 0-7,0 0-16,0 0 4,0 0 11,99 0-5,-68 0-9,-1 2 0,0 3-1,-2-1 0,-4 2-75,-4-1-120</inkml:trace>
  <inkml:trace contextRef="#ctx0" brushRef="#br0" timeOffset="120261.1041">23604 2860 205,'0'0'131,"0"0"-86,0 0-6,0 0-6,0 0-33,0 0 0,-96-58 0,72 58 3,0 4-5,5 10 4,2 1-2,4 3 0,6 3-4,-1-1 1,7 1 3,1 0 0,0 1-9,4 3 3,14 0 6,8-1 0,3-1 7,3-2-7,-1-3 1,-1 1-1,-6 1 5,-4-1-5,-8-1-2,-4-1-7,-3-2-13,-5-2 16,0 1 6,0 1 0,-11-3-2,-14-1-4,-7-1-2,-5-1 8,1-1 0,2-2 14,5-3-12,7-3 5,0 1-7,5-1-85,3 0-21</inkml:trace>
  <inkml:trace contextRef="#ctx0" brushRef="#br0" timeOffset="120861.5901">23942 2876 180,'0'0'113,"0"0"-40,0 0-41,0 0-4,0 0-14,0 0-6,-91-4-6,70 27-2,1 4-3,0 5 3,5 1 0,6 0 23,2 0-21,5-3-2,2-1 0,2-4 0,16-2-2,7-4 0,5-5 2,6-5 4,3-3-4,0-4 0,0-2-3,-4 0 3,-5-6-6,-4-9 4,-7-2 2,-5-3 5,-6-2 2,-7-4 32,-1-4 22,0 0-37,-7 0-4,-11 1-6,1 2-13,-2-1 11,4 2-12,0 5 0,3 6-55,-2 6-81,1 8-62</inkml:trace>
  <inkml:trace contextRef="#ctx0" brushRef="#br0" timeOffset="121527.0909">24485 2806 337,'0'0'80,"0"0"-16,0 0-6,0 0-10,0 0-4,0 0-44,-16-4-2,4 28 2,-3 9 2,0 6 1,-1 0-3,-1 0 0,10-1 0,1-2 0,6 0 2,0-3-6,0-1 4,4-4 0,10-3 3,2-7-3,1-7 0,5 0 0,0-5-19,4-3 14,3-3-6,9 0 11,1-6-7,1-8-71,-1 1-49,-7 1-129</inkml:trace>
  <inkml:trace contextRef="#ctx0" brushRef="#br0" timeOffset="122145.9728">24990 2758 321,'0'0'192,"0"0"-164,0 0-21,0 0-7,0 0-30,0 0 30,-26 62 4,14-26 20,2 2 23,1-4-40,0-2-1,3-2-6,0-3 16,1 0-18,2-3 2,2-3 0,-1-4-9,2-7-37,0-4-6,0-6-11,0 0-59,0-6 33,11-11 32,0-2-30,2-4 35</inkml:trace>
  <inkml:trace contextRef="#ctx0" brushRef="#br0" timeOffset="122426.9549">24979 2907 53,'0'0'91,"0"0"2,15-93-43,-8 60 22,4 1-28,4-1-28,-3 7 26,-2 7-22,-1 3-5,-4 11 55,-4 0-55,1 5 21,-2 0-36,4 0-8,4 14-9,3 16-3,2 9 20,1 7 35,-3 1-22,-2 0 1,-2-5-11,4-6-2,-4-3 17,1-4-17,-1-3-1,0-4 2,-2-1 2,0-3-8,-4-3 4,1-3-64,-2-4-49,0-2-62</inkml:trace>
  <inkml:trace contextRef="#ctx0" brushRef="#br0" timeOffset="122634.1114">24995 2943 344,'0'0'129,"0"0"-75,0 0-45,0 0-9,0 0 0,0 0-8,60-27 8,-33 27-6,5 0-1,2 0-63,-6 0-39,-4 0-227</inkml:trace>
  <inkml:trace contextRef="#ctx0" brushRef="#br0" timeOffset="123428.1127">25397 2699 277,'0'0'133,"0"0"-104,0 0-28,0 0 0,0 0 16,94 6-13,-63-4 23,-3-1-27,2 2 11,0-1-8,-3 1-3,0 0 4,0 0-4,-5 0-32,-7 1-30,-2-4-93</inkml:trace>
  <inkml:trace contextRef="#ctx0" brushRef="#br0" timeOffset="123725.154">25575 2771 159,'0'0'34,"0"0"29,0 0-17,-20 100 5,17-71-3,3 1-8,-2-2-28,2-1 8,0 2-13,0-2-7,0 2 0,0-1-2,0-2-3,0-2 0,2-4-46,4-9 16,6-4-142,3-7 1</inkml:trace>
  <inkml:trace contextRef="#ctx0" brushRef="#br0" timeOffset="124056.8074">26020 2732 198,'0'0'160,"0"0"-75,0 0-48,0 0-37,0 0 7,0 0-1,-14 89 61,11-52-26,0-3-5,0-5-28,3-4-8,0-1 12,0-2-5,0-6-7,0-1 0,0-3-4,0-5-12,0 0-36,1-6-67,5-1 8,1 0-27</inkml:trace>
  <inkml:trace contextRef="#ctx0" brushRef="#br0" timeOffset="124315.8388">26062 2673 292,'0'0'105,"0"0"-8,0 0-50,0 0-43,0 0 18,0 0-20,43-50-2,-26 50 0,4 0 0,1 0-2,1 0 2,-2 3 0,-4 4-7,0 1-4,-4 1-58,-4 0-13,-6-2-118</inkml:trace>
  <inkml:trace contextRef="#ctx0" brushRef="#br0" timeOffset="124555.6331">25946 2868 261,'0'0'77,"0"0"-33,0 0-35,0 0-3,0 0 42,0 0-28,95 11 15,-60-9-33,-6 3-1,0 1 7,-8 0-8,-3 1-26,-6 3-25,-5-3-78,-7 1-83</inkml:trace>
  <inkml:trace contextRef="#ctx0" brushRef="#br0" timeOffset="124762.6644">25983 3104 94,'0'0'25,"0"0"48,0 0-2,82 9-29,-50-9 0,5 0 1,-1 0-35,1 0 8,-1-3-16,-2-1-30,-1-1-77</inkml:trace>
  <inkml:trace contextRef="#ctx0" brushRef="#br0" timeOffset="125146.1098">26620 2729 349,'0'0'25,"0"0"-18,0 0 12,11 78 17,-8-46-9,0 0 16,-2-1-36,1-3 8,-2-1-15,0-1 4,0 1 8,0-3-11,-3-2-1,-3-4-17,3-1-59,-3-7 2,6-4-182</inkml:trace>
  <inkml:trace contextRef="#ctx0" brushRef="#br0" timeOffset="125606.1381">26434 2678 363,'0'0'53,"0"0"6,0 0-35,0 0-22,0 0 4,0 0-1,54-80-8,-25 79 3,3 1 0,1 0-2,-4 8 2,0 6 0,-4 8 6,0 3 7,0 8-17,-2 2 4,-4 1 0,-3 1-2,-5 0 3,-5-4-1,-4-3 0,-2-1 0,0-3-3,0-3 1,-8-2 2,-9-4 5,-2-1-5,-4-3 0,-4-2 20,0 3-15,-1-5-10,-1 0 5,-2-1-32,-3-2 1,-2 1-2,-3-4-34,-4 2 4,1-2-85</inkml:trace>
  <inkml:trace contextRef="#ctx0" brushRef="#br0" timeOffset="127866.0562">26958 2514 220,'0'0'72,"0"0"-41,0 0-26,0 0 56,0 0 2,0 0-34,0-14-27,1 22-2,8 16 0,4 8-4,5 9 13,2 2-9,1 5 20,-4 2-8,-2 0 0,-2 2-10,-2 0-2,-3 0 13,-5 1-13,-3 1 0,0 0 0,-9-4 0,-8-5-7,-5-7-17,-10-8-32,-8-4-19,-3-7-121</inkml:trace>
  <inkml:trace contextRef="#ctx0" brushRef="#br0" timeOffset="133495.9163">28412 2651 161,'0'0'56,"0"0"-16,0 0-12,0 0 30,0 0-11,0 0-20,0 0 5,-10-21-28,8 21-8,-2 0-6,-4 0 10,-5 9 3,-5 9 2,-4 5 2,-2 5-6,-3 4 5,4 1-8,0 3 2,5-3-5,7 2 3,7-2 2,4-2 0,0 1-2,3 0 2,13-3-3,5-3 3,7-3 0,4-7 16,4-3-6,4-8-1,-2-5 4,3 0-3,-4-7-10,-4-9 0,-6-4 1,-9-4 21,-6-5 1,-5-2 3,-7-4-6,0-2-7,0-2-10,-3-3-3,-7 2 3,-1 1 4,-4 3-7,2 6 0,-5 1-5,4 5-3,1 6-8,4 5-31,2 5-37,-1 5 4,-1 3-166</inkml:trace>
  <inkml:trace contextRef="#ctx0" brushRef="#br0" timeOffset="133824.8966">28338 2858 176,'0'0'25,"0"0"-22,0 0 31,0 0 7,0 0 3,78 97-9,-56-69-11,0 2-8,3-2 13,-1 1-24,-3-3 2,1-1-7,-2-6 1,-5-4 11,1-1-8,-2-5-8,3 0-28,0-3-106</inkml:trace>
  <inkml:trace contextRef="#ctx0" brushRef="#br0" timeOffset="134463.8579">28894 2752 64,'0'0'106,"0"0"-81,0 0-2,0 0 8,0 0 13,-33 101 15,30-70-36,3 1-21,0-2 9,2-1-9,11-1-2,1 0 0,-1-3 0,3-1 0,-4-5 5,5-2-5,-2-6-1,3-4 1,4-7 14,-1 0 19,1 0-24,2-10 8,-2-8-4,-2-2-11,-1-6 21,-4-2-10,0-2 1,-4 0 2,-5-1-16,1 2 5,-6-2-5,-1 1-14,0 3-31,0 8-41,0 5-28</inkml:trace>
  <inkml:trace contextRef="#ctx0" brushRef="#br0" timeOffset="135544.709">29188 2854 53,'0'0'114,"0"0"-61,0 0 15,0 0-23,0 0-38,0 0-7,0 4-1,0 9 1,0 6 29,0 7-26,0 1 18,0 3-4,0 0-13,0-1 10,0-2-12,7-1 6,4-5-5,2 0 4,1-8-12,3-2 5,5-2 0,5-4 16,1-2-16,0-2 0,0-1-36,-2 0-72,-7 0-46</inkml:trace>
  <inkml:trace contextRef="#ctx0" brushRef="#br0" timeOffset="137519.9937">29594 2876 326,'0'0'80,"0"0"-31,0 0-46,0 0 5,0 0-8,-90-23 9,63 44-12,1 6 6,3 3-3,2 3 18,8-1-16,8-4 2,2 1-4,3-2 0,0-3-1,0-1 1,8-7 0,7-4 0,4-6 0,2-6 0,3 0-2,4-1-20,-1-16 11,-2-5-16,-2 0 17,-2-4 1,-4-2 2,-1 1 7,-6 2 0,-3 5 3,-4 5 37,-3 5 13,0 2 17,0 5-16,0 0-46,0 3-8,0 0-3,0 0-31,0 12 34,0 4 0,0 0 5,0 2-4,0-3-1,5-2 0,1 1 0,-2-5-20,5 0 18,-1-3-27,1 2-1,1-5 16,-1-2-23,-1-1 36,-1 0-4,-1 0 5,1 0 0,-1 0 3,0 0 8,-1 0 13,-2-3-20,-1 2 26,-2 1-12,0 0-5,0 0-2,0 0-11,0 0-10,0 4 5,0 10 0,0 2 5,0 1 0,0-5 5,0-3 3,0-4-3,0-1-1,0-3-4,0 1 9,0-2-9,0 1 0,0-1 1,0 0-1,0 2 0,0-2 2,0 0 1,0 0-3,0 0 0,0 0 0,0 0 1,3 0 21,1-6-18,5-8 14,1-1-10,-1 2-2,1 0-6,-5 6 0,0 3 0,-2 0 0,-2 3 0,1-1 0,-1 2-4,-1 0 8,0 0-8,0 0 2,0 0-10,0 0 9,0 0-13,0 0 3,0 0 3,0 0-8,0 0 18,2 2 0,2 1 0,-4-1 0,1 1 0,-1-2 0,2 1 0,-1-1-1,1-1-10,-1 2-23,1-1 23,1 0 11,0-1 0,3 0 0,2 0-8,2 0 18,0 0-14,3 0 4,0-5 0,-1-5 9,1-3-9,0 4 3,-1-3 1,0-1-1,0 0-3,1-2 0,1 2 3,1 1-3,-6 4 0,0 5 1,-4 0-7,-1 3-4,-1 0 7,-2 0 2,1 0-16,1 12 16,-2 8-6,1 2 7,-2 4 2,0 1 7,0-2-9,-3 0 0,-2-4 3,1-5 1,-2 1-3,0-6-1,3-1 5,0-2-2,3-5-3,0 1 0,0-4 1,0 0 2,0 0 0,0 0 9,0-15 2,9-5-14,6-4 0,0-3 0,-1-2 0,3 1 2,2-2-2,2 6-3,-1 6-7,-2 4-19,-3 5 29,-2 5 0,-3 1-6,-2 3-1,1 0 7,0 6-2,-2 13-4,-1 2-2,0 6 5,-3 1-7,-2-3 10,2-3 4,1-3-3,-3-6-1,2-4 2,3-2 1,0-3-5,4 0 2,-1-4 0,2 0 3,4 0 0,-2 0 0,4-4-6,-4-10-6,-1-2 8,0-4-3,-1-4 4,0-3-2,0-5 8,-4-1 0,0-1 26,-1-2-20,1-2 18,-1-3-25,1 2 1,0 0 9,-1 5-9,0 6 13,-4 4 18,-2 7-14,0 7-3,0 1 6,0 7-12,0 2 10,0 0-24,0 0 0,0 0 0,0 13-18,-8 15 4,-3 13 13,3 7 2,5 3 3,3 0-2,0-2-2,0-4 1,0-5-1,2-2 0,7-6 0,2-8-14,0-6 14,4-6-36,7-7-16,-1-4-44,1-1-75</inkml:trace>
  <inkml:trace contextRef="#ctx0" brushRef="#br0" timeOffset="137893.0173">30199 2848 256,'0'0'12,"0"0"5,0 0 50,0 0-15,0 0-9,0 0-8,109-9 12,-76 14 1,3-1-37,0-2-3,-8 1-8,6-3 4,-2 0-9,-1 0 0,-1 0-53,-4 0-19,-6 0-18,-8 0-77</inkml:trace>
  <inkml:trace contextRef="#ctx0" brushRef="#br0" timeOffset="140134.8615">30747 2830 78,'0'0'144,"0"0"-135,0 0-1,0 0 4,0 0-2,0 0 27,2-2-20,-2 2-15,0 0 9,4 0 1,0 0-7,-1 0 37,-1 2-39,-1 5 30,2-2-27,0 3-2,0 4 28,-1 3-24,-2 3-8,0 3 7,0-1 8,0 1-15,0 0 0,2-3 1,1 4 8,2-4-7,1-1-2,0-3 0,2-4 4,-2-2-4,2-4 1,2-1 0,3-1 15,6-2-9,1 0-7,4 0 0,0-3-7,-1-8 2,-3-2-3,-4-5 8,-3-2 10,-2-4-2,-3-2-8,-4 1 0,-2-1-3,-2 2-6,0 6 9,0 6 0,0 3 31,0 4-23,0 4 19,0 1-4,0 0-19,0 0-8,0 1-7,0 16 11,-2 4-13,1 3 16,1-2-3,0-2 0,0 1-2,0-4 2,0-2 0,4 0 0,6-2 2,6-1-2,4-2 0,4-4-1,4-6 7,1 0-12,2 0-9,-1-3 0,-3-10 5,-2-2 1,-4 1 9,-2-6 0,-2 0 2,-2 2 2,-2 0-4,1 5 20,1 0 15,-3 5-33,-1 2 5,-2 4-7,1 0-1,-2 2-7,0 0 8,1 7-1,-2 8-5,-1 1-12,-2 3 17,-2 1 1,-2 0 0,0-1-6,0 1 6,0-2 0,0-4 3,0-1-2,-3-6-1,0 0 0,-1-4 1,2-2-5,2-1 4,0 0 0,0 0 5,0 0 3,0 0-9,0 2 1,0-2 0,0 0 15,0 0-13,0-2 3,0-2 5,0 0-1,2 3-9,-2 1 4,0-2-1,1 0 12,3-1-15,-2 0 0,3 0 1,1-1 1,-3 3-4,0-1 2,-2 2 0,-1 0 2,0 0-1,2 0-1,-2 0 6,0-1-3,0-2-3,1 0 0,4-5 4,2 2-7,0-2 3,4-3 0,1-3-3,-2-2-4,4 0 6,1-6-4,-2 4-6,3 0 4,0 3 7,1 4-10,1 3 8,-3 2-35,-1 4 27,-4 2-5,-4 0 0,-2 0 5,1 13 4,1 5 6,-2 7-11,-1 0 11,-3 2 0,2-1 0,-2-2 10,0-1-8,0-4 1,0-2-3,0-1 1,0-4-1,0-2-1,0-3-3,0-6 8,0 1 0,0-2-4,0 0 0,0 0 11,0 0-6,0 0 4,0 0 17,0 0 11,0 0 17,0 0-27,0 0-15,0-5-12,0-2-3,1-1 1,4 2-20,-4-1-2,2 2 24,-1 1-5,-2-2 5,0 1 3,3 0-2,-2-2-2,2-2-4,4 0 2,1-3-4,1-1 7,7-2-3,-1-5-1,2 2-24,-4 1 1,5 3-1,-4 6 13,-1 2 14,-1 1 1,-3 2 0,3 1-7,-2 2 7,1 0-9,-3 0 8,0 0 1,-2 0-4,2 10-1,-1 1 3,2 5-9,-2 0 7,1 3 4,-1 0 1,-2 1 0,-1-2 20,2 1-16,5-7-5,-3 0 11,-1 0-4,0-3-7,-2 2 0,6-5 1,3-2 13,7-4-14,2 0-53,-3 0-14,-1-10-210</inkml:trace>
  <inkml:trace contextRef="#ctx0" brushRef="#br0" timeOffset="142190.1277">2569 5467 79,'0'0'134,"0"0"-81,0 0 28,0 0-22,0 0 30,0 0-16,0 0-44,4-48 18,-8 42-41,-1 0 18,-2-1-10,-2-1-13,-3 2 4,-3 0-5,-3 1-14,-3 4 14,0 1-18,-4 0 16,0 0 0,2 6-18,1 6 20,1 2-6,4 4 15,4 1-18,4 5 9,3 3 0,6 4-7,0-1 3,0 0-1,15 0 4,6-2 1,4 0 6,5-3-6,3 1 0,3-6-3,0 3 3,-2 2-1,0 0-12,-5 0 13,-7 1-8,-1-2 13,-9-3-5,-3-1 0,-6-2-7,-3 0 5,0-3 2,0 2 0,-6-3-12,-9-1 15,-9-1-12,-1-3 9,-7-3 0,-2-3-2,1-3-2,-1 0 4,1 0-3,0 0-1,11-3-18,1-5-14,6 1-34,10-1-37,5-2-219</inkml:trace>
  <inkml:trace contextRef="#ctx0" brushRef="#br0" timeOffset="143484.5905">2761 5779 80,'0'0'225,"0"0"-177,0 0-17,0 0-11,0 0-20,0 0-13,0 14 11,0 4 2,0 0 0,6 0 12,3 1-10,4-2-2,1-1 0,5-4 7,-2-3-7,-1-4 5,2-2-4,0-3 6,6 0-1,0-8-5,0-8-1,1-2 10,-4-3-9,-5 0-1,-4-1 0,-9 3 15,-3 2-11,0 3 5,0 3 11,0 3-13,-3 6 17,3 2 0,0 0-3,0 0-21,-4 4-10,-2 18 0,6 10 10,0 7 0,0 5 6,0 2-5,0 1-1,0 3 4,0-2 1,3-2-5,-3 0 0,0-4 1,-3-1 2,-15-2-1,-6-6-1,2-5-1,-2-7-28,7-7-16,1-10 35,1-4-6,7 0 15,-3-8 0,5-10-6,6-3 2,0-5-13,0-1 17,9-2-2,4-2 6,5-1-9,3-3 5,1 2 0,9 0 4,1 0-4,4 3 0,1-2-1,-1 5 1,4 5-6,-9 2 6,-8 5 0,-1 0-2,-9 1-2,-2 1 4,-5-2 0,0 1 1,3-4 0,-6-3-1,0 0 0,-3-1 6,0 2-6,0 3 0,0 8 8,0 3-4,0 2 13,0 2-9,0 1 9,0 1-16,0 0-1,4 7-8,10 13-2,11 4 10,5 3 5,0-2 6,-2 1 2,-4-2 5,-9-1-14,-5-1-7,-5-1 3,-5 3 0,0 4 0,-24-1 8,-3 2-16,-6-4-3,-1-6-91,6-6-22</inkml:trace>
  <inkml:trace contextRef="#ctx0" brushRef="#br0" timeOffset="149075.0918">3455 6040 105,'0'0'95,"0"0"-27,0 0 10,0 0-40,0 0 0,0 0-8,0 0-16,-12 0 28,12 0-24,0 0-9,0 0-5,0 0-3,0 0-2,0 0 0,0 0 1,0 1-7,0-1 7,0 0 0,0 0-7,0 0-4,0 0 7,6 1-26,3-1 6,7 0 22,-2 0-3,2 0 5,2-7-2,0-5-11,0-2-17,-2-1 17,2-3 12,0 2-7,-2-4 5,-5 0 3,4-1-2,-8 2 14,-1-3-12,-3 0 8,-1-2-1,-2-5 27,0-2-30,1-5-2,-1-2 2,0-1 4,0-2-8,0 4 24,0 2-22,0 3 15,-1 4-12,-2 1 10,-2 1 7,1 4-11,1 2 1,0 3 1,1 4-10,-2 1 19,3 4-16,-1 2-6,2 5 16,0 1-15,0 0 11,0 0-12,-3 0 0,3 0-9,0 0 9,0 0-9,0 7 6,0 10-15,0 5 18,0 9 0,0-1 4,0 4-2,0 2-2,3 2 0,6 2 4,0 4-3,1 2-1,2-2 0,2-1 3,-2-7-4,1-6 1,-1-5 0,1-4-2,1-2 1,-1-7 1,-1-4 0,6 1-6,-3-8-1,7-1 7,-2 0 0,2 0-6,-1-8-13,-1-4 12,-1-3 6,-3-1-11,1-3 9,-3-3 3,-3-2 0,-2-2 6,-6-1-6,-3 0 0,0 1-1,0 4-10,-9 4 2,-3 4 9,2 7-4,-1 4-2,2 1-6,-3 2 8,2 0-6,-2 17-18,0 8 28,9 7-8,-3-3 8,6-2-3,0-4-1,0-4-2,12-1 6,0-3-4,-2-2 2,1-2 3,2-3-1,2-4 0,-2-2-11,4-2 2,2 0 7,1-5 2,2-5 5,-6 2-5,-5 1 2,0-1-4,-1-2 10,-1-1-6,0-1 13,1 0-11,1 2 21,-2 0-11,-1 6-7,-2 1 0,-1 3-7,4 0-6,4 0 0,-2 10 11,-2 2-6,1 4 2,-4-3 0,0 5 1,0-2 1,-1 1-3,2-2 0,-6 2 1,1-1 5,-1-2-6,-1-5 2,0-5 2,0-4-1,0 0-3,0 0 7,0 0-3,0 0 36,5-12-24,1-9-16,5-4-3,3-2-9,-3-2 0,5 5 2,-4 6 1,3 1 9,-6 5 0,3-3-14,1 6 5,-2 3-9,-2 3 17,1 3-11,2 3 5,-1 12 5,-3 3 2,-3 2 0,1-2-1,0-2 5,-1-1-8,0-4 4,-3-1 0,-2 0-2,0-4 4,0-2-1,0-3 3,0-1 8,0 0-5,0 0 20,0 0 10,0-10 10,0-6-47,0-10-11,0-1 8,9-1-30,0-3 18,4 7 15,-1 0-17,-3 9 8,1 4 3,-5 8 6,4 3-5,4 0-9,-2 18 13,-1 8-2,5 4 6,-4 2 9,1-1 2,1 1 9,1-5 10,2-4-32,-1-2 14,4-8-15,0-1 0,-2-6 6,1-4-6,-2-2-1,2 0-49,0-14-65,-3-7-133</inkml:trace>
  <inkml:trace contextRef="#ctx0" brushRef="#br0" timeOffset="149750.2355">3446 5622 185,'0'0'79,"0"0"-51,0 0 5,0 0-16,0 0 45,0 0-29,6-28-25,15 28-5,4-2 2,8 2 9,9-5-9,7 3-4,8-6 12,3 0-13,1 3 0,-3-1-1,-6 3-32,-7 3-3,-11 0-63,-19 0-50</inkml:trace>
  <inkml:trace contextRef="#ctx0" brushRef="#br0" timeOffset="152244.1245">6202 5654 32,'0'0'53,"0"0"-19,0 0 14,0 0 13,0 0-38,0 0 2,35 5 16,-24-16-16,-1-1-9,2-2 0,3-1-11,1-1-10,-2-1-7,2 2 10,-5 2 2,-4 4 4,-2 4-2,-5 0-2,0 4-1,0 0 1,0-1 10,0 2-2,0 0-2,0 0-6,0 6-5,-2 11-2,-4 2 11,2 3-7,2 4 3,2-1 0,0-3 11,0 0-11,0-1 2,5-5-5,4-3 6,6-5-5,0-6 2,1-2 0,2 0 1,3-2-1,-2-15-16,-1-3-3,3-5-34,-6-2 21,3 1 12,-9 1 2,1 2 18,-1 8 17,-6 4 10,-3 7 67,0 3-12,0 1-9,2 0-50,2 0-23,6 1-9,1 11 2,4 2 7,3 0 4,-6 2-2,1-1-4,-4 2-2,-3-1 4,-3 4-4,-3 2 4,0 2-2,-7 0 0,-14-3-75,3-4-34,-3-11-57</inkml:trace>
  <inkml:trace contextRef="#ctx0" brushRef="#br0" timeOffset="152474.1085">6445 5380 319,'0'0'58,"0"0"-54,0 0-4,0 0-16,0 0-23,0 0-6,-8 5-91</inkml:trace>
  <inkml:trace contextRef="#ctx0" brushRef="#br0" timeOffset="154137.1369">8341 5400 78,'0'0'77,"0"0"-10,0 0-13,0 0-30,0 0-23,0 0 0,-51-23 5,41 23-1,-3 0-5,2 0 0,2 9 5,-1-2-5,1 3 0,1-3 0,2 2-4,0 0 5,2 0-1,4 0 0,0 0-4,0-1 4,0-1-19,12 3 19,-2-2 4,3 2 0,-2 0-4,3-3 0,2 3 2,-3 0-3,2-1 1,-1-2 0,-1 0 1,-1 0 2,-3-3-3,1 1 0,-1-3-17,0-2 15,5 0 1,-2 0 1,0-11 19,1-3-18,-2 0 27,0-1 16,-2-3-32,-1-1 1,-2 4-5,-3 2-8,1 1 32,-4 4-24,0 5 0,0 1 13,0 2-20,0 0-2,0 7 1,0 14 0,6 7-3,-1 7 6,1 4-3,-3 6 0,0 2 2,-3 2-2,0 1 14,0-3-11,-12-3 15,-6-2-7,4-6-9,-3-3-2,0-6 2,2-6-4,0-6 2,2-4 0,1-8-13,1-3 15,1 0-2,1-10 0,6-12-7,3-4 3,0 0 8,0-3 4,8 0 29,6-3-34,4 1 3,9-2-6,3 0 5,9-2-8,1 4 3,-1 0-7,-2 9-11,-1 4-43,-6 6-35,-8 1-59</inkml:trace>
  <inkml:trace contextRef="#ctx0" brushRef="#br0" timeOffset="154662.1412">8320 5378 13,'0'0'103,"0"0"-74,0 0 1,0 0 28,0 0 46,0 0-59,15-13-42,-3 13-1,6 2 1,0 5-3,3 4 0,-5-3 2,-1 3-2,-3-2 0,0 0-67,-8 0-80</inkml:trace>
  <inkml:trace contextRef="#ctx0" brushRef="#br0" timeOffset="157005.1415">8739 5443 86,'0'0'78,"0"0"-25,0 0-31,0 0 5,0 0 8,0 0-32,-50 0 16,47 0 10,0 0-22,-2 8 15,-1 1-9,-1 1-10,2 4 3,-1 1-2,3 0-4,2 0 0,1 2 0,0-1 7,0 2 3,3 3 7,6-1 8,1-3-18,7-1 0,-1-7-7,2-1 7,1-7-7,-2-1 6,5 0-3,-1 0 10,-4-12-9,0-2-4,-3-5 9,-1 1-7,-2-4-1,-5-1 10,-3 3-9,-3 1-4,0 2-2,-9 2-2,-8 0 1,2 3-18,0 1 23,1 2-17,0 6 1,4-1 12,4 0-4,1 4 7,5-1 1,0 1-6,0-2 0,0 1 2,0-3-16,5-1 2,6-1 14,3-1 4,4-1 0,-2 2 2,2 2 4,-1 1-5,-1 3 4,1 0 2,-1 0-3,-1 3 1,0 9-5,-3 6 2,-1 1 0,-3 3 0,-2 0 4,3 0-2,0-1-1,0-1-3,0-2 0,0-4 3,4-4 10,-4-1-11,3-3 3,-3-3 2,5-3-5,0 0-2,1 0 0,3-9 5,3-6 2,-3-1-7,1-3 1,-5-2-1,-1 0-7,-7 0-9,-3-1-8,-3 1 19,0 3 2,-1 1 0,-11 5 3,3 2 11,-2 2-6,2 3 4,-1 0-9,4 3 1,3 1-1,3 1 16,0 0-8,0 0-8,0 0-12,0 0-3,6 6 15,3 6 0,4-2 7,-1 1-7,6 0 5,-1-1-5,2-2 15,6-1-28,5-3 13,1-1 0,4-3 9,-1 0-7,-4 0 1,3 0-2,-8 0 8,2 0-18,-7 0 7,-1 0 2,-7-4 13,0-4 7,-6-2 21,-2-2 11,-2-4-49,-2 2 3,0-1-6,0-1 0,-5 3-7,-4 4 1,-4 3-9,2 4 10,-6 2-21,0 0 21,-2 2-4,2 8 6,4 6-8,2 0 11,5 2 0,-1 2-4,6-1 1,1 1 3,0-2 11,0 0-2,8 0 26,4 0-19,3-2 2,2-3-8,0-3-3,3-5-5,5-4-1,4-1 0,-1 0 25,5 0-18,-3-12-4,-2-5-4,0-2 16,-4-2-22,-6-3 7,-3 0-1,-9 0 22,-3-2-22,-3 1 4,0-1-9,-6 3 4,-6 5-2,2 3 1,2 5 4,4 5 0,-1 2-1,5 2 3,0 1-4,0 0-4,0-2 3,0-1-12,6 1-6,9 0 19,6-1 2,3 0 3,-3 3-4,1 0-1,-1 0-1,-3 0-2,1 11 2,-5 4 1,-2 4 0,-5 3 0,-2 2 2,-4 4 3,-1-2-3,0 0-2,3-5 1,4-1 0,1-2 2,4-5 1,-2 1 8,1-2-5,2-3-10,2-1 3,2-2 0,5-5 8,0-1-8,2 0-34,-1 0-83,-7-15-301</inkml:trace>
  <inkml:trace contextRef="#ctx0" brushRef="#br0" timeOffset="158241.1433">10158 5357 230,'0'0'62,"0"0"18,0 0-32,0 0-9,0 0 24,0 0-59,36-54 19,-27 51-23,1 1 10,1 2-16,1 0 6,1 0 0,1 11-8,-1 4 11,-4 3-3,2 0 0,-1 0 6,-4 0-8,-2 0 2,-2 0 0,-2-1-4,0 1-6,0-1 1,-2-3 7,-4-6-10,3 0 10,2-5 2,1-1 0,0-2 7,0 0 1,0 0-5,0-8 1,0-5 1,0-7-10,0-5 4,7 2 1,2-1 11,3 1-5,-4 5-6,-2 4 8,0 4 6,0 2-15,4 4 1,-4 3 0,3 1-6,4 0 5,2 8 1,2 9-7,1 2 11,-2 1-13,-1 0 14,0-2-5,-3-2 5,-3 0 0,3-2-5,-3-2 0,0-1 5,4-2-16,2-3 11,6-3-64,0-1-56,-5-2-190</inkml:trace>
  <inkml:trace contextRef="#ctx0" brushRef="#br0" timeOffset="174537.1562">10779 5371 98,'0'0'50,"0"0"-5,0 0-35,0 0-7,0 0 20,0 0 3,50 0 20,-34 0-29,0-1 12,2-4 2,3-1-26,-5 1 16,4 0-10,-3-2-5,-3 3 1,1-1-3,-3 0-3,-2 1 3,2 0 1,-6 1-5,2-2 0,-2 2 4,-5-3 5,1 1 21,-2 0 29,0-1-23,0-2-29,0 2-2,-6 0-5,-5 1 3,-5 2-10,1 3 7,-5 0 0,2 0 0,-1 0-5,1 0 4,3 3 1,-1 5-10,4 2 10,1 6 0,3 0 0,2 2 0,3-1-14,1-2 12,2-2 2,0 1-1,0 0-7,0-3 8,0 2 0,6-5-3,3 3 3,1-2 0,1-2 0,1-2-2,-2 0-9,2-2 11,0-2-23,0 1 14,1-2-23,1 0-21,-2 0-44,3 0-83</inkml:trace>
  <inkml:trace contextRef="#ctx0" brushRef="#br0" timeOffset="175612.1494">11416 5287 120,'0'0'141,"0"0"-75,0 0 3,0 0 14,0 0-54,0 0 16,-64-10-26,50 10-12,-2 0-7,-5 2 2,2 9-2,-1 4 4,1-2-2,4 5-4,0 2 2,4 1-2,3 2-7,3-1 12,4-4-3,1-1 0,0-4-5,4 0 5,8-3-13,3-2-19,1-7 11,-1-1 11,3 0 10,-1 0 9,-1-11-3,2-4 5,-3-1-9,1-5 6,-5 0 9,-2-2-12,-2 0 7,-1 0 19,0-3-28,-6-1 21,3-3-7,-3 1-16,0-3 30,0 2-20,0 2-5,0 1 22,-5 3-27,-3 3 17,2 3-9,0 4-3,1 5 5,2 3-11,3 4 0,0 2 0,0 0-6,0 0 3,0 2-4,0 14-10,0 10 11,8 7 7,2 5-1,0 4 5,1 2-2,2-2-3,-2-3 0,2-5-1,5-4-10,0-6-21,2-6-13,-1-4-23,-1-5-40,4-3-14,0-6-121</inkml:trace>
  <inkml:trace contextRef="#ctx0" brushRef="#br0" timeOffset="177262.5773">12487 5267 343,'0'0'98,"0"0"-98,0 0-2,0 0-1,0 0 6,0 0 20,4 2 16,4-2-33,1 0 3,6 0-1,1 0-4,4-5 14,-1-5-13,2-4-2,0-3 10,-5-1-5,1-6-7,-5-1-1,-1-6-2,-3 0 2,0-1 0,-4-1 2,-2 3-8,-2 0 12,0 2-6,0 0 0,-3 4 6,-5 2-5,2 5 12,0 3-5,2 6 12,1 3-17,1 4-3,2 1 0,0 0 2,0 0-9,0 0 7,-1 10-11,1 16 4,0 7 4,0 6 2,0 4 1,0 4 0,1 1 0,8 1 1,-2-3-1,4-5 0,2-5 0,-2-6-1,1-3 1,3-4 0,-5-4 0,5-2 1,-3-3-1,2-6 0,2-1-2,-4-6-3,6-1 4,-3 0 1,-2-8 10,1-6-4,-4-1-4,-3-4 16,-4-2-16,-3-1-2,0-1 0,0-1-3,-4 3-1,-9 1-7,-1 4 11,3 4 0,0 4 3,5 4-3,3 2 0,1 1-2,2-1 2,0 2 1,0 0 1,0 0-4,0 0-19,0 0 6,11-1-2,6-4 17,3 0 7,1 0-7,-2 0 1,-5 4-3,-1 1 6,-7 0-9,3 3 1,-3 13-4,-3 6 8,-1 1 0,-2 1 3,0 0-2,4-4 1,0-4-2,4 0 0,-1-7-3,7-2 3,-1-4 0,6-3 0,1 0 24,2 0-13,4-13-9,-6-4 0,-1 1-2,-5-2 14,-5 3-14,-1 1 0,-5 2 5,0 4 1,-3 4-6,0 2 24,0 2 3,0 0-14,0 0-13,0 19-2,0 4-12,0 5 21,0 4-7,0 3 0,0 4 0,0 2 0,-8-1 2,-2 1-2,-8 3 2,-2 0 2,-3-4-7,-1-2 3,3-11 0,3-4 5,2-10-4,4-5 8,4-5-3,4-3 6,1 0-5,3-11-7,0-14 1,18-6-7,10-3 6,9-2 0,11 0-3,3-2 10,-2 3-17,5 0 0,-8 4-32,-7 4-25,-1 2-90,-13 4-198</inkml:trace>
  <inkml:trace contextRef="#ctx0" brushRef="#br0" timeOffset="179976.0759">15516 4849 214,'0'0'21,"0"0"12,0 0 1,0 0 32,0 0 5,0 0-34,0 0 0,-13-70 13,3 64-33,-3-1 6,-5 2-23,-1 2 1,-2 0-2,0 2 1,0 1 0,3 0-3,0 0 0,2 0-1,-1 11 1,2 3 3,-1 7 0,4 5-1,2 4 1,5 0-4,5-1-5,0 0 3,2-3 6,14 0 0,5-2-7,1-1 9,4-2-2,2-2 0,3 1 3,-1-1-8,0 0 5,0 0-7,-3-1-4,-5 2 14,-5-2-3,-5 0 0,-7-1-9,-3-2 6,-2-4 3,0 2 0,-13-5-7,-6 1 14,-4-2-7,-3-3 0,0-2 8,-1-2-8,3 0 0,-2 0 1,4-2-7,3-5-25,2 1-30,6-1-35,1 3-49</inkml:trace>
  <inkml:trace contextRef="#ctx0" brushRef="#br0" timeOffset="180464.1672">16152 4832 266,'0'0'47,"0"0"12,0 0 1,0 0-40,-83-45 44,67 45-45,-2 0-9,-3 0 11,-4 17-17,-4 8-4,1 8 0,4 7 4,2 2-10,2 0 6,7 0 0,4-3 11,5-4-2,4-5-9,0-3 0,3-6 4,10-2-16,4-3 12,5-4-10,6-5-2,3-3 14,5-4-4,3 0-31,3 0-105,-5-2-50</inkml:trace>
  <inkml:trace contextRef="#ctx0" brushRef="#br0" timeOffset="180830.1939">16226 4760 317,'0'0'139,"0"0"-102,0 0-37,0 0-8,0 0 6,0 0 0,15 73 2,-5-35 21,1 1-20,-4 0 15,-2-1-16,-1-3 9,-3-2-11,-1-3 3,0-4-1,0-2 9,0-6-9,0-3-7,2-6-29,-1-3-79,2-6-70</inkml:trace>
  <inkml:trace contextRef="#ctx0" brushRef="#br0" timeOffset="181280.8362">16329 4993 372,'0'0'146,"0"0"-125,0 0 8,0 0-29,0 0 0,0 0-3,46-31 11,-19 28-8,0 1 0,0 1 4,0 1-8,-2-2 4,-3-1-33,-4 0 9,-1-3-20,-7 0 0,-2-4 33,-4-4-31,-4-4 42,0-3 0,0-2 0,0 2 38,-7 2-17,2 2 24,1 5 11,1 4-26,0 4 28,-1 3-23,3 1 14,1 0-23,0 0-26,0 10-11,0 17-7,0 8 18,0 2-1,3 1 1,0-4 0,0 1 3,-3-3-3,0-1 0,0-2-2,0-2 9,0-1-19,-1-5 12,-4-2-53,3-2-7,2-8-61,0-5-56</inkml:trace>
  <inkml:trace contextRef="#ctx0" brushRef="#br0" timeOffset="181826.1578">16787 4766 314,'0'0'96,"0"0"-18,0 0-64,0 0-7,0 0-9,0 0 9,1 108 10,2-66 3,1-4-18,-3-1 33,1-3-22,-2-4 6,0-2-15,0 0 2,0-4-6,0-3 0,0-4 4,0-4-6,1-4 2,2-6-10,1-2-51,4-1-84,-1-5-21</inkml:trace>
  <inkml:trace contextRef="#ctx0" brushRef="#br0" timeOffset="182325.7085">16784 4769 281,'0'0'27,"0"0"20,0-86-18,9 62-6,6 4 31,-2 7-48,2 3 14,0 5-20,6 5 8,3 0-8,1 13 0,4 10 1,-4 3-3,-6 3 1,-5 3 1,-6 3-5,-8-4 6,0 1-3,-11-5 4,-11-6 8,-4-1-9,-4-5 8,2-4-9,2-6 0,7-3 2,7-2-5,4 0 6,4 0-3,4 0 17,0 0 8,0 0 19,0 0-44,7 3-22,16 9 22,10 5 0,1-1 4,2 2 6,-3-1 1,-2 1-17,-3 0 6,-4 0 0,-3 0 2,0 0-2,-6-2 0,-2 1 4,-4-3-4,-1-3-31,-1 2-18,-2-7-83,-4-3-90</inkml:trace>
  <inkml:trace contextRef="#ctx0" brushRef="#br0" timeOffset="183147.1495">17552 4674 182,'0'0'81,"0"0"14,0 0-27,0 0-32,0 0 9,0 0-37,-64-4 15,40 25 4,-1 7-26,0 8 20,2 6-11,4 4 7,4-4-3,4 0-14,7-4 0,4-5 0,0-2 6,11-2-5,9-2-1,7-3 15,0-4 14,3-6-24,-2-6 0,5-5-4,3-3-1,3 0 19,4-7-16,-3-10-3,-1-2 9,-3-6-4,-6-1-5,-7-5 0,-5 0 0,-7-2 10,-10-2-8,-1-1 2,0-2-4,-10-1 4,-11 0-4,-6 1 0,-1 4 1,-5 5-1,2 4 0,1 10-10,2 7-6,1 8-66,4 0-81,2 10-195</inkml:trace>
  <inkml:trace contextRef="#ctx0" brushRef="#br0" timeOffset="183679.0914">17538 4486 268,'0'0'245,"0"0"-156,0 0-40,0 0-11,0 0 10,0 0-44,0-14 2,0 14-6,0 0-32,2 0-30,3 0-98,-1 4-20,4 0-32</inkml:trace>
  <inkml:trace contextRef="#ctx0" brushRef="#br0" timeOffset="183890.0775">17855 4498 238,'0'0'222,"0"0"-131,0 0-33,0 0-33,0 0-23,0 0-4,0-16-8,0 16-118,0 0-177</inkml:trace>
  <inkml:trace contextRef="#ctx0" brushRef="#br0" timeOffset="184897.1711">18264 4644 299,'0'0'82,"0"0"-30,0 0 10,0 0-62,0 0-27,0 0 26,0 42 1,0-13 3,-2 4 21,-2 1-12,-2 2 8,-1 2-20,-1-5 0,2-1 14,0-4-3,-3-2-11,6-3 0,2-3-43,1-6-55,0-5-39,0-6-125</inkml:trace>
  <inkml:trace contextRef="#ctx0" brushRef="#br0" timeOffset="185309.1605">18054 4584 308,'0'0'36,"0"0"27,0 0-18,0 0-9,0 0 25,0 0-29,50-76-32,-17 84-2,4 19-2,11 8 1,-3 5 3,2-1 2,-2 1 0,-2-3 2,-4-2-3,-7-2-1,-7-3 0,-13 0-5,-9-3-1,-3 0 2,-7-4 4,-17-2 0,-6-3 6,-4-3-4,-4-1 7,-1-2-7,-2-2 3,5-3-5,2-3-24,5-3-4,5 1-65,6-2-63,4 0-113</inkml:trace>
  <inkml:trace contextRef="#ctx0" brushRef="#br0" timeOffset="185763.5744">18681 4605 213,'0'0'43,"0"0"-37,0 0 18,0 0 8,0 0-4,0 0 21,36-18-34,-20 18-4,7 0 4,6 0-11,5 0-1,2 0-3,0 0-6,-6 0-8,-5 0-85,-7 0-30</inkml:trace>
  <inkml:trace contextRef="#ctx0" brushRef="#br0" timeOffset="186027.5917">18883 4605 122,'0'0'86,"0"0"-12,0 0-12,-33 87 8,29-54-30,1 0-19,1 1 15,2-3-29,0-1-4,0-1 10,0-2-8,0 0-4,0-3-1,-1 0 2,-4-1 0,-5-5-2,-1-2-38,-2-4-34,0-3-86,-1-3-118</inkml:trace>
  <inkml:trace contextRef="#ctx0" brushRef="#br0" timeOffset="186219.1661">18733 5071 245,'0'0'210,"0"0"-102,0 0-8,0 0-38,0 0-23,0 0-38,11-1 1,13-2-2,8-2 0,5 4 12,-1-2-27,-5 3 1,-4 0-28,-5 0 3,-1 0-49,-2 0 6,0 0-49,-3 0-45</inkml:trace>
  <inkml:trace contextRef="#ctx0" brushRef="#br0" timeOffset="186895.1618">19155 4579 266,'0'0'173,"0"0"-106,0 0-38,0 0-29,0 0-4,0 0-16,10 56 20,-3-18 4,-4 2 10,-3 4 11,0-4 3,0 1-17,0-6 3,0-5-14,0-3 4,0-1-1,0-4-2,0-4-1,0-3 5,0-4-5,-1-7-25,1-2-28,0-2-37,0 0 9,0-19-223</inkml:trace>
  <inkml:trace contextRef="#ctx0" brushRef="#br0" timeOffset="187317.6955">19177 4706 197,'0'0'71,"0"0"36,0 0-55,0-83-9,0 73 8,1 2 4,-1 6-20,2 2-30,2 0-5,4 13-8,8 13-8,4 10 16,2 6 1,2-1 5,3 2-5,-1-4 8,2-6-14,6-2 5,-7-7 0,1-3 12,-4-7-12,-3-7 0,-5-2 0,1-5 12,-2 0-12,-2-1 1,-1-14-1,0-3 21,-5-5-11,-2-3 22,-4-2-13,-1-4-15,0-4 5,0 0-8,-1-2 6,-5 1 23,-4-1-29,4 2-1,1 6 0,2 7 0,0 8-1,3 11-23,0 4-27,0 0-21,-2 0-161,-1 2-149</inkml:trace>
  <inkml:trace contextRef="#ctx0" brushRef="#br0" timeOffset="188398.2787">20144 4581 113,'0'0'98,"0"0"-11,0 0-23,0 0 20,0 0-31,0 0-4,-48-59-46,29 59 1,-2 0-8,0 0 6,-5 6-2,0 8 0,-3 2-2,1 7 2,0 5 0,-2 2 2,2 4-2,2 0 0,5 1 0,6-2-2,8-1-4,7-3-3,0-1 8,0-4 1,9 1 25,7-4-24,4-3 8,2-4 3,3-7-9,4-2 23,-3-5-23,3 0-2,-5 0 4,-3-13-5,-8-1-3,-7-4 0,-6 0-9,0-2 11,-3-2-23,-9-1 5,5 1 9,2 2-4,4 4 14,1 5 0,0 3 2,0 3 10,1 0 3,11 3-12,7 2-6,5 0 2,3 0 1,0 8 0,0 5-1,-2 5-2,-5 2 3,-4 3 0,-6-1-4,-4 2 5,-1 0-1,-5 1 0,0-3 10,0-1-21,0-1 11,0-5-28,0-5-10,0-5-116,4-5-106</inkml:trace>
  <inkml:trace contextRef="#ctx0" brushRef="#br0" timeOffset="188975.1779">20509 4465 413,'0'0'81,"0"0"-16,0 0-37,0 0-19,0 0-18,0 0 2,-4 68 7,4-25 30,0 1-25,0-4 3,0-2-4,0-2 18,0-1-23,0 0 1,0-4 0,0-2 0,0-2 8,-5-6-8,1-6 0,0-3-54,1-6 12,3-4-56,0-2-108</inkml:trace>
  <inkml:trace contextRef="#ctx0" brushRef="#br0" timeOffset="189262.9556">20460 4462 173,'0'0'88,"0"0"19,0 0-43,0 0-22,46-80 10,-25 65-49,3 1 10,6 7-13,1-2 10,2 3-13,-3 4 3,0 2 0,-3 0-5,-2 0-12,-6 3-21,-4 7-35,-9 1-61,-6 7 13</inkml:trace>
  <inkml:trace contextRef="#ctx0" brushRef="#br0" timeOffset="189507.9407">20478 4656 62,'0'0'154,"0"0"-52,0 0-25,0 0-32,0 0-22,0 0-7,42 0 13,-15 1-25,-2 4-3,0 0-1,0-1 0,-6 2 0,-2 0-26,-8 2-67,-9 0-50</inkml:trace>
  <inkml:trace contextRef="#ctx0" brushRef="#br0" timeOffset="189719.9544">20424 4977 136,'0'0'21,"0"0"91,0 0-64,103 0 6,-63 0-24,2 0-18,3-5 11,-5 3-20,-5 1 3,-6 1-6,-3 0-23,-4-2-117</inkml:trace>
  <inkml:trace contextRef="#ctx0" brushRef="#br0" timeOffset="190322.1767">21112 4461 72,'0'0'391,"0"0"-378,0 0-2,0 0-13,4 79 2,-4-43 0,0-1 16,0-2-8,0-1-4,0-4 2,5-1 1,-1-3-7,3-3 0,-3-1-2,-1-4-8,-1 0 3,-2-6 1,2-2-17,-2-5-129,0-3-67</inkml:trace>
  <inkml:trace contextRef="#ctx0" brushRef="#br0" timeOffset="190797.1651">21121 4526 229,'0'0'92,"0"0"-23,0-106-5,11 71 16,5 6-42,0 5 3,4 8-27,-2 7-10,-1 5-7,1 4 3,-1 0-4,-1 1 4,-1 15 0,-2 6 0,-2 6-2,-7 4-5,-4 4 7,0 0-13,-15-3-16,-10-3 4,-8-4-12,-5-4 11,3-5 1,6-6-5,10-7 28,9-1 1,7-3 1,3 0 6,0 0 11,0 0 41,3 0 10,16 3-65,10 3 4,7 2 20,3 0-25,1 2 27,0 2-29,-4 1 1,0 4 2,-2 1-1,-3 1-4,-2 2 2,-5 3-41,-4-1 8,-3 0-12,-4-2 27,-2-3-63,-2-2-60,-1-5-37</inkml:trace>
  <inkml:trace contextRef="#ctx0" brushRef="#br0" timeOffset="194391.1618">22722 4381 250,'0'0'96,"0"0"-5,0 0-50,0 0 15,0 0-50,0 0-6,0 0-8,-3 52-3,3-16 11,0 3 6,0 0 6,0 1 9,0-1-9,0-3 2,-2 0-11,-3-3 2,0-1-5,2-3 0,3-4 0,0-6-5,0-3-31,0-7-23,0-5-54,6-4-100</inkml:trace>
  <inkml:trace contextRef="#ctx0" brushRef="#br0" timeOffset="194693.1471">22735 4374 41,'0'0'164,"0"0"-128,0 0-7,0 0-12,88-63 2,-59 56 7,0 1-18,1 1-3,0 5-5,-2 0-1,-2 0-5,-5 0-27,-6 6-72,-9 5-67</inkml:trace>
  <inkml:trace contextRef="#ctx0" brushRef="#br0" timeOffset="194950.1717">22707 4608 151,'0'0'106,"0"0"-76,0 0 26,0 0-24,0 0-1,82 5 10,-51-5-22,4 0-5,-1 0-12,-3 0 2,-4 5-4,-8 4-50,-10 3-84,-9 4-52</inkml:trace>
  <inkml:trace contextRef="#ctx0" brushRef="#br0" timeOffset="195163.1577">22674 4882 99,'0'0'31,"0"0"20,0 0 25,0 0-13,110 15-23,-71-15 0,0 0-17,0 0-14,0 0 4,-4 0-13,-2 0-25,-6-3-90</inkml:trace>
  <inkml:trace contextRef="#ctx0" brushRef="#br0" timeOffset="195870.2159">23440 4353 207,'0'0'117,"0"0"-83,0 0 5,0 0 18,0 0-30,0 0 16,-66-50-20,47 50-16,-4 0 1,-4 16-7,-1 15-1,-1 8 0,1 8 3,6 3-3,4 0 0,6-2 1,9-3 11,3-6-9,5-1-3,18-7 0,7 0-19,2-6 19,0-6 0,3-6 9,5-10 7,3-3-7,5 0 2,-3-14-8,-6-6 2,-10-1 4,-8-2-9,-10-3 3,-7-1-9,-4-3-3,0-2 9,-10-3-3,-11-1-5,-5 1 5,-4 3-7,-1 1-34,0 7-33,-2 5-92</inkml:trace>
  <inkml:trace contextRef="#ctx0" brushRef="#br0" timeOffset="196175.3823">23261 4534 186,'0'0'25,"0"0"-19,0 0 34,0 0-15,0 0 6,88 61-2,-65-30-13,3 0 45,-4 1-47,2 1-10,0-1 2,-2-2-2,3 0-4,-5-4 0,-1-4 11,-2-5-9,-1-5-2,-2-6-66,-1-6-41,-4 0-180</inkml:trace>
  <inkml:trace contextRef="#ctx0" brushRef="#br0" timeOffset="196903.1766">23771 4399 436,'0'0'83,"0"0"-83,0 0-7,0 0-5,1 90 23,-1-51-11,0-2 14,3-2 2,5-4-1,2-5-9,2-2-6,3 1 0,3-4-14,1-3 14,1-6 0,0-4 8,6-5 4,1-3-6,1 0 3,2-16-5,-5-6 15,-1-4-23,-3-2 4,-6-3 0,-3-1 9,-6-3-9,-2-1 0,-2-1 0,-2 0 10,0 4-11,0 4 1,0 7-14,-3 9 4,1 6-74,1 7-60,-1 0-120</inkml:trace>
  <inkml:trace contextRef="#ctx0" brushRef="#br0" timeOffset="197276.1688">24472 4378 314,'0'0'129,"0"0"-70,0 0-59,0 0 0,0 0-6,-43 101 6,20-52 0,5 2 0,1-3 2,4-2 3,3-7-3,-2-3-2,3-3 0,-1-4 15,-2-4-17,4-7 2,4-6-12,2-4 1,2-8-113,0 0-48,0-5 35</inkml:trace>
  <inkml:trace contextRef="#ctx0" brushRef="#br0" timeOffset="197577.1739">24469 4345 144,'0'0'95,"0"0"-21,0 0-6,0 0-29,0 0-10,0 0-11,54-55-17,-35 79-1,2 14 0,-3 13-6,0 4 6,-5 0 20,-1-4-14,-3-9 25,-3-4-29,-3-6 5,0-6-7,0 1 13,0-5-13,1-4 0,-1-5 1,-1-3-14,-1-5 4,-1-2-23,0-3-26,0 0-84,0-1-1</inkml:trace>
  <inkml:trace contextRef="#ctx0" brushRef="#br0" timeOffset="197776.1586">24508 4635 364,'0'0'155,"0"0"-155,0 0 1,0 0-13,0 0 17,0 0-5,91 0 0,-63 0-8,-4 0-58,-2 0-92</inkml:trace>
  <inkml:trace contextRef="#ctx0" brushRef="#br0" timeOffset="198642.9885">24718 4307 141,'0'0'88,"0"0"-46,0 0-7,79-17 36,-41 16-6,3-1-5,3 0-3,2-2-5,-6 1-45,-3 1-4,-1 2-1,-7 0-2,-4 0-16,-10 0-80,-11 5-88,-4 1-64</inkml:trace>
  <inkml:trace contextRef="#ctx0" brushRef="#br0" timeOffset="198940.1731">24981 4307 250,'0'0'55,"0"0"-48,0 0-4,0 0 58,-14 84-18,11-52 12,2-4-9,1 1-6,0-2-18,0 0-21,0-1 16,0-4-17,0 1 1,0 1 4,0 3-5,0 0 0,0 0-9,0-1-11,0-5-33,6-3-37,3-6-31,1-5-57</inkml:trace>
  <inkml:trace contextRef="#ctx0" brushRef="#br0" timeOffset="199477.1736">25442 4319 343,'0'0'81,"0"0"-42,0 0-34,0 0 1,0 0 5,92-5-11,-54 5 6,-1 0-6,-3 0 1,-6 0-2,-10 0-73,-6 0-104</inkml:trace>
  <inkml:trace contextRef="#ctx0" brushRef="#br0" timeOffset="199726.9105">25559 4334 195,'0'0'31,"0"0"1,0 0 18,-35 99 14,27-66-22,2-1-26,2-1 7,4 0-14,-2-1-6,2-3 11,-3 1-13,-1 4 1,-2-2 4,-3-1 1,-1 0-6,2-5-1,-1-3-48,2-5-67,4-7-170</inkml:trace>
  <inkml:trace contextRef="#ctx0" brushRef="#br0" timeOffset="199930.8969">25434 4811 321,'0'0'215,"0"0"-156,0 0-24,0 0-12,0 0-19,0 0-1,73-24 4,-35 23-3,5 1-5,-3 0 1,5 0-19,-5 0-11,-2 0-39,-3 0-60,-3 0-114</inkml:trace>
  <inkml:trace contextRef="#ctx0" brushRef="#br0" timeOffset="200354.8705">26086 4299 327,'0'0'71,"0"0"-53,0 0-12,-85 57-1,60-13 14,4 4 24,2 1 17,5-7-41,5-3-12,8-4-3,1-3-4,0-1 7,13-8-5,5-2-2,6-7 35,7-9-34,11-5 20,4 0 11,3-8-12,-2-11 6,-7-5-17,-4-5 5,-11-1-4,-5-4-9,-10-3 0,-10-5-1,0-2-9,-9 2 9,-15 0-39,-2 6-22,-3 11-46,0 8-91</inkml:trace>
  <inkml:trace contextRef="#ctx0" brushRef="#br0" timeOffset="201143.8212">26497 4320 193,'0'0'231,"0"0"-168,0 0-58,0 0-5,0 0-7,0 0 0,0 113 7,0-70 0,0 0 1,0-4 2,-5-1-4,-1-2 1,-2-3 0,2-4 6,-2-3-4,2-4-2,1-6 2,2-5 5,3-7-7,0-2 0,0-2 4,0 0 14,0-4-18,0-16-9,6-7-21,6-5-4,1-1 1,0-2-25,-5 2-34,-2-1 56,-3-2 11,0-1 25,-1 1 4,-1 3 39,-1 3 18,0 6 24,0 6-7,0 9 3,2 3-44,-2 5-15,0 1-8,3 0-14,3 13-6,4 15-14,1 13 20,-1 6-1,2 1 8,-4-1-7,2-3 1,0-5-1,1-6 0,1-6-1,1-6 8,-2-5-11,2-5 6,-2-5-2,2-3 0,5-3 3,0 0-3,1-6 0,0-14 2,-2-4 4,-1-4-2,-1-4-5,-4-1 1,-2-3-14,-3-2 11,-5 2 2,-1 1 1,0 1-3,0 1 3,-7 4 0,1 0 0,1 7-31,4 5-53,1 5-157</inkml:trace>
  <inkml:trace contextRef="#ctx0" brushRef="#br0" timeOffset="204018.3393">18844 5476 117,'0'0'151,"0"0"-93,0 0-21,0 0 23,0 0-17,0 0 5,0 0-14,0-1-31,0 1 0,0 1-3,0 16 0,0 9-6,0 5 5,0 6 1,0 6 0,0 1-1,0 5-3,-7 2 7,-2 5-3,3 1 25,0-1-21,4 0 9,2-7-13,0-2 2,0-5-2,6-2 1,2-4 1,1-4 5,-5-1-2,1-7-6,-5-2 1,0-5 0,0-4-9,0-4-4,0-2-49,0-7-17,0 0-55,0 0-63</inkml:trace>
  <inkml:trace contextRef="#ctx0" brushRef="#br0" timeOffset="205765.872">18646 6211 61,'0'0'144,"0"0"-55,0 0-27,0 0 5,0 0-55,0 0-5,0 0-14,15 45 12,-5-13-5,5 2 3,0-1 1,0-2 10,0-6-6,1-1-2,-2-4 24,2-2-28,-1-3 11,1-5-8,-2-1-2,2-3 15,-2-6-5,0 0 3,2 0 18,-2-7-22,1-12 15,3-9-22,0-2-3,3-5 10,3-1-7,-3 2-5,0 1 1,-5 1 0,-4 5-2,-3 3-21,0 6-40,-6 6-41,-3 7-121</inkml:trace>
  <inkml:trace contextRef="#ctx0" brushRef="#br0" timeOffset="208067.1828">14901 8294 204,'0'0'101,"0"0"-99,0 0 19,0 0-19,0 0 20,0 0 4,0 2-15,0-2 4,6 0-10,0 0 8,3 0 12,1 0-20,2 0 12,5-8-17,-1-2 4,2-4-3,-1-3-1,2-1-2,-7 0-7,-2 1-24,-4 4 32,-6 1-4,0 5 5,0 4 22,0 1 13,0 2 0,-4 0-26,-5 3-6,-3 15-4,1 7 1,7 1 0,2 3 2,2 1 3,0 2 5,6-1-10,8-4 4,1-3-6,0-3 2,1-3 0,-1-4-10,1-2-12,1-6-24,-1-6-65,-2 0-137</inkml:trace>
  <inkml:trace contextRef="#ctx0" brushRef="#br0" timeOffset="208294.956">14967 8005 73,'0'0'368,"0"0"-324,0 0-15,0 0-24,0 0-8,0 0 3,-9-37-22,9 50-133,0 6-2</inkml:trace>
  <inkml:trace contextRef="#ctx0" brushRef="#br0" timeOffset="209550.1846">15438 8184 238,'0'0'83,"0"0"-83,0 0 5,0 0 13,0 0-13,0 0 14,0 0-19,10 2 1,4-2 13,2-2 7,-2-9-9,5 0 11,1-7-10,1-2-11,-2-3-2,-6-2 0,-4-2 9,-1-4-9,-7-2 0,-1-1 4,0 1-2,0-1-2,0 3-4,-7 4 4,-1 3 14,2 4 2,2 6 31,-2 6-15,0 3-18,3 4 8,2 1 6,1 0-25,0 0-2,0 9-1,0 13-8,0 13-2,0 13 10,0 12 0,0 8 0,0 3 6,0-7-9,0-5 3,0-7 0,0-8 5,0-4 1,3-6-12,0-4 4,2-5 2,-2-7 1,-1-7-1,-2-3 0,3-5-1,0-3-18,3 0 19,3-21-3,4-11 12,-1-7-19,4-1 10,0 2-6,0 6 2,-1 8-11,-2 6 12,-1 8-4,0 3 3,-1 6-4,1 1 4,2 0 4,4 14 0,0 4-3,-3 3 2,0-2 1,-3 4 0,1-4 14,-1 1-14,5-3 0,-1-5-6,5-3-16,4-7 0,2-2-97,-3 0-181</inkml:trace>
  <inkml:trace contextRef="#ctx0" brushRef="#br0" timeOffset="210111.1805">15467 7859 149,'0'0'103,"0"0"-42,0 0-41,0 0-2,0 0-1,0 0-13,22-6 18,3 6-1,3 0-19,8 0 27,6 0-25,6 0 4,1 0-4,0 0-1,-10 0-6,-6 3 2,-14 6-51,-8 0-46,-11 1-65</inkml:trace>
  <inkml:trace contextRef="#ctx0" brushRef="#br0" timeOffset="212775.2506">16688 8094 97,'0'0'88,"0"0"-31,0 0-29,0 0 16,0 0-15,0 0-13,-67-74 20,59 68-4,1 3 4,1 2-7,-1 1-28,-5 0-2,-1 1 0,-7 14 1,4 5-3,-2 4 3,6 0 0,-1 5-1,4 2 3,1 1-10,3-1 6,4-2 2,1-5-1,0-2 1,0-2-4,6-5-7,6-1-10,1-8 16,1-5 3,5-1 4,2 0 13,3-13-7,1-5 2,1-5 3,-4-4-7,-4-1-8,1-6 2,-4-2 0,-1-3 14,-5-2-14,-5-4 0,-1-3 11,-1 0-10,-2 0 17,0 7 14,0 3-13,0 7 28,0 8-25,0 8 0,0 8 20,0 5-26,0 2-5,0 0-11,0 4-16,-5 22 15,-2 18 1,-4 16 1,2 13 0,5 2 3,2-5-4,2-6 0,0-12 1,8-8-9,8-3-8,1-7-55,5-5-46,-1-5-110</inkml:trace>
  <inkml:trace contextRef="#ctx0" brushRef="#br0" timeOffset="213217.1845">16253 8574 249,'0'0'134,"0"0"-130,0 0-4,0 0 30,91 6-6,-57-1-9,8-1 25,8 1-25,7 0 1,6 2-4,4-4 1,6-2 12,5-1-20,1 0 7,-8 0-12,-11 0 0,-15 0-15,-15 0-70,-11 0-39,-13 0-48</inkml:trace>
  <inkml:trace contextRef="#ctx0" brushRef="#br0" timeOffset="214424.1861">16472 9029 147,'0'0'41,"0"0"-24,0 0 4,0 0-17,0 0 7,0 0-11,-66-8 2,52 14 7,2 5-9,-2 1 0,2 3 11,-1 4-8,1 6 27,1 1-19,2 3 7,4 0 9,3-1-11,2-2 1,0-2 2,0-7-16,12-2-6,1-8 3,5-1 0,2-4 20,2-2-17,3 0 18,4-15-10,-1-6-8,-1-5-2,-4-5-1,-4-3-3,-2-2 3,-7-3 1,-3 1 3,-4-1-4,-3-2 9,0 0-9,0-2 34,0 3-11,0-1-3,0 3-9,0 7 14,0 3 9,0 10-13,0 8 25,0 7-19,0 3-17,0 0 3,0 0-13,-3 13-12,-1 20 12,-1 16-9,0 7 9,5 4 0,0-4 0,0-7 0,7-5 4,5-7-4,2-4 0,1-4-10,3-5-7,-3-4-33,6-10-68,0-7-14,2-3-137</inkml:trace>
  <inkml:trace contextRef="#ctx0" brushRef="#br0" timeOffset="214837.2104">16980 8781 16,'0'0'316,"0"0"-233,0 0-32,0 0 15,0 0-33,0 0-30,0 14-3,0 18-3,0 10 0,0 2 6,-5 1 6,0-5 10,2-2-15,3-3-2,0-5 8,0-1 1,0-4-21,9-1 10,5-3 0,-4-1 0,2-7 0,2-5-2,2-6-2,3-2-44,2 0 0,-1-4-10,1-10-79,-4-8-51</inkml:trace>
  <inkml:trace contextRef="#ctx0" brushRef="#br0" timeOffset="215121.1858">16708 8957 178,'0'0'187,"0"0"-163,0 0-4,0 0 13,79-7 37,-32 7-10,6 0-39,4-3 10,-2 0-31,-2-1 12,-5 1-11,-3-2-1,-8 4-12,-8-1-46,-10 0-96,-7 1-3</inkml:trace>
  <inkml:trace contextRef="#ctx0" brushRef="#br0" timeOffset="216238.1863">17378 7722 211,'0'0'74,"0"0"6,0 0-10,0 0 24,0 0-38,0 0-17,0-11-31,0 11-6,0 0-4,0 7-12,0 14 14,0 7-9,0 10 13,0 4-4,0 11 0,0 5 9,0 2-13,-3-2 4,0-5 0,1-7 9,2 1-5,0-1-4,0 1 0,-1-2 6,-1-6-6,1-4 0,1-5 6,0-7-19,0-5-7,0-10-89,7-8-130</inkml:trace>
  <inkml:trace contextRef="#ctx0" brushRef="#br0" timeOffset="216951.6726">17734 7827 212,'0'0'76,"0"0"-18,0 0-33,0 0-7,0 0-10,0 0-4,-36 98 27,36-55-16,0 3-1,0-3 17,11-3-21,7-6 7,0-6-17,4-6-6,0-4 6,3-6 0,1-6 5,4-4 13,3-2-9,0 0 0,0-14-8,-2-4 10,-4-4-11,-6-4 6,-2-4-5,-9-3 0,-2-4 5,-3-3-6,-4 1 5,-1-3-5,0 3 0,0 2-2,0 6-8,0 7-57,0 7-84,0 10-123</inkml:trace>
  <inkml:trace contextRef="#ctx0" brushRef="#br0" timeOffset="217540.188">17897 7912 205,'0'0'103,"0"0"-43,0 0-28,0 0 29,0 0-22,0 0 1,0-28-40,0 45-24,0 16 24,0 14 6,0 7 0,0 3 21,0-2-13,0-6-3,-3-3 3,0-7-7,-2-2-1,4 1-6,-4-2 0,1-3 4,1-4 0,-1-5-4,1-3 0,1-5-7,1-7 6,1-2-60,0-7-71,0 0-101</inkml:trace>
  <inkml:trace contextRef="#ctx0" brushRef="#br0" timeOffset="221865.424">18337 7907 92,'0'0'133,"0"0"-91,0 0-26,0 0 16,0 0-32,0 0 2,0 0-2,15 0 11,-5 5 16,5 1 2,-1 3-18,3 0 3,3 3-14,4 0 8,1 2 1,4 1-8,0 1 2,0-1-3,-3 2 0,-1-2-3,-3-3 2,-3 0-1,-2-3 2,-1 0 3,-5-5-2,-1 1-1,-4-2 2,-3 0-4,0 0 1,-3 0-11,0 0 6,0 5 12,0 0-4,-2 5 3,-7 2-3,-5 1 6,-2 0-8,-3 4-2,-3 0 2,-2 1 20,-2 0-7,-2 0-3,0 0-4,-2 0-5,3 0-1,0-1-8,4-2-48,4-3-93</inkml:trace>
  <inkml:trace contextRef="#ctx0" brushRef="#br0" timeOffset="223791.1908">19222 7975 161,'0'0'23,"0"0"-8,0 0 25,105-12 4,-63 6-10,0 0-32,0 3 11,-5 0-12,-4 0 9,-8 3-15,-6 0 5,-9 0-56,-10 0-67,0 3-36</inkml:trace>
  <inkml:trace contextRef="#ctx0" brushRef="#br0" timeOffset="224063.1748">19308 8160 176,'0'0'35,"0"0"46,81 0-21,-46 0-27,7-6-18,-3-4 13,0 2-24,-8 2-1,-7 2-3,-6 1-103,-7-1-95</inkml:trace>
  <inkml:trace contextRef="#ctx0" brushRef="#br0" timeOffset="224782.625">20251 7618 192,'0'0'141,"0"0"-73,0 0 6,0 0 11,0 0-34,0 0-17,0-5-34,0 10-9,0 20-12,0 7 21,0 11 15,0 2-14,0-2 18,0-1-4,1-2-10,3-3-5,-1-2 0,0 1 4,-2-3-4,-1-3 0,0-2 0,0-9 0,0-6-95,0-6-37,6-7-141</inkml:trace>
  <inkml:trace contextRef="#ctx0" brushRef="#br0" timeOffset="225255.1921">20271 7874 229,'0'0'75,"0"0"-36,0 0-23,0 0 3,0 0-13,0 0 1,65-26-9,-42 26 2,-1 0 0,-1 0 6,0 0-4,1 0-2,-4 0 0,1 0 6,1-3-7,-10-2 1,2-5 0,-5 0 14,-3-5-11,-3-2-2,-1-3 3,0 1 7,-1 1-11,-7 1 8,1 4 7,2 2 40,2 7-9,2 1-8,1 3 8,0 0-44,0 0-2,0 6-3,0 18-22,0 8 21,0 7 7,0 1-3,1 1 1,2-1 4,-1 3-9,1-2 4,-2-1 0,2-4 3,0-3 0,-2-4-6,1-6-43,1-5-90,2-10-68</inkml:trace>
  <inkml:trace contextRef="#ctx0" brushRef="#br0" timeOffset="226680.2229">20939 7506 188,'0'0'68,"0"0"1,0 0-2,0 0 4,0 0-69,0 0-2,0 0-10,0 55 10,0-14 23,-5 5-8,1 6 5,-2 0 22,0 1-31,3-2 5,0 3-16,2 4 10,-1-3-3,-1 1-4,0-8-2,0-6-1,1-3 11,1-4-11,-3-8 0,4-6-10,0-5 7,0-6-92,9-9-90,9-1-117</inkml:trace>
  <inkml:trace contextRef="#ctx0" brushRef="#br0" timeOffset="227394.1896">21288 7653 237,'0'0'118,"0"0"-89,0 0-25,0 0 12,0 0-14,0 0 22,-18 89-13,18-56 29,0-2-27,2 1 8,7-4-12,3 1-9,4-2-6,5-3 6,1-2 13,4-9 8,2-5-20,2-7 12,0-1 2,1 0-9,-1-18-6,-3-3 7,-4-3-5,-3-3 17,-4 0-17,-5-2 2,-5-1-4,-3 1-7,-3 2-35,0 3 1,0 6 9,0 3-31,-2 4-53,-5 4-160</inkml:trace>
  <inkml:trace contextRef="#ctx0" brushRef="#br0" timeOffset="227860.2006">21409 7775 211,'0'0'112,"0"0"-57,0 0 19,0 0-48,0 0-25,0 0-2,8 28-4,-4 1 5,-3 7 29,1 5-7,-2 3 3,0 2-25,0-4 10,0-3-4,0-4-4,0-9 0,0-1 3,0-5-4,0-5-2,0-4-15,0-4-74,4-7-76</inkml:trace>
  <inkml:trace contextRef="#ctx0" brushRef="#br0" timeOffset="228532.1979">21759 7799 151,'0'0'270,"0"0"-225,0 0-43,0 0 37,0 0 10,0 0-28,3-5-19,2 5-2,1 0 0,2 0-6,5 5 14,0 2-8,3 4 0,4 1 11,1 0-14,0 3 3,1 2 0,2-4 0,0-1 10,0 0-10,-3-6 0,-2 3 0,2 0-9,0-1 12,3 1-3,0-5 16,-4-1-2,-8-1-10,-5-2-4,-7 0-5,0 1-2,0 2 7,0 7 0,0 3 6,-7 5 7,-7 2-13,-4 4 0,-5-2 10,-3 4-9,-4 0-1,-2-1 5,1 0-10,-2 0 10,3-2-5,5-4 0,4-1-48,3-2-6,5-2-72,2-5-184</inkml:trace>
  <inkml:trace contextRef="#ctx0" brushRef="#br0" timeOffset="233649.7139">14352 7548 151,'0'0'91,"0"0"-64,0 0 16,0 0 1,0 0-34,0 0 19,0 0-29,2-2 3,-2 2-7,1 0 1,-1 0 3,3 0 0,2 0 0,-4 0-4,1 0 4,2 6 0,-3 5-15,2 3 20,2 12-5,1 7 10,1 14 0,5 9 21,-1 10-7,-1 8-1,0 2 29,-2 1-19,0-4-5,2-7-15,-3-8-4,1-5 17,-1 0-21,-5-1 3,5 1-2,-4 0 4,0-2-10,0-1 0,0-4 8,-1 0-1,-2-4-7,0-2 2,0-4 1,0-6-1,0-5-2,0-7 0,0-3 1,0-5-5,0-3 4,0-2-41,0 0 18,0-4-24,0 1 19,0-1-23,-2-1-46,-1 0-39,0 0-64</inkml:trace>
  <inkml:trace contextRef="#ctx0" brushRef="#br0" timeOffset="235764.5808">14261 7514 87,'0'0'102,"0"0"-92,0 0 21,0 0-5,0 0 10,0 0-13,0-5-15,0 2 18,3-2-19,6 2-4,4-2 20,4 1-20,5 1-1,4-4 8,5 2-3,0 0-5,2-1 12,0 1-8,0 3 10,0-3-12,1 1-4,3 0 8,3 0-2,4 1-6,6 0 0,4-1 0,0 1 6,3-2-4,-1 2-2,4 0 0,-2 2 8,0 1-10,-1 0 2,-3 0 0,-1 0 0,-2 0 2,-1 0-2,0 0 0,8 0 7,6 0-8,4-5 1,0 2-4,1 1 0,1-2 4,5 1 0,5 0 0,2-1 2,-1 2-2,1-1 0,-7 3-2,-3 0-5,-4 0 7,-7 0 0,-5 0 1,-3 3 3,-6 2-7,1-2 3,-2-1-3,6 1-2,0-1-4,4 1 9,-1-3 0,-1 0-9,-2 0 8,3 0-4,4 0 5,6-5 0,8 0 0,5-1 0,7-1-1,4 1 7,4 1-7,1-2 1,-5 3 0,1-1-5,-2 3 10,-1-3-5,-1 2 0,-4 0 1,-4 0-3,-1 1 1,0-1 1,1 0-3,-1 0 3,0 2 0,-1-4 1,2 1 3,0-1-4,-6-4 0,3 2 0,1-3 0,-1 0 4,7-1-2,-1 1-4,-1-1 5,3 0-4,1 0 1,4-3-4,3 1 4,-1 1 0,-1-2 3,-1 2 6,0 3-6,-2-1 1,0 0-4,3 0 0,4-1 5,1 1-5,1-1 0,-2 1 1,-2-2 1,0 1-4,1 1 2,-1 2-1,-1 4-3,-1-2 6,-1 4-2,-1-4 0,-3 1 1,4 0-1,1-5 0,2 3 2,2-2-5,-1 1 3,-1 1 0,2-2 0,1 3 5,-3 2-8,-2-3 3,-6 6-5,-6 1-1,-4-2 3,-11 2 3,-8 0 0,-5 0 2,-7 0-3,-2 0 1,-7 0-2,-5 0-4,-5 0 6,-10 0 0,-5 0-3,-7 2-4,-1-2-13,0 0 4,0 0 16,0 1 28,0 3-28,0 0 0,0 3 4,-4 3 0,-2 1-4,-4 2 0,5 2 1,1 3 2,-1 4-3,2 7 0,-5 5-1,0 7 8,0 8-10,-1 1 5,-3 4-2,0 2 21,-1 2-18,-3-3 1,5-2 6,1 1-1,2 1-9,5 0 0,-1 2 3,1 0 20,3 1-14,0 3 0,0 4 18,0 0-21,0-2-5,0-3-1,0-4 5,0-3-3,0-2-2,1-2 0,-1 3-1,0-3 8,0 1-7,0 0 0,0-4 0,0-1 5,0-3-5,0-2 4,0-6-4,0-2 4,0-5-4,0-4 0,0-1 5,0-1-7,0-1 2,0-5 0,0 0 0,0-4 0,0-4-36,0-3-32,0-4-49,0 0-51</inkml:trace>
  <inkml:trace contextRef="#ctx0" brushRef="#br0" timeOffset="239142.3683">14495 8839 6,'0'0'93,"0"0"-58,0 0-8,0 0 18,0 0-16,0 0 12,0-6 3,0 4-43,-1 1 20,-2-1-13,0 2 24,3-1 16,-3-1-22,3 2 0,0-1-7,0 1-13,0 0-4,0 0-2,0 0 4,0 0-12,0 0-4,-2 0 10,-1 4 0,-1 9 4,-1 3 2,-1 4-4,-1 1 0,4 3-7,-1 1 18,1 3-11,1-3 0,1 2 1,1-1-1,-2-2 0,2 0 1,0 0-7,0-1 9,0-1-3,6 3 0,-4 3 0,-2-3 0,0 2-2,0-6 4,0-3-1,0-3 7,0-1-8,0 1 0,0 2 2,0-4-10,0 1 8,0 0 0,0-4 1,0 1 3,0-4-4,0-3 0,0-2-15,0-2-1,4 0 7,5 0 9,0 0 8,1 0-6,2 0-2,2 0 0,2 0-2,1 0 1,0 0-13,1 0 14,0 0-3,-3 0 6,3 0 1,0 0-4,4-2 0,4-1-2,2 1 2,2-3 0,-5 4 1,-5 1 3,-4 0-7,-5 0 3,-1 0-27,-3 0 23,1 0-5,0 3 5,-1 0 4,-3-2 1,2 3-1,-3-2 0,0 3-22,0-2 20,-3-2 1,2-1 1,-2 0 3,0 0 0,1 0-3,-1 2 0,2-2 3,-1 0-4,2 0 1,1 2 0,1 0 0,1-1 1,-1 1-1,-1-2 3,3 1-1,-1 1-2,3-2 0,4 2 0,3-2 6,3 0-4,2 0-2,0 0 5,0 1 1,-3 1-7,-2-1 1,-1 2 0,4 1 9,-2-1 2,2 1 2,0 0-12,1-1 5,4-1-6,1 2 0,3-4 1,-1 1 0,0 1 2,-3 0-3,0 1 0,0-1 3,-3 0-6,-5 1 3,0-1 0,1 2-9,-2-1 9,0 0 0,3 1 9,1-3-9,7-1-2,0 0 0,4 0 2,2 0 1,-1 0 8,0 0-8,-1 0-1,-2 0 0,4 0-5,1 0 5,1 0 0,3 0 1,5 0 0,1 0-1,3 0 0,2 0-1,0 0-1,-2-1 2,0-1 0,-1 2 0,1 0 3,-1 0-3,1 0 0,-1 0 7,3 0-9,0 0 2,1-2-2,2 1 2,2-4 0,6 2 4,2 0-9,1 0 14,1 2-13,-3 0 4,-4 1-2,1 0-4,3 0 10,1 0-4,3-2 2,2-1 3,1 1-10,0-1-1,-1 2 6,2-2 5,-2 1-5,0-2 0,-1 1-2,1-2 7,0 1-5,1 1 0,4-2-1,-1-1 1,1 0 4,-2 0-4,-1-3 0,-3 2 1,4-1-3,-2 0 2,-1 1 0,1 1-5,-5 0 5,-2-1 0,-3-1 5,0 2-5,-4 2 0,-1-3-4,-2 3 5,2-2-1,0 0 0,2 1 4,3-2-8,3 1 13,-1-1-14,-1 4 5,0-2 0,4-3-6,2 0 12,3-5-5,6 4-1,2 0 1,1-1-7,3 2 6,3-1 0,6 2-2,-3-1 2,6-1 0,0-1 6,0 3-1,5 0-10,-2 0-2,-2 2 7,1-3 7,-4-1-7,2 3 1,-2-2-5,-1 4 9,-1 2-6,-5 0 1,-1-1-4,-4 1 1,-1 1 6,-1-1 0,5 0-3,-1-2 3,-5 0-5,-4-4 2,-4 0-8,-1 1 5,-1-1 3,-1-1 0,-4 0 0,-3 2 3,-2-2-6,-5 1-5,-6 2-1,-4 0 9,-9 1 3,-5 2 0,-4-1-6,-9 3 8,1-1-9,-2 2 4,2-3 0,5 0 2,3-2-2,-2 0 0,1 0 1,-3 2 2,-2 0-5,2 1 2,-2-1 0,4 0 2,-2 2-2,3-2 0,0 2 3,-2-1 1,1 0-6,-1 1 4,3 1 2,0-2 3,-2 2-6,-2 0-1,-8 0 0,-8 0-19,-1 0-62,0 0-57,-20 0 38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54:16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18012 8452 0,'0'0'130,"0"0"-53,0 0-1,0 0-21,0 0 3,0 0-12,-5 0-14,5 0 16,0 0-25,0 0-12,0 0 5,0 0-11,0 0-5,5 0 0,11-1 2,7 1-11,6 0 15,4 0-6,2 0 0,-1 4 1,-3 2-1,-2 3 0,-4 4-4,-4 3 0,-2 0 4,1 4 0,-4 2-2,0 1 3,-1 3-3,-1 1 1,-2 0 1,1 1 3,-1-1-2,0 4-1,-3-3 1,-3 4 1,0 3-4,-3-2-1,-3 4-39,0 2 36,0 5-2,0 4 8,0 3-3,3 5 2,4 3 1,4 0 0,-4-1 0,3-2 1,-2-7 0,-3-2-1,-1-3 0,-4-4 7,0-1-14,0-1 7,-4 0-1,-9 1-1,-3-1 4,0-2 5,-1 0-7,4-1 1,0-4-5,2-2 4,2-4 0,-1-2-4,2-1 8,1-2-4,1-4 6,-1 0-2,2-4-5,2-2 1,0-1 0,0-1 0,0-1 0,0-1 0,-2 0 5,0-2 5,-4 0-10,-4-3 0,-3-1-68,1 0-94</inkml:trace>
  <inkml:trace contextRef="#ctx0" brushRef="#br0" timeOffset="816.5861">18088 9980 186,'0'0'57,"0"0"-30,0 0-1,0 0 15,0 0-22,0 0 6,3-4 17,-3 4-37,3 0 0,3 0-5,4 13-5,6 6 5,0 4 6,1 3 0,0-1 14,-1 1-13,1-2-4,-3-3 6,2 0-8,-2-3 13,0-1-14,1-2 0,-3-5 8,1-2-2,1-2-8,-1-2 2,3-4 0,3 0 12,3 0-5,6-12-3,5-6 7,4-6-6,5-4-5,3-4 0,-2-2 2,-1 3-5,-6 2 3,-7 4-10,-5 3-19,-7 4-49,-6 1-79</inkml:trace>
  <inkml:trace contextRef="#ctx0" brushRef="#br0" timeOffset="2390.9716">21352 8380 112,'0'0'39,"0"0"11,0 0 0,0 0-20,0 0 25,0 0-23,3 0-16,-3 0-3,0 0-13,0 0 0,0 10-5,-3 7 15,-7 2-8,-2 6-2,-3 2 3,0 1 11,-3 2-1,-3 2-12,2 3 6,-4-2-1,-2 1-6,-3 4 0,-3-2 2,-4 2 2,-4-2 5,3 0 4,0 3 7,-2 2-20,1-2 4,-4 5-4,-3-5 5,-1 1-3,-7 2 4,-3 2-5,-1 0 3,-2-2 0,4-2-4,-2 0 0,4-1 0,1-3-3,3-3 6,3-5-3,1 3 4,-1-4 1,0 0-8,2 0 3,-1-3 0,1-2-2,4 1 3,-1 0-1,-2 0 0,-1-1 8,-5 0-11,2 1 3,-2 1 0,0 2-3,-1 1 12,-3-1-7,6-2 21,5-5-20,10-4 10,9-5-13,7-1 6,7-7-10,4 1 4,1-3 0,1 0 7,1 2-2,1-2-5,-3 1 0,0 2 1,-4 0-7,-1 2 6,4-1-28,-1-2-3,4-1-38,1-1-3,0 0-18,0 0-60</inkml:trace>
  <inkml:trace contextRef="#ctx0" brushRef="#br0" timeOffset="2822.1788">19545 9688 151,'0'0'122,"0"0"-83,0 0-32,0 0 55,0 0-29,0 0-26,-16 18 2,1 2-5,-1 4-3,1 1 14,-2-1-9,7 1-7,-2-6 1,3 1 0,5-1-1,-1-1 1,5 2 0,0-2 4,0-2-1,9-1-5,9-3 2,3-1-3,7-3 3,4-4 6,4-4 18,2 0-2,1 0-17,-2-9-10,1-2-7,-7-1-56,-3 2-66</inkml:trace>
  <inkml:trace contextRef="#ctx0" brushRef="#br0" timeOffset="4105.9653">17746 10555 51,'0'0'104,"0"0"-48,0 0 28,0 0-35,0 0-1,0 0-23,2-9-7,-2 9 14,0 0-26,1 0-6,4 13-5,0 13 5,3 9 0,-2 5 27,-1 7-14,-1 4 14,-2 2-26,-2 3 4,0-4 3,0-1 2,0-2-14,0-6 4,0-1 0,0-3 5,0-1 1,0-3-6,0-4 1,0-2 7,0-5-15,0-6 7,0-3-9,0-4-35,0-4-55,2-4-59,0-3-100</inkml:trace>
  <inkml:trace contextRef="#ctx0" brushRef="#br0" timeOffset="5144.9744">18182 10573 223,'0'0'78,"0"0"-32,0 0-21,0 0 17,0 0-41,0 0 4,0 9-9,0 16 14,0 9-4,0 6 3,0 2-1,0 4 23,3-3-26,7-1 2,4-6-5,4-5 3,1-6-5,7-4 0,-1-7 1,5-4 45,1-5-23,5-5 0,1 0 19,5-3-40,-2-14 5,-2-1-7,-6-5 7,-2-2 5,-3-5-12,0-4 8,-2-3-4,-3 1 2,-5 0-11,-5 1 5,-6 1 0,-5 2-9,-1 3 6,0 8-17,-7 3 1,-5 7-83,-2 3-13,0 2-129</inkml:trace>
  <inkml:trace contextRef="#ctx0" brushRef="#br0" timeOffset="5647.9921">18518 10671 94,'0'0'91,"0"0"-34,0 0 16,0 0 20,0 0-33,0 0-16,0-7-44,0 24-11,0 11 11,0 9 2,-5 10 4,-1 2 38,2-1-36,-4-1 3,4-4-1,-1-4-10,2-5 0,2-4-1,-1-1 3,2-2-3,0-3 5,0-2-3,0-4-1,0-2 3,0-6-7,0-5-10,0-4-69,0-1-27,3-1-75</inkml:trace>
  <inkml:trace contextRef="#ctx0" brushRef="#br0" timeOffset="6248.9758">19134 10483 258,'0'0'112,"0"0"-69,0 0 3,0 0-11,0 0-22,0 0-2,0 7-11,0 23 0,-8 12 14,1 8-12,-3 4 19,2 5-21,0 0 0,-1-2 8,1-3-6,3-7 6,2-6 7,3-5-7,0-4-14,5-3 6,11-3 0,2-5 9,6-5-9,3-3 0,4-8 5,3-3 1,1-2-12,2 0-8,-9-6-52,-1-6-34,-8-3-168</inkml:trace>
  <inkml:trace contextRef="#ctx0" brushRef="#br0" timeOffset="6574.9798">18996 10856 313,'0'0'24,"0"0"-18,0 0 8,0 0 0,97-24 18,-70 18 12,5-2-31,3-1 1,4 0-14,3 0 6,1 0-18,-2 2 0,-8 1-75,-8-1-20,-15 1-155</inkml:trace>
  <inkml:trace contextRef="#ctx0" brushRef="#br0" timeOffset="7097.0027">18883 10304 189,'0'0'104,"0"0"-41,0 0-5,0 0 0,0 0-55,0 0-5,-21 29 2,6 12 0,-1 13 16,-1 8-3,3 7-1,-1-1 8,2 3-16,3 1-8,4 0 1,5 0 3,1-5 23,0-8-21,20-7 0,6-6 3,7-6-3,1-5-4,2-7-12,0-5-32,-2-10 1,0-5-86,1-8-89</inkml:trace>
  <inkml:trace contextRef="#ctx0" brushRef="#br0" timeOffset="7568.9969">19525 10294 311,'0'0'68,"0"0"-43,0 0-25,0 0-7,0 0 7,0 0 17,23 113 27,-3-61-8,5 2-23,-1-2 16,-2-2-25,-2-2 2,-4 1-6,-1-2 3,-3 3 1,-6 0-2,-6-3 4,0 0 3,-22-3-9,-11 0-3,-6-6-46,-4-4-41,-2-7-19,0-11-130</inkml:trace>
  <inkml:trace contextRef="#ctx0" brushRef="#br0" timeOffset="9110.7611">19992 10407 134,'0'0'38,"0"0"-7,0 0 32,0 0 3,0 0 4,0 0 3,-12-21-40,12 21-5,0 0-28,0 0 4,0 0-10,0 0 6,0 0 0,4 7-9,11 7 6,6 2 1,4 5 1,2-2 1,0 1 7,3 1-7,-3-2 0,3 5 1,1-1 7,3 1-12,-4-3 4,-1-1 0,-3-2 4,-3-3-4,-3-3 0,-6 0 0,-1-3 6,-5-1-11,-1-4 5,-4 0 0,-3-2-2,0-1 8,0-1-6,0 0 0,0 5-6,0 3 6,0 5 0,-10 5 1,-11 5 17,-7 4-18,-10 3 3,-2 3 23,-5 0-26,5-1 10,1-2-10,3-1 3,5-3-4,4-3 1,6-2 0,5-3-1,5-4-7,5-2-30,3-3-61,3-8-121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57:05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6489 12160 200,'0'0'133,"0"0"-84,0 0 21,0 0 19,0 0-61,0 0 7,0 0-32,2-2 5,-2 2-14,3 3 6,-3 11 0,0 7-6,3 8 10,0 5-4,0 3 0,-3 3 1,0 0 11,0-2-10,3-3 3,-3-3-5,0-1 3,0-4-9,0 0 6,0-2 0,0-1-2,0-1 2,-9-3-29,1-6 2,-2-3-87,6-9-76</inkml:trace>
  <inkml:trace contextRef="#ctx0" brushRef="#br0" timeOffset="430.1647">6489 12140 157,'0'0'51,"0"0"-34,0 0 10,0 0 41,0 0-54,19-81 10,-6 66-19,3-1 2,5 3-1,0 1-5,2 3 0,0 3-1,1 2-1,1 4-1,2 0-5,-9 8-9,0 13 15,-9 5-4,-4 1 5,-5 2 23,0-2-18,-3 0 0,-18-3-2,0-1 0,-3-1 15,-1-4-17,1 0 5,4-4-6,1-1-16,4-2-48,2-2-77</inkml:trace>
  <inkml:trace contextRef="#ctx0" brushRef="#br0" timeOffset="2355.1357">6885 12385 255,'0'0'84,"0"0"-70,0 0 48,0 0-41,0 0-16,0 0-10,-7 23 2,7-7 3,0 1 1,0-1 5,0 2 13,0-2-19,4 0 0,8 1 0,0-6 0,6 2-4,-3-4 4,1-5 0,2-1 0,0-3 4,1 0-1,1-3 21,2-13-24,-3-4 14,-4 1-14,-4-1 0,-1 4 5,-5 3-3,-4 6 0,-1 3 23,0 2-23,0 0 62,0 2-26,0 0-18,0 0-8,0 0-12,0 0-11,0 7 3,2 4 12,4 3-10,4-2 2,-1-2 4,-3-2-3,6 0 4,0-6-1,1 1 0,5-3 7,4 0-9,1 0 2,2-3-2,-1-7-8,-2-2 6,-5-5 4,-1-1-3,-4-1 3,-4-4 0,2-1 0,-5-5 1,-1-2 3,-2-4-4,1-4 0,-3-1 5,1-2 2,-1 1-7,0 0 0,0 3 4,0 4 18,0 4-21,0 6 0,0 7 9,0 5-1,0 6-9,0 5 0,0 1 8,0 0-20,0 0 9,0 21-9,0 15 0,0 12 8,2 11 3,2-1 1,3-1 0,-1-5 5,2-9-5,6-5 0,2-5 0,-1-4-2,3-6 1,-1-7 0,0-3 1,-1-2-7,-1-7 7,0-1 0,-1-3 4,3 0-2,0-12-4,1-7-3,-3-6-3,4-4 1,-2-6 2,-1-3-10,2 1 10,-8-1-23,-2 0 27,-5 5 0,-3 2 2,0 2 6,0 4 5,0 4 20,0 3 5,0 4-36,-5 5 17,2 1-18,2 7 5,-1-1 1,1 2-6,1 0 0,0 0-3,-2 20-11,-1 15 7,0 13 4,-1 4 3,4 1 2,0-3-2,0-8 0,6-4-3,4-9 2,1-3-3,2-4 1,-1-6 3,-3-4-4,3-5 4,-6 0 0,2-6-1,-4 0 8,3-1-8,1 0 1,1-9 0,7-8 16,-4-8-15,-1 2-1,-3 1 0,-5 3-2,-1 3 1,1 5 1,-3 1 0,0 6 4,0 3-2,0 1 13,0 0 13,0 0-28,0 0-1,0 0-8,0 4-12,0 10 15,0 1 10,3-2-4,6 1 0,0-2-2,-3-3 0,1-2 2,1-4-3,2-1-3,2-2 7,4 0-1,1 0 0,7-12-11,-2-2 4,1-1-14,-1 0-4,-3 4 22,-2 4 3,-4 4 0,-5 3 0,-1 0-14,1 0 12,2 10-2,-4 6 4,3 2 16,-1 0-7,-3 0-1,0-3-6,-4-3 4,-1-1-6,2-6 0,-2-2 0,0-3 2,0 0-2,0 0 8,0 0 21,1-13-29,2-10-8,3-4-21,3 0-10,2 4 36,-2 4-3,-2 6 6,0 6 0,-4 3 5,-1 2-7,1 2 2,3 0-6,5 0 2,3 5 4,0 7 0,-2 2-2,1 0 3,-1 3-1,-3-3 0,5 1 12,-6-2-7,1-1-2,-1-4 3,-2-1-6,4-2-2,-1-5-2,5 0-57,2-9-141</inkml:trace>
  <inkml:trace contextRef="#ctx0" brushRef="#br0" timeOffset="2718.1608">7925 12143 414,'0'0'94,"0"0"-57,0 0-35,0 0 13,0 0-15,0 0-21,-9-17-22,1 17-66,-5 0-85</inkml:trace>
  <inkml:trace contextRef="#ctx0" brushRef="#br0" timeOffset="3051.1618">7155 12221 142,'0'0'75,"0"0"-74,0 0 18,0 0 37,90 0-5,-46 0 6,7 0-24,4 0-2,3 0 2,2 0-29,0 0 9,-2 0-13,1 0 3,1 0-16,0 0 13,-8 0-83,-10 0-56,-9 2-77</inkml:trace>
  <inkml:trace contextRef="#ctx0" brushRef="#br0" timeOffset="3997.1632">8780 12294 194,'0'0'114,"0"0"-103,0 0 8,0 0-13,0 0 37,0 0 13,-45-40-53,38 39 24,1 1-15,-2 0-9,5 0 5,-2 0-6,4 0-2,-2 0 0,3 0 0,0 0-3,0 0 3,0 0-1,0 0-12,0 0-19,0 0 25,0 9 2,4 3 2,1 4 1,4 7 2,-1 4 0,0 3 34,-2 5-25,0-1 4,-3-1 1,-1 2-5,-1-3 20,-1-5-16,0 0-12,0-8 18,0-2-6,0-2-12,-9 2 32,-4 1-32,-8 0 26,2 0-16,-1-2-10,4-2 6,5-7-5,4-3-2,4-3 0,3-1 18,0 0-18,0 0 6,0-15-4,0-8-4,19-7-27,10-3-10,5-6 15,12 5-53,-1 0 2,0 4-53,-7 6-31</inkml:trace>
  <inkml:trace contextRef="#ctx0" brushRef="#br0" timeOffset="4761.1607">8547 12312 78,'0'0'57,"0"0"-18,0 0 12,0 0 5,0 0-5,0 0-21,-21-34-15,19 33 29,1-1-36,-2 2 2,-3 0-10,-1 0 0,-2 5-3,-2 7 3,-1 3 0,3 1 4,2 4 2,1-2-6,3-1 6,3-4-3,0-1-5,0-4 2,12-1 0,1-2 5,7-5-1,3 0 0,9 0-4,5-11-30,-4-7-133</inkml:trace>
  <inkml:trace contextRef="#ctx0" brushRef="#br0" timeOffset="5238.1576">8532 12246 123,'0'0'91,"0"0"-67,0 0-17,0 0 15,0 0 7,0 0-24,85-25-4,-70 25-1,-2 0 0,-2 0 0,-5 9 2,0 4-4,-2 3-31,-4-1-93</inkml:trace>
  <inkml:trace contextRef="#ctx0" brushRef="#br0" timeOffset="6184.1621">10294 11890 164,'0'0'164,"0"0"-114,0 0-40,0 0-4,85-14 13,-48 11-18,9 1 40,16-1-7,5-2 9,6 2-8,9-3-30,4 2-5,5-6 8,-3 1 1,-7 2-10,-15 1 1,-14 1-12,-18 2 6,-16 3-76,-15 0-29,-3 0-80</inkml:trace>
  <inkml:trace contextRef="#ctx0" brushRef="#br0" timeOffset="6656.1713">10503 11897 66,'0'0'40,"0"0"-15,0 0-25,0 0-1,0 0-1,0 0-4,-11 0 6,11 0 0,0 7 0,0 4 35,0 5 3,0 3 25,0 4 9,-1 5-34,-1 2 11,2 2-16,0-2-9,0 0-6,0-3-11,0 1-4,0-3 2,0-3 3,0-1-11,2-4 3,-2-5-13,4-3-14,2-7-73,3-2-159</inkml:trace>
  <inkml:trace contextRef="#ctx0" brushRef="#br0" timeOffset="6951.9446">10810 11905 419,'0'0'55,"0"0"-55,0 0 0,0 0 18,-7 87-15,7-53 29,0-5-32,0 3 7,0-2 1,0-1-6,0-2 1,0-4-2,0-2 5,0-6-12,3-5-3,6-6-96,2-4-53</inkml:trace>
  <inkml:trace contextRef="#ctx0" brushRef="#br0" timeOffset="7218.9252">10980 11899 345,'0'0'44,"0"0"15,0 0-4,0 0-37,0 0-18,0 0-30,8 50 30,-7-10 41,-1 2-15,0 2-9,0-5-3,0-3-10,0-4-4,0-2 0,0-4 1,0-7-10,0-2-11,0-8-50,2-5-69,-2-4-203</inkml:trace>
  <inkml:trace contextRef="#ctx0" brushRef="#br0" timeOffset="7485.0928">10519 12305 17,'0'0'381,"0"0"-379,0 0 15,0 0-14,0 0-3,0 0 0,27 15 41,3-9 9,12-1 6,4-3-28,14-2-27,4 0 19,12-2-18,2-7 0,-3 2-2,-4 0-2,-10 6-10,-16-1-46,-10 2-51,-12 0-59</inkml:trace>
  <inkml:trace contextRef="#ctx0" brushRef="#br0" timeOffset="7999.1639">10040 11714 313,'0'0'58,"0"0"-54,0 0 10,0 0-14,-22 80 40,13-24-4,3 8 27,1 7-44,2 1-10,3 0-3,0-7 0,17-8-12,13-7 6,10-8 0,12-6-7,11-6 10,6-4-3,5-10 0,2-7-63,0-9-123</inkml:trace>
  <inkml:trace contextRef="#ctx0" brushRef="#br0" timeOffset="8397.1494">11619 11610 426,'0'0'129,"0"0"-129,0 0-17,3 81 17,4-31 2,-2 6 7,1 2-9,0 1 7,-3-2-4,-2-1 19,-1 0-21,0-2 0,-10-2 9,-13-5 0,-6 0-10,-12-4 0,-8 0-11,-12-4-50,-5-1-78,-9-10-135</inkml:trace>
  <inkml:trace contextRef="#ctx0" brushRef="#br0" timeOffset="11428.3944">10191 12330 18,'0'0'46,"0"0"-18,0 0 0,0 0-19,0 0-7,0 0 15,0 0-3,0 0 16,9 1-2,-7-1-26,-1 0 13,1 0-9,3 0 3,3 0 32,-1 0-25,7 0 0,1 0-7,4 0-5,4 0 5,3 0 4,3 0-3,4 0-2,4 2-1,7-2-4,1 0-3,1 0 2,-4 0-3,-10-2 1,-10-3 0,-7 4 0,-8 1-24,-7 0-78,0 0-79</inkml:trace>
  <inkml:trace contextRef="#ctx0" brushRef="#br0" timeOffset="20714.9624">12468 12304 82,'0'0'128,"0"0"-110,0 0 12,0 0-8,0 0 3,0 0-17,0 0 18,16 1 16,-7-1 6,0 0-1,3-4-5,6-7-34,-3-1-2,6-2-6,-2 1 4,-4 0-6,-2 0 4,-4 3-2,-1 1 0,-5 3-5,-2 2 2,1 0 3,-2 3 0,0 1 3,0 0-3,0 0 0,0 0 0,0 0-10,0 0 8,0 0-14,0 5-1,3 6 17,0 3 0,-3 0 2,3-1 3,0-1 0,1-3-8,2-1 3,0-1 0,0-2 1,0 0-1,-2-4 0,6-1 5,-1 0 3,2 0-16,3-5 1,2-8 0,-1-2 3,0 1-4,-3-1 8,-1 5-1,-1 1 6,-3 1-9,2 1 4,0 2 0,-1 0 8,1 1-5,1 4 2,2 0-4,5 0 3,0 0-7,1 4 3,-4 9-4,-4 2 3,0-2 2,-5 2 5,-2-3-6,-3-1-3,0-4 2,0-1 2,0-1 3,0-4 12,0-1-15,0 0 2,0 0 9,0 0-6,0 0 11,0-12-17,0-10 8,5-4-15,1-1 7,5 0 0,1 4 0,-1 5 0,-1 6 0,-4 6 0,-3 3 1,-1 3-5,2 0 4,2 0-8,6 0 5,0 5-6,3 5 6,-2 3 3,1 1-1,-4 0-9,1 2 11,0-2-1,-3 1 2,6-3 4,-4 0-10,2-2 4,0-3-44,1-4-57,-1-3-69</inkml:trace>
  <inkml:trace contextRef="#ctx0" brushRef="#br0" timeOffset="21040.1783">12696 11947 424,'0'0'82,"0"0"-49,0 0 9,0 0-26,0 0 5,0 0-21,-6 0-4,6 0 0,0 0-38,0 0-84,2 6-58,7-2-74</inkml:trace>
  <inkml:trace contextRef="#ctx0" brushRef="#br0" timeOffset="21703.1741">13805 11771 225,'0'0'11,"0"0"8,0 0-11,0 0 11,0 0 17,80-29-17,-43 28 2,7-2 15,3 0-23,4 2 1,0-3-8,6 1 1,4-1-8,3-2 1,-1 2 0,-7-1 3,-8 3-3,-14 1-38,-7 1-32,-12 0-63,-9 0-27</inkml:trace>
  <inkml:trace contextRef="#ctx0" brushRef="#br0" timeOffset="22106.1763">14039 11780 205,'0'0'112,"0"0"-112,0 0 0,0 0 8,0 0 18,0 88 20,0-59-17,0 3-16,0 1 8,1-3-18,4 2 0,-2-4 3,-2 0-2,1-6-6,-1-2 2,2-7-13,3-5-13,1-7-81,6-1-95</inkml:trace>
  <inkml:trace contextRef="#ctx0" brushRef="#br0" timeOffset="22392.1753">14239 11738 338,'0'0'86,"0"0"-17,0 0-48,0 0-21,0 0-5,0 0 5,1 82 5,2-41 16,3-3-20,-5-2 9,2 0-10,-3 0 0,2-2 8,-2-5-6,3-3-2,-1-6 3,-1-6-3,1-3-20,-1-5-67,-1-4-78,0-2-81</inkml:trace>
  <inkml:trace contextRef="#ctx0" brushRef="#br0" timeOffset="22681.1678">13910 12158 122,'0'0'134,"0"0"-134,0 0 0,0 0 21,0 0 52,0 0-8,81 12-34,-45-12 12,4 0-24,3-2 11,6-5-27,3-2 0,1 1 4,-4 3-7,-8 0-2,-12 5-9,-8 0-73,-12 0-39,-6 0-28</inkml:trace>
  <inkml:trace contextRef="#ctx0" brushRef="#br0" timeOffset="23169.1752">13691 11607 219,'0'0'119,"0"0"-66,0 0 8,0 0 1,0 0-44,0 0 8,-7-9-26,2 34 1,-2 17-1,-4 13 2,-1 6 17,5 3-4,4-5-6,3-2-9,0-5 0,15-3-1,12-4-3,4-6 5,7-4-1,6-9 0,1-3-6,4-7 6,3-5-55,-2-11-96,-3 0-64</inkml:trace>
  <inkml:trace contextRef="#ctx0" brushRef="#br0" timeOffset="23497.1737">14568 11497 251,'0'0'60,"0"0"-41,0 0-19,0 0 6,0 0 27,57 110 27,-39-54-8,0 1-7,-3-3-26,-2-4-4,-5-6-10,-5-4 3,-3-1-8,0 0 0,-18 2 2,-12 0-7,-3-4 5,-7-5-58,0-7-51,-1-9-170</inkml:trace>
  <inkml:trace contextRef="#ctx0" brushRef="#br0" timeOffset="24018.1769">14995 12095 333,'0'0'77,"0"0"-77,0 0 0,0 0 9,0 0-8,3 88 12,-11-67-3,-5 0-3,-2 0-2,-6 1-5,3-3-3,-1-4-98,3-2-224</inkml:trace>
  <inkml:trace contextRef="#ctx0" brushRef="#br0" timeOffset="25102.1759">15432 11893 145,'0'0'140,"0"0"-91,0 0-31,0 0-4,0 0-2,0 0 20,-1 72-14,1-46 24,0-1-33,0 0 6,3-4-3,6-2-11,2-1-1,0-3 2,4-1 0,-2-5 2,2-5 1,0-1-5,1-3 4,1 0-1,4 0-6,3-5-12,-5-12-16,-1-3 31,-7 1-25,-4-2 25,-5 1-1,-1 2 14,-1 3-18,0 3 8,0 3-3,0 3 22,0 4 1,0 2 11,0 0-34,0 0-2,0 14-7,0 5 5,0 4 8,7-2-6,-1 0 5,3-4-3,6-1 0,2-2 2,2-4-9,5-2 7,-3-5 0,1-3 0,0 0-6,-3 0-30,-3-6-14,-3-8-30,-5-3 30,-7-2-12,-1-1-2,0 2 38,-7 0 26,-5 2 21,3 1 29,-1 0 7,4 1-13,3 4-39,3-4-4,0 5 24,0 0-17,0 2 37,9 3-40,4 0 5,3 4-17,7-3 7,5 2 0,5-1 4,3 1-4,3-2 0,-1 0-1,0-2 7,-6 0-11,-6 1 5,-8 0 0,-8 0 5,-6-2-4,-2 1-1,-2-2 18,0 0-16,0 0 6,-11 2 23,-2 0-2,-3 4 9,-4 1-33,-3 0-5,-3 7 0,4 11 7,2 4-3,8 2-4,2 5 7,7 0 11,3 0-13,0-3-5,15-5 0,8-3 1,8-7-1,4-4 0,1-6-7,2-1-20,-9 0-111,-8 0-90</inkml:trace>
  <inkml:trace contextRef="#ctx0" brushRef="#br0" timeOffset="26587.1726">17088 11886 293,'0'0'69,"0"0"-18,0 0-29,0 0 25,0 0-26,-82-43 17,67 40-13,-6 3-21,1 0 0,-5 10-4,0 9 0,0 4 1,4 2-1,6 1 0,5-1-5,8-2 1,2-4 4,2-1-10,17-5 10,9-7 4,7-5 1,4-1-5,5-1 0,-2-18-13,-6 0-14,-8-1 3,-8 2 10,-8 6 2,-6 5 17,-2 4-5,-4 1 42,0 2-20,0 0 20,0 0-42,0 7 3,0 12-2,0 5 1,0 3-2,0 6 7,0 1 0,0 5 10,0 2 16,-2 0-18,-5 0 8,-3 0-13,-3-4-10,-3-1 0,-3-5 10,1-5-10,0-4 0,6-11 2,4-5-8,1-6-32,6 0 9,1-17-33,0-10-39,0 1 101,10-5-2,5 0 2,-2 1 20,2 0-10,-4 2 4,2 5 29,1-3-32,2 2 22,6 0-33,8 1 8,4 4-3,8 3-3,2 3-2,0 4 0,0 3 1,0 3-1,0 0 0,-5 0 4,-2-1-6,-8-2 9,-7-2-7,-5-4 0,-8-2 5,-4-1-5,-2 0 0,-3 0 2,0 2-9,-11 2 15,-9 2-8,0 5 0,-1 0 2,6 3-5,2 1 3,7 0 0,4 0-10,1 12 0,-1 10 10,2 6-1,0 0-5,0 1 1,15-3 5,5-5 0,0-3 2,5-5 1,1-5-3,4-5 3,3-3 9,2-2-10,-1-16-2,0-7 0,-1-7 10,-8-7-5,1-3-5,-4-3 0,-6-2 16,-5-1-19,-8-2 3,-2-1 0,-1 3 26,0 4-22,-6 10 30,-1 11-3,0 8-20,4 7 43,3 5-40,-2 3-12,2 0-4,-2 14-4,1 23-5,-1 18 3,-1 12 5,2 4-2,1-6 5,0-10 0,0-6-5,0-10 5,9-8-3,7-5-1,2-11-40,5-7 24,2-8-42,6 0-75,-2-24-172</inkml:trace>
  <inkml:trace contextRef="#ctx0" brushRef="#br0" timeOffset="26875.5917">17701 11771 230,'0'0'6,"0"0"27,0 0 45,0 0-37,100 7 7,-71-7-4,10 0-24,4 0 0,2 0-20,2-5 0,-8-2-1,-9 6-84,-9 1-15,-12 0-72</inkml:trace>
  <inkml:trace contextRef="#ctx0" brushRef="#br0" timeOffset="33577.1756">9487 14001 142,'0'0'189,"0"0"-150,0 0-17,0 0-20,0 0 23,0 0-16,0 0-5,0 11 10,4-6 7,1 1-12,2-3 14,-1 0-20,2 1 8,2-4-11,8 0 9,10 0 0,8-15-1,5-7-6,3-5 5,-5 1-3,-3 1-8,-6 4 0,-8 1-11,-4 2 12,-6 0 3,-3-2-11,-3-4 5,1-2 11,-4-2-5,-1-4 6,-1-1 0,1-3-12,-1 2 2,1 0 4,-2 4 5,0 4-1,0 4-2,-11 4 19,-2 3 7,4 3-9,0 1-17,3 3-2,5 1 13,-1 4-12,2 2-1,-1-1 5,1 2 0,-2 0-10,-1 0 5,0 0-20,0 0 17,0 11-3,1 14 6,-1 14-2,2 10 3,1 5-1,0 1 0,9 3 1,9-4 2,-2-6 4,5-7 0,-4-8-7,2-7-7,3-5 4,-2-5 2,2-4 1,3-4 3,1-7-3,-2-1-16,3-1-68,-8-16-157</inkml:trace>
  <inkml:trace contextRef="#ctx0" brushRef="#br0" timeOffset="35241.6844">10267 13756 241,'0'0'91,"0"0"-89,0 0 7,0 0 43,0 0-24,0 0-6,-45-16-19,36 16 1,-1 18-4,1 3 1,3 3 7,4 0 22,2-3-28,0-3 4,2-1 1,10-5-5,4-3-2,-4-3 0,3-3 0,-1-3 4,2 0-4,1-5 14,0-13 6,0-5-20,-5-2-1,-2 0-17,-8 0 3,-2 4 15,0 2-34,-5 4 9,-8 4 20,2 4 5,4 2 6,1 2 7,4 3 14,1 0 0,1 0-27,0 0-8,0 0 6,0 0-11,0 3 7,3-1-3,7-2 9,4 0 0,4 0 0,-1 0 11,0 0-11,1 0-1,0-5-1,3 1-11,-5 1 4,-1 0 9,-7 1 0,2 2 1,-9-1-1,-1-3 6,2 1 20,-2-4 13,0-1-38,4 1 8,-1-2-7,3 1-2,-3 3 0,-1 0 5,-2 2-5,0 1 11,0-1-4,0 2 11,0-2-16,0 2 2,0-2-4,0 1 2,0 1-5,0-1 3,0 2 0,0 0 0,0 0 1,0 0-1,0 0 0,0 0-3,0 0-5,0 0 8,0 0 0,0 0-3,0 0 3,0 0 0,0 0 4,0 0 2,0 0-12,0 0 6,0 0-3,0 0-3,0 0-3,0 0 9,0 0-4,0 0-5,0 0-5,0 0-15,0 0 14,0 0 12,0 0-4,0 0 1,6 0 3,4-3 6,5 0-6,1-2 3,3 1 0,1-1 1,3 1 2,0-2-3,0 3 0,1 2 9,0-1-12,-2 2 3,-4 0 0,0 0 2,-3 0-2,-5 0 0,-4 0-2,-4 0 6,-2 0-5,0 0 2,0 0 9,0 0 53,0 0-16,0-3-10,0-2-27,-8 1-9,-4-1-2,-3 5-2,-2 0-14,-6 0 16,-1 0-5,-1 8 6,1 4 0,6 0-7,5 3 7,7 3-9,1 4 4,1 1 4,4 1 1,0-3 0,0-1-1,16-5-16,0-3 17,-2-4-7,4-4 4,-3-1 2,3-3 2,0 0 9,1-11-9,3-8-1,-2-2-7,-5-3-7,-6 1 3,-5 1 7,-1-2 4,0 4 0,-1 5 1,-2 6 3,1 6 18,-1 3 25,0 0-20,0 0-26,0 9-1,0 14 0,2 6-13,0 10 26,0 4-13,-2 5 16,0 2-16,0 1 16,0 2-15,-4 1 4,-7 2 0,-1-2-4,-4-8-1,1-8 0,2-13 3,2-9-7,5-8 10,4-6-6,-1-2 5,-4 0-5,1-10 0,0-13-15,6-9 8,0-7-4,6-4 12,12-3-2,3 7-5,-2 8-6,1 8 11,-4 7 1,-3 5-29,-2 5-14,7 0-64,-3 1-143</inkml:trace>
  <inkml:trace contextRef="#ctx0" brushRef="#br0" timeOffset="35861.0518">11202 13851 331,'0'0'45,"0"0"-40,0 0 3,0 0 35,0 0-16,0 0-1,29 0 0,-11 0-10,3-6 11,1 0-16,-2-1-8,-1-2 12,-7 3-15,-2-1 6,-4 1-2,-4 1-1,-2-5-3,0 2 0,0-2-23,-11 2 20,-4 3-11,0 2 5,-4 3 7,-2 0-14,0 9 13,0 9-2,4 7 4,0 3 1,9 0 1,3 1 22,5-2-9,0-2-13,1-2 15,14-3-11,2-6-5,5-3 9,5-6-6,4-5 2,3-2-5,1-16-95,-2-4-162</inkml:trace>
  <inkml:trace contextRef="#ctx0" brushRef="#br0" timeOffset="36543.1897">11711 13159 104,'0'0'192,"0"0"-114,0 0 8,0 0-28,0 0-24,0 0-34,-4 7-12,4 25 12,0 13 7,4 11 9,1 5 28,2 0-31,-2-1-1,-1-6 0,2-2-6,-3-5-6,2 2 0,-4-1 6,3-3-9,-1-3 7,5-6-4,-2-4 0,-1-8-6,-1-5-6,2-5-45,0-10-63,6-4-105</inkml:trace>
  <inkml:trace contextRef="#ctx0" brushRef="#br0" timeOffset="37094.1783">12143 13211 307,'0'0'51,"0"0"-26,0 0-12,0 0-1,0 0-6,0 0 1,-6 62-7,6-16 35,0 1-16,1 2 22,8-4-19,9-6-11,3-6 6,3-6-14,6-6 1,-2-6 4,9-7-4,2-8 1,1 0 1,5-8-1,-2-11 9,-2-2-12,-10-2-4,-3-2 2,-7-1-6,-2-2 1,-7-4 4,-1 2 1,-5-1-2,-3 1 4,-3 2 2,0 1-4,0 2 3,0 4-6,0 3 3,0 7-63,0 4-39,0 7-109</inkml:trace>
  <inkml:trace contextRef="#ctx0" brushRef="#br0" timeOffset="37520.1853">12335 13338 106,'0'0'137,"0"0"-59,0 0 5,0 0 2,0 0-85,0 0-1,0 39 1,0 2 6,0 8 44,0 1-15,0-2-12,0-1-8,0-7-12,0-2-1,0-3 1,0-5 1,0-4-4,6-5 0,0-8-25,4-8-58,2-5-88,-1 0-119</inkml:trace>
  <inkml:trace contextRef="#ctx0" brushRef="#br0" timeOffset="38137.1905">13008 13112 313,'0'0'65,"0"0"-40,0 0 19,0 0-13,0 0-31,0 0 8,0 88 1,0-34 41,-3 6-15,1-1-28,2 1 13,0-4-17,0-2-2,5-3-1,10-6 7,0-4-7,9-7 0,-2-6 0,3-7-2,5-11 2,3-9-13,6-1-63,0-14-107</inkml:trace>
  <inkml:trace contextRef="#ctx0" brushRef="#br0" timeOffset="38615.1866">13403 13130 189,'0'0'112,"0"0"-34,0 0-23,0 0-15,0 0-40,0 0 4,-4 65 7,8-21 18,-2 5 8,-1 0-20,1-2-14,1-3 7,4-5-8,2-4-2,3-6 0,1-5 5,4-8-9,4-5 4,2-8-11,6-3 9,4 0-39,1-14-23,-1-4-27,-6-4-108</inkml:trace>
  <inkml:trace contextRef="#ctx0" brushRef="#br0" timeOffset="38915.2225">13179 13425 185,'0'0'86,"0"0"-75,0 0 30,0 0 1,100 0 7,-61 0-7,7 0-32,3 0 9,2-4-19,0-4 0,-3 2 3,-4-3-3,-6 0-92,-11-1-142</inkml:trace>
  <inkml:trace contextRef="#ctx0" brushRef="#br0" timeOffset="39299.1978">13706 12977 358,'0'0'66,"0"0"-62,0 0-4,0 0 0,46 79 34,-22-38 28,5 1-32,0-1 3,0-2-9,-7 0-5,-1 1-7,-9-3-5,-5 1-7,-5-2 2,-2 0-2,-9-2 16,-18 0-14,-6-1 2,-7-3-4,-5-1-8,-3-4-30,-1-4-80,3-6-127</inkml:trace>
  <inkml:trace contextRef="#ctx0" brushRef="#br0" timeOffset="40552.1915">14181 13055 276,'0'0'44,"0"0"-4,0 0 14,0 0-16,0 0-15,0 0-23,-8-5-8,8 5 8,8 5 1,2 4 13,5 4 6,9 0-13,6-1 10,10-1-8,6 0-4,0 1 1,2 2-4,-6-2-2,-1 1 0,-5-1 6,-4 1-6,-4-2 0,-5 0 0,-4-1-2,-4 1 5,-3-2-3,-5 0 0,-4 3 0,-3 0 0,0 5 0,-9 4 0,-15 3 14,-7 2-4,-8 2-1,0-1 25,-4 0-29,3-1 3,1 0-8,-3-2 0,7-2 1,0 1-1,7-1-11,4-2-33,7-1-74,4-1-47,4-4-49</inkml:trace>
  <inkml:trace contextRef="#ctx0" brushRef="#br0" timeOffset="41095.195">15402 13330 263,'0'0'120,"0"0"-107,0 0-11,0 0 8,0 0 10,0 0-13,81 2 13,-42-5-20,1-2 1,0 4 4,-4 1-5,-5 0-47,-12 0-137</inkml:trace>
  <inkml:trace contextRef="#ctx0" brushRef="#br0" timeOffset="41345.1917">15438 13464 353,'0'0'61,"0"0"-60,0 0-1,0 0 8,0 0 1,0 0 21,42 26-10,-8-26 26,8 0-18,10 0-19,2-8-8,-2 0-1,-1-2-10,-6 1-66,-8 0-106</inkml:trace>
  <inkml:trace contextRef="#ctx0" brushRef="#br0" timeOffset="54504.7722">16318 13334 163,'0'0'142,"0"0"-95,0 0 7,0 0 5,0 0-36,0 0-12,0 0-7,41 7 11,-22-3 19,3 1-16,6 1 2,3 0 1,6-3-16,3-2-5,4-1 0,2 0 0,0 0 1,-3 0-1,-7 0-35,-11 0-19,-13 0-67,-9 0-76</inkml:trace>
  <inkml:trace contextRef="#ctx0" brushRef="#br0" timeOffset="55675.1997">17158 13324 142,'0'0'75,"0"0"-68,0 0-1,0 0 62,0 0 4,0 0-20,59 8-6,-39-16-31,3-4-12,-1-1 9,2-4-9,-2-1-3,-2-1 6,-2-2-6,-5 0 0,-3 0 0,-2 3 1,-3 1-7,-2 6 6,-3 7 0,0-1 3,0 5 8,0 0-11,0 0 0,0 0-7,-3 18 6,-3 6 0,1 3 1,2 1 9,3-2-1,0-1-8,0-4 0,8-3 0,4-5 1,1-1-1,-3-4 0,4-2 0,4-3-1,-1-3-17,3 0-42,-2 0-65,-6 0-7,-6-4-28</inkml:trace>
  <inkml:trace contextRef="#ctx0" brushRef="#br0" timeOffset="55929.1989">17421 12995 263,'0'0'106,"0"0"-71,0 0 14,0 0-6,0 0-40,0 0-3,-15-9 0,14 9-32,-4 0-66,2 4-40,3 5-79</inkml:trace>
  <inkml:trace contextRef="#ctx0" brushRef="#br0" timeOffset="56319.8724">17709 12832 269,'0'0'74,"0"0"-25,0 0 5,0 0 2,0 0-56,0 0-7,7 58 7,-3-15 30,-3 2 14,1-1-14,0 0-23,-2-7 3,3-1-3,0-3-7,0-1 0,0 0 2,0-5-3,0-5 1,0-4 0,0-5 0,2-8-55,2-5-40,2 0-46,0-9-132</inkml:trace>
  <inkml:trace contextRef="#ctx0" brushRef="#br0" timeOffset="56806.2044">17773 13087 78,'0'0'236,"0"0"-211,0 0 10,0 0 6,0 0 9,0 0-40,22-23-3,-5 22-8,4 1 1,1 0 0,-1-2 1,3 0-1,-2 1 0,-1-4-3,-3 1 10,-3-2-8,-3-3 1,-4-2 0,-1-2-2,-3-7 6,-2-4 4,-2-3 0,0-3 0,0 0-4,0 5 21,0 5-7,0 3 20,0 8-16,-2 3 4,1 3 27,-1 3-38,1 0-8,1 4-7,-3 27-25,3 12 24,-4 12 1,2 1 0,0-7 10,2-4-3,0-6-7,0-6 0,0 0-3,7-6 2,3-1 1,-1-2 0,3-7 0,3-4-48,1-2-14,-1-4-49,-1 0-46,-1-6-52</inkml:trace>
  <inkml:trace contextRef="#ctx0" brushRef="#br0" timeOffset="57220.2015">18407 12838 318,'0'0'64,"0"0"3,0 0-27,0 0 15,0 0 10,0 0-36,0-48-10,0 48-19,0 12-16,0 21 2,0 14 12,0 6 4,0 2 6,0 1-5,-5-5 3,-2-3-4,4-6 10,2-4-17,1-6 5,0-8 0,13-6-4,5-5 4,3-6 0,6-6-3,4-1-22,6-4-26,1-13-51,-5-6-108</inkml:trace>
  <inkml:trace contextRef="#ctx0" brushRef="#br0" timeOffset="57527.2053">18280 13073 194,'0'0'166,"0"0"-131,0 0-10,0 0-21,0 0 32,94-32-8,-56 25-22,3-2 14,4 3-18,-5 0 1,-5 3-3,-8 3-13,-11 0-47,-6 0-69,-8 0-53</inkml:trace>
  <inkml:trace contextRef="#ctx0" brushRef="#br0" timeOffset="58621.0266">16984 13633 117,'0'0'143,"0"0"-124,0 0 2,0 0 36,0 0-37,0 0-8,42-7 8,-23 7-19,6 0 24,4 0-23,5 0 2,9 1 11,8 1-15,7-1 0,7-1 0,6 0 9,2 0-9,2 0 2,1 0-2,-3-3 5,-3-3 1,-3 1-6,6-2 0,14-2-3,10 0 3,13-3 0,2 0 4,-2 0-9,-8 1 11,-8 3-6,-11 4 12,-14 1-9,-9 2 8,-14 1-11,-13 0 0,-15 0 2,-8 0-2,-9 0-1,-1 0-3,0 0-26,-17 0-24,-10 0-118</inkml:trace>
  <inkml:trace contextRef="#ctx0" brushRef="#br0" timeOffset="59889.2057">17490 14053 113,'0'0'183,"0"0"-180,0 0 9,0 0 15,0 0 23,0 0-5,48 27 2,-31-27 9,5 0-23,4-2-3,0-11-6,0-3-17,1-4-10,-2-1 3,-2 0 0,-4-4 1,-2 3-1,-8-2-6,-3 0 5,1-1-21,-3-1 8,1 2 1,-4-1-1,-1 4 11,0 5-3,0 1 6,0 3 0,0 3 6,-1 4-9,-4 2 6,4 3-2,1 0 17,0 0-18,0 3-8,-2 18 5,1 8-5,-1 6 8,2 2 1,0 3 3,0 3 13,0 2-7,0 5 4,0-2 0,0-1-13,0-4 6,0-5-7,0-3 0,0-6 2,0-3 2,0-5-4,0-4 0,0-7 5,0-4-8,0-4 4,0-2-1,0 0 18,0-5-6,0-14-11,0-13-2,8-7-17,5-2 3,5 2-17,-1 5 22,1 6 6,-6 9 6,1 6-2,-6 8 0,1 3-3,0 2-4,0 0 6,6 3 1,0 11-2,2 5 5,0 4-3,-4-2 2,0 0 3,0-3-1,0-3-4,-2 0 0,-2-4 0,-2-2 2,3-2 4,1-3-6,-1-3-7,3-1-12,0 0-69,0 0-91,-5 0-23</inkml:trace>
  <inkml:trace contextRef="#ctx0" brushRef="#br0" timeOffset="60454.1931">17584 13884 74,'0'0'170,"0"0"-126,0 0 15,0 0-42,0 0-2,0 0-11,89-6 22,-52 0 13,5 1-11,4 0 7,-1-1-15,1 0-12,-2-2-8,-1 2 0,-3 0-3,-5 3-5,-7 1-26,-10 2-73,-15 0-107</inkml:trace>
  <inkml:trace contextRef="#ctx0" brushRef="#br0" timeOffset="61368.2031">19498 13409 201,'0'0'37,"0"0"-18,0 0 54,86 1-16,-56-1-3,4 0-22,4 0 4,5-6 6,2-3-33,1-2-4,-6 4-5,-5-2 0,-9 3-4,-9 3-13,-4 0-61,-5 2-48,-5-1-70</inkml:trace>
  <inkml:trace contextRef="#ctx0" brushRef="#br0" timeOffset="61682.2096">19730 13242 219,'0'0'90,"0"0"-49,0 0 13,0 0-32,0 0-19,0 0 42,-14 63-19,12-36 5,1 0-20,-1 0-9,-1-3 14,0 2-16,0-4 0,1-1 0,2-4-14,0-5-109,8-7-151</inkml:trace>
  <inkml:trace contextRef="#ctx0" brushRef="#br0" timeOffset="63787.1972">20535 13237 162,'0'0'112,"0"0"-111,0 0 26,0 0-16,0 0 36,0 0-26,13 56-5,5-56 35,2 0-10,8-3-10,2-11-22,-2-4 3,-1-1-12,-6-6 0,-6 0 8,-4 0-10,-3-6 2,-5-2-7,-3-3 7,0-3-44,0-3 42,0-4 1,0-5 2,0-1-4,0-2 4,-2 2-1,-2 4 6,-2 6 1,-4 5-7,-4 2 23,2 9-19,-1 5 13,1 5-12,2 9 7,5 3 9,2 1-12,1 3-1,1 0-8,-1 0-16,-2 25 16,-1 14-12,-2 17 12,1 14 7,5 7 2,-1 1-8,2-4-1,0-13 0,0-10-3,11-10 3,5-7 0,5-3 2,0-4 7,3-3-15,1-6 6,2-8 0,6-8-14,2-2 12,6-2-75,-3-11 16,-3 0-75,-7-1 56,-7 5 53,-3-2 27,-6 2-3,-2 0 7,-4 0 4,0-1 54,0-4 11,0 1-2,5-2-24,1-1-26,2 0 9,0 1-25,0-2 8,-3 4 9,-2 1-19,-3 4 1,-3 4-1,-3-1-1,0 2 51,0 0-35,0-1-15,-3 4-3,-7 0-7,-4 0 5,-2 0-3,-2 13 5,3 5 1,0 3-1,6 0 0,6-1-4,2 0-2,1-2 5,0 0-1,0-2 2,7 1 2,5-5-2,2 0 2,0-4 3,1-3 4,3-3-9,-1-2 0,1 0 9,-3 0-1,-1-9-6,-5-6 3,-2-2-3,-3-2-2,-4-2-2,0-2-10,0 4 6,0 0 2,0 6 4,-1 2 0,-4 5-1,2 3 5,1 0-8,1 3 4,1-3-1,0 3-7,0 0 8,0 0-13,4 0-18,13 0 30,2 0 1,10 2 0,2-2 1,2 0-3,4 0 4,-3 0 3,-1 0-5,-5 0-5,-6 0 4,-5 0-3,-6-4-3,-7-1 4,-2 0 6,-2 2 6,0-1-8,0-1-1,0-1 0,-6 2-2,-5 1 5,0 3-5,0 0 4,-1 0-2,-1 0 0,-1 10-4,-1 2 1,2-1 3,4 1-1,3-1-8,5-1 9,1 0-1,0-1-3,0 1-18,1-3 22,9-1 0,-1 0 0,0-2 3,0-1 2,-1 2-4,-1-2-1,1 0 1,3-3-1,-2 3 0,1-3 2,3 0 3,-4 0-3,1-6 0,2-3 7,-6 0-3,-1-2 3,-4-1 22,-1 2-17,0-2 5,0 0-18,0 3 1,0 1-2,0 2 13,0 5-13,0 1 0,0 0 7,0 0-18,0 0 11,3 6-19,-1 15 15,-1 7-4,-1 7 8,0 9 0,0 5 1,-6 6 25,-1 3-11,-4 1 8,-4-2-10,-1-4-6,-4-5-7,-2-5 0,1-8 1,-1-9 5,4-7-4,7-7-2,4-9 1,4-3 8,0 0-9,3-11 0,0-14-51,13-5 48,17-4-11,9-1-2,6-4 4,3-2-48,1 2-17,-6 1-69,-7 4-175</inkml:trace>
  <inkml:trace contextRef="#ctx0" brushRef="#br0" timeOffset="65142.6158">21921 13084 12,'0'0'195,"0"0"-188,0 0 7,0 0-14,0 0 53,0 0-25,7 28 12,2-25-14,4 0-4,3-3 37,3 0-45,0 0 8,4-3-14,-4-9 0,-1 0-7,-6 0-1,-5 0 0,-5 1-6,-2 1 4,0 1-11,-5 3 0,-11 3-16,-4 2 28,-2 1-5,0 0 6,-5 7-15,3 11 24,-4 3-9,2 6 2,7 0 3,5 3 3,8-1-7,5-2 0,1-3 10,0-3-6,13-4-1,14-4 5,8-2-9,11-8 12,6-3-12,3 0 0,0-14-3,-5-7-161</inkml:trace>
  <inkml:trace contextRef="#ctx0" brushRef="#br0" timeOffset="67285.2121">22522 12274 82,'0'0'59,"0"0"-24,0 0-6,0 0 5,0 0 9,0 0-17,0 0-6,0 0-6,0 0-10,0 3-4,0 9 13,-1 4-7,-4 4 11,-1 6-7,3 5 19,-2 4-4,2 7-25,2 2 32,-3-1-25,1 2 0,0 1 9,-2-1-2,2 1 12,2 1-13,1 0-11,0-4-2,0-5 0,0-5 3,0-6-7,0-4 5,0-4-1,1-4 0,-1-3-54,0-1-1,0-4-35,0-4-107</inkml:trace>
  <inkml:trace contextRef="#ctx0" brushRef="#br0" timeOffset="68628.21">22864 12295 101,'0'0'90,"0"0"-37,0 0 20,0 0 7,0 0-44,0 0-3,0-6-33,0 13-11,0 16 11,-3 4 6,-2 6 7,4 0-1,-1 1 0,2-5-16,0-1 4,0-3 0,11-2 9,5-4-5,5-4 2,7-3-6,8-7 13,7-5-10,9 0-3,5 0 0,-4-14 6,-6-1-6,-6-5 0,-10 2-4,-6-1 15,-3-2-11,-8 0 0,-2-3 0,-8-2 11,-4-1-11,0-1 5,0-1-5,-1 2 7,-6 4-11,1 5 4,-2 8-30,-1 7-21,-4 3-72,-4 0-155</inkml:trace>
  <inkml:trace contextRef="#ctx0" brushRef="#br0" timeOffset="69050.2292">23071 12358 233,'0'0'59,"0"0"13,0 0 1,0 0-27,0 0-2,0 0-44,5 15-12,-5 17 9,0 10 6,0 4 36,0 3-26,-3-3-11,-2-1 16,2-4-16,0-3-2,0-1 0,3-1 8,-3 2-16,3-5 4,0-6-43,0-7-35,0-12-48,0-8-123</inkml:trace>
  <inkml:trace contextRef="#ctx0" brushRef="#br0" timeOffset="69535.8012">23733 12203 298,'0'0'39,"0"0"-14,0 0-4,0 0-12,0 0 25,0 0-18,-33 35-12,16 5 42,0 8-25,5 4 20,3 2-35,6-5-1,2 1 2,1-5-3,0-4-4,6-2 4,7-1-2,4-2-2,-1-2 0,2-6 4,3-7-10,3-8 6,3-5-91,3-8-89</inkml:trace>
  <inkml:trace contextRef="#ctx0" brushRef="#br0" timeOffset="69972.9171">24093 12417 360,'0'0'8,"0"0"2,0 0 8,0 0-17,0 0 28,-91 25-27,71 11 17,0 5 27,4 1-14,6-4-1,7-5-31,3-1 10,0-6-14,15-1 4,3-4 0,7-8-1,4-5 12,5-8-11,4 0 4,2-14 12,-6-10-13,-4-3-1,-11 0 1,-5-5 15,-8 1-9,-6-5-6,0-2-3,-3 3-1,-15 5-4,-2 5 5,-4 6-10,-2 11-21,-6 3-93,1 5-93</inkml:trace>
  <inkml:trace contextRef="#ctx0" brushRef="#br0" timeOffset="70376.4637">24332 12130 395,'0'0'2,"0"0"-3,0 0 1,0 0-11,0 0 11,64 80 16,-36-30 11,2 5 45,-5 2-38,-2-1-14,-7-1 6,-3-4-20,-5-4 17,-7-2-23,-1-4 5,0-2-8,-4-2 10,-14 1-7,-15-5 0,-7-3-4,-5-6-16,0-7-58,5-11-93,3-6-174</inkml:trace>
  <inkml:trace contextRef="#ctx0" brushRef="#br0" timeOffset="71170.5806">24907 12197 3,'0'0'322,"0"0"-292,0 0-1,0 0-11,0 0 3,0 0-21,-6-11-4,12 17-6,14 11 10,7 2 17,6 3 11,5 0-16,3 1 2,5-2-7,3 0-7,2-1 0,-3-2 0,-2-2 6,-7-2-3,-5-4 0,-6 3-3,-7-5 0,-7 0 1,-5 1-3,-5-2 2,-3 3-3,-1 0 3,0 3 0,-5 0 4,-13 3 9,-11 2-7,-8 2 17,-8 4-12,-3 0-2,-5 3 2,-1-1-9,3 1-1,1-2 0,5-2 2,8-3-6,10-2-4,9-4-21,8 0-28,10-6-86,0-5-108</inkml:trace>
  <inkml:trace contextRef="#ctx0" brushRef="#br0" timeOffset="74160.2484">7080 15719 257,'0'0'145,"0"0"-106,0 0-5,0 0 9,0 0-43,0 0 41,96-9-11,-46 8-25,3-4 29,8-3-34,3-2 4,3-3-2,-1-4 5,-5 3-14,-10 4-44,-13 5-145,-19 5-127</inkml:trace>
  <inkml:trace contextRef="#ctx0" brushRef="#br0" timeOffset="74452.22">7088 15978 111,'0'0'178,"0"0"-173,0 0-4,0 0 21,0 0 0,0 0 75,100 0-65,-54-1-5,6-7-7,-4 1-17,4 0 17,-2 1-20,-3 1 0,-2 0 4,-2-1-4,-7 1-37,0 0-91,-9 0-113</inkml:trace>
  <inkml:trace contextRef="#ctx0" brushRef="#br0" timeOffset="74848.2049">7565 15400 347,'0'0'40,"0"0"12,0 0 10,0 0 13,0 0-54,0 0-21,-12-16 0,12 20-17,15 17 14,6 9 3,8 6 0,-1 5 8,5 0-7,-3 1-1,-4 0 0,-2-3 3,-6 0-5,-9 0 2,-6-1 0,-3 2 6,-6 3 1,-22-2-7,-11 2 0,-7-5 9,-5-2-19,2-3 10,0-7-33,4-4-13,3-8-121</inkml:trace>
  <inkml:trace contextRef="#ctx0" brushRef="#br0" timeOffset="76157.2189">9904 15544 139,'0'0'89,"0"0"-87,0 0-1,0 0 4,0 0 57,0 0-35,20 65 13,-7-59-3,4 0-29,1-4 29,3-2-6,3 0-6,1-3-1,2-11-22,1-2 9,-1-5-7,-2-1 1,-1 0-6,-3-2 1,-2 0 0,-5-5 3,-5 1-1,0-7 4,-3-6-6,-2-4 0,-2-4-5,-1-1-2,-1 5 1,0 1 4,0 4 2,-10 2 0,-5-3 3,3 4-1,-3 2-2,-3 4 0,5 9-2,1 4 0,1 8 3,4 5-1,1 3 6,1 2-6,1 0-1,-1 22-4,-1 11 3,2 13-6,4 12 16,0 8 6,0 2 12,0 1-19,9-3 3,6-9-10,1-7 0,4-11 10,4-9-9,1-6-1,3-7 0,2-7 0,0-8-8,3-2 1,1 0-61,-1-14-103</inkml:trace>
  <inkml:trace contextRef="#ctx0" brushRef="#br0" timeOffset="77029.2215">10673 15252 70,'0'0'180,"0"0"-159,0 0 7,0 0 20,0 0-19,0 0-29,-64 34 16,55-4 5,0 0 14,1 2-18,3-4-13,3-6 21,2-2-25,0-6 0,2-4-2,11-2-5,2-4 7,1-4 6,-2 0-5,-1 0 1,-1 0-2,-3-13-24,1-4 16,-1-4-64,-4-5-1,-2 1-30,-3 1 31,0 1 50,-2 7 22,-11 4 37,0 4 77,-1 5-67,3 3 20,4 0-25,1 0-36,2 0 7,4 6-13,0 3-9,0-1 8,7 2-22,11-1 18,3-4 10,3-2-5,1-3 8,4 0-6,-1 0 2,-1 0-4,-1-6-18,-4-5-3,0 1 10,-4-1 11,-6 4 0,-3 2 2,-5-1-2,-4 5 23,0-1 28,0 2 17,0 0-37,0 0-23,0 0-6,-3 2-2,-3 11 0,0 9-13,-1 6 11,1 5 2,-3 5 7,6 1-2,0 0 13,1 0-8,1-1-5,1-3-3,-2-1 7,-1-3-12,0 0 3,-3-6 0,-4-1 14,1-4-13,-2-4-1,0-5 20,2-4-13,0-2-7,-3-5 1,6 0 2,-2 0 14,2-13-17,5-10-13,1-7 13,0-4-30,12-2 23,4 0 1,4 4-8,2 4-13,-1 5-28,1 5 6,4 5-37,-4 2-204</inkml:trace>
  <inkml:trace contextRef="#ctx0" brushRef="#br0" timeOffset="77943.8717">10962 15208 112,'0'0'39,"0"0"-1,0 0 24,0 0-14,0 0-13,0 0-6,-34-79-4,28 71 1,-1 3-14,-1 2 9,2 0-7,0 3-12,-4 0-2,2 0 0,-4 4 2,-4 13-4,-1 2 2,3 5 0,3-1 0,7-2 0,2-2-1,2 1-3,0-4-2,0 0-3,9-3 9,7-5 0,4-4 0,8-4-14,2 0-87,-3-4-141</inkml:trace>
  <inkml:trace contextRef="#ctx0" brushRef="#br0" timeOffset="78968.818">11325 15355 230,'0'0'19,"0"0"-16,0 0 8,0 0 45,0 0-30,0 0 53,45 10-37,-32-10-20,-1 0 18,0-2-32,0-8-6,-2 1 15,-2-3-12,-1-1-5,-4-4 0,-3 4 13,0 2-24,0 2 11,-10 2-8,-4 3 1,-5 4-5,-1 0 12,-3 10 0,-4 11-3,2 7-3,2 2 6,7 2 0,5-4 8,4 0 4,7-3-7,0-4-5,16-1 9,8-3-11,4-4 2,5-5 0,3-6 14,6-2-14,2 0-6,1 0-99,-3-12-108</inkml:trace>
  <inkml:trace contextRef="#ctx0" brushRef="#br0" timeOffset="80769.2237">12280 14744 48,'0'0'126,"0"0"-99,0 0 22,0 0 15,0 0-22,0 0-21,7-6-14,-4 6-7,2 10 0,2 13 17,2 6 5,-3 10 31,-1 6-29,-4 6 15,2 3-8,-1-1-26,-2 2 14,0 3-19,0 5 6,0 0 4,0-1-7,-6-3 6,1-13-8,5-5 5,0-8-11,0-6 5,0-6-3,0-4-2,0-7-29,0-5-32,5-5-54,-4 0-97</inkml:trace>
  <inkml:trace contextRef="#ctx0" brushRef="#br0" timeOffset="81958.2248">12747 14782 144,'0'0'103,"0"0"-80,0 0 11,0 0-10,0 0 16,0 0-14,-23 76 0,20-43 21,3 3-26,0 2 18,0-2-14,3 0-18,11-2 16,1-5-23,2 2 3,3-6 5,5-5 0,5-7-8,9-8 10,9-5 8,4-3 2,5-15-14,-2-3 3,-6-3-7,-10-2 6,-11-1-9,-4-5 1,-9-1 0,-3-3 1,-6-3-1,-3 2 0,-3-1-2,0 3-14,-2 3 9,-8 7-18,-3 5-16,-1 10 16,-1 5-50,2 5-97</inkml:trace>
  <inkml:trace contextRef="#ctx0" brushRef="#br0" timeOffset="82406.2271">12974 14900 268,'0'0'82,"0"0"-82,0 0 7,0 0-1,0 80 55,0-39-16,0 1 24,0 3-42,0-1-15,0 4 7,0 0-15,0-2-4,0 2 0,0-6 1,-2-3-2,-1-6 5,0-8-4,0-5 0,0-8-32,3-5-26,0-7-98</inkml:trace>
  <inkml:trace contextRef="#ctx0" brushRef="#br0" timeOffset="83226.2221">13685 14661 242,'0'0'89,"0"0"-64,0 0-18,0 0 30,0 0 9,0 0-42,3 8-4,0 8 11,-2 5-10,1 7 32,-2 9-7,0 6 5,0 7 17,-6 5-45,-4-1 10,-4-2 7,2-2-19,3-4 13,6-3-14,3-3 0,0-4-1,9-4 2,14-8-1,5-10 0,6-8-3,7-6-3,0-8-47,-2-11-91,-12-1-156</inkml:trace>
  <inkml:trace contextRef="#ctx0" brushRef="#br0" timeOffset="83763.2211">14112 14703 106,'0'0'282,"0"0"-230,0 0-24,0 0-18,0 0-10,0 0-5,0 35-1,1 1 6,-1 8 34,0 1 4,0 1-3,-4 1-3,-1-5-27,4-3 16,1-5-16,0-8 3,0-2-2,9-3-6,6-5 0,3-7-1,6-6-1,4-3-17,5-3-40,3-14-56,-5-5-95</inkml:trace>
  <inkml:trace contextRef="#ctx0" brushRef="#br0" timeOffset="84035.2235">13902 14950 311,'0'0'32,"0"0"-12,0 0 9,0 0 19,0 0-19,86-12 1,-50 7-2,4 1-17,0-1-14,5 1 3,4 1 0,3-2-6,-2 2-23,-1 0-38,-7-1-58,-12 0-166</inkml:trace>
  <inkml:trace contextRef="#ctx0" brushRef="#br0" timeOffset="84399.2255">14424 14525 78,'0'0'401,"0"0"-401,0 0-7,0 0 7,0 0 17,46 110-6,-22-66 23,-2 0-20,2-1-10,0-1 27,-3-1-20,0-1 4,-7 3-7,-4-2 2,-9-1-9,-1-2-1,-4 0 2,-19-4 3,-5-1-5,-9 0-21,-2-7-13,-9-4-85,-1-8-170</inkml:trace>
  <inkml:trace contextRef="#ctx0" brushRef="#br0" timeOffset="85982.2248">14877 14622 122,'0'0'165,"0"0"-110,0 0-1,0 0-26,0 0-24,0 0 8,24 10 1,-3-1 6,1 1 7,4 0-25,2 1 16,3 1-17,2-1 5,3 2 1,-3 0-2,3 0-7,-4 3 3,-3-1 0,-4 0-1,-4 1 1,-3-2 0,-6 1 0,-5-3 0,-2-1-2,-5-4 2,0 1 0,0-2 4,0 3-1,-8 0 11,-11 3 25,-4 3-28,-3 0 10,-3 3-21,0-2 1,-1 3 2,-3 0-3,-3 4 0,0 1-3,-4 3-19,0 5-7,1-1-53,-1 0-111</inkml:trace>
  <inkml:trace contextRef="#ctx0" brushRef="#br0" timeOffset="88080.3906">12081 15698 98,'0'0'15,"0"0"16,0 0 12,0 0 3,0 0 16,105 12-6,-68-9 0,5-1-5,7-2-24,-1 0 8,12 0-15,4 0-5,12 0 11,10 0-4,7-3-1,5-8-18,8-1 6,3 0-9,2 0 0,-7 4 5,-6 1-15,-8 4 17,-5 3-7,-3-3 0,-6 1 0,0-1-1,-3 0 1,-4-4 0,0-1 18,-1 0-16,-2-2 4,-8 0 1,-4-2-3,4 0-5,3-2 2,6 0 7,11 1 3,1 4-11,3 1 0,-2 4 0,-8 2-7,-15 2 3,-14 0 2,-13 0-22,-14 0-3,-13 6-68,-3 2-47,-21-2 81,-19-5-158</inkml:trace>
  <inkml:trace contextRef="#ctx0" brushRef="#br0" timeOffset="89838.2371">12510 15964 53,'0'0'110,"0"0"-49,0 0 14,0 0 34,0 0-29,0 0-1,7-28-40,-7 28-30,0 0-9,0 2 0,0 17 0,3 11-7,1 9 17,-1 8-10,0 2 0,-1 3 5,-1-3 10,1 0-11,-1-5-4,1 2 9,1 2-7,0 0-4,0-4 2,3-5 0,-5-9 0,2-6 5,-1-7-4,-1-5-1,-1-5-41,0-3-43,0-4-82,0 0-97</inkml:trace>
  <inkml:trace contextRef="#ctx0" brushRef="#br0" timeOffset="92187.2235">13124 15946 89,'0'0'34,"0"0"-9,0 0 14,0 0 7,0 0-43,0 0 23,-6 45-2,3-17-2,2 0 17,1 1-26,0 2 4,0 0 9,6-5-21,6 2 9,7-6 1,2-3-9,7-4 13,5-5 4,4-6-14,4-4 35,3 0-40,1 0 23,1-3-11,-2-8-12,-2-3-4,1-4 1,-6-3 1,-1-2 5,-3-4-7,-3-1 1,-4-3-5,-3 2 4,-8-2 0,-5 3-10,-7 2-3,-3 0 6,0 5-3,0 2-5,-5 4-14,-3 4-60,-1 5-54</inkml:trace>
  <inkml:trace contextRef="#ctx0" brushRef="#br0" timeOffset="92649.2348">13457 15999 266,'0'0'105,"0"0"-35,0 0-48,0 0-7,0 0-15,0 0 0,-5 72 33,4-29-12,-2 3 29,1 2-32,2-1-17,0-2 19,0 1-19,0-4 8,0 4-6,0-2 0,0-3-5,0-7 2,3-10-10,-1-6-6,1-9-80,0-5-66,0-4-172</inkml:trace>
  <inkml:trace contextRef="#ctx0" brushRef="#br0" timeOffset="94180.254">14183 15836 226,'0'0'102,"0"0"-27,0 0-41,0 0-21,0 0-2,0 0-11,-38 91 15,26-48-9,3 7 41,0 0-18,4 1-4,-1 0 15,2-4-39,1-4 6,0-2-7,3-7 10,0-3-17,3-6 7,9-4 0,3-4-9,0-3 5,5-10-44,7-4-69,5-3-163</inkml:trace>
  <inkml:trace contextRef="#ctx0" brushRef="#br0" timeOffset="94623.2443">14548 15983 150,'0'0'36,"0"0"-3,0 0 16,0 0-15,0 0 22,0 0-36,-72 16 8,60 11 19,0 5-28,5-1 12,4 2-13,3-2-3,0-4-3,0-5-5,0-2-7,10-5 3,5-6 6,0-3-13,6-4 8,2-2-3,4 0 41,1-8-41,-3-7 8,-3-3-8,-7 0 8,-5-5-4,-2-3-5,-8-2 1,0-4-10,0-1-21,-9 2-7,-9 4-9,3 4-35,-1 5-28,1 8-87</inkml:trace>
  <inkml:trace contextRef="#ctx0" brushRef="#br0" timeOffset="95042.2386">14750 15782 229,'0'0'76,"0"0"-69,0 0-5,0 0 4,0 0 13,0 0 33,35 76-3,-15-43-28,2 3 10,0 3-23,-1-1-5,1-1 16,-4 1-9,-2-3-3,-2-3-4,-5 2 3,-3-4-3,-6 0 0,0-3-3,-9-1 14,-11-1-12,-10-1 5,-4-1 6,-4 1-13,-1-4 0,1-5-41,1-7-136</inkml:trace>
  <inkml:trace contextRef="#ctx0" brushRef="#br0" timeOffset="95890.2381">15094 15880 103,'0'0'56,"0"0"-52,0 0 8,0 0-11,0 0 33,0 0-1,92 0-7,-68 11 13,0 0-27,0 0 4,3 1 14,1 1-17,6-3-1,3-1-8,4 0 2,-1-2-9,2 3 3,-5-3 0,-6 2 3,-4-2 0,-9 3-3,-3-3 0,-7 2-9,-4-3 9,-2 2-8,-2-2 0,0 1 8,0 1 5,-8 3-1,-13 2 15,-6 3-12,-7 4 15,-3 3 0,-1 1-8,1 1 9,3 1-18,3 3-2,3-4 3,3 1-6,4-4 0,6-2-26,7-3-107,8-10-126</inkml:trace>
  <inkml:trace contextRef="#ctx0" brushRef="#br0" timeOffset="97061.0823">11896 14543 91,'0'0'46,"0"0"-21,0 0 23,0 0-7,0 0 0,0 0-35,0 0-3,-1 11 8,-10 4 2,-3 5 5,-3 5 11,-4 7-29,-1 6 13,-1 4-6,1 7 1,0 8 6,2 9-7,4 2 12,4 5 14,6 2-26,3 2 12,3 8-17,0 3 6,6 2-3,4 3-3,1 1 1,-1 2 4,-4 0 2,-1-1-12,-5-3 3,0-5 0,0-3-1,-5-6 5,-1-8 0,6-2-4,0-4-7,11-8 7,22-9-1,17-11-8,11-13-1,13-10-3,3-10-59,2-3-23,-1 0-49</inkml:trace>
  <inkml:trace contextRef="#ctx0" brushRef="#br0" timeOffset="98239.3182">15492 14318 287,'0'0'110,"0"0"-90,0 0-20,0 0-2,0 0 2,0 0-8,7 25 8,10-6 15,-1 0-1,7 5 9,-3 3-13,3 3-10,1 6 0,0 4 5,1 1-9,0 7 4,6 2 0,1 5 9,-4 3-7,-2 6-2,-8 3 11,-5 1-9,-4 1 5,-3 1 1,-3-1 1,-2 2 12,1-4-18,-1-3-1,-1-9 3,0-1 2,2-1-8,-1 1 1,4-1 0,-1-1 5,-2 0-2,-2-2-3,0-5 0,0-3 11,-15 0-12,-6 2 1,-5 1 0,-6 1 14,-7 3-7,-1-3 9,-2 1-12,0-2 0,5-2-8,4 0 1,6-2 3,8-4-1,1 2 1,6-4-7,-1-2 3,3-4-81,3-10-50,1-13-156</inkml:trace>
  <inkml:trace contextRef="#ctx0" brushRef="#br0" timeOffset="99443.0238">16442 15445 320,'0'0'38,"0"0"-9,0 0-10,0 0 18,0 0 13,94 4-18,-61-4-4,-2-2-25,-1-3 0,-1 4-6,-3 1-4,-3 0-107,-10 4-176</inkml:trace>
  <inkml:trace contextRef="#ctx0" brushRef="#br0" timeOffset="99673.2377">16438 15694 238,'0'0'171,"0"0"-165,0 0 0,0 0 52,0 0-25,79-10-16,-38 4-17,-2 1 2,-1 2-6,-7 3 4,-6 0-6,-1 0-23,-4 1-73,-5 3-104</inkml:trace>
  <inkml:trace contextRef="#ctx0" brushRef="#br0" timeOffset="100431.2419">17588 15346 193,'0'0'164,"0"0"-143,0 0-8,0 0 12,0 0 6,0 0-10,93 4 26,-58-4-26,5 0 9,1 0-16,1 0-8,-5 0-6,0-4 0,-4 4-24,-3 0-42,-10 0-78,-9 0-120</inkml:trace>
  <inkml:trace contextRef="#ctx0" brushRef="#br0" timeOffset="101387.0917">18366 15449 10,'0'0'27,"0"0"36,0 0 41,0 0 1,0 0-27,0 0-24,29-13-41,-16-2 7,4-3-2,5-4-12,4-3-12,-1-2 6,-5 3 0,-6 6 2,-6 6 2,-7 5-4,-1 5 3,0 2 3,0 0-6,0 0 0,0 0-1,0 15-5,-3 9 11,0 5-5,3 2 20,0 0-6,0 0 3,8-2-17,7-4 7,-2-5-9,5-3 4,0-6-2,1-3 0,5-6-2,-1-2-70,1-3-146</inkml:trace>
  <inkml:trace contextRef="#ctx0" brushRef="#br0" timeOffset="101580.0768">18567 15093 459,'0'0'48,"0"0"-42,0 0-6,0 0 0,0 0-5,0 0-36,-13-21-83,13 21-164</inkml:trace>
  <inkml:trace contextRef="#ctx0" brushRef="#br0" timeOffset="102249.255">19065 14881 328,'0'0'107,"0"0"-107,0 0 0,0 0 0,18 93 46,-12-52-20,0-2 21,-2-1-14,3-1-18,0-1 8,-4-1-21,1 1-2,-1-1 3,-1-1 11,-2-2-28,0-6 13,0-4-32,0-5-89,0-10-151</inkml:trace>
  <inkml:trace contextRef="#ctx0" brushRef="#br0" timeOffset="102729.2423">19096 15179 230,'0'0'84,"0"0"-81,0 0 25,0 0-5,0 0-22,84-38 17,-56 34-3,2 1-1,1 1 4,-1 1-13,3-1-9,0-2 4,1-3 0,-2 2 4,-7-5 2,-7 2-4,-8-2 4,-4-1 4,-6-3-7,0-1 4,0-5 7,-1-4 25,-8 2-18,-3-1-2,4 5-6,2 3-4,3 6-1,3 3 6,-1 4 3,-2 2 22,3 0-39,-1 6-6,-1 20-3,1 9-1,-1 7 8,2 1 2,0-4 0,0 2 5,0-3-5,3 1 0,6-2 2,-2-3 9,-1-4-17,2-4 6,2-7-37,1 1-36,6-9-90,0-3-116</inkml:trace>
  <inkml:trace contextRef="#ctx0" brushRef="#br0" timeOffset="103140.938">19942 14881 49,'0'0'302,"0"0"-210,0 0-52,0 0-22,0 0-18,0 0-7,0 40 7,0 2 27,0 5-7,0 1 19,0-3-32,0-4-2,0-2 6,0-3-4,0-3-13,8-2 6,2-6 0,1-4 4,7-4-4,2-7 0,6-3 2,1-6-2,3-1-6,0 0-25,-7-1-48,-5-13-15,-7-3-74</inkml:trace>
  <inkml:trace contextRef="#ctx0" brushRef="#br0" timeOffset="103396.8814">19759 15084 269,'0'0'52,"0"0"-49,0 0-3,0 0 21,79-31 11,-33 29-17,7 2 12,3 0-26,-1 0 8,-1 0-9,-8 0-10,-6 3 7,-8 1-101,-13-1-66</inkml:trace>
  <inkml:trace contextRef="#ctx0" brushRef="#br0" timeOffset="104101.2474">18125 15665 22,'0'0'72,"0"0"-34,0 0 54,0 0-16,0 0-10,0 0 20,-22-24-55,22 24 5,0 0-36,1 0-20,23 0 20,15 0 7,16 8 3,15-4 22,18-1-25,15-3 4,15 0-2,14 0-8,6 0 29,-1 0-29,5 4 6,0-1 7,3-3-11,1 0-3,0 0 0,-15 0-1,-10 0-1,-21-4 2,-20 1 0,-18-1-6,-14-4-2,-9 2-14,-11-1-32,-9 0-69,-13 1-40,-6 3 9</inkml:trace>
  <inkml:trace contextRef="#ctx0" brushRef="#br0" timeOffset="105272.238">18739 16288 323,'0'0'20,"0"0"-20,0 0-4,0 0 4,0 0 7,0 0 37,98 7-7,-67-11 5,-1-3-31,-4-4 0,0 0-1,1-3-4,1-6-11,1-4 5,-4-2-11,-7-2-11,-3-1-17,-9-1-1,-6 0 5,0 0 8,0 0 18,-3 1 5,-9 3 4,2 7 6,-1 4 15,7 5 14,0 1-5,1 7-18,3 2 19,0 0-27,0 0-4,0 16-8,0 11 8,0 9 14,0 7 27,2 3 3,-2 2-8,0 1-20,0-4 2,0-2-1,-6-3-11,2-6-2,2-2-3,1-4 7,1-2-11,0-5 3,0-6 0,0-6 2,0-5-2,0-2 0,0-2 16,0 0-12,0 0 11,-2-6-15,1-11-6,1-5-2,0-6-13,1 2-13,14 2 1,-3 7 10,3 7 23,-3 3 1,3 6 1,3 1 5,4 0-7,3 6 3,0 9-3,0 0-1,0 3 1,-3 0 0,-2 1 4,1-1-6,-2-2 11,-2-3-9,-4 1 0,-1 0 3,-3-7-6,-3-1 3,4-4-18,-1-2-22,0 0-38,3-12-70</inkml:trace>
  <inkml:trace contextRef="#ctx0" brushRef="#br0" timeOffset="105719.245">18869 16064 41,'0'0'144,"0"0"-81,0 0-10,0 0 5,0 0-1,0 0-49,44 3 35,-13-3 9,10 0-37,5-2-5,3-5-10,-4 1 0,2 0-2,-2 1 2,0 5-23,-2-1-15,-5-1-120,-10 2-130</inkml:trace>
  <inkml:trace contextRef="#ctx0" brushRef="#br0" timeOffset="116079.2537">24105 14438 54,'0'0'91,"0"0"-20,0 0-32,0 0 11,0 0-23,0 0-4,0 0 9,3 0-3,-3 0-8,0 0 16,0 0-36,-12 0 18,-5 0-19,-8 0 0,-2 0 1,-2 0-1,-1 2-7,1 1 7,3 1-28,4-1 22,5-1 1,3 0 5,5-2-4,6 0 6,0 0-2,3 0 0,0 0-10,0 0 5,0 0-13,0 0 18,2 1 2,7 0-1,-2 2 4,2 2 5,0 4-6,0 3-5,0 6 1,-1 4 0,0 7 17,-5 6-17,-1 6 10,-2 2 15,0 4-24,0-1 33,0 1-20,0 0 2,1-2 7,2-2-16,2 0-2,-2-1 5,0 0 0,-3 1-10,0 4 0,0 3 0,-3-7 2,-6 0-2,3-10 0,0-4 4,3-6 0,3-3-6,0-3 2,0-4-1,0-1 1,0-4 0,9-4 0,-2 1 1,2-4 8,11-1-2,6 0-7,10 0 4,9-8-4,4-9-81,-5-1-224</inkml:trace>
  <inkml:trace contextRef="#ctx0" brushRef="#br0" timeOffset="118074.251">24606 14909 138,'0'0'10,"0"0"-5,0 0 45,0 0 26,0 0-43,0 0 11,66 5-13,-56-5-14,5 0 9,0 0-10,5 0-4,-1-5 4,0-5-16,4-4 5,-1-2-5,-1-4 2,0-1-1,-3 0 5,-6-3-6,-2-3 3,-1 0 1,-3-5-4,-1-1 0,-2 0 3,-3-3 1,0 1-4,0-3 0,0 1-1,0-3 3,0 4-6,-5 4 5,-3 1-1,2 6 19,-2 4-17,2 6 6,1 6-2,1 5-1,1 3-3,3 1-2,-2 0-6,-4 0 4,0 5-11,-6 17 13,-1 14-3,1 7 3,0 7-2,0 8 0,6-1 2,3-1 20,3-3-15,0-10-3,3-3-2,12-3 3,5-4-3,2-3 0,5-3 3,2-6-1,4-3 1,-1-6-2,-1-5 6,0-7-2,-1 0-10,-2 0-40,-1-14-44,-6-4-42,-3-3-88</inkml:trace>
  <inkml:trace contextRef="#ctx0" brushRef="#br0" timeOffset="119536.5093">25279 14721 45,'0'0'79,"0"0"-64,0 0-3,0 0 28,0 0-13,-85 6-23,70 5 22,-1 1-19,5 0-6,2-2-1,6 1-2,3-1-2,0 3 4,3-1 1,14 1 23,3 1-10,6-4 8,1 1-2,0-2-17,1-2 10,-1-4-13,-2-3 2,-3 0 5,-3 0-4,-6-1-3,-4-12 0,-2-3-4,-4 0-2,-3-2 4,0-2 0,0 4 1,-4-1-4,-4 3 5,1 4 5,0 2 0,2 2-5,4 3 6,1 0 1,0 2 9,0 1-12,0 0-1,0 0-3,7 0-4,9 0 4,5 0 0,-1 0 1,2 0 1,0 0-2,-2 0 5,5 0-5,4 0 5,-1-2-11,-1 2 5,-9 0-4,-7 0-2,-6-1 6,-2 1 1,-3 0 4,0 0 2,0 0-7,0-2 2,0 2 3,0 0 34,0 0-30,0 0-7,-5 0-2,-5 0 0,-5 2-3,3 1 4,2 3 0,2-2-2,4 2 2,1-1 0,1-4 0,1 2-6,1-3 2,0 0-16,0 0 2,0 0 16,0 0 2,0 0 0,0-1-3,0-4 7,0 2-6,0 2 2,0-1 0,0 2 3,0 0 2,0 0-4,-2 0 9,2-2-3,-1 2-13,1 0 6,-3 0 0,-3 0-9,2 0 9,-2 0 0,-1 0-4,1 0 2,-1 7 2,1 0-6,3 4 6,2-1-4,1 1 7,0-2-3,0 0 0,0-3 5,0 0-8,7 0 3,5-3 0,-1-1 5,5-2-5,2 0 7,3-3 0,2-9-1,-4-4-12,-2 3 1,-6-2 5,-4 3 7,-1 3-6,-6 1-1,0 4 16,0 4 11,0 0 18,0 0-45,0 3-11,0 18 11,0 9 0,-7 6 20,-4 8 27,-2 4-19,-5 3 19,-3 2-33,3-4-14,-3 0 19,1-4-18,1-3 4,2-6-4,2-7 7,3-10-9,3-10 1,4-8 0,-1-1 14,1-5-14,0-18-18,5-10-10,0-6-41,7-2 25,16 1 14,5 5 16,5 0 8,7 2-40,2 2-60,-2 0-81</inkml:trace>
  <inkml:trace contextRef="#ctx0" brushRef="#br0" timeOffset="120333.2578">24156 14715 48,'0'0'229,"0"0"-128,0 0-36,0 0 18,0 0 12,0 0-53,0 0 17,0 0-16,0 0-40,0 0 10,0 0-13,0 0 0,0 0-12,0 0-41,0 0-39,0-1-142</inkml:trace>
  <inkml:trace contextRef="#ctx0" brushRef="#br0" timeOffset="120567.2548">24493 14674 267,'0'0'156,"0"0"-127,0 0-28,0 0 20,0 0-17,0 0-1,0 3-6,0-1 0,0 1-12,0 3-6,-3-1-71,3-1-138</inkml:trace>
  <inkml:trace contextRef="#ctx0" brushRef="#br0" timeOffset="120799.2717">24385 14869 185,'0'0'170,"0"0"-155,0 0 4,0 0 53,0 0 23,0 0-56,-4 7-16,4-7-13,0 0-4,0 2-11,0-2 5,0 0-18,0 0-39,-3 0-137</inkml:trace>
  <inkml:trace contextRef="#ctx0" brushRef="#br0" timeOffset="123122.2497">26335 14590 19,'0'0'113,"0"0"-97,0 0-14,0 0 55,0 0-45,0 0-2,41-30-8,-31 27-1,-2 3-1,-2 0 20,1 0-17,-1 0-2,1 0-1,4 6-1,-1 6 1,2 5 5,-1 1 15,-1 2 1,-3 1-15,0 0-6,-3-3 0,-1 0 8,-1-5-15,-2-1 7,0 0 0,0-6-4,0-1 9,0-4 0,0-1 6,0 0-10,0 0 23,0 0-21,0-6 2,7-7-1,-1-2 5,4-2-9,1-4 0,4 2-3,1-2 3,2 3 0,0 2 0,0 3 2,-3 4 9,-5 4-4,-1 2-7,-2 3 6,1 0-15,0 6 6,1 11 3,-1 2-1,-2 3 4,0 0-3,-3-2 12,-1-4-10,-2-1 19,0-3-14,0-4-4,0-4 17,0-1-11,0-3-9,0 0 9,3 0-9,3 0 32,7-16 27,4-7-58,2 2 5,3 0-3,1 6-3,-4 3 0,2 5-6,-4 4 3,-4 3 3,-3 0 0,0 0-14,0 8 7,0 8 7,1 2 0,-1 3-6,1 0 1,-1 0 5,0-2 0,1-1-2,1-2-8,0-3-42,-2-1-104,0-6-151</inkml:trace>
  <inkml:trace contextRef="#ctx0" brushRef="#br0" timeOffset="123455.6217">26403 14889 293,'0'0'3,"0"0"10,0 0-13,0 0 28,0 0 35,101 13-24,-43-12-3,12-1-2,6 0-4,8 0-11,-1 0-15,-6 0 3,-10 2-14,-15 2-10,-15 4-92,-13-2-64</inkml:trace>
  <inkml:trace contextRef="#ctx0" brushRef="#br0" timeOffset="124196.2195">26500 15121 218,'0'0'31,"0"0"-11,0 0-3,0 0 28,0 0 0,0 0-23,61-42 9,-53 42-31,0 0 0,-2 0-3,3 10 1,3 6 2,-6 2 0,1 5 4,-2 1 1,-2 3 4,0-2-6,-3-2 12,0-5-12,0-5-1,0-6 1,0-4 4,0-3-7,0 0 5,0 0-2,0-3 6,0-14-9,0-9-63,7-1 51,8-1-26,3 2 22,3 5 16,-5 4 8,1 6 36,-2 4 3,-1 3-28,0 4-8,1 0-7,-2 0-8,5 8 0,-3 6 4,1 6-5,0 3 7,-4 1-2,-2-3 4,-1 0 2,-2-1-12,1-5 5,-2 0-1,0-2-2,1-4-51,8-3-48,3-6-83</inkml:trace>
  <inkml:trace contextRef="#ctx0" brushRef="#br0" timeOffset="124706.2606">27669 14622 332,'0'0'164,"0"0"-162,0 0-2,0 0 0,0 0 2,0 0 1,72 0 1,-44 0 18,0 0-20,-2-3 3,-2 0-1,1 1-4,-4 2-11,-3 0-105,-3 0-172</inkml:trace>
  <inkml:trace contextRef="#ctx0" brushRef="#br0" timeOffset="124930.2494">27706 14765 113,'0'0'245,"0"0"-228,0 0-11,0 0 40,0 0-38,0 0-7,117 0 15,-71 0-16,-3 0 0,-3 0 0,-5 0-92,-10 0-120</inkml:trace>
  <inkml:trace contextRef="#ctx0" brushRef="#br0" timeOffset="125874.259">28381 14682 105,'0'0'123,"0"0"-121,0 0-4,0 0 2,0 0 0,0 0 36,4 16 0,11-16 19,4 0 7,0 0-52,1 0 12,1-7-16,-1-5-3,1-5 13,-2 0-10,-4-3-6,-2-3 0,-4-2 12,-1-7-16,-2-6 4,-3-1 0,-2-5-3,2 0 3,-3-3 0,0 2-2,0-2 8,0 5-6,-7-1 0,-4 9 0,-1 4 6,-3 8 1,6 9 0,-1 8 15,1 5-17,-5 0-10,-5 21 0,-4 13 5,-2 8-5,1 9 5,5 8 0,6 2 24,4 0-24,6-1 10,3-7-10,0-7 0,13-3 3,5-6 1,5-5-4,3-7 0,7-5 1,8-6-3,8-10-25,-3-4-106,-3 0-227</inkml:trace>
  <inkml:trace contextRef="#ctx0" brushRef="#br0" timeOffset="126926.2583">28967 14506 155,'0'0'105,"0"0"-89,0 0-11,0 0 0,0 0 15,-85 34 18,69-15 6,5 1-3,5 0-18,3-2-13,3-3-3,0-1-2,0-2-9,12-4 4,6-4 0,2-1 19,3-3-13,-2 0 8,-1-4 1,-4-10-15,-5-1-9,-5-3 5,-2-5-38,-3 2 35,-1-1-13,0 2 2,0 6 17,0 4 2,0 4 12,-7 4 0,4 1-10,2-1-6,1 2 3,0 0 0,0 0 0,0 0-20,0 0 4,10 2-15,8 2 31,6 1-6,4 0 6,3-1 0,2 0-3,0 1-8,0 1-12,0-2-56,-3 1 12,-1-2 51,-3 0 5,-6-3 11,-4 0 0,-9 2 5,-4-2-5,-1 0 6,-2 0 32,0 0 38,-2 0-25,-13 0-44,-3 0-7,-1 3 2,-2 4-5,2 1 3,4 0 0,0 2 2,6-3-1,1 1-1,4-2 0,4-2-6,0-1 4,0 2-15,4-5 17,11 0-9,9 0 0,4 0-26,-1-9-34,-5-4-7,-6 5 57,-6 0 19,-4 2 19,-6 5 85,0 1 7,0 0-34,0 6-68,-6 13 1,-4 10-10,-4 6 21,-1 2 5,2 4 28,-2 2-20,1 4-23,-5-2-8,2 0 4,0-3-7,2-7 0,-3-2 4,4-6-1,0-7 0,4-6-3,4-9 0,5-5-6,1 0 6,0-11 0,12-17-30,9-9 22,9-10-7,7-3-51,10-1-37,5 3-84</inkml:trace>
  <inkml:trace contextRef="#ctx0" brushRef="#br0" timeOffset="128386.0776">29807 14422 34,'0'0'66,"0"0"-54,0 0 73,0 0-25,0 0-2,0 0-20,0 0-26,78-37 24,-70 37-34,-1 0 2,-1 13-8,-2 5 16,1 6-12,0 1 19,-3 1-13,-1-5 13,-1-1-19,0-7 6,0-2-9,0-4 9,0-2-6,0-2 0,0-2 10,0-1-3,0 0 3,0 0 0,2 0 12,2-9-22,5-6-5,5-6-5,4-2-34,4 2 32,2 2 2,-3 4 10,-3 6-4,-6 3 11,-5 6-7,-1 0 0,-3 0-13,2 10 5,1 7-5,-2-1 13,3 3 8,-2-3 3,-2-3-11,0 1 0,-2-3-6,-1-5 4,0-2 2,0-3 0,0-1 8,0 0-5,0 0 25,5-4-14,3-14-13,5-9-2,5-2-12,3 4 9,-1 1-4,-2 7 4,-1 5 4,-7 5 2,-1 4 4,3 3-3,-1 0-3,5 0-2,-1 9-7,0 9 8,-2 0 1,-2 1-2,-1 1 2,-2-1 0,-1 0 0,-1-1 0,3-5-4,1-1-9,0-4-83,6-5-91</inkml:trace>
  <inkml:trace contextRef="#ctx0" brushRef="#br0" timeOffset="128615.075">30616 14475 331,'0'0'176,"0"0"-176,0 0-2,0 0 2,0 0 0,88 0 0,-49 0 4,2 0-10,-5 0-17,-3 0-127</inkml:trace>
  <inkml:trace contextRef="#ctx0" brushRef="#br0" timeOffset="129224.7047">31097 14634 134,'0'0'55,"0"0"-55,0 0 0,0 0 42,0 0-15,0 0 8,81 6 11,-57-6-45,-5 0 8,0-3 17,-3-6-13,-1-5 19,1-4-26,1-6-3,2-6 7,2-6-7,0-5 3,-3-4-6,-1-1 6,-3-3-10,-2 0 4,0-2 0,-5-1 2,-2-4-2,-5 1 0,0 4 9,0 5-1,0 15 9,-3 10-5,-2 10 2,2 7 30,0 4-44,-3 0-3,-9 21-1,-5 19-7,-6 18 5,1 10 2,4 5 4,6-2-4,5-3 6,4-9-2,4-6 0,2-4-2,0-4-2,18-6-3,1-3 7,5-7 2,0-8-2,1-9-30,1-9-78,2-3-202</inkml:trace>
  <inkml:trace contextRef="#ctx0" brushRef="#br0" timeOffset="130322.261">31718 14414 262,'0'0'56,"0"0"-47,0 0-13,0 0 8,0 0 11,0 0 28,-55 41-30,51-21 9,1-1-16,3-2-3,0-4-5,0-2 8,1-1-2,11-2 14,4-4-17,1-1 11,-1-3-11,-1 0 3,2 0-3,-7-4-1,0-10-13,-5-7 5,-4-3-74,-1-3 16,0-2 17,-1 4 48,-9 0-6,1 9 9,3 5-2,1 4 6,3 4 0,1 3 9,1 0 9,0 0-18,0 0-12,0 0-2,0 0-10,0 2 13,3 5 5,12 0 0,3 0 3,0 0 0,4 2 17,4-1-20,-1-1 0,6 1-4,5-4-7,-2-1 7,4-3 3,-10 0-8,-4 0 5,-8 0 4,-7 0 0,-1-6-6,-8 0 7,1 3-1,-1 3 0,0-2 6,-10 2-3,-10 0 6,1 0-6,-7 0 5,0 10-3,2 5 17,2-1-12,5 2-2,5 0 11,2 0-19,8-5 0,2 2 0,0-5-1,9 2 1,9-5 6,0 2-5,4-4 14,-2 0-15,-1-3 2,2 0-6,-2 0-13,0-14 3,-3-4-5,-3-2 19,-1-1 0,-9 3 0,2 3 4,-4 6 62,-1 5 3,0 4 27,0 0-76,0 0-20,0 16-10,-7 14 6,-7 9 4,1 7 6,-2 2 0,-2 1 9,-3 3-6,-4-2-9,1-3 21,-1-1-17,2-5 3,4-10-7,0-5 6,9-12-6,3-6 0,4-5 0,0-3 13,-1-1 4,0-22 33,1-7-50,2-8-7,7-4 5,18 2-10,6 0 3,5 6-2,1 7 6,-1 2-32,0 6-3,0 4-77,-5 1-22,-3 1-197</inkml:trace>
  <inkml:trace contextRef="#ctx0" brushRef="#br0" timeOffset="131142.1485">32441 14420 262,'0'0'70,"0"0"-27,0 0-40,0 0 10,0 0 79,0 0-43,26-57-23,-20 51-26,5 0 2,-2 1-3,0 2 2,2 3-1,1 0 0,2 0-12,-2 0 9,-3 14-8,1 9 11,-2 2-12,-2 5 19,-3 3-7,-3-4 0,0-2-7,0-6 5,0-3 2,-3-4 0,0-5 2,1-5 4,2-1-6,0-3 8,0 0-6,0 0 14,0 0-10,6-9 9,10-10 4,6-7-18,0-2-2,2-1-7,-1 2-25,-3 3 21,-1 6 3,-4 7 9,-3 4-1,-1 5 1,-2 2-11,2 0 10,1 6-18,3 11-6,-3 2 16,-1 2 3,-3 3 5,-3-3 1,0-1 0,-2-2 1,1-3 2,1-1-6,-1-1-34,2-4-74,0-6-56</inkml:trace>
  <inkml:trace contextRef="#ctx0" brushRef="#br0" timeOffset="131933.2676">33028 13859 279,'0'0'51,"0"0"-50,0 0 20,0 0 14,0 0-13,0 0-22,0-2 5,0 2-5,12 0 0,5 0 1,5 0 11,2 2-12,-2 1 0,1-2 1,-1-1 3,-6 0-4,2 0 0,-9 2 1,-2-2 0,3 0-1,-3 1-5,3 0-5,-2 4-27,-4-1 21,-4 0 1,3 2 6,-1 3 4,-2 3 6,0 4-1,0 5 0,-2 7 12,-5 6-11,-1 9 1,-3 6 16,-1 7 12,-3 1-7,1 3 7,-5 0 18,2 5-43,0 0 22,0-2-25,2-1-2,2-5 13,1-3-2,1-3 17,-1-4-14,1-5-3,-1-4-10,0-7-1,6-4 0,-2-2 6,2-6-5,-1-1-1,0-6 6,4-1 3,-1-7-6,4 1-1,0-5 0,-1 0 19,-2 0-14,-3 0 3,-6 0 6,-3 1-11,-10 1-1,-8 1-4,-9 1-41,-9 1-7,-11-1-70,-19-4-158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38:50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4241 2072 201,'0'0'105,"0"0"-19,0 0-36,0 0 27,0 0-11,0 0-24,0 0 11,0-13-25,0 13-3,0 0 0,0 0-23,0 0-4,0 2-11,0 19-14,0 11 19,0 8 8,0 4 1,0-5-1,6-1 0,6-5 0,1 1-3,1 0 4,4-3-4,-3-1 3,1 1-6,-7-3-9,-3 2-31,-6 0 6,0-1-57,0-6-20,-4-10-89</inkml:trace>
  <inkml:trace contextRef="#ctx0" brushRef="#br0" timeOffset="427.0135">4213 2028 188,'0'0'86,"0"0"-34,0 0 11,0 0-44,0 0-3,21-88 2,0 77-11,4-1 13,8 4-10,0 7 11,4 1-21,-4 0 11,2 7-14,-2 10 3,-10 2-13,-1 5 9,-10 3-2,-6 1 6,-6 6 3,-3 1-3,-24 1-9,-3-2 3,-1-5-40,-2-5 28,5-6 1,4-3-25,2-4 0,5-4-138</inkml:trace>
  <inkml:trace contextRef="#ctx0" brushRef="#br0" timeOffset="1065.0195">4866 2120 181,'0'0'133,"0"0"-39,0 0-39,0 0-5,0 0 11,0 0-53,-43-62 11,25 62-19,-4 0 0,-2 16-1,-5 9 3,1 6-2,4 7 0,5 4-1,4 5 1,10 1 0,5-3-7,3-4 5,20-5-23,11-7 25,0-7-1,2-5 5,-1-7-4,-4-4 0,-4-6 0,-2 0 5,-1 0 1,-3-16-6,0-4 7,-6-7 2,-5-5 0,-2-2-4,-5-3 0,-3-2 15,0 2-17,0-1 3,-5 4-6,-11 2-7,-1 5 5,-2 7-9,5 6-49,0 4-51,2 6-248</inkml:trace>
  <inkml:trace contextRef="#ctx0" brushRef="#br0" timeOffset="1621.0038">5351 1986 337,'0'0'77,"0"0"-50,0 0-7,0 0 5,0 0 16,0 0-15,-43-30 2,34 30-21,-2 4-8,-6 19 1,0 10-1,5 4-5,5 4-4,7 1 7,0-4-6,9-2 0,15-4 6,1-4 2,3-2 1,5-6-1,0-2 2,1-4-1,-8 0 0,-6 0-1,-6-4-5,-5 2 7,-4 0-1,-5 2 0,0 4 1,-8 1-1,-9 2 0,-8-1 1,-2-2-3,-1-4-6,-3-2-27,2-3 12,-2-3-69,3-3-37,1-3-120</inkml:trace>
  <inkml:trace contextRef="#ctx0" brushRef="#br0" timeOffset="2205.0062">5711 1998 224,'0'0'132,"0"0"-67,0 0-23,0 0 3,0 0-44,0 0 8,46-18 13,-12 12-9,5-2-1,7 1-10,4-2 3,2 3 3,0 1-6,-7 2-2,-8 3-6,-7 0-77,-12 0-48,-14 0-130</inkml:trace>
  <inkml:trace contextRef="#ctx0" brushRef="#br0" timeOffset="2463.0174">5903 1983 320,'0'0'93,"0"0"-93,0 0 3,-13 83 2,13-44 20,0 0 5,0-3-17,0 2-8,0-6 3,0 2-8,3-4 5,4 1-5,-4 1-11,3-2-20,0-2 26,2-9-71,3-4 17,0-6-81</inkml:trace>
  <inkml:trace contextRef="#ctx0" brushRef="#br0" timeOffset="3001.0024">6293 1945 275,'0'0'33,"0"0"-11,0 0-22,0 0 20,-27 80 2,27-39-10,0 2 25,10 1-8,4-2-13,5-3-10,-1-6 3,4-4-10,1-4 1,0-6 0,0-6 1,1-4 3,1-6 5,-1-3 16,1-2-23,-2-14 37,-1-7-23,-3 0-3,-5-5 29,1 1-25,-5-4 14,-4-2 2,-1-3-31,-2-2 3,0-3-5,1 2-3,-1 2-5,0 3-10,3 10-73,-4 3-46,-2 9-203</inkml:trace>
  <inkml:trace contextRef="#ctx0" brushRef="#br0" timeOffset="3620.7163">6904 1906 214,'0'0'122,"0"0"-36,0 0-8,0 0 22,0 0-61,0 0-7,0-27-32,0 34-7,0 26 7,0 23-18,0 12 18,0 6 0,0-5 10,-4-10-25,-1-8 15,4-10 0,1-10-9,0-7-1,0-6 9,10-6 0,5-4-15,2-5 6,2-3 10,12 0 0,4-12 10,2-6-6,2-1-2,1 3-2,-4 4-68,-3 3-4,-5 2-81</inkml:trace>
  <inkml:trace contextRef="#ctx0" brushRef="#br0" timeOffset="4447.0188">7596 1825 159,'0'0'122,"0"0"-79,0 0-29,0 0-14,0 0 7,0 0-6,-22 96 44,13-45-17,-1 1-6,7-6 9,1-4-24,2-7 13,0-5-20,0 0 2,-3-3 4,-3-1-4,0-4 2,-4-2 2,4-6-6,0-7-4,3-6-30,3-1 15,0 0 11,0-16-12,0-7-22,0-7 16,14-4-33,0-8 28,3-5 10,4-8-17,-2-2 10,-4 2 14,1 2 14,-5 9 6,-4 5 23,-2 8 37,-2 5 7,1 7-12,-1 7 24,-3 6-6,0 4-26,2 2-35,4 2-18,6 19-21,4 11 19,5 14 4,-6 3 22,-3 7-23,1 1 13,-7-2-12,0-6 5,-1-6-4,2-9-3,-1-5 0,0-6 7,0-2-7,0-4 0,0-3 0,-2-5-32,-1-4-35,0-5-61,0 0-41,0 0-50</inkml:trace>
  <inkml:trace contextRef="#ctx0" brushRef="#br0" timeOffset="4643.7582">7625 2111 211,'0'0'126,"0"0"-126,0 0 7,0 0-5,0 0 7,113-48-2,-77 40-7,-4 2-13,-4 2-143</inkml:trace>
  <inkml:trace contextRef="#ctx0" brushRef="#br0" timeOffset="5115.0188">7914 1815 430,'0'0'18,"0"0"-13,0 0-5,0 0 0,0 0 0,94-27 35,-55 26-8,4-1-4,1 2 1,-5 0-21,2-1 1,-2 0-4,0-1 0,2 1-4,-3 1-49,-5 0-18,-8 0-17,-10 1-183</inkml:trace>
  <inkml:trace contextRef="#ctx0" brushRef="#br0" timeOffset="5408.1953">8219 1802 191,'0'0'210,"0"0"-156,0 0-39,0 0-12,0 0 5,0 0 58,-18 102-11,18-68-37,0 0-2,0 3-16,0 0 0,0 1 0,0-1 10,0-2-10,0-4 0,0-2-7,0-2-4,0-6-63,0-5-74,0-12-182</inkml:trace>
  <inkml:trace contextRef="#ctx0" brushRef="#br0" timeOffset="6008.0091">8678 1795 288,'0'0'108,"0"0"-17,0 0-1,0 0-58,0 0-27,0 0-5,2 39 0,-1-3 3,-1 3 7,2 3-5,-2-1 5,0-2-8,0-1-3,0-5 1,3-5 0,-2 3 0,2-5 0,0 2-34,-1-7 20,-1-5-45,2-5-36,3-8-45</inkml:trace>
  <inkml:trace contextRef="#ctx0" brushRef="#br0" timeOffset="6295.6163">8695 1731 247,'0'0'67,"0"0"-19,0 0-4,0 0-20,0 0 19,0 0-25,104-50-8,-71 48-2,3 2-8,1 0 0,-1 0-2,1 0 1,-8 0-44,-6 9-46,-5 2-97</inkml:trace>
  <inkml:trace contextRef="#ctx0" brushRef="#br0" timeOffset="6561.2389">8741 1968 124,'0'0'33,"0"0"20,0 0 0,0 0 5,81-11-8,-56 8-7,2 2-29,-2 1 1,2 0-15,-9 0-3,-2 4-4,-7 7-70,-7 2-103</inkml:trace>
  <inkml:trace contextRef="#ctx0" brushRef="#br0" timeOffset="6805.9127">8726 2267 137,'0'0'137,"0"0"-125,0 0-9,0 0 3,0 0 16,94-6 1,-61 2 3,5 1-8,-2-2 25,0 1-2,2 1-29,-4-2 26,6 0-28,-3 1-10,-1 1 0,-1 0-45,-7 0-72,-6 0-133</inkml:trace>
  <inkml:trace contextRef="#ctx0" brushRef="#br0" timeOffset="7973.9401">10379 1653 184,'0'0'116,"0"0"-47,0 0-3,0 0-10,0 0-1,0 0-38,0-2-17,0 12-5,-3 11 0,3 9 1,0 3 4,0 0 0,0-5 2,0-1-2,12-5 0,4-2 0,1-5 2,7-5-4,-2-2 2,6-7 0,2-1-4,3 0 4,6-8-28,-3-8-8,-3-4-15,-5-1 25,-4 0-4,-5 0 14,-4 0 15,-4-3 2,-1 2 17,-6 0 12,-4 3-5,0 4 12,0 3 11,0 6-11,0 1 8,0 5-20,-3 0 10,0 2-35,-3 21-19,-4 11 16,1 7 3,3 4 0,-3 0 3,2 2 2,2 0-5,1 2 0,-1-4 3,5-6-7,-1-6 4,1-6-17,0-3-35,0-6-77,0-4-31</inkml:trace>
  <inkml:trace contextRef="#ctx0" brushRef="#br0" timeOffset="10671.0228">4246 2997 103,'0'0'108,"0"0"-76,0 0-26,0 0 2,0 0 5,0 0-12,28 0-1,-10-4 37,3 1-25,1-4 6,2 3-6,-3 1-4,6 0-3,1 2-5,2-1 0,4-1-1,-2 0 7,-4 1-6,3 2 0,-1 0-5,3 0 2,6 0 6,7 0-3,9-2 0,6-3-17,3-2 10,5-2-7,0 1-6,-3 3 14,-8 4 0,-8 1 6,-11 0 0,-9 0-14,-5 8-21,-4-2 24,0-2-48,3-3 21,4 1-6,1-2 16,-1 2 19,6-2 7,8 0 2,12 0 52,10-2 59,6-8-56,5 0-55,-1 0 6,2-1 12,5 3-17,1-3 9,3 2 5,0 0-3,-1-1 8,-4 2-20,-2 2 2,-5 3 8,0 3-5,4 0-10,1 0 5,1 0 0,0-2 3,3 2-3,0-2 0,2-2 0,1 3 6,0-1-6,-6 0 0,2 1 1,-5 1-4,-2-1 3,-5-1 0,7 2 3,0-3-2,8 2-1,7-2 0,-2-4 0,2 2 1,0-3-1,-4 0 1,1 3-4,-5-1 9,-6 1-10,-3-1 4,-2 2 0,-2-1 1,4-1 3,1-1-3,4-1-2,9-1 4,1 2-5,2-3 2,5 0 0,-1-1 0,1 1 0,6-1 0,-5 2 5,0 0-1,1 0-2,-3 0-2,2 0 0,3 1 6,2 0-3,7-2 1,-2 0-4,2-2 2,0 2-9,-2-1 7,-2-1 0,-4 3 1,-7 0 4,-6 1-5,-12 1 0,-7 0 2,-9 4-2,-8 0 0,-7 2 0,-8 1 4,-13 0-4,-9 0 0,-9 0-5,-6 0-9,0 0 14,0 0 14,0 0-4,-11-1-10,-4-2-50,-1-2-57,3-1-29</inkml:trace>
  <inkml:trace contextRef="#ctx0" brushRef="#br0" timeOffset="11139.0117">11383 1897 251,'0'0'111,"0"0"-15,0 0-28,0 0-4,0 0-43,0 0-3,0 0-18,-9-15-11,9 15-1,0 0-107,0 16 19,0 3-8</inkml:trace>
  <inkml:trace contextRef="#ctx0" brushRef="#br0" timeOffset="11327.3418">11406 2240 273,'0'0'55,"0"0"-50,0 0 14,0 0-13,0 0-6,0 0-62,0 0-190</inkml:trace>
  <inkml:trace contextRef="#ctx0" brushRef="#br0" timeOffset="38464.7915">13877 1676 112,'0'0'63,"0"0"5,0 0-9,0 0 13,0 0-7,0 0-18,0 0 6,0 0-27,-7-11-14,7 11-4,0 0-8,0 0-3,9 0-9,9 0 12,7 0 0,7 0 0,4 0 0,7 0 6,2-1-3,2-2-5,-5 0 2,0 1-24,-4 1-3,-6 1-21,-8 0-16,-9 0-32,-11 4-65</inkml:trace>
  <inkml:trace contextRef="#ctx0" brushRef="#br0" timeOffset="38812.0443">14087 1707 154,'0'0'77,"0"0"-60,0 0-3,0 0-14,0 0 55,-3 92 3,3-54-18,0-2-18,0 3-10,0-6-2,1-1-6,5-5-4,0-6 0,-2-1 11,-2-6-15,1 0 4,0 0-17,0-6-15,0-1-47,6-5-65</inkml:trace>
  <inkml:trace contextRef="#ctx0" brushRef="#br0" timeOffset="39154.0647">14471 1668 147,'0'0'113,"0"0"-75,0 0-37,0 0 9,85-25-10,-46 19 17,2 2 9,-1 1-26,-6 2 0,-7 1-2,-8 0 2,-5 0-5,-7 0-69,-5 0-147</inkml:trace>
  <inkml:trace contextRef="#ctx0" brushRef="#br0" timeOffset="39399.0445">14640 1683 230,'0'0'36,"0"0"-1,0 0 16,-15 89 30,12-59-46,0 1-20,1-3 8,2 1-22,0-1 1,0-1 3,0 5-1,0 0-8,0-4-25,-5 1 5,0-8-3,1-6-69,-1-5-17,2-5-70</inkml:trace>
  <inkml:trace contextRef="#ctx0" brushRef="#br0" timeOffset="39581.0331">14553 2111 145,'0'0'193,"0"0"-108,0 0-54,0 0-3,0 0-10,0 0-16,39-17 17,-4 10 11,3-1-19,4 1 0,0 1-11,0-2-11,-1 1 11,-2 1-79,-4-2-80,-7 3-91</inkml:trace>
  <inkml:trace contextRef="#ctx0" brushRef="#br0" timeOffset="40409.3054">15003 1632 230,'0'0'108,"0"0"-64,0 0-44,0 0 0,0 0 15,0 111 20,1-74-5,2-4 0,2-2-29,-1-3 1,0-4-2,-2-2 4,1-2-7,-3-7 3,1-4-27,1-4 0,-2-5-33,1 0 4,2-2 13,0-13-9,0-6-13,1 0 53,-4-6 12,1 2 22,-1-4 19,3-3-10,0 1-17,1-4 6,4-1 31,-1 0-47,6 1 19,-2 6 25,4 8-32,-2 8 5,1 5-21,1 7-3,-3 1-3,1 6 3,-1 16 0,1 10 1,-4 3 4,-1-1 10,-2-1 4,-1-5-12,0-6-3,0-4 3,-2-4-2,-2-4 2,1-4-4,-1-4 0,1-2 0,-1 0 0,4 0 0,1-8 2,5-11 12,3-8-2,2-5-7,1-1-5,-1 0 0,-1 4 2,1 7-1,-5 5-1,1 6 0,-5 5-1,-1 3-2,-1 3-1,3 0 3,0 9-13,3 11 14,-2 6 3,1 4 0,-1 3 13,-4-3-11,1 0-5,-3-1 0,-2-4 5,2 1-4,-3-2-1,1-1 0,1-4-11,-1 2-67,1-7-66</inkml:trace>
  <inkml:trace contextRef="#ctx0" brushRef="#br0" timeOffset="40731.2202">15743 1635 376,'0'0'56,"0"0"-14,0 0-30,0 0-12,0 0-7,0 0 7,-3 95 41,0-61 1,1 1-41,2-5 16,0-3-17,0-1 3,0-2 0,0-1-3,0-4-13,2-4-20,-1-1-6,-1-5-12,0-9-97,2 0-40</inkml:trace>
  <inkml:trace contextRef="#ctx0" brushRef="#br0" timeOffset="40960.0672">15763 1617 154,'0'0'132,"0"0"-37,0 0-39,23-83-21,-10 71-18,1 3 22,4 3-31,1 0 5,2 4-8,3 2-4,0 0-1,-1 0 0,-3 0-3,-1 5-21,-4 4-37,-2 4-36,-9-3-50,-4 2-56</inkml:trace>
  <inkml:trace contextRef="#ctx0" brushRef="#br0" timeOffset="41201.0396">15817 1704 113,'0'0'81,"0"0"-25,0 0 3,0 0-16,0 0-12,0 0-20,88 21-3,-67-16 11,-2 0-17,-4 1-4,-1 2 0,-8 3-55,-6 4-43,0 2-52</inkml:trace>
  <inkml:trace contextRef="#ctx0" brushRef="#br0" timeOffset="41421.0256">15744 2010 101,'0'0'125,"0"0"-71,0 0-1,0 0-11,0 0-3,0 0 1,21 20-8,3-19 13,4-1-31,3 0-11,-1 0 14,1 0-17,-1-1 0,-2-7-20,-2 2-69,-3 3-29,-7 0-111</inkml:trace>
  <inkml:trace contextRef="#ctx0" brushRef="#br0" timeOffset="42138.0459">17633 1533 245,'0'0'151,"0"0"-75,0 0-34,0 0-28,0 0-14,0 0 0,0 74 60,0-38-46,0 0 12,0-2-26,0-2 2,0-2 5,0-1-2,1-2-3,-1 0 2,0-2-4,0 0-16,0-6-35,0-2-10,0-11-110,2-6-178</inkml:trace>
  <inkml:trace contextRef="#ctx0" brushRef="#br0" timeOffset="42417.6323">17682 1449 91,'0'0'113,"0"0"-19,0 0-45,0 0-19,0 0-5,93-41-21,-61 39 9,6 2-8,-4 0 3,-3 0 3,-5 0-11,-4 0 0,-4 2-9,-8 7-48,-7-2-49,-3 4-58</inkml:trace>
  <inkml:trace contextRef="#ctx0" brushRef="#br0" timeOffset="42665.0477">17646 1682 29,'0'0'40,"0"0"40,0 0-16,0 0-21,0 0 6,90 4-18,-54-4 1,-2 0-31,-6 0 1,-2 0-2,-10 6-1,-4 3-42,-9 2-96,-3 1-49</inkml:trace>
  <inkml:trace contextRef="#ctx0" brushRef="#br0" timeOffset="42867.0447">17624 1961 87,'0'0'80,"0"0"-17,0 0 0,86 11-20,-51-11-42,4 0 24,2 0-21,-3 0-2,-4 0 0,-1 0-2,-2 2-19,-3 1-81</inkml:trace>
  <inkml:trace contextRef="#ctx0" brushRef="#br0" timeOffset="43616.0487">18210 1512 281,'0'0'111,"0"0"-50,0 0-45,0 0-16,0 0-16,0 0 16,35 51 3,-21-23 10,2 3 26,0-2-29,0-1-2,2-1-8,0-3 3,0 0-3,1-4 0,-1-2 10,0-2-9,-4-2 3,-3-3 1,-3-6-5,-2-2 2,-3-3-4,3 0 2,-2 0 0,5-4 14,5-16-1,-1-2 21,-1-7 1,-2-2-25,-1-3 14,0 3-4,-2-1-11,-2 3 15,0 3-20,-2 0 1,-2 3-5,1 4-1,-1 3-8,2 3-20,2 2-36,2 6 1,2 0-94,-1 4-129</inkml:trace>
  <inkml:trace contextRef="#ctx0" brushRef="#br0" timeOffset="44161.2073">18937 1492 173,'0'0'62,"0"0"24,0 0-44,0 0-17,0 0 14,-96-21-37,75 39 14,-1 8-6,2 8 1,3 3 18,3 2-12,6-5-8,6-4 1,2-2-10,0-6 0,12-4-11,7-1 11,5-4 6,1-4-6,5-4 2,0-5 12,1 0-7,2 0-4,-3-13-3,-3-3 1,-5-5 9,-5-2-5,-8-2 2,-2-4 26,-7-1-19,0-2 12,0 3-2,-13 0-23,1 3 15,-3 4-16,1 4-17,0 5-39,-1 8-99,2 5-52</inkml:trace>
  <inkml:trace contextRef="#ctx0" brushRef="#br0" timeOffset="45293.0576">19261 1405 105,'0'0'120,"0"0"-49,0 0-18,0 0-32,0 0 11,0 0-32,1 12 13,-1 10-19,0 9 14,0 2 16,0 4 0,0 1-19,-1 1 24,-1 0-17,-1-4-7,0-4 1,3-4-3,-1-4-3,1-5 0,0-3 1,0-1-6,0-7 4,0 0 1,0-3 0,9-3 11,8-1-11,9 0 17,10 0-2,4-9 1,4 2-16,-2 1 0,-4 3-2,-5 1-1,-3 2-45,-5 0-94,-1 0-114</inkml:trace>
  <inkml:trace contextRef="#ctx0" brushRef="#br0" timeOffset="45782.3215">19924 1408 222,'0'0'87,"0"0"-11,0 0-15,0 0-15,0 0-46,0 0-6,-20 52 6,12-11 1,2 3 23,5-2-22,1-1 11,0-2-12,13-7 0,5-3 10,0-3-10,0-6-1,1-4 0,-1-4-6,6-4 6,3-8 2,4 0 15,0-4-4,1-10-13,-9-4 4,-4-3 1,-6-2-3,-6-4 16,-1-3-13,-1-2-4,-3-1-1,-2 1 3,0 2-10,0 5-8,0 2-58,-3 3-51</inkml:trace>
  <inkml:trace contextRef="#ctx0" brushRef="#br0" timeOffset="46696.0454">20466 1340 12,'0'0'166,"0"0"-55,0 0-24,0 0 2,0 0-13,0 0-15,-3 0-17,3 0-40,0 0-4,0 0-2,12 1 2,18 1-2,10 3 6,11-1-3,0 1 5,-1-1-6,-9-1 0,-4-1 0,-10-1 3,-5 1-12,-1 0-8,-9-1-31,-3 0-35,-5 2-50,-4-1-76</inkml:trace>
  <inkml:trace contextRef="#ctx0" brushRef="#br0" timeOffset="46962.0706">20642 1394 101,'0'0'157,"0"0"-91,0 0-63,0 0 3,0 0 43,0 0-29,-4 91 19,4-64 12,0 0-34,0-1 16,0-4-29,0 0-1,0 1 1,1-2 9,2 0-13,0-1 0,-1-5-13,-2 0 13,0 0-72,0-3-25,0-1-81</inkml:trace>
  <inkml:trace contextRef="#ctx0" brushRef="#br0" timeOffset="47402.0435">21161 1337 279,'0'0'74,"0"0"-40,0 0-21,0 0-10,0 0 4,0 0-1,57 0 6,-36 0-7,3 0 3,3 0 6,1 0-9,-3 0 0,-2 2-5,-7-1-13,-3-1-51,-7 0-87</inkml:trace>
  <inkml:trace contextRef="#ctx0" brushRef="#br0" timeOffset="47638.0655">21245 1349 182,'0'0'75,"0"0"-57,0 0 13,-36 84 9,26-53-4,5-3-4,4-1-14,1-1-17,0-2 6,0 1-7,6 0 2,1-1 3,0-2-4,-2-1 4,-2-1-5,0-2-49,-3 0-36,0-4-86</inkml:trace>
  <inkml:trace contextRef="#ctx0" brushRef="#br0" timeOffset="47854.0494">21136 1792 188,'0'0'202,"0"0"-103,0 0-49,0 0-16,0 0-20,0 0-4,48 0 23,-20 0-24,6 0-2,2 0-4,5 0 1,0 0-8,-4 0-16,-1 0-54,-6-2-21,-3 0-12,-8-1-38</inkml:trace>
  <inkml:trace contextRef="#ctx0" brushRef="#br0" timeOffset="48493.6563">21698 1366 339,'0'0'64,"0"0"-21,0 0-39,0 0-1,-83 33-6,54 1 13,0 6 5,6 2 11,10-3-20,10-3 7,3-4-8,3-7-2,13-1-3,8-4 13,4-4-12,-1-2 9,0-8-10,1-6 44,-3 0-38,0 0 2,2-12 10,-4-11-14,0-5 8,-4-4-12,-2-4 0,-7-3 7,-4-1 1,-6 1-7,0-3 6,-7 3-4,-10 3-4,-1 5 1,1 6-25,0 11 3,1 6-87,1 8-32,1 0-172</inkml:trace>
  <inkml:trace contextRef="#ctx0" brushRef="#br0" timeOffset="49065.0654">22058 1394 275,'0'0'99,"0"0"-25,0 0-19,0 0-9,0 0-46,0 0-21,-1 42 11,-3-3 10,0 3 14,1 3-6,0-6-4,1-3 7,2-3-5,0-6-4,0-4-2,0-1 0,0-4 3,0-3-3,0-5-14,3-5-18,0-5-48,3 0-29,-1-3 11,4-15-46</inkml:trace>
  <inkml:trace contextRef="#ctx0" brushRef="#br0" timeOffset="49414.5208">22079 1530 36,'0'0'93,"0"0"-4,1-94-55,5 70-5,3 6-5,0 6-15,-4 9 48,-1 3-12,4 0-37,2 20-5,2 13 4,2 8-1,0 3 13,-2 2-16,3-4 27,2-4-20,2-7 1,5-4 24,-2-4-29,2-6-5,0-5 10,-3-6-8,-2-5 21,1-1-6,-4 0 2,2-11 29,-2-8-28,-2-7 5,-4-1-12,1-3-8,-4-3 16,-1 0 1,0-2-7,0-1-15,-2 1-1,1 1-4,1 1-41,-1 4-34,1 8-19,-3 6-102</inkml:trace>
  <inkml:trace contextRef="#ctx0" brushRef="#br0" timeOffset="50172.2671">23621 1388 137,'0'0'124,"0"0"-45,0 0-37,0 0-30,0 0 22,0 0-19,-45-6 11,26 29-6,-3 10-20,0 6 23,2 3 4,5-1-27,8-5 19,5-3-19,2-3 5,3-4-6,18-4 4,6-2-2,6-9 9,1-4-7,4-7 6,-1 0-5,0-2-4,-3-13 14,-6-6-9,-6-4 1,-6-4 1,-9 1 0,-7-4-4,0 2-3,-7-3 0,-14-1 0,-3 3 0,3 2-3,4 8-7,3 5-60,5 8-31,8 4-157</inkml:trace>
  <inkml:trace contextRef="#ctx0" brushRef="#br0" timeOffset="50545.7985">24082 1387 312,'0'0'83,"0"0"-44,0 0 19,0 0-28,0 0-30,0 0-1,0 55 1,-3-19 38,0 1 9,2-3-43,-1-2 2,2-4-5,0 0 9,0-3-7,2-4-3,2-1 0,1-5 6,0-3-6,-1-3-23,-1-6-35,1-3-41,1 0-1,-2 0 5,1-14-157</inkml:trace>
  <inkml:trace contextRef="#ctx0" brushRef="#br0" timeOffset="50772.0544">24103 1302 125,'0'0'114,"0"0"-59,0 0-26,0 0-14,0 0-10,81-36 20,-59 35-9,1 1-3,-5 0-3,1 0-10,2 0 0,-3 1-11,3 9-73,-3-3-69</inkml:trace>
  <inkml:trace contextRef="#ctx0" brushRef="#br0" timeOffset="51010.0007">24032 1513 144,'0'0'47,"0"0"-40,0 0 37,0 0 15,106 14-21,-78-14 8,-1 1-18,-3 1-4,-2 1-11,0 1-9,0-1-8,-5 2-13,0-4-84,-7 2-127</inkml:trace>
  <inkml:trace contextRef="#ctx0" brushRef="#br0" timeOffset="51959.0552">25657 1305 178,'0'0'54,"0"0"-20,0 0 5,0 0-12,0 0 5,0 0-15,-77-77-10,61 75 8,-6 2-15,1 0 0,-3 2 6,0 12-1,6 1-5,2 5 0,4 2-10,4 1 10,7-1 0,1 1 2,0 0-7,13-1 6,7 1-1,5-1 24,3-1-22,2 0 10,0 2-12,-2 1 2,-2 2-2,-1-2-1,-5 0 1,-3-3 0,-3-1 4,-4-2-8,-4-3 4,-6-3 0,0-1 2,-6-3-2,-15-2-2,-7 1 0,-6-4 2,-5-2 0,-1-1 0,7 0 0,5 0-9,8-7 28,4-4-38,4 0 19,4 2-88,4 2 9,4 1-21,0 3-38</inkml:trace>
  <inkml:trace contextRef="#ctx0" brushRef="#br0" timeOffset="52386.049">26267 1242 368,'0'0'95,"0"0"-57,0 0-38,0 0-21,0 0 21,-39 78 28,20-40 10,-1 1-8,5-1-17,2-3-12,1-2 15,3-2-14,-4-2 4,-1-1-6,-2 0 6,-1-3-12,-1-2 6,2-4-15,-2-4-17,3-1-35,0-5-35,3-6-76</inkml:trace>
  <inkml:trace contextRef="#ctx0" brushRef="#br0" timeOffset="52664.0953">25953 1248 206,'0'0'118,"0"0"-80,0 0 22,0 0 4,0 0-64,0 0 0,0-4-18,9 26 18,5 3 8,4 0-6,-1-1-2,2 0 0,1-3-5,1-1-8,-4-5-77,-3-4-101</inkml:trace>
  <inkml:trace contextRef="#ctx0" brushRef="#br0" timeOffset="53260.0452">26683 1325 242,'0'0'94,"0"0"-35,0 0-40,0 0-18,-85-44 1,62 44-2,6 0 0,2 0-1,3 11-2,3 5-1,1 7-2,4 3 5,1 2-4,3 2 5,0 4 0,1-3 5,14-1-5,6 0-5,4-3 5,5 2 1,2-2 21,-3 0-18,-2-3 1,-6-4-1,-4-1 2,-7-4-4,-4-2-2,-3-6 4,-3-1 1,0-1-5,0-1 6,-9 0 16,-11-1-17,-8 1 7,-3-3-12,-6-1-9,0 0-24,1 0-92,0-6-102</inkml:trace>
  <inkml:trace contextRef="#ctx0" brushRef="#br0" timeOffset="53738.0586">26896 1313 298,'0'0'135,"0"0"-112,0 0-20,0 0-3,0 0 19,91-1-14,-45-1 11,-1-1-3,-3 0-9,-8 3-5,-5 0 1,-10 0-9,-4 0-23,-7 0-89,-7-3-113</inkml:trace>
  <inkml:trace contextRef="#ctx0" brushRef="#br0" timeOffset="53991.0627">27078 1308 144,'0'0'129,"0"0"-85,0 0-16,0 0 22,-46 83 13,36-56-32,5 1 15,4 0-27,1-1-17,0-1 18,0-1-17,0-2-3,0 1 0,0-1 9,1 1-12,2-2 3,0-1-27,3-1-18,-2-5-26,6-3-14,0-3-48,0-3-71</inkml:trace>
  <inkml:trace contextRef="#ctx0" brushRef="#br0" timeOffset="54302.0835">27361 1382 350,'0'0'79,"0"0"-2,0 0-52,0 0 31,0 0-56,0 0-41,4 30 41,-4 5 0,0 1 8,0-2 14,-6 1-18,-3-4-2,4-2-2,2 0 7,3-3-6,0-2-1,0-6 0,0-3 0,-1-6-24,1-3-26,0-4-70,0-2-92</inkml:trace>
  <inkml:trace contextRef="#ctx0" brushRef="#br0" timeOffset="54567.067">27405 1280 277,'0'0'76,"0"0"23,0 0-60,0 0-14,0 0-2,0 0-22,72-53 8,-50 53-9,0 0 0,-1 1 0,0 9-14,1 0-1,1 2-4,4 1-17,-3-2-12,-2 3-50,-5-4-36,-7 1-41</inkml:trace>
  <inkml:trace contextRef="#ctx0" brushRef="#br0" timeOffset="54816.6045">27357 1501 107,'0'0'67,"0"0"19,0 0-32,0 0-11,0 0-28,96 21-6,-68-19 5,-4 4-12,-3 0-2,-8 4-23,-6 2-88,-7 0-51</inkml:trace>
  <inkml:trace contextRef="#ctx0" brushRef="#br0" timeOffset="55033.5866">27250 1774 23,'0'0'76,"0"0"26,100 3-39,-60-3 13,0 0-40,-4 0 11,0 0-20,-2 0-25,1 0 12,-2 0-14,-2 0-4,2-2 3,-2-4-104,-3 0-116</inkml:trace>
  <inkml:trace contextRef="#ctx0" brushRef="#br0" timeOffset="55946.0586">27984 1354 198,'0'0'106,"0"0"-87,0 0-18,0 0 13,0 77 38,-6-44 4,0-1-27,2 2-9,1-4 3,0-3-22,-1-5 4,3 1-5,-1-2 2,-1 0-4,2-1 4,-1-4-1,2-2 8,0-5-9,0-4-16,0-2-29,0-3-38,0 0 21,0 0 33,3-11 16,0-9-17,2-2 3,1-5 26,-1-2 1,1-4 0,1 0 15,-1-2-11,-2 0 14,4 1 21,1 0-33,1 2 1,4-2-7,2 6 0,-1 1-1,3 7 1,-6 7 0,-2 5 6,-5 7 3,-2 1 18,1 0-27,2 8 3,0 14-3,3 5 5,-5 5 28,1 1-8,0-2-22,-4-2 5,5-6-8,-6-5 3,0-5-3,3-5 8,-3-2-2,0-5 2,0-1-5,4 0 4,8 0-7,1 0 0,4-9 30,7-6-25,0-3-3,-6-2 5,-2 1-1,-5 1-6,-2-2 0,5 5 3,-1 2-3,-3 5 2,-3 4-1,-4 2 5,0 2-1,0 0-10,2 9-14,-1 11-1,0 7 20,-4 3 10,0 4 4,0 0 15,-10-1-25,3 0-3,1-4-1,-3-3 0,3-1 5,0-3-5,-2-2 1,2-5-4,-1-3-31,3-3-21,4-4-43,-2-2-64</inkml:trace>
  <inkml:trace contextRef="#ctx0" brushRef="#br0" timeOffset="68593.0644">2545 4213 24,'0'0'114,"0"0"-57,0 0-7,0 0 35,0 0-28,0 0-8,0 0 14,4-4-40,-1 4 1,6 0-24,6-1 2,9-1-2,8 1 1,3-3 4,1 3 9,3-2-13,-5 0 2,2 0-3,0 2 0,-1-1-2,-3 2 2,-8 0-21,-3 0-26,-7 0-54,-3 0-32,-8 3-57</inkml:trace>
  <inkml:trace contextRef="#ctx0" brushRef="#br0" timeOffset="68959.0673">2800 4229 198,'0'0'120,"0"0"-107,0 0-13,0 0 0,0 0 13,0 0 56,0 66-14,6-41-50,-3 1 25,0 2 5,0 1-24,1 6 0,-2-2-9,-2-3 24,0 0-20,0-7 0,0-1-3,0-2 1,0 1-4,1-7 0,-1-3-35,3-3-67,5-8-26,-4 0-134</inkml:trace>
  <inkml:trace contextRef="#ctx0" brushRef="#br0" timeOffset="73836.0729">3124 4498 49,'0'0'176,"0"0"-153,0 0-13,0 0 19,0 0-16,0 0 1,0 0-14,0 0 5,0 0 6,0 2-9,7-1 8,-4-1-10,5 0 3,1 0 5,4 0-2,-1-1-2,6-10-2,-5-1-2,2-2-5,0-4-2,-2 2-12,-5 1 18,1 1-15,-6 5 7,3-1 5,-6 2-2,0 2 6,0 5 2,0-2-1,0 1 12,0 1-9,0-1 4,0 2 2,0 0-7,0 0-6,0 8-3,0 5 6,0 4 3,0 2 1,0-4-4,0 2 0,0-1 0,7-2-1,-1 1 1,0-3 0,2-3-3,2 0 7,2-3-4,-3 0 0,1-3-1,1-3-10,-2 0 5,1 0 4,-1 0-3,-3-1 5,0-7 0,-1-1 2,2-3-1,4-1-1,2-1 0,2-4-15,3-2 13,1 2-2,-4 0 4,0 4-1,-4 6 7,-3 2 1,-3 2 13,1 3-18,-3 1 7,6 0-7,0 0-2,0 8 6,0 3-5,1 3 13,-1 4-3,0-1-8,-3 1 10,1-1-11,-2-1-2,-2-1 5,-3-3-1,0-2-4,0 0 0,0-3 0,0-4 0,0-3 0,0 0 3,0 0 3,0-5-6,0-10-42,0-6 17,0 0-3,6 2 27,3 2-15,3 2 2,-2 2 13,1-1-2,4 1 1,0-1 2,1 3 0,-4 4 0,1 4 0,-4 3 5,-1 0 0,2 0-5,1 5-2,-4 7 0,-1 1 2,1-1 20,-2 0-19,-2-1 5,3-2-3,-3-2 1,0-1-4,2-3 0,-3-3 2,1 0-6,3 0 4,3-10-7,9-8 2,3-9-46,3 1 6,-5 6 29,-5 7 16,-8 7 23,1 4 4,-7 2 21,3 0-37,5 0-2,-2 11 16,1 5-2,0 4-3,1 3 21,1 1-40,4-3 10,-2-3 14,1-3-24,3 0 19,-2-5-12,5-7 4,-3 0 12,4-3-17,-1 0 6,5 0-7,2-16 1,3-5 8,-1-6-12,-3-2-2,-4 3 10,-4 0-4,-6 1-7,-5 4 0,-2 2 5,-3 2 1,0 4 1,-8 2 15,-5 7 8,-5 1-21,4 3 11,0 0-20,-3 12 0,2 7-2,5 6 2,4 0 0,6-1 0,0 0 3,0-4-3,12-1 0,4-6 0,12-2 0,1-3 0,1-8-1,8 0-7,-3-6-78,-10-9-93</inkml:trace>
  <inkml:trace contextRef="#ctx0" brushRef="#br0" timeOffset="74428.0719">3219 4229 154,'0'0'433,"0"0"-385,0 0-1,0 0-15,0 0-25,0 0 8,-7-14-15,7 14-30,0 0-87,0 11-165</inkml:trace>
  <inkml:trace contextRef="#ctx0" brushRef="#br0" timeOffset="75392.754">5086 4064 211,'0'0'120,"0"0"-106,0 0-6,0 0-1,0 0-5,0 0 49,14 74-9,-11-42-19,-1-2 23,4 0-14,-3 0-32,0-5 12,3-2-3,-3 3-13,1-5 4,-2-2 0,-2-1 4,1-4-4,-1 0-23,0-3 22,0-1-52,0-7 11,0 0 4,0-3-46,0 0-71</inkml:trace>
  <inkml:trace contextRef="#ctx0" brushRef="#br0" timeOffset="75726.0735">5108 3987 170,'0'0'97,"0"0"-38,0 0-11,0 0 1,0 0-19,0 0-28,43-35 11,-16 30-7,0 3 6,-2 1-12,-1 0 3,-1 1-4,-4 0 1,0 0-15,-5 0 15,-5 7-67,-2 4-33,-7-1-26,0 1-22</inkml:trace>
  <inkml:trace contextRef="#ctx0" brushRef="#br0" timeOffset="75986.0712">5117 4203 76,'0'0'125,"0"0"-79,0 0 2,0 0 17,0 0-34,82 0-16,-62 0 13,-1 0-26,0 0 4,-2 0-3,-1 5-3,-4 2-9,-4 1-81,-4 2-120</inkml:trace>
  <inkml:trace contextRef="#ctx0" brushRef="#br0" timeOffset="76227.0569">5139 4415 148,'0'0'128,"0"0"-115,0 0 38,0 0 5,0 0-17,85-6-35,-59 6 12,-1 0-16,2 0 0,0 0 7,0 0-7,1 0 0,2 1-1,-2 3-33,-1-4-31,-9 0-92</inkml:trace>
  <inkml:trace contextRef="#ctx0" brushRef="#br0" timeOffset="78939.0608">5526 4201 70,'0'0'159,"0"0"-107,0 0-20,0 0-24,0 0-5,0 0-2,4 23 1,8-8 22,2 3-23,2 1 17,1 3-7,0-4-3,1 0 7,-3-2-13,0 0 2,-3-1 6,0-5-8,1-1-2,-4-3 0,2-3 0,-1 0 5,-1-3-4,-1 0 0,2-3 3,-1-14-3,2-1-2,-3-4-2,-3 1-6,-4-2 9,1 2 1,-2 2 0,0-2-1,0 1-1,0 2-1,0 1 2,0 2 0,0 5 12,0 4 3,0 0 10,0 2-9,0 0-16,7 1-1,4 3-4,8 0-1,2 0 4,2 0 3,2 0-1,0 0 1,2 0 4,0 0-5,1 0 0,0-1-1,4-1 0,-1-1 2,-4 0 2,-6 2-3,-5-1 2,-8 2-4,-4 0 2,-2 0 0,-2 0 2,0 0-1,0 0-1,0 0 29,0 0-8,-3 0-10,-8 0-11,-3 12 9,-2 6-14,0 5 6,6 0-1,-1 1 0,7-3-3,1-2 1,3-2 1,0-2 1,0-3-2,10-1 4,5-4-2,-2-1 0,1-1 10,7-5-10,-3 0 0,7 0 3,-1-10 5,-2-3-8,-5-3-14,-4-1 6,-7 0-18,-3-1 10,-3 1-6,0-1-7,-1 2 23,-11 1-10,0 1 16,0 2 10,-1 3-9,2 2 13,3 2-2,3 5-4,2-1 29,3 1-25,0 0-12,0 0-2,0 0-20,0 0 18,7 4 4,2 3 0,5-2 10,0-2-4,-2-3-6,3 0 1,5 0 14,-1 0-9,0-3-6,-2-6 4,-1-1 5,1-4 0,-3-4-9,0-2 18,-3-4-9,-1-2 38,-4-5-43,-3-4-2,-3-2 25,0-1-20,0 2-5,0 5-2,-5 5 5,-4 8 10,2 9 0,3 4 1,-1 5-2,2 0-14,-5 13-7,1 15-1,-3 13 11,4 6-7,3 2 6,3 4-2,0-2 1,0-2 2,0-3-3,0-7 0,9-5-4,2-6 2,0-6 2,3 1 0,-3-5-4,1-4 10,-1-3-10,1-6 4,0 0-2,1-3-3,2-2 9,3 0-4,3 0 6,1-7-5,-1-9-2,4-5 0,-5-1-16,-2 1 13,-3-2-16,-4 1 13,-3 1 1,-5 3-3,0 4 8,-3 4 0,0 2 1,0 7 3,0-1 4,0 2-1,0 0 6,0 0-11,0 0-2,0 0-13,-3 10 3,0 6 8,0 4 3,3-1 0,0-2 0,0-4 3,0-2-3,0-5 0,3-1 0,3 0-1,2-3 1,0-1 0,7-1 8,0 0-3,5 0-5,2-4 0,-6-5-2,-2 0-4,-5-2 3,1-3 3,-2 3-4,-5-2 3,-2 3 1,-1 2 0,0 1 1,0 4 22,0 1-10,0 1-13,0 1 0,0 0-4,0 0-5,0 3-10,3 9 14,3 3 5,1 2 0,1-1 0,1 1 2,0-4 4,1 1-6,-1-5 0,-1-3 1,2 0 2,-1-5-3,2-1 3,5 0 2,-1-6 1,4-9-7,-5-3 1,4-2-11,-6-2 6,-4-3 4,0-3 1,-5 0-3,0-3-11,-3 0 12,0-2 2,0 0 0,0-1 29,-3 2-2,0 0 4,-2 3-7,4 7-22,-1 5 21,0 7-3,0 5-17,1 4 15,-1 1-18,2 0-2,0 0 0,0 4-26,0 19 19,0 7 6,9 8 6,0 1-4,2 0 2,-1 0-1,-3-3 0,-1-3 1,2-3-1,-5-3 3,7-4-2,-4-4 2,3-4 4,0-2-7,0-3 0,0-2-1,3-5 1,1-2 0,1-1 2,5 0 10,0-11-11,1-6 3,1-6-4,-3-3-24,-5 3 24,-4 0-10,-6-2 10,-3 4-3,0 3-18,0 3 12,0 8 5,0 4 0,0 3 0,0 0 4,0 1-22,0 16 18,0 5-1,2 1 5,5 1 5,-1-4 5,0-4 4,3-2-14,1-3 0,-1-4 8,-1-3-3,1-2-9,4-2 4,1-2-75,0-16-56,0-4-307</inkml:trace>
  <inkml:trace contextRef="#ctx0" brushRef="#br0" timeOffset="79189.0746">7286 3909 473,'0'0'82,"0"0"-82,0 0 28,0 0-11,0 0 1,0 0-4,-4-1-11,4 1-6,0 0 3,0 0-14,0 0-3,0-2-90,0 1-91</inkml:trace>
  <inkml:trace contextRef="#ctx0" brushRef="#br0" timeOffset="79467.0648">6927 4009 238,'0'0'171,"0"0"-128,0 0 5,0 0 46,0 0-73,0 0 0,58-5-21,-22-2 6,1-1 5,2 1-11,-1 1 0,0-1-2,-4 2-55,-4 0-42,0 2-46,-8-1-176</inkml:trace>
  <inkml:trace contextRef="#ctx0" brushRef="#br0" timeOffset="80959.0813">7513 4046 216,'0'0'63,"0"0"2,0 0-40,0 0 13,0 0 29,0 0-46,0-14 2,0 14-23,0 0-16,-3 0 10,0 4 6,-2 9 2,1 4 2,3 1-4,-1 1 0,2 3-3,0-4 10,0-2-8,0-1 1,6-1 0,3-4-5,3 0 11,3-6-6,1-1 0,4-3 1,0 0 5,-3 0-6,4 0 6,-8-7 4,-1-3-4,-6 2-6,-4-3 4,-2-1-1,0-2-3,-8-1 0,-7 2-17,-1 1 13,-5-1-30,5 5 8,2 0 19,2 2-25,3 3 31,3 2 2,2 1 3,1-2 2,1 2 1,2-1-6,0-1-1,0-1 5,0 0 10,3-3-6,9 0-3,5-3-1,-2 3-2,4 2-3,-2-1 4,0 5-2,1 0 10,0 0-12,1 6 7,0 7-4,-3 4 0,-4 1-3,1 1 5,-7 1 0,0-2 10,-3-1-14,0 0 3,0-6 0,-3-2 2,3-3-7,-3-4 1,0-1 0,0-1 12,0 0-3,1 0 7,2-11 16,2-9-30,1-6-3,2 1 1,0 1 0,3 4-8,-2 5 8,0 4 0,6 5-1,-5 6-6,3 0 6,3 0-3,-2 10-12,0 6 13,-1 0 3,-1 2 0,0-1 5,1 0-4,-2-1-1,4-4 0,0 0-23,4-1-38,1-8-27,2-3-122</inkml:trace>
  <inkml:trace contextRef="#ctx0" brushRef="#br0" timeOffset="82454.071">9018 3922 203,'0'0'115,"0"0"-103,0 0 40,0 0-26,0 0-19,0 0 13,-70 8-16,60 10-4,2 3 23,1 4-22,2-1 31,0-2-26,5 1-5,0-4 11,0-2-2,0-2-10,4-3 0,3-3 0,2-1-2,2-4 2,2-4 0,4 0 6,-1 0-3,3-1 7,-7-7-9,-3-2 9,-4-4 3,-2-1-12,-3-3-1,0-2 7,0 2-4,-6-1-3,-3 1 0,-3 1 3,2 2-3,2 2 0,2 2 0,0 4 0,3 4 4,-1 0-4,2 3 4,2 0-4,0 0 1,0 0-1,0 0 0,7 0-11,7 0 16,4 0-8,-2-5 3,4-1 0,-2-3 4,1-2-2,-1-4-1,-2-1 2,-1-7 2,-1-1-5,-4 0 3,0-3 2,-5 1 7,1 2 10,-6 4-5,0 1 19,0 4-25,0 1 16,0 7-15,0 4-6,-3 2 29,3 1-22,0 0-12,0 0-1,-3 0-6,3 8-9,0 17-3,0 9 18,-2 8 2,2 1-2,0 0 0,0 2 4,0 1-3,0-1-2,0 0 1,2 0-1,1 0-1,3-3 2,0-4 0,1-3 6,1-6-3,1 2-3,-3-4 0,6 2 2,-3-4 0,-5-4-2,2-2 0,-1-8 1,-4-5-1,2-3 0,-3-3-8,0 0-1,0 0 9,0-1 2,0-11-2,0-6-11,0 0-21,0 1 2,-6-2 27,-3-1 1,0-4 0,-1-5 2,-1-3 0,1 1 0,-2 1-24,5 6 5,-1 6 13,3 6 5,4 3 1,1 4 19,0 1 8,1-4-13,19 1-12,13-6-2,8 3 0,6-2 0,5-2-8,-7 4-22,-5 2-51,-10 1-65,-12 3-173</inkml:trace>
  <inkml:trace contextRef="#ctx0" brushRef="#br0" timeOffset="83381.3221">10522 3828 266,'0'0'155,"0"0"-94,0 0-14,0 0 5,0 0-48,-80-51 1,62 51-3,-2 0 6,1 8-8,-2 13 0,2 4 1,4 4-6,3 1 8,6-3-3,1-3 0,5-1 0,0-5-9,0-2 9,8-4 0,4-1 0,3-7 4,0-2-4,4-2 0,0 0 0,2-8 9,2-10-9,-3-1 0,-4-1-3,-3 1 7,-7 2-5,-3 5 2,-3 3-1,0 6 59,0 2-3,0 1-11,0 0-29,0 0-16,0 0-11,1 11-4,5 7 15,5 0-1,2-1 4,8-2-3,-1-1 0,3-2-20,7-3-7,-3-2 2,4-2-14,-1 0-9,-3-4-99,-3-1-142</inkml:trace>
  <inkml:trace contextRef="#ctx0" brushRef="#br0" timeOffset="84479.1052">12017 3596 136,'0'0'64,"0"0"-6,0 0-9,0 0-3,0 0-24,-92-39 9,72 39-4,2 0-24,-1 0 30,1 11-30,-1 5 4,-2 10-12,1 4 19,0 5-14,3 2 8,1 1 3,7 0-9,6-4-2,3-2 0,0-4-10,6-2 6,7-2 4,8-4 0,3-4-9,7-2 9,8-7 25,-2-2-20,3-3 3,-4-2-8,0 0-2,0-9 1,0-2-92,-8-1-113</inkml:trace>
  <inkml:trace contextRef="#ctx0" brushRef="#br0" timeOffset="85384.7047">12280 3547 154,'0'0'250,"0"0"-155,0 0-14,0 0-3,0 0-36,0 0-23,0-8-4,0 8-15,0 14-13,0 8-7,0 12 20,0 5 6,0 0-6,0 0 2,0-1 0,0-4 1,0-4-3,-2-4 0,2-7-2,0-2 2,0-5 0,0-5 2,0 0-1,8-3-1,2-2-4,5-1 4,3-1 0,3 0 6,3 0-6,1 0 0,1-3-2,-1-3-23,0 1-16,-1 1-27,0 2-47,-3 1 4,-2-2-128</inkml:trace>
  <inkml:trace contextRef="#ctx0" brushRef="#br0" timeOffset="85912.5717">12864 3561 155,'0'0'137,"0"0"-59,0 0-14,0 0-51,0 0 31,0 0-28,-102-41-14,78 54 34,1 13-33,3 7 4,3 5-7,4 1 15,7 0-3,4-3-12,2-3 0,0-6-3,11-3 6,5-4-3,5-6 1,-2-6 1,5-2 14,3-6-10,1 0-2,2-4 19,-2-11-19,-5 0 1,-4-3 0,-8-2 0,2-4 26,-7-6-25,0-4-1,-4 0-5,-2-3-2,0 2 1,-5 2-9,-7 8-30,-3 5-12,0 8-60,1 4-73</inkml:trace>
  <inkml:trace contextRef="#ctx0" brushRef="#br0" timeOffset="86609.4857">13427 3500 271,'0'0'111,"0"0"-20,0 0-11,0 0-16,0 0-42,0 0-13,-91-69-1,64 69-5,-4 1-6,0 16 0,-1 2 3,5 3 2,6 0-2,7 2 0,4 1-9,6 1 1,4 1 8,0-3-1,6 2 0,18-2-4,6-3 5,5 0 0,1-3-1,2-2 14,-7-2-13,-3 0 0,-5 1 0,-7-1-4,-3 1 4,-5-2 0,-3-2-1,-5-1 4,0-2-7,0-1 4,-2-2 0,-12-1 0,0 0 0,-4-4-14,-3 0-29,-3 0-42,-3 0 10,-3-7-18,-1 0-60</inkml:trace>
  <inkml:trace contextRef="#ctx0" brushRef="#br0" timeOffset="87127.0864">13734 3458 332,'0'0'127,"0"0"0,0 0-79,0 0-8,0 0-40,0 0-15,-3 45 15,-4-7 1,1 1 1,5 0-4,1-4 12,0-5-10,0-3 0,0-3 3,0-3-4,0-2 1,0-2-7,0-5 1,0-3-64,0-8-25,0-1-39,4 0-81</inkml:trace>
  <inkml:trace contextRef="#ctx0" brushRef="#br0" timeOffset="87355.0827">13745 3417 328,'0'0'62,"0"0"-43,0 0-9,0 0 16,92-75-24,-71 71 9,-2 2-11,1 2-6,-2 0 3,-5 0-13,1 9-29,-4 3-20,-4 1-52,-3 0 5</inkml:trace>
  <inkml:trace contextRef="#ctx0" brushRef="#br0" timeOffset="87573.1001">13783 3565 17,'0'0'294,"0"0"-278,0 0 1,0 0-10,0 0 49,0 0-3,51 6-35,-27-6 0,-2 0-18,-2 4-4,-1 2-1,-8 5-62,-4 1-61,-7 1-54</inkml:trace>
  <inkml:trace contextRef="#ctx0" brushRef="#br0" timeOffset="87796.0881">13769 3795 117,'0'0'63,"0"0"7,0 0 1,82 5-16,-56-5-23,3 0 16,2 0-37,-2-2-6,1 0-1,-4 2-4,-3 0 0,-1 0-28,-4 0-77,-3 0-124</inkml:trace>
  <inkml:trace contextRef="#ctx0" brushRef="#br0" timeOffset="88352.0825">14364 3402 368,'0'0'145,"0"0"-109,0 0-36,0 0-20,0 0 20,0 86-2,0-44 6,0 0 40,0-1-43,-1-3-1,1-8 1,0-6 9,0-3-16,0-4 6,3-6-33,2 0-20,0-5-78,-1-6-126</inkml:trace>
  <inkml:trace contextRef="#ctx0" brushRef="#br0" timeOffset="88713.0865">14286 3346 362,'0'0'73,"0"0"24,0 0-66,0 0-13,0 0-14,0 0-4,102-57 0,-61 65 8,1 15-8,-1 5 0,-4 5 0,-3 3-8,-10 1-1,-3-3 9,-12 2-1,-4 0 5,-5 0 0,0-1-4,-2 0 0,-11-4 17,-7-2-14,-1-4-6,-6-2-15,-1-4-13,-3-3 25,-1-6-56,-1-2 28,1-5-11,0-3-88,-6 0-63</inkml:trace>
  <inkml:trace contextRef="#ctx0" brushRef="#br0" timeOffset="89449.4565">13090 3894 89,'0'0'49,"0"0"-14,0 0-5,0 0-3,0 0-6,0 0-10,-12 5-11,15-2 18,9 0-18,6 1 60,4 3-16,7-1 2,2-1-43,6 2 10,3-1-6,2-2-4,6-3-6,-5 2-40,-1-3-65,-8 0-108</inkml:trace>
  <inkml:trace contextRef="#ctx0" brushRef="#br0" timeOffset="90484.0956">15164 3044 206,'0'0'65,"0"0"-17,0 0 1,0 0-45,0 0-1,0 0 39,-33 60-29,25-15 17,1 14-12,1 9-13,3 4 21,-1 3-20,4-2 5,0-6-1,0-5-8,14-5-2,7-7 0,6-5 1,10-4-6,4-10 5,2-4-5,2-5-33,-2-11-64,-5-6-77</inkml:trace>
  <inkml:trace contextRef="#ctx0" brushRef="#br0" timeOffset="91592.0613">15808 3512 292,'0'0'77,"0"0"-59,0 0 3,0 0-15,0 0-1,0 0 23,-71 66-26,69-40-2,-1 0 14,3-4-14,0-1 13,2-4-13,8-4 5,6-2-5,-1-2 2,6-6-2,1-2 0,1-1 8,2 0 7,-1-11-13,-2-2 4,-6-2-6,-5-3 12,-8 0-14,-3-1 2,0-2 0,-5 0 1,-7 1-1,-4 2 0,-1 3 19,-1 1-11,1 5-4,4 0-4,3 6 0,4 0 29,4 3-28,0 0 2,2 0-3,0 0-27,2 0-10,12 0 13,5 0 24,6 0 15,0 0-15,1 0 0,2 0-3,-4-7 5,-5-3-4,-6 2 0,-7 0 2,-6-1 8,0 0 1,0-3 2,-8 0 2,-4 0 0,-3 1-12,2 1 2,3 2 2,2 2 22,3 3-24,5 0 8,0 3-11,0 0 6,0 0-12,6 0-8,17 0 14,10-2 3,5 2 8,5 0-11,-1 0 0,-3 0 1,-6 8-4,-8 6 3,-7 5-18,-7 2 11,-7 4-9,-4 1 16,0 6 0,0 0-2,0-2 1,0-3 1,0-3 0,0-4 1,15-2 5,6-3-6,6-5 0,1-3 5,5-2-10,0-5-5,0 0-76,-2 0-114</inkml:trace>
  <inkml:trace contextRef="#ctx0" brushRef="#br0" timeOffset="92412.1298">17442 3130 231,'0'0'56,"0"0"23,0 0-5,0 0 4,0 0-19,0 0-50,0-5-9,-3 34 0,-2 13 0,2 5 8,3-1 0,0-4-2,0-4-6,3-5 0,5-4 1,1-3 3,0-3-4,-3-2-6,1-5-6,0-3-17,-1-7-10,1-4-35,0-2 0,2 0-6,-5-3-88</inkml:trace>
  <inkml:trace contextRef="#ctx0" brushRef="#br0" timeOffset="92756.0895">17370 3091 351,'0'0'88,"0"0"-9,0 0-14,-13-89-41,13 75-3,3 2-21,10 3 1,6 6-6,4 3 4,6 0-4,0 11 5,4 11 0,-3 5-3,-3 5 3,-8 0 0,-8 1-1,-5-3 4,-5-3-4,-1-1 1,0-5 0,-9-2-8,-11-4-3,-6-2 9,-3-3-21,1-3 2,1-1-55,5-2-31,5 0-97</inkml:trace>
  <inkml:trace contextRef="#ctx0" brushRef="#br0" timeOffset="94196.0906">18388 3119 223,'0'0'88,"0"0"-88,0 0-93,0 0 54,0 0 39,0 0 12,-42-57-2,39 57-7,3 0-3,0 0 0,0 0-1,0 0-2,0 0 3,0 0-2,6 5-46</inkml:trace>
  <inkml:trace contextRef="#ctx0" brushRef="#br0" timeOffset="108611.1038">17830 3081 125,'0'0'57,"0"0"-8,0 0 13,0 0-41,0 0 10,0 0-4,0 0-20,-3-3 24,3 3-11,0-1-11,0 1 18,0 0-21,0-1-3,0 1-3,0 0 11,0 0-14,0 0 3,0 0 0,0 0-1,0 0 2,0 0-2,0 0-2,0 2-18,0 15 15,0 5 6,0 8 0,0 4 2,0 0 2,0 0-8,0-4 4,0-3 0,0-5 0,0-1 2,0-1 0,0-3-1,0-4 2,-2 2-4,2-3 1,-1 0-20,1-3-20,0-1-44,0-4-63</inkml:trace>
  <inkml:trace contextRef="#ctx0" brushRef="#br0" timeOffset="109219.9438">17855 3261 128,'0'0'47,"0"0"-42,0 0-3,0 0 2,0 0 2,79-14-6,-55 14 0,1-1 1,-2-1 3,-2-1-4,-2 2 0,0-3 0,-1 0 3,0 0-4,-3-4 1,0 2-8,-6-3 1,-1 0 7,-4-3 2,-4-2 16,0-2-11,0-1 43,0-3-24,0 4 13,-6 1 13,0 2-22,2 3-4,0 2 2,1 0-18,2 3 10,-2 2-18,0 2 7,2 1 15,1 0-20,0 0-4,0 0 0,0 0-5,0 0-6,0 17-10,0 8 16,0 7 5,0 4 2,0 3 3,0-1 0,0-4 1,0-2-12,0-3 5,0-3-5,0 0-5,0 0-35,0-4-33,-3-5-94</inkml:trace>
  <inkml:trace contextRef="#ctx0" brushRef="#br0" timeOffset="109886.1046">18667 2999 63,'0'0'118,"0"0"-56,0 0 6,0 0-15,0 0 18,0 0-14,0-3-18,0 3 10,0 0-49,0 7 0,-9 13-6,-7 7 12,-1 4-6,-4 5 0,2 4 1,1-3 10,-3 2-9,3-1-2,-3-3 0,-1 0 0,1-2-6,0-5 3,5-3-37,4-3-12,2-4-40,7-5-5,-2-2-19,2-6-72</inkml:trace>
  <inkml:trace contextRef="#ctx0" brushRef="#br0" timeOffset="110309.1015">18364 2990 159,'0'0'104,"0"0"-50,0 0-3,0 0-11,0 0-33,0 0-7,-6 4 0,6 12 0,0 2 14,0 1-11,0 1-5,0-1 2,4 4 0,3-4 3,1 2-1,-2-1-1,0 0-1,-1-1-49,1-2-44,-1-1-83</inkml:trace>
  <inkml:trace contextRef="#ctx0" brushRef="#br0" timeOffset="111125.1556">19084 3071 223,'0'0'116,"0"0"-67,0 0-3,0 0 3,0 0-37,0 0 11,-46-58-9,30 51-12,-4 4 5,0 2-2,2 1 8,0 0-13,4 0 0,3 0 0,3 8-19,3 3 19,5 4-4,0 5-1,0 1 5,10 5-4,9-1 9,6 4-6,5-2 1,-2 0 0,-1 0 1,-3 0-1,-5-1-17,-5-2 3,-5-1-41,-6-2 25,-3-3 6,0-2 6,0 1 10,0-2 7,-7 0-1,-4-1-1,-4-3 3,-6-1 12,-1-3-7,2-3 0,-1-4-3,4 0-2,3 0-42,3 0-38,3-7-148</inkml:trace>
  <inkml:trace contextRef="#ctx0" brushRef="#br0" timeOffset="112387.1062">18470 3169 72,'0'0'59,"0"0"-10,0 0-4,0 0-4,0 0-19,0 0 9,0 0-10,-3-6-15,3 6 16,0 0-22,0 0 1,0 0-2,0 10-11,0 6 12,0-1 0,0 0 4,1-1 0,2-3-4,2-1 0,-2 1-1,-2-2 1,1 2-25,-2-2-28,0-1-79</inkml:trace>
  <inkml:trace contextRef="#ctx0" brushRef="#br0" timeOffset="113513.1051">19104 3085 31,'0'0'100,"0"0"-76,0 0-1,0 0-21,0 0-1,0 0 22,71-20 10,-49 17 1,3-2-7,3 1-20,2-2 11,0 1-15,-2 4-3,-4 1-2,-11 0-75,-5 0-34</inkml:trace>
  <inkml:trace contextRef="#ctx0" brushRef="#br0" timeOffset="114175.1115">19244 3050 85,'0'0'51,"0"0"-43,0 0 3,0 0 21,0 0 28,11 77 13,-8-43-19,-3 4-4,1-2-48,1 0 8,-2-3-10,4-3 7,-3-2-7,1-3 2,1-2 6,-3-2-8,0-2-7,0-1-17,0 0-17,0-5 18,0-6-8,1-7-122</inkml:trace>
  <inkml:trace contextRef="#ctx0" brushRef="#br0" timeOffset="114415.1038">19223 3467 254,'0'0'76,"0"0"-47,0 0-29,0 0 5,0 0-3,0 0 8,52 1 10,-23-1-8,1 0-4,-2 0-15,-1 0 7,-5 0-91,-2 0-123</inkml:trace>
  <inkml:trace contextRef="#ctx0" brushRef="#br0" timeOffset="114873.6093">20002 3028 224,'0'0'53,"0"0"2,0 0-40,0 0 29,-107-31 5,74 31 7,-3 3-13,1 15-28,4 11-1,0 5-12,7 9 1,5-1 30,8-1-30,7-5 8,4-3-22,0-5 10,10-2 0,16-4-5,6-5 6,4-5 13,5-5-13,2-3 0,-3-4 0,1 0-101,-5 1-46,-7-1-21</inkml:trace>
  <inkml:trace contextRef="#ctx0" brushRef="#br0" timeOffset="115685.1423">20188 3006 166,'0'0'162,"0"0"-92,0 0-59,0 0-10,0 0 65,-23 90-11,14-50-20,3-3-13,1-2-17,2 0-6,-1-4 2,1-2-1,-2 2 8,0-2-8,-3 0-12,-1-5-4,1-3 1,4-8-1,1-5-15,3-5 7,0-3 2,0 0-9,0 0 7,0-15 8,4-6-53,4-8 52,1-1-9,0-6 13,0-3 13,-3-3 5,0-3 16,0 2 16,2 3-7,0 5 23,1 4-7,-1 4-9,0 4 32,3 3-37,-2 5-18,0 5-10,-2 4 2,-4 3-6,0 3 0,5 0-5,2 3 0,4 16-19,2 8 14,-4 12 8,-3 7 4,-1 3 22,-1 1-9,-1-3-12,-2-8 12,1-6-10,-1-6-5,-1-5 0,1-4-12,-2-2 11,-1-4-28,-1-5-23,0-2-3,0-5-95,0 0-81</inkml:trace>
  <inkml:trace contextRef="#ctx0" brushRef="#br0" timeOffset="115870.0763">20202 3265 262,'0'0'192,"0"0"-127,0 0-65,0 0 3,0 0-3,0 0 0,75-32-1,-48 31-11,-2 1-91,-8 0-75</inkml:trace>
  <inkml:trace contextRef="#ctx0" brushRef="#br0" timeOffset="116480.1089">20572 2994 282,'0'0'92,"0"0"-43,0 0 15,0 0-15,0 0-6,0 0 10,-5-24-51,5 24-4,0 8-7,0 14 4,0 12 1,0 3 8,0 5 0,0 5-3,-7 0 4,-2-5-5,3-3 0,3-9 3,2-6-6,1-4 3,0-5-4,0-5-5,10-2 1,8-5 3,7-3 0,5 0 5,6 0 11,3-3-5,0-9-5,1 1-1,-7 4-36,-4-2-60,-6 4-41,-7-1-209</inkml:trace>
  <inkml:trace contextRef="#ctx0" brushRef="#br0" timeOffset="117033.7743">21090 2902 416,'0'0'83,"0"0"-6,0 0-44,0 0-4,0 0-29,0 0-16,-14 31 16,8-2 5,2 3-2,-1 3-3,4 1 5,-1 0-5,1 0 0,1 0 1,0-7-1,0 1 0,0-4 0,1-5-1,7-3 1,-1-3 0,5-3-12,5-5 12,5 0-8,9-7 10,5 0-2,6-4 19,3-7-16,-5-2-6,-6 6-20,-8 3-66,-7 2-31,-9-1-118</inkml:trace>
  <inkml:trace contextRef="#ctx0" brushRef="#br0" timeOffset="117769.636">21930 2887 236,'0'0'123,"0"0"-45,0 0-17,0 0-1,0 0-60,0 0-9,-5 31 7,-7-5 4,-3 3 19,0 4-2,-6 2-6,1 4 9,-3 5-15,4-2-7,-2-1 0,4-7 4,1-4-19,3-4-10,1-3-25,4-5-9,4-5-26,-2-5-7,-1-5-80</inkml:trace>
  <inkml:trace contextRef="#ctx0" brushRef="#br0" timeOffset="118129.6369">21625 2881 232,'0'0'115,"0"0"-53,0 0-43,0 0 20,0 0-36,0 0-3,2-7 0,8 20 0,2 7 5,2-1 25,0 3-30,-1-1 17,1 0-17,0-1 0,-1-2 13,1-2-13,0-1 0,1-4-17,2-1-69,-1-4-60</inkml:trace>
  <inkml:trace contextRef="#ctx0" brushRef="#br0" timeOffset="119099.8833">22914 2851 243,'0'0'82,"0"0"-17,0 0-20,0 0 25,0 0-30,0 0-23,-3-12-17,3 12-13,8-1 13,11 1-3,8 0 11,3 0-2,1 0-4,0 0-2,1 0 7,-1 0-7,-3 0-11,-2 4-99,-11 1-69</inkml:trace>
  <inkml:trace contextRef="#ctx0" brushRef="#br0" timeOffset="119427.8624">23010 2871 155,'0'0'97,"0"0"-91,0 0 12,0 0 31,0 0 20,-8 99-35,8-73 1,0-2-20,0 1-14,0 3 11,0-5-8,0 3 0,0 0-3,0-4 6,0-1-14,0 0 3,-3-2-33,-4-1-13,-3-3-60,3-3-71,-2-5 100</inkml:trace>
  <inkml:trace contextRef="#ctx0" brushRef="#br0" timeOffset="119666.1461">22881 3272 203,'0'0'161,"0"0"-138,0 0-7,0 0-16,0 0 4,0 0 11,99 0-5,-68 0-9,-1 2 0,0 3-1,-2-1 0,-4 2-75,-4-1-120</inkml:trace>
  <inkml:trace contextRef="#ctx0" brushRef="#br0" timeOffset="120261.1041">23604 2860 205,'0'0'131,"0"0"-86,0 0-6,0 0-6,0 0-33,0 0 0,-96-58 0,72 58 3,0 4-5,5 10 4,2 1-2,4 3 0,6 3-4,-1-1 1,7 1 3,1 0 0,0 1-9,4 3 3,14 0 6,8-1 0,3-1 7,3-2-7,-1-3 1,-1 1-1,-6 1 5,-4-1-5,-8-1-2,-4-1-7,-3-2-13,-5-2 16,0 1 6,0 1 0,-11-3-2,-14-1-4,-7-1-2,-5-1 8,1-1 0,2-2 14,5-3-12,7-3 5,0 1-7,5-1-85,3 0-21</inkml:trace>
  <inkml:trace contextRef="#ctx0" brushRef="#br0" timeOffset="120861.5901">23942 2876 180,'0'0'113,"0"0"-40,0 0-41,0 0-4,0 0-14,0 0-6,-91-4-6,70 27-2,1 4-3,0 5 3,5 1 0,6 0 23,2 0-21,5-3-2,2-1 0,2-4 0,16-2-2,7-4 0,5-5 2,6-5 4,3-3-4,0-4 0,0-2-3,-4 0 3,-5-6-6,-4-9 4,-7-2 2,-5-3 5,-6-2 2,-7-4 32,-1-4 22,0 0-37,-7 0-4,-11 1-6,1 2-13,-2-1 11,4 2-12,0 5 0,3 6-55,-2 6-81,1 8-62</inkml:trace>
  <inkml:trace contextRef="#ctx0" brushRef="#br0" timeOffset="121527.0909">24485 2806 337,'0'0'80,"0"0"-16,0 0-6,0 0-10,0 0-4,0 0-44,-16-4-2,4 28 2,-3 9 2,0 6 1,-1 0-3,-1 0 0,10-1 0,1-2 0,6 0 2,0-3-6,0-1 4,4-4 0,10-3 3,2-7-3,1-7 0,5 0 0,0-5-19,4-3 14,3-3-6,9 0 11,1-6-7,1-8-71,-1 1-49,-7 1-129</inkml:trace>
  <inkml:trace contextRef="#ctx0" brushRef="#br0" timeOffset="122145.9728">24990 2758 321,'0'0'192,"0"0"-164,0 0-21,0 0-7,0 0-30,0 0 30,-26 62 4,14-26 20,2 2 23,1-4-40,0-2-1,3-2-6,0-3 16,1 0-18,2-3 2,2-3 0,-1-4-9,2-7-37,0-4-6,0-6-11,0 0-59,0-6 33,11-11 32,0-2-30,2-4 35</inkml:trace>
  <inkml:trace contextRef="#ctx0" brushRef="#br0" timeOffset="122426.9549">24979 2907 53,'0'0'91,"0"0"2,15-93-43,-8 60 22,4 1-28,4-1-28,-3 7 26,-2 7-22,-1 3-5,-4 11 55,-4 0-55,1 5 21,-2 0-36,4 0-8,4 14-9,3 16-3,2 9 20,1 7 35,-3 1-22,-2 0 1,-2-5-11,4-6-2,-4-3 17,1-4-17,-1-3-1,0-4 2,-2-1 2,0-3-8,-4-3 4,1-3-64,-2-4-49,0-2-62</inkml:trace>
  <inkml:trace contextRef="#ctx0" brushRef="#br0" timeOffset="122634.1114">24995 2943 344,'0'0'129,"0"0"-75,0 0-45,0 0-9,0 0 0,0 0-8,60-27 8,-33 27-6,5 0-1,2 0-63,-6 0-39,-4 0-227</inkml:trace>
  <inkml:trace contextRef="#ctx0" brushRef="#br0" timeOffset="123428.1127">25397 2699 277,'0'0'133,"0"0"-104,0 0-28,0 0 0,0 0 16,94 6-13,-63-4 23,-3-1-27,2 2 11,0-1-8,-3 1-3,0 0 4,0 0-4,-5 0-32,-7 1-30,-2-4-93</inkml:trace>
  <inkml:trace contextRef="#ctx0" brushRef="#br0" timeOffset="123725.154">25575 2771 159,'0'0'34,"0"0"29,0 0-17,-20 100 5,17-71-3,3 1-8,-2-2-28,2-1 8,0 2-13,0-2-7,0 2 0,0-1-2,0-2-3,0-2 0,2-4-46,4-9 16,6-4-142,3-7 1</inkml:trace>
  <inkml:trace contextRef="#ctx0" brushRef="#br0" timeOffset="124056.8074">26020 2732 198,'0'0'160,"0"0"-75,0 0-48,0 0-37,0 0 7,0 0-1,-14 89 61,11-52-26,0-3-5,0-5-28,3-4-8,0-1 12,0-2-5,0-6-7,0-1 0,0-3-4,0-5-12,0 0-36,1-6-67,5-1 8,1 0-27</inkml:trace>
  <inkml:trace contextRef="#ctx0" brushRef="#br0" timeOffset="124315.8388">26062 2673 292,'0'0'105,"0"0"-8,0 0-50,0 0-43,0 0 18,0 0-20,43-50-2,-26 50 0,4 0 0,1 0-2,1 0 2,-2 3 0,-4 4-7,0 1-4,-4 1-58,-4 0-13,-6-2-118</inkml:trace>
  <inkml:trace contextRef="#ctx0" brushRef="#br0" timeOffset="124555.6331">25946 2868 261,'0'0'77,"0"0"-33,0 0-35,0 0-3,0 0 42,0 0-28,95 11 15,-60-9-33,-6 3-1,0 1 7,-8 0-8,-3 1-26,-6 3-25,-5-3-78,-7 1-83</inkml:trace>
  <inkml:trace contextRef="#ctx0" brushRef="#br0" timeOffset="124762.6644">25983 3104 94,'0'0'25,"0"0"48,0 0-2,82 9-29,-50-9 0,5 0 1,-1 0-35,1 0 8,-1-3-16,-2-1-30,-1-1-77</inkml:trace>
  <inkml:trace contextRef="#ctx0" brushRef="#br0" timeOffset="125146.1098">26620 2729 349,'0'0'25,"0"0"-18,0 0 12,11 78 17,-8-46-9,0 0 16,-2-1-36,1-3 8,-2-1-15,0-1 4,0 1 8,0-3-11,-3-2-1,-3-4-17,3-1-59,-3-7 2,6-4-182</inkml:trace>
  <inkml:trace contextRef="#ctx0" brushRef="#br0" timeOffset="125606.1381">26434 2678 363,'0'0'53,"0"0"6,0 0-35,0 0-22,0 0 4,0 0-1,54-80-8,-25 79 3,3 1 0,1 0-2,-4 8 2,0 6 0,-4 8 6,0 3 7,0 8-17,-2 2 4,-4 1 0,-3 1-2,-5 0 3,-5-4-1,-4-3 0,-2-1 0,0-3-3,0-3 1,-8-2 2,-9-4 5,-2-1-5,-4-3 0,-4-2 20,0 3-15,-1-5-10,-1 0 5,-2-1-32,-3-2 1,-2 1-2,-3-4-34,-4 2 4,1-2-85</inkml:trace>
  <inkml:trace contextRef="#ctx0" brushRef="#br0" timeOffset="127866.0562">26958 2514 220,'0'0'72,"0"0"-41,0 0-26,0 0 56,0 0 2,0 0-34,0-14-27,1 22-2,8 16 0,4 8-4,5 9 13,2 2-9,1 5 20,-4 2-8,-2 0 0,-2 2-10,-2 0-2,-3 0 13,-5 1-13,-3 1 0,0 0 0,-9-4 0,-8-5-7,-5-7-17,-10-8-32,-8-4-19,-3-7-121</inkml:trace>
  <inkml:trace contextRef="#ctx0" brushRef="#br0" timeOffset="133495.9163">28412 2651 161,'0'0'56,"0"0"-16,0 0-12,0 0 30,0 0-11,0 0-20,0 0 5,-10-21-28,8 21-8,-2 0-6,-4 0 10,-5 9 3,-5 9 2,-4 5 2,-2 5-6,-3 4 5,4 1-8,0 3 2,5-3-5,7 2 3,7-2 2,4-2 0,0 1-2,3 0 2,13-3-3,5-3 3,7-3 0,4-7 16,4-3-6,4-8-1,-2-5 4,3 0-3,-4-7-10,-4-9 0,-6-4 1,-9-4 21,-6-5 1,-5-2 3,-7-4-6,0-2-7,0-2-10,-3-3-3,-7 2 3,-1 1 4,-4 3-7,2 6 0,-5 1-5,4 5-3,1 6-8,4 5-31,2 5-37,-1 5 4,-1 3-166</inkml:trace>
  <inkml:trace contextRef="#ctx0" brushRef="#br0" timeOffset="133824.8966">28338 2858 176,'0'0'25,"0"0"-22,0 0 31,0 0 7,0 0 3,78 97-9,-56-69-11,0 2-8,3-2 13,-1 1-24,-3-3 2,1-1-7,-2-6 1,-5-4 11,1-1-8,-2-5-8,3 0-28,0-3-106</inkml:trace>
  <inkml:trace contextRef="#ctx0" brushRef="#br0" timeOffset="134463.8579">28894 2752 64,'0'0'106,"0"0"-81,0 0-2,0 0 8,0 0 13,-33 101 15,30-70-36,3 1-21,0-2 9,2-1-9,11-1-2,1 0 0,-1-3 0,3-1 0,-4-5 5,5-2-5,-2-6-1,3-4 1,4-7 14,-1 0 19,1 0-24,2-10 8,-2-8-4,-2-2-11,-1-6 21,-4-2-10,0-2 1,-4 0 2,-5-1-16,1 2 5,-6-2-5,-1 1-14,0 3-31,0 8-41,0 5-28</inkml:trace>
  <inkml:trace contextRef="#ctx0" brushRef="#br0" timeOffset="135544.709">29188 2854 53,'0'0'114,"0"0"-61,0 0 15,0 0-23,0 0-38,0 0-7,0 4-1,0 9 1,0 6 29,0 7-26,0 1 18,0 3-4,0 0-13,0-1 10,0-2-12,7-1 6,4-5-5,2 0 4,1-8-12,3-2 5,5-2 0,5-4 16,1-2-16,0-2 0,0-1-36,-2 0-72,-7 0-46</inkml:trace>
  <inkml:trace contextRef="#ctx0" brushRef="#br0" timeOffset="137519.9937">29594 2876 326,'0'0'80,"0"0"-31,0 0-46,0 0 5,0 0-8,-90-23 9,63 44-12,1 6 6,3 3-3,2 3 18,8-1-16,8-4 2,2 1-4,3-2 0,0-3-1,0-1 1,8-7 0,7-4 0,4-6 0,2-6 0,3 0-2,4-1-20,-1-16 11,-2-5-16,-2 0 17,-2-4 1,-4-2 2,-1 1 7,-6 2 0,-3 5 3,-4 5 37,-3 5 13,0 2 17,0 5-16,0 0-46,0 3-8,0 0-3,0 0-31,0 12 34,0 4 0,0 0 5,0 2-4,0-3-1,5-2 0,1 1 0,-2-5-20,5 0 18,-1-3-27,1 2-1,1-5 16,-1-2-23,-1-1 36,-1 0-4,-1 0 5,1 0 0,-1 0 3,0 0 8,-1 0 13,-2-3-20,-1 2 26,-2 1-12,0 0-5,0 0-2,0 0-11,0 0-10,0 4 5,0 10 0,0 2 5,0 1 0,0-5 5,0-3 3,0-4-3,0-1-1,0-3-4,0 1 9,0-2-9,0 1 0,0-1 1,0 0-1,0 2 0,0-2 2,0 0 1,0 0-3,0 0 0,0 0 0,0 0 1,3 0 21,1-6-18,5-8 14,1-1-10,-1 2-2,1 0-6,-5 6 0,0 3 0,-2 0 0,-2 3 0,1-1 0,-1 2-4,-1 0 8,0 0-8,0 0 2,0 0-10,0 0 9,0 0-13,0 0 3,0 0 3,0 0-8,0 0 18,2 2 0,2 1 0,-4-1 0,1 1 0,-1-2 0,2 1 0,-1-1-1,1-1-10,-1 2-23,1-1 23,1 0 11,0-1 0,3 0 0,2 0-8,2 0 18,0 0-14,3 0 4,0-5 0,-1-5 9,1-3-9,0 4 3,-1-3 1,0-1-1,0 0-3,1-2 0,1 2 3,1 1-3,-6 4 0,0 5 1,-4 0-7,-1 3-4,-1 0 7,-2 0 2,1 0-16,1 12 16,-2 8-6,1 2 7,-2 4 2,0 1 7,0-2-9,-3 0 0,-2-4 3,1-5 1,-2 1-3,0-6-1,3-1 5,0-2-2,3-5-3,0 1 0,0-4 1,0 0 2,0 0 0,0 0 9,0-15 2,9-5-14,6-4 0,0-3 0,-1-2 0,3 1 2,2-2-2,2 6-3,-1 6-7,-2 4-19,-3 5 29,-2 5 0,-3 1-6,-2 3-1,1 0 7,0 6-2,-2 13-4,-1 2-2,0 6 5,-3 1-7,-2-3 10,2-3 4,1-3-3,-3-6-1,2-4 2,3-2 1,0-3-5,4 0 2,-1-4 0,2 0 3,4 0 0,-2 0 0,4-4-6,-4-10-6,-1-2 8,0-4-3,-1-4 4,0-3-2,0-5 8,-4-1 0,0-1 26,-1-2-20,1-2 18,-1-3-25,1 2 1,0 0 9,-1 5-9,0 6 13,-4 4 18,-2 7-14,0 7-3,0 1 6,0 7-12,0 2 10,0 0-24,0 0 0,0 0 0,0 13-18,-8 15 4,-3 13 13,3 7 2,5 3 3,3 0-2,0-2-2,0-4 1,0-5-1,2-2 0,7-6 0,2-8-14,0-6 14,4-6-36,7-7-16,-1-4-44,1-1-75</inkml:trace>
  <inkml:trace contextRef="#ctx0" brushRef="#br0" timeOffset="137893.0173">30199 2848 256,'0'0'12,"0"0"5,0 0 50,0 0-15,0 0-9,0 0-8,109-9 12,-76 14 1,3-1-37,0-2-3,-8 1-8,6-3 4,-2 0-9,-1 0 0,-1 0-53,-4 0-19,-6 0-18,-8 0-77</inkml:trace>
  <inkml:trace contextRef="#ctx0" brushRef="#br0" timeOffset="140134.8615">30747 2830 78,'0'0'144,"0"0"-135,0 0-1,0 0 4,0 0-2,0 0 27,2-2-20,-2 2-15,0 0 9,4 0 1,0 0-7,-1 0 37,-1 2-39,-1 5 30,2-2-27,0 3-2,0 4 28,-1 3-24,-2 3-8,0 3 7,0-1 8,0 1-15,0 0 0,2-3 1,1 4 8,2-4-7,1-1-2,0-3 0,2-4 4,-2-2-4,2-4 1,2-1 0,3-1 15,6-2-9,1 0-7,4 0 0,0-3-7,-1-8 2,-3-2-3,-4-5 8,-3-2 10,-2-4-2,-3-2-8,-4 1 0,-2-1-3,-2 2-6,0 6 9,0 6 0,0 3 31,0 4-23,0 4 19,0 1-4,0 0-19,0 0-8,0 1-7,0 16 11,-2 4-13,1 3 16,1-2-3,0-2 0,0 1-2,0-4 2,0-2 0,4 0 0,6-2 2,6-1-2,4-2 0,4-4-1,4-6 7,1 0-12,2 0-9,-1-3 0,-3-10 5,-2-2 1,-4 1 9,-2-6 0,-2 0 2,-2 2 2,-2 0-4,1 5 20,1 0 15,-3 5-33,-1 2 5,-2 4-7,1 0-1,-2 2-7,0 0 8,1 7-1,-2 8-5,-1 1-12,-2 3 17,-2 1 1,-2 0 0,0-1-6,0 1 6,0-2 0,0-4 3,0-1-2,-3-6-1,0 0 0,-1-4 1,2-2-5,2-1 4,0 0 0,0 0 5,0 0 3,0 0-9,0 2 1,0-2 0,0 0 15,0 0-13,0-2 3,0-2 5,0 0-1,2 3-9,-2 1 4,0-2-1,1 0 12,3-1-15,-2 0 0,3 0 1,1-1 1,-3 3-4,0-1 2,-2 2 0,-1 0 2,0 0-1,2 0-1,-2 0 6,0-1-3,0-2-3,1 0 0,4-5 4,2 2-7,0-2 3,4-3 0,1-3-3,-2-2-4,4 0 6,1-6-4,-2 4-6,3 0 4,0 3 7,1 4-10,1 3 8,-3 2-35,-1 4 27,-4 2-5,-4 0 0,-2 0 5,1 13 4,1 5 6,-2 7-11,-1 0 11,-3 2 0,2-1 0,-2-2 10,0-1-8,0-4 1,0-2-3,0-1 1,0-4-1,0-2-1,0-3-3,0-6 8,0 1 0,0-2-4,0 0 0,0 0 11,0 0-6,0 0 4,0 0 17,0 0 11,0 0 17,0 0-27,0 0-15,0-5-12,0-2-3,1-1 1,4 2-20,-4-1-2,2 2 24,-1 1-5,-2-2 5,0 1 3,3 0-2,-2-2-2,2-2-4,4 0 2,1-3-4,1-1 7,7-2-3,-1-5-1,2 2-24,-4 1 1,5 3-1,-4 6 13,-1 2 14,-1 1 1,-3 2 0,3 1-7,-2 2 7,1 0-9,-3 0 8,0 0 1,-2 0-4,2 10-1,-1 1 3,2 5-9,-2 0 7,1 3 4,-1 0 1,-2 1 0,-1-2 20,2 1-16,5-7-5,-3 0 11,-1 0-4,0-3-7,-2 2 0,6-5 1,3-2 13,7-4-14,2 0-53,-3 0-14,-1-10-210</inkml:trace>
  <inkml:trace contextRef="#ctx0" brushRef="#br0" timeOffset="142190.1277">2569 5467 79,'0'0'134,"0"0"-81,0 0 28,0 0-22,0 0 30,0 0-16,0 0-44,4-48 18,-8 42-41,-1 0 18,-2-1-10,-2-1-13,-3 2 4,-3 0-5,-3 1-14,-3 4 14,0 1-18,-4 0 16,0 0 0,2 6-18,1 6 20,1 2-6,4 4 15,4 1-18,4 5 9,3 3 0,6 4-7,0-1 3,0 0-1,15 0 4,6-2 1,4 0 6,5-3-6,3 1 0,3-6-3,0 3 3,-2 2-1,0 0-12,-5 0 13,-7 1-8,-1-2 13,-9-3-5,-3-1 0,-6-2-7,-3 0 5,0-3 2,0 2 0,-6-3-12,-9-1 15,-9-1-12,-1-3 9,-7-3 0,-2-3-2,1-3-2,-1 0 4,1 0-3,0 0-1,11-3-18,1-5-14,6 1-34,10-1-37,5-2-219</inkml:trace>
  <inkml:trace contextRef="#ctx0" brushRef="#br0" timeOffset="143484.5905">2761 5779 80,'0'0'225,"0"0"-177,0 0-17,0 0-11,0 0-20,0 0-13,0 14 11,0 4 2,0 0 0,6 0 12,3 1-10,4-2-2,1-1 0,5-4 7,-2-3-7,-1-4 5,2-2-4,0-3 6,6 0-1,0-8-5,0-8-1,1-2 10,-4-3-9,-5 0-1,-4-1 0,-9 3 15,-3 2-11,0 3 5,0 3 11,0 3-13,-3 6 17,3 2 0,0 0-3,0 0-21,-4 4-10,-2 18 0,6 10 10,0 7 0,0 5 6,0 2-5,0 1-1,0 3 4,0-2 1,3-2-5,-3 0 0,0-4 1,-3-1 2,-15-2-1,-6-6-1,2-5-1,-2-7-28,7-7-16,1-10 35,1-4-6,7 0 15,-3-8 0,5-10-6,6-3 2,0-5-13,0-1 17,9-2-2,4-2 6,5-1-9,3-3 5,1 2 0,9 0 4,1 0-4,4 3 0,1-2-1,-1 5 1,4 5-6,-9 2 6,-8 5 0,-1 0-2,-9 1-2,-2 1 4,-5-2 0,0 1 1,3-4 0,-6-3-1,0 0 0,-3-1 6,0 2-6,0 3 0,0 8 8,0 3-4,0 2 13,0 2-9,0 1 9,0 1-16,0 0-1,4 7-8,10 13-2,11 4 10,5 3 5,0-2 6,-2 1 2,-4-2 5,-9-1-14,-5-1-7,-5-1 3,-5 3 0,0 4 0,-24-1 8,-3 2-16,-6-4-3,-1-6-91,6-6-22</inkml:trace>
  <inkml:trace contextRef="#ctx0" brushRef="#br0" timeOffset="149075.0918">3455 6040 105,'0'0'95,"0"0"-27,0 0 10,0 0-40,0 0 0,0 0-8,0 0-16,-12 0 28,12 0-24,0 0-9,0 0-5,0 0-3,0 0-2,0 0 0,0 0 1,0 1-7,0-1 7,0 0 0,0 0-7,0 0-4,0 0 7,6 1-26,3-1 6,7 0 22,-2 0-3,2 0 5,2-7-2,0-5-11,0-2-17,-2-1 17,2-3 12,0 2-7,-2-4 5,-5 0 3,4-1-2,-8 2 14,-1-3-12,-3 0 8,-1-2-1,-2-5 27,0-2-30,1-5-2,-1-2 2,0-1 4,0-2-8,0 4 24,0 2-22,0 3 15,-1 4-12,-2 1 10,-2 1 7,1 4-11,1 2 1,0 3 1,1 4-10,-2 1 19,3 4-16,-1 2-6,2 5 16,0 1-15,0 0 11,0 0-12,-3 0 0,3 0-9,0 0 9,0 0-9,0 7 6,0 10-15,0 5 18,0 9 0,0-1 4,0 4-2,0 2-2,3 2 0,6 2 4,0 4-3,1 2-1,2-2 0,2-1 3,-2-7-4,1-6 1,-1-5 0,1-4-2,1-2 1,-1-7 1,-1-4 0,6 1-6,-3-8-1,7-1 7,-2 0 0,2 0-6,-1-8-13,-1-4 12,-1-3 6,-3-1-11,1-3 9,-3-3 3,-3-2 0,-2-2 6,-6-1-6,-3 0 0,0 1-1,0 4-10,-9 4 2,-3 4 9,2 7-4,-1 4-2,2 1-6,-3 2 8,2 0-6,-2 17-18,0 8 28,9 7-8,-3-3 8,6-2-3,0-4-1,0-4-2,12-1 6,0-3-4,-2-2 2,1-2 3,2-3-1,2-4 0,-2-2-11,4-2 2,2 0 7,1-5 2,2-5 5,-6 2-5,-5 1 2,0-1-4,-1-2 10,-1-1-6,0-1 13,1 0-11,1 2 21,-2 0-11,-1 6-7,-2 1 0,-1 3-7,4 0-6,4 0 0,-2 10 11,-2 2-6,1 4 2,-4-3 0,0 5 1,0-2 1,-1 1-3,2-2 0,-6 2 1,1-1 5,-1-2-6,-1-5 2,0-5 2,0-4-1,0 0-3,0 0 7,0 0-3,0 0 36,5-12-24,1-9-16,5-4-3,3-2-9,-3-2 0,5 5 2,-4 6 1,3 1 9,-6 5 0,3-3-14,1 6 5,-2 3-9,-2 3 17,1 3-11,2 3 5,-1 12 5,-3 3 2,-3 2 0,1-2-1,0-2 5,-1-1-8,0-4 4,-3-1 0,-2 0-2,0-4 4,0-2-1,0-3 3,0-1 8,0 0-5,0 0 20,0 0 10,0-10 10,0-6-47,0-10-11,0-1 8,9-1-30,0-3 18,4 7 15,-1 0-17,-3 9 8,1 4 3,-5 8 6,4 3-5,4 0-9,-2 18 13,-1 8-2,5 4 6,-4 2 9,1-1 2,1 1 9,1-5 10,2-4-32,-1-2 14,4-8-15,0-1 0,-2-6 6,1-4-6,-2-2-1,2 0-49,0-14-65,-3-7-133</inkml:trace>
  <inkml:trace contextRef="#ctx0" brushRef="#br0" timeOffset="149750.2355">3446 5622 185,'0'0'79,"0"0"-51,0 0 5,0 0-16,0 0 45,0 0-29,6-28-25,15 28-5,4-2 2,8 2 9,9-5-9,7 3-4,8-6 12,3 0-13,1 3 0,-3-1-1,-6 3-32,-7 3-3,-11 0-63,-19 0-50</inkml:trace>
  <inkml:trace contextRef="#ctx0" brushRef="#br0" timeOffset="152244.1245">6202 5654 32,'0'0'53,"0"0"-19,0 0 14,0 0 13,0 0-38,0 0 2,35 5 16,-24-16-16,-1-1-9,2-2 0,3-1-11,1-1-10,-2-1-7,2 2 10,-5 2 2,-4 4 4,-2 4-2,-5 0-2,0 4-1,0 0 1,0-1 10,0 2-2,0 0-2,0 0-6,0 6-5,-2 11-2,-4 2 11,2 3-7,2 4 3,2-1 0,0-3 11,0 0-11,0-1 2,5-5-5,4-3 6,6-5-5,0-6 2,1-2 0,2 0 1,3-2-1,-2-15-16,-1-3-3,3-5-34,-6-2 21,3 1 12,-9 1 2,1 2 18,-1 8 17,-6 4 10,-3 7 67,0 3-12,0 1-9,2 0-50,2 0-23,6 1-9,1 11 2,4 2 7,3 0 4,-6 2-2,1-1-4,-4 2-2,-3-1 4,-3 4-4,-3 2 4,0 2-2,-7 0 0,-14-3-75,3-4-34,-3-11-57</inkml:trace>
  <inkml:trace contextRef="#ctx0" brushRef="#br0" timeOffset="152474.1085">6445 5380 319,'0'0'58,"0"0"-54,0 0-4,0 0-16,0 0-23,0 0-6,-8 5-91</inkml:trace>
  <inkml:trace contextRef="#ctx0" brushRef="#br0" timeOffset="154137.1369">8341 5400 78,'0'0'77,"0"0"-10,0 0-13,0 0-30,0 0-23,0 0 0,-51-23 5,41 23-1,-3 0-5,2 0 0,2 9 5,-1-2-5,1 3 0,1-3 0,2 2-4,0 0 5,2 0-1,4 0 0,0 0-4,0-1 4,0-1-19,12 3 19,-2-2 4,3 2 0,-2 0-4,3-3 0,2 3 2,-3 0-3,2-1 1,-1-2 0,-1 0 1,-1 0 2,-3-3-3,1 1 0,-1-3-17,0-2 15,5 0 1,-2 0 1,0-11 19,1-3-18,-2 0 27,0-1 16,-2-3-32,-1-1 1,-2 4-5,-3 2-8,1 1 32,-4 4-24,0 5 0,0 1 13,0 2-20,0 0-2,0 7 1,0 14 0,6 7-3,-1 7 6,1 4-3,-3 6 0,0 2 2,-3 2-2,0 1 14,0-3-11,-12-3 15,-6-2-7,4-6-9,-3-3-2,0-6 2,2-6-4,0-6 2,2-4 0,1-8-13,1-3 15,1 0-2,1-10 0,6-12-7,3-4 3,0 0 8,0-3 4,8 0 29,6-3-34,4 1 3,9-2-6,3 0 5,9-2-8,1 4 3,-1 0-7,-2 9-11,-1 4-43,-6 6-35,-8 1-59</inkml:trace>
  <inkml:trace contextRef="#ctx0" brushRef="#br0" timeOffset="154662.1412">8320 5378 13,'0'0'103,"0"0"-74,0 0 1,0 0 28,0 0 46,0 0-59,15-13-42,-3 13-1,6 2 1,0 5-3,3 4 0,-5-3 2,-1 3-2,-3-2 0,0 0-67,-8 0-80</inkml:trace>
  <inkml:trace contextRef="#ctx0" brushRef="#br0" timeOffset="157005.1415">8739 5443 86,'0'0'78,"0"0"-25,0 0-31,0 0 5,0 0 8,0 0-32,-50 0 16,47 0 10,0 0-22,-2 8 15,-1 1-9,-1 1-10,2 4 3,-1 1-2,3 0-4,2 0 0,1 2 0,0-1 7,0 2 3,3 3 7,6-1 8,1-3-18,7-1 0,-1-7-7,2-1 7,1-7-7,-2-1 6,5 0-3,-1 0 10,-4-12-9,0-2-4,-3-5 9,-1 1-7,-2-4-1,-5-1 10,-3 3-9,-3 1-4,0 2-2,-9 2-2,-8 0 1,2 3-18,0 1 23,1 2-17,0 6 1,4-1 12,4 0-4,1 4 7,5-1 1,0 1-6,0-2 0,0 1 2,0-3-16,5-1 2,6-1 14,3-1 4,4-1 0,-2 2 2,2 2 4,-1 1-5,-1 3 4,1 0 2,-1 0-3,-1 3 1,0 9-5,-3 6 2,-1 1 0,-3 3 0,-2 0 4,3 0-2,0-1-1,0-1-3,0-2 0,0-4 3,4-4 10,-4-1-11,3-3 3,-3-3 2,5-3-5,0 0-2,1 0 0,3-9 5,3-6 2,-3-1-7,1-3 1,-5-2-1,-1 0-7,-7 0-9,-3-1-8,-3 1 19,0 3 2,-1 1 0,-11 5 3,3 2 11,-2 2-6,2 3 4,-1 0-9,4 3 1,3 1-1,3 1 16,0 0-8,0 0-8,0 0-12,0 0-3,6 6 15,3 6 0,4-2 7,-1 1-7,6 0 5,-1-1-5,2-2 15,6-1-28,5-3 13,1-1 0,4-3 9,-1 0-7,-4 0 1,3 0-2,-8 0 8,2 0-18,-7 0 7,-1 0 2,-7-4 13,0-4 7,-6-2 21,-2-2 11,-2-4-49,-2 2 3,0-1-6,0-1 0,-5 3-7,-4 4 1,-4 3-9,2 4 10,-6 2-21,0 0 21,-2 2-4,2 8 6,4 6-8,2 0 11,5 2 0,-1 2-4,6-1 1,1 1 3,0-2 11,0 0-2,8 0 26,4 0-19,3-2 2,2-3-8,0-3-3,3-5-5,5-4-1,4-1 0,-1 0 25,5 0-18,-3-12-4,-2-5-4,0-2 16,-4-2-22,-6-3 7,-3 0-1,-9 0 22,-3-2-22,-3 1 4,0-1-9,-6 3 4,-6 5-2,2 3 1,2 5 4,4 5 0,-1 2-1,5 2 3,0 1-4,0 0-4,0-2 3,0-1-12,6 1-6,9 0 19,6-1 2,3 0 3,-3 3-4,1 0-1,-1 0-1,-3 0-2,1 11 2,-5 4 1,-2 4 0,-5 3 0,-2 2 2,-4 4 3,-1-2-3,0 0-2,3-5 1,4-1 0,1-2 2,4-5 1,-2 1 8,1-2-5,2-3-10,2-1 3,2-2 0,5-5 8,0-1-8,2 0-34,-1 0-83,-7-15-301</inkml:trace>
  <inkml:trace contextRef="#ctx0" brushRef="#br0" timeOffset="158241.1433">10158 5357 230,'0'0'62,"0"0"18,0 0-32,0 0-9,0 0 24,0 0-59,36-54 19,-27 51-23,1 1 10,1 2-16,1 0 6,1 0 0,1 11-8,-1 4 11,-4 3-3,2 0 0,-1 0 6,-4 0-8,-2 0 2,-2 0 0,-2-1-4,0 1-6,0-1 1,-2-3 7,-4-6-10,3 0 10,2-5 2,1-1 0,0-2 7,0 0 1,0 0-5,0-8 1,0-5 1,0-7-10,0-5 4,7 2 1,2-1 11,3 1-5,-4 5-6,-2 4 8,0 4 6,0 2-15,4 4 1,-4 3 0,3 1-6,4 0 5,2 8 1,2 9-7,1 2 11,-2 1-13,-1 0 14,0-2-5,-3-2 5,-3 0 0,3-2-5,-3-2 0,0-1 5,4-2-16,2-3 11,6-3-64,0-1-56,-5-2-190</inkml:trace>
  <inkml:trace contextRef="#ctx0" brushRef="#br0" timeOffset="174537.1562">10779 5371 98,'0'0'50,"0"0"-5,0 0-35,0 0-7,0 0 20,0 0 3,50 0 20,-34 0-29,0-1 12,2-4 2,3-1-26,-5 1 16,4 0-10,-3-2-5,-3 3 1,1-1-3,-3 0-3,-2 1 3,2 0 1,-6 1-5,2-2 0,-2 2 4,-5-3 5,1 1 21,-2 0 29,0-1-23,0-2-29,0 2-2,-6 0-5,-5 1 3,-5 2-10,1 3 7,-5 0 0,2 0 0,-1 0-5,1 0 4,3 3 1,-1 5-10,4 2 10,1 6 0,3 0 0,2 2 0,3-1-14,1-2 12,2-2 2,0 1-1,0 0-7,0-3 8,0 2 0,6-5-3,3 3 3,1-2 0,1-2 0,1-2-2,-2 0-9,2-2 11,0-2-23,0 1 14,1-2-23,1 0-21,-2 0-44,3 0-83</inkml:trace>
  <inkml:trace contextRef="#ctx0" brushRef="#br0" timeOffset="175612.1494">11416 5287 120,'0'0'141,"0"0"-75,0 0 3,0 0 14,0 0-54,0 0 16,-64-10-26,50 10-12,-2 0-7,-5 2 2,2 9-2,-1 4 4,1-2-2,4 5-4,0 2 2,4 1-2,3 2-7,3-1 12,4-4-3,1-1 0,0-4-5,4 0 5,8-3-13,3-2-19,1-7 11,-1-1 11,3 0 10,-1 0 9,-1-11-3,2-4 5,-3-1-9,1-5 6,-5 0 9,-2-2-12,-2 0 7,-1 0 19,0-3-28,-6-1 21,3-3-7,-3 1-16,0-3 30,0 2-20,0 2-5,0 1 22,-5 3-27,-3 3 17,2 3-9,0 4-3,1 5 5,2 3-11,3 4 0,0 2 0,0 0-6,0 0 3,0 2-4,0 14-10,0 10 11,8 7 7,2 5-1,0 4 5,1 2-2,2-2-3,-2-3 0,2-5-1,5-4-10,0-6-21,2-6-13,-1-4-23,-1-5-40,4-3-14,0-6-121</inkml:trace>
  <inkml:trace contextRef="#ctx0" brushRef="#br0" timeOffset="177262.5773">12487 5267 343,'0'0'98,"0"0"-98,0 0-2,0 0-1,0 0 6,0 0 20,4 2 16,4-2-33,1 0 3,6 0-1,1 0-4,4-5 14,-1-5-13,2-4-2,0-3 10,-5-1-5,1-6-7,-5-1-1,-1-6-2,-3 0 2,0-1 0,-4-1 2,-2 3-8,-2 0 12,0 2-6,0 0 0,-3 4 6,-5 2-5,2 5 12,0 3-5,2 6 12,1 3-17,1 4-3,2 1 0,0 0 2,0 0-9,0 0 7,-1 10-11,1 16 4,0 7 4,0 6 2,0 4 1,0 4 0,1 1 0,8 1 1,-2-3-1,4-5 0,2-5 0,-2-6-1,1-3 1,3-4 0,-5-4 0,5-2 1,-3-3-1,2-6 0,2-1-2,-4-6-3,6-1 4,-3 0 1,-2-8 10,1-6-4,-4-1-4,-3-4 16,-4-2-16,-3-1-2,0-1 0,0-1-3,-4 3-1,-9 1-7,-1 4 11,3 4 0,0 4 3,5 4-3,3 2 0,1 1-2,2-1 2,0 2 1,0 0 1,0 0-4,0 0-19,0 0 6,11-1-2,6-4 17,3 0 7,1 0-7,-2 0 1,-5 4-3,-1 1 6,-7 0-9,3 3 1,-3 13-4,-3 6 8,-1 1 0,-2 1 3,0 0-2,4-4 1,0-4-2,4 0 0,-1-7-3,7-2 3,-1-4 0,6-3 0,1 0 24,2 0-13,4-13-9,-6-4 0,-1 1-2,-5-2 14,-5 3-14,-1 1 0,-5 2 5,0 4 1,-3 4-6,0 2 24,0 2 3,0 0-14,0 0-13,0 19-2,0 4-12,0 5 21,0 4-7,0 3 0,0 4 0,0 2 0,-8-1 2,-2 1-2,-8 3 2,-2 0 2,-3-4-7,-1-2 3,3-11 0,3-4 5,2-10-4,4-5 8,4-5-3,4-3 6,1 0-5,3-11-7,0-14 1,18-6-7,10-3 6,9-2 0,11 0-3,3-2 10,-2 3-17,5 0 0,-8 4-32,-7 4-25,-1 2-90,-13 4-198</inkml:trace>
  <inkml:trace contextRef="#ctx0" brushRef="#br0" timeOffset="179976.0759">15516 4849 214,'0'0'21,"0"0"12,0 0 1,0 0 32,0 0 5,0 0-34,0 0 0,-13-70 13,3 64-33,-3-1 6,-5 2-23,-1 2 1,-2 0-2,0 2 1,0 1 0,3 0-3,0 0 0,2 0-1,-1 11 1,2 3 3,-1 7 0,4 5-1,2 4 1,5 0-4,5-1-5,0 0 3,2-3 6,14 0 0,5-2-7,1-1 9,4-2-2,2-2 0,3 1 3,-1-1-8,0 0 5,0 0-7,-3-1-4,-5 2 14,-5-2-3,-5 0 0,-7-1-9,-3-2 6,-2-4 3,0 2 0,-13-5-7,-6 1 14,-4-2-7,-3-3 0,0-2 8,-1-2-8,3 0 0,-2 0 1,4-2-7,3-5-25,2 1-30,6-1-35,1 3-49</inkml:trace>
  <inkml:trace contextRef="#ctx0" brushRef="#br0" timeOffset="180464.1672">16152 4832 266,'0'0'47,"0"0"12,0 0 1,0 0-40,-83-45 44,67 45-45,-2 0-9,-3 0 11,-4 17-17,-4 8-4,1 8 0,4 7 4,2 2-10,2 0 6,7 0 0,4-3 11,5-4-2,4-5-9,0-3 0,3-6 4,10-2-16,4-3 12,5-4-10,6-5-2,3-3 14,5-4-4,3 0-31,3 0-105,-5-2-50</inkml:trace>
  <inkml:trace contextRef="#ctx0" brushRef="#br0" timeOffset="180830.1939">16226 4760 317,'0'0'139,"0"0"-102,0 0-37,0 0-8,0 0 6,0 0 0,15 73 2,-5-35 21,1 1-20,-4 0 15,-2-1-16,-1-3 9,-3-2-11,-1-3 3,0-4-1,0-2 9,0-6-9,0-3-7,2-6-29,-1-3-79,2-6-70</inkml:trace>
  <inkml:trace contextRef="#ctx0" brushRef="#br0" timeOffset="181280.8362">16329 4993 372,'0'0'146,"0"0"-125,0 0 8,0 0-29,0 0 0,0 0-3,46-31 11,-19 28-8,0 1 0,0 1 4,0 1-8,-2-2 4,-3-1-33,-4 0 9,-1-3-20,-7 0 0,-2-4 33,-4-4-31,-4-4 42,0-3 0,0-2 0,0 2 38,-7 2-17,2 2 24,1 5 11,1 4-26,0 4 28,-1 3-23,3 1 14,1 0-23,0 0-26,0 10-11,0 17-7,0 8 18,0 2-1,3 1 1,0-4 0,0 1 3,-3-3-3,0-1 0,0-2-2,0-2 9,0-1-19,-1-5 12,-4-2-53,3-2-7,2-8-61,0-5-56</inkml:trace>
  <inkml:trace contextRef="#ctx0" brushRef="#br0" timeOffset="181826.1578">16787 4766 314,'0'0'96,"0"0"-18,0 0-64,0 0-7,0 0-9,0 0 9,1 108 10,2-66 3,1-4-18,-3-1 33,1-3-22,-2-4 6,0-2-15,0 0 2,0-4-6,0-3 0,0-4 4,0-4-6,1-4 2,2-6-10,1-2-51,4-1-84,-1-5-21</inkml:trace>
  <inkml:trace contextRef="#ctx0" brushRef="#br0" timeOffset="182325.7085">16784 4769 281,'0'0'27,"0"0"20,0-86-18,9 62-6,6 4 31,-2 7-48,2 3 14,0 5-20,6 5 8,3 0-8,1 13 0,4 10 1,-4 3-3,-6 3 1,-5 3 1,-6 3-5,-8-4 6,0 1-3,-11-5 4,-11-6 8,-4-1-9,-4-5 8,2-4-9,2-6 0,7-3 2,7-2-5,4 0 6,4 0-3,4 0 17,0 0 8,0 0 19,0 0-44,7 3-22,16 9 22,10 5 0,1-1 4,2 2 6,-3-1 1,-2 1-17,-3 0 6,-4 0 0,-3 0 2,0 0-2,-6-2 0,-2 1 4,-4-3-4,-1-3-31,-1 2-18,-2-7-83,-4-3-90</inkml:trace>
  <inkml:trace contextRef="#ctx0" brushRef="#br0" timeOffset="183147.1495">17552 4674 182,'0'0'81,"0"0"14,0 0-27,0 0-32,0 0 9,0 0-37,-64-4 15,40 25 4,-1 7-26,0 8 20,2 6-11,4 4 7,4-4-3,4 0-14,7-4 0,4-5 0,0-2 6,11-2-5,9-2-1,7-3 15,0-4 14,3-6-24,-2-6 0,5-5-4,3-3-1,3 0 19,4-7-16,-3-10-3,-1-2 9,-3-6-4,-6-1-5,-7-5 0,-5 0 0,-7-2 10,-10-2-8,-1-1 2,0-2-4,-10-1 4,-11 0-4,-6 1 0,-1 4 1,-5 5-1,2 4 0,1 10-10,2 7-6,1 8-66,4 0-81,2 10-195</inkml:trace>
  <inkml:trace contextRef="#ctx0" brushRef="#br0" timeOffset="183679.0914">17538 4486 268,'0'0'245,"0"0"-156,0 0-40,0 0-11,0 0 10,0 0-44,0-14 2,0 14-6,0 0-32,2 0-30,3 0-98,-1 4-20,4 0-32</inkml:trace>
  <inkml:trace contextRef="#ctx0" brushRef="#br0" timeOffset="183890.0775">17855 4498 238,'0'0'222,"0"0"-131,0 0-33,0 0-33,0 0-23,0 0-4,0-16-8,0 16-118,0 0-177</inkml:trace>
  <inkml:trace contextRef="#ctx0" brushRef="#br0" timeOffset="184897.1711">18264 4644 299,'0'0'82,"0"0"-30,0 0 10,0 0-62,0 0-27,0 0 26,0 42 1,0-13 3,-2 4 21,-2 1-12,-2 2 8,-1 2-20,-1-5 0,2-1 14,0-4-3,-3-2-11,6-3 0,2-3-43,1-6-55,0-5-39,0-6-125</inkml:trace>
  <inkml:trace contextRef="#ctx0" brushRef="#br0" timeOffset="185309.1605">18054 4584 308,'0'0'36,"0"0"27,0 0-18,0 0-9,0 0 25,0 0-29,50-76-32,-17 84-2,4 19-2,11 8 1,-3 5 3,2-1 2,-2 1 0,-2-3 2,-4-2-3,-7-2-1,-7-3 0,-13 0-5,-9-3-1,-3 0 2,-7-4 4,-17-2 0,-6-3 6,-4-3-4,-4-1 7,-1-2-7,-2-2 3,5-3-5,2-3-24,5-3-4,5 1-65,6-2-63,4 0-113</inkml:trace>
  <inkml:trace contextRef="#ctx0" brushRef="#br0" timeOffset="185763.5744">18681 4605 213,'0'0'43,"0"0"-37,0 0 18,0 0 8,0 0-4,0 0 21,36-18-34,-20 18-4,7 0 4,6 0-11,5 0-1,2 0-3,0 0-6,-6 0-8,-5 0-85,-7 0-30</inkml:trace>
  <inkml:trace contextRef="#ctx0" brushRef="#br0" timeOffset="186027.5917">18883 4605 122,'0'0'86,"0"0"-12,0 0-12,-33 87 8,29-54-30,1 0-19,1 1 15,2-3-29,0-1-4,0-1 10,0-2-8,0 0-4,0-3-1,-1 0 2,-4-1 0,-5-5-2,-1-2-38,-2-4-34,0-3-86,-1-3-118</inkml:trace>
  <inkml:trace contextRef="#ctx0" brushRef="#br0" timeOffset="186219.1661">18733 5071 245,'0'0'210,"0"0"-102,0 0-8,0 0-38,0 0-23,0 0-38,11-1 1,13-2-2,8-2 0,5 4 12,-1-2-27,-5 3 1,-4 0-28,-5 0 3,-1 0-49,-2 0 6,0 0-49,-3 0-45</inkml:trace>
  <inkml:trace contextRef="#ctx0" brushRef="#br0" timeOffset="186895.1618">19155 4579 266,'0'0'173,"0"0"-106,0 0-38,0 0-29,0 0-4,0 0-16,10 56 20,-3-18 4,-4 2 10,-3 4 11,0-4 3,0 1-17,0-6 3,0-5-14,0-3 4,0-1-1,0-4-2,0-4-1,0-3 5,0-4-5,-1-7-25,1-2-28,0-2-37,0 0 9,0-19-223</inkml:trace>
  <inkml:trace contextRef="#ctx0" brushRef="#br0" timeOffset="187317.6955">19177 4706 197,'0'0'71,"0"0"36,0 0-55,0-83-9,0 73 8,1 2 4,-1 6-20,2 2-30,2 0-5,4 13-8,8 13-8,4 10 16,2 6 1,2-1 5,3 2-5,-1-4 8,2-6-14,6-2 5,-7-7 0,1-3 12,-4-7-12,-3-7 0,-5-2 0,1-5 12,-2 0-12,-2-1 1,-1-14-1,0-3 21,-5-5-11,-2-3 22,-4-2-13,-1-4-15,0-4 5,0 0-8,-1-2 6,-5 1 23,-4-1-29,4 2-1,1 6 0,2 7 0,0 8-1,3 11-23,0 4-27,0 0-21,-2 0-161,-1 2-149</inkml:trace>
  <inkml:trace contextRef="#ctx0" brushRef="#br0" timeOffset="188398.2787">20144 4581 113,'0'0'98,"0"0"-11,0 0-23,0 0 20,0 0-31,0 0-4,-48-59-46,29 59 1,-2 0-8,0 0 6,-5 6-2,0 8 0,-3 2-2,1 7 2,0 5 0,-2 2 2,2 4-2,2 0 0,5 1 0,6-2-2,8-1-4,7-3-3,0-1 8,0-4 1,9 1 25,7-4-24,4-3 8,2-4 3,3-7-9,4-2 23,-3-5-23,3 0-2,-5 0 4,-3-13-5,-8-1-3,-7-4 0,-6 0-9,0-2 11,-3-2-23,-9-1 5,5 1 9,2 2-4,4 4 14,1 5 0,0 3 2,0 3 10,1 0 3,11 3-12,7 2-6,5 0 2,3 0 1,0 8 0,0 5-1,-2 5-2,-5 2 3,-4 3 0,-6-1-4,-4 2 5,-1 0-1,-5 1 0,0-3 10,0-1-21,0-1 11,0-5-28,0-5-10,0-5-116,4-5-106</inkml:trace>
  <inkml:trace contextRef="#ctx0" brushRef="#br0" timeOffset="188975.1779">20509 4465 413,'0'0'81,"0"0"-16,0 0-37,0 0-19,0 0-18,0 0 2,-4 68 7,4-25 30,0 1-25,0-4 3,0-2-4,0-2 18,0-1-23,0 0 1,0-4 0,0-2 0,0-2 8,-5-6-8,1-6 0,0-3-54,1-6 12,3-4-56,0-2-108</inkml:trace>
  <inkml:trace contextRef="#ctx0" brushRef="#br0" timeOffset="189262.9556">20460 4462 173,'0'0'88,"0"0"19,0 0-43,0 0-22,46-80 10,-25 65-49,3 1 10,6 7-13,1-2 10,2 3-13,-3 4 3,0 2 0,-3 0-5,-2 0-12,-6 3-21,-4 7-35,-9 1-61,-6 7 13</inkml:trace>
  <inkml:trace contextRef="#ctx0" brushRef="#br0" timeOffset="189507.9407">20478 4656 62,'0'0'154,"0"0"-52,0 0-25,0 0-32,0 0-22,0 0-7,42 0 13,-15 1-25,-2 4-3,0 0-1,0-1 0,-6 2 0,-2 0-26,-8 2-67,-9 0-50</inkml:trace>
  <inkml:trace contextRef="#ctx0" brushRef="#br0" timeOffset="189719.9544">20424 4977 136,'0'0'21,"0"0"91,0 0-64,103 0 6,-63 0-24,2 0-18,3-5 11,-5 3-20,-5 1 3,-6 1-6,-3 0-23,-4-2-117</inkml:trace>
  <inkml:trace contextRef="#ctx0" brushRef="#br0" timeOffset="190322.1767">21112 4461 72,'0'0'391,"0"0"-378,0 0-2,0 0-13,4 79 2,-4-43 0,0-1 16,0-2-8,0-1-4,0-4 2,5-1 1,-1-3-7,3-3 0,-3-1-2,-1-4-8,-1 0 3,-2-6 1,2-2-17,-2-5-129,0-3-67</inkml:trace>
  <inkml:trace contextRef="#ctx0" brushRef="#br0" timeOffset="190797.1651">21121 4526 229,'0'0'92,"0"0"-23,0-106-5,11 71 16,5 6-42,0 5 3,4 8-27,-2 7-10,-1 5-7,1 4 3,-1 0-4,-1 1 4,-1 15 0,-2 6 0,-2 6-2,-7 4-5,-4 4 7,0 0-13,-15-3-16,-10-3 4,-8-4-12,-5-4 11,3-5 1,6-6-5,10-7 28,9-1 1,7-3 1,3 0 6,0 0 11,0 0 41,3 0 10,16 3-65,10 3 4,7 2 20,3 0-25,1 2 27,0 2-29,-4 1 1,0 4 2,-2 1-1,-3 1-4,-2 2 2,-5 3-41,-4-1 8,-3 0-12,-4-2 27,-2-3-63,-2-2-60,-1-5-37</inkml:trace>
  <inkml:trace contextRef="#ctx0" brushRef="#br0" timeOffset="194391.1618">22722 4381 250,'0'0'96,"0"0"-5,0 0-50,0 0 15,0 0-50,0 0-6,0 0-8,-3 52-3,3-16 11,0 3 6,0 0 6,0 1 9,0-1-9,0-3 2,-2 0-11,-3-3 2,0-1-5,2-3 0,3-4 0,0-6-5,0-3-31,0-7-23,0-5-54,6-4-100</inkml:trace>
  <inkml:trace contextRef="#ctx0" brushRef="#br0" timeOffset="194693.1471">22735 4374 41,'0'0'164,"0"0"-128,0 0-7,0 0-12,88-63 2,-59 56 7,0 1-18,1 1-3,0 5-5,-2 0-1,-2 0-5,-5 0-27,-6 6-72,-9 5-67</inkml:trace>
  <inkml:trace contextRef="#ctx0" brushRef="#br0" timeOffset="194950.1717">22707 4608 151,'0'0'106,"0"0"-76,0 0 26,0 0-24,0 0-1,82 5 10,-51-5-22,4 0-5,-1 0-12,-3 0 2,-4 5-4,-8 4-50,-10 3-84,-9 4-52</inkml:trace>
  <inkml:trace contextRef="#ctx0" brushRef="#br0" timeOffset="195163.1577">22674 4882 99,'0'0'31,"0"0"20,0 0 25,0 0-13,110 15-23,-71-15 0,0 0-17,0 0-14,0 0 4,-4 0-13,-2 0-25,-6-3-90</inkml:trace>
  <inkml:trace contextRef="#ctx0" brushRef="#br0" timeOffset="195870.2159">23440 4353 207,'0'0'117,"0"0"-83,0 0 5,0 0 18,0 0-30,0 0 16,-66-50-20,47 50-16,-4 0 1,-4 16-7,-1 15-1,-1 8 0,1 8 3,6 3-3,4 0 0,6-2 1,9-3 11,3-6-9,5-1-3,18-7 0,7 0-19,2-6 19,0-6 0,3-6 9,5-10 7,3-3-7,5 0 2,-3-14-8,-6-6 2,-10-1 4,-8-2-9,-10-3 3,-7-1-9,-4-3-3,0-2 9,-10-3-3,-11-1-5,-5 1 5,-4 3-7,-1 1-34,0 7-33,-2 5-92</inkml:trace>
  <inkml:trace contextRef="#ctx0" brushRef="#br0" timeOffset="196175.3823">23261 4534 186,'0'0'25,"0"0"-19,0 0 34,0 0-15,0 0 6,88 61-2,-65-30-13,3 0 45,-4 1-47,2 1-10,0-1 2,-2-2-2,3 0-4,-5-4 0,-1-4 11,-2-5-9,-1-5-2,-2-6-66,-1-6-41,-4 0-180</inkml:trace>
  <inkml:trace contextRef="#ctx0" brushRef="#br0" timeOffset="196903.1766">23771 4399 436,'0'0'83,"0"0"-83,0 0-7,0 0-5,1 90 23,-1-51-11,0-2 14,3-2 2,5-4-1,2-5-9,2-2-6,3 1 0,3-4-14,1-3 14,1-6 0,0-4 8,6-5 4,1-3-6,1 0 3,2-16-5,-5-6 15,-1-4-23,-3-2 4,-6-3 0,-3-1 9,-6-3-9,-2-1 0,-2-1 0,-2 0 10,0 4-11,0 4 1,0 7-14,-3 9 4,1 6-74,1 7-60,-1 0-120</inkml:trace>
  <inkml:trace contextRef="#ctx0" brushRef="#br0" timeOffset="197276.1688">24472 4378 314,'0'0'129,"0"0"-70,0 0-59,0 0 0,0 0-6,-43 101 6,20-52 0,5 2 0,1-3 2,4-2 3,3-7-3,-2-3-2,3-3 0,-1-4 15,-2-4-17,4-7 2,4-6-12,2-4 1,2-8-113,0 0-48,0-5 35</inkml:trace>
  <inkml:trace contextRef="#ctx0" brushRef="#br0" timeOffset="197577.1739">24469 4345 144,'0'0'95,"0"0"-21,0 0-6,0 0-29,0 0-10,0 0-11,54-55-17,-35 79-1,2 14 0,-3 13-6,0 4 6,-5 0 20,-1-4-14,-3-9 25,-3-4-29,-3-6 5,0-6-7,0 1 13,0-5-13,1-4 0,-1-5 1,-1-3-14,-1-5 4,-1-2-23,0-3-26,0 0-84,0-1-1</inkml:trace>
  <inkml:trace contextRef="#ctx0" brushRef="#br0" timeOffset="197776.1586">24508 4635 364,'0'0'155,"0"0"-155,0 0 1,0 0-13,0 0 17,0 0-5,91 0 0,-63 0-8,-4 0-58,-2 0-92</inkml:trace>
  <inkml:trace contextRef="#ctx0" brushRef="#br0" timeOffset="198642.9885">24718 4307 141,'0'0'88,"0"0"-46,0 0-7,79-17 36,-41 16-6,3-1-5,3 0-3,2-2-5,-6 1-45,-3 1-4,-1 2-1,-7 0-2,-4 0-16,-10 0-80,-11 5-88,-4 1-64</inkml:trace>
  <inkml:trace contextRef="#ctx0" brushRef="#br0" timeOffset="198940.1731">24981 4307 250,'0'0'55,"0"0"-48,0 0-4,0 0 58,-14 84-18,11-52 12,2-4-9,1 1-6,0-2-18,0 0-21,0-1 16,0-4-17,0 1 1,0 1 4,0 3-5,0 0 0,0 0-9,0-1-11,0-5-33,6-3-37,3-6-31,1-5-57</inkml:trace>
  <inkml:trace contextRef="#ctx0" brushRef="#br0" timeOffset="199477.1736">25442 4319 343,'0'0'81,"0"0"-42,0 0-34,0 0 1,0 0 5,92-5-11,-54 5 6,-1 0-6,-3 0 1,-6 0-2,-10 0-73,-6 0-104</inkml:trace>
  <inkml:trace contextRef="#ctx0" brushRef="#br0" timeOffset="199726.9105">25559 4334 195,'0'0'31,"0"0"1,0 0 18,-35 99 14,27-66-22,2-1-26,2-1 7,4 0-14,-2-1-6,2-3 11,-3 1-13,-1 4 1,-2-2 4,-3-1 1,-1 0-6,2-5-1,-1-3-48,2-5-67,4-7-170</inkml:trace>
  <inkml:trace contextRef="#ctx0" brushRef="#br0" timeOffset="199930.8969">25434 4811 321,'0'0'215,"0"0"-156,0 0-24,0 0-12,0 0-19,0 0-1,73-24 4,-35 23-3,5 1-5,-3 0 1,5 0-19,-5 0-11,-2 0-39,-3 0-60,-3 0-114</inkml:trace>
  <inkml:trace contextRef="#ctx0" brushRef="#br0" timeOffset="200354.8705">26086 4299 327,'0'0'71,"0"0"-53,0 0-12,-85 57-1,60-13 14,4 4 24,2 1 17,5-7-41,5-3-12,8-4-3,1-3-4,0-1 7,13-8-5,5-2-2,6-7 35,7-9-34,11-5 20,4 0 11,3-8-12,-2-11 6,-7-5-17,-4-5 5,-11-1-4,-5-4-9,-10-3 0,-10-5-1,0-2-9,-9 2 9,-15 0-39,-2 6-22,-3 11-46,0 8-91</inkml:trace>
  <inkml:trace contextRef="#ctx0" brushRef="#br0" timeOffset="201143.8212">26497 4320 193,'0'0'231,"0"0"-168,0 0-58,0 0-5,0 0-7,0 0 0,0 113 7,0-70 0,0 0 1,0-4 2,-5-1-4,-1-2 1,-2-3 0,2-4 6,-2-3-4,2-4-2,1-6 2,2-5 5,3-7-7,0-2 0,0-2 4,0 0 14,0-4-18,0-16-9,6-7-21,6-5-4,1-1 1,0-2-25,-5 2-34,-2-1 56,-3-2 11,0-1 25,-1 1 4,-1 3 39,-1 3 18,0 6 24,0 6-7,0 9 3,2 3-44,-2 5-15,0 1-8,3 0-14,3 13-6,4 15-14,1 13 20,-1 6-1,2 1 8,-4-1-7,2-3 1,0-5-1,1-6 0,1-6-1,1-6 8,-2-5-11,2-5 6,-2-5-2,2-3 0,5-3 3,0 0-3,1-6 0,0-14 2,-2-4 4,-1-4-2,-1-4-5,-4-1 1,-2-3-14,-3-2 11,-5 2 2,-1 1 1,0 1-3,0 1 3,-7 4 0,1 0 0,1 7-31,4 5-53,1 5-157</inkml:trace>
  <inkml:trace contextRef="#ctx0" brushRef="#br0" timeOffset="204018.3393">18844 5476 117,'0'0'151,"0"0"-93,0 0-21,0 0 23,0 0-17,0 0 5,0 0-14,0-1-31,0 1 0,0 1-3,0 16 0,0 9-6,0 5 5,0 6 1,0 6 0,0 1-1,0 5-3,-7 2 7,-2 5-3,3 1 25,0-1-21,4 0 9,2-7-13,0-2 2,0-5-2,6-2 1,2-4 1,1-4 5,-5-1-2,1-7-6,-5-2 1,0-5 0,0-4-9,0-4-4,0-2-49,0-7-17,0 0-55,0 0-63</inkml:trace>
  <inkml:trace contextRef="#ctx0" brushRef="#br0" timeOffset="205765.872">18646 6211 61,'0'0'144,"0"0"-55,0 0-27,0 0 5,0 0-55,0 0-5,0 0-14,15 45 12,-5-13-5,5 2 3,0-1 1,0-2 10,0-6-6,1-1-2,-2-4 24,2-2-28,-1-3 11,1-5-8,-2-1-2,2-3 15,-2-6-5,0 0 3,2 0 18,-2-7-22,1-12 15,3-9-22,0-2-3,3-5 10,3-1-7,-3 2-5,0 1 1,-5 1 0,-4 5-2,-3 3-21,0 6-40,-6 6-41,-3 7-121</inkml:trace>
  <inkml:trace contextRef="#ctx0" brushRef="#br0" timeOffset="208067.1828">14901 8294 204,'0'0'101,"0"0"-99,0 0 19,0 0-19,0 0 20,0 0 4,0 2-15,0-2 4,6 0-10,0 0 8,3 0 12,1 0-20,2 0 12,5-8-17,-1-2 4,2-4-3,-1-3-1,2-1-2,-7 0-7,-2 1-24,-4 4 32,-6 1-4,0 5 5,0 4 22,0 1 13,0 2 0,-4 0-26,-5 3-6,-3 15-4,1 7 1,7 1 0,2 3 2,2 1 3,0 2 5,6-1-10,8-4 4,1-3-6,0-3 2,1-3 0,-1-4-10,1-2-12,1-6-24,-1-6-65,-2 0-137</inkml:trace>
  <inkml:trace contextRef="#ctx0" brushRef="#br0" timeOffset="208294.956">14967 8005 73,'0'0'368,"0"0"-324,0 0-15,0 0-24,0 0-8,0 0 3,-9-37-22,9 50-133,0 6-2</inkml:trace>
  <inkml:trace contextRef="#ctx0" brushRef="#br0" timeOffset="209550.1846">15438 8184 238,'0'0'83,"0"0"-83,0 0 5,0 0 13,0 0-13,0 0 14,0 0-19,10 2 1,4-2 13,2-2 7,-2-9-9,5 0 11,1-7-10,1-2-11,-2-3-2,-6-2 0,-4-2 9,-1-4-9,-7-2 0,-1-1 4,0 1-2,0-1-2,0 3-4,-7 4 4,-1 3 14,2 4 2,2 6 31,-2 6-15,0 3-18,3 4 8,2 1 6,1 0-25,0 0-2,0 9-1,0 13-8,0 13-2,0 13 10,0 12 0,0 8 0,0 3 6,0-7-9,0-5 3,0-7 0,0-8 5,0-4 1,3-6-12,0-4 4,2-5 2,-2-7 1,-1-7-1,-2-3 0,3-5-1,0-3-18,3 0 19,3-21-3,4-11 12,-1-7-19,4-1 10,0 2-6,0 6 2,-1 8-11,-2 6 12,-1 8-4,0 3 3,-1 6-4,1 1 4,2 0 4,4 14 0,0 4-3,-3 3 2,0-2 1,-3 4 0,1-4 14,-1 1-14,5-3 0,-1-5-6,5-3-16,4-7 0,2-2-97,-3 0-181</inkml:trace>
  <inkml:trace contextRef="#ctx0" brushRef="#br0" timeOffset="210111.1805">15467 7859 149,'0'0'103,"0"0"-42,0 0-41,0 0-2,0 0-1,0 0-13,22-6 18,3 6-1,3 0-19,8 0 27,6 0-25,6 0 4,1 0-4,0 0-1,-10 0-6,-6 3 2,-14 6-51,-8 0-46,-11 1-65</inkml:trace>
  <inkml:trace contextRef="#ctx0" brushRef="#br0" timeOffset="212775.2506">16688 8094 97,'0'0'88,"0"0"-31,0 0-29,0 0 16,0 0-15,0 0-13,-67-74 20,59 68-4,1 3 4,1 2-7,-1 1-28,-5 0-2,-1 1 0,-7 14 1,4 5-3,-2 4 3,6 0 0,-1 5-1,4 2 3,1 1-10,3-1 6,4-2 2,1-5-1,0-2 1,0-2-4,6-5-7,6-1-10,1-8 16,1-5 3,5-1 4,2 0 13,3-13-7,1-5 2,1-5 3,-4-4-7,-4-1-8,1-6 2,-4-2 0,-1-3 14,-5-2-14,-5-4 0,-1-3 11,-1 0-10,-2 0 17,0 7 14,0 3-13,0 7 28,0 8-25,0 8 0,0 8 20,0 5-26,0 2-5,0 0-11,0 4-16,-5 22 15,-2 18 1,-4 16 1,2 13 0,5 2 3,2-5-4,2-6 0,0-12 1,8-8-9,8-3-8,1-7-55,5-5-46,-1-5-110</inkml:trace>
  <inkml:trace contextRef="#ctx0" brushRef="#br0" timeOffset="213217.1845">16253 8574 249,'0'0'134,"0"0"-130,0 0-4,0 0 30,91 6-6,-57-1-9,8-1 25,8 1-25,7 0 1,6 2-4,4-4 1,6-2 12,5-1-20,1 0 7,-8 0-12,-11 0 0,-15 0-15,-15 0-70,-11 0-39,-13 0-48</inkml:trace>
  <inkml:trace contextRef="#ctx0" brushRef="#br0" timeOffset="214424.1861">16472 9029 147,'0'0'41,"0"0"-24,0 0 4,0 0-17,0 0 7,0 0-11,-66-8 2,52 14 7,2 5-9,-2 1 0,2 3 11,-1 4-8,1 6 27,1 1-19,2 3 7,4 0 9,3-1-11,2-2 1,0-2 2,0-7-16,12-2-6,1-8 3,5-1 0,2-4 20,2-2-17,3 0 18,4-15-10,-1-6-8,-1-5-2,-4-5-1,-4-3-3,-2-2 3,-7-3 1,-3 1 3,-4-1-4,-3-2 9,0 0-9,0-2 34,0 3-11,0-1-3,0 3-9,0 7 14,0 3 9,0 10-13,0 8 25,0 7-19,0 3-17,0 0 3,0 0-13,-3 13-12,-1 20 12,-1 16-9,0 7 9,5 4 0,0-4 0,0-7 0,7-5 4,5-7-4,2-4 0,1-4-10,3-5-7,-3-4-33,6-10-68,0-7-14,2-3-137</inkml:trace>
  <inkml:trace contextRef="#ctx0" brushRef="#br0" timeOffset="214837.2104">16980 8781 16,'0'0'316,"0"0"-233,0 0-32,0 0 15,0 0-33,0 0-30,0 14-3,0 18-3,0 10 0,0 2 6,-5 1 6,0-5 10,2-2-15,3-3-2,0-5 8,0-1 1,0-4-21,9-1 10,5-3 0,-4-1 0,2-7 0,2-5-2,2-6-2,3-2-44,2 0 0,-1-4-10,1-10-79,-4-8-51</inkml:trace>
  <inkml:trace contextRef="#ctx0" brushRef="#br0" timeOffset="215121.1858">16708 8957 178,'0'0'187,"0"0"-163,0 0-4,0 0 13,79-7 37,-32 7-10,6 0-39,4-3 10,-2 0-31,-2-1 12,-5 1-11,-3-2-1,-8 4-12,-8-1-46,-10 0-96,-7 1-3</inkml:trace>
  <inkml:trace contextRef="#ctx0" brushRef="#br0" timeOffset="216238.1863">17378 7722 211,'0'0'74,"0"0"6,0 0-10,0 0 24,0 0-38,0 0-17,0-11-31,0 11-6,0 0-4,0 7-12,0 14 14,0 7-9,0 10 13,0 4-4,0 11 0,0 5 9,0 2-13,-3-2 4,0-5 0,1-7 9,2 1-5,0-1-4,0 1 0,-1-2 6,-1-6-6,1-4 0,1-5 6,0-7-19,0-5-7,0-10-89,7-8-130</inkml:trace>
  <inkml:trace contextRef="#ctx0" brushRef="#br0" timeOffset="216951.6726">17734 7827 212,'0'0'76,"0"0"-18,0 0-33,0 0-7,0 0-10,0 0-4,-36 98 27,36-55-16,0 3-1,0-3 17,11-3-21,7-6 7,0-6-17,4-6-6,0-4 6,3-6 0,1-6 5,4-4 13,3-2-9,0 0 0,0-14-8,-2-4 10,-4-4-11,-6-4 6,-2-4-5,-9-3 0,-2-4 5,-3-3-6,-4 1 5,-1-3-5,0 3 0,0 2-2,0 6-8,0 7-57,0 7-84,0 10-123</inkml:trace>
  <inkml:trace contextRef="#ctx0" brushRef="#br0" timeOffset="217540.188">17897 7912 205,'0'0'103,"0"0"-43,0 0-28,0 0 29,0 0-22,0 0 1,0-28-40,0 45-24,0 16 24,0 14 6,0 7 0,0 3 21,0-2-13,0-6-3,-3-3 3,0-7-7,-2-2-1,4 1-6,-4-2 0,1-3 4,1-4 0,-1-5-4,1-3 0,1-5-7,1-7 6,1-2-60,0-7-71,0 0-101</inkml:trace>
  <inkml:trace contextRef="#ctx0" brushRef="#br0" timeOffset="221865.424">18337 7907 92,'0'0'133,"0"0"-91,0 0-26,0 0 16,0 0-32,0 0 2,0 0-2,15 0 11,-5 5 16,5 1 2,-1 3-18,3 0 3,3 3-14,4 0 8,1 2 1,4 1-8,0 1 2,0-1-3,-3 2 0,-1-2-3,-3-3 2,-3 0-1,-2-3 2,-1 0 3,-5-5-2,-1 1-1,-4-2 2,-3 0-4,0 0 1,-3 0-11,0 0 6,0 5 12,0 0-4,-2 5 3,-7 2-3,-5 1 6,-2 0-8,-3 4-2,-3 0 2,-2 1 20,-2 0-7,-2 0-3,0 0-4,-2 0-5,3 0-1,0-1-8,4-2-48,4-3-93</inkml:trace>
  <inkml:trace contextRef="#ctx0" brushRef="#br0" timeOffset="223791.1908">19222 7975 161,'0'0'23,"0"0"-8,0 0 25,105-12 4,-63 6-10,0 0-32,0 3 11,-5 0-12,-4 0 9,-8 3-15,-6 0 5,-9 0-56,-10 0-67,0 3-36</inkml:trace>
  <inkml:trace contextRef="#ctx0" brushRef="#br0" timeOffset="224063.1748">19308 8160 176,'0'0'35,"0"0"46,81 0-21,-46 0-27,7-6-18,-3-4 13,0 2-24,-8 2-1,-7 2-3,-6 1-103,-7-1-95</inkml:trace>
  <inkml:trace contextRef="#ctx0" brushRef="#br0" timeOffset="224782.625">20251 7618 192,'0'0'141,"0"0"-73,0 0 6,0 0 11,0 0-34,0 0-17,0-5-34,0 10-9,0 20-12,0 7 21,0 11 15,0 2-14,0-2 18,0-1-4,1-2-10,3-3-5,-1-2 0,0 1 4,-2-3-4,-1-3 0,0-2 0,0-9 0,0-6-95,0-6-37,6-7-141</inkml:trace>
  <inkml:trace contextRef="#ctx0" brushRef="#br0" timeOffset="225255.1921">20271 7874 229,'0'0'75,"0"0"-36,0 0-23,0 0 3,0 0-13,0 0 1,65-26-9,-42 26 2,-1 0 0,-1 0 6,0 0-4,1 0-2,-4 0 0,1 0 6,1-3-7,-10-2 1,2-5 0,-5 0 14,-3-5-11,-3-2-2,-1-3 3,0 1 7,-1 1-11,-7 1 8,1 4 7,2 2 40,2 7-9,2 1-8,1 3 8,0 0-44,0 0-2,0 6-3,0 18-22,0 8 21,0 7 7,0 1-3,1 1 1,2-1 4,-1 3-9,1-2 4,-2-1 0,2-4 3,0-3 0,-2-4-6,1-6-43,1-5-90,2-10-68</inkml:trace>
  <inkml:trace contextRef="#ctx0" brushRef="#br0" timeOffset="226680.2229">20939 7506 188,'0'0'68,"0"0"1,0 0-2,0 0 4,0 0-69,0 0-2,0 0-10,0 55 10,0-14 23,-5 5-8,1 6 5,-2 0 22,0 1-31,3-2 5,0 3-16,2 4 10,-1-3-3,-1 1-4,0-8-2,0-6-1,1-3 11,1-4-11,-3-8 0,4-6-10,0-5 7,0-6-92,9-9-90,9-1-117</inkml:trace>
  <inkml:trace contextRef="#ctx0" brushRef="#br0" timeOffset="227394.1896">21288 7653 237,'0'0'118,"0"0"-89,0 0-25,0 0 12,0 0-14,0 0 22,-18 89-13,18-56 29,0-2-27,2 1 8,7-4-12,3 1-9,4-2-6,5-3 6,1-2 13,4-9 8,2-5-20,2-7 12,0-1 2,1 0-9,-1-18-6,-3-3 7,-4-3-5,-3-3 17,-4 0-17,-5-2 2,-5-1-4,-3 1-7,-3 2-35,0 3 1,0 6 9,0 3-31,-2 4-53,-5 4-160</inkml:trace>
  <inkml:trace contextRef="#ctx0" brushRef="#br0" timeOffset="227860.2006">21409 7775 211,'0'0'112,"0"0"-57,0 0 19,0 0-48,0 0-25,0 0-2,8 28-4,-4 1 5,-3 7 29,1 5-7,-2 3 3,0 2-25,0-4 10,0-3-4,0-4-4,0-9 0,0-1 3,0-5-4,0-5-2,0-4-15,0-4-74,4-7-76</inkml:trace>
  <inkml:trace contextRef="#ctx0" brushRef="#br0" timeOffset="228532.1979">21759 7799 151,'0'0'270,"0"0"-225,0 0-43,0 0 37,0 0 10,0 0-28,3-5-19,2 5-2,1 0 0,2 0-6,5 5 14,0 2-8,3 4 0,4 1 11,1 0-14,0 3 3,1 2 0,2-4 0,0-1 10,0 0-10,-3-6 0,-2 3 0,2 0-9,0-1 12,3 1-3,0-5 16,-4-1-2,-8-1-10,-5-2-4,-7 0-5,0 1-2,0 2 7,0 7 0,0 3 6,-7 5 7,-7 2-13,-4 4 0,-5-2 10,-3 4-9,-4 0-1,-2-1 5,1 0-10,-2 0 10,3-2-5,5-4 0,4-1-48,3-2-6,5-2-72,2-5-184</inkml:trace>
  <inkml:trace contextRef="#ctx0" brushRef="#br0" timeOffset="233649.7139">14352 7548 151,'0'0'91,"0"0"-64,0 0 16,0 0 1,0 0-34,0 0 19,0 0-29,2-2 3,-2 2-7,1 0 1,-1 0 3,3 0 0,2 0 0,-4 0-4,1 0 4,2 6 0,-3 5-15,2 3 20,2 12-5,1 7 10,1 14 0,5 9 21,-1 10-7,-1 8-1,0 2 29,-2 1-19,0-4-5,2-7-15,-3-8-4,1-5 17,-1 0-21,-5-1 3,5 1-2,-4 0 4,0-2-10,0-1 0,0-4 8,-1 0-1,-2-4-7,0-2 2,0-4 1,0-6-1,0-5-2,0-7 0,0-3 1,0-5-5,0-3 4,0-2-41,0 0 18,0-4-24,0 1 19,0-1-23,-2-1-46,-1 0-39,0 0-64</inkml:trace>
  <inkml:trace contextRef="#ctx0" brushRef="#br0" timeOffset="235764.5808">14261 7514 87,'0'0'102,"0"0"-92,0 0 21,0 0-5,0 0 10,0 0-13,0-5-15,0 2 18,3-2-19,6 2-4,4-2 20,4 1-20,5 1-1,4-4 8,5 2-3,0 0-5,2-1 12,0 1-8,0 3 10,0-3-12,1 1-4,3 0 8,3 0-2,4 1-6,6 0 0,4-1 0,0 1 6,3-2-4,-1 2-2,4 0 0,-2 2 8,0 1-10,-1 0 2,-3 0 0,-1 0 0,-2 0 2,-1 0-2,0 0 0,8 0 7,6 0-8,4-5 1,0 2-4,1 1 0,1-2 4,5 1 0,5 0 0,2-1 2,-1 2-2,1-1 0,-7 3-2,-3 0-5,-4 0 7,-7 0 0,-5 0 1,-3 3 3,-6 2-7,1-2 3,-2-1-3,6 1-2,0-1-4,4 1 9,-1-3 0,-1 0-9,-2 0 8,3 0-4,4 0 5,6-5 0,8 0 0,5-1 0,7-1-1,4 1 7,4 1-7,1-2 1,-5 3 0,1-1-5,-2 3 10,-1-3-5,-1 2 0,-4 0 1,-4 0-3,-1 1 1,0-1 1,1 0-3,-1 0 3,0 2 0,-1-4 1,2 1 3,0-1-4,-6-4 0,3 2 0,1-3 0,-1 0 4,7-1-2,-1 1-4,-1-1 5,3 0-4,1 0 1,4-3-4,3 1 4,-1 1 0,-1-2 3,-1 2 6,0 3-6,-2-1 1,0 0-4,3 0 0,4-1 5,1 1-5,1-1 0,-2 1 1,-2-2 1,0 1-4,1 1 2,-1 2-1,-1 4-3,-1-2 6,-1 4-2,-1-4 0,-3 1 1,4 0-1,1-5 0,2 3 2,2-2-5,-1 1 3,-1 1 0,2-2 0,1 3 5,-3 2-8,-2-3 3,-6 6-5,-6 1-1,-4-2 3,-11 2 3,-8 0 0,-5 0 2,-7 0-3,-2 0 1,-7 0-2,-5 0-4,-5 0 6,-10 0 0,-5 0-3,-7 2-4,-1-2-13,0 0 4,0 0 16,0 1 28,0 3-28,0 0 0,0 3 4,-4 3 0,-2 1-4,-4 2 0,5 2 1,1 3 2,-1 4-3,2 7 0,-5 5-1,0 7 8,0 8-10,-1 1 5,-3 4-2,0 2 21,-1 2-18,-3-3 1,5-2 6,1 1-1,2 1-9,5 0 0,-1 2 3,1 0 20,3 1-14,0 3 0,0 4 18,0 0-21,0-2-5,0-3-1,0-4 5,0-3-3,0-2-2,1-2 0,-1 3-1,0-3 8,0 1-7,0 0 0,0-4 0,0-1 5,0-3-5,0-2 4,0-6-4,0-2 4,0-5-4,0-4 0,0-1 5,0-1-7,0-1 2,0-5 0,0 0 0,0-4 0,0-4-36,0-3-32,0-4-49,0 0-51</inkml:trace>
  <inkml:trace contextRef="#ctx0" brushRef="#br0" timeOffset="239142.3683">14495 8839 6,'0'0'93,"0"0"-58,0 0-8,0 0 18,0 0-16,0 0 12,0-6 3,0 4-43,-1 1 20,-2-1-13,0 2 24,3-1 16,-3-1-22,3 2 0,0-1-7,0 1-13,0 0-4,0 0-2,0 0 4,0 0-12,0 0-4,-2 0 10,-1 4 0,-1 9 4,-1 3 2,-1 4-4,-1 1 0,4 3-7,-1 1 18,1 3-11,1-3 0,1 2 1,1-1-1,-2-2 0,2 0 1,0 0-7,0-1 9,0-1-3,6 3 0,-4 3 0,-2-3 0,0 2-2,0-6 4,0-3-1,0-3 7,0-1-8,0 1 0,0 2 2,0-4-10,0 1 8,0 0 0,0-4 1,0 1 3,0-4-4,0-3 0,0-2-15,0-2-1,4 0 7,5 0 9,0 0 8,1 0-6,2 0-2,2 0 0,2 0-2,1 0 1,0 0-13,1 0 14,0 0-3,-3 0 6,3 0 1,0 0-4,4-2 0,4-1-2,2 1 2,2-3 0,-5 4 1,-5 1 3,-4 0-7,-5 0 3,-1 0-27,-3 0 23,1 0-5,0 3 5,-1 0 4,-3-2 1,2 3-1,-3-2 0,0 3-22,0-2 20,-3-2 1,2-1 1,-2 0 3,0 0 0,1 0-3,-1 2 0,2-2 3,-1 0-4,2 0 1,1 2 0,1 0 0,1-1 1,-1 1-1,-1-2 3,3 1-1,-1 1-2,3-2 0,4 2 0,3-2 6,3 0-4,2 0-2,0 0 5,0 1 1,-3 1-7,-2-1 1,-1 2 0,4 1 9,-2-1 2,2 1 2,0 0-12,1-1 5,4-1-6,1 2 0,3-4 1,-1 1 0,0 1 2,-3 0-3,0 1 0,0-1 3,-3 0-6,-5 1 3,0-1 0,1 2-9,-2-1 9,0 0 0,3 1 9,1-3-9,7-1-2,0 0 0,4 0 2,2 0 1,-1 0 8,0 0-8,-1 0-1,-2 0 0,4 0-5,1 0 5,1 0 0,3 0 1,5 0 0,1 0-1,3 0 0,2 0-1,0 0-1,-2-1 2,0-1 0,-1 2 0,1 0 3,-1 0-3,1 0 0,-1 0 7,3 0-9,0 0 2,1-2-2,2 1 2,2-4 0,6 2 4,2 0-9,1 0 14,1 2-13,-3 0 4,-4 1-2,1 0-4,3 0 10,1 0-4,3-2 2,2-1 3,1 1-10,0-1-1,-1 2 6,2-2 5,-2 1-5,0-2 0,-1 1-2,1-2 7,0 1-5,1 1 0,4-2-1,-1-1 1,1 0 4,-2 0-4,-1-3 0,-3 2 1,4-1-3,-2 0 2,-1 1 0,1 1-5,-5 0 5,-2-1 0,-3-1 5,0 2-5,-4 2 0,-1-3-4,-2 3 5,2-2-1,0 0 0,2 1 4,3-2-8,3 1 13,-1-1-14,-1 4 5,0-2 0,4-3-6,2 0 12,3-5-5,6 4-1,2 0 1,1-1-7,3 2 6,3-1 0,6 2-2,-3-1 2,6-1 0,0-1 6,0 3-1,5 0-10,-2 0-2,-2 2 7,1-3 7,-4-1-7,2 3 1,-2-2-5,-1 4 9,-1 2-6,-5 0 1,-1-1-4,-4 1 1,-1 1 6,-1-1 0,5 0-3,-1-2 3,-5 0-5,-4-4 2,-4 0-8,-1 1 5,-1-1 3,-1-1 0,-4 0 0,-3 2 3,-2-2-6,-5 1-5,-6 2-1,-4 0 9,-9 1 3,-5 2 0,-4-1-6,-9 3 8,1-1-9,-2 2 4,2-3 0,5 0 2,3-2-2,-2 0 0,1 0 1,-3 2 2,-2 0-5,2 1 2,-2-1 0,4 0 2,-2 2-2,3-2 0,0 2 3,-2-1 1,1 0-6,-1 1 4,3 1 2,0-2 3,-2 2-6,-2 0-1,-8 0 0,-8 0-19,-1 0-62,0 0-57,-20 0 38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54:16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18012 8452 0,'0'0'130,"0"0"-53,0 0-1,0 0-21,0 0 3,0 0-12,-5 0-14,5 0 16,0 0-25,0 0-12,0 0 5,0 0-11,0 0-5,5 0 0,11-1 2,7 1-11,6 0 15,4 0-6,2 0 0,-1 4 1,-3 2-1,-2 3 0,-4 4-4,-4 3 0,-2 0 4,1 4 0,-4 2-2,0 1 3,-1 3-3,-1 1 1,-2 0 1,1 1 3,-1-1-2,0 4-1,-3-3 1,-3 4 1,0 3-4,-3-2-1,-3 4-39,0 2 36,0 5-2,0 4 8,0 3-3,3 5 2,4 3 1,4 0 0,-4-1 0,3-2 1,-2-7 0,-3-2-1,-1-3 0,-4-4 7,0-1-14,0-1 7,-4 0-1,-9 1-1,-3-1 4,0-2 5,-1 0-7,4-1 1,0-4-5,2-2 4,2-4 0,-1-2-4,2-1 8,1-2-4,1-4 6,-1 0-2,2-4-5,2-2 1,0-1 0,0-1 0,0-1 0,0-1 0,-2 0 5,0-2 5,-4 0-10,-4-3 0,-3-1-68,1 0-94</inkml:trace>
  <inkml:trace contextRef="#ctx0" brushRef="#br0" timeOffset="816.5861">18088 9980 186,'0'0'57,"0"0"-30,0 0-1,0 0 15,0 0-22,0 0 6,3-4 17,-3 4-37,3 0 0,3 0-5,4 13-5,6 6 5,0 4 6,1 3 0,0-1 14,-1 1-13,1-2-4,-3-3 6,2 0-8,-2-3 13,0-1-14,1-2 0,-3-5 8,1-2-2,1-2-8,-1-2 2,3-4 0,3 0 12,3 0-5,6-12-3,5-6 7,4-6-6,5-4-5,3-4 0,-2-2 2,-1 3-5,-6 2 3,-7 4-10,-5 3-19,-7 4-49,-6 1-79</inkml:trace>
  <inkml:trace contextRef="#ctx0" brushRef="#br0" timeOffset="2390.9716">21352 8380 112,'0'0'39,"0"0"11,0 0 0,0 0-20,0 0 25,0 0-23,3 0-16,-3 0-3,0 0-13,0 0 0,0 10-5,-3 7 15,-7 2-8,-2 6-2,-3 2 3,0 1 11,-3 2-1,-3 2-12,2 3 6,-4-2-1,-2 1-6,-3 4 0,-3-2 2,-4 2 2,-4-2 5,3 0 4,0 3 7,-2 2-20,1-2 4,-4 5-4,-3-5 5,-1 1-3,-7 2 4,-3 2-5,-1 0 3,-2-2 0,4-2-4,-2 0 0,4-1 0,1-3-3,3-3 6,3-5-3,1 3 4,-1-4 1,0 0-8,2 0 3,-1-3 0,1-2-2,4 1 3,-1 0-1,-2 0 0,-1-1 8,-5 0-11,2 1 3,-2 1 0,0 2-3,-1 1 12,-3-1-7,6-2 21,5-5-20,10-4 10,9-5-13,7-1 6,7-7-10,4 1 4,1-3 0,1 0 7,1 2-2,1-2-5,-3 1 0,0 2 1,-4 0-7,-1 2 6,4-1-28,-1-2-3,4-1-38,1-1-3,0 0-18,0 0-60</inkml:trace>
  <inkml:trace contextRef="#ctx0" brushRef="#br0" timeOffset="2822.1788">19545 9688 151,'0'0'122,"0"0"-83,0 0-32,0 0 55,0 0-29,0 0-26,-16 18 2,1 2-5,-1 4-3,1 1 14,-2-1-9,7 1-7,-2-6 1,3 1 0,5-1-1,-1-1 1,5 2 0,0-2 4,0-2-1,9-1-5,9-3 2,3-1-3,7-3 3,4-4 6,4-4 18,2 0-2,1 0-17,-2-9-10,1-2-7,-7-1-56,-3 2-66</inkml:trace>
  <inkml:trace contextRef="#ctx0" brushRef="#br0" timeOffset="4105.9653">17746 10555 51,'0'0'104,"0"0"-48,0 0 28,0 0-35,0 0-1,0 0-23,2-9-7,-2 9 14,0 0-26,1 0-6,4 13-5,0 13 5,3 9 0,-2 5 27,-1 7-14,-1 4 14,-2 2-26,-2 3 4,0-4 3,0-1 2,0-2-14,0-6 4,0-1 0,0-3 5,0-1 1,0-3-6,0-4 1,0-2 7,0-5-15,0-6 7,0-3-9,0-4-35,0-4-55,2-4-59,0-3-100</inkml:trace>
  <inkml:trace contextRef="#ctx0" brushRef="#br0" timeOffset="5144.9744">18182 10573 223,'0'0'78,"0"0"-32,0 0-21,0 0 17,0 0-41,0 0 4,0 9-9,0 16 14,0 9-4,0 6 3,0 2-1,0 4 23,3-3-26,7-1 2,4-6-5,4-5 3,1-6-5,7-4 0,-1-7 1,5-4 45,1-5-23,5-5 0,1 0 19,5-3-40,-2-14 5,-2-1-7,-6-5 7,-2-2 5,-3-5-12,0-4 8,-2-3-4,-3 1 2,-5 0-11,-5 1 5,-6 1 0,-5 2-9,-1 3 6,0 8-17,-7 3 1,-5 7-83,-2 3-13,0 2-129</inkml:trace>
  <inkml:trace contextRef="#ctx0" brushRef="#br0" timeOffset="5647.9921">18518 10671 94,'0'0'91,"0"0"-34,0 0 16,0 0 20,0 0-33,0 0-16,0-7-44,0 24-11,0 11 11,0 9 2,-5 10 4,-1 2 38,2-1-36,-4-1 3,4-4-1,-1-4-10,2-5 0,2-4-1,-1-1 3,2-2-3,0-3 5,0-2-3,0-4-1,0-2 3,0-6-7,0-5-10,0-4-69,0-1-27,3-1-75</inkml:trace>
  <inkml:trace contextRef="#ctx0" brushRef="#br0" timeOffset="6248.9758">19134 10483 258,'0'0'112,"0"0"-69,0 0 3,0 0-11,0 0-22,0 0-2,0 7-11,0 23 0,-8 12 14,1 8-12,-3 4 19,2 5-21,0 0 0,-1-2 8,1-3-6,3-7 6,2-6 7,3-5-7,0-4-14,5-3 6,11-3 0,2-5 9,6-5-9,3-3 0,4-8 5,3-3 1,1-2-12,2 0-8,-9-6-52,-1-6-34,-8-3-168</inkml:trace>
  <inkml:trace contextRef="#ctx0" brushRef="#br0" timeOffset="6574.9798">18996 10856 313,'0'0'24,"0"0"-18,0 0 8,0 0 0,97-24 18,-70 18 12,5-2-31,3-1 1,4 0-14,3 0 6,1 0-18,-2 2 0,-8 1-75,-8-1-20,-15 1-155</inkml:trace>
  <inkml:trace contextRef="#ctx0" brushRef="#br0" timeOffset="7097.0027">18883 10304 189,'0'0'104,"0"0"-41,0 0-5,0 0 0,0 0-55,0 0-5,-21 29 2,6 12 0,-1 13 16,-1 8-3,3 7-1,-1-1 8,2 3-16,3 1-8,4 0 1,5 0 3,1-5 23,0-8-21,20-7 0,6-6 3,7-6-3,1-5-4,2-7-12,0-5-32,-2-10 1,0-5-86,1-8-89</inkml:trace>
  <inkml:trace contextRef="#ctx0" brushRef="#br0" timeOffset="7568.9969">19525 10294 311,'0'0'68,"0"0"-43,0 0-25,0 0-7,0 0 7,0 0 17,23 113 27,-3-61-8,5 2-23,-1-2 16,-2-2-25,-2-2 2,-4 1-6,-1-2 3,-3 3 1,-6 0-2,-6-3 4,0 0 3,-22-3-9,-11 0-3,-6-6-46,-4-4-41,-2-7-19,0-11-130</inkml:trace>
  <inkml:trace contextRef="#ctx0" brushRef="#br0" timeOffset="9110.7611">19992 10407 134,'0'0'38,"0"0"-7,0 0 32,0 0 3,0 0 4,0 0 3,-12-21-40,12 21-5,0 0-28,0 0 4,0 0-10,0 0 6,0 0 0,4 7-9,11 7 6,6 2 1,4 5 1,2-2 1,0 1 7,3 1-7,-3-2 0,3 5 1,1-1 7,3 1-12,-4-3 4,-1-1 0,-3-2 4,-3-3-4,-3-3 0,-6 0 0,-1-3 6,-5-1-11,-1-4 5,-4 0 0,-3-2-2,0-1 8,0-1-6,0 0 0,0 5-6,0 3 6,0 5 0,-10 5 1,-11 5 17,-7 4-18,-10 3 3,-2 3 23,-5 0-26,5-1 10,1-2-10,3-1 3,5-3-4,4-3 1,6-2 0,5-3-1,5-4-7,5-2-30,3-3-61,3-8-121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3:01:04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6554 12672 97,'0'0'127,"0"0"-82,0 0-6,0 0 10,0 0-3,0 0-23,0-5-4,0 3-19,6 1 0,14-4 3,12 0 1,8-2-3,12 0-1,8-4 0,4 1 3,0 0-3,-1 2 0,-11 1-39,-7 4-33,-11 3-13,-11 0-12,-14 3-34</inkml:trace>
  <inkml:trace contextRef="#ctx0" brushRef="#br0" timeOffset="320.5448">6506 12918 89,'0'0'30,"0"0"-24,0 0 66,0 0-13,0 0-4,99 12-15,-61-12-6,4 0 0,7 0-20,4 0-6,0 0-6,-1-8 2,-8 2-8,-7-1-10,-10 2-72,-8 2-25,-10 0-59</inkml:trace>
  <inkml:trace contextRef="#ctx0" brushRef="#br0" timeOffset="744.0042">6803 12514 301,'0'0'18,"0"0"-18,0 0 12,0 0 1,0 0 71,0 0-24,-11-22-33,11 22-27,3 0-13,17 3 10,5 12-1,5-1 8,6 1-5,-3 1 1,1 2-2,0 3 0,0 2 2,-4 1 0,-4 0 1,-4 3 7,-7 0-11,-11 2 3,-4 3 0,-1 2 9,-18 4-3,-5 3-2,-4-2 3,-2 1-2,-3-2-10,2 0 5,2-5-20,5-5-12,3-1-66,8-7-66</inkml:trace>
  <inkml:trace contextRef="#ctx0" brushRef="#br0" timeOffset="3670.4548">10616 11950 149,'0'0'70,"0"0"-33,0 0-1,0 0 16,0 0 0,0 0-13,0 0-7,0-14-31,0 14 9,0 0-10,0 0-17,2 13 6,4 15 11,1 13 9,1 13 20,2 9-22,-4 6 22,2 1-15,-4-3-3,2-3 16,0-6-15,-2-2-8,2-2 1,-1-4-1,-2-4-4,4-3 0,-2-7 0,-1-4-2,2-7 2,-1-6-33,-1-9-35,3-10-90,-1-2-104</inkml:trace>
  <inkml:trace contextRef="#ctx0" brushRef="#br0" timeOffset="4697.0086">11155 11970 125,'0'0'75,"0"0"-59,0 0 38,0 0-5,0 0-17,0 0-27,-17 0 1,16 21-11,1 6 10,0 7-4,0 5 25,3 4 11,9 1-10,6-2-2,0-2-18,6-2 2,2-3 0,4-9 0,3-2 19,1-7-17,2-6-1,4-7-1,-1-4-4,2 0-5,-1-21 11,-3-6-9,-3-6 12,-4-6-10,-6-2-2,-3-3-1,-6 1 7,-8 2-9,-2 1 1,-5 6 0,0 8-5,0 5 4,-3 8-17,-6 5 6,-3 3-69,-3 5-40,-4 0-100</inkml:trace>
  <inkml:trace contextRef="#ctx0" brushRef="#br0" timeOffset="5131.0284">11384 12077 184,'0'0'150,"0"0"-96,0 0-38,0 0 15,0 0-31,0 0-1,8 32 1,0-1 2,-2 8 48,4 2-24,-4 1 0,0 1 5,-3 1-6,-2-3-5,-1-1-16,0-2 5,0-2-5,0-3-1,0-3-1,-3-1 6,-1-6-6,-1-5-4,4-7-42,1-11-94,0 0-158</inkml:trace>
  <inkml:trace contextRef="#ctx0" brushRef="#br0" timeOffset="5882.9839">12060 11882 193,'0'0'81,"0"0"-56,0 0 19,0 0 27,0 0-17,0 0-24,5-4-30,-5 28-7,0 12 7,0 15 14,-9 9 1,-1 7 5,-3 2-11,0-3 4,4-2 7,3-9-15,6-7 3,0-6-8,8-6-7,12-4 7,3-5 2,4-6 1,3-4-2,3-8 2,2-7-3,4-2 0,0-2-29,0-16-90,-8-3-119</inkml:trace>
  <inkml:trace contextRef="#ctx0" brushRef="#br0" timeOffset="6387.9557">12436 11868 224,'0'0'52,"0"0"-15,0 0 29,0 0 1,0 0-10,0 0-35,2-11-22,-2 30-9,0 12 9,0 12 2,0 10 15,0 6-16,0 2 8,0 1-2,0-2 9,0-7 13,0-7-19,0-3-8,9-9-1,4-5-1,2-9-1,4-7 0,1-7 1,2-6-8,5 0 2,3-18-29,1-11-52,-1-5-116</inkml:trace>
  <inkml:trace contextRef="#ctx0" brushRef="#br0" timeOffset="6684.9332">12174 12212 309,'0'0'104,"0"0"-81,0 0 15,0 0-9,0 0-26,106-24-1,-48 15 29,3 0-23,-1 0-7,-2 1-1,-4 2 3,-7 5-10,-8 1 2,-12 0-88,-10 0-109</inkml:trace>
  <inkml:trace contextRef="#ctx0" brushRef="#br0" timeOffset="7097.908">12709 11807 238,'0'0'105,"0"0"-78,0 0 6,0 0-29,0 0-2,0 0-2,33 62 26,-9-20 11,-1 6-1,2 3-28,-1 4 21,-5-3-26,1-2 4,-3-5-3,-3-3 0,-5-4-2,-5-2 5,-4-3-3,0-1-6,-16-1 2,-6 1-11,-7-3-11,-4-1-32,-1-2-13,-3-5-67</inkml:trace>
  <inkml:trace contextRef="#ctx0" brushRef="#br0" timeOffset="8155.9376">12963 11914 261,'0'0'64,"0"0"-59,0 0 8,0 0-13,0 0-6,0 0-4,17 4 10,11 1 44,10 0-1,3 3-38,-1 3 29,3 1-31,-4 2 1,-1-3-3,-1 0 5,0 0-6,-3-1 0,-4 0 3,-9-2-3,-3 2 0,-6 1 0,-3 4 8,-6 2-6,-3 3 4,0 3-5,-7 2 8,-10 1 1,-1 0-1,-3-1-3,-3 2 5,-2-2-2,-1 3-9,-3-2 0,-1 0 4,-1 0-4,-1-4 0,4-1 4,5-3-9,3-1 5,3-2-37,7-5-46,3 0-67,6-6-102</inkml:trace>
  <inkml:trace contextRef="#ctx0" brushRef="#br0" timeOffset="8837.886">14019 12337 326,'0'0'58,"0"0"-57,0 0 8,0 0-7,81-17 9,-51 10 12,-1-1-12,-2 2 0,-1 2-11,-5 4 1,-2 0-2,-4 0-47,-3 0-105</inkml:trace>
  <inkml:trace contextRef="#ctx0" brushRef="#br0" timeOffset="9073.8734">14031 12481 235,'0'0'69,"0"0"-68,0 0-2,0 0 2,0 0 72,0 0-10,60 5-25,-33-5-3,1-1-34,5-6 6,3 1-7,-4 4-2,3-1-37,-5 3-96,-5 0-111</inkml:trace>
  <inkml:trace contextRef="#ctx0" brushRef="#br0" timeOffset="9924.0076">14990 12385 72,'0'0'133,"0"0"-133,0 0 3,0 0-3,0 0 25,0 0 12,69 26 8,-42-23 3,3-3-1,4 0-30,1 0 4,0 0-8,0-8-13,-2-2 12,-5-4-10,-7 1-2,-11 1 5,-3-1 7,-7 2-11,0-3-1,-7-1 3,-11 1 3,-6 1-5,-4 2-1,-5 5 3,-1 6-3,-2 0-1,-2 3-1,-1 17 1,1 5-3,4 8 8,2 6-3,6 5-1,2 3 3,7 1-3,7-3 5,7-3-5,3-5 13,6-9-1,18-2 0,12-6 12,11-10-23,13-6 1,12-4 6,7-6-8,-2-15-21,-2-7-162</inkml:trace>
  <inkml:trace contextRef="#ctx0" brushRef="#br0" timeOffset="10754.8676">15647 11952 188,'0'0'207,"0"0"-205,0 0 2,0 0 12,0 0-14,0 0 8,25 5 26,-5-5 0,4 0 4,4-3-23,0-4-17,-1 1 14,0-2-14,0 3 2,4-2-2,0 1-5,2 4-51,-4-3-65,-10 2-70,-2 2-10</inkml:trace>
  <inkml:trace contextRef="#ctx0" brushRef="#br0" timeOffset="11284.0225">16262 11889 187,'0'0'118,"0"0"-114,0 0 5,0 0 4,0 0 24,0 0 8,37 1 22,-22-2-41,1-12-13,4 1 14,-4 0-27,-4 0 3,-4 2 10,-8-1-5,0 1-5,0 2-3,0 1 0,0 4 9,0 0-6,0 3-3,-2 0 0,-4 0-13,0 10 7,-4 10 6,2 4 0,4 2-6,2 0 6,2 3 0,0-2-1,0-3 2,0 0-7,9-6 6,0-4 0,5-5-3,-2-7-41,1-2-73,0-2-126</inkml:trace>
  <inkml:trace contextRef="#ctx0" brushRef="#br0" timeOffset="11490.0066">16318 11660 463,'0'0'45,"0"0"-44,0 0-1,0 0-26,0 0 19,0 0-4,-7-14-65,5 14-69,-5 0-99</inkml:trace>
  <inkml:trace contextRef="#ctx0" brushRef="#br0" timeOffset="12118.007">16726 11579 168,'0'0'155,"0"0"-131,0 0-24,0 0-3,0 0 3,-12 78 20,9-40-2,1 4 17,-3 1-12,1 1-15,0-2 23,-2 0-10,3-4-2,0-4-16,1-2 2,2-5-6,-1-7 1,1-7-17,0-8-51,0-5-109,0-2-75</inkml:trace>
  <inkml:trace contextRef="#ctx0" brushRef="#br0" timeOffset="12554.2715">16669 11816 223,'0'0'89,"0"0"-84,0 0-5,0 0 0,0 0-2,0 0 2,99-15 13,-77 13 18,-1 0-16,1 2 0,2-5-10,3-3-5,3-2 0,-2-4-2,-3 1-11,-5-2 3,-10-3-8,-8 0 18,-2-2 0,0-1 1,0 3 2,0 2-2,-2 2 11,-2 4 27,-1 3 13,0 4 7,3 3-9,1 0-32,1 0-17,0 3-1,0 22-22,0 10 18,-2 8 5,-1 1-1,0-1 18,0 1-17,0-5 5,3-2-6,0-2 0,0-5 3,3-1-3,4-5-8,7-6-56,1-6-75,2-11-72</inkml:trace>
  <inkml:trace contextRef="#ctx0" brushRef="#br0" timeOffset="13171.0098">17297 11533 128,'0'0'86,"0"0"25,0 0-39,0 0 0,0 0-30,0 0-27,0-28 0,0 28-15,0 0-10,0 15 8,0 15-9,-6 12 11,-1 6 10,-2 2 17,1-2 1,1-5-25,4-2 11,3-5-12,0-2 2,0-8-8,9-5 1,1-4 3,2-3 3,3-5-2,6-6-1,5-3 0,8-3-18,4-17-46,-2-4-60,-8 0-69</inkml:trace>
  <inkml:trace contextRef="#ctx0" brushRef="#br0" timeOffset="13446.0106">17036 11729 141,'0'0'171,"0"0"-131,0 0-21,0 0-11,0 0 21,99-38-8,-59 32-15,2 0-4,0 3 0,-1-1-2,-7 4 0,-5 0-58,-6 0-47,-7 0-76</inkml:trace>
  <inkml:trace contextRef="#ctx0" brushRef="#br0" timeOffset="14245.016">17791 11568 122,'0'0'128,"0"0"-60,0 0-48,0 0 14,0 0 21,0 0-35,0-5 1,0 17-21,-12 17 0,-9 11 8,-9 9-4,-8 5 27,-6 5-15,-5 4-9,-2 1 13,-2-2 3,2-3-12,8-8 9,4-7-18,6-7-2,7-3 0,4-6 5,7-2-16,0-5 11,5-3-31,1-5-11,5-2-30,2-5-56,2-6-117</inkml:trace>
  <inkml:trace contextRef="#ctx0" brushRef="#br0" timeOffset="15284.0238">17739 12030 187,'0'0'25,"0"0"-24,0 0 21,0 0 9,0 0 5,85 4 11,-63-4-7,1 0-13,-3 0-24,-1 0 1,-2-1 2,-1-1-6,-6 2-8,-1 0-43,-6 0-59,-3 0-51</inkml:trace>
  <inkml:trace contextRef="#ctx0" brushRef="#br0" timeOffset="16360.0444">17866 12059 24,'0'0'42,"0"0"4,0 0 15,0 0-11,0 0-18,80-8-12,-63-2-3,0-3-10,-3 1 8,-2-1-9,-2 1-3,-2-4 2,-2 0 3,1 1-8,-2-1 0,-4-1 1,-1-2 1,0-2 5,0 0-6,0 1 17,-3 3-13,-2 5 10,1 3 4,1 5 3,2 0 22,1 3-19,0-1-8,-2 2-17,1 0-17,-2 13 8,-2 12 5,1 7 4,-1 4-2,1 5 2,0 1 0,-1 1 12,2 1-8,0-6 7,-2-4-10,4-5 3,-1-5 4,2-4-6,0-4 1,0-6-2,0-2 2,0-5-6,0-1 3,0-2-6,0 0 5,5-6-9,4-12-7,7-7 8,1-2-24,4 1-3,1 1 12,-7 6 16,0 5 8,-8 6 2,-4 8-2,0 0 6,-3 0-6,5 5-11,2 7 8,0 6 3,3 2 22,0-1-7,0 2 5,1-1 10,-2-2-27,1-1 4,-2-4-7,-1-4 0,2-1 8,2-4-7,-1-4-2,3 0-15,2 0-54,2-15-67</inkml:trace>
  <inkml:trace contextRef="#ctx0" brushRef="#br0" timeOffset="16827.0145">17875 11917 117,'0'0'43,"0"0"-28,0 0-15,0 0 7,0 0 4,0 0 31,65-12-16,-44 12 7,6 0-16,4 0-4,7-1-12,6-3 6,3 1-14,0-2-29,-3 0-115,-10-1 13</inkml:trace>
  <inkml:trace contextRef="#ctx0" brushRef="#br0" timeOffset="18609.0251">14907 11629 66,'0'0'18,"0"0"-17,0 0 1,0 0 20,0 0 3,0 0 27,-36 57-16,27-32-14,-4 3 16,-1 7-3,-2 7-13,-2 10-2,-3 9-11,-3 10 4,-2 6-4,-4 3-3,0-2 17,6-3-14,1-5 3,7 0 11,9-6-21,7-3 6,0-7-8,19-4 0,17-5 3,6-5-3,5-3-2,-2-7-19,-2-5-62,-4-7-32,-6-12-111</inkml:trace>
  <inkml:trace contextRef="#ctx0" brushRef="#br0" timeOffset="20130.0175">18430 11527 138,'0'0'42,"0"0"-22,0 0 37,0 0-3,0 0 24,0 0-15,0 0-20,0-27 0,0 26-30,0 1-12,0 0-2,4 3-4,6 19-1,4 13-2,4 9 15,1 8-7,-1 9 3,3 0-1,-4 7 17,0 1-15,0 2 4,-5-1 9,-6-5-16,-6-3 2,0-6-3,-11-7 6,-16-2 0,-10-2-6,-11-3-8,-1-1-24,-3-4-71,-2-5-41,2-10-133</inkml:trace>
  <inkml:trace contextRef="#ctx0" brushRef="#br0" timeOffset="29957.0204">10142 13159 173,'0'0'68,"0"0"-41,0 0 28,0 0 23,0 0-45,0 0-8,0 0-14,12 0-8,-2 0-3,11 0 6,2 0-4,5 0 22,6 0-22,5 0 4,4 0 5,11 0-8,13 0 9,12 0 4,6 0-4,8 0 8,8 0-19,5-6 0,10 1 11,4 0-12,-3-2 0,-4 1 0,-8 0 0,-3-1 5,-4-1-5,-2-1 0,1 1 0,-6 1 2,0-1-4,-2 1-1,-7 0 3,-8 0 0,-12 3 0,-10 1 1,-11 0 2,-13 0-1,-10 0-4,-9 1-8,-6 1-5,-3 1 6,0-2-48,-3 2-72,-19 0-176</inkml:trace>
  <inkml:trace contextRef="#ctx0" brushRef="#br0" timeOffset="31093.0267">10795 13531 79,'0'0'226,"0"0"-162,0 0-33,0 0 14,0 0 1,0 0-10,0-8 11,0 8-46,0 0 16,0 0-17,5 11-24,1 14 22,1 14 2,1 11 6,-1 4 29,-3 2-31,1-2-1,-2-4-3,2-2 11,-2-3-13,-2 1 2,-1-2 0,0-4 5,0-6-5,0-7 0,-3-8-1,2-11-32,1-5-27,0-3-129,0-10-136</inkml:trace>
  <inkml:trace contextRef="#ctx0" brushRef="#br0" timeOffset="31843.0141">11346 13577 132,'0'0'55,"0"0"3,0 0 16,0 0-19,0 0-8,0 0-31,-9 0-7,4 10-1,-1 6-8,3 7 7,3 2-6,0 7 2,0 4 6,6 0-1,6 0-1,6-4 10,4-1-5,3-4-12,1-4 10,0-5 3,2-6 2,0-7-6,2-5 2,3 0 10,3-16-15,0-6 7,0-5-13,-8-3 0,0-2 5,-7-1-2,-2 0-2,-5-1-2,-5 3-2,0-1-1,-2 4-11,-2 1 7,-5 6-6,0 4-11,0 5-38,0 3-10,0 5-98</inkml:trace>
  <inkml:trace contextRef="#ctx0" brushRef="#br0" timeOffset="32305.0446">11602 13631 109,'0'0'120,"0"0"-119,0 0-1,0 0 2,0 0 53,0 79 17,0-43-10,0 3-3,-3 1-27,0 0-24,-1-1 4,1-3-8,3 2-2,0-2 5,0 0-4,0-1-3,0-6 4,0-5-4,0-4 0,3-6-54,-3-7-22,2-3-45,0-4-83</inkml:trace>
  <inkml:trace contextRef="#ctx0" brushRef="#br0" timeOffset="33022.747">12095 13461 74,'0'0'124,"0"0"-89,0 0 11,0 0 11,0 0-33,0 0-3,-21 39-5,12-4 13,0 4 5,5 5-5,-1 3-9,5-1 19,0-1-26,0-1-2,2-3-10,8-4 0,-1-2 14,3-5-11,3-1-4,0-5 1,4-3 2,3-5-6,1-5 2,5-6-57,-2-5-89,-1 0-142</inkml:trace>
  <inkml:trace contextRef="#ctx0" brushRef="#br0" timeOffset="33530.8569">12439 13626 116,'0'0'70,"0"0"-51,0 0 15,0 0-2,0 0 6,0 0-29,-58 31-9,57-5 19,-1 3 16,2 6 9,0-1 2,0-1-21,3-5 2,9-4-27,6-3 8,3-6-8,0-4 4,7-6 2,1-5 13,0 0-12,-2-13 14,-3-5-21,-6-3 3,-3-3 15,-8-1-16,-4-3 3,-3 0 1,0-1-6,-12 2-5,-13 2 5,-5 3 0,-3 6-7,-1 4-1,9 6-22,2 3-38,8 3-65,4 0-123</inkml:trace>
  <inkml:trace contextRef="#ctx0" brushRef="#br0" timeOffset="34003.0215">12684 13394 172,'0'0'90,"0"0"-39,0 0-45,0 0-2,0 0-4,0 0 0,43 63 46,-23-28-13,-4 5 7,-1 1 13,2 1-42,-4-2 11,-1-2-22,0 0 8,-3-4-3,-2 1-4,-4-2 3,-3-3 1,0 1 3,-12-5-8,-12 0 0,-8 1-12,-4 0-14,-6-4-54,-1-5-81,-1-9-119</inkml:trace>
  <inkml:trace contextRef="#ctx0" brushRef="#br0" timeOffset="34912.03">13117 13439 94,'0'0'166,"0"0"-114,0 0-9,0 0 16,0 0-50,0 0-9,-3 3-16,16 6 16,10 3-5,5-1 11,6-1-1,5-1 5,4 0-7,-4-1 6,-3-3-9,-3 1 0,-3 2 5,-7-2-4,-2 0 1,-9-1-2,-6-2 2,-1 0-6,-4 0 4,1-1 0,-2 2 2,0-3 4,0 4-6,0 2 3,-11 2 0,-5 5 2,-8 1-5,-3 4 0,-4 5 8,-4 4-7,-2 0-1,-5 1 14,2-1-11,0-2-2,4-3 1,3-4 1,9-2-2,3-5-1,5-3-2,7-2-1,3-1-31,6 1-16,0-3-27,0 2-6,0 0 39,0 0-30,0 0-52</inkml:trace>
  <inkml:trace contextRef="#ctx0" brushRef="#br0" timeOffset="37099.0318">6576 15360 244,'0'0'143,"0"0"-94,0 0-25,0 0 38,0 0 17,0 0-53,0 0-5,0 0-21,0 0 15,0 1-15,0 1 0,0-1-14,0 2-36,0 1-95,-6 4-130</inkml:trace>
  <inkml:trace contextRef="#ctx0" brushRef="#br0" timeOffset="37390.03">6345 15719 208,'0'0'111,"0"0"-92,0 0-12,0 0 29,0 0-3,0 0-31,3 0-4,0 1-4,3 1-31,6-2-25,1 0-169</inkml:trace>
  <inkml:trace contextRef="#ctx0" brushRef="#br0" timeOffset="37658.045">7019 15728 338,'0'0'147,"0"0"-147,0 0 0,0 0 8,0 0 30,0 0 3,0 2-26,0-2-3,0 0-12,0 0-3,-1 0-47,-7 0-120,1 0-114</inkml:trace>
  <inkml:trace contextRef="#ctx0" brushRef="#br0" timeOffset="46198.0578">8839 15137 69,'0'0'55,"0"0"15,0 0-8,0 0-12,0 0-26,0 0 11,0 0-12,0 0 4,-10-41 8,3 37-27,1 1 8,-5-1-16,3 1 0,-5 2 1,0-1-1,-2 2 0,0-1 0,-3 1 7,1 0-7,3 0 0,0 0 0,1 0-7,5 0 7,2 0 0,0 1 0,2 7-2,4 1-1,0 3-2,0 3-10,0 1 12,9 3-4,6 0 7,7-2-1,0-1 4,4 3 1,-2-1-4,1 1 4,-1 1-5,0-2 1,-6 2 0,0-1 1,-5 1 4,-3 2-5,-5-1 0,-2 1 0,-3 3 0,0-3 6,-8 1-5,-11-2 12,-3-3-3,-2-3-10,0-5 0,5-3 7,-1-4 0,5-3-7,0 0 1,-1 0-10,5-12-17,1 1-38,4-2-49,2 0-59</inkml:trace>
  <inkml:trace contextRef="#ctx0" brushRef="#br0" timeOffset="47106.2267">9105 15097 116,'0'0'128,"0"0"-110,0 0-10,0 0-7,0 0 29,91-30-10,-58 26 3,2-1 10,1 4-16,-1-1 2,-1 2-9,-3 0-7,1 0-2,-1 0-1,0 0 0,-1 0-7,-3 0 7,-3 2-76,-5 1-12,-4 0-20,-7-2-40</inkml:trace>
  <inkml:trace contextRef="#ctx0" brushRef="#br0" timeOffset="47425.049">9397 15099 89,'0'0'90,"0"0"-82,0 0-3,0 0 23,0 0 51,0 0-18,0 101-39,0-70 20,0 4-17,0-2-20,0 0 0,0-4-5,0-4 0,0 1 7,0 1-4,-1 0 1,-8-4 1,-1-4-5,1-7-26,4-7-92,5-5-166</inkml:trace>
  <inkml:trace contextRef="#ctx0" brushRef="#br0" timeOffset="48049.9021">9736 15138 129,'0'0'142,"0"0"-104,0 0-38,0 0 2,0 0-2,0 0 29,2 83 22,-2-52-19,0 3 1,0-4-14,0-3-12,-5-3 4,-1-5-11,3-2 3,0-3-1,1-5 1,1-8-3,1 2 0,0-3-14,0 0 3,0-2-18,0-16-16,0-3-7,0-4 19,0-2 27,0-3 6,0-4-15,4 1 14,-1-3 0,5 3 1,0 0 14,3 2-8,3 0-1,-1 4 15,1 6-10,-1 5 25,-3 7-23,-2 4-2,-2 4 11,0 1-19,4 0-2,2 16 0,3 10-1,0 9 1,0 7 18,-6 4-5,0 4 23,-3-2-29,0-4 5,-2-4-10,1-5 3,-1-8-8,2-5 3,-3-5 0,2-3 0,-1-7 0,-4-7-84,5 0-118</inkml:trace>
  <inkml:trace contextRef="#ctx0" brushRef="#br0" timeOffset="48265.9445">9791 15272 239,'0'0'136,"0"0"-75,0 0-44,0 0 21,0 0-7,0 0-28,75-36-1,-38 30-2,-4 3-32,-9 3-21,-5 0-66,-8 0-68</inkml:trace>
  <inkml:trace contextRef="#ctx0" brushRef="#br0" timeOffset="48573.0489">10128 15069 262,'0'0'93,"0"0"-70,0 0 3,0 0-17,0 0-6,0 0-2,72-21 2,-42 19 1,1 1-4,-1 1-2,-8 0-5,-5 0-37,-2 0-21,-6 3-71</inkml:trace>
  <inkml:trace contextRef="#ctx0" brushRef="#br0" timeOffset="48835.0685">10263 15069 222,'0'0'106,"0"0"-98,0 0-2,0 0 31,-18 77-8,16-47-5,2 0 25,0 3-27,0-1-9,0-1 3,0-2-13,0-5 4,0 0-4,0-7 0,0-4 0,0-2-3,0-4-93,0-4-168</inkml:trace>
  <inkml:trace contextRef="#ctx0" brushRef="#br0" timeOffset="49396.0415">10446 15085 37,'0'0'290,"0"0"-235,0 0-55,0 0 0,0 0 24,0 0-4,0 57 17,0-29-24,5-1-1,2 2 9,-4 0-12,-3 3-1,3 1-8,-2-6 6,1-3-7,1-4 1,-3-5 0,0-3-4,0-3 3,5-8-79,-4-1-122</inkml:trace>
  <inkml:trace contextRef="#ctx0" brushRef="#br0" timeOffset="49657.0325">10527 15045 218,'0'0'27,"0"0"-16,0 0 0,0 0 49,98-47-25,-74 43-5,0-1-27,-5 5-1,1 0 11,-4 0-13,-1 0 0,-3 0-3,-4 3-41,-3 5-72,-3 1-53</inkml:trace>
  <inkml:trace contextRef="#ctx0" brushRef="#br0" timeOffset="49893.057">10567 15170 95,'0'0'138,"0"0"-91,0 0 50,0 0-27,0 0-51,0 0-12,52-1-6,-30-1-1,-2 2 2,-1 0-2,-2 0-1,1 0-1,-6 6-18,-1 3-75,-8 1-59</inkml:trace>
  <inkml:trace contextRef="#ctx0" brushRef="#br0" timeOffset="50128.0428">10522 15420 87,'0'0'6,"0"0"31,0 0 52,0 0 7,0 0-1,0 0-27,108 15-38,-72-15 11,5-2-32,-5-8-6,1-1 1,-1-1-4,-4 0-20,-4 3-89,-7 1-95</inkml:trace>
  <inkml:trace contextRef="#ctx0" brushRef="#br0" timeOffset="51022.0329">11984 15007 116,'0'0'88,"0"0"-18,0 0 3,0 0-26,0 0-17,0 0-21,-25-15-2,16 20-14,-2 17 4,-5 8 3,0 8 6,-2 6 4,4-1 14,4 2 8,7-2-28,3-9-7,0-4 3,19-7 0,5-9 2,3-7 0,5-7 9,6 0 13,3-17 11,2-10-17,-3-6-18,-6-3 0,-7 3 13,-12 1-7,-9 0 0,-6 4-1,0-1 0,-18 4-6,-9 1 1,1 4-14,0 4 9,5 7-38,0 4-23,4 5-32,3 0-93</inkml:trace>
  <inkml:trace contextRef="#ctx0" brushRef="#br0" timeOffset="51405.0383">12317 15028 280,'0'0'64,"0"0"25,0 0-50,0 0 33,0 0-42,0 0-25,-3-10-10,6 31-10,9 7 15,0 4 16,-6 3-16,0 1 11,-2 0-11,-2-3 3,1 0 4,3-4-6,-3-6 2,-2-4-3,1-7-3,-1-3-40,1-9-71,-1 0-144</inkml:trace>
  <inkml:trace contextRef="#ctx0" brushRef="#br0" timeOffset="51624.0428">12353 14997 292,'0'0'82,"0"0"-79,0 0 10,0 0 6,0 0-14,88-67 5,-61 63-10,-2 2-1,-7 2-7,-5 0 3,-7 0-48,-3 9-60,-3 3-56</inkml:trace>
  <inkml:trace contextRef="#ctx0" brushRef="#br0" timeOffset="51830.6359">12317 15116 101,'0'0'94,"0"0"-77,0 0-17,0 0 64,0 0 5,0 0 15,100 2-41,-58-9-21,-4 1-20,-5 1 3,-7 4-10,-8 1 3,-2 0-66,-8 0-71</inkml:trace>
  <inkml:trace contextRef="#ctx0" brushRef="#br0" timeOffset="52773.8332">13548 14879 213,'0'0'99,"0"0"-99,0 0 0,79-24 31,-40 15-8,4 0 9,6-1 7,2 1-31,-2 1 1,-10 5-9,-8 2-7,-7 1-34,-8 0-137,-8 0-50</inkml:trace>
  <inkml:trace contextRef="#ctx0" brushRef="#br0" timeOffset="53052.0527">13761 14863 212,'0'0'55,"0"0"-48,0 0-7,0 0 60,0 90 4,6-59-21,0 0 2,0-3-22,1-2-5,-2-2-14,0 1-1,-1-2 8,-1 1-8,-1 3-5,-1-1 2,1 0-17,2-5-42,3-5-49,1-5-76</inkml:trace>
  <inkml:trace contextRef="#ctx0" brushRef="#br0" timeOffset="53381.0955">14127 14843 287,'0'0'15,"0"0"16,0 0 36,0 0 16,0 0-19,0 0-64,0-3-3,3 29 3,3 4 7,-2 4 19,-1 2-11,0-2-7,0-3-6,3-4 4,0-3-6,0-3 0,-1-6 0,-4-2-6,4-6-54,-5-3-45,1-4-69</inkml:trace>
  <inkml:trace contextRef="#ctx0" brushRef="#br0" timeOffset="53801.0466">14186 14995 114,'0'0'136,"0"0"-131,0 0 11,0 0 24,0 0-20,93-18 2,-63 14-12,1-3 6,-3 3-16,-4 0 3,0-3-13,-3 0 9,-4-5-27,-4-1 21,-4-6-14,-3 0 17,-6-1-2,0 2 12,0 3 8,0 3 33,0 4-9,0 4 59,0 3-21,0 1-18,0 0-41,0 0-17,0 7-10,0 14-2,0 8 12,0 2 6,0 1-3,0 1-2,0-2-1,0 0-2,0-1 2,0-3 0,0-3 5,0-2-11,0-5-19,0-3-69,6-7-97,9-7-142</inkml:trace>
  <inkml:trace contextRef="#ctx0" brushRef="#br0" timeOffset="54128.0391">14759 14837 330,'0'0'65,"0"0"-17,0 0-29,0 0-16,0 0-3,0 0 3,12 56 21,-9-23 13,0 0-24,0-1 0,0-4-13,-3-2 3,2-4 4,-2-4-6,0 0-1,0-5 0,1-6-4,1-5-70,1-2-86,0 0-89</inkml:trace>
  <inkml:trace contextRef="#ctx0" brushRef="#br0" timeOffset="54351.0441">14776 14806 282,'0'0'109,"0"0"-59,0 0-22,0 0-25,0 0 7,56-85 2,-26 76-8,-3 5-6,-1 4 2,-1 0-3,-4 0-4,-3 4 7,-4 7-40,-3 0-76,-8 2-126</inkml:trace>
  <inkml:trace contextRef="#ctx0" brushRef="#br0" timeOffset="54577.0735">14774 14938 145,'0'0'138,"0"0"-129,0 0-9,0 0 72,0 0-17,0 0-26,100-9-27,-73 6 0,0 3-2,-9 0 0,1 0-5,-7 11-22,-7 2-73,-5 3-35</inkml:trace>
  <inkml:trace contextRef="#ctx0" brushRef="#br0" timeOffset="54784.0885">14786 15135 60,'0'0'118,"0"0"-114,0 0 3,0 0-7,0 0 90,0 0-18,94 12-7,-51-12-46,-1 0-19,0 0 12,-3-3-11,-7 0-1,-6 3 0,-2 0-3,-5 0-61,-7 0-101</inkml:trace>
  <inkml:trace contextRef="#ctx0" brushRef="#br0" timeOffset="55739.0322">16854 14711 145,'0'0'107,"0"0"-63,0 0 10,0 0-25,0 0-8,0 0 15,-52-23-22,34 23 16,-1 0-28,-4 0 9,1 6-12,-2 6 1,6 0-4,3 0 1,4 2 3,7-1-3,4 2 3,0 3-19,1 2 18,13 1-3,7 3 4,4-1 0,5-1 0,1 1 0,4-4 4,-4 1 1,2-2-5,-5 0 0,-7-1-1,-1 1 0,-11-2 1,-6 1 0,-3 1 7,0-3-3,-15-1-4,-8-2 0,-2-3 10,-3-4-10,-5 2 0,3-4 0,0-3-1,3 0-51,3 0-30,0-7-63</inkml:trace>
  <inkml:trace contextRef="#ctx0" brushRef="#br0" timeOffset="56449.5673">17502 14672 149,'0'0'96,"0"0"-30,0 0-21,0 0-4,0 0-21,0 0 3,-48 76 33,27-39-27,-1-1-15,-1 1 13,-2 1-27,1-4 6,0-2-5,3-3 2,2-7-6,3-5-24,5-5-57,2-6-32,3-6-127</inkml:trace>
  <inkml:trace contextRef="#ctx0" brushRef="#br0" timeOffset="56777.0481">17184 14687 173,'0'0'97,"0"0"-37,0 0 0,0 0-20,0 0-40,0 0-2,9 7 2,-1 13 33,2 0-11,0 0-17,3 1 2,-2-1-7,1 1 0,0-1 0,-3-1-12,1-3-29,2 0-26,-1-5-75,-1-7-79</inkml:trace>
  <inkml:trace contextRef="#ctx0" brushRef="#br0" timeOffset="57387.0529">18019 14679 268,'0'0'30,"0"0"-14,0 0 10,0 0 3,-95-33 10,76 33-28,0 0-10,3 0 20,3 7-19,1 2 0,6 3-2,0 5-4,4 4-1,2 1-3,0 6 8,9-1 1,11 0-1,2-3-6,4-3 6,2 0 0,-3-3 7,2 2-7,-8-3 2,-8-1 2,-5-1-3,-6-4 2,0 2 2,-6-1-1,-13-1 7,-4-2-11,-1-3 1,-1-5 19,3 1-18,-1-2 3,1 0-5,-2 0-43,0 0-2,1-3-32,1-3-33</inkml:trace>
  <inkml:trace contextRef="#ctx0" brushRef="#br0" timeOffset="57787.0572">18288 14667 180,'0'0'94,"0"0"-10,0 0-22,0 0-46,0 0 3,0 0-16,88-21 9,-49 18 10,-2-2-14,2 1-8,-1 0 0,-3 1 0,-4 1-4,-6 0 4,-5 1-64,-10 1-75,-8 0-98</inkml:trace>
  <inkml:trace contextRef="#ctx0" brushRef="#br0" timeOffset="58038.0469">18480 14649 147,'0'0'82,"0"0"-78,0 0 2,0 0 32,0 0 28,-9 98-20,9-73-20,0 3 2,0 0-28,-1 1 6,-4-1-6,-2 1 0,-1-2 10,1-2-8,-1-2-1,0-3-1,3-5-73,2-8-117</inkml:trace>
  <inkml:trace contextRef="#ctx0" brushRef="#br0" timeOffset="58639.0608">18750 14617 298,'0'0'74,"0"0"-74,0 0-2,0 0 2,0 0 14,22 83 45,-16-49-26,-1 0-1,-2-1 2,0-2-32,2-2 7,-1-1-9,-1-3 0,1-4 9,-2-1-9,-2-9-3,0 0-57,0-8-125,0-3-129</inkml:trace>
  <inkml:trace contextRef="#ctx0" brushRef="#br0" timeOffset="58890.3445">18844 14658 275,'0'0'90,"0"0"-77,0 0 12,0 0-8,93-54-13,-62 46-1,0 2-3,2 3 0,-4 3 3,-7 0-3,-7 0-6,-4 2 4,-3 7-68,-2-2-53,-6-1-67</inkml:trace>
  <inkml:trace contextRef="#ctx0" brushRef="#br0" timeOffset="59104.5027">18871 14759 105,'0'0'95,"0"0"-79,0 0 5,0 0 46,0 0-37,0 0-6,21 6 64,5-6-51,5 0-11,0 0-26,-3 0 4,-1 4-12,-8 4 2,-6 5-76,-12 1-79</inkml:trace>
  <inkml:trace contextRef="#ctx0" brushRef="#br0" timeOffset="59315.5041">18873 15025 75,'0'0'38,"0"0"28,0 0 9,104-12-30,-66 8 31,1-1-51,2 2-3,-4 2-16,-5-1 3,-6 2-18,-3-1 5,-7-1-121,1-4-169</inkml:trace>
  <inkml:trace contextRef="#ctx0" brushRef="#br0" timeOffset="60412.0347">19368 14529 320,'0'0'113,"0"0"-47,0 0-66,0 0 0,0 0-12,0 0 12,-2 103 60,2-63-42,-1-3 2,-1-2-11,1-4 4,1-3-13,0-6 0,0-2 2,0-4-1,0-1 0,0-4-1,0-4 0,0-3-48,0-3-56,0-1 0,0 0 51,0-6 53,0-11-41,-2-4 2,-3-3 8,2-6 3,3-6 26,0-2-9,0-1 11,3 3 22,8 3 19,2 3 48,1 4-6,0 3-38,0 7 17,-3 6-34,1 0 1,1 7 4,1 3-33,1 0 0,3 3 0,6 15-10,-1 8 8,1 4 1,-6-1 1,-3 1 4,-7-3-4,-5-3 0,-2-4 2,-1-7 5,0-4-8,0-5 1,0-2 0,0-2 6,6 0-6,4 0 0,7-18 0,7-9 0,1-5-22,2-4-27,-4 0 9,-1 3 32,-5 4 1,-3 10 7,-3 7 8,-6 6-2,-2 6 38,3 0-39,2 6 2,5 12-10,1 6 6,-1 1-2,-1 4 3,-3 1 5,0-1-7,0 1-2,-3-4 2,-3-1-2,-2-4 5,1-1-5,-1-4 0,1 0 0,1-6-52,0 1-55,-1-7-102</inkml:trace>
  <inkml:trace contextRef="#ctx0" brushRef="#br0" timeOffset="61549.5669">21085 14518 287,'0'0'116,"0"0"-67,0 0-27,0 0-22,0 0-2,0 0 2,-3 65 22,-9-31 6,3 1-14,-4 0 3,1-1-9,1-2-7,0-3 7,2-5-4,1-2-3,0-4 0,3-4 2,0-4-6,5-5 1,0-4-34,0-1 12,0 0-4,0-10 17,3-10-60,9-7 11,-3-2 11,0-4-5,3 0 46,-3-3 8,3-1 0,1 0 2,-1-2 8,3 4 2,-1 1 17,0 3 11,3 5-4,2 3-1,1 6-29,1 6 18,-1 4-12,-4 7-12,-2 0 2,0 4-2,0 15 2,-1 7-2,-3 7 0,0 5 13,-2 2 29,-2-1-32,0-2 9,-1-5-19,0-3 2,0-5 1,-1-2 1,-1-2-4,-1-3 0,-2-3-20,0-4-42,0-4-73,0-1-84</inkml:trace>
  <inkml:trace contextRef="#ctx0" brushRef="#br0" timeOffset="61754.5538">21097 14648 242,'0'0'6,"0"0"-6,84-3 3,-49 3-3,3-2 0,-2 0 4,0 2-9,-10-1-67</inkml:trace>
  <inkml:trace contextRef="#ctx0" brushRef="#br0" timeOffset="62287.0544">21546 14432 235,'0'0'148,"0"0"-97,0 0-23,0 0-9,0 0-12,0 0 14,79-6-11,-44 3-9,3 0 7,0 0-2,-1 0-12,-6 2-10,-5-1-56,-10 2-57,-10 0-57</inkml:trace>
  <inkml:trace contextRef="#ctx0" brushRef="#br0" timeOffset="62546.0496">21676 14444 88,'0'0'205,"0"0"-177,0 0-19,0 0 5,0 0 27,-5 85-3,5-58-7,0 0 8,0 0-26,5-3-8,-1-3 0,3 0 1,-4-3-6,1 0 0,-2-1-7,0-1-10,0-1-8,-1-3-74,-1-4-125</inkml:trace>
  <inkml:trace contextRef="#ctx0" brushRef="#br0" timeOffset="63318.0521">22841 14352 101,'0'0'143,"0"0"-106,0 0-36,0 0 67,96 7-5,-61-6-36,6-1 22,8 0-23,0 0-6,4 0-7,0 0-7,-2-3-6,-6 0 0,-9 1-33,-13 1-42,-11 1-89,-10-2-98</inkml:trace>
  <inkml:trace contextRef="#ctx0" brushRef="#br0" timeOffset="63595.4993">23162 14346 81,'0'0'155,"0"0"-153,0 0 18,0 0 54,-11 85-15,11-57-17,0-1-2,0 1-38,0-3-2,0 2 0,0-1 13,0-1-13,0 3 0,-1-4 0,-2-2 5,1-2-5,2-4-40,0-2-80,3-5-97</inkml:trace>
  <inkml:trace contextRef="#ctx0" brushRef="#br0" timeOffset="63928.0677">23511 14349 300,'0'0'76,"0"0"-42,0 0-20,0 0 1,0 0 12,0 0-14,98-18 6,-65 18-1,2 0-12,-1 0-6,0 0 0,-2 0-8,-6 0-1,-6 0-87,-13 0-78</inkml:trace>
  <inkml:trace contextRef="#ctx0" brushRef="#br0" timeOffset="64168.0795">23660 14356 80,'0'0'134,"0"0"-122,0 0 26,0 0-19,-25 84 50,21-57-8,1 0-41,1 0 3,1 0-21,1 0 2,0-3 10,0-1-10,0-4 1,0-2-3,0-2-2,-4-3 0,0 0-64,-5-3-65,-1-4-74</inkml:trace>
  <inkml:trace contextRef="#ctx0" brushRef="#br0" timeOffset="64366.0554">23490 14718 88,'0'0'256,"0"0"-206,0 0 22,0 0-17,0 0-28,0 0 13,55-2-31,-14 1-6,4-2-3,2 0 1,-2 3-2,-3-1 1,-8 1-10,-7 0-27,-9 0-43,-3 0-67,-11 0-85</inkml:trace>
  <inkml:trace contextRef="#ctx0" brushRef="#br0" timeOffset="65510.4741">24148 14378 311,'0'0'103,"0"0"-103,0 0-1,5 80 1,-1-49 22,2 2 11,-2-2 13,2-3-20,1-2-20,-1-3 4,1-1-4,0-1-6,-4-3 3,2-3 1,-4-3-7,-1-4 3,0-4 0,0-1-1,0-3 1,0 0-10,0 0 4,0-9 6,0-7-28,0-5 0,2-5 1,-1-1 11,1 0 6,-2-1 10,1 5 5,2-1 2,0-1-6,5 3 13,-1-1 2,1 4 22,2-1-18,0 5 1,1 3-15,1 4 2,-3 5-8,1 3 0,2 0 7,0 16-16,0 3 18,1 5-9,-3 0 0,-3 2 2,0-3-10,-5-2 8,1-2 0,-3-4-2,0-4 4,0-4-2,0-5 2,0-1 12,0-1-17,1 0 3,4 0 0,4-12 0,6-9 0,6-6-20,1-5 20,0-1-29,-1 2 20,-7 0 3,1 9 6,-4 5 8,0 9-4,-2 1 3,1 6 7,1 1-11,4 0-6,0 12-4,1 10 7,-1 7-5,-2 2 4,-1 3 1,-4-1 0,-4-3-1,-2-1 1,-2-4 0,0-4 1,0-4 4,1-5-5,7-3-50,2-8-88,1-1-157</inkml:trace>
  <inkml:trace contextRef="#ctx0" brushRef="#br0" timeOffset="65849.078">25000 14298 320,'0'0'104,"0"0"-56,0 0-48,0 0 0,0 0-2,0 0 2,0 80 18,0-47-7,0 0-5,0-2 8,0-5-8,0-3-6,0-5 7,0-1-4,0-7-3,0 0 0,0-5-53,0-2-35,0-3-113</inkml:trace>
  <inkml:trace contextRef="#ctx0" brushRef="#br0" timeOffset="66080.7778">25046 14264 336,'0'0'85,"0"0"-39,0 0-44,0 0 5,90-64-7,-62 63 0,-1 1-1,0 0 8,-2 0-13,-5 5 6,-3 3-66,-3 3-4,-5 1-69,-5 0-25</inkml:trace>
  <inkml:trace contextRef="#ctx0" brushRef="#br0" timeOffset="66319.7933">25045 14434 72,'0'0'50,"0"0"-41,0 0 63,0 0 36,0 0-38,0 0-37,80 1-2,-53-1-27,-7 0 3,-1 0-7,-7 3-2,-3 6-7,-6 2-61,-3-1-62,0 1 11</inkml:trace>
  <inkml:trace contextRef="#ctx0" brushRef="#br0" timeOffset="66536.0534">25030 14630 94,'0'0'43,"0"0"11,0 0 15,0 0 29,0 0-36,101 0-53,-66 0 3,-4 0-12,0 1 0,-2 0 2,-4 2-2,-3-1-4,-4-1-109,-3-1-125</inkml:trace>
  <inkml:trace contextRef="#ctx0" brushRef="#br0" timeOffset="68577.0528">26464 14110 20,'0'0'55,"0"0"9,0 0 14,0 0-21,0 0 15,0 0-24,10-19-18,-10 17 14,0 2-16,0 0-4,0 0-2,0 0-22,0 2-1,0 11-15,0 14 13,-7 7 3,-2 6 6,-3 5 0,0 2 2,1-1 1,4-1-9,4-6 0,0-4 1,3-3 2,0-5-2,0-5 2,0-4-3,0-4-12,7-5 12,5-1 0,6-5 1,3 0-9,5-3 3,0 0-25,1 0-28,0 0-76,-3-3-81</inkml:trace>
  <inkml:trace contextRef="#ctx0" brushRef="#br0" timeOffset="68982.7229">26221 14352 122,'0'0'37,"0"0"-30,88 0 24,-47 0 4,4-3 4,4 2 10,2-2-31,-2 1-3,-7 1-15,-8 1 5,-10 0-14,-8 0-92,-10 0-97</inkml:trace>
  <inkml:trace contextRef="#ctx0" brushRef="#br0" timeOffset="71896.058">27478 14417 175,'0'0'111,"0"0"-63,0 0 18,0 0-13,0 0-10,0 0-8,5 0-30,-5 0-5,1 0 0,2 0 0,-2 0 2,5 0 1,2 0-3,1 0 0,4 0-1,-2 0 1,0 0 7,0 0-7,-2 0-3,0 0-9,-2 0-4,-1-3 12,1-3-10,-1 2 7,0-1 5,1-1-5,-4 3 7,1-2 0,-1 1 3,-1 3-3,-1-1 0,1 1 0,-2-1 13,0 2-8,0 0 11,0 0-7,0 0-9,0 0 0,0 0-19,0 0 4,1 3 10,4 7 5,1 0 3,-2 3-3,1 2 3,-1 2-5,2-1 2,0 1 0,3-4 0,0-1 2,-3-2-2,3-2 0,0-2-6,1 1 6,3-4 0,6-2 2,3-1 3,2 0 4,-3 0-9,1-4 0,2-10-18,-1-1-4,7-3-26,-7 1-19,0 3 25,-3 3 13,-11 5 29,-1 3 13,-4 3-12,-4 0 13,4 0-14,-4 1 6,0 11 20,1 2-16,2 0 1,-3-1 23,1 0-27,-1 4 7,0-2-14,0-1 0,0-1 2,0-1 2,-7-1-8,-8-1-34,-7-4-140</inkml:trace>
  <inkml:trace contextRef="#ctx0" brushRef="#br0" timeOffset="72121.8926">27803 14173 476,'0'0'5,"0"0"-5,0 0-39,0 0 21,0 0 16,0 0-109,-14-6-120</inkml:trace>
  <inkml:trace contextRef="#ctx0" brushRef="#br0" timeOffset="74514.0588">11246 16519 141,'0'0'128,"0"0"-73,0 0 6,0 0 16,0 0-15,0 0-5,3-44-30,-3 42-4,0 2-13,0 0-10,0 2-12,0 17-8,0 14 20,3 11 12,9 10-12,-5 8 0,2 3 18,1 1-14,-2-1 4,0-3-8,-2-7 0,-3-2 4,1-6-3,-4-4 2,0-7 0,0-4-3,0-5-3,0-5-12,0-4-25,0-5-71,0-10-151</inkml:trace>
  <inkml:trace contextRef="#ctx0" brushRef="#br0" timeOffset="75270.0591">11786 16509 174,'0'0'44,"0"0"-15,0 0-5,0 0 3,0 0-27,0 0 16,-2 71 38,2-33-33,0 1-4,6 0 13,8-1-20,7-4 5,1-2-15,6-6 4,2-5 4,1-6-3,2-3 3,0-7-6,1-1 4,1-4 6,-1 0-9,-1-8-1,-3-7 12,0-5-12,-5-5 7,3-4-4,-1-4-1,-6-1-5,-3-4 1,-4-3 0,-6-1-8,-5-1-1,-3 2-13,0 5-11,0 6-52,-11 10-23,-6 6-78</inkml:trace>
  <inkml:trace contextRef="#ctx0" brushRef="#br0" timeOffset="75724.9795">12127 16592 117,'0'0'152,"0"0"-61,0 0-50,0 0-34,0 0 4,0 0-4,0 89 59,0-44-17,0-1-17,0 1-25,0-3-5,0-6 20,0-1-19,0-4-2,-1-2 5,-2-2-2,0-1-5,-1-11 1,1-3-9,3-5-5,0-5-88,0-2-62,0 0-65</inkml:trace>
  <inkml:trace contextRef="#ctx0" brushRef="#br0" timeOffset="76364.0494">12650 16351 162,'0'0'156,"0"0"-118,0 0-10,0 0 15,0 0-31,0 0-10,-2 81 9,-2-22 38,-2 6 10,1-3-23,5-3-21,0-5-5,0-5-3,0-3-6,5-6-1,10-4 2,0-3-3,4-5 1,3-10 0,1-5-2,7-7-2,0-4-9,-1-2-63,0-2-17,-4-14-185</inkml:trace>
  <inkml:trace contextRef="#ctx0" brushRef="#br0" timeOffset="76847.4271">13066 16324 350,'0'0'51,"0"0"-28,0 0-14,0 0-9,0 0-7,0 0 7,2 110 33,-2-53 13,1 2-22,-1-6 19,0-7-32,0-5-1,0-3-13,2-6 3,3-1 0,1-7 4,5-7-3,5-4-1,4-5 0,5-7-13,0-1 8,2 0-27,-3-7-55,-6-6 3,-5 1-79</inkml:trace>
  <inkml:trace contextRef="#ctx0" brushRef="#br0" timeOffset="77148.0227">12869 16639 134,'0'0'110,"0"0"-83,0 0 20,0 0 19,0 0-22,85-8-9,-61 3 28,3 0-27,6-1-18,4 1-15,5-1-3,0 0-1,-2 2 1,-5-3-79,-8 4-98</inkml:trace>
  <inkml:trace contextRef="#ctx0" brushRef="#br0" timeOffset="77526.0567">13339 16204 374,'0'0'86,"0"0"-86,0 0-1,0 0 1,0 0 3,0 0 44,85 112-25,-60-69 8,-2 2 3,-2 4-25,-4 1-6,-3 2-2,-2-3 0,-9-5 16,-3 0-15,0-2 3,0-2 2,-12-1 0,-2-1-5,-3-3-1,-4-8-13,-5-3 6,-1-5-42,-2-4-22,0-7-75</inkml:trace>
  <inkml:trace contextRef="#ctx0" brushRef="#br0" timeOffset="78904.8166">13722 16284 232,'0'0'76,"0"0"-76,0 0 0,0 0 5,0 0 1,0 0-6,23 3 26,-4 4-13,2 5 21,5 0-10,2 2 1,2 2-1,7 3-20,-1 3 5,3 2-9,-1 2 4,-3-1 3,-2 1-2,-8-1-5,-4 1 1,-6-2 3,-4 0-4,0-1 0,-3-4 1,0-2-5,0-4 4,-5-3 0,0-2-3,-3-2 9,0 1-6,0 1 1,-6 2 0,-10 0 25,-4 1-11,-4 0 11,-1 5 3,-3 0-22,-4 4-7,1 1 0,-2-2 2,3 4-8,0-1 8,2 3-2,0 0 0,-2 2 4,6-2-4,3-3 0,8-5-12,5-4 8,7-1-54,1-4-64,0-7-63</inkml:trace>
  <inkml:trace contextRef="#ctx0" brushRef="#br0" timeOffset="79401.062">14730 16527 331,'0'0'19,"0"0"-5,0 0 3,0 0 17,92-12 11,-57 8-19,4-1 4,-1 1-30,-2 1 15,-6 0-24,-10 3 9,-6 0-30,-10 0-83,-4 10-113</inkml:trace>
  <inkml:trace contextRef="#ctx0" brushRef="#br0" timeOffset="79620.8881">14750 16690 110,'0'0'84,"0"0"-80,0 0 5,0 0 35,0 0 12,0 0 39,52 10-38,-14-10-20,4-2-11,1-8-17,-4 1-11,-3 4 2,-5 0-43,-7 2-42,-8 3-125</inkml:trace>
  <inkml:trace contextRef="#ctx0" brushRef="#br0" timeOffset="80486.0683">15804 16579 172,'0'0'164,"0"0"-148,0 0 3,0 0 4,0 0-17,0 0 49,46 16-12,-27-13 0,7-3 12,5 0-31,3 0-1,1 0-23,3-9 12,-5 0-21,-2-2 16,-4 1-7,-7 1 2,-4-1 3,-7 0-5,-3 3 0,-1-5-22,-5-3 22,0 0-28,0-5 5,-15 5 4,-8 4-3,-5 5 22,-8 6 0,-9 0-7,-5 16 7,-5 9 5,0 7 0,6 4 39,11 0-41,6 0 17,12-3-19,9 1 10,7-6-10,4-1 0,0-1-1,18-4 0,5-2 4,6-2-4,3-3 0,6-3 7,5-3-7,6-3 0,2-3 2,1-3-2,-2 0-32,-9 0-98,-3-6-245</inkml:trace>
  <inkml:trace contextRef="#ctx0" brushRef="#br0" timeOffset="81461.2322">16417 16115 326,'0'0'94,"0"0"-91,0 0 13,0 0-9,0 0-4,102-9 24,-60 6-20,3 0 17,-3 0-24,-8 0 6,-4 3-12,-3 0 6,-4 0-27,-4 0-71,-9 0-137</inkml:trace>
  <inkml:trace contextRef="#ctx0" brushRef="#br0" timeOffset="82340.4341">17078 16002 181,'0'0'146,"0"0"-146,0 0-13,0 0 13,0 0 5,0 0 1,-3 4 35,3-1-15,9-3 3,0 2 4,0-2-29,2 0 20,2 0-18,3-7-5,0-4 5,1-2-6,-4-1-8,-4 2-10,-2 2 3,-7 0 11,0 3 4,0 1 0,0 1-5,0 2 16,-3 3 1,-2 0-8,0 0 6,-1 3-11,2 11 2,-1 4 3,2 1 16,2 1-13,1-2-7,0-1 0,0-2 1,0-5-8,3 0 7,9-6-15,4-4-29,-1 0-147</inkml:trace>
  <inkml:trace contextRef="#ctx0" brushRef="#br0" timeOffset="82568.4329">17106 15802 293,'0'0'19,"0"0"-4,0 0-12,0 0 26,0 0-29,0 0 0,-1-2-3,1 2-40,0 5-32</inkml:trace>
  <inkml:trace contextRef="#ctx0" brushRef="#br0" timeOffset="83994.0029">17388 15644 159,'0'0'88,"0"0"-86,0 0 5,0 0 8,0 0 64,0 102-23,0-69-9,0 2-21,0 0-13,0-4 8,0-1-15,0-1-6,0-5 10,-2-2-3,-5-2-14,1-6 2,2-2-59,-1-8-12,4-2-80</inkml:trace>
  <inkml:trace contextRef="#ctx0" brushRef="#br0" timeOffset="84514.0638">17369 15871 61,'0'0'30,"0"0"-5,0 0 26,0 0 1,0 0-22,95-25-16,-76 25 18,-2 0-23,1 0-7,-3 0 0,0 0 7,-2 0-9,0 0 0,0 1-37,-4-1 18,1 0-6,-3 0 19,-2 0-4,-1-6 19,0-6-9,-4-2 10,0-2 3,0-2 28,0 0-20,0 3-1,0 3 38,0 3-15,0 1-3,0 1-15,0-1-19,0 3 15,0 2 1,0 3-4,0 0 25,0 0-40,0 0-6,0 13-7,0 9-8,1 10 15,2 2 6,1-1-3,-4 1 12,0-5-5,0-2-7,0-3 0,0-2 7,0-3-7,-4 1 0,1-3-4,2-1-30,1-1-15,0-1-63,0-3-83,7-4-7</inkml:trace>
  <inkml:trace contextRef="#ctx0" brushRef="#br0" timeOffset="84966.0687">17928 15657 287,'0'0'91,"0"0"-55,0 0-18,0 0-17,0 0-1,0 0 33,0 79 27,-6-43 0,2 0-51,2-3 13,2-3-22,0-3 10,0-1-12,0-5 4,5 0-2,1-3 1,0-1 1,1-4-2,2-2 0,2-7-64,8-4 27,5 0-50,-2 0-32,2-13-98</inkml:trace>
  <inkml:trace contextRef="#ctx0" brushRef="#br0" timeOffset="85241.068">17812 15825 273,'0'0'15,"0"0"-7,0 0 36,0 0-26,93-8 18,-71 3-27,6 1-5,-1 0-4,0 2-1,-2 2-23,-7 0-75,-3 0-84</inkml:trace>
  <inkml:trace contextRef="#ctx0" brushRef="#br0" timeOffset="85665.0631">18369 15678 340,'0'0'74,"0"0"-41,0 0-19,0 0-6,0 0-7,0 0 32,-93 115-12,60-70 21,-3 2-21,-1-2-8,-1-2-10,4-2 5,0-3-8,5-4 0,4-2 0,3-4-1,5-3 5,1-7-4,5-3 0,4-5 0,4-4-42,2-3-67,-1-3-62,2 0-118</inkml:trace>
  <inkml:trace contextRef="#ctx0" brushRef="#br0" timeOffset="86400.6724">18279 16094 301,'0'0'106,"0"0"-65,0 0-26,0 0-3,0 0-9,0 0 4,76-5 10,-46-1-13,1 1-1,0-2-3,-2 3-17,-6 2 6,-6 1-96,-7 1-86</inkml:trace>
  <inkml:trace contextRef="#ctx0" brushRef="#br0" timeOffset="87223.0632">18391 16122 150,'0'0'95,"0"0"-76,0 0 13,0 0 19,0 0-15,0 0-32,91-49 16,-70 40-19,-6 3 5,-1 0-3,-3 0 3,-3 0-6,2-2 0,-3-1-7,1-3 1,-1 0-13,0-3 4,0 0 14,-3-2-5,-2 4 6,-2-1 0,0 2-3,0 3 3,0 3 9,-3 1 38,0 4 5,1 1-43,2 0 16,-2 0-25,2 0-9,-1 0 8,1 17-6,-2 5 7,-3 10 3,0 3 6,-2 5 8,-1 2-1,-1-1-13,-1-5 14,2-6-14,4-4-3,-1-6 0,4-2 4,-1-5-6,0-3 2,2 0 0,0-4 1,0-5 0,0 2-1,0-3 0,0 0-28,0 0 15,5-15 6,4-5-6,4-2 6,4-3-5,2 0-10,0 2 19,0 5-14,-4 7 16,-2 1 1,-2 6 0,-4 2 1,3 2-1,3 0 0,-1 0-1,4 11-5,-4 4 6,3 4 3,-6-2-1,0-3 8,1-1-7,-2-2-3,-1-4 1,1 1 4,2-4-10,-1-2 5,2-2-61,2 0-167</inkml:trace>
  <inkml:trace contextRef="#ctx0" brushRef="#br0" timeOffset="87682.0724">18440 15978 237,'0'0'59,"0"0"2,0 0-41,0 0-18,0 0 38,0 0-22,72-3 8,-46 1 22,6 1-35,4-2 7,7-2-19,-1 1 2,0 1 3,-5 1-6,-6 2-33,-9 0-26,-10 0-104,-9 0-55</inkml:trace>
  <inkml:trace contextRef="#ctx0" brushRef="#br0" timeOffset="88834.0756">18568 15805 73,'0'0'34,"0"0"8,0 0 21,0 0-27,0 0-4,0 0 12,0-15-22,0 15 10,0 0-16,0 0-1,0 0 12,0 0-24,0 0 5,0 0-3,0 0-1,0 0 15,0 0-11,0 0-2,0 0-6,0 0-8,0 0 6,0 1-17,0 16 19,0 3 2,0 3-1,0 5 6,0-1-7,0 0-18,-4 0-49,-1-3-63,2-4-53</inkml:trace>
  <inkml:trace contextRef="#ctx0" brushRef="#br0" timeOffset="92953.0831">19534 16041 141,'0'0'92,"0"0"-67,0 0 11,0 0 3,0 0 38,0 0-18,0 0-19,0-18-13,0 18-16,0 0-11,0 0 0,0 3-19,0 15 19,0 9 4,0 9 6,0 10 33,0 6-33,0 5 18,0 5-16,-2 3-9,-1-2 15,2-6-17,-2-5 0,1-9-1,-1-7 11,0-4-14,1-5 3,1-5-1,1-5-8,0-3 8,0-7-75,0-7-48,1 0-123</inkml:trace>
  <inkml:trace contextRef="#ctx0" brushRef="#br0" timeOffset="93777.0825">19981 15993 68,'0'0'88,"0"0"-21,0 0 11,0 0-10,0 0-1,0 0-48,-5-3-18,5 11-2,-1 14 2,1 7 6,0 5 15,0 4-4,3 0 21,9-1-26,3-2 4,1-2-7,5-3-10,0-3 6,5-4-6,-1-5 0,3-8 1,2-5 5,1-4 0,4-1 1,1-9-4,-2-12-1,-3-4-2,-5-1 0,-6-1 2,0-2-2,-2 1 0,-2-5-1,-2-4-11,-4 1 10,-1-1-13,-3 2-50,-3 6 1,-3 6-60,0 4-108</inkml:trace>
  <inkml:trace contextRef="#ctx0" brushRef="#br0" timeOffset="94308.0501">20188 16132 126,'0'0'102,"0"0"-56,0 0 3,0 0 18,0 0-67,0 0-12,0 25 9,0 4 3,0 7 32,0 4 0,0 9 7,-7 2-10,1 0-21,-1 0 6,-1-4-14,-2-3 0,4-2 6,1-6-5,2-2-1,2-6 3,-1-7 0,1-5-6,1-4 3,0-4-8,0-7-55,0-1-122</inkml:trace>
  <inkml:trace contextRef="#ctx0" brushRef="#br0" timeOffset="95107.0891">20814 15934 223,'0'0'129,"0"0"-115,0 0-6,0 0-5,0 0 12,0 0-6,-3 43 11,-6-14 27,0 6-29,-2 7 15,1 4 14,-1 3-47,2 3 21,0 0-16,1 5-1,0 0-1,2-1-1,1-5-2,4-7 0,1-7 7,0-6-11,0-7 4,11-7-1,2-6-6,9-4-34,5-7-104,5 0-135</inkml:trace>
  <inkml:trace contextRef="#ctx0" brushRef="#br0" timeOffset="95661.0582">21267 16097 267,'0'0'84,"0"0"-15,0 0-16,0 0-6,0 0-29,0 0-5,-82-9-12,67 28 8,2 7-8,2 4 0,4 3 6,1 2-1,3-2 18,3-2-20,0 0-1,0-4-3,6-6-1,9-3 1,3-4-6,7-10 6,8-3 6,4-1-5,5-8 2,-5-10-3,-5-3-13,-9-2 8,-6 0-6,-5-4 9,-11-2 2,-1-2-17,0 1 8,-4-2-9,-11 2 12,-2 3-36,-3 4-81,2 7-67</inkml:trace>
  <inkml:trace contextRef="#ctx0" brushRef="#br0" timeOffset="96367.0138">21497 15898 257,'0'0'43,"0"0"-39,0 0 3,0 0 20,0 0 14,0 0-32,6-9-7,7 27 2,2 6 34,3 7-16,0 2 0,3 6 13,0 3-15,0 1 8,-3 1 1,-6 1-22,-1 5 4,-6 1-10,-2 4 10,-3-3 7,0-4-10,-8-6-7,-11-3 4,-6-4 3,-6-7-4,-2 0-4,-2-7 0,1-4-3,1-6-39,0-4-54,8-7-126</inkml:trace>
  <inkml:trace contextRef="#ctx0" brushRef="#br0" timeOffset="97278.0849">21906 15934 224,'0'0'62,"0"0"-43,0 0-9,0 0 8,0 0-6,0 0 39,52 26-12,-30-11-28,1 0 19,4 3-23,1 0 13,5 0-4,1-1-15,3 0 6,-1-2-5,0-4 8,-5 2-11,-1-3 1,-3-2 0,-3-1-4,-5-1 8,-5-3-4,-5 0 0,-5-1-2,-1-1 0,-1 1-3,-1 2-4,-1-1 7,0 5-4,0-1 6,-6 4 12,-7 4-11,-8 0 8,-6 4-9,-3 2 4,-1 4-2,-2 3 2,2 5-4,-1-1 0,2 1 4,2-4-4,3-4 0,2 1 0,1 0-7,4-2-5,3-3-10,3-2-31,6-4-58,3-6-26</inkml:trace>
  <inkml:trace contextRef="#ctx0" brushRef="#br0" timeOffset="106813.4093">10683 15868 39,'0'0'61,"0"0"0,0 0 7,0 0-34,0 0 1,0 0-2,0 0-24,0 0 19,0 0-12,0 0-11,0 0 7,0 0-12,2 0 0,-1 0 1,2 0-1,0 0-7,2 0 1,8 0 6,1 0 9,0 0-7,3 0 1,-1-3 2,1 2-4,5-2 4,3-2-5,4 0 0,1 1 1,2 0 1,1-1-2,0 2 0,0 0 7,1 1-10,-4 1 3,0 0 0,-2-1 1,-2 1 1,-5 1-2,1 0 0,-1 0 4,3 0-10,0 0 4,3 0 2,2 0 6,3 0-4,2 0-2,-1 0 1,1 0 3,-3 0-5,-5 0 1,1 0 0,-3 0 0,-4 0 1,0 0 0,1 0 2,1 1 0,2 1-6,-2 0-2,7 0 5,2-1 1,5 1 5,4-1-6,-4 1 0,0 0 3,-5-2-6,-1 3 3,-3-3 0,-5 0-2,-1 0 2,-2 1 0,2-1 0,2 0 8,2 0-13,3 0 5,7 0 0,-1-3 0,-1 0 2,-2-2-2,-2 4 0,-4-1 0,0 2 0,2 0-5,0 0 5,0 0-2,-2 0 2,2 0-3,-3 0 1,-2 0-19,-4 0 18,0 0-12,1 0 12,2 0 2,2 0-12,0 0-1,4 0 7,6 0-14,1-2 19,4-1-3,-4 0 5,-2 1-1,-4 0 1,-1 1 0,-4 1-1,-1 0 5,-3 0-8,0 0 1,-2 0 3,-3-2 5,0 1-5,-5-2 0,0 1 9,-2 1-3,-1 1 3,2 0-3,5-3-3,1-2 33,-1 1-24,1 1-2,0-1-3,1-3-3,6 1-8,2 0 4,5-1 0,2 1-6,0 1 15,1-2-9,6 4 0,3-3 3,5-2-4,3 2 1,4 0 0,-4 2-6,0-1 13,-3 2-7,2 0 0,-2 1 0,4 1 0,-2-2 0,-1 2 1,0 1 1,-1-2-2,-5 1 0,0 1 2,-1 0 5,-3 0-13,1 0 6,-1 0 0,1 0 10,-2 0-10,3 0 0,-2 0 0,-1 0 1,-3 0-2,0 0 1,-1 1 0,0 1-3,1-1 8,1-1-5,-1 1 0,4-1 3,3 0-6,-2 0 1,1 0 2,-3 0 4,0 2-3,2 1-1,0 0 0,1 2 3,0-2-6,4 1 3,0-1 0,1 0-1,3 0 2,-1 0-1,1 0 2,1-1-2,-3-1-2,3 1 2,0-1 0,0 0-2,2 1 3,0-2-1,0 3 0,2-1 6,-5-2-7,-1 1 1,-3-1 0,0 0-2,1 0 2,0 2 0,2-2-2,-3 0 7,-3 0-8,-1 0 3,-5 0 0,-2 0 0,-2 0 1,-4 1-1,1 2 0,-4-1 3,2-1-7,-2-1 2,4 0 2,-1 2 3,2-2-1,1 1-2,0-1 0,1 0 1,0 0-2,0 0 1,-2 0 0,1 0-2,-2 0 3,-1 0-1,-1 0 0,1 0-1,1 0 1,1-1 0,2-1 1,4 1-1,3-2 0,2 0 0,-2-2-5,-1 0 9,-2 3-4,-1-4 0,1 1-3,-1 0 3,-1 0 0,0 0 3,1 1-3,1-1 3,-1 2-6,1-1 3,-2-1 0,-2 2-1,-2-2 4,-1 1-3,0 1 0,1-1 3,-2-1-3,3 2 0,-2-2 0,2 2-4,1-1 6,-4 1-2,0 0 0,-3 1 4,0 1-9,-2 1 4,2 0 1,4 0 2,-2-2-2,3 1 0,0-1 0,-1 0 2,0-1-2,-1-2 0,-2 2-3,0-2-2,1 2 5,0 1 0,0-2 0,0 1 3,0 1-3,4 1 0,-1 0 0,0 1 0,1-2 0,-4 2 0,3 0-1,1 0 2,2 0-1,1 0 0,2-1 0,0-1-5,3-1 11,1 2-6,0-1 0,1-1 2,1 2-4,1-1 2,0 0 0,-1 1-1,2 1 4,-2 0-3,-3 0 0,2 0 2,-4 0-6,0 0 2,3 0 2,-2 0 3,1 0 0,1 0-3,-3 0 0,-1 0-2,2 0 2,-3 1 0,4-1 2,0 2-10,3 0 10,1-1-2,3 1 0,0-1 4,2 1-5,-2 1 1,1-3-1,0 1 1,3-1 0,5 0 2,2 0-2,2 0 0,1 0-3,-3 0 2,1 0 1,0 0 1,0 2-1,1-1 2,0 2-3,2 0 1,-1 0 0,-2 1 0,-1-3 2,-2 0-5,0 1 6,2-1-3,-1 2 0,-3 0 3,1 0-7,-5 1 2,0-4 2,1 0 0,3 0 0,1 0 2,3 0-3,-2 0 5,-2 0-8,-3 0 3,2 0 1,-2 0 2,2 0 2,-1 0-4,2 0 0,2 0-4,-1 0 4,0 0 0,1 0 0,-4 0 3,-1 0-3,6 0 0,1 0-2,2 0 7,1 0-13,-2 0 8,-3 0 0,-1 0 1,-6-4-1,-1 3 0,0-2 1,-1 1 5,-1-1-11,0 3 5,-2-1 0,-1-1-1,0 2 4,-2-1-3,0 1 0,-1 0 3,-2 0-6,0 0 3,1 0 0,-2 0-3,1 0 6,-3 0-3,2 0 0,1 0 2,1 0-2,-3 0 0,4 0-2,2 0-3,1 0 8,4 0-3,3 0 3,0 0 0,2 0-6,1 0 0,-7 0 3,-2 0-4,-6 0 6,-4 0-2,-3 0 0,-4 0 5,-6 0-10,-3-1 5,-4-1 0,-4 0 1,-3 1 0,-1-1 2,-2 2-3,0-2 1,0 2-6,0-1 3,0 0 2,0 1 9,0 0-5,0 0 4,0 0 9,0 0-16,0 0 1,0 0-2,0 0-6,0 0-2,0 0 3,0 0 5,0 0-3,0 7 6,0 1-4,0 4 1,0 1 0,0 4 20,-9 2-2,-1 2 2,-3 5-7,1 3-12,-4 4 9,1 3-4,-3 0 9,5 0-2,-2 0-4,3-1-8,0 0 0,5 1 9,1-3-14,0-2 4,2 1 0,-1-4 0,3 3 0,1 0 0,1 2 7,0 1-4,0 0-3,0 1 0,0-1 0,0 0-6,0-1 15,0 0-9,0 0 3,0 0 8,0-3-9,0-1-2,0-1 1,0-2 13,3 0-10,-3-3-1,0 0 4,0-5-5,0-3-2,1-4 0,-1-4 2,0-2-2,0-4 1,0-1 2,0 0-3,4 0-30,0-3 4,-1-12-102,1-1-81</inkml:trace>
  <inkml:trace contextRef="#ctx0" brushRef="#br0" timeOffset="111537.0137">10677 15930 37,'0'0'44,"0"0"-9,0 0 16,0 0 11,0 0 1,0 0 22,0 0-25,2-23-11,-2 22 3,0 1-31,0 0 7,0-2-22,0 2-5,0 0 15,0 0-15,0 0-1,0 0 0,0 0-18,0 6 17,0 9-9,0 5 10,0 2 4,-2 4 0,-5-2-2,4 2-1,0 1 2,3 2-4,0 4 1,0-2 0,0 4-1,0-2 3,0 0-2,6 1 0,3 0 3,-2 1-6,1 1 3,-5 1 0,0-2 0,3-1 1,-6 0-1,0-8 0,0 2 6,0-4-9,0-6 3,0 3 0,0-2 0,0 0 2,0 0-2,0-1 0,0 0 2,0 0-3,1 3 1,2 2 0,0-2-2,2 0 2,-2 0 0,-2 0 0,1 2 6,-2-2-10,0 0 4,1 2 0,-1-1 3,2 2-2,-1 2-1,1-2 1,2-2 4,-1 1-10,-2-2 3,2 2 2,-1 1 4,1 1 0,-3 1-2,0 1 3,0 0 1,0-1-8,0-2 2,0-6 0,0 0-2,0-3 4,0 0-2,0-3 0,0-2 6,0 1-6,0-2 0,0 2 1,0-2 1,0 1-1,0 1-1,0-1 0,0 1 6,0-4-11,-3-1 5,3-1 0,0 0 0,0-1 1,0 0 3,0 3-4,0 0-2,0 2 2,-2 0 0,2-2 2,-1 0-6,1-1 9,0-2-5,0 0 0,-2 0 3,2 0-5,-1 1 2,1-1 0,-2 1-5,2-4 10,0 4-5,0-5 0,0 0 6,-1 0-16,1 3 9,0-3 1,0 0 1,0 0 4,0 0-5,0 0 2,0 0 5,0 0-14,0 0 7,0 0 0,0 0-7,0 0 10,0 0-3,0 0 2,3 0 2,6 0-4,0-2 0,1 1 0,1-2 2,-1 1-1,2 1-1,2-1 0,2 0-2,2 1 1,4 1-2,2-3 3,3 3-2,0 0 4,3 0-2,5 0 0,1 0-1,3 0-4,2 0 5,0 0 0,-2 3 2,0 0 0,-2 0-2,3 2 0,-1-2 8,2-3-16,2 0 7,-3 0 1,5 0 6,-2 0-6,-3 0 0,-1-3-3,1 0 7,-2 0-8,1 3 4,-5 0 0,4 0 3,-3 0-3,-1 0 3,-1 0-5,4 0 2,-1 0-1,2 0-2,3-5 3,3-2 0,2 1 3,2-2-3,1 4 0,-3-2-2,0 3-3,-1 1 3,0-1 2,0 1 4,2 0-4,1-1 0,1 0 0,3 0 2,1-1-4,0 1 2,4 0 0,0 2 0,-3-2 2,4 0-2,0 3 0,0 0 1,0 0-1,-3 0 0,2 0 2,1 0-6,1 0 8,2 0-4,4 0 0,-1 0-5,3 0 3,1 0 2,0-5 0,1 2 0,4-1 1,-4 1-1,-2 2 0,-3-2 2,-1 1-3,1-1 1,6 0 0,-1 0-6,1-2 4,-3 1-3,1-2 4,1 0-10,1 0 10,1-2-6,0 1 7,-4 1 0,-1-1 0,-2 2 0,-3-1 0,0 1 4,-3 0-7,-4 3 3,-3-3 0,-2 2-1,-1-2 5,1 1-1,2 0-3,0-1-1,2 0 1,-1 1 0,-4-2-2,0 3-1,-3-1 3,1-1 0,4 2-2,1 0 6,5-1-4,2-3 0,3 1 0,0 0-4,-3 0 6,0 1-2,-5 4 0,0 0 4,-1-1-8,-2 2 4,4-1 0,-2 1 0,3 0 3,0 0-3,5-2 0,1 1 1,0-4-1,-1 2 0,-2 0 0,2-1-2,-1 1 2,1 1 0,1 1 2,0 1-2,-1-5-1,-2 4-3,2-1 4,-2-1 0,-1 0 1,3 0-1,-2 0 0,-2 2 5,0 1-10,-3 0 5,-2 0 0,1 0 3,5 0-3,-5 0 0,0 0-1,-1 1 1,-3 2-2,1-1 2,2-1 0,-2 2-2,5-2 3,-1 3-1,0-1 0,0 0 6,1-2-12,-2-1 6,-4 2 0,0 1 1,-6-2 1,-2 3-2,0-2 0,-3 1 1,1 2-2,-2-5 1,4 3 0,-1 0 0,1-2 0,4 0 0,0 1 3,-1 1 1,0-1-8,-2 0-3,-4-1 7,-1 2 5,-1-2-5,0 4 0,-1-4-1,1 1 8,0-1-18,1 1 10,4 0 1,-2-2 2,-1 0-2,4 1 0,-2 1 0,2-2 8,-1 1-16,3 0 7,-1-1 1,2 2 4,2-1-4,-1 1 0,4-2-2,1 1 9,-2-1-12,0 2 5,-3-2 0,1 1 4,-1 1-4,1 1 0,0 0-2,3-3 2,-2 2 0,-3-2-5,-3 0 5,-1 1 5,0 0-5,1 1 1,2-2 0,3 1-1,1 1-2,-1-1 1,0-1 2,0 0-1,1 0 0,-1 0 1,-1 0-4,-1 0 8,0 2-6,0-2 1,-1 0 0,2 0-4,1 0 8,-4 0-4,1 0 0,-2 0 6,1 0-13,2 0 7,6 0 0,2 0-3,0 0 3,1 0 0,-6 0 3,1 0 1,-2 0-8,2 0-1,0-2 5,1 1 0,-1-1 0,-1 2 0,-3-3-1,-1 2-9,-6 0 0,-1-2-1,-2 3-3,2-3 8,1-1 2,-3 1-3,1 0 4,-2-1-3,-4 1 3,-2-2 1,-2 2 0,1 0-5,1-1 1,1-2-2,4 1-5,-2 2-24,-1-1 23,1 2 8,-3 1 2,-2-4 1,-1 2 5,-1 0-2,-1-3 0,2 2-3,3-1 3,-3 4-1,3-4 1,-1-1 1,1 0-1,0 0 2,-3 0-4,-3 2 2,-2 1 0,0-2 0,-3 2 1,-2 1 4,-3 0-3,-5 0-2,-2 1 15,-4-1-13,0 1 32,0-3 0,0 3-24,0-2 27,0 1-23,0 1-4,0-1 6,0 0-9,0 0-3,0 1-3,0-1-1,0 0 20,-1-1-15,-1 0-2,2-1 2,-3-2-4,2 0-2,-2 0 2,-2-3-1,2-2 13,0-3-13,2 0 0,-1-3 1,0-1 4,0 0-10,1-1 2,-2-1 3,0 0 4,1 1-4,0-4 0,2 4-4,-1-1 4,1 2-3,0 3 2,0 1 0,-2 6-9,2 1 6,0 3-20,-1 1-7,-1-2-79,1-1-91</inkml:trace>
  <inkml:trace contextRef="#ctx0" brushRef="#br0" timeOffset="119051.7678">23359 16850 74,'0'0'31,"0"0"12,0 0 9,0 0-16,0 0 10,0 0-28,0 0-11,12-32 13,-9 29-15,-3-1 1,0 1 12,1-2-16,1 0 24,1 1-26,-2 0 4,1-1 3,1 0 1,-2-1-8,3 2 1,0-1 14,-3 0-15,1 3 0,-2 0 1,1 1-1,-1 1 7,0 0-7,0 0 0,3 0-4,3 4 2,3 11-13,3 6 15,-1 2 31,-1-1-28,0 0 12,-2-5-10,-1 1 4,-1 0-6,3-1-2,-1 0-1,1-2 9,-1-3-3,3-1-6,-5-3 0,-1-1 5,-1-3-11,-2-1 6,0-2 0,-2-1-5,0 2-50,0-2-20,0 0-36,0 0-73</inkml:trace>
  <inkml:trace contextRef="#ctx0" brushRef="#br0" timeOffset="120079.0588">24184 16348 5,'0'0'25,"0"0"48,0 0 5,0 0-40,0 0 18,0 0 0,88 17-50,-51-13 23,14-2-6,9-1 9,7-1-18,12 2-4,2-2-10,7 0 0,4 0 2,1 0-8,-5 0 6,-5 0 0,-2 0-12,2-3 20,1-3-8,1-2 0,-5 5 4,-4-3-9,-1 5 5,-2 1 0,-1-3 3,-5 0-3,-5-1 0,1-3 0,1 1 3,1 2-4,-1-1 1,-5 1 0,-8 1 1,-14 0 0,-11 3-2,-14 0-1,-12 0-107,0 0-134</inkml:trace>
  <inkml:trace contextRef="#ctx0" brushRef="#br0" timeOffset="120882.1119">27745 15858 243,'0'0'55,"0"0"34,0 0-47,0 0 1,0 0-1,0 0-31,-19-23 6,7 23-17,-4 12 0,-4 12-4,1 11 8,2 10-4,2 8 26,5 2-20,7 3 0,3-1-5,0 3-1,13 3 11,14 2-6,12-5-5,6-7 0,3-9 3,5-13-8,1-7 5,2-12-99,0-7-89</inkml:trace>
  <inkml:trace contextRef="#ctx0" brushRef="#br0" timeOffset="121324.0937">29161 15812 460,'0'0'36,"0"0"-36,0 0-5,0 0 1,0 0 4,55 101 5,-44-60 28,-4 4-16,-1 2-15,0-2 14,-6 2-16,0 1 0,-13 3 12,-12 2-8,-8-6 0,-8-2-4,-6-13-17,-6-4-10,-5-10-59,-2-9-51,-1-8-87</inkml:trace>
  <inkml:trace contextRef="#ctx0" brushRef="#br0" timeOffset="121842.0939">28129 15835 287,'0'0'78,"0"0"-77,0 0 17,0 0 11,0 0 13,0 0-15,-2-9-27,2 24-6,0 11 6,2 9 26,3 2-3,-3-1-10,-2-2-9,0 0 8,0-4-12,0-3 2,0-2 1,0 0-3,0-3-51,0-3-60,6-11 9,5-3-179</inkml:trace>
  <inkml:trace contextRef="#ctx0" brushRef="#br0" timeOffset="122351.5887">28438 15864 143,'0'0'76,"0"0"-45,0 0 32,0 0-19,0 0-9,0 0-32,-2 1 3,2 20-6,0 9 35,0 5-25,9 2 16,0 2-9,3-1-1,3-4 13,-2-4-19,5-3-6,-1-2-1,-1-4 4,-1-4-5,-2-5-1,-5-6-1,-4-5 11,1-1-10,2 0 8,4-3 37,5-15-16,2-4-24,1-4-3,-1-4 2,1-3-2,4-3 1,-4-2-3,4 2-1,-7 2-3,-1 3 0,-6 7-1,-4 6-4,-1 3-8,-3 6-31,-1 5-36,0 2-68,0 2-159</inkml:trace>
  <inkml:trace contextRef="#ctx0" brushRef="#br0" timeOffset="122896.0956">28056 15772 0,'0'0'87,"0"0"-76,0 0 14,0 0 1,80-20 10,-50 17 30,7 0-16,5 2-13,3 1 1,4 0-17,3-2 9,5 2-30,5 0 7,6 0-7,0 0 5,-3 0-5,-12 0 0,-14 5-6,-12 2 3,-12 1-42,-8 1-32,-7 0-46,0 3-9</inkml:trace>
  <inkml:trace contextRef="#ctx0" brushRef="#br0" timeOffset="123410.1061">27963 16297 117,'0'0'56,"0"0"12,0 0 31,0 0-29,0 0-8,0 0-28,30 0-25,-12-2 1,3 2-7,9 0-3,9 0 0,7 8 4,6 5-7,6 1 3,7-2 0,10 0 2,7-2-1,2-5 2,-2 0-3,-6 1-22,-15-1-21,-12-1-27,-14-1-19,-11-3-2,-14 3-15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3:03:20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11192 2049 9,'0'0'40,"0"0"6,0 0 43,0 0-38,0 0-7,0 0 9,0 0-22,0 0 9,0 0-9,0 0-16,0-1 19,0 1-22,0-3 4,0 3 14,0 0-20,0 0 34,0-2-21,0-1-16,-4-2 17,-2 2-24,-2-1 0,1 0 4,-5-1 1,0 0-7,-3 2 2,-6 2-10,-1 1 2,-4 0 5,-2 0 0,4 1 1,2 7-7,-1 1 5,4-2 0,2 3 4,1 0-4,4 2 4,5 0 0,-2 2-2,6 4-6,3 0 5,0 1-1,0 2-11,1-1 6,14 1 8,5-3 1,5 0-7,3-4 3,2-1 2,5 1-1,2 0 3,3-1-3,-1 0 7,0 2-4,-5 1 0,-4 0 2,-9 1-3,-5-1 1,-12 2-2,-4 2-2,0-1 8,-13 3-2,-5-6-1,-3-1 10,-2-3-13,-1-3 4,0-1-2,-5-5 23,-2-2-16,-2-1-6,3 0 12,2 0-9,3-9-8,4-6-2,4 3-50,6 0-22,6 3-91</inkml:trace>
  <inkml:trace contextRef="#ctx0" brushRef="#br0" timeOffset="972.0447">11510 2433 142,'0'0'0,"0"0"1,0 0 26,0 0 41,0 0-19,0 0 6,21 6-16,-8-6-1,2 0 6,0 0-28,3-7-9,-2-4-2,-2-3-5,-1 2-25,-4-1 1,-4 2 2,-2 2 19,-3 2-1,0 2 4,0 2 2,0 1 9,0 2 8,0 0-19,0 0-9,-2 13 5,-1 5 4,3 4 0,0-1 0,0 0 2,0-3 4,8 0-6,3-5 1,2-2-1,1-1 4,-2-7-2,6 0-2,-1-3 14,5 0-14,3-9 0,1-11-11,1-3 9,-2 1-7,-4 2 9,-6 7 2,-6 5 4,-3 4 7,-5 2-3,2 2-5,2 0-10,1 0 3,2 8 2,0 3 0,-2 0 10,0 1-10,-1 1 5,-3-3-1,0-1 18,-1-2-16,-1-1-3,0-4 5,0 0 1,0-2-13,5 0 4,1-2-5,3-13-6,6-8 5,-2-2 6,6 4 0,-2 1 0,-2 6-1,-6 6 1,0 3 0,-2 2 3,2 3-3,2 0-2,2 0-2,1 5-5,0 5 7,1 2-3,3 2 10,0-1-6,3-1 1,0 0 0,-6-3 2,1-1 3,-5-2-6,-4 0 1,2-2-4,-3-1-2,0 1-67,-1-4-87,-2 0-77</inkml:trace>
  <inkml:trace contextRef="#ctx0" brushRef="#br0" timeOffset="1268.0425">11793 2204 462,'0'0'168,"0"0"-132,0 0-23,0 0 0,0 0-13,0 0 0,0-21-14,0 20-50,8-1-69,-2 1-194</inkml:trace>
  <inkml:trace contextRef="#ctx0" brushRef="#br0" timeOffset="2039.0424">12551 2248 5,'0'0'100,"0"0"-7,0 0 8,0 0-24,0 0-11,0 0-8,3-12-20,-10 12-23,-2 0-15,-8 0 0,-5 10-8,3 7 15,1 4-10,4 3 3,5 0-11,6 2 7,3-2-3,0 1 7,11-2-6,10-3 7,4-4-1,6-3 0,4-3 0,-1-7 26,5-3-15,-3 0-7,2 0 5,0-11-8,-4-4-2,-3-5-9,-7-1-7,-6-3 1,-8 0-12,-8-1 19,-2 0 6,0 4-16,-9 0 19,-1 5 2,-1 2 6,-2 5 31,4 5-13,3 4-24,1 0-2,2 7-9,-1 17-9,1 8 18,3 1 0,0 2 15,2-4-11,14-5-2,2 0 11,6-6-7,6-4-6,-1-6 0,7-4 0,-3-6-60,-3 0-122</inkml:trace>
  <inkml:trace contextRef="#ctx0" brushRef="#br0" timeOffset="9352.4011">15240 1599 92,'0'0'124,"0"0"-46,0 0-2,0 0-10,0 0 4,0 0-28,0 0-34,0-13 2,0 13-10,0 4-11,0 17 8,0 8-1,-5 5 4,4 2 0,1 2 0,3 1-8,18-4 9,10-1-1,9 1 4,5-5-4,4-3 0,5-3 2,1-10 3,5-7-2,-3-7-2,-2 0 3,-9-2-4,-1-15 0,-6-4-11,-5-5 6,-4-3 1,-5-2-5,-4 1 9,-8-2 0,-3-1 1,-8 0 8,-2 0-9,0 1 3,-6 5-3,-3 5 19,0 4-19,3 2-14,6 8-17,0 1-122,0 1-186</inkml:trace>
  <inkml:trace contextRef="#ctx0" brushRef="#br0" timeOffset="9874.0615">15617 1673 148,'0'0'58,"0"0"-20,0 0 4,0 0 27,0 0-18,0 0-43,-3-5-8,3 26-6,0 10 6,0 9 26,0 4-24,0 7 28,5 3-9,2 0-14,0 0 20,1-5-23,0-6-2,-2-6 5,2-4 0,-3-6-8,-5-5 1,0-2-4,0-7-3,0-2-41,0-8-41,-6-3-45</inkml:trace>
  <inkml:trace contextRef="#ctx0" brushRef="#br0" timeOffset="10536.0482">14929 1496 228,'0'0'95,"0"0"-23,0 0 1,0 0-47,0 0 40,0 0-32,0-22-32,0 22-2,0 17-9,2 19 9,2 13-1,1 10 5,-2 5-4,0-1 0,-3 0 4,0-2-2,0 3-2,0-5 0,0-4 3,0-4 0,0-5-4,0-3 1,0-5-33,0-7-19,0-2-22,0-8-26,0-7-44</inkml:trace>
  <inkml:trace contextRef="#ctx0" brushRef="#br0" timeOffset="11549.0521">16232 1718 245,'0'0'112,"0"0"-68,0 0 4,0 0-15,0 0-15,0 0-18,7-5-6,2 9-5,5 9 9,8 2 2,5 2 15,4-2-6,2-2 0,3 1-7,-2-2 9,4 0-17,1-2 6,-1 1 0,-4-4 8,-4-1-8,-5-1 6,-6 0-5,-8-2 1,-5-2-4,-6-1 2,0 0 0,0 1 9,0 1-8,0 7 5,-16 1 18,-9 7-21,-8 4 17,-4 3-13,-2 5-6,-2 2 15,1 1-12,4-2-3,5-6-1,6 0 2,7-3-4,4-3 1,7-1-31,5-5-8,2-3-70,0-9-91</inkml:trace>
  <inkml:trace contextRef="#ctx0" brushRef="#br0" timeOffset="12136.9668">16464 1260 311,'0'0'29,"0"0"32,0 0 8,0 0-41,0 0-21,0 0-7,-25 26 0,3 3-3,-3 0 4,3 0-1,0 1 0,3-2-1,4-3-20,0 1-60,1-1-84,1-2-3</inkml:trace>
  <inkml:trace contextRef="#ctx0" brushRef="#br0" timeOffset="12637.0997">17207 1798 499,'0'0'68,"0"0"-21,0 0-23,0 0-11,0 0-2,0 0-11,96-6 0,-51 2 3,3 4 1,-7 0-4,-2 0 0,-3 0-44,-6 0-13,-8 2-71,-9 9-51</inkml:trace>
  <inkml:trace contextRef="#ctx0" brushRef="#br0" timeOffset="12838.052">17295 1939 270,'0'0'82,"0"0"-74,0 0-8,0 0 66,0 0-40,0 0 22,94 47 10,-56-42-57,2-4 16,6 0-17,5-1-3,6 0-31,1 0-82,-1 0-65</inkml:trace>
  <inkml:trace contextRef="#ctx0" brushRef="#br0" timeOffset="13859.0526">18513 1486 180,'0'0'118,"0"0"-26,0 0-43,0 0 20,0 0-37,0 0-3,0-15-22,0 15-7,-6 18-10,-2 9-2,-2 8 12,3 5 0,4 4 5,1 3-5,2-4 0,0 4-3,14 0 3,8-2 0,3 2 0,5-4 14,5-5-10,-1-5 8,2-9-12,1-9 6,-4-6-6,1-8 1,3-1 0,2-1 15,7-20-13,1-11 4,-1-7 10,-4-6-11,-6-1-6,-8 0 0,-9 3 1,-8 1 10,-7-2-8,-2 2 1,-2-1 16,0 4-20,0 3 7,-5 3-7,4 6-5,1 6 2,0 6-78,4 9-67,11 5-153</inkml:trace>
  <inkml:trace contextRef="#ctx0" brushRef="#br0" timeOffset="14802.9772">19553 1366 112,'0'0'74,"0"0"3,0 0-20,0 0 4,0 0 6,0 0-23,-5-20 2,5 20-30,-1 0-15,1 2-1,-2 22-17,-1 14 13,-2 11 2,-1 8 2,1 3 9,-1-1-4,3 1 1,3-7-6,0-2 6,0-1-9,0-1 3,0 3 0,0-4 1,0-3 2,0-7 5,0-8-8,0-8-14,0-7-18,0-6-27,0-7-27,6-2-40,3 0-62</inkml:trace>
  <inkml:trace contextRef="#ctx0" brushRef="#br0" timeOffset="15486.7697">20002 1462 288,'0'0'33,"0"0"-8,0 0-16,0 0-9,0 0 30,0 0 5,0-36 19,0 36-34,0 0-20,0 20-11,0 8 4,0 10 7,-1 2 7,-1 2-7,2 1 2,0-4-4,6-2 10,6-2-10,6-5 2,4-4 0,5-7 4,3-4-3,6-6 10,4-9 2,3 0-10,-1-3 2,-2-15 1,-7-2-3,-10-3 17,-6-4 4,-7-7-14,-2 0 1,-2-4-2,-1-1-9,2 1 0,-4 2-8,2 6 6,-1 6-82,-4 9-2,0 7-54,0 7-100</inkml:trace>
  <inkml:trace contextRef="#ctx0" brushRef="#br0" timeOffset="15987.0389">20227 1554 100,'0'0'110,"0"0"-16,0 0-29,0 0 5,0 0-36,0 0-21,0-3-13,-3 22-13,-1 12 13,-3 6 34,0 8-13,1 2 6,3 0-21,-1 2-5,1 0 3,-1-3-1,1 3-5,-2-8 2,4-1 0,-1-9 13,1-7-12,1-4-1,-2-7 0,1-4-61,1-7-20,0-2-83,4-6-39</inkml:trace>
  <inkml:trace contextRef="#ctx0" brushRef="#br0" timeOffset="16680.0462">20667 1539 349,'0'0'106,"0"0"-91,0 0-11,0 0 13,0 0-13,0 0 3,4-6-7,22 6 0,9 9 9,2 1-7,-2 4-2,1-1 5,-3 1-5,2 1-3,-3-1 3,1-1 0,-1 1 3,-4-2-3,-6 0 0,-5-3 1,-2-3 0,-9-2-2,-2-1 1,-4 1-5,0 0-4,0 0 12,-3 2-3,-12 5 11,-7 0-3,-7 2 17,0-1-2,-1 2-18,0-3 15,0 3-20,2 3 0,-2-2 1,2 3 4,1 0-10,6-2 4,3 4-40,4-2-23,4 1-47,6-5-37,-2 3-47</inkml:trace>
  <inkml:trace contextRef="#ctx0" brushRef="#br0" timeOffset="26386.6804">4747 4230 214,'0'0'136,"0"0"-90,0 0-1,0 0-10,0 0 30,0 0-21,0 0-12,3-9 25,0 7-44,-3 2 8,2 0-21,-2 0 8,0 0-15,0 0 7,0 0-30,0 0 6,0 0-80,0 11-128,-2 3-19</inkml:trace>
  <inkml:trace contextRef="#ctx0" brushRef="#br0" timeOffset="26643.0624">4532 4686 311,'0'0'92,"0"0"-92,0 0 5,0 0 6,0 0-6,0 0 14,6 3-14,-6-3-10,0 2-4,0 1-129,0-2-122</inkml:trace>
  <inkml:trace contextRef="#ctx0" brushRef="#br0" timeOffset="26868.0993">4929 4701 163,'0'0'331,"0"0"-290,0 0-35,0 0 1,0 0-8,0 0 1,3 0 0,-3 0-3,3 0-15,0 0-58,4 0-131</inkml:trace>
  <inkml:trace contextRef="#ctx0" brushRef="#br0" timeOffset="27410.0636">5509 4141 442,'0'0'100,"0"0"-81,0 0 3,0 0-22,0 0 9,0 0-4,24-15 0,12 6 4,6 0-6,5 0 1,-3 0-5,-5 4 1,-2 2-36,-3 2 6,-3 1-46,-1 0-63,-7 0-116</inkml:trace>
  <inkml:trace contextRef="#ctx0" brushRef="#br0" timeOffset="27650.753">5741 4144 198,'0'0'106,"0"0"-80,0 0-11,0 0-15,0 0-3,0 0-2,-6 69 5,9-35 15,-2 2 8,-1 5-1,0-1-4,0 4 4,0-5-17,0 0-4,3-2 3,4-3-4,-2-4-18,4-8-61,-3-5-122</inkml:trace>
  <inkml:trace contextRef="#ctx0" brushRef="#br0" timeOffset="28168.0606">6017 4435 226,'0'0'133,"0"0"-124,0 0-9,0 0-8,0 0 8,0 0 0,30-4 6,-17 4 43,2 0-11,6-8-2,-2-3-20,-1 1-13,1-4 5,-5-1-8,-4 0-8,-1 2 8,-6 2 5,-3 4-5,0 2 6,0 3 0,0 2-12,0 0 3,-4 0 2,-4 7-3,-2 11 0,2 5 4,2 3-1,3 3-5,2-2 4,1-3 0,0-3 2,0-5-8,0-1 8,7-7 0,4-2 0,5-4-5,4-2 2,2 0-27,5-16-51,1-6-32,-3 0-62</inkml:trace>
  <inkml:trace contextRef="#ctx0" brushRef="#br0" timeOffset="29011.0522">6375 4405 99,'0'0'144,"0"0"-27,0 0-54,0 0-38,0 0-24,0 0 16,59 19 3,-45-2-13,-1 3 19,-4-1-17,-1-1 1,-4 0-3,0-1 0,-4-4-8,0-1 1,0-7 0,0-3 9,0-2-6,0 0 1,2-2 14,-1-15-16,4-6-3,1-2 1,3-1-3,3 4-5,-2 1 8,1 1 0,2 3-1,-2 6-13,0 1 10,0 5-4,-2 3 5,4 2-3,-2 0 3,1 4 3,0 13-4,-5 0-1,-1 4 2,-3-2 3,0 0 0,-3-3-3,0-3 6,0-5-2,0-2-1,0-2 0,0-4-4,0 0-5,0-4 2,0-18-38,0-4-21,9 1 41,0 0 18,5 3 2,-1 1 0,2 3 4,0 5 1,0 1-1,-1 5 4,2 2-3,1 4 4,-3 1-3,2 3-2,-2 12 2,-3 3-1,0 2 36,-2-2-32,-3 0-1,1-2-1,1 2 4,-1-3-6,1-1 0,2-5 0,-1-3-3,6-3 12,3-3-3,9 0 5,7-18 3,4-4 5,-4-1-19,0-2 4,-10 4-12,-6 2 8,-8-2 0,-8 6 9,-2 0-5,0 4 1,0 4 12,-9 0 25,1 5 2,1 2-29,0 0-3,2 2-12,-1 21-21,3 7 21,3 5-1,0-5-7,0-4 5,14-2 3,6-6 0,1-6 3,2-4 1,4-4-4,1-4 0,3 0-16,2-12-46,-3-8-138</inkml:trace>
  <inkml:trace contextRef="#ctx0" brushRef="#br0" timeOffset="29532.0609">6337 4169 443,'0'0'131,"0"0"-113,0 0 12,0 0-18,0 0-12,0 0 0,-3-7-3,3 7-49,0 0-112</inkml:trace>
  <inkml:trace contextRef="#ctx0" brushRef="#br0" timeOffset="30383.0583">8371 3987 266,'0'0'60,"0"0"6,0 0 7,0 0-49,0 0-24,0 0-11,-3 22 11,3 4 4,0 2 10,0 5 3,3-1 1,4 2-13,1-2-5,-1 0 0,1-4 6,-2 1-2,-2 1-4,-1-1 2,0-3-4,-1 0-18,-1-8-26,1-7-25,2-7-39,0-4-91</inkml:trace>
  <inkml:trace contextRef="#ctx0" brushRef="#br0" timeOffset="30680.0781">8427 3940 231,'0'0'71,"0"0"5,0 0-37,0 0 10,0 0-23,0 0-24,22-65-2,-3 57 2,3 1-3,1 1 1,-1 1-1,0 5-2,-1 0 3,-4 0-8,-1 0 0,-1 3-71,-3 8 9,0 2-67,-5-1-52</inkml:trace>
  <inkml:trace contextRef="#ctx0" brushRef="#br0" timeOffset="30912.9002">8393 4172 62,'0'0'12,"0"0"-10,0 0 54,0 0 5,84-2-13,-63-1 12,1 1-48,-1 2-2,-2 0-8,-1 0-2,-3 0-29,-3 7-94,-6 4-31</inkml:trace>
  <inkml:trace contextRef="#ctx0" brushRef="#br0" timeOffset="31149.9319">8393 4396 28,'0'0'56,"0"0"-55,0 0 46,0 0 20,0 0 20,82 19-13,-46-19-51,3 0 15,-2 0-24,-1 0-12,-5 0 2,-4 0-4,-2 0-6,-5 0-58,-2 0-72,-8 3-58</inkml:trace>
  <inkml:trace contextRef="#ctx0" brushRef="#br0" timeOffset="33583.0468">8797 4158 231,'0'0'50,"0"0"-4,0 0-2,0 0 11,0 0-55,0 0 0,-1 0-3,1 15 3,9 4 13,3 2 4,3 0-15,-2 0 1,4 2-3,1-2 0,-2 2 11,5-3-10,-6 1-1,-3-5 2,6-4-1,-6-4-1,1-7 0,1 1 8,-1-2-3,-1 0-4,-3-2-1,1-11 0,-4-4-1,0-4 1,-4-4-6,-2 0-9,0 1 11,-2 0-4,-7 3 8,-1 3-10,4 1 20,3 5-10,1 3 10,2 5-5,0 1 2,0 1-1,0 2-5,0 0-1,15 0-10,6 0 8,3 0 0,7 0 2,2 0-2,-3 0 2,4 0 0,-2 0 0,-4 0 3,0 0-7,-4 2 2,-2-2 2,-3 0 6,-2 0-6,-3 0-6,-5 0-5,0 0-12,-6 0 22,-3 0 0,0 0 1,0 0 43,-5 0-17,-8 0-23,-5 0-3,-3 0 3,2 10-3,-1 7 0,4 2-6,2 2 3,3 2-2,6-2 5,5 2-1,0-5-6,0 0 3,3 0 3,10-5 2,-2 0 1,2-6-2,5-6 1,0-1 3,-1 0 0,2 0-5,-4-13 1,-2-3-6,-2-2 2,-5-2-17,-5 1 21,-1-1-6,0-1-8,-12 1 6,-4 2 8,4 3 7,1 3 41,3 2-17,3 0-13,2 5-11,2 3-7,1 2-2,0 0-7,0 0-11,0 0 18,0 0-8,14 7 10,1-2-1,5 0 5,1-2-8,1-3 3,3 0 1,2 0 6,-2 0-2,0-7-4,-5-4 0,-2-5-1,-3-3-2,-3-2 2,-6-6 1,0-4 10,-6-2-10,0-1 5,0-4 11,0-1-4,0 3 0,0 1-11,-6 8 6,4 6 9,-2 9-10,0 4-4,2 5 33,2 3-34,0 0-1,-3 11-6,0 17-6,-3 15 10,2 6 2,1 6 0,3 1-4,0-3 6,0-1-6,4-9 4,7-4-6,-1-7 6,2-7 0,-1-2 1,0-6-1,0-4 3,-2-4-4,4-4 1,-1-3-5,6-2 3,-3 0 4,4 0 1,-2-10 1,2-6 1,-5-2-5,-4 0 0,-1 0 3,-3 0 2,0 0-5,-2-1 0,-2 6 1,-2 1 2,0 4-3,0 4 4,0 1-3,0 3 34,0 0-33,0 0-4,0 1 2,0 13-22,0 2 21,0 2 1,0-1 0,3-2-7,3-3 9,1-3-2,1-1 0,2-4-3,1-4 3,3 0-12,2 0-11,-2 0 13,-3-11-10,-4 1 20,-2-3-3,5-3 5,-2-2-5,-4 0 3,1 5 0,-5 4 10,0 4 46,0 4-15,0 1-30,0 0-11,0 0-13,0 0-1,1 12 2,2 3 9,0 0 5,3 0-2,0-3 0,3-1 2,0-3-5,4 2 3,2-6 0,6-3 2,1 1 0,1-2-2,1 0 4,-6 0 2,-2 0-6,-1 0 0,-1-9 0,-1-3 4,-1-3-2,-3-1 0,1-7 4,-2-3 1,1-2-10,1-10 3,-1 1 0,0-2 2,-3-1-1,0 4-1,-5 3 21,-1 0-13,0 4 33,0-1-21,-4 5-20,-2 2 28,5 6-23,-2 10 3,1 4-8,-1 3-6,0 0 4,3 0-17,0 18-19,0 15 35,0 14 0,0 7 3,0 3 0,0 0-1,0-4 1,0-3 0,0-6-1,8-7 1,-2-6 0,2-6 1,1-7-1,-1-5 0,1-3 0,6-6 0,1-4 1,5 0-14,3-4 13,-2-13 0,-1-6-13,-3-1 11,-1 1-5,-4-1-8,-6 6-1,-2 6 12,-5 3 8,0 6 14,0 2 28,0 1-46,0 0 0,0 0 0,0 4-21,0 13 17,0 3 4,3-1 0,4-2 4,-1-2 3,5-2-13,-4-5 6,-1-1-6,0-1 1,3-6-54,-1 0-74,3 0-132</inkml:trace>
  <inkml:trace contextRef="#ctx0" brushRef="#br0" timeOffset="33968.9125">10465 3852 568,'0'0'28,"0"0"-21,0 0-7,0 0-6,0 0 3,0 0 6,0 0-3,2 0 0,-2 0-81,3 0-46,-3 0-45</inkml:trace>
  <inkml:trace contextRef="#ctx0" brushRef="#br0" timeOffset="34281.5755">10145 3973 185,'0'0'47,"0"0"-18,0 0 44,94 0-58,-57 0-7,3 0-6,-1-4 11,3 0-13,-2-2 0,-2 3 2,-6 2 5,-5 1-7,-9 0-35,-6 0-24,-7 0-68,-4 0-4</inkml:trace>
  <inkml:trace contextRef="#ctx0" brushRef="#br0" timeOffset="35376.0778">10771 4058 157,'0'0'174,"0"0"-117,0 0 27,0 0-3,0 0-62,0 0 24,-19-28-40,13 26 1,3 2 1,-2 0-5,-5 5 0,1 15-3,-1 4-1,1-1-1,1 2 5,7-4 0,1 0-13,0-1 13,0-6 0,6 1-1,4-4 4,2-4-7,3-1 4,2-6 0,3 0 10,0 0 0,4 0-7,-7-6-3,-4-4-3,-7 1 3,-3-5 0,-3 0 0,0-6 2,0 0-2,0-2 0,0 2 0,-2-1-21,-2 0 21,4 4 0,0 3 0,0 4 10,0 5-3,0 0-7,0 3 0,6 2-2,8 0-7,7 0 8,3 0 1,2 12-3,2 2 3,-7-1 0,-5 4-4,-1-2-3,-6 2 3,-1 1 2,-5-2 2,1-1 4,-3-4-4,-1-5 0,0-3-4,0-1 18,2-2-17,2 0 3,1 0 0,4-8 16,6-13-15,1-5-2,5-4-5,4 2-22,-1 4 17,-1 6-10,-4 5 21,-2 8-6,-3 3 7,0 2-1,4 0 0,-5 0-18,2 10 15,-3 4 3,1 1 0,-1 0 4,-1 3-3,4-2-1,-3 1 0,-1-2-5,0-1-31,-2-2-113,-2-1-100</inkml:trace>
  <inkml:trace contextRef="#ctx0" brushRef="#br0" timeOffset="36574.9244">11953 4007 98,'0'0'146,"0"0"-89,0 0-27,0 0-10,0 0 17,0 0-34,-73 32 12,60-15-12,7 1 11,1 0-1,5 0-4,0-3-6,0 1 12,0-2-15,9-2 0,3-2-1,0-2 11,6-3-10,-2-4 8,2-1-5,2 0 28,-1-4-31,-1-10-12,-8-1-3,-5-3-24,-5-1 33,0 3-13,-2 0 6,-10 1 3,-3 2 20,5 5-6,-2-2 52,5 3-56,-1 1 29,5 3-2,3-2-17,0 2 21,0-1-17,0-1 12,9-1-26,9-1-14,3 1 14,6-3 0,-5-2 3,0-2-11,-4-2 7,-3-2-4,-3-3 3,0-1 1,-6-1-1,-3-2 2,0-1 0,-3 0 4,0 1 7,0 2-11,0 4 22,0 2-21,0 7 22,0 3-23,0 5 6,0 1 6,0 0-12,0 0-6,0 22-13,0 14 6,0 13 13,0 6 13,5 9-10,-4 2 29,-1 2-31,0-2 14,0-3-15,2-5 7,-1-3-1,4-1-6,-1-3 0,-3-3 9,-1-6-7,0-6-2,0-8 0,-5-10 11,0-6-12,1-8 1,-1-4 0,2 0 25,-3-4-20,-6-13-4,2-8-1,2-6-23,1-3 17,7-2-5,-3 0 3,3 2-9,0 6 17,0-1 0,0 5-1,9 0 8,0 2-10,6 2 3,6 2 0,7 0 2,5 2-2,1 0-1,2 6-21,-6 2-36,-5 5-19,-7 2-67,-6-1-90</inkml:trace>
  <inkml:trace contextRef="#ctx0" brushRef="#br0" timeOffset="40543.0595">13355 3896 151,'0'0'151,"0"0"-107,0 0 19,0 0-9,0 0-11,0 0-1,0 0-4,-56-72-20,47 66-2,-3 1-13,-2 2-2,-2 3 5,-1 0-6,-3 0-5,-4 15 2,2 6 1,0 5-5,3 1 7,4 3 0,5-1 0,5-4-5,5 1 3,0-5-2,5-2-3,14-2 7,3-5-8,3-5 8,0-2-1,3-5 4,-1 0-7,-3-1-5,1-13 2,-4-4 6,0-2-9,-5 0 10,-4-1 0,-6 1 3,-3 5-2,-3 4-1,0 5 1,0 3 43,0 3-9,0 0-15,0 0-20,0 0-6,0 3-6,0 11 4,5 2 8,5-1-4,4 2 9,5-5-5,1-2 0,5-2-22,3-5-6,5-3-32,0 0-6,1 0-114</inkml:trace>
  <inkml:trace contextRef="#ctx0" brushRef="#br0" timeOffset="49228.0622">14770 3440 75,'0'0'34,"0"0"20,0 0-9,0 0 4,0 0-2,0 0 32,0 0-47,-30-45 7,27 43-11,0 1-22,-1 1 9,-1 0-15,-6 0 2,-5 1-2,-2 12 0,-3 7-3,-1 3 2,2 4 0,1 4 1,4 4-9,0 6 4,8 4 5,2 2-1,5 1-3,0-2 3,5-4 1,7-7 0,4-5-8,4-5 3,1-3 0,4-1 5,5-4 5,1-5 4,2-6 0,1-6 1,1 0 2,0-2 23,4-13-23,-3-3-1,-3-4-6,-4-4-5,-6-3-2,-5-1 1,-11 0 1,-3-3 6,-4-2-2,-2-2 0,-15-1 9,-6 1-12,-6-1 1,1 3-2,-2 3 9,3 6-11,2 0 2,2 10-5,3-1-8,-3 6-38,5 7 1,-4 2-43,0 2-19,2 2-5,1 13 16</inkml:trace>
  <inkml:trace contextRef="#ctx0" brushRef="#br0" timeOffset="49573.0917">14636 3687 132,'0'0'85,"0"0"-50,0 0-35,0 0 0,0 0 0,0 0 2,97 74 50,-69-49-18,0 0-17,-1 0-3,1-1-11,-1-2 0,-2 1-3,-2-2 0,-4-2-1,-2 1 6,-5-5-3,-3-1-2,1-5-58,-1-6-60,-1-3-67</inkml:trace>
  <inkml:trace contextRef="#ctx0" brushRef="#br0" timeOffset="50144.5428">15192 3716 267,'0'0'102,"0"0"-51,0 0-50,0 0-1,0 0-21,0 0 21,5 62 7,2-33-6,-1-4 10,1 1 6,1-2-13,2-3-4,2-1 0,3-5 2,0-1-1,3-7-1,-2-1 5,2-5 0,0-1-2,-2 0-3,-2-13 14,-1-6-14,-5-3 19,-2-2-15,-5-1 5,-1-2 10,0 1-6,0 6 11,0 5-1,0 8-1,0 4 30,0 3-14,0 0-30,0 0-8,0 10-19,0 11 9,2 5 9,3 1 2,3 0-6,1-1 5,2-5 0,2-1 7,-1-5-6,3-2-2,-2-1-2,4-6-23,2-3-2,5-3-62,1 0-61,1 0-139</inkml:trace>
  <inkml:trace contextRef="#ctx0" brushRef="#br0" timeOffset="51404.077">15810 3811 326,'0'0'52,"0"0"-22,0 0-8,0 0 3,0 0 34,0 0-32,-38-34 0,31 34-18,-6 0 3,-5 13-19,-6 11 7,-3 4 0,2-1-5,5-3 11,4-1-8,7-2 2,6-5-12,3-1 5,0-3 7,4-3 0,10-1-10,7-5 6,1-3-6,3 0-1,-1-4-1,-1-12 6,-4-2-9,-9 0 15,-4 0-3,-2 0 13,-4 3-3,0 2 21,0 6 21,0 3 21,0 2-33,0 2-20,0 0-5,0 0-12,0 0-15,0 6 2,0 6 1,0 2 8,7-2 4,0 1 0,-1-2 4,3-5 1,1 0-10,3-3 4,3-3-4,0 0-4,5 0-8,1-3-3,0-9 11,-2-1-25,-2-1 23,-3 2 5,-4 0 6,-1 0 10,-1 2 5,0 2-5,0 2 25,-2 3-25,1 3 7,1 0-17,6 0-8,-3 4 0,2 10 1,-3 1 7,-5 1 22,-1 2-21,-1 0 7,-4 0-8,0-2 4,0-3 5,0-4-8,0 1 1,0-9-2,0 0 2,0-1-2,0 0 14,0-12-14,0-8-21,3-2-6,6 1 15,-2 4 2,3 2 10,0 5 0,-1 2 0,-2 4-7,3 1 1,-2 1 6,0 2 0,2 0-8,3 0 2,1 9 5,-2 3-3,-2 1 1,-1-2-3,0 2 6,-3-3 0,0-2 5,0-3-2,0-2-6,1-3 3,-1 0 0,3 0-5,5-1 11,-1-12-6,1-4 6,-1-1-2,-2-3-4,-3-3 0,-2-5 3,-1-1 4,-1-6-7,-2 0 10,-1-6 25,-1-1-34,0 4 18,0 0 10,0 6-17,0 6 7,-1 3-17,-2 7-2,3 8 4,-2 3 0,1 6-8,1 0 2,-2 0-18,2 5 17,-1 22-16,-2 17 19,-2 14-8,-2 7 9,4 3-5,2-5 4,1-10 0,0-8 0,0-9 0,7-6 0,2-6-2,0-4 7,1-6-10,5-7 5,3-4-7,8-3-4,5 0-52,0-8-45,-5-10-206</inkml:trace>
  <inkml:trace contextRef="#ctx0" brushRef="#br0" timeOffset="51745.0972">16224 3663 394,'0'0'45,"0"0"-42,0 0-6,0 0-4,0 0 4,106 0 3,-61 0 0,-2 0 20,3 0-14,-5 0-2,-4 0-2,-4 0-1,-6 0-2,-3 0-63,-12 0-108,-8 0-53</inkml:trace>
  <inkml:trace contextRef="#ctx0" brushRef="#br0" timeOffset="53659.0718">16687 3738 81,'0'0'92,"0"0"-26,0 0-5,0 0-9,0 0 4,0 0-2,0-29 13,0 29-52,0 0-11,0 0-4,-2 7-23,-1 12 16,-1 3 7,0 3 0,-1-1 2,2-2 5,2-2-8,1-2 1,0-2-6,0 0 0,7-5 6,6 0 0,1-2 2,2-6 1,2-3-3,3 0 0,4 0 3,4-10 6,-1-7-9,-1-1 0,-6-2 0,-5-1-22,-8 2 19,-4-4 0,-4 5 6,0 1 12,0 4 10,-4 4 24,-2 1-5,1 2-42,2 6 21,2-1-23,-2 1 1,3 0-4,-1 7-18,-1 10 21,2 4-13,0-3 16,0 0-6,0-1 2,3-2 1,9-3 2,0-2 0,4-2-2,2-3 0,4-4-10,2-1-7,0 0-4,-1-3-16,-1-11 27,-3-2-19,2-5 11,0-3 14,-2 1-11,-1 2 12,0 5 2,-3 2 1,3 1 30,0 5-21,3 3-3,-2 4-6,-1 1 4,-1 0-12,-7 9 3,2 6 5,-5 0 44,-1 0-21,-1 0-5,-4 0-3,-1-1-9,2-3-3,-2 0-3,0-2 3,2-3-2,-2 0-1,0-3 0,0-1 6,0-2 1,0 0-7,0 0 0,0 0 0,0 0 16,0-7-16,0-7-3,3-3-20,11-1-29,5-2 26,4 2 5,-1-1-12,1 4 25,-7 4-8,-1 5 14,-6 1-5,-4 5 9,-4 0-7,2 0 5,3 0-10,0 7 9,0 4 2,-3 5 15,-2-1 13,1 3-6,-2 0 0,0-1-10,0 1-13,0-5 18,0 1-14,-2-5 5,-2-1-8,1-3 9,1-2-10,1 2 0,-1-2 0,-1-1 11,2-1-11,1-1 10,-3 0 3,3 0-6,0 0 10,0 0-8,0 0-4,0 0 15,0 0-16,0 0 0,0 0-2,0 0 6,0 0-10,0 0 2,0 0-7,0 0 2,0 0 8,-1 0-3,1 0 3,0 0 6,0 0-7,0 0 17,0 0-7,0 0 11,0 0-23,0 0 4,0 0 2,-2 0 3,2 0-9,0 0 0,0 0 4,0 0-2,0 0 0,0 0-2,0 0 0,-1-3 0,1-2-3,0 1 2,0-5-23,0 1 16,0-3-9,13-5 0,-1 0 7,4-3-23,1 3 5,-1 1-2,-1 0 15,0 3 9,-3 1 6,-1 4 0,0 2-6,-2 4 10,0 1-8,0 0 2,-1 0-15,-2 10 16,0 11-6,1 2 7,-3 1 30,-1-1-22,-1-4 5,-1 1-13,2-4 2,0 0 3,3-5 0,3 0-2,0-5-3,2-3 0,3-3-39,5 0-63,-2 0-78</inkml:trace>
  <inkml:trace contextRef="#ctx0" brushRef="#br0" timeOffset="55064.0712">19046 3511 228,'0'0'80,"0"0"-16,0 0-16,0 0-41,0 0 9,0 0-9,-67-56 3,53 53 6,1 3-14,-1 0-2,5 0 2,-4 0 0,4 9-4,1 6-8,0 3 10,3 5-7,5 3 7,0 5 0,5 0 0,12 2-3,7-1 3,-1 0 0,4-2 2,-1-1 2,0-4-3,-1-1 4,-7-3 4,-5-4-9,-5-2 0,-5-5 0,-3 1 6,-5-2 9,-18-3-10,-7-3 9,-3-2-6,2-1-5,4 0 4,4-2-4,2-11-1,8 0-2,6-2-92,7 0-167</inkml:trace>
  <inkml:trace contextRef="#ctx0" brushRef="#br0" timeOffset="55512.7658">19369 3387 192,'0'0'33,"0"0"19,14-77 20,-12 61-21,-1 4 30,-1 7-7,0 4-8,0 1 5,0 0-71,0 0-2,0 24-9,0 15 1,0 12 10,-1 5 0,-4 2 2,2-1-3,0-2 3,3-5-2,0-7 0,0-8 3,3-5-9,9-6 6,1-6 0,1-6-4,5-6 12,0-3-8,3-3 0,4 0-23,3-16-13,-1-4-67,-6-3-102</inkml:trace>
  <inkml:trace contextRef="#ctx0" brushRef="#br0" timeOffset="55759.0862">19255 3535 119,'0'0'144,"0"0"-134,0 0-10,0 0 4,0 0-4,104 3 42,-73-3-30,3 0-3,1 0-7,1 0 6,-2 0-16,1 0-19,-9 0-110</inkml:trace>
  <inkml:trace contextRef="#ctx0" brushRef="#br0" timeOffset="57063.0616">19801 3563 57,'0'0'113,"0"0"-34,0 0-26,0 0-23,0 0 8,0 0-30,-94-38 8,71 43-3,4 13 0,-2 4-9,6 3-4,3 2 0,5-1 22,2-2-20,5 0 2,0-4-4,1-3 13,10-3-13,0-5 8,3-4-5,5-4 42,3-1-25,5 0-6,2-12-14,-2-5 3,-3-2-7,-6 1-4,-5-1 8,-4 0 5,-4 2 2,-2 7-7,-3 2 5,0 7 27,0 1 53,0 0-85,0 0-5,0 3-5,0 9 2,0 2 8,0 1 0,9-4-1,4 2-6,4-3 7,5-1 0,5-2 10,4-2-5,2-1-5,2-4 0,-6 0-14,-3 0 10,-6 0 4,-3-10 0,1-7 3,-5-5-3,4-6 0,-4-6-3,2-6 12,-2-4-9,4-4 0,-4-3 0,2 6 0,-3 3 4,-6 7-4,-3 7 8,-3 3-1,0 7 21,0 6-27,0 9 7,0 0 23,0 3-31,0 0-3,-3 21-6,-7 15-10,-2 12 14,-2 5 5,7 1 0,4 0-3,1-2 8,2-6-5,0-5 0,2-8-2,7-7-1,3-5 4,3-8-1,1-2 4,3-5-4,7-6-1,0 0 0,4-2-10,-1-11 4,-8-4 7,-2-2 0,-4-4-8,0-3 1,-8-2-3,-2-2-8,-5 3-5,0 1 22,0 6 2,-3 7 4,-8 4 2,1 3 4,0 6-5,-2 0-6,-2 3-9,2 19-2,-1 6 11,7 4 0,3 2-3,3-1-3,0-2 6,5-3 0,12-4 6,4-8 1,3-4 0,6-5-6,4-7 19,5 0-20,0 0-4,0-11-30,-9-4-88,-10-3-58</inkml:trace>
  <inkml:trace contextRef="#ctx0" brushRef="#br0" timeOffset="57446.0867">19927 3359 308,'0'0'137,"0"0"-53,0 0-54,0 0-20,0 0-10,90 0 1,-50 0-2,8 0 2,-2 0-1,3 0 0,-1 0 5,6 0-5,-3 3 0,-3-2-29,-4-1-1,-10 0-33,-7 0-63,-12 0-14</inkml:trace>
  <inkml:trace contextRef="#ctx0" brushRef="#br0" timeOffset="60019.0759">21707 3494 123,'0'0'32,"0"0"-9,0 0-4,0 0 9,0 0 4,0 0-12,0 38 7,0-35 24,0 0-41,6 0 14,2-3-6,5 0-4,2 0 32,6 0-30,3 0-7,-2-6-1,1-2-2,-7-1-6,-4 0 0,-3-1 1,0 1 5,-2-2-6,1 4-10,-1-1 9,-1 1-6,-5 2 6,-1 3 1,0 1 0,0 1 9,0 0-9,0 0 4,0 0-8,0 6-5,0 4 3,0-2 6,0 4 0,0-1 3,0 0-3,2 2 0,4 0-5,2-1 4,2 0-3,3-1 1,6-2 3,1 0 8,4-3-5,3 1-3,-2-2 0,-2-2 7,-2-1-10,-2-2 3,-4 0-8,0 0 5,-3-4 3,0-9 0,0-2-1,-2-3 8,5-3-7,-3-3 1,3 0 9,1 1 10,-1 2-15,3 4 19,0 2-24,-1 3 6,-4 3-9,-3 3 3,-2 5-7,-2 1-1,3 0 6,1 7 2,4 6-7,0 3 16,-1 0 0,1 3 2,-2 2-8,-3 0 15,2 0-12,-8 0-1,-2-3 1,-1 0 0,0-2-6,-1 0 0,-14-3-6,-3-4-21,-3-5-73,-3-4-72</inkml:trace>
  <inkml:trace contextRef="#ctx0" brushRef="#br0" timeOffset="60238.0937">22049 3238 422,'0'0'59,"0"0"-57,0 0-2,0 0-2,0 0-37,0 0-5,-19-2-54,14 12-123</inkml:trace>
  <inkml:trace contextRef="#ctx0" brushRef="#br0" timeOffset="63802.5327">23814 3339 70,'0'0'146,"0"0"-92,0 0-12,0 0 6,0 0-8,0 0 3,0 0 19,3-42-39,-14 37-13,-1 2-10,-2 2-2,-5 1 0,2 0 2,-5 0 0,2 0 2,-1 14-2,0 4 0,5 3-1,-3 3-8,6-2 8,3 2-3,6-3 4,2 1-10,2-3 10,0 1-6,6-4 6,7 0-10,1-2 10,1-1 0,1-5 1,4-3 2,3-2 3,4-3-6,0 0 0,0-5-11,-1-10 11,-1-1 0,-4-4 1,-6 1-1,-2-2 8,-4-1-8,-1-1 0,-4 0 2,-2-3 1,-2-3-2,0 0 2,0-3 6,0-3-1,0-1-8,0 2 0,3-1-3,0 3 1,2 5 2,-3 1 0,-2 2 2,0 3-2,0 3 0,0 3 10,-2 2-7,-6 3 17,2 3-12,1 3-3,0 2 30,4 2-27,1 0 0,0 0-8,-2 6-19,-2 20 14,-5 11-2,5 10 7,1 3-3,3 1 7,0-2-7,0-3 3,1-8-1,8-1-5,4-1 6,0-4 0,1-2 2,1-2 1,0-5-3,0-2 0,1-3-8,-2-3 8,4-2-3,-3-5 3,4 0 9,2-4-6,0-2-3,4-2 0,1 0 6,-1 0-9,-2-13 3,0-5 0,-2-1-4,-3-4 12,-2 1-8,-9 0 0,-6 1 5,-1 1-5,0 2 0,-11 6 1,-2 0 3,0 3 3,4 3-7,-3-1 0,6 7-7,0 0-2,-2 0 9,1 7 0,0 11-11,2 1 4,2 2 7,3 0-2,0-1-8,0-3 5,3-2 5,8-2 0,2-2-1,0-3 3,5 2-2,0-4 0,3-1 12,0 0-20,-8-3 9,5 1-1,-3-3 1,1 0 3,1 0-4,1 0 0,-3-5 6,3-5-8,-1-3 2,0-5 0,4-1-1,-3-2 6,0-5-5,-3-1 0,-2-3-4,-5-5 4,-2-1 0,-6-6 2,0-3 5,0 2-1,0-1-6,-5 4 29,-1 8-28,3 1 27,0 8-9,-2 3-7,2 5 24,-2 2-24,0 6-12,4 0 0,-1 5 15,2 1-11,0 1-4,0 0 0,0 0-7,0 0 3,-3 9-2,-1 16-6,1 8 10,0 11-5,3 6 7,0 6 0,0-1 2,-2-3 2,2-3-4,0-7 0,0-3-1,2-5-6,7-3 7,3-2 0,-1-5-2,0-3 4,4-5-2,-3-2 0,1-5-7,2-3 1,2-3 6,2-3-8,3 0 2,-1-2-9,2-11 13,2-7 2,-1-2-13,-3-4 5,0 0 8,-7 1 0,-8-1-11,-6 2 11,0 5-3,0 0 3,-13 6-2,1 3 0,2 2 4,-2 5-2,6 3 0,1 0-9,2 5 9,2 14-8,-1 2-8,2 2 9,0-1 7,0-4 0,11-1 0,1-2 0,3-5 0,1-2-1,2-3 1,1-5 8,4 0-8,-1 0 0,0-2 5,1-10-5,-8-3-4,1-3 3,-7 0 1,-4-5-7,-5-2 7,0-2-12,0-1 5,-11 3 0,-1 3 6,3 3 2,3 4-1,3 4 27,3 6-25,0-3-2,0 5 0,0-2 4,15 2-8,8 2 4,0 1-1,-1 0-6,-2 0 7,0 8 0,-5 6-7,-1 6 7,2 4-2,-3 3-1,-4 0 3,-3 1 19,-2-6-15,2 1 2,2-4-6,-2-4 4,0 1-4,0-5 0,0-1-1,4-6 0,1-3 2,3-1 0,3 0-1,2-5-76,-1-11-64,-3-3-179</inkml:trace>
  <inkml:trace contextRef="#ctx0" brushRef="#br0" timeOffset="64268.0541">24306 3095 256,'0'0'126,"0"0"-119,0 0-1,0 0 22,0 0-22,0 0 1,32 0-7,-19 0 3,5 0 8,6 0-9,6 0 0,9 1 5,4 2 2,2-3-5,-1 0-4,-4 0-4,-2 0 2,-4 0 2,1 0-6,-4 0-24,-4 0-127</inkml:trace>
  <inkml:trace contextRef="#ctx0" brushRef="#br0" timeOffset="66484.0945">25325 3258 86,'0'0'127,"0"0"-82,0 0-11,0 0-15,0 0 10,0 0-12,37-22-10,-28 22 1,1 0 1,-1 0-9,1 0 0,-3 4 0,4 12 0,-1 2 0,1 5 2,-4 1 24,-2-1-15,0-1 6,-3-2-7,-1-4-7,-1-1 7,0-3-9,0-3 1,0-1 3,0-2-1,0-3-6,0-3 2,0 0 0,0 0 10,0 0-8,0 0 10,0 0 20,0 0 16,5-8-18,3-7-30,4-4 0,5-4-5,3-1 5,-2 2 0,-1 3-2,-3 6 11,-4 4-13,1 3 4,-7 3 0,1 3-8,1 0 8,0 0-9,0 0 7,0 13-18,0 1 19,0 3 1,1-1 0,-4-1-3,-3 0 4,0-3-1,0-2 5,0 0-2,0-4-3,0-2 0,0-3 1,0 1 5,0-2-6,0 0 1,0 0 22,0 0-20,3-2 6,8-12-9,0-3 2,3 1-7,2-1 5,-5 0 0,5-2 2,-1 1-2,0 1 0,1 1 0,-2 5 1,-1 4-9,-4 2 8,2 3 0,-4 2-3,0 0-7,1 7 9,0 11-14,-1 1 15,0-1 2,-1 0-2,3-3 1,0-1-4,-1 0 8,-2-4-5,0-2 0,4-4 1,0-1-1,6-3 1,0 0 1,3 0 1,2-1 7,3-13-12,0-1 2,-4-3 0,-6-2 6,-3 1-4,-3-4 4,-3 2-5,-1 2 4,-1 1-8,-1 4 3,0 5 0,-2 3 5,0 5 2,0 1-7,0 0 0,0 0-21,0 11 2,0 9 13,0 2 6,0 0 0,4-3 2,-1 1-1,4-7-1,-1 1-4,3-5 2,2-1 2,5-2 0,1-5 2,4-1-2,-2 0 1,4 0-2,0-4-9,1-9 6,0-2 3,-3-3-1,-2-1-4,-1 3 6,-1-3 0,-1 7 3,-1 3-3,0 3 0,-5 6-5,-1 0-4,-2 0 2,-1 14-10,-3 2 17,2 5 0,-3 2 8,-2-2-5,1-2 0,-1-2 4,0-3-5,0-4 4,0-1-2,0-3 8,0-3-9,-1 2 5,1-5-6,0 0 3,0 0 15,0 0-15,0 0 21,0-11-5,0-5-18,7-5-6,6-2-7,4-1 1,1 0 5,-2 2-4,2 6 8,-3 3 0,3 2-7,-3 5 6,-3 3-12,-3 3 7,-2 0 6,2 8-18,0 8 18,-1 4-3,-2 1 2,-1-2 1,-3 2-4,2-1 4,-1-1-7,2-3 7,1-1 0,-1-3 4,0-3-2,0-3-4,-1 0 1,-1-5 1,2 1-4,-1-2-4,6 0-45,-2 0-53,-2-8-176</inkml:trace>
  <inkml:trace contextRef="#ctx0" brushRef="#br0" timeOffset="66811.0949">26199 2921 465,'0'0'8,"0"0"-8,0 0-97,0 0 81,0 0-19,0 0 14,35-5 4,-35 5-90</inkml:trace>
  <inkml:trace contextRef="#ctx0" brushRef="#br0" timeOffset="67507.0922">26767 3222 74,'0'0'120,"0"0"-92,0 0-22,0 0 2,0 0 37,0 0-1,16 27 35,-1-25-47,1 0 8,5 1-23,5-3-4,0 0-3,6 0-10,-5 0 0,-5-7 19,-6-2-12,-8-2-7,4-4 17,-6 2-10,0-4-1,-2 2-6,-4 4-5,0 0 3,-15 3-9,-6 3 11,-7 5 0,-2 0-16,4 14 7,-4 8 9,11 2-2,3 2-12,6 0 9,5-1 5,5-2-2,0-2-9,0-2 8,8-1 3,14-1 0,5-3 6,7-2-6,7-5-26,3-4-87,3-3-177</inkml:trace>
  <inkml:trace contextRef="#ctx0" brushRef="#br0" timeOffset="68063.0959">27371 3186 309,'0'0'72,"0"0"-30,0 0-18,0 0-10,0 0 30,0 0-34,-29-34 29,10 34-38,-6 11 16,-3 7-17,3 5 4,0 4-4,6-2 19,4-2-12,5 0-7,5-5 0,3-2 0,2-1-3,0-4 3,0-3 0,12-1 14,2-6-14,3-1 18,3 0-13,7 0 7,0-11-7,1-5-3,-1-7 0,-6-5 12,-2-8-14,-1-6 0,-3-8 0,-2-6 4,-4-3-7,-1 4 6,-4 4-3,-1 7 7,-1 8 0,0 9-7,-2 9 1,0 7 11,0 6-6,0 5-3,0 0 7,0 7-10,0 21-31,-7 13 28,1 14 2,2 3 1,2 3 1,2 0-1,0-9 0,0-6-1,5-9 1,4-5-2,7-7-9,1-4-80,5-9-41,5-7-212</inkml:trace>
  <inkml:trace contextRef="#ctx0" brushRef="#br0" timeOffset="70760.1024">28366 3194 241,'0'0'64,"0"0"-38,0 0 15,0 0-29,0 0 6,0 0 40,0-5-25,0 5 10,0 0-43,0 0-2,0 0 2,0 13-22,0 10 22,0 3-4,0 2 11,1-3-8,7-1 1,2-1-5,-1-5 4,0 0 1,3-6 0,-3-3 7,5 0-4,2-4-3,1-2 0,3-3 2,1 0 5,-1 0-7,2-14 4,0-2 4,-4-2-8,0-5 0,-3 3 0,-5-1 2,-2 2 6,-4 2-8,0 7 4,-4-1-4,0 8 13,0 1-12,0 2-1,0 0-4,0 0 3,0 8-12,0 5 13,0 6-1,0-1-7,0-2 3,1 3 5,9-3 0,2-1-1,1-2 7,4 0-2,1-4-4,0 0-2,3-3 2,1-2-3,-1-2-4,0-2-5,-2 0 12,-4-4 0,1-7-6,-2-4 10,1-5-13,-5 1 9,-1-5-15,-2 1 4,-6 0-7,-1 1 7,0 3 10,0 3-9,-5 1 8,-4 7-4,0 0-2,3 0 4,2 5 1,3-1 3,1 2 0,0 2-10,0 0 8,0-1-6,1 1-7,11 0 14,1 0 1,7 1 0,3 2 0,2 1 5,3-1-6,0-1 1,1 0 0,-4-2-4,-4 0 4,-8 0 0,-4 0-3,-5 1 5,-2 1-7,-2 2 5,0 3-26,0 6 26,0 3 0,-10 4 4,-1 4 0,2 0-2,1 0 23,1 0-14,6-1-8,1-4 5,0 1-7,0-4 12,11-2 10,3-4-8,1-4 0,5-2 24,0-4-18,0 0 18,2-5-32,-3-10 3,1-3 5,-1-6-11,2-5 10,0-3-7,0-8-1,1-5-7,0-5 8,-8-4-7,3 1 0,-2 6-3,-6 7 0,4 8 1,-10 9 1,-3 9-5,0 4 9,0 6-3,0 4 0,0 0-5,0 0 5,-3 21-19,-12 11 18,1 13-10,-2 6 14,0 2-3,7-2 0,6-9 0,3-4-4,0-5 3,0-5 1,0-3 0,13-7 2,7-4-2,1-1 0,2-8 0,6-3 0,-1-2 0,-1 0 0,0-12 0,-5-6 6,2-4-2,-6-6-2,0-5 6,0-6-8,-8-3 0,5-7 5,0-6-4,-3 4 2,4 2-3,-5 11 0,1 7 2,-6 9-2,-3 5 0,0 9 0,-3 3 3,0 5-3,0 0 4,0 0-4,0 15-3,0 15-1,-2 14-1,-7 9 5,-3 2 12,3-1-4,-4-5-7,7-9-1,3-7 6,0-6-7,0-7 1,2-5 0,1-8 1,0-2-1,0-2 0,0-3 7,0 0-1,0 0 4,0-3 7,6-10 16,7-7-25,0-1-7,1 0-1,2 3 0,-1 1-6,2 8 6,-5 4-9,2 5-10,-3 0 16,1 3-10,-3 14 12,-3 2-10,-2 2 9,-1 1 2,-1 0 0,3-4 0,0-1-3,0-2 11,4-4-8,-2-2 0,2-3 3,1-5-7,-2-1-1,7 0-39,-3-1-46,-2-13-167</inkml:trace>
  <inkml:trace contextRef="#ctx0" brushRef="#br0" timeOffset="71169.0982">29254 3034 50,'0'0'106,"0"0"-26,0 0-24,0 0-33,0 0 25,0 0 6,74 7-28,-35-4-7,1 0-13,7-1-5,0-2 6,-5 0-4,-2 0-3,-9 0 0,-6 0-29,-3-8-32,-3 1-62,-10-6-143</inkml:trace>
  <inkml:trace contextRef="#ctx0" brushRef="#br0" timeOffset="71408.0991">29189 2859 540,'0'0'48,"0"0"-37,0 0-11,0 0-40,0 0-12,0 0-27,-39 0-125</inkml:trace>
  <inkml:trace contextRef="#ctx0" brushRef="#br0" timeOffset="74414.0838">3722 6047 254,'0'0'86,"0"0"-44,0 0 4,0 0-26,0 0 14,0 0-27,0 6 4,0-6 7,3 0-17,0 1 4,3 1-5,4-1 0,2 1 11,6-2-7,6 0 8,0 0-5,6-8 3,-3-3-6,-2-2-4,0-1 0,-5-4-10,-1 0 7,-5-4-2,-1-1 2,-4-1-16,-3-1 18,-3-2-3,-3-7 4,0 0 5,0-3-5,0-6 0,0 4 6,0 0-3,-3 3-3,3 9 1,-3 3 19,0 3 1,-3 7-4,3 2-2,0 7 8,0 2-22,0 3 19,3 0-20,0 0-14,0 13 11,0 19-5,0 18 8,0 12 2,3 6 4,4-1-12,1-2 6,3-9 0,0-9-2,4-5 2,3-8 0,3-7-3,0-6 2,3-7 1,1-7 0,-1-5 4,2-2 1,2-5-3,-4-14-2,4-8 0,2-4 4,-5-5-7,3-6 3,-8-1-3,-4-4-5,-4-1 6,-7 2 2,2-3 0,-7 6 2,0 1-2,0 7 0,0 8 1,-3 7 2,-1 11-2,-1 5 2,5 4 17,-1 0-20,-1 7-6,2 20-11,0 18 16,0 10-2,0 5 5,0-4-2,0-4 2,3-7-2,6-3-2,-6-5 0,3-6 4,-3-4-4,0-6 7,-1-4-5,1-8 0,1-1-3,-1-6-3,-1-2-14,0 0 5,1-9 10,5-12 5,1-4 0,4-2-18,-1 1-18,2-1 16,5 0-5,2 3-14,-3 5-1,0 8 8,-6 9 32,-2 2-7,2 0-8,-1 15 15,0 3 9,0 5-5,5 0 14,-2-2-1,2 0 5,1-2 8,-3-4-28,0-3 2,2-1-4,1-8 0,-1-3 16,7 0-3,-1-8-8,5-13-5,-5-3-15,-1-1-26,-6 2-3,-9 0 35,-6 4 4,0 2 4,0 4 1,-3 2 4,-3 5 40,1 5 36,1 1-36,3 0-44,1 15-17,0 6 9,0-2 8,0 1 0,10 1-9,2-3 6,4 0 3,-1-4 0,0-5-1,0-5 1,1-4-46,-5 0-112</inkml:trace>
  <inkml:trace contextRef="#ctx0" brushRef="#br0" timeOffset="75018.1011">3719 5717 213,'0'0'117,"0"0"-90,0 0-27,0 0 1,88-32 11,-48 27-5,8-1 19,6-4 0,7 6-22,5-3 2,11-6-6,8 1 0,-1 1-9,-1-3 5,-17 8-82,-23 4-66</inkml:trace>
  <inkml:trace contextRef="#ctx0" brushRef="#br0" timeOffset="77598.0755">6379 5791 154,'0'0'117,"0"0"-117,0 0 0,0 0 21,0 0 19,0 0 0,58 3 24,-44-3-46,-1 0 4,2-3-6,3-5-8,3-2 16,0-2-24,0-3 0,-2-2 5,-4-1 1,-6-3-6,3-3 0,-8-2 3,-2-1 10,-2 0-13,0-1 0,0 0 2,-6 4 11,-2 3-13,-2 3 0,1 2 0,3 0 16,-3 6-9,3-1 1,2 4 18,1 4-19,1 2 8,2 1-14,0 0 3,-1 0-8,1 19-12,0 11 16,0 16-5,0 7 9,0 8-4,0 1 0,0-2 2,3-6-1,1-9 1,2-7-2,0-5 0,0-6 0,0-6 0,-3-6 0,3-5 0,-4-5-3,-2-5 3,0 0 0,0 0 13,1-5-13,1-12 7,3-8-7,0-3 0,-1 1-3,2 0 3,0 3 0,2 3-4,5 4 2,-1 3-2,3 4-14,0 5 7,1 5 3,1 0 7,5 0 1,2 14-5,0 3 6,-3 1-2,6 1 1,-2-4-2,2 0 2,-2-3 0,3-1 0,-2-5 1,-2-3-1,3-3 0,-2 0 0,0-3 2,2-9-1,-4-3 1,-4 0-2,-5 0 8,-7-1 0,-7 0-7,0-1-1,0-2 2,-2 2 0,-8 1-2,1 1 0,0 9 0,2 1 0,-1 5 0,1 0-4,-4 9-5,4 9 8,1 2 1,1 2 0,5-1-4,0-2 2,0-3-1,2-1-7,10 0 10,6-3-6,2-1 12,3-4-6,4-1 0,4-1 3,1-4-3,-4-1 0,-4 0 4,-4 0-8,-6 0 4,1-5 0,-5-6 6,-1-7-3,3-6-3,-3-9 0,3-9 4,-2-5-4,-2-6 0,1 1 0,-4 2 8,-5 3-8,0 7-2,0 2 1,-5 5 1,-7 4 6,2 5-4,-1 7-1,2 6 27,3 3-27,3 5 25,-1 1-23,1 2 1,3 0-8,-2 2 1,-2 19 3,1 9-9,1 8 4,2 4 5,0-3-2,0 9 4,5 0-4,8-1 2,1-2 0,-1-6 0,2-4-3,2-8 1,2-2-4,-3-8 6,2-5 0,0-3 0,2-4 0,0-4 0,3-1-4,-1 0 1,-4-15-19,3-3 5,-6-4 15,1-4-5,-7-3 7,0-1-7,-3-1 12,-6-1-5,0 0 0,0-2 0,0 4 7,-3 4 7,-3 4 7,0 7 14,2 4-31,1 5 6,0 4-4,1 1-2,2 1 6,0 0-10,0 0-2,0 1 1,0 20-20,0 13 21,0 11 0,5 6-2,1 3 2,-3 1 4,0-3-2,0-2 6,-3-2 0,0 0-8,0-1 0,0-4 2,0-1 15,0-1-15,0-3-2,-5-4 1,2-2 8,-1-5-11,4-6 2,-2-3-2,1-9 2,-1-3 3,-1-5-3,3-1 2,0 0 7,0 0 1,0-15-10,0-9-9,0-7 6,5-5-8,1-5 11,0-3-2,-2 1-5,2-4 7,-2 3-4,1 1 8,6 1-15,0 3 9,3 5 2,5 3-7,-2 6 13,2 7-13,-1 8 3,-2 9-4,-2 1 2,1 0 4,-2 13 2,2 5-6,-6 3 10,-1 4-6,-5 1 2,-3-3-2,0 0-2,0-4 4,-11-1 0,-3 2 0,-3-5-36,-7-3-56,-4-5-174</inkml:trace>
  <inkml:trace contextRef="#ctx0" brushRef="#br0" timeOffset="78794.1091">8562 5591 229,'0'0'79,"0"0"-12,0 0 16,0 0-36,0 0-14,0 0 21,-15-18-49,5 18-2,2 13-3,-3 13-8,0 7 6,3 2-1,2-2 3,6-4 8,0-4-8,0-4 0,0-5 1,11-4-1,3-2-2,-3-4-2,8-6 4,-1 0 6,3 0-2,4-18 9,-6-2-12,-3-2 2,-6-4-3,-5 2 0,-5-3 5,0-1 0,0 4-2,-8 5-3,-2 5 23,0 4-12,-1 4 21,8 3-32,-2-1 5,5 3 1,0 1-6,0 0 0,0 0 0,0-1-22,5-2 15,16-2-18,3-4 20,9-4 0,-2-4-18,-4-1-2,-2-1-9,-4-4 0,-4-3 28,-1-4 4,-6-1 2,-5-3 1,-2 1 4,-3 3-1,0 5 63,0 5-24,-6 7 33,4 7-39,-1 3 5,3 3 9,0 0-51,0 7-6,0 23-20,0 18 23,2 12 3,7 10 0,3 3 0,-2 6 11,-1-2 3,0-6-13,-3-4 1,0-8 3,-6-5-8,0-3 3,0-7 0,-3-7 8,-6-9-8,0-12 0,5-7 11,1-6-8,0-3-3,-2 0 19,1-9-11,-4-10-8,8-10-3,0-2 1,0-1-5,18 2-10,3-1 9,4 6-2,2-1-13,0 4 22,2 3-45,-1 4-5,-1 4 1,-2 0-39,-3 4-63,-7-1-174</inkml:trace>
  <inkml:trace contextRef="#ctx0" brushRef="#br0" timeOffset="79707.8623">10155 5273 153,'0'0'116,"0"0"-40,0 0 19,0 0-28,0 0 12,0 0-59,0-19-15,0 38-10,-1 13-2,1 5 7,0 4 0,0 1 3,4-3-4,11-1 1,6 0 0,6-5-1,1-5 12,3-4-11,-1-11 17,0-3-7,1-10 0,-2 0-9,5-10 7,2-18 16,3-5-23,-2-6-1,-5 2 0,-9-2 6,-5-2-10,-9-2 4,-6 0 0,-3 1 4,0 4-4,0 8 0,-7 9-1,-1 8-14,1 5 12,4 8-39,3 0-79,0 6-182</inkml:trace>
  <inkml:trace contextRef="#ctx0" brushRef="#br0" timeOffset="80473.1063">10855 5204 461,'0'0'42,"0"0"-42,0 0-12,0 0 12,0 86 3,0-50 15,0-2 11,0 2-4,0-2-17,0-1-8,0-3 0,0-3 11,0-3-1,-3-6-10,2-4 0,1-8 5,0-5 4,0-1-9,0 0 6,0 0-6,0-15 30,0-9-30,0-3 0,0-3-1,0-4 10,0 0-11,0-2 2,0-5 0,0 1-5,0 4 10,0 4-5,4 10 0,2 8 4,-3 8-4,-2 3 14,2 3-4,0 0-20,8 10 8,7 16 2,4 8-11,5 7 11,-6-2 0,4 0-1,-1-4 1,-3-5 4,1-4-4,-2-5 3,-4-5-8,2-3 7,1-9-2,-2-4 0,-1 0 3,-1 0 8,-2-11-10,-2-7 9,1-4 0,-2-5-1,-2-4-11,-4-1 2,-1-6 0,-3-1 6,0 0-5,0 1 1,0 4-2,0 6-3,0 9 3,0 7-29,0 6-34,0 4-16,0 2-196</inkml:trace>
  <inkml:trace contextRef="#ctx0" brushRef="#br0" timeOffset="80791.107">11389 5099 366,'0'0'130,"0"0"-108,0 0-20,0 0 9,0 0-11,0 0 0,94-13 0,-70 13-2,0 0 9,3 0-8,-8 0 1,0 0-13,-7 0 12,-4 0-72,-4 0-75,-2-1-55</inkml:trace>
  <inkml:trace contextRef="#ctx0" brushRef="#br0" timeOffset="81185.4016">11510 5114 188,'0'0'28,"0"0"-16,0 0-1,-16 87 35,14-58 11,2 0-21,0 2 12,0-4-28,0 2-13,0-4 10,0-3-13,0 1-3,0-5 7,0 0 2,0-3-10,0-2 0,0-3-32,0-6-12,0-2-35,-1-2-3,-7 0 68,-1 0 3,0-3 11,0-6 16,3 3 55,3 1 33,-4 2 20,7 2-14,0-1-43,0 2-56,0 0-4,0 0-7,7 0 0,11-1-3,8-1 3,6 2 0,1-1-11,-4 1-39,-4 0-5,-6 0-27,-5-3-80,-1 1-103</inkml:trace>
  <inkml:trace contextRef="#ctx0" brushRef="#br0" timeOffset="81582.1188">11898 5039 447,'0'0'36,"0"0"-36,0 0-8,0 0 5,0 0 3,80 8 20,-42-6-19,-2-1 5,-2-1-6,3 0 4,-1 0-11,-2 0 7,-1 0-21,-6 0-85,-9-7-164</inkml:trace>
  <inkml:trace contextRef="#ctx0" brushRef="#br0" timeOffset="81831.1066">12107 5088 153,'0'0'90,"0"0"-44,0 0-8,-24 86 20,21-59-4,1-1-35,2 1 18,0-2-10,0-1-21,0-1-2,0 1-4,0-2 4,0-3 7,0-1-10,0-5-1,2-1-52,4-3-123,6-4-47</inkml:trace>
  <inkml:trace contextRef="#ctx0" brushRef="#br0" timeOffset="82434.1053">12490 4977 97,'0'0'373,"0"0"-267,0 0-95,0 0-11,0 0-11,0 0 11,0 80 14,-6-46-1,0-1 8,0 2 5,0-3-17,0-4-9,-1-1 0,5-3 0,-2-1 4,-1-2-2,1 0 3,-4-6-5,0-3 0,3-6-14,5-4-39,0-2-35,0 0 46,0-16-16,8-8-39,8-9 52,5-3-68,-2-3-19</inkml:trace>
  <inkml:trace contextRef="#ctx0" brushRef="#br0" timeOffset="82664.9262">12536 5082 95,'0'0'81,"0"0"4,35-87-29,-22 67-2,-1 10 8,-6 2 5,-3 8 6,2 0-59,2 2-11,6 19-6,5 8 6,-4 11 8,2 2 17,-5 2-19,-2 1 20,-1-5-25,-3 1-3,1-8 13,-3-3-14,0-3 0,-2-6 0,1-4 4,1-5-10,-3-4 6,0-5-47,0-3-37,0 0-122,0-8-69</inkml:trace>
  <inkml:trace contextRef="#ctx0" brushRef="#br0" timeOffset="82853.1121">12551 5198 422,'0'0'137,"0"0"-133,0 0 16,0 0-20,0 0 2,0 0-6,97-24 5,-67 23-1,-2-1 0,-2 0-61,-2 1-60,-7-1-140</inkml:trace>
  <inkml:trace contextRef="#ctx0" brushRef="#br0" timeOffset="83595.092">12963 5031 437,'0'0'99,"0"0"-99,0 0-25,0 0 25,0 0 8,-5 107 0,5-74 4,0 0 10,-1-1-21,-1-4 7,-1-1-8,2-3 4,-3-6-5,4-2 8,0-8-6,0-3-1,0-3-25,0-2-75,0-2-6,10-14 69,-4-6-47,2-2-13,-4-3 64,-1-2 26,-3 0 14,0-5 1,0 1 14,0-1 30,0-2 22,0-1 13,0 3 3,0 0 9,0 6-49,7 3-4,4 5-32,1 5-10,6 3-3,2 4-1,9 7 0,-5 1-1,4 3-9,-5 16 6,-8 4 2,-4 2-14,-9 3 12,-2 0-22,-6 2 4,-21-1 8,-9-2-48,-4-4-3,7-4-13,5-7 50,13-6 23,6-3 10,5-3-5,4 0 38,0 3-38,0 2-1,0 4 1,16 1 1,5 2 63,3 1-21,3 0-19,1 2 7,-1-1-31,1 1 7,-4-1-2,0 1-2,-3 2 10,1-2-11,-3 2-2,-2-4 4,-2 2 2,-3-4-12,-2-2-13,2-3-38,-3-4-38,0-2-133</inkml:trace>
  <inkml:trace contextRef="#ctx0" brushRef="#br0" timeOffset="83993.0814">13737 4888 245,'0'0'152,"0"0"-122,0 0-29,0 0-1,0 0 27,-32 103 30,19-69-41,-3-6 8,0 4-21,-2-2-2,-4 2 11,-4 2-11,-1 0 11,-3 0 1,-1-1-6,3-3-8,2-3 1,6-9 0,9-5-1,6-9 1,4-4-24,1 0-45,0 0-10,0-14-61,7-5-115</inkml:trace>
  <inkml:trace contextRef="#ctx0" brushRef="#br0" timeOffset="84271.2228">13452 4879 365,'0'0'62,"0"0"-61,0 0-1,0 0-5,0 0 5,0 0 40,69 87-33,-51-65 14,-3-1-13,0-2-4,-3-1 0,-2-2-4,2-2 1,-6-1-6,3-2-24,-6-7-83,0-4-140</inkml:trace>
  <inkml:trace contextRef="#ctx0" brushRef="#br0" timeOffset="85084.0742">15164 4831 275,'0'0'59,"0"0"-30,0 0-23,0 0 12,0 0-17,-81 45-1,65-12 41,1 2-20,0 2 21,6-2-10,4-4-22,5-2-4,0-3-6,2-4 0,13-1 22,6-2-18,4-6 41,6-4-10,8-6-12,4-3 15,-1 0-36,2-5 0,-4-10 17,-8-3-12,-5-3 2,-7-2-9,-7-2 14,-7-4-7,-6-2-7,0-3 0,-7 0 5,-11 1 4,-3 0-9,1 4 0,-3 5-54,2 7-3,4 9-61,0 5-98,3 3-109</inkml:trace>
  <inkml:trace contextRef="#ctx0" brushRef="#br0" timeOffset="85694.2432">15675 4793 320,'0'0'115,"0"0"-9,0 0-53,0 0 2,0 0-55,0 0-3,-9 30 2,6 8 0,-2 7 1,2-2 0,0-1 12,0-2-6,0-4-5,3-6-1,0-2 3,0-2 2,0-4-6,3-3 1,3-7-36,2-6-5,1-4-67,3-2-64,2-7-10</inkml:trace>
  <inkml:trace contextRef="#ctx0" brushRef="#br0" timeOffset="85986.2242">15656 4870 266,'0'0'81,"0"0"8,-6-86-27,6 59-38,13 1-10,2 7 1,5 5-15,-5 5 8,2 6-13,0 3 5,-2 0 0,3 0-2,0 6-8,-3 8 9,0 4-5,-5 3 6,-5 3 3,-1 1-3,-4-1 0,-4-1-4,-16-2-8,-10-1 10,0-2-12,-4-2-32,3-2 18,5-3-39,6-4-50,11-3-81</inkml:trace>
  <inkml:trace contextRef="#ctx0" brushRef="#br0" timeOffset="86344.203">16171 4789 313,'0'0'140,"0"0"-51,0 0-51,0 0-38,0 0-6,0 0-14,-21 76 20,10-35 13,4-5-10,-1-1 20,0-4-22,3-2 1,1-4 6,-1 1-3,0-3-7,1-5 2,1-6-30,3-3-60,0-8-104,0-1-89</inkml:trace>
  <inkml:trace contextRef="#ctx0" brushRef="#br0" timeOffset="86573.1879">16136 4826 122,'0'0'73,"0"0"59,0-93-46,9 67-29,3 5-34,2 6-13,-2 6 15,4 4-25,2 4 0,1 1-3,5 0 3,1 0 0,2 6-3,-2 5 6,0-1-6,-3 4-26,-6 1-76,-8-2-51</inkml:trace>
  <inkml:trace contextRef="#ctx0" brushRef="#br0" timeOffset="86787.1732">16183 4882 321,'0'0'75,"0"0"-32,0 0 21,0 0 2,0 0-48,0 0-18,-2 2-15,19 2 15,2 0 1,2 4-1,1 1 0,-4 3-15,-4 1-81,-7 2-15,-7 1-86</inkml:trace>
  <inkml:trace contextRef="#ctx0" brushRef="#br0" timeOffset="87012.8268">16099 5143 141,'0'0'73,"0"0"-32,0 0 5,0 0-2,0 0 57,0 0-34,84 17-29,-47-14-19,0-2-15,2 1-4,-1 0 0,1-1-15,-3-1-10,0 0-79,-4 0-63,-7 0-86</inkml:trace>
  <inkml:trace contextRef="#ctx0" brushRef="#br0" timeOffset="87544.1141">16555 4678 199,'0'0'82,"0"0"-82,0 0 0,-11 91 45,8-50-2,1-1-11,2 1 22,0-2-27,0-3 2,0 0 12,6-6-41,0-2 16,3-5-15,-3-4 4,2-4 4,-2-7-9,1-1 0,0-7-29,2 0-52,5-3 3,-4-14-97,-1-2-22</inkml:trace>
  <inkml:trace contextRef="#ctx0" brushRef="#br0" timeOffset="87964.938">16632 4765 249,'0'0'75,"0"0"-12,-2-100-44,10 72-1,5 7 23,1 7-37,3 3-4,0 5 0,2 5 0,5 1-3,-3 0 4,-2 13-1,-2 4 0,-5 4-19,-9 3-14,-3 6-8,-9 1-12,-23 1 50,-6 0-13,0-6-22,3-5-23,9-5 32,8-5 29,9-7 0,6-2 1,3-1 3,0 2 10,0 3-2,18 5 49,6 1-8,3 1-7,6 3-16,-1 0-4,1-1 11,-1 1-27,-3-1-8,0-1 3,-2 0-1,-2-2-5,-1-1 1,-8-1 0,-2-1-10,-3 0-55,0-3-40,-2 0-38</inkml:trace>
  <inkml:trace contextRef="#ctx0" brushRef="#br0" timeOffset="88580.592">17279 4688 437,'0'0'75,"0"0"-6,0 0-55,0 0-14,0 0-15,0 0 8,-37 83 7,19-39 10,0 0 7,-1 0-10,4-3 4,0-4-13,1-4 2,3-4 0,2-8 9,1-3-7,3-6-2,4-4 0,1-6 0,0-2-3,0 0-28,0 0 5,11-18 13,1-4 13,4-6-26,1-6 22,-3-2-11,3-7 13,1-6 1,1-2 2,0-1 6,2 0-3,0 7 19,-4 5 11,-3 5-14,0 10 3,-5 5-23,-2 9 3,-4 8-7,2 3 4,-1 3-2,7 21-12,0 14 2,-1 9 10,-4 5 1,-5 4 1,-1-5 9,0-6-7,0-7 8,0-5-10,0-6 6,0-6-6,0-3 0,3-6 2,-1-3 1,-2-3-3,0-3-12,0 0-34,0-3-82,0 0-49</inkml:trace>
  <inkml:trace contextRef="#ctx0" brushRef="#br0" timeOffset="88770.1119">17278 4898 524,'0'0'14,"0"0"-13,0 0-2,0 0-10,0 0 11,0 0 1,85 0-1,-60 0-96,-1 0-92</inkml:trace>
  <inkml:trace contextRef="#ctx0" brushRef="#br0" timeOffset="89324.1295">17742 4595 394,'0'0'60,"0"0"-19,0 0 27,0 0-56,0 0-10,0 0 6,0 0 3,37-4-18,-9 4 7,4 0 0,1 0 6,1 4-2,6-3-4,-1-1 0,0 1-7,2-1-39,-3 0-54,-9 0-50,-9 0-37</inkml:trace>
  <inkml:trace contextRef="#ctx0" brushRef="#br0" timeOffset="89601.12">17991 4591 109,'0'0'88,"0"0"-86,0 0 32,0 0 6,-24 92-6,21-57 3,0 2-12,3 0 27,0-1-49,0-2 14,0-1-3,0-1-8,0-2-4,3-3 2,4-3-3,2-3 12,3-4-13,6-6-61,0-6-86,3-3-85</inkml:trace>
  <inkml:trace contextRef="#ctx0" brushRef="#br0" timeOffset="90020.0794">18485 4671 172,'0'0'111,"0"0"-96,0 0 18,0 0-19,0 0-2,-97 54 45,78-18-31,5 2 19,5 1-16,6-4-28,3-3 25,0-7-26,0-4 0,7-5 15,5-3-11,2-5 21,4-5 4,10-3-22,8 0 52,10-7-54,-1-8-3,-4-5 8,-9-2 1,-11-2-11,-5-5 0,-5-1 15,-7-4-20,-4-3 5,0 1 0,-6 0-1,-10 5-9,-5 3-17,-1 4-26,0 8-126,0 5-141</inkml:trace>
  <inkml:trace contextRef="#ctx0" brushRef="#br0" timeOffset="90687.8369">18949 4609 268,'0'0'154,"0"0"-82,0 0-72,0 0-2,0 0 2,-9 92 26,6-46 17,0 0 10,0-1-29,1-4-3,1-2-17,-1-3 0,2-4-4,-2-2 0,-3-7 2,2-4 4,-2-4-4,4-5 1,-1-4-3,2-4-49,0-2-44,3 0-42,12-5 20,3-11-7</inkml:trace>
  <inkml:trace contextRef="#ctx0" brushRef="#br0" timeOffset="91184.1102">18990 4776 129,'0'0'76,"0"0"-12,-7-91-15,7 62-37,0 2 17,7 3-22,4 3 23,1 4-13,1 4-14,-1 3 2,4 3-5,1 1 2,4 1-6,1 5 5,-1 0-1,0 0 0,-2 3-3,0 11 2,-3 3-1,-4 4 1,-5 3-6,-7 2 7,0 3 0,-4 0-4,-16-2 12,-5 0-8,-5-4 0,3-5 5,3-5-3,6-2 0,5-7-1,6-1 2,4-1 6,1-2-5,0 1 34,2-1 6,0 0 12,0 2-37,0 0-18,0 5-1,4 5-32,14 9 32,7 5 0,3 1 0,2 2 12,-2-3-11,1 2 4,-4-3-4,-4-1 6,0-1-7,-3-4 0,-5-4-2,-1-1-4,-3-3-30,-7-5-92,-2-2-21</inkml:trace>
  <inkml:trace contextRef="#ctx0" brushRef="#br0" timeOffset="93545.8227">12199 7220 30,'0'0'29,"0"0"34,0 0 7,0 0 20,0 0 3,0 0-29,-3-19-2,3 19-18,0 0-37,0 5-7,-6 20-7,5 11 7,-1 14 15,2 8-14,0 3 14,12 1 2,7-1-11,1-3-4,5-1-2,4-4 6,2-5-7,2-3 3,0-6-2,1-4 6,2-4 0,-2-6-5,2-9-1,-2-8 0,5-7 9,4-1-3,1-11-6,-1-11 10,-3-8-1,-4-5-5,-5-4-3,-7-3 6,-6-5 15,-5 1-18,-7-4-1,-3 2-3,-3 2 10,0 4-10,0 4 8,-4 4-6,-2 3-2,4 5 0,2 5-30,0 9-24,0 6-56,0 6-24,0 0-163</inkml:trace>
  <inkml:trace contextRef="#ctx0" brushRef="#br0" timeOffset="93999.12">13507 7595 355,'0'0'146,"0"0"-145,0 0 22,0 0-16,0 0-5,117-31-4,-72 28 14,-2 0-17,-10 3 5,-5 0-13,-13 0-35,-12 9-137,-3 1-108</inkml:trace>
  <inkml:trace contextRef="#ctx0" brushRef="#br0" timeOffset="94219.1155">13558 7760 231,'0'0'78,"0"0"-78,0 0 0,0 0 0,0 0 50,0 0 19,118 4-41,-69-7 1,-4-1-27,-6 4-4,-9-3 2,-5 3-79,-7 0-10,-4 0-80,-4 6 21</inkml:trace>
  <inkml:trace contextRef="#ctx0" brushRef="#br0" timeOffset="95346.1171">14955 7525 174,'0'0'189,"0"0"-189,0 0-5,0 0-3,0 0 8,0 0 8,40 24 31,-12-15 3,8-3 5,3 2-33,3-6 6,-2-2-1,0 0-19,2 0 17,-3 0-12,-3-7-3,-3-4-2,-5-2 7,-7-2-7,-6 1 0,-6-2 2,-5-1 9,-4-1-4,0-2-1,-12 3 2,-7 0-8,-5 2 0,-6 4 0,-6 7-1,-7 4 0,-6 0 1,-3 12 0,-1 11 1,5 6 2,5 6-5,6 3 2,6 5 0,7 4 11,4-2-9,7 2-1,6-5 2,5-5-1,2-5-4,11-3-1,20-6 3,13-1-1,13-5 1,12-7 0,9-5 28,5-5-23,3 0-10,-2-13-1,-8-5-66,-7-1-74,-12-1-103</inkml:trace>
  <inkml:trace contextRef="#ctx0" brushRef="#br0" timeOffset="96560.117">15863 6500 48,'0'0'234,"0"0"-164,0 0 2,0 0-16,0 0-12,0 0 5,-1 0-29,1 0 15,0 0-28,0 0-6,1 0-1,17 0-4,13 0 4,16 0 4,11 0 4,5-2-15,-2-2 7,-4 1-42,-11 1 20,-5 2-58,-9 0-53,-12 0-38</inkml:trace>
  <inkml:trace contextRef="#ctx0" brushRef="#br0" timeOffset="97318.1167">16672 6452 338,'0'0'79,"0"0"-75,0 0 3,0 0 5,0 0-9,0 0 3,0 3-6,9-3 0,9 0 62,3 0-37,2 0-14,-1 0-5,0-8 0,0-3-11,-5-2 5,-4 0 0,-4-1 8,-7 0-7,-2 3 4,0 0 8,0 3-12,-3 2 18,-5 5-12,5 1 0,-4 0 15,2 1-22,-7 21 0,3 4-12,-1 6 24,2-3-6,5 0-6,3-6 1,0 1 1,0-3 1,0-4-3,11-3 0,4-7-1,3-2-12,4-5-75,5 0-18,1-11-143</inkml:trace>
  <inkml:trace contextRef="#ctx0" brushRef="#br0" timeOffset="97519.1403">16850 6136 456,'0'0'51,"0"0"-51,0 0-11,0 0-62,0 0 27,0 0-43,-11-12-38</inkml:trace>
  <inkml:trace contextRef="#ctx0" brushRef="#br0" timeOffset="97948.7013">17181 6056 223,'0'0'105,"0"0"-31,0 0-28,0 0-13,0 0-33,0 0-7,-32 81 7,28-37 33,4 4 9,0 2 1,0-2-36,0-2-7,1-2 2,-1-6 8,2-4-8,2-5-2,-2-5 2,-1-6-2,4-6 0,3-6-39,6-6-70,7 0-104</inkml:trace>
  <inkml:trace contextRef="#ctx0" brushRef="#br0" timeOffset="98404.7835">17188 6304 456,'0'0'82,"0"0"-66,0 0-16,0 0-12,0 0 6,0 0-1,55-6 7,-17 6 0,2-3 3,2 0-7,-3-1 4,-4 0 0,-2 0 1,-7 0-1,-7-1-29,-6 0 18,-5-2-2,-4-2 9,-2-4 4,-2-3 0,0-3 11,0 1-6,0 0-5,0 3 23,-2 6-9,-2 4 43,1 4-18,1 1-5,2 0-8,0 0-25,0 0-2,0 13-8,-1 15-6,-1 9 6,-2 4 14,1-1-5,0-1 9,0-2-9,1-3 0,-1-4 0,-2-3 4,3-2-10,1-6 6,1-7-72,0-6-70,0-6-200</inkml:trace>
  <inkml:trace contextRef="#ctx0" brushRef="#br0" timeOffset="99615.2845">17883 6051 280,'0'0'130,"0"0"-84,0 0-14,0 0-17,0 0-15,0 0-7,0 38-11,0-6 18,0 4 16,-3 3-3,-1 0-1,1 2 16,2-5-20,1 0 4,0-3-12,0-3 8,0-2-8,0-3 4,3-5-4,2-7 0,3-3 2,1-4-4,7-3 2,5-3 0,9 0-6,6-6 2,6-7-26,-1-5-27,2-2-99,-7 0-90</inkml:trace>
  <inkml:trace contextRef="#ctx0" brushRef="#br0" timeOffset="99891.1162">17733 6253 131,'0'0'238,"0"0"-211,0 0-22,0 0-5,0 0 3,0 0 29,88 5 10,-45-5-42,6 0 3,-1 0-3,-5 0-34,-5 1-57,-10-1-123</inkml:trace>
  <inkml:trace contextRef="#ctx0" brushRef="#br0" timeOffset="101067.1249">16544 6714 60,'0'0'44,"0"0"19,0 0-13,0 0-23,0 0 4,0 0-24,-3 6 3,3-1 6,13 3 7,5 0 10,7-3-1,10 4 15,7-4-4,5 0-41,11 1 6,5-1-8,10-3 0,14 1 9,11-3-8,11 0-1,9-1 6,-1-10 0,-4 1-11,-3 4 5,-2-1 0,2 2 7,2 0-7,1-1 5,-14-1-5,-13-1 0,-19 0 0,-17 3 0,-13 2 0,-10 0 11,-12 1-11,-5 2 0,-10-3-18,0 0-19,-12 1 24,-17-1-87,-6 2-126</inkml:trace>
  <inkml:trace contextRef="#ctx0" brushRef="#br0" timeOffset="102267.0923">16920 7088 344,'0'0'16,"0"0"-6,0 0-4,0 0-1,0 0 16,0 0 17,38 50-11,-26-47 20,5-1-17,-5-2-21,3 0 17,6 0-23,-1-2 3,4-7-6,-1-3 5,-1-3-5,-3-2 0,-2-1 0,-4-1-4,-2-5 8,-4-4-11,1 0 4,-1-2-14,-2 1 16,-4 1-5,-1 3 6,0 6-1,0 5 9,0 5-8,0 5 6,0 4 3,0 0 0,0 0-9,-1 0-4,-1 7 1,2 19-14,0 7 17,0 6 0,0 3 0,0-1 24,0-2-22,0-4 6,0-2-8,0-3 4,0-1-4,0-4 0,0 0 4,0-6-4,0-1 0,0-2 0,0-5-1,-2 0 4,2-4-3,0-4 0,-1 0 4,1-3-2,0 0 2,0 0 3,0-3 10,1-15-1,10-6-13,4-3-3,0-2 0,3 4 0,-3 5 7,-2 5-7,-2 4 5,-4 5-1,-1 5-6,3 1 2,1 0-3,4 7-7,2 8 13,-1 4-3,2 0 0,-2-1 0,2 0-3,1-1 3,-3-4 0,1-1 5,0-4-3,0-3-2,0-4 0,5-1-37,-3 0-21,2-4-82,-10-10-192</inkml:trace>
  <inkml:trace contextRef="#ctx0" brushRef="#br0" timeOffset="102726.1326">16984 6949 61,'0'0'233,"0"0"-164,0 0-13,0 0-49,0 0 19,0 0-23,38-20-2,-12 20 44,7-1-43,9 1 20,11 0-22,7-2 16,5 0-21,0 1 5,-3-2-1,-7 3-2,-11 0-43,-11 0-24,-14 0-64,-11 1-88</inkml:trace>
  <inkml:trace contextRef="#ctx0" brushRef="#br0" timeOffset="104625.1319">11377 6139 262,'0'0'74,"0"0"-20,0 0-11,0 0-37,0 0 14,0 0-20,0 0 0,0 0-6,0 12-7,0 7 13,0 7 9,-1 1-6,-2 5 15,1 1-15,1 4 4,-1 4 14,-1 3-7,0-2 13,2 1-27,-2 1 5,3 0-3,-2 2-2,-1 1 0,-4 4 2,4 6 1,-3 7-5,-2 6 2,4 1 0,1-3 13,0-2-4,3-3-6,0 0 7,0-1-5,0-3 11,0-5-10,6-1 0,1-3 1,1-4-6,-2 1-1,1-5 4,-2-3 6,-2-3-10,-2-6 0,-1-1-1,0-2 1,0-3 0,0 2 1,0-1 1,0 0 4,-1 3 9,-2-1 0,1 2-6,2 1-6,0-2-1,0-2 6,0-4 4,0-4-10,0-4-4,0-2-1,0-1 3,0-3 7,0 5-7,0-4 1,0 1-3,0 1 10,0-5-8,0-2 0,0-2-1,0-2-7,0 0-1,11-20-47,6-16-90,3-15-270</inkml:trace>
  <inkml:trace contextRef="#ctx0" brushRef="#br0" timeOffset="107381.1087">11462 6149 4,'0'0'75,"0"0"-61,0 0 3,0 0-9,0 0-4,0 0 6,0 9 18,5-4 6,3-2 19,8-2-25,4-1 11,6 0-9,5 0 0,3 0 22,1 0-45,-1-4-1,2-2-2,-3 1 3,1 0-7,6 3 0,-1-1 0,6 0-1,4 0 4,0-2-3,4 2 0,0 0 0,7 0-3,-2 3 3,0-1 0,-4 1 1,-3 0-1,-4 0 0,-5 0 8,-1 0 1,-1 0-6,0 0 6,-1 0 4,5-2 13,3-1-22,3 0 8,-2 1-7,0 1 1,0 1-6,3 0 0,4 0 0,6 0 3,0-2-2,0-1-1,-3 1 0,-5 0 5,-1-1-12,-2 2 6,3-1 1,5-1 1,3 1 1,2-1-2,0 0 0,-4 3 3,-2-1-4,1 0 1,-4 1 0,-1-2-3,0 1 6,-4-1-3,-1 2 0,4-2 5,3 1-7,12-1 2,2-1 0,1 0-5,-3 0 8,-7-3-3,-1 3 0,-3 2 1,-1-2-1,0 1 0,-4 1 0,-2-1-2,0 2 4,-4-1-2,1-2 0,-2 0 2,-1 0-3,-3 0 1,2 3 0,-2-2 0,2 2 0,0-3 0,1 0 0,0 1 9,2-3-10,0 1 1,0 0 0,2 1-8,2-1 12,1-1-4,-3 0 0,0 1 2,-1 1-4,2-3 2,2 1-2,2-2 0,-1 1 3,0 0-1,0 1 0,-2 1 1,2 1-1,-2 0 0,3 1 3,2 1-4,-5-1 1,0 1 0,-3 1-3,-5-2 9,-4 2-8,-1 0 2,-5 0 0,4 0 1,0 0 0,3 0 0,4 0-1,2 0-1,1 0-5,-4-3 4,-2 2 2,-4 0 5,-2-4-5,-2 2 2,-3 0-2,-1-2 1,1 4-6,-3-2 2,1 0 3,0 0 1,-1-1 6,0 2-7,-3-1 0,0 0 0,-2 1-3,2 2-1,0-1 4,0-2 4,2 0-4,-1-2 0,2 2 0,-1 2 3,1-1-6,0 1 1,1 1 2,4 0 3,5 0-2,4 0-1,3 0 2,3 0 1,-2 0-6,1 0-1,2 0 4,-1 0 4,2 0-4,5 0 0,-1 3-2,6 0 3,-1 0-1,-4 0 0,1 0-2,-4 1-4,-1 1 6,-5-1 0,-2-1-1,-6 0 2,-5 2-3,-5-2 2,-7 0-2,-7 0-1,-5-2-4,-5 1 7,1-2-1,-1 1-5,2 1 3,-3 1 3,1-1 0,1-1-2,1 0 2,0 1 0,-1-1 2,-1 2 3,-1-1-5,3 1 0,-3-1 0,2-1-3,-1 1 3,-1-2 0,2 3 4,-1-1-4,-1 1-3,2 0 0,-2 2 3,3-3 0,-3-1 5,1-1-5,2 0 4,-3 0 0,0 0-7,0 0 3,0 2 0,0-2 0,0 1 0,0 2-3,0 1 1,0 1 4,0 1 0,0 1-2,0 1 0,-6 3-9,2 4 16,-1 1-7,-1 3 0,0 2 4,-1 0-8,-1 1 4,2 0 0,-1 4-2,-3 1 2,2 0 0,0 2 2,2-1 3,2 1-6,-2 0 1,3 2 0,3 1-5,0 2 5,0 4 0,2-2-3,8 3 7,-1 2-12,2 5 6,-1 1 2,-3 3 5,-1 0-5,-3-3 0,2-2 0,-4-2 5,1 1-9,-1 0 4,-1 1 0,0 0 7,0 2-7,0 1 0,0-1 12,-4 0-5,-4 0 5,-1-2-12,-1-1 5,-1 1 5,2-3-1,-2 0-9,0 2 0,4-2 14,-3 2-8,0-3 7,3-2-6,-1-2 17,2 1-22,-2 1-2,1-1 5,1 2 5,2-3-7,1-6-3,-1-1 2,1-10 2,3-4-1,-2-5-3,2-3 0,0-6 5,0 1-11,0-1 6,0-1 0,0-1 2,0 0-2,-1 0-28,-4-8-44,-2-15-416</inkml:trace>
  <inkml:trace contextRef="#ctx0" brushRef="#br0" timeOffset="109956.129">11364 8077 64,'0'0'41,"0"0"-3,0 0-3,0 0 29,0 0-7,0 0-23,0 0-16,0-1-18,0 1 0,0 12 0,0 0 0,0 3 5,0 1-4,0 1 5,0 4 2,0 2-1,0 2-7,0 0 0,0-3 0,0-1 4,0-3-4,0-1 1,0-2-1,4-3-2,1 0 2,1-2 0,1 1 3,-1-2-3,2 0 0,-4-2 3,3-2-6,1 0 10,-1-2-8,2-1 1,3 1 0,0 0 16,7-1-13,4-2 2,4 0 3,1 0-3,2 0 4,3 0-9,1 0 4,2 0-4,3 0 0,0 0 0,1 0-1,4 0 3,-3 0-2,-4 0 0,0 0-1,-4-2-2,1-1 3,1-2 0,-2 0 4,1-1-4,0 0 0,-1 0-1,-3 0 7,-2 1-13,-4 2 11,0 2-4,-3-1 0,-2 2-3,1 0 2,-7 0 1,3 0 0,3 0 1,0 0-1,6 0 0,2 0-1,7 0 1,4 2-3,7-1 2,2 2 1,3 2-1,0 1 4,1 0-3,0-2 4,2 1-2,7 0-4,3-4 0,-2 2 2,2 0 2,-7-2-2,-1 1 0,-4-1-2,1 1 5,2 0-6,-3-2 0,1 0 3,-6 0 5,-4 0-5,-6 0 0,-6 0-4,-5 0 7,-3 0-3,-5 4 0,-2-2 3,-3-2-9,-3 1 8,-1-1-2,-3 0 3,0 0-3,-1 0 0,4 0 0,2 0 0,0 0 0,4 0 0,1 0 3,-2 0-8,2 0 14,7 0-13,6 0 4,7-4 0,7-3-4,4 3 4,3 2 0,3 1 5,4 0-5,2 1 0,9 0-5,5 0 5,4 0 8,7 0 8,5 0-11,6 0-2,6 0 5,5 0-13,-1-2 5,1 1 0,-4-1 3,-6 2-2,-5 0 0,-1 0 1,-2 0 7,0 0-12,-1 0 3,1 0 0,-1 0 3,4 0-3,-1 0 0,-5 0-1,-2 0 4,-4 0-3,-7-3 0,-4 1 0,-6 1-3,-4-1 3,1-1 0,-5 0 2,3-1 3,2-1-8,-1 1 3,3-4 0,-4-1-3,-2 0 4,0-3-1,-2 3 0,-4 0 2,-2 0-2,-6 0 0,0 0 0,-4 2-1,-4-1 1,0 4 0,-2-4 1,0 2 6,-2 0-11,1-2 4,-3 2 0,-1 0 5,0 1 0,0 1 11,-1 0-13,0-2 4,3 2-7,-2-3 0,4 0 1,2 1 10,0-2-8,5-1 0,4 1-3,1 1 3,-1 0-4,2 0 1,-7 3 0,1-2-3,-4 2 3,-2-1 0,-5-2-3,-2-3 9,-4 3-9,-6-2 3,-2 4 0,-5 2 0,-3 2 3,-3 1-3,0 0 2,0 0 0,1 0-4,4 0-12,3 0 8,1 0-1,2 0 7,1 0-24,-5 0-6,2 0-41,-3 0-3,-3 0-115</inkml:trace>
  <inkml:trace contextRef="#ctx0" brushRef="#br0" timeOffset="111160.1323">18457 8085 35,'0'0'51,"0"0"-14,0 0-10,0 0-1,0 0-23,0 0 4,84 0-4,-67 2-1,1 0-2,-1-2 1,-1 0-1,-5 0 0,-2 0-12,-3 0-1,1 0-4,-4 0-5,-3 0-75</inkml:trace>
  <inkml:trace contextRef="#ctx0" brushRef="#br0" timeOffset="112174.1288">18369 8031 51,'0'0'17,"0"0"-13,0 0 30,0 0 19,0 0-45,0 0 26,36-29-16,-31 29 8,6 0-15,2 0-3,3 0-1,8 3-2,3 2-5,0-1 17,-3-4-11,-2 0-6,-7 2 0,-6-2-69,-7 2-25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3:26:33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3844 10546 34,'0'0'40,"0"0"-16,0 0-8,0 0-16,0 0-1,0 0 1,0 0 0,0 0-8,0 0 4,0 0 0,0 0-8,0 0-20</inkml:trace>
  <inkml:trace contextRef="#ctx0" brushRef="#br0" timeOffset="5242.3551">4056 10186 89,'0'0'55,"0"0"-5,0 0 7,0 0-2,0 0-6,0 0-22,0 0-6,0 0 0,0 0-18,0 0 19,0 0-18,0 5-2,0 3 11,0 9-5,0 3-2,0 4-6,0 3 3,0 0-3,0 2 1,8-5-1,1 1 0,2-4 2,0-1-3,1-5 1,0-3-5,0-3 3,-3-5-3,7-2 3,-4-2-6,3 0-20,3-8 24,0-4-2,-3-5-24,4-1 7,-6-2-19,-2-5 19,-2 4 15,-1-1-22,-3 1 6,1 3 7,-6 3 16,0 3 1,0 3 9,0 4 9,-6 0-17,-1 1 4,-2 3 25,9-3-1,-3 4-4,3 0 4,0 0-29,0 0 0,0 16-9,0 3 9,3 2 4,5-4 0,3 1-4,-2-1 4,2-2-4,2 3 0,2-4 6,1 0-5,1-1-1,1-2-1,-3-4 1,4-3 4,-3-2 2,-2-2-2,-2 0 7,-3-2-10,-3-9 2,-5-5 3,-1-1-3,0-2 9,0-2-12,0-1-7,-4 1 6,-5 2-15,3 2 16,0 2 4,0 2-2,1 5 2,-1 2-3,-1 5 4,4-1 14,0 1-3,3 1 2,0-3-18,0 3-9,0 0 8,0 0-7,0 0 8,9 6-7,6 0 11,2-1-4,0-5 1,1 1 1,-1-1 5,-1 0-6,2 0-1,3-3 11,1-11-6,-2-4-4,-1-4-1,-2-1 3,-4-1-5,-4-2 4,-6-1-2,-3 0 5,0 2 1,-5 1-8,-10 1 4,-1 3 0,2 2 20,0 5 0,5 2 0,1 4 9,1 2-27,7 4 6,0 1-7,0 0-3,0 1-5,0 25-10,0 11 15,15 11 4,-3 5 2,-2 1-1,-1-4 4,-3-5-6,3-4 3,0-5-5,-2-6 3,-1-1-2,-1-5 5,1-3-7,-2-2 0,-1-6 0,-3-6 0,3-3 0,-3-2 0,0-2 12,0-3-11,0-15 17,0-6-18,0 0-11,3 1 8,2 2-9,1 3-1,0 2 7,4 3-20,-4 6 24,3 3 1,1 2-18,-1 2 17,3 0-4,3 2 2,0 9-2,3 4-1,-1 1 7,2 2 0,0-3 5,1 1-5,2 2 0,2-4 2,-3 0 4,3-4-2,-2-2-4,-1-5 6,-3-3-5,-2 0 9,4-2-8,-4-16-2,-4-4 15,0-1-14,-8-2-1,-2 3 0,-2 1-13,0 1 10,0 4 3,-5 7-5,-6 1 4,0 5-12,3 2 13,0 1 6,0 0-6,4 0-3,2 3-5,1 13 8,1 5 0,0 2 0,0 1 0,4 0 13,8-3-11,3-1 4,3-3-6,-3-4 1,4 0 11,1-3-5,-1-6-1,2-4 6,-2 0-11,1 0 7,-2-17 0,-2-5-8,-1-5 12,-2 0-12,-8-2 1,-2 2-1,-3 2-11,0 0 3,0 8 5,-6 1-8,-5 7 10,-5 0 1,4 5 1,-1 1 16,4 3-15,1 0-2,1 0 0,4 0-1,3 0 1,0 0 0,0 0-7,0 4 6,0 2-16,7 0 16,4-1-4,5-1 10,2-2-1,3-2 4,4 0-5,-1 0 0,3 0 0,1 0-4,-4 0 1,1 0 0,-2 0-1,-4 3 1,4 3 0,-11 3-3,1 0-4,-7 1 6,0 4-2,2-1 3,-4 1 2,2 1 0,-3 0 2,3 0 20,0 3-22,0-1 10,4-1-2,-2 0-9,-1-6 9,2-1-10,1-2 0,1-5 2,4-2 1,4 0-3,7-9 6,5-10-6,5-6 3,-2 1-3,-1-1-1,-6 1 0,-5-4-18,-4 0 9,-9 1-30,-6 1 4,-3 5 31,0 4-8,-8 6 13,-6 4 18,2 4-14,-3 3 24,4 0-7,1 0-19,0 16-2,2 8 0,5 3 0,3 3-4,0 0 11,3-3 4,12-2 0,-2-3-4,1-5 0,5 0-6,2-3 1,0-2-2,3 1 8,3-5-16,1-3-7,3-5-35,-1 0-97,-6-14-148</inkml:trace>
  <inkml:trace contextRef="#ctx0" brushRef="#br0" timeOffset="39127.6902">7200 10243 37,'0'0'33,"0"0"3,0 0 8,0 0-5,0 0-10,0 0-8,0 0 27,0 0-16,89-30-26,-78 23 19,1-1 3,1-1-22,-1-2 7,1 4-8,-4-1 2,0 1 6,-4 3-8,2-3 2,-1 0 6,-3 0-5,2-1 16,-4 2-15,-1-2 2,0 1 14,0 1-24,0-2 14,0 2-8,-3-1 1,-6 1 3,-4 1-8,-1 1-2,-3-1-1,0 4-2,-2-1-1,-2 2 1,1 0 2,-2 0-3,-2 11 6,0 2-1,0 4-2,-1 3 11,3 1-6,2 2-5,2 3 2,8 4-4,1 2 4,5-1 0,4 3-1,0-1 7,0-2-9,0-1 1,4-3-8,8-6 6,1-3-6,5-5 8,3-5 7,5-3-7,5-5 0,5 0 8,5-6-5,0-12 5,-5-2-8,-5 1-2,-3 2-45,-7 3-96,-7 1-65</inkml:trace>
  <inkml:trace contextRef="#ctx0" brushRef="#br0" timeOffset="45380.2625">7513 9593 217,'0'0'77,"0"0"-46,0 0 13,0 0-9,0 0-3,0 0-3,0 0-14,3-8 8,0 8-20,0 0 0,2-1-3,3-2 2,3 1-2,5 0 0,4-3 0,5 2 2,3-2 0,1 1-4,-1 0-4,-3 1-35,-5-1-12,-2 3-30,-6 1-16,-5 0-62</inkml:trace>
  <inkml:trace contextRef="#ctx0" brushRef="#br0" timeOffset="46564.6951">8001 9519 50,'0'0'28,"0"0"-8,0 0 6,0 0-21,0 0-2,0 0 0,88-61-3,-82 46 7,-3 1-2,-3 2 34,0 3 25,0 3-25,0 0 27,0 4-11,0-1-11,0 3-19,0 0-25,0 8-14,0 12 10,0 2 8,1 0 3,5-1-1,2 0-2,1-1 3,-2-3-4,2-1-4,-3-2 1,3-2 0,-3-4 3,2-2-3,-2-4 0,2-2-7,3 0-12,-4-13-42,-2-11-83</inkml:trace>
  <inkml:trace contextRef="#ctx0" brushRef="#br0" timeOffset="46794.7145">8090 9230 281,'0'0'127,"0"0"-73,0 0-3,0 0-29,0 0 3,0 0-25,-14-12-6,14 12-67,0 0-195</inkml:trace>
  <inkml:trace contextRef="#ctx0" brushRef="#br0" timeOffset="47172.6856">8314 9071 318,'0'0'119,"0"0"-101,0 0-14,0 0 3,0 0-7,2 88 30,1-39-7,1-1 5,1-3-10,0-4-11,0-8-2,1-3 1,-3-5-6,3 0 0,-4-4-10,1-3 3,-2-2-46,-1-5-34,0-5-72</inkml:trace>
  <inkml:trace contextRef="#ctx0" brushRef="#br0" timeOffset="47638.6949">8335 9288 365,'0'0'70,"0"0"-59,0 0-11,0 0 30,0 0-24,0 0-5,40-14 5,-16 9-3,-3 0-3,0-6 0,-2 4 1,-2 0 1,-2-2-2,-5 2-2,1-5 1,-4-4-9,-1 0 10,-3-2-1,-3-2 1,3-1-1,-3 2 3,0 1-2,0 1 10,0 5 1,0 3 32,0 4 1,0 4-4,0 1 8,0 0-29,0 0-16,0 12-3,0 15-16,0 11 13,0 4 3,0 6 0,3-4 8,0-5-8,-1-6 1,-1-5-2,2-2 6,1-3-11,2-3-1,2-5-63,1-4-25,10-5-55,-2-4-27</inkml:trace>
  <inkml:trace contextRef="#ctx0" brushRef="#br0" timeOffset="47992.6902">8817 9024 218,'0'0'119,"0"0"-28,0 0-5,0 0-1,0 0-28,0 0-48,0-6-9,2 31-15,-1 12 15,1 10 17,-2 5-14,0-2 5,0-4-4,0-7 1,2-7-6,4-8 1,2-3 0,1-3 3,1-4-3,1 0 0,-1-7-3,2-4-30,3-3 8,3 0-15,-3-10-50,0-10-53,-8-1-151</inkml:trace>
  <inkml:trace contextRef="#ctx0" brushRef="#br0" timeOffset="48238.674">8665 9238 178,'0'0'139,"0"0"-105,0 0-30,0 0 29,0 0 1,94-3 0,-61-2-14,-1 0-5,-3-2-10,1 1 6,-3 0-11,-4 0 0,-3 3-24,-5 0-82,-5 0-123</inkml:trace>
  <inkml:trace contextRef="#ctx0" brushRef="#br0" timeOffset="48663.6017">9164 9007 304,'0'0'133,"0"0"-81,0 0-2,0 0-4,0 0-36,0 0-2,0 52-4,-11-12 17,-3 10-6,-2 7-13,-2 5 20,-3 1-20,3-1 0,-3-2 13,-1-1-11,0-4 5,2-2-9,2-3 2,3-4-1,-1-4-1,5-6 0,0-4 4,3-8-4,5-4-19,0-8-31,3-7-75,0-5-73</inkml:trace>
  <inkml:trace contextRef="#ctx0" brushRef="#br0" timeOffset="49543.6942">9150 9546 60,'0'0'286,"0"0"-286,0 0 0,0 0 1,0 0 8,0 0 42,31 5-11,-15-5-19,-2-2 12,-2-8-25,3-2 11,-5-1-6,3-6-10,-2-2 13,0-5-8,-1 2-8,-3-4 4,-4-4 1,-3 4-5,0-4 0,0 5 9,0 6-8,-6 6 0,2 6-1,2 6 13,1 3-11,-1 0-1,2 0-1,0 21-16,0 18 16,0 9 2,0 9 16,0-3 13,0-4-17,0-3 11,0-3-21,0-7 0,0-5 16,0-5-16,0-4 1,0-7 1,0-3-4,0-3-2,0-4 0,0-4 3,0-2 3,0 0-6,0-8 0,5-13 0,4-5-37,3-4 20,7 2 2,-1 4-21,-6 8 10,-1 7 21,-4 8 5,-1 1-1,1 0-9,4 0 8,2 7 0,-1 8 4,0 3 0,-6 5 2,5-2-3,-4 0 15,3-2-13,1-2-3,-2-3 0,-2-6 5,2 0-5,-3-5 0,0-3-7,3 0-1,0-12-67,2-12-77</inkml:trace>
  <inkml:trace contextRef="#ctx0" brushRef="#br0" timeOffset="49940.697">9065 9394 220,'0'0'81,"0"0"-68,0 0 11,0 0 23,0 0-8,89 9 6,-59-9-22,3 0-15,3 0 3,1 0-9,-3 0 0,-3-1-2,-4 0-33,-9 1-67,-3 0-66</inkml:trace>
  <inkml:trace contextRef="#ctx0" brushRef="#br0" timeOffset="52894.6989">10904 9903 147,'0'0'57,"0"0"-26,0 0 29,0 0-3,0 0-15,-89-3 5,69 3-19,1 9-3,-2 2 8,3 2-12,2 5-2,2 2-18,1 4 0,1 3 5,4 0-2,3-1-6,5-1 2,0-1-12,7-4 7,6-4 3,7-2 2,1-5 4,4-4 0,2-5 3,3 0-1,-2 0-6,5-14-17,-3-3-63,-2 1-84,-7 1-150</inkml:trace>
  <inkml:trace contextRef="#ctx0" brushRef="#br0" timeOffset="53851.7291">11274 9927 286,'0'0'40,"0"0"-17,0 0 22,0 0-15,0 0-14,0 0-6,-89 29-2,78-4-1,-2 2 1,4 1 1,3 0 3,1-4-12,5-4 6,0-2-4,0-5-2,5-3 0,5-2-1,2-3 3,2-5-2,2 0 0,1 0-12,2-13 9,-1-5-19,-2 0-23,-5-5-4,-5 2 16,-1 1 8,-5 2 15,0 8 10,0 5 33,0 4 65,0-3-21,-1 4-16,-2 0-61,2 7-4,-1 11 3,2 0 2,0 0 0,0-2 1,0-1 0,7-4-1,1-4-1,4-2-5,3-5 5,1 0-26,2 0 6,0-11 7,0-8 7,1-4-14,-2 1-29,-1 2 16,-2 5 27,-5 6 5,-2 4 1,-6 5 18,2 0 10,-1 0-10,4 16 1,-1 2 11,-2 3-5,-2-2-4,-1 2 1,0-3-13,0-4-5,0-1 3,0-2-2,0-4-5,0-2 0,0-5 2,2 0-2,3 0 16,1-15-1,5-11-15,2-4-8,4 3 1,-1 3-5,-2 7 6,-5 7 4,-4 4 4,1 6-2,2 0 0,4 0-20,3 3 20,-3 10-1,2 4 2,-3 1 13,-2 0-1,1 3-13,-1-3 7,2-1-6,2-3-1,-1-4 0,1-1-10,1-4 0,2-5-66,-1 0-106</inkml:trace>
  <inkml:trace contextRef="#ctx0" brushRef="#br0" timeOffset="55041.6898">12650 9698 256,'0'0'145,"0"0"-90,0 0 25,0 0-24,0 0-26,0 0-30,0 0-2,4 34-4,2 5 6,-1 4 7,-1 7 8,-1-1-10,3 0 2,-3-7 3,0-2-10,2-6 14,-2-4-13,-2-2 5,2-5-4,-1-4-2,-2-2 0,3-6-1,-3-4 6,0-4-10,0-1 5,0-2 0,1-2 0,3-17-21,1-10-2,4-4-11,0 1-3,6 1-8,-3 5 27,-2 5 18,-1 4 6,0 6 2,0 0 25,1 4-17,-2 0 1,-1 6 2,5 1-19,2 0 0,-4 8-5,2 6 5,-6 8-3,-6 0 2,0 2 2,0 0-4,-12-1 14,-3-2-11,0-5 8,0-4-8,3-4-2,1-3-16,3-5-5,2 0 18,0-2-22,6-7 21,-2 0 4,2 0 4,0 3 11,0 2 7,0 2-16,0 2 4,3 0-8,8 0 0,8 0 6,4 0-2,2 0-4,2 0 0,1 0 2,2 0-2,2 0 0,3 0 0,3-5 3,0-2 4,-6-2-6,-7-5-1,-8-1 0,-7-3 5,-3-1-4,-7-4 0,0 2-1,-3 2-7,-10 3 7,-2 6-7,2 5 7,-1 5 28,1 0-11,-2 8-7,2 15-10,5 3 13,4 3-13,4-2 0,3-1 5,16-5 2,6-3-3,1-6-4,5-3-16,-1-4-16,-2-5-100,-4 0-239</inkml:trace>
  <inkml:trace contextRef="#ctx0" brushRef="#br0" timeOffset="55803.7041">14310 10036 305,'0'0'130,"0"0"-122,0 0-12,0 0 5,0 0-1,0 0 43,36 3-5,-9-3-27,1-10 13,-2-1-20,-2-2-1,1 0-3,-1 0 0,-5-1 0,-1 0 0,-9 1-7,0-4-2,-5 1-3,-2-1-8,-1 0 0,-1 6 19,0 4 1,0 3 4,0 4 19,0 0-19,0 0-4,0 0-6,0 15-8,9 9 14,5 3 8,1 0 0,1 2 15,-1-2-12,0-3-8,-2-3 19,-5-3-19,-5-1 3,-3-4-6,0 0 0,-14-2 0,-8-3 18,-2-2-10,0-3-8,2-3-45,0 0-40,2 0-62,4-3-63</inkml:trace>
  <inkml:trace contextRef="#ctx0" brushRef="#br0" timeOffset="57765.6727">15067 9944 277,'0'0'49,"0"0"-10,0 0-6,0 0 10,0 0-28,0 0 22,-42-6-21,30 10 0,2 12 0,0 3-12,1 5 3,1 0 11,2 2-14,4-1 3,2-4-7,0-1 13,0-5-13,11-3-2,2-4 2,2-7 1,4-1 2,2 0 12,-1-6-12,1-12 4,-5-5 0,-1-5-7,-6-3-6,-6 2-15,-3 0 21,0 2-6,0 6 3,-14 4-3,0 5 5,0 5-21,2 2 22,0 2 2,5 3 12,2 0-14,4 0 0,1 2 7,0 9-14,0 2 3,3 0 4,9-1-3,2-4 12,3-2-9,4-5 2,0-1 0,1 0 9,2-4-7,0-10-4,-2-3 0,-5-1 3,-3-1-3,-4-2 5,-6-6-3,-2-3 8,-2-5-7,0-3-3,0-1 0,0-2 6,0 1-6,0 1 0,-2 4 1,-2 5 6,-1 6-2,2 8-5,0 6 36,0 6-27,2 3 10,-1 1-19,-1 0-4,-1 2-8,-2 22 16,-2 14-4,4 15 0,-2 7 6,4 5 2,2 0-2,0-8-6,0-6 9,2-9-8,7-6-1,-2-4 1,1-5 3,-2-1-6,1-4 2,-1-4 0,-1-4 3,-1-7-3,1-3 0,-2-4-1,1 0-25,3 0 13,-1-5-2,3-13 6,1-3 8,1 1-16,0 2 4,-1 3 12,-4 1-6,2 2 4,-2 3-4,0 2-9,-1 2 11,-2 4 1,-1 1 1,2 0 0,1 0-4,2 0 5,4 7-2,1 6 4,0 1-1,2 1 2,2-1 6,0 0 0,-4-3-7,3 2 0,-2-4 2,0-5 2,0 1-1,-1-5-2,1 0 1,0 0 0,1 0 6,-4-5-6,-2-7-2,-4-5 2,-2-2-7,-2-4-4,0 0 3,0 2-8,0 2 9,0 4 5,-3 6 0,0 2 2,0 1 23,1 3-1,1 1-4,1 2 2,0 0-22,0 0-3,0 0-3,6 0-6,10 5 11,1 2 2,2 1 3,0 1-4,-1-2 0,6-1 0,1 0-2,2-4 4,1-2-3,-2 0 2,-2 0 5,0 0-4,-2 0-1,-2 0-1,-1-3 0,-4-3 0,0-2 1,-5 1 1,0-4-2,-4-2 4,-1 1 0,-5-4-7,0 3 3,-2 1 0,-11 3-5,1 3-2,-3 3 2,-4 3 3,1 0 4,1 1-4,1 13-1,6 7 3,1 3-1,2 0 2,7 3 10,0-4-8,0-4 2,8 0-5,4-3 0,7-4 0,4-3-6,11-6-37,2-3-45,3 0-130</inkml:trace>
  <inkml:trace contextRef="#ctx0" brushRef="#br0" timeOffset="58333.6382">16384 9917 317,'0'0'73,"0"0"11,0 0 2,0 0-58,0 0 8,0 0-33,-50-15-1,37 28 0,0 3 2,0 2-3,3 1-1,3-1 1,3 0-3,4-3 4,0-1-2,0-4 0,0-1 1,1-3-1,9-3 0,3-3 3,0 0-3,0 0 0,5 0 3,-3-12-3,1-6 5,-2-3-5,-1-6 0,-4-2 1,-1-5-1,-4-5 0,-2-2 0,-2-5 7,0 0-5,0-2-2,-3 0 6,-6 7-1,0 9 20,0 10 9,3 10 17,3 7 15,2 2-18,-1 3-15,2 0-33,0 6-19,0 28-1,0 15 12,0 12 8,0 3 4,2-4-4,5-4 0,3-8-1,2-7 7,4-5-11,1-6 5,-2-5-6,0-5-4,-1-5-55,-1-4-14,-3-10-69,-2-1-246</inkml:trace>
  <inkml:trace contextRef="#ctx0" brushRef="#br0" timeOffset="59745.4435">17687 9905 261,'0'0'145,"0"0"-138,0 0 1,0 0-6,0 0 3,0 0 15,13 28-7,0-28 35,5 0-3,3 0-31,2-7 8,0-7-11,1-4-8,-3-2 9,2-4-5,-6 0-2,-3 0-5,-3-5 3,-3-4 0,-3-1 2,-5-5-3,0-3 3,0-2-5,0 2 2,0 0-5,0 7 4,0 5-2,0 7 2,-5 10 1,2 5 9,0 4-4,1 4-2,2 0-5,0 1-9,-3 23 9,-2 14-2,0 13 2,2 8 10,3 2-7,0 1 5,0-6-8,0-5 12,3-9-15,8-7 3,4-5 0,0-7-4,7-7 10,5-5-6,1-10 2,4-1 5,-1 0-14,-1-15-2,-4-5-16,-7-2 13,-9-3-28,-10-1-6,0-1-17,-5 4-21,-12 5 39,0 4 5,-1 6 40,4 0 34,1 5-15,3 1 0,1 2-4,5 0-11,1 0-2,3 0-2,0 2 0,0 1-6,0 0 12,3 0-6,11-3 11,6 0-8,4 0 25,1 0-28,-1 0 9,-3 0-9,-3 0 4,-5 0-4,1 0 0,-1 3 1,-3 9-4,1 4 3,-4 1 0,-3 1 3,0-1 1,2-2-4,0-2 12,0-3-6,0-3 11,1-4-17,7-3 0,2 0 21,6-5-20,2-13 8,0-4-6,-3-1-3,-5 1-3,-7 5 1,-2 3 4,-6 9 0,-1 2 5,0 3-7,0 0 0,0 15-14,0 13 14,-1 11 32,-7 8 7,-1 3 35,-4 4-39,-5-1 2,-3 2 5,-1-4-39,-3-2 15,0-6-11,4-10-4,3-7 1,6-9-4,6-9 0,2-6 4,2-2-3,1-2 13,1-17-14,0-8-40,15-6 8,16-6-19,5-1 7,10 1-36,-1 0-70,-3 4-165</inkml:trace>
  <inkml:trace contextRef="#ctx0" brushRef="#br0" timeOffset="61999.9483">2973 12712 43,'0'0'20,"0"0"37,0 0 2,0 0-25,0 0 26,0 0-5,0 0-11,81 3 11,-64-3-29,0-3 0,2-5-5,-2 3-19,4-5 14,-4 3-16,0 1 2,2-1-2,-5 0 7,-4 3-7,-2 0 0,-5 0 0,-2 1 9,-1-3 2,0 0 16,0-2-15,0 3-4,-9 0-6,-1-1-2,-1 1 3,-1 3-3,-1 0 0,-1 2 2,-5 0-7,-3 0 10,-4 3-21,-1 11 30,-1 2-14,1 3 8,2 4-1,7 1-1,2 0 1,8 2-7,5 0-5,3-1 4,0 4 2,3-1 7,14-1-2,2-1 7,5-6-11,-3-4 4,1-4-6,2-3 0,4-6 3,2-3 3,6 0-2,1 0-4,2-15-15,6-5-53,-6-3-84,-5 0-228</inkml:trace>
  <inkml:trace contextRef="#ctx0" brushRef="#br0" timeOffset="63043.7048">3616 12182 300,'0'0'32,"0"0"0,0 0 8,0 0 8,0 0-19,0 0-14,-73-27 18,61 27-16,-4 0 9,-1 7-26,-4 13 7,-1 8-11,2 5 4,4 2 0,4 0 6,5-2-6,7-4-6,0-6 6,4-2-7,11-7 4,1-3 4,1-5-1,-1-5 15,2-1-14,0 0 12,6-12-4,-3-10-4,1-4-3,-4-1-2,-7 3-4,-5 4 0,-5 5 8,-1 6-4,0 3 1,0 5 1,0 1 18,0 0-15,0 0-5,0 9-8,2 8 3,4 1 5,4-2-2,-1-1 6,5-1-12,-1-4 9,-1-2-1,4-6 0,1-2-23,2 0-33,5-2-45,-3-15-122</inkml:trace>
  <inkml:trace contextRef="#ctx0" brushRef="#br0" timeOffset="63869.7204">3983 11910 353,'0'0'105,"0"0"-101,0 0 13,0 0-17,0 0 1,0 0-2,7 63 2,-2-20 15,-4 7 16,-1 1-15,0-1 18,0 0-20,0-7-10,0-2 17,0-6-22,0-7 0,0-5-2,0-5 3,0-6-1,0-5 3,0-2 1,0-5 0,0 0 2,2 0 0,-2 0 14,0-14-14,0-8-3,0-9-3,0-5 0,0-7 6,0-4-6,0-1-4,0-1 1,0 0-9,0 6 11,0 5 1,0 9 0,0 8 1,0 8 1,0 3-2,0 5 9,0 5-8,0 0-2,0 0-14,15 16 0,9 12 15,0 12 3,-1 5 4,-3 4 13,1 2-14,-6-4 2,4-3-4,-8-6-3,-3-7 10,0-2-11,-5-5 3,3-3-3,2-6 3,-1-3-6,-3-5 0,1-7-48,-1 0-33,1 0-53,1-11-5</inkml:trace>
  <inkml:trace contextRef="#ctx0" brushRef="#br0" timeOffset="64568.7962">4004 12220 258,'0'0'108,"0"0"-45,0 0 9,0 0 8,0 0-52,0 0-17,-3 3-7,3-3 3,9 0-7,9 0 6,-3 0 2,4 0 7,-2 0-15,-4 0 0,-1 0-5,-2 0-11,-2 0-51,-5 0-52,-3 4-98</inkml:trace>
  <inkml:trace contextRef="#ctx0" brushRef="#br0" timeOffset="65423.7136">4608 12612 51,'0'0'251,"0"0"-188,0 0-5,0 0-13,0 0-31,0 0 2,24 0-16,-6 0 26,3 0 6,0-3-27,1 0 10,2-1-14,3-1-1,1 1 0,-2-1-16,-7 2-91,-4 2-173</inkml:trace>
  <inkml:trace contextRef="#ctx0" brushRef="#br0" timeOffset="65666.7195">4605 12760 192,'0'0'30,"0"0"-2,0 0 53,0 0-29,108 0-9,-74-1-26,0-6-1,-2 0-10,-7 4-6,-1 0-16,-12 2-83,-2 1-115</inkml:trace>
  <inkml:trace contextRef="#ctx0" brushRef="#br0" timeOffset="67481.7206">4395 11991 67,'0'0'74,"0"0"-61,0 0 25,0 0-26,0 0 19,0 0-11,46-77 17,-31 57-3,3-2-32,6-2 21,7-5-9,5-1-8,10-3-1,-1-2 2,6 2-7,-3 2 2,-1 3 1,-2 3-4,1 5 1,-4 4 0,-2 1 2,2 3-2,0 0 0,4 0 2,2 0-1,-2-1 2,-1 5-3,-8 1 0,-4 3 0,-6 2 0,-3 2 0,-5 0-1,-4 0-2,-3 0 3,-6 0-9,-3 5-3,-2-2 10,-1-3-16,0 0 18,0 0 20,0 0 27,0 0 1,0 0-17,-3 0-31,-4 0 10,-2-2-10,0-4 0,-2 1-8,0-2-2,-4 0 4,0-2-1,3 0-6,-2-3-10,1 1-19,4 1 22,1 2 14,0 4 6,5 1 0,-2 3 0,4 0 7,1 0 23,0 0-9,0 0-21,0 0-2,0 1-9,6 9 11,7 0 0,-1 2 4,3-2-8,-2-2 4,-2 1 0,4-2 1,-6-1-1,-3 3 0,-3-1 0,-3 4-9,0 3-1,0 2 10,-3 1-10,-8 5 4,-5-1-58,1 2-30,-1 0-95</inkml:trace>
  <inkml:trace contextRef="#ctx0" brushRef="#br0" timeOffset="68285.6171">5914 11291 200,'0'0'74,"0"0"-42,0 0 9,0 0-32,0 0 4,0 0-10,17 59 23,-12-26-3,-5 6 14,0 0-19,0 2 5,0-4 9,-6-1-31,-3-4-1,5-3 4,1-7-1,1-7 3,1-4-6,-2-9 0,3 0 6,0-2-2,0 0-1,0 0 7,0-10-1,-2-11-9,2-5-7,0-4-1,0-6-2,0-2-3,0-4 1,2-3-4,4 0 0,-2 0 13,2 3 2,0 6 1,0 5 1,0 7 6,0 5 8,-1 5 15,-1 4-8,2 3 4,1 4-19,4 3-5,5 0-4,4 15 5,5 16-3,-4 8 12,-6 6 8,1 3 4,-5-3-2,-4-3-13,2-4-3,-3-5-2,-3-6-2,3-4-2,-1-1 0,0-4 5,-3-3-5,-1-4-2,-1-8-7,0-1-73,0-2-30,0 0-10</inkml:trace>
  <inkml:trace contextRef="#ctx0" brushRef="#br0" timeOffset="68514.7076">5942 11450 320,'0'0'140,"0"0"-125,0 0-5,0 0-7,0 0-3,0 0 0,86-8 3,-60 6-6,-5 2 3,-3 0-41,-6 0-113</inkml:trace>
  <inkml:trace contextRef="#ctx0" brushRef="#br0" timeOffset="69221.7116">6701 11291 218,'0'0'107,"0"0"-23,0 0-30,0 0-21,0 0 18,0 0-28,-98-21 2,74 30-11,-3 10-10,-1 7 14,-2 3-18,6 4 3,2 0 1,11-2-4,4 1 0,7-2 5,0-1 2,0-4-4,12-1-3,6-6 4,0-3-10,1-2 12,8-9-6,3-4 16,4 0-14,6-18-2,3-4-33,-7-3-135,-9 3-232</inkml:trace>
  <inkml:trace contextRef="#ctx0" brushRef="#br0" timeOffset="69497.8843">6445 11476 203,'0'0'160,"0"0"-120,0 0-39,0 0 18,0 0 11,86-23-23,-54 16 9,-1 3-13,-1 0 3,-2 3-8,-1 1 2,-3 0-62,-8 0-122</inkml:trace>
  <inkml:trace contextRef="#ctx0" brushRef="#br0" timeOffset="69965.7131">7291 11118 244,'0'0'63,"0"0"-12,0 0 5,-99 6-48,71 12 13,-5 6 6,3 3-19,8 6 8,1 3-5,7 3 4,4 0 9,4 2-12,3-5 17,3-1-26,0-8 3,2-3-7,14-4 1,1-4 0,5-1 4,6-4 2,2-8-2,7-3 13,4 0-11,3-15-12,-2-2-16,-9 1-82,-9 1-67</inkml:trace>
  <inkml:trace contextRef="#ctx0" brushRef="#br0" timeOffset="70369.7286">7064 11160 57,'0'0'283,"0"0"-233,0 0-45,0 0-5,0 0 0,0 0 7,15 93 38,-9-53-10,-2 0-9,-1-4 21,-1-1-37,1-7-7,1-4 11,2-4-14,0-5-2,0-3-5,0-3-93,3-6-71</inkml:trace>
  <inkml:trace contextRef="#ctx0" brushRef="#br0" timeOffset="71262.7123">7477 11023 114,'0'0'87,"0"0"-62,0 0 28,0 0-1,0 0-44,0 0 6,48 4 12,-33 19-5,-2 4 7,-1 2 0,-6 0-11,-3-4 15,-1-3-32,-1-2 1,-1-5 1,0-4-1,0-4 6,0-2-7,0-5 0,0 0 11,2 0-6,-1-5 16,4-11-21,2-10-4,0-3 3,1-4-8,3 0 6,0 4-4,0 8 2,-5 8 5,0 7 0,3 4-8,-2 2 5,4 0 3,3 8 0,0 7 13,1 1-10,-3 1 6,-3 1-1,1-1-2,-2-4-3,-5 1-3,1-3-3,-1-3 3,-1-3-64,-1-3-72</inkml:trace>
  <inkml:trace contextRef="#ctx0" brushRef="#br0" timeOffset="71856.8992">8011 10939 389,'0'0'145,"0"0"-109,0 0-12,0 0 0,0 0-1,0 0-23,0 12-4,0 7 4,0 10 2,0 2 16,-13 3-11,-8 0-5,2 1 13,-1-4-12,2 0-1,3-7-2,4-3-26,3-8-59,5-4-23,3-7-35,0-2-106</inkml:trace>
  <inkml:trace contextRef="#ctx0" brushRef="#br0" timeOffset="72145.732">7901 10984 212,'0'0'153,"0"0"-150,0 0 1,0 0 24,0 0 31,79 74-33,-54-58-8,1 2-8,-3-2-2,-1 0 7,0 0-12,-3-2-1,1-1-2,-3-1-7,0-3-9,1-4-63,-3-5-121</inkml:trace>
  <inkml:trace contextRef="#ctx0" brushRef="#br0" timeOffset="72648.6926">8284 10990 305,'0'0'61,"0"0"-18,0 0 7,0 0-13,0 0-14,0 0-16,33 12 22,-22 8 2,-1-1-15,-1 2 7,-3-3-19,-1-3-3,-1-2 6,-3-4-6,1-7-1,-1 1 7,1-1-7,-2-2 0,0 0 4,1 0 4,2-7 15,5-13-23,-2-6 0,4-4-3,1 0-11,-1 3 6,2 6 6,-3 6-12,-1 7 11,-2 3 3,4 5 0,2 0-9,1 0-1,4 13 10,-3 5 5,-3 3-2,1 1 11,-2 1 0,-1-5-9,0 0 16,0-3-20,-1-3-1,-1-1 0,1-4 9,3-1-20,0-6 6,8 0-61,-2 0-171</inkml:trace>
  <inkml:trace contextRef="#ctx0" brushRef="#br0" timeOffset="101759.737">6508 12250 203,'0'0'84,"0"0"-53,0 0 25,0 0 5,0 0-14,0 0 0,0 0-44,0-25 0,3 23-3,7-1 1,0-2-2,8 2 1,3-3 0,9-1-1,6-3 5,7-1-4,0 0 0,-3 1 6,-5 0-12,-7 4 6,-8 4-47,-4 2-27,-7 0-83,-3 0-40</inkml:trace>
  <inkml:trace contextRef="#ctx0" brushRef="#br0" timeOffset="102092.7314">6734 12230 188,'0'0'60,"0"0"-59,0 0 5,0 0 48,11 87-8,-1-49-1,2 1-4,-3-1-15,-1-3-5,0-4-13,-2-2-8,-1-3 0,-5-3 3,0-2 1,0-1-1,0 0-3,0-3-15,-8 0-47,-2-6-43,-2-4-93</inkml:trace>
  <inkml:trace contextRef="#ctx0" brushRef="#br0" timeOffset="102325.7387">6685 12690 136,'0'0'106,"0"0"-96,0 0 20,0 0 6,91-1-3,-58-5-16,4-3-14,5-1 5,-3 0-8,-2 4-3,-4 4-47,-6 2-9,-5 0 8</inkml:trace>
  <inkml:trace contextRef="#ctx0" brushRef="#br0" timeOffset="102827.7395">7531 12372 163,'0'0'118,"0"0"-99,0 0-12,0 0 28,0 0 6,90 0-9,-62 0-2,2-3-8,-2-4-20,-1 3 18,-3 0-14,-4 1-5,-3 1 6,1 1-7,-2 1-8,-4 0-27,-3 0-75,-3-2-45</inkml:trace>
  <inkml:trace contextRef="#ctx0" brushRef="#br0" timeOffset="103136.7264">7676 12257 233,'0'0'80,"0"0"-76,0 0 6,0 0 29,-2 97-15,10-69-6,0-1-5,-3-3-4,1-3-6,0-1-3,-1-1 1,-1-2 6,-4 1-7,0 0-13,0-1-24,0-1-5,-3-2 7,-1-6-194</inkml:trace>
  <inkml:trace contextRef="#ctx0" brushRef="#br0" timeOffset="104208.1122">8780 12351 330,'0'0'53,"0"0"10,0 0 0,0 0 1,0 0-26,0 0-27,-78-41 18,66 41-16,0 0-7,-6 0-3,-1 5-1,-5 8 0,2 2-2,-2 4 0,6 2 0,0 5 0,6 1-5,6 4 2,6 0-2,0 1 5,0-4 0,9-3-8,8-6 7,5-6-5,0-2 3,0-7 3,0-4 7,3 0-5,2-11 10,1-14-9,0-6-6,-4-2-2,-9 1-20,-7 1 23,-5 6-4,-3 4 6,0 8 1,0 5 4,0 5-5,0 3 23,0 0-22,0 0-2,0 12-14,0 8 15,5-2 5,3 0-5,3-3 0,2-3 0,0-1-5,5-4 1,6-3-40,5-4-9,0 0 32,3 0-145,-4-1-127</inkml:trace>
  <inkml:trace contextRef="#ctx0" brushRef="#br0" timeOffset="105092.7414">9348 11936 214,'0'0'144,"0"0"-87,0 0 17,0 0 26,0 0-59,0 0-4,0-5-19,-3 5-18,0 7-5,-4 20 5,-2 13 0,-3 6 0,3 4 5,0 1-6,-3-4 1,5-1 0,-1-2 5,3-3-2,-1-4-1,-1-6-1,3-5 3,2-6-8,2-5 3,0-4 1,0-6 3,0-3-1,0-1 0,0-1-2,0 0 0,-1-4-1,1-16-15,0-8-25,0-7 22,1-8-46,4-6-22,5-2-2,-4 5 7,3 5 75,-4 5 7,-4 4 0,-1 1 14,0 2 3,0-3 16,3 4 15,6 1-21,1 2-1,8 6 1,-4 6 0,-4 3-11,2 10 4,2 0-17,3 13-1,7 16 7,-1 9 25,1 8-2,-5 0-22,-3 1 31,-1-1-20,-1-4-7,-3-5 4,0-4-17,0-6-1,-1-5 2,-1-1-2,-3-3 4,0-3 2,1-1-6,-4-4 0,2 0-1,-4-5-20,1-2-41,-2-1-64,0-2-41,0 0-91</inkml:trace>
  <inkml:trace contextRef="#ctx0" brushRef="#br0" timeOffset="105348.7018">9187 12259 277,'0'0'25,"0"0"-18,0 0 27,106-13 10,-75 12-29,2-1 7,-6 1-19,-3 1 2,-3 0-10,-4 0-51,-6 0-149</inkml:trace>
  <inkml:trace contextRef="#ctx0" brushRef="#br0" timeOffset="106161.7566">9904 12289 261,'0'0'131,"0"0"-113,0 0-8,0 0 7,87-20 13,-51 17-19,0 1 20,-2 1 11,-4 1-31,-3 0-4,-2 0-6,-1 0 4,1 0-5,1 0 0,-3 0-7,-1 0-36,-3 0-10,-1 0 16,-6 0-113</inkml:trace>
  <inkml:trace contextRef="#ctx0" brushRef="#br0" timeOffset="106442.741">10139 12185 235,'0'0'192,"0"0"-190,0 0 14,0 0-16,-5 81 15,5-57 7,0 2 3,0-4-24,0-1-1,5 0 8,1-1-5,1-2-3,1-1 0,-1-5-66,1-3-30,-1-5-117</inkml:trace>
  <inkml:trace contextRef="#ctx0" brushRef="#br0" timeOffset="107538.997">11352 12197 281,'0'0'88,"0"0"-35,0 0-3,0 0 0,0 0-31,0 0 9,0 0-5,-97-57-15,80 57 7,-5 0-15,0 0 0,1 13 7,0 9-7,3 5 1,3 4-1,4 2 0,7-1 0,0 0 0,4-5 0,0-5 0,1-4 2,11-3-5,0-4 3,1-5 0,4-5 2,5-1-1,5-2 5,0-20-3,1-4-3,-5-2-11,-7 1-6,-4 6 10,-9 7 3,-1 7 8,-2 5 1,0 2 18,0 0-23,0 6-11,0 12 8,0 5 3,1-2 3,6-1-3,2-2 0,2-5 2,4-2-2,0-5-19,4-6-38,5 0-62,-3-5-128</inkml:trace>
  <inkml:trace contextRef="#ctx0" brushRef="#br0" timeOffset="108133.9708">11392 11744 313,'0'0'85,"0"0"-29,0 0-25,3-86 24,6 71-21,3 5-13,0-1 12,0 7-32,6 4 6,-1 0-7,3 15-2,-4 16-3,-5 8 5,-7 5 0,-4 1-6,-1 2 3,-16-4 3,-2 0 0,0-9-34,4-5 11,4-8 6,2-7 2,6-4 10,3-6-13,0-4 3,0 0 11,8 0 4,8-3 0,3-8 0,0-3 10,-2 2-8,0 3-2,-4 3-7,-2 4-35,-4 1-92,-1 1-93</inkml:trace>
  <inkml:trace contextRef="#ctx0" brushRef="#br0" timeOffset="108649.7588">12004 11750 300,'0'0'64,"0"0"-26,0 0-17,0 0-14,0 0-4,0 0 7,-17 75 0,8-31-7,2 5 27,-5 6-8,3-1 24,-3 0-11,-3-3-21,3-5-2,-1-6-12,2-4 10,4-3-13,-3-1 10,2-5-6,-3-3-1,2-4 2,2-7-5,1-2-12,6-10-58,0-1-39,0 0-28,0-17-76</inkml:trace>
  <inkml:trace contextRef="#ctx0" brushRef="#br0" timeOffset="109040.7439">11966 11760 262,'0'0'94,"0"0"-41,0 0 6,0 0-31,0 0-26,0 0 1,48 46 23,-27-7 16,-3 5-9,-3-1-13,-3 2 18,-6-1-23,4-2-9,-4 0 2,-1-4-3,-1-5 1,1-3-6,-1-4 3,-1-4-3,-2-1 0,1-6 4,-1-3-15,-1-4 8,2-2-18,-2-5-9,0-1-77,0 0-39,0 0-1</inkml:trace>
  <inkml:trace contextRef="#ctx0" brushRef="#br0" timeOffset="109294.7434">11893 12128 417,'0'0'89,"0"0"-70,0 0 43,0 0-29,0 0-31,0 0-2,62-19 0,-34 15 0,-1 0 1,-5 1-1,-1 1-20,-3-1-84,-6-2-127</inkml:trace>
  <inkml:trace contextRef="#ctx0" brushRef="#br0" timeOffset="109879.7408">11450 11957 142,'0'0'83,"0"0"-50,0 0 22,0 0-22,0 0-19,0 0 9,44 0-3,-30 0 0,-2 0 4,-1 0-24,2 0 3,4 0-3,5 2 0,9-2 9,7 0-8,2 0 0,2-5 8,-6 0-9,-8 2-11,-7 3-27,-12 0-8,-6 0 5,-3 0-62,0 1-8,-12 5 50</inkml:trace>
  <inkml:trace contextRef="#ctx0" brushRef="#br0" timeOffset="110794.7476">12017 11583 181,'0'0'86,"0"0"-21,0 0-1,0 0 9,0 0-7,0 0-29,51-81-16,-38 70 3,4 2 9,-4 1-27,3 1 5,3 3-8,3 4-2,3 0 2,-1 0-3,-4 0 0,-4 13 0,-6 8-9,-7 6 3,-3 5-3,0 4 8,-10 0-4,-5-1 5,3-7-8,3-8 0,4-7-3,2-3 10,3-2 0,0-3-4,0-2 5,0 0-7,2-1 7,16-2 5,9 0-3,7-10-2,4-3 0,-7 1-50,-1 3-4,-8 3-44,-7-2-61</inkml:trace>
  <inkml:trace contextRef="#ctx0" brushRef="#br0" timeOffset="113970.0205">9254 11125 254,'0'0'19,"0"0"17,0 0 6,0 0-31,0 0 16,0 0-8,0 0 12,-82-4-14,69 13-11,1 4 2,-2 7-8,-1 2 0,3 1 3,2 0 2,4-3-5,3-3 0,3-2-3,0 0 2,0-4 1,6-2 0,6-3-2,1-3 6,5-3-4,0 0 0,3 0 0,0-11-4,-5-4 4,-1-1 0,-4-1 3,-4 1-3,-1 1-1,-6-1 0,0 8 2,0 0 7,0 3-2,0 5 41,0 0 5,0 0-47,0 0-5,0 2-3,0 10-12,0 3 13,9 3 2,0-4 0,6-2 2,-2-2 4,-2-2-9,2-4 3,-2-2 0,1-2 2,-1 0-2,3 0-2,-1-11 2,-1-7-26,2-1 6,2 1 5,-4 0 2,0 4 5,0 5 8,-4 4 0,0 4-6,3 1 9,1 0-6,1 0 3,2 3 0,0 9 0,-3 2 4,0 4 15,-3 0 3,-3-2-10,-2 1 3,-2-5-10,1-3 1,-3-4 2,4-4-8,-4-1 0,5 0 12,-4 0-1,2-6 20,3-15-19,5-6-10,5-5-2,2-1 0,3 4 0,-3 7-14,-3 8 9,-4 8 5,0 5-1,4 1-12,3 0 11,3 7-4,-3 7 6,1 1 1,5 0 1,-3 0-2,1 0 0,-1 0 0,-3-1-15,3-4-68,-2-6-29,2-4-78</inkml:trace>
  <inkml:trace contextRef="#ctx0" brushRef="#br0" timeOffset="114506.7997">10221 11083 355,'0'0'54,"0"0"-3,0 0 5,0 0-25,-99 8-11,80 8-12,1 4 11,5 1-12,7 0 0,0-2-5,6-2 1,0-3-6,0-2 2,1-5 1,10-3 0,1 0 2,4-4 4,6 0-3,-2-5 0,1-10-3,-2-1 0,-4-4 1,-2-1-2,-4 0 2,-1-5 0,-4 1 12,-2-4-9,1-2-3,0-4-1,-3-1-4,0-5 4,0 2 7,0 0 7,-6 7 8,-3 8-3,1 9 32,2 9-1,2 5-10,3 1-31,-1 6-9,2 25-15,0 17 8,0 12 6,0 1 1,13-7 0,2-6 1,2-7-1,-1-8 0,0-6-4,0-6-7,0-4-41,-1-2 26,1-6-48,-1-9-99,0 0-140</inkml:trace>
  <inkml:trace contextRef="#ctx0" brushRef="#br0" timeOffset="115398.7098">11028 10921 185,'0'0'153,"0"0"-113,0 0-1,0 0-1,0 0 9,0 0-18,-82-12-11,64 16-12,-1 14-5,4 3 8,0 3-7,4 2 3,5-4-5,3-1 3,3-2-6,0-6 3,0-1-10,0-1 10,9-7 1,5-1 2,7-3 8,-1 0-9,2-4-4,-3-10 2,-1-1-3,-8-1 3,-2 1 2,-4 1-1,-4 2 2,0 4 3,0 5 1,0 2 18,0 1 29,0 0-54,0 0-1,3 6-8,6 7 4,0 4 4,0 0 1,4-2-3,1-2 5,4-4-11,1-3-26,5-4-38,0-2-83,0 0-95</inkml:trace>
  <inkml:trace contextRef="#ctx0" brushRef="#br0" timeOffset="115962.2382">11607 10696 315,'0'0'89,"0"0"-69,0 0 16,0 0-11,-100 34 11,73-13 8,3 3-43,5 1 6,1 11-7,3 3 3,3 5-3,7 1 7,2-4-7,3-3 18,0-5-9,3-5 22,8-4-16,2-4-12,5-7-3,3-7 1,3-4 3,3-2 6,0 0-4,4-13-6,-5-3-11,-9 3-51,-5 3-17,-7-4-27,-5 2-96</inkml:trace>
  <inkml:trace contextRef="#ctx0" brushRef="#br0" timeOffset="116197.7553">11456 10960 251,'0'0'37,"0"0"-30,0 0 72,91 0-26,-67 0-38,-4 0 1,0 0-15,-2 0 0,-3 0-1,1 0-2,-5 0-71,1 0-184</inkml:trace>
  <inkml:trace contextRef="#ctx0" brushRef="#br0" timeOffset="119130.3576">12580 10538 104,'0'0'38,"0"0"-6,0 0 26,-100-6-11,64 9-13,-5 12 3,-3 6 1,-1 4 3,5 3 12,1 5-36,6-1-11,5 7 10,10 2-9,3 2-14,9 1-6,6-4 5,0-1 8,9-2 8,13-4-5,5-6 22,3-6-25,3-3 10,4-7-9,5-4-1,3-5 12,1-2-11,3 0-2,-4-11-56,-9-4-153</inkml:trace>
  <inkml:trace contextRef="#ctx0" brushRef="#br0" timeOffset="119744.7549">12208 10702 91,'0'0'188,"0"0"-146,0 0-37,0 0-1,0 0 36,15 88 24,-10-50-43,-1 1 7,-1-5 5,-3-1-33,0-3 11,0-3-6,0-3-3,0 1-2,-1-4-10,-2-3-62,3-5-109</inkml:trace>
  <inkml:trace contextRef="#ctx0" brushRef="#br0" timeOffset="123321.7691">11065 12650 99,'0'0'43,"0"0"-26,0 0 4,85 0 24,-43-2 31,7 0-45,5-1 3,4 0 1,3 0-22,-1 1 5,3-1-17,7-2 5,9-2 3,12-2 13,3 0-4,-7 3-15,-15 1-3,-10 5 0,-13 0-2,-3 0-1,-5 0 0,-9 0-26,-3 0-54,-12 0-33,-9 3-28</inkml:trace>
  <inkml:trace contextRef="#ctx0" brushRef="#br0" timeOffset="124054.7497">11107 12999 298,'0'0'41,"0"0"-34,0 0 38,0 0 3,92-91-25,-70 74 26,-2 5-22,4 5-6,0 5 3,-1 2-20,2 3 2,0 15-4,-3 7 0,-5 6 7,-4 0-9,-8 5 0,-5 0-3,0 2 1,-19-2-4,-7 1 6,-2-6-8,1-2 7,-2-4 1,1-3 0,3-2 9,4-3-8,6-5 4,3-3-5,6-3 2,5-1 1,1-4 0,0-1 5,0 1-8,0-1 6,6 0-6,13 0 0,12 0 0,8-4 7,6-7-7,0 4 5,2-1 2,-2 1-7,4-1-3,-5 1 3,-4 2-111,-4-1-68</inkml:trace>
  <inkml:trace contextRef="#ctx0" brushRef="#br0" timeOffset="124453.0661">11919 12785 385,'0'0'114,"0"0"-114,0 0-6,0 0 6,-2 109 6,2-64 23,0-3 2,0-3-20,0-6 8,0-2-18,0-3 2,0-2 0,0 1 3,0-3-5,0 0-1,-4-3-6,4-3-6,-2-2-73,1-6-108</inkml:trace>
  <inkml:trace contextRef="#ctx0" brushRef="#br0" timeOffset="124695.7572">11858 13481 445,'0'0'71,"0"0"-51,0 0-8,0 0 21,0 0-33,0 0-4,0 6-3,0-6-71,0 0-58,0 0-171</inkml:trace>
  <inkml:trace contextRef="#ctx0" brushRef="#br0" timeOffset="125509.9821">12739 12533 35,'0'0'346,"0"0"-345,0 0 5,0 0 12,0 0 21,84 13 10,-54-13 8,0 0-16,1 0-18,0 0-20,-1 0 0,-3 0-3,1-1 0,-1-1-4,0-1-9,0 2-44,-9-3-56,-5 2-158</inkml:trace>
  <inkml:trace contextRef="#ctx0" brushRef="#br0" timeOffset="125766.9844">12960 12438 103,'0'0'75,"0"0"-14,0 0 7,-2 86 1,2-58-3,0-1-29,0-4-17,0 0 5,0-5-23,0 0-2,0-2 1,0-1-1,0-1-51,0-8-132</inkml:trace>
  <inkml:trace contextRef="#ctx0" brushRef="#br0" timeOffset="126682.0175">14234 12274 166,'0'0'48,"0"0"-21,0 0 12,0 0 7,0 0-2,-82-36-7,64 34 4,-1 2-14,4 0-13,-3 0 17,1 15-23,-2 9-4,3 8 18,-1 2-21,4 3 13,3-6 3,7-2-16,3-5-2,0-8 2,0-1-1,16-7 0,2-3 1,6-5 7,-1 0-8,3-11 0,-2-9-3,-2-5-37,-4-2-1,-3 1 16,-5 2 12,-4 6 11,-6 4-2,0 9 4,0 3 26,0 2 41,0 0-46,0 9-21,0 9 0,0 3 0,3 0 0,5-3 3,4-1 0,4-4-3,2-2 0,5-5 7,6-6-7,6 0-51,3-8-122</inkml:trace>
  <inkml:trace contextRef="#ctx0" brushRef="#br0" timeOffset="127511.7578">14516 11878 4,'0'0'204,"0"0"-138,0 0 3,0 0 3,0 0-18,0 0 2,-4-81-19,4 68-17,10 3 0,-1 1-20,3 2 5,3 2 5,0 2-3,4 3-9,-2 0 2,1 8 0,-5 8-9,0 1 9,-8-1-4,-5 5 1,0 2-17,-8-2 9,-9 0 5,-4-4-39,6-4 28,4-5 3,4-6 14,5 0 1,2-2-1,0 0 0,0 0 2,6 0 2,5 0-8,5 0-3,2 8 7,3 2 0,-3 4 3,1 1-3,-5 1 4,-4 1-1,-6-4 4,-4 0 1,0-3-2,0-1 15,-1 0-4,-9-1 0,-5-2 8,-3 1-22,-3-1 4,-3 2-7,-1-4-20,1-1-56,3-2-49,2-1-73</inkml:trace>
  <inkml:trace contextRef="#ctx0" brushRef="#br0" timeOffset="128086.6481">15255 11695 345,'0'0'108,"0"0"-35,0 0-18,0 0-55,0 0 0,0 79 26,-3-31 13,-5 5-7,-2 1 5,-2 1-25,3-5-5,1-1 1,4-6-3,-2-2 0,-1-4-3,-1 0-2,-3-6 4,1-1-4,0-6-2,2-7 1,1-6-7,4-6 3,3-5-23,0 0 1,0 0 18,0-16-32,0-11-83,3-12-91</inkml:trace>
  <inkml:trace contextRef="#ctx0" brushRef="#br0" timeOffset="128434.2444">15231 11714 228,'0'0'59,"0"0"22,0 0-12,0 0-3,0 0 10,0 0-19,12-70-44,-6 76-13,7 20 0,2 15 1,3 8 22,-3 7 22,-2 1-36,-2 0 16,-1 1-14,2-5-5,-3-5 3,-1-4-9,-1-10 0,2-4 1,-3-5 4,0-7-5,0-1 0,-3-6-8,-1-4 7,-2-1-30,1-6-33,2 0 21,-2 0-113,-1-12-232</inkml:trace>
  <inkml:trace contextRef="#ctx0" brushRef="#br0" timeOffset="128660.76">15185 12039 436,'0'0'32,"0"0"-26,0 0 2,0 0-5,0 0 1,0 0-4,94 0-1,-71 0-4,-2 0-112,-6 0-171</inkml:trace>
  <inkml:trace contextRef="#ctx0" brushRef="#br0" timeOffset="129451.7676">15625 11473 270,'0'0'68,"0"0"11,0 0-10,0 0 10,0 0-38,0 0-6,18-46-30,-5 39-1,3 3 3,1 2-7,2 2 0,-1 0 0,-3 8 0,0 10-1,-6 6-9,-6 1-1,-3 4 8,0 0-18,-5-1 4,-11 0 10,-1-6-20,3-4 1,3-11 17,7-2 4,4-5 5,0 0 0,0 0 1,0 0 14,7-1-15,8-3-1,-4 4-6,2 0 7,2 13-6,-3 6 6,4 4 0,-4-4 2,-1 1 9,-4-5-11,-4 0 10,-3-3-10,0-1 10,0-2 12,-8-5 14,-6 2-1,-4 0-32,-5 0 5,0 2-8,-4-4-29,-3 1-70,-3-2-130</inkml:trace>
  <inkml:trace contextRef="#ctx0" brushRef="#br0" timeOffset="130390.7566">14070 12619 181,'0'0'7,"0"0"52,100-10 3,-43 3 11,10-4-9,10 3-22,9-6-22,12 0 3,12-2 14,13-1-17,4 1-8,0 1-9,-8 4-6,-9 2 3,-8 5 0,-8 2 3,-6 2 2,-8 0-5,-11 0 0,-13 0-4,-14 0 2,-10 3 0,-9-1-19,-7-2-7,-6 0-32,-6 0-12,-4 0-39,0 0-85</inkml:trace>
  <inkml:trace contextRef="#ctx0" brushRef="#br0" timeOffset="131283.5524">14614 12754 298,'0'0'73,"0"0"-8,0 0-6,0 0-7,0 0 3,0 0-23,56-65-8,-37 58 0,5-1-22,-3 5 7,1 3-9,-1 0 1,-4 3 0,-3 9-1,-4 3-1,-6 5-1,-4 1-9,0 3 8,-15 3-2,-9 0 5,-1-3 0,4-5-1,0-3-6,12-7 2,3-7 4,6-2 1,0 0 0,0 0-11,0 0 5,9 0-5,8 0 11,2 0-3,-1 0-3,1 8 0,0 8 5,-2 3 1,-1 5-2,-4-2 5,-2 3-3,-3-4 0,-4 0 7,-3-1-7,0-2 0,0-2 0,-14 1 1,-4-4-1,-5 0 10,-4-3-7,0-2 3,-3-3-1,5-3-4,1-1 0,1-1-1,4 0-11,1 0 0,0-8-21,6-2-26,2 0-12,5-1 17,5-1-41,0 0-118</inkml:trace>
  <inkml:trace contextRef="#ctx0" brushRef="#br0" timeOffset="131716.7558">15249 12658 327,'0'0'175,"0"0"-159,0 0 5,0 0-21,0 0 35,0 0-10,4 103 29,-2-69-38,-2-1 4,0 2-7,0-1-5,0 1-6,0-4 0,0-1 0,0-1 0,0-3 4,0-3-12,0-2 4,-6 2-58,0-4-44,-3-5-129</inkml:trace>
  <inkml:trace contextRef="#ctx0" brushRef="#br0" timeOffset="131935.7645">15243 13299 455,'0'0'30,"0"0"-28,0 0 31,0 0 10,0 0-4,0 0-19,1 3-20,-1-3 0,0 0-28,0-2-81,0-4-150</inkml:trace>
  <inkml:trace contextRef="#ctx0" brushRef="#br0" timeOffset="134430.7639">16489 12467 180,'0'0'175,"0"0"-134,0 0-29,0 0 13,0 0-19,0 0 5,0 0 22,94 0 5,-60 0 3,-2 0-11,3-5-22,-1 0 0,-1-1-2,-5 2-6,-2 1 0,-5 1-17,-2 2-29,-5 0-49,-4 0-73</inkml:trace>
  <inkml:trace contextRef="#ctx0" brushRef="#br0" timeOffset="134750.7648">16636 12344 160,'0'0'163,"0"0"-134,0 0-17,0 0 25,0 0 3,0 0-13,-6 100-4,6-77-23,0-2 15,0 0-15,0 0 7,0-2-9,0-1 2,0-2-42,0-8-56,0-5-182</inkml:trace>
  <inkml:trace contextRef="#ctx0" brushRef="#br0" timeOffset="134982.7692">17170 12512 243,'0'0'233,"0"0"-218,0 0-7,0 0-8,0 0-6,0 0-51,0-13-83</inkml:trace>
  <inkml:trace contextRef="#ctx0" brushRef="#br0" timeOffset="135212.7638">17503 12439 277,'0'0'201,"0"0"-168,0 0 24,0 0 2,0 0-52,0 0-7,9 0 0,-5 0-31,5 0-65,-1 0-20,1-3-255</inkml:trace>
  <inkml:trace contextRef="#ctx0" brushRef="#br0" timeOffset="135410.778">17852 12444 231,'0'0'184,"0"0"-163,0 0 31,0 0 7,0 0-47,0 0-6,0 5-12,5-5-85,-1 0-120</inkml:trace>
  <inkml:trace contextRef="#ctx0" brushRef="#br0" timeOffset="135603.7498">18037 12471 388,'0'0'177,"0"0"-177,0 0 7,0 0-5,0 0-2,0 0-65,-2 0-252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3:39:23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19781 7189 81,'0'0'152,"0"0"-92,0 0-35,0 0-10,0 0 21,0 0-27,14-4 14,-13 4 12,-1 0-29,3 0 17,2 0-23,4-2 7,4 1 2,5-1-4,4-2-2,5 2-1,6-3 0,6 3-2,10-1 0,9-2 1,9-1 1,10-1-2,7-2 0,9-2-1,10-1 1,6-5 0,4 1 0,5-4-3,-3 3-1,-5 0-16,-8 0 8,-14 5 10,-13 3-16,-10 1 9,-11 2 2,-4 1-7,-5-3 11,-8 2 0,-12 2-1,-11 2-65,-11 1-17,-3 1 86,0-3-3,0-2-31</inkml:trace>
  <inkml:trace contextRef="#ctx0" brushRef="#br0" timeOffset="1096.4332">22670 6581 94,'0'0'120,"0"0"-57,0 0 0,0 0-12,0 0 11,0 0-20,-2 0-1,1 0-7,-2 0-31,-3 2 4,-3 11-7,-3 5 1,0 7 0,0 4-1,1 9 0,5 4 0,3 8 5,3 1-10,0-1 4,6 0-4,17-7 1,4-1 4,11-6 0,6-1 0,5-3 0,2-5-3,4-3-17,2-8-37,1-7-37,0-5-130</inkml:trace>
  <inkml:trace contextRef="#ctx0" brushRef="#br0" timeOffset="1672.4247">23829 6586 98,'0'0'61,"0"0"-2,0 0 5,100 46-3,-73-20-4,-2-1-29,-5 6 11,2-1-17,-4 4 1,-5-2-10,-2-2-10,-6-1 3,-5-7-1,0 5 1,-14 1-12,-18 0-5,-8 1-4,-8-5-12,-4 0-44,-5-6-5,1-6-76</inkml:trace>
  <inkml:trace contextRef="#ctx0" brushRef="#br0" timeOffset="2217.9498">23141 6634 396,'0'0'71,"0"0"-62,0 0-3,0 0-6,0 0 0,0 0 18,4 84-2,7-43 29,0-2-20,2 0-22,2-1 8,0-5-4,0-2-3,-2-3-4,-1-7 9,-1-3-9,-1-5 0,-3-4 2,-1 0-7,-3-6 12,-1 1-7,1-4 11,5 0-10,5-14 32,6-13-14,2-12-18,3-10 10,3-5-10,1-3-1,-3 1 0,-4 7-2,-4 8 2,-10 9-2,-2 8-10,-5 8-2,0 3-30,0 3-28,0 4-54,-6 1-190</inkml:trace>
  <inkml:trace contextRef="#ctx0" brushRef="#br0" timeOffset="2643.2783">22963 6614 100,'0'0'35,"0"0"-35,0 0 51,96-21 8,-57 18-5,6 2-19,7-2-12,0 0 2,5-2-6,-2 0-11,-1 2-8,-1 1 0,-6 2 0,-6 0-7,-9 0-17,-13 0-33,-6 4-20,-11 5-74</inkml:trace>
  <inkml:trace contextRef="#ctx0" brushRef="#br0" timeOffset="3073.41">22952 7156 205,'0'0'94,"0"0"-85,0 0-6,0 0 5,0 0 30,0 0 6,82 15 14,-37-15-19,7 0-23,9 0 17,-2 0-24,1-2-6,-3-3-2,-8 0 5,0 1-6,-8 2 0,-8 2-13,-10 0-31,-10 0-37,-8 2-42,-5 2-41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18:39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3192 5618 166,'0'0'102,"0"0"-57,0 0 4,0 0 10,0 0-5,0 0 9,0-6-12,0 6-25,0 0-2,0 0-10,0 0-14,0 0 0,0 0-18,0 15 6,2 14 12,-1 11 0,2 5 4,0 4-4,0-4 9,2-5-9,-2-4 0,4-2 1,-4-5 1,3 0-2,-1 0 5,-4-4-5,-1 1 0,0-2 1,0-5 0,0-2-2,0-6-24,2-5-61,-1-6-79,1 0-63</inkml:trace>
  <inkml:trace contextRef="#ctx0" brushRef="#br0" timeOffset="474.8577">3107 5568 22,'0'0'245,"0"0"-194,0 0-18,0 0-22,0 0 23,27-81-9,-7 66-3,-1 0-19,5 3 11,-2 1-4,-2 4-8,2 5-2,5 2-3,-2 0 1,-1 14-15,-3 4 8,0 6 0,-9-1-2,-3 2 11,-2 1 2,-7-1 4,0-1-5,0 0 3,-13-1 1,-2 0 1,-3-1-5,1-2 7,-2-2-8,-3-3-20,2-3-22,-5-4-57,6-4-125</inkml:trace>
  <inkml:trace contextRef="#ctx0" brushRef="#br0" timeOffset="1450.7949">4025 5553 205,'0'0'106,"0"0"-72,0 0 17,0 0 9,0 0-11,0 0-8,-10-24-19,2 24 7,2 0-17,-5 0-10,-5 0-4,-3 8-1,-4 8 3,-2 7 1,-2 5 2,0 7-3,4 7-3,3 1 3,4 2-3,5-3 3,5-6-5,6-3 2,0-3 3,0-5-3,0-2 0,14-4-1,3-1-7,3-1 11,5-3 1,5-4 11,0-5 3,3-5-8,1 0 3,4-8-3,0-10 10,1-2-11,3-2 1,-1-1-7,-2-3 8,-7-3-3,-7-3-5,-8-1 5,-7-4 2,-10-5-7,0-6 0,-6 5-3,-15 0-3,-3 6 3,-4 8-19,-2 5 20,3 8-49,-1 7-18,5 8-15,-2 1-69,3 0-79</inkml:trace>
  <inkml:trace contextRef="#ctx0" brushRef="#br0" timeOffset="2131.1642">4786 5494 88,'0'0'156,"0"0"-91,0 0 2,0 0 22,0 0-28,0 0 5,18-54-10,-18 46-17,0 1-8,-8 0-27,-5 2 1,-4 2 5,-5 3-10,-2 0 0,-4 0 0,-2 9-4,2 6-11,5 4 14,2 4 1,9 3 0,5-1-2,4 1-4,3 0 5,0-2-7,6 0-2,10 0 6,10 0 4,5-1 0,5-1 8,1-2-8,2-1 3,-5 1 2,-1-2-4,-3 0 0,-6-1 2,-2-1-3,-4-2 0,-3-2 0,-6-2 0,-6-1-13,-3 0 1,0 0 12,-6 2 8,-9 1 2,-7-3-2,-2 0-1,-2-5-7,-2-2-9,-2-2-17,2 2-32,-4-1-64,-5 2-31,2-1-103</inkml:trace>
  <inkml:trace contextRef="#ctx0" brushRef="#br0" timeOffset="2970.8039">5202 5451 178,'0'0'171,"0"0"-118,0 0-18,0 0-3,0 0-3,0 0-28,48-20 3,-21 16 12,1-1-4,2 2 2,3 0 1,5-1-3,4-1-3,3-1-4,1 1-2,-1 2-3,-5 1-10,-9-1-20,-5 3-20,-7 0-39,-8 0-76</inkml:trace>
  <inkml:trace contextRef="#ctx0" brushRef="#br0" timeOffset="3306.6973">5379 5434 270,'0'0'130,"0"0"-110,0 0-20,0 0-11,0 0 11,0 0 14,-1 91 9,1-55 6,3 1-15,0 3 0,0-3-6,0-2-5,3-5 3,-1-5-6,2 3 0,-1-6 0,-2 0 1,2-1 3,-1-1-4,1-3-4,-2-2-62,4-6-72</inkml:trace>
  <inkml:trace contextRef="#ctx0" brushRef="#br0" timeOffset="3970.6553">5973 5428 237,'0'0'71,"0"0"3,0 0-2,0 0 0,0 0-24,0 0-22,-6-15-26,5 16-28,1 17 2,0 13 26,0 10 5,0 6 0,0 5 4,3-1 2,7-6-11,5-4 3,3-8 0,3-6 2,1-5-2,1-4 1,-1-2-4,0-6 6,1-5-6,-1-5 6,7 0-4,4-6 1,-2-15-3,3-7 0,-5-3-3,-9-3-3,-2-6 4,-7 0 2,-5-4 1,-2 0 1,-4 2-1,0 5-1,0 5 3,0 6-3,0 8-1,-4 4 1,1 6-2,0 2-35,0 2-87,-2 3-215</inkml:trace>
  <inkml:trace contextRef="#ctx0" brushRef="#br0" timeOffset="4778.6077">6594 5396 289,'0'0'90,"0"0"-24,0 0-8,0 0 2,0 0-7,0 0-9,3-19-15,-3 19-29,0 3-14,2 15-19,-2 9 28,1 10 5,-1 3 13,0 5-5,0 5-6,-6-2 10,3-3-10,0-4 2,0-7-2,3-6-1,0-6 2,0-5-3,0-5-5,3-3 4,6-4 1,4-1 0,5-4 1,8 0 1,8-8 14,5-10-14,7-2 9,-1 2-11,-2 2-26,-1 3-54,-5 3-17,-2 4-15,-10 4-133</inkml:trace>
  <inkml:trace contextRef="#ctx0" brushRef="#br0" timeOffset="5298.5748">7262 5298 280,'0'0'104,"0"0"-15,0 0-15,0 0 7,0 0-35,0 0-46,0-11-8,0 29 0,0 15 8,-7 9 5,-3 6-3,-1 4 5,0-2-6,0 3 0,2-6 5,1-6 0,5-6-6,-1-4 0,4-4-1,0-5 3,0-5-1,0-5-1,0-5-24,0-3-36,4-4 12,2 0-99,0-8-62</inkml:trace>
  <inkml:trace contextRef="#ctx0" brushRef="#br0" timeOffset="5682.5468">7303 5282 370,'0'0'91,"0"0"-31,0 0-43,0 0-9,0 0 11,0 0-10,58-75-1,-39 75-5,2 0 1,3 12-3,1 15 10,-4 9 4,-1 5 1,-4 4 0,-7-1-1,3-4 4,-3-1-9,-2-3 1,-1-1-7,-1-2 0,2 0-3,-1-2 4,0-1-5,0-3 2,-1-3-2,-1-3 3,2-6 1,-3-5-4,0-3 0,-3-5-52,0-2-67,0 0-62,0-7-80</inkml:trace>
  <inkml:trace contextRef="#ctx0" brushRef="#br0" timeOffset="5922.5315">7248 5502 336,'0'0'104,"0"0"-57,0 0-29,0 0 5,0 0-7,0 0-1,44-11 23,-11 10-11,3-4-22,1 1 7,1-1-12,-7 4-4,-1-1-58,-11 2-37,-4 0-141</inkml:trace>
  <inkml:trace contextRef="#ctx0" brushRef="#br0" timeOffset="6458.4976">7767 5303 283,'0'0'117,"0"0"-80,0 0-7,0 0 5,0 0 5,97-6 3,-57 3-1,3 2-12,6-2-14,1 1-12,-4 1-1,-7 1 2,-5 0-5,-6 0-12,-5 0-30,-5 0-20,-7 0-31,-9 1-52,-2 1-72</inkml:trace>
  <inkml:trace contextRef="#ctx0" brushRef="#br0" timeOffset="6770.4834">7983 5315 384,'0'0'78,"0"0"-78,0 0-2,0 0 2,0 78 29,0-46-16,0 1 12,0 3-1,0-1-17,6 1 1,0 2-5,-3-2 4,0-1 3,-3-4-6,3-5-4,-2 1 2,2-3-1,0-3-1,2-5-51,5-6-63,1-7-204</inkml:trace>
  <inkml:trace contextRef="#ctx0" brushRef="#br0" timeOffset="7218.4494">8501 5324 446,'0'0'144,"0"0"-78,0 0-26,0 0-20,0 0-20,0 0-9,3 44 3,0-3 6,-2 1 11,2-2 1,3-1-9,-3 0 6,1-2-9,1-3 0,-2 1 4,5-5-4,-4-3-1,0-4 0,-1-4-4,0-3-12,2-6-43,-1-4-29,1-6-58,-2 0-82</inkml:trace>
  <inkml:trace contextRef="#ctx0" brushRef="#br0" timeOffset="7538.4344">8541 5317 340,'0'0'68,"0"0"11,0 0-63,0 0 1,46-84 8,-26 68-5,2 6-11,-1 2 4,-3 5-10,4 3-3,-1 0-3,1 2 3,-4 7 0,0 3 0,-3 2-21,0-1-10,-3 3-24,-3 2-28,-3-2-10,-5 0-37</inkml:trace>
  <inkml:trace contextRef="#ctx0" brushRef="#br0" timeOffset="7802.4141">8543 5526 307,'0'0'126,"0"0"-76,0 0 22,0 0-21,0 0-32,0 0-14,26 0 2,1-3 15,6 0 3,0 2-16,1 1-8,-4 0-2,-5 0-15,-4 4-24,-4 10-10,-4 2 4,-10 5-28,-3 2-37,0 1-31</inkml:trace>
  <inkml:trace contextRef="#ctx0" brushRef="#br0" timeOffset="8034.3988">8632 5795 147,'0'0'110,"0"0"-87,0 0-5,0 0 49,0 0 14,0 0-24,51 2 15,-25-2-23,6 0-17,-1 0-13,-1-3-12,1-3-7,1 1-5,-3 2 5,-2-1-20,-4 1-79,-4 0 11,-7 0-46,-5 0-133</inkml:trace>
  <inkml:trace contextRef="#ctx0" brushRef="#br0" timeOffset="8714.3581">9633 5272 112,'0'0'208,"0"0"-169,0 0-10,0 0 4,0 0 14,0 0-26,6-10-15,-6 10-6,0 14-20,5 10 20,-1 8 40,-2 3 6,1 1-26,-3 0-6,1-2-12,3 1 3,-1-2 0,2 5-5,-2-2 1,0-2 2,-2-1 1,1-4-3,-1-5 1,2-3-2,-1-4-35,1-5-22,3-4-35,-3-7-109</inkml:trace>
  <inkml:trace contextRef="#ctx0" brushRef="#br0" timeOffset="11266.8137">3107 6456 135,'0'0'66,"0"0"-23,0 0-10,0 0 8,0 0-9,0 0-12,9 0-1,3 0 25,-1 0 2,-1-3-18,2 0 1,-3 0-14,6 2-10,1-2-1,5 1 2,0-1 0,3 0-5,4-1 2,-1 1-3,3 1 0,1-1 1,2 2-1,0 1-3,3-2 3,0 2 0,1 0 1,0 0 4,2-3-5,0 1 0,7 1 0,-4-3 0,1 1 0,-3-2 1,-2 2 1,-4 1-2,-1 2-4,0 0 2,0-1 1,1-1 1,6 1 7,3-5-5,6 0-4,4-2 2,7-1-6,1-1 6,0-1 2,0 0-2,-1 1 0,-2 1-3,-3 3 3,-3 3-1,-4 0 1,3 2 4,-5-1-4,0-1 0,-2 2-5,-3-1 11,-2 1-11,-3 1 5,-3 0 0,-2 0-2,-1 0 1,0 0 1,1 0 0,-1 0 5,0 0-12,1 0 16,5 0-9,5 0 0,4 0 0,7 0-2,1 0 2,2-3-3,-3 3 3,-1-2-2,-2 2 2,3 0 0,3-3 0,1 0 1,9-1-4,-1 1 10,-4 0-14,1-2 10,-7 3-3,0-1 0,-4 1-1,0 0 1,-1-1 5,-1 0-5,1 0 0,0-2-4,-4 1 10,4 1-5,1 0-1,-1 0-1,1 1-5,-2 1 6,1-1-1,-1 1 1,3-4 0,4 1 3,3-2-1,5-2-2,-1 1-1,-2-1-3,-6 2 2,-3 4 2,-6 0 2,-1 0-1,0 2-1,-3-3 1,4 0 1,-3 2 1,1-4-3,-1 4-2,-5-1 1,-1 2 1,-5 0-1,0 0 1,1 0 0,1 0 0,1 0 2,8 0 1,4 0-3,0 0 2,2 0-2,-2 0 0,2 0-1,-2-1-4,5-2 4,7 0 2,0-1-1,3 0 3,1 0-3,-1-1 2,0-1-2,0 2 0,-1-2-1,1 1 0,-4 0 2,0 2 0,-1-1-1,-1 1-1,2-2 1,4 2 0,3-1 0,-1 0 5,0 1-10,-4-1 6,-1 1-1,2 0 2,0 0-2,-2 0 0,2 2-3,0 0 3,-4 1-4,-1 0 4,2 0 1,-6 0 3,6 0-8,-5 0 9,0 0-7,-3 0 2,-1 0 0,-3 0 0,-2 0 0,-9 0 0,-7 0 0,-10 0 0,-11 0 0,-5 0-24,-1 0-72,-3 4 33,-14 0 10,-8 1-103</inkml:trace>
  <inkml:trace contextRef="#ctx0" brushRef="#br0" timeOffset="534421.1523">10461 5086 95,'0'0'90,"0"0"-26,0 0-14,0 0-16,0 0 3,0 0-7,0 0-7,0 0-7,-6-1-14,6 1-3,0 0 1,0 0 0,0 0-3,0 0 3,0 0-2,-1 0-6,1 3-21,-2 5-60,-1-2-40</inkml:trace>
  <inkml:trace contextRef="#ctx0" brushRef="#br0" timeOffset="535200.1516">10494 5664 217,'0'0'109,"0"0"-25,0 0-40,0 0 20,0 0 12,0 0-48,0-22 6,0 22-23,0 0-3,0 0 1,0 0-9,0 0-6,0 0-43,0 0-117,-3 0-213</inkml:trace>
  <inkml:trace contextRef="#ctx0" brushRef="#br0" timeOffset="538682.1491">12784 5097 51,'0'0'102,"0"0"-31,0 0-33,0 0 24,0 0-24,0 0-6,0 0 17,0 0-47,-22-45 8,8 42-10,-2 1-6,-2 2 6,-1 0 0,-1 0 0,1 0 10,-1 0-3,-1 3-7,-1 2 0,4 0-3,2-3 3,4 1 0,3 0 2,4 0-4,1 2 0,2 4-4,2 0 3,0 4-2,0 2 5,9 2 0,9 0 0,3 1 3,6 0-1,1 3-2,2 3 0,0 3 6,0 3-6,-2 2 0,-3-2 0,-1 0 3,-6-4-2,-3-3-1,-4 0 0,-10-1 10,-1-1-10,0 0 15,-19 0-8,-1-3 15,-5-2-19,1-1 5,-1-7-8,4-1 1,-5-4-1,1-3 4,0 0-1,-5-15-3,2-4-9,-2-2-11,6-1 10,3 6-25,5 1 26,8 1-39,5 4-23,3-2-50</inkml:trace>
  <inkml:trace contextRef="#ctx0" brushRef="#br0" timeOffset="539119.2887">12984 5154 95,'0'0'103,"0"0"-60,0 0-18,0 0-22,0 0 22,0 0 14,94-24-9,-58 21 9,3 0-15,-2-1-21,7-1 9,0-1-12,-1 0-2,-1 0-7,-6 2-27,-5 0-45,-9 1-10,-10 3-36</inkml:trace>
  <inkml:trace contextRef="#ctx0" brushRef="#br0" timeOffset="539430.1589">13256 5132 144,'0'0'63,"0"0"-38,0 0 3,-6 78 27,6-51-1,0 2-26,0-2-3,0 0-14,0-1-10,4-1 7,-1 2-7,1-1 1,-4 1 8,0 2-9,0-3-2,0 0-13,0 0 0,0-8-18,2-5-46,1-4-31</inkml:trace>
  <inkml:trace contextRef="#ctx0" brushRef="#br0" timeOffset="539880.9939">13786 5118 191,'0'0'140,"0"0"-65,0 0-31,0 0 21,0 0-19,0 0-11,-5-9-23,2 14-12,-3 17-4,-2 10 2,-2 5 4,-4 2 12,2 1-11,1-3-3,0-2 0,2-2 4,-1-6-4,2-3 0,2-2 4,3-8-16,2 0 12,-1-6-32,2-2-6,0-4-31,0-2-1,0 0 0,2-18 11,7-8-79</inkml:trace>
  <inkml:trace contextRef="#ctx0" brushRef="#br0" timeOffset="540166.1518">13794 5064 172,'0'0'86,"0"0"1,0 0-19,0 0 2,0 0-35,0 0-35,0 0 14,64 12-14,-42 14 15,-5 4-11,-1 0 13,-7 2-4,-1-3 0,2 0-5,-2-2 0,-2 2-8,-2-5 0,-1 0 0,0-3-9,-1-3-3,0 1-41,-2-2-9,0-5-24,0-3 26,0-8-189</inkml:trace>
  <inkml:trace contextRef="#ctx0" brushRef="#br0" timeOffset="540402.1562">13740 5335 233,'0'0'63,"0"0"-55,0 0 21,0 0-11,0 0 22,88-23-25,-59 19-7,-3-2-8,-2 2 0,-3 2-18,-4 0-55,-10 1-137</inkml:trace>
  <inkml:trace contextRef="#ctx0" brushRef="#br0" timeOffset="540822.1647">14200 5067 224,'0'0'152,"0"0"-127,0 0-3,0 0-22,0 0 1,0 0 4,91-2 2,-60 2 2,-1 0-9,3 0 4,-5 0-11,1 0 7,-3 0-9,-3 5-52,-5-2-55,-5-1-130</inkml:trace>
  <inkml:trace contextRef="#ctx0" brushRef="#br0" timeOffset="541080.0043">14364 5104 49,'0'0'196,"0"0"-193,0 0 23,0 0 27,-4 87 22,4-61-28,0 0-8,0 1-12,1-3-2,2-3-19,3 0-6,-3-1 0,-2-1 6,2-1-13,-3 3 6,0-1-58,0-1-18,0-3-6</inkml:trace>
  <inkml:trace contextRef="#ctx0" brushRef="#br0" timeOffset="541496.148">14734 5148 226,'0'0'53,"0"0"7,0 0 8,0 0 3,0 0-36,0 0-35,-6 27 0,6 5 16,-1 1-4,1-3 6,0 2-14,0-5-2,0-2 5,0 1-7,0-3-2,0-2 1,0-3-12,0-2-24,0-4-61,0-2-43,0-9-88</inkml:trace>
  <inkml:trace contextRef="#ctx0" brushRef="#br0" timeOffset="541750.1554">14719 5114 173,'0'0'60,"0"0"-32,0 0-18,89-77 27,-63 65-26,-3 1 12,0 5-23,-4 2 8,0 4-8,-2 0 0,-3 0-3,2 1-11,-4 12-76,-3-2-31</inkml:trace>
  <inkml:trace contextRef="#ctx0" brushRef="#br0" timeOffset="541998.1395">14738 5257 100,'0'0'107,"0"0"-63,0 0-16,0 0 17,0 0 2,0 0-37,87 0 12,-60 0-18,1 1 4,-4 2-15,0 3 7,-6 0-49,-2 5-49,-8-2-89</inkml:trace>
  <inkml:trace contextRef="#ctx0" brushRef="#br0" timeOffset="542227.1583">14755 5505 159,'0'0'53,"0"0"-26,0 0 26,0 0 21,95 1-42,-62-3 0,2-6 5,-2 0-35,-2 1-4,-4 2 2,-2 2-11,-4 2-13,-5 1-100,-6-2-117</inkml:trace>
  <inkml:trace contextRef="#ctx0" brushRef="#br0" timeOffset="543206.1704">16688 5020 38,'0'0'80,"0"0"-31,0 0 13,0 0-15,0 0 11,0 0-39,-9-21-17,-1 21 25,1 0-25,-3 8-2,-1 7 24,-1 6-24,2 3 1,2 6 10,4 2-10,1 2 18,4-1-18,1-2 1,0-4 2,4-4-4,10-2-1,2-2 0,7-7 1,4-3 7,4-8-7,6-1 8,-1 0-7,0-10 6,0-8-8,-5-2 1,-4-2 0,-11-1 5,-6-1-2,-10-2 0,0-1 13,-4-1-14,-17-1-2,-3 2 9,-1 0-9,1 1 20,2 5-20,2 3-22,8 5-5,3 6-75,4 4-34</inkml:trace>
  <inkml:trace contextRef="#ctx0" brushRef="#br0" timeOffset="543627.1716">17207 4960 338,'0'0'110,"0"0"-44,0 0 26,0 0-42,0 0-25,0 0-25,0 9-2,0 15 2,0 8 0,-1 4 3,1 2-7,-2-4 4,2-3 0,0 0 1,0-6 2,0-2-3,0-2 0,0-3-23,0-2 9,0-2-36,0-2-6,0-4-17,2-4 15,-2-4-83</inkml:trace>
  <inkml:trace contextRef="#ctx0" brushRef="#br0" timeOffset="543907.1914">17166 4918 214,'0'0'47,"0"0"-20,0 0 56,0 0-31,0 0 14,0 0-29,60-83-27,-40 80-11,4 3 1,1 0 0,0 0 0,1 4 1,0 9-3,-2-1-20,-6 3-47,-4 0-11,-6 1-15,-7 1-39</inkml:trace>
  <inkml:trace contextRef="#ctx0" brushRef="#br0" timeOffset="544158.2055">17165 5132 155,'0'0'49,"0"0"-48,0 0 42,0 0 35,0 0-32,0 0 12,110 7-46,-76-7-1,-1 0-11,-6 0 0,-7 0 0,-1 2-30,-3 2-62,-4 1-61</inkml:trace>
  <inkml:trace contextRef="#ctx0" brushRef="#br0" timeOffset="544895.1671">18783 4852 338,'0'0'109,"0"0"-77,0 0 9,0 0-33,0 0-1,0 0-14,-3 54 21,-9-19-12,-1-1 24,-1 2-24,-2-1 13,2-2-15,1-1 1,3-2 5,-1-3-6,5-1-1,2-5-6,-1-3-34,2-5-34,3-4-21,0-6-64,0-3 14</inkml:trace>
  <inkml:trace contextRef="#ctx0" brushRef="#br0" timeOffset="545215.1629">18762 4972 64,'0'0'77,"0"0"1,16-95-9,-9 68 46,0 3-77,2 5 28,4 4-38,0 4-14,0 3 9,-1 6-13,-2 2-10,4 0 1,1 5-1,2 16 0,1 10-3,-3 2 8,-3 6 13,-1 2-11,-5-1-7,-5 1 24,-1-5-22,0-1-2,0-6 0,0-3 3,0-3-14,0-3 4,0-6-8,0 0-17,0-3-70,0-5-10,0-5-100</inkml:trace>
  <inkml:trace contextRef="#ctx0" brushRef="#br0" timeOffset="545445.1456">18753 5093 309,'0'0'112,"0"0"-80,0 0-24,0 0 5,0 0-4,93-28-3,-63 25-6,-2 1 3,0 0-13,-5 2-16,-4 0-109,-4-1-123</inkml:trace>
  <inkml:trace contextRef="#ctx0" brushRef="#br0" timeOffset="546310.0887">20398 4897 189,'0'0'105,"0"0"-20,0 0-11,0 0-19,0 0 2,0 0-25,0 0-29,-33-64-3,18 59-3,-3 2 3,-4 3 2,2 0 0,-2 0 0,1 10-4,6 2 2,4 3-8,4 0-5,4 2-13,3 1 26,0 0-5,0 3 5,15 1 0,4 1 6,7 1-6,2-1 0,5-2 0,0-2-7,0 0-6,-5-1-4,-3-3-8,-3-2 0,-8-1 24,-5-1 1,-9-2-13,0-2 9,0 2-7,-12-3 4,-5 2 7,-3-5 8,-7 0 8,-2 0-14,1-3 6,1 0-4,3 0-2,2 0-2,3 0-11,4 0-92,1 0-49</inkml:trace>
  <inkml:trace contextRef="#ctx0" brushRef="#br0" timeOffset="546902.1561">20943 4810 142,'0'0'109,"0"0"-7,0 0-23,0 0-5,0 0 3,0 0-44,5-20-4,-5 20-29,0 15-17,0 12 17,-12 11 1,-7 1 0,-1 0 5,-1-1-6,-1-2 0,1-3-1,5-3-10,1-1 4,4-4-38,5-1-33,0-3-34,-2-6-121</inkml:trace>
  <inkml:trace contextRef="#ctx0" brushRef="#br0" timeOffset="547202.8838">20671 4849 180,'0'0'67,"0"0"23,0 0-12,0 0-66,0 0-6,0 0-6,19 35 0,-9-9 29,-2 3-28,2-3-1,-1 0 0,0-3 11,0 0-26,1-3 11,-2-6-87,1-4-124</inkml:trace>
  <inkml:trace contextRef="#ctx0" brushRef="#br0" timeOffset="547779.1931">21434 4805 247,'0'0'95,"0"0"-40,0 0-13,0 0 13,0 0-37,0 0-4,-89-45 15,67 45-23,-1 0-6,2 0 0,-1 5-5,5 3 3,3 5 2,3 3-7,6 7 5,4 1-1,1 4-3,0 1 6,15-1 0,10 1 10,5-2-10,1-1 1,-1-2-7,-4-3 4,-8-1-2,-7-1-7,-3-2 11,-7-2-5,-1-2 5,0-2 0,-1-3-7,-11 1 14,-7-1-4,-4 0 4,-3-2 4,-4 1 2,0-4-5,-1 1-8,5-4-5,-1 0-75,2 0-27,4-10-140</inkml:trace>
  <inkml:trace contextRef="#ctx0" brushRef="#br0" timeOffset="548265.1652">21580 4800 243,'0'0'81,"0"0"-23,0 0 0,0 0-25,0 0-23,0 0 13,103-13-5,-58 12 6,3 1-11,-1-2-8,0 2 1,-3 0-6,-6 0 0,-7 0-3,-10 0-24,-7 0-63,-11 0-64</inkml:trace>
  <inkml:trace contextRef="#ctx0" brushRef="#br0" timeOffset="548536.1614">21795 4775 105,'0'0'174,"0"0"-158,0 0 0,0 0-9,-21 102 44,18-69-11,3-1-35,0 1 16,0-3-13,0 2-6,0-4 2,0-2 1,0-2-5,0-3 0,0-1-5,0-2 1,2-5-60,3-5-73</inkml:trace>
  <inkml:trace contextRef="#ctx0" brushRef="#br0" timeOffset="548868.1621">22177 4829 252,'0'0'91,"0"0"1,0 0-46,0 0 2,0 0-48,0 0 9,20 53-1,-17-19 12,-2 2-16,-1-1 40,0-3-43,0-4 5,0-4-6,0 1 10,0-6-14,0-2 4,0-2-33,0-5 7,0-3-74,0-5-41,0-2-127</inkml:trace>
  <inkml:trace contextRef="#ctx0" brushRef="#br0" timeOffset="549113.1547">22243 4782 187,'0'0'86,"0"0"-17,0 0-20,0 0 10,67-78-50,-46 68 38,3 1-35,4 0-4,0 3-5,-1 3-3,-6 3 0,0 0-8,-3 1-34,-5 11-33,0 2-44,-6 1-38</inkml:trace>
  <inkml:trace contextRef="#ctx0" brushRef="#br0" timeOffset="549375.1835">22190 4978 277,'0'0'36,"0"0"0,0 0 9,0 0-26,90 0 8,-56 0-19,1 0-3,-2 0-5,-5 0-3,-8 0-28,-9 2-93,-8 4-111</inkml:trace>
  <inkml:trace contextRef="#ctx0" brushRef="#br0" timeOffset="549586.1982">22204 5191 203,'0'0'23,"0"0"58,0 0-28,0 0-10,97 3-18,-62-3-17,2-5 8,1 0-16,0 2-55,-1-1-105,-4 1-41</inkml:trace>
  <inkml:trace contextRef="#ctx0" brushRef="#br0" timeOffset="550176.1662">22841 4793 257,'0'0'43,"0"0"-39,0 0-4,0 0 0,0 77 21,0-37 10,0 2 23,0 1-34,0-6-5,-3-2 14,-1-5-25,1-3-3,0-4-1,1-2 9,1-5-18,-1-4-1,1-4-59,-1-3 9,1-5-42,1 0 24</inkml:trace>
  <inkml:trace contextRef="#ctx0" brushRef="#br0" timeOffset="550706.0161">22820 4880 72,'0'0'94,"0"0"-37,27-88 25,-18 67-8,3 4-18,0 5 20,0 1-45,1 4-26,1 7 4,-1 0-9,2 6 0,-2 16 0,-1 7 9,-5 2-6,-4 1 4,-3-2 0,0-2 4,0-4-4,0-5-7,-3-4 10,-1-3-6,1-3-4,3-4 0,0-4-6,0-1 0,0 0-3,0-1 1,14-18 3,5-7-17,5-8 11,0-3-7,0-2-17,3 0 29,-2 4 6,2 7 0,-5 8-3,-2 6 7,-4 10-4,-5 4 0,2 6-4,-4 21 4,-3 12 16,-4 8-1,-2 1 35,0 0-39,-10-3 18,-1-6-10,0-1-5,4-4-11,-1-3-3,-1-4 0,5-5 3,1-4-3,1-4-8,2-7-30,0-2-55,0-5 7,0 0-101</inkml:trace>
  <inkml:trace contextRef="#ctx0" brushRef="#br0" timeOffset="552179.1672">20778 5166 61,'0'0'36,"0"0"-9,0 0 9,0 0-14,0 0 41,0 0-25,7-19-2,-7 19 24,0 0-41,0 0 7,2 0-9,-2 0-12,0 0 19,0 0-8,0 0-8,0 0 0,0 0-8,0 0-2,0 0-2,0 0-32,-2 6 36,-5 7 7,-2 4-7,0 2 5,1 1 1,1 1-6,-2 0 0,2 0 2,1 1-6,-2-5 6,1 0-2,2-4 5,2 0-5,0-3-7,3-1-4,-1-3-17,-1-2 11,2 0-32,0-4-40,0 0-45</inkml:trace>
  <inkml:trace contextRef="#ctx0" brushRef="#br0" timeOffset="561068.1661">7841 7197 59,'0'0'40,"0"0"17,0 0-14,0 0 13,0 0-23,82 0-19,-65 0 14,2 0-24,5 0 1,1 0 2,2 0-3,-2 0-8,-6 0 0,-2 0-32,-6 0-37,-5 0-69</inkml:trace>
  <inkml:trace contextRef="#ctx0" brushRef="#br0" timeOffset="561450.1804">7965 7228 91,'0'0'88,"0"0"-78,0 0 8,0 0 16,0 0 8,1 92-20,1-68-3,-1 0 8,1 2-23,1-3 3,-3 0-1,0 2 0,0-4-9,0 2 3,0-4 0,0 2 0,0 0-9,0 0-34,3 0 11,-3 0 7,3-4-77</inkml:trace>
  <inkml:trace contextRef="#ctx0" brushRef="#br0" timeOffset="561735.5014">7883 7695 260,'0'0'73,"0"0"-72,0 0 30,0 0-2,0 0-15,94 0 1,-58 0-10,-6 0-7,-5 0 2,-4 0-9,-9 0-7,-6 0-46,-3 0-105</inkml:trace>
  <inkml:trace contextRef="#ctx0" brushRef="#br0" timeOffset="562944.1745">8524 7188 223,'0'0'82,"0"0"8,0 0-15,0 0 32,0 0-41,0 0-36,2-17-4,-2 17-26,0 9-6,0 15 6,0 11-6,0 6 6,0 3 0,0 4 3,0-2 1,0-3 4,0-2-8,0-5 0,0-7 0,0-4-1,6-5 1,2-3 0,2-5 1,0-2-1,1-4-5,5-4 2,4-2-16,5-2 18,3-12-38,2-5-49,-6 1-33,-3 0-88</inkml:trace>
  <inkml:trace contextRef="#ctx0" brushRef="#br0" timeOffset="563315.1748">8274 7415 200,'0'0'137,"0"0"-89,0 0-17,0 0 13,0 0 32,106-29-47,-57 25 13,2-2-12,1-2-18,-6 2 12,-4 2-17,-11 1-6,-7 3-1,-7 0 4,-7 0-8,-4 0-13,-5 4-50,-1 7 1,0-1-73,-10 1-58</inkml:trace>
  <inkml:trace contextRef="#ctx0" brushRef="#br0" timeOffset="566831.154">9894 7483 10,'0'0'65,"0"0"-59,0 0 31,0 0 4,0 0 4,0 0-10,0 0-17,26 18-4,-19-17 19,6-1-7,-1 0 40,5 0-40,-1 0-21,0-7-5,0-2 6,3-2-4,-1 1-4,1-1 1,-3 0-11,-5 3-1,-2 2-9,-4 3 16,-4 1 6,-1 2 0,0 0 3,0 0 2,0 0 2,0 0 13,0 0-17,0 0 3,0 0-6,0 0 1,0 0 4,0 0-5,0 0 0,0 0 1,0 0-1,4 0-6,-1 12-3,2 6 9,-1 5 18,2 1-15,-1 0 6,2 0-7,2-4 4,-1-2-7,-1-5 1,3-1 0,-5-6 4,4-1-4,-1-5 3,2 0 8,3 0-6,4-6 26,-1-11-23,2-1-1,-4-3-8,0-2 1,0 1 0,-5 1 0,4 3-19,-4 6 18,-3 4-10,1 4 11,-1 4-4,-1 0 0,6 0 4,2 5-1,-1 9 3,0 0-4,1-1 2,-2 1 0,-4-2 14,-1-2-14,-3 1 7,-3-1-7,0 3-5,-2 0 5,-14 0-4,-2 3-13,-6-3-6,-1-4-109</inkml:trace>
  <inkml:trace contextRef="#ctx0" brushRef="#br0" timeOffset="567095.9784">10170 7230 137,'0'0'357,"0"0"-320,0 0-33,0 0 5,0 0-9,0 0-6,-3 1-19,3 4-135</inkml:trace>
  <inkml:trace contextRef="#ctx0" brushRef="#br0" timeOffset="568133.1731">11500 7329 217,'0'0'91,"0"0"-72,0 0 49,0 0 2,0 0-56,0 0 33,0 0-31,-63-47-16,52 47 0,-2 0-4,-2 11 1,0 7 3,-1 2 0,2 5 1,2 4-1,2 0 0,2-1-1,5-1 6,2-3-7,1-4 2,0-2 0,4-4-6,7-3 6,-2-3 0,6-3 0,-3-2 6,2-3-6,2 0 0,1 0-9,1-8 7,0-4 2,-4-2 0,2-1-6,-5-1 6,-1-3-2,-4-1-1,-3 0 3,0 1 5,-3 4-4,0 4 2,0 5 13,0 5 8,0 1 26,0 0-44,0 2-6,1 14-3,4 3 3,1 2 0,4-1 5,-1-4 2,3 0-13,3-6 6,2-4 0,0-1-8,3-5 8,-4 0-49,-1 0-24,-3 0-110</inkml:trace>
  <inkml:trace contextRef="#ctx0" brushRef="#br0" timeOffset="571711.1986">12741 6888 156,'0'0'37,"0"0"43,0 0-14,0 0-34,0 0 20,0 0-7,0 0-30,0-9 21,0 9-20,0 0-9,0 0 14,0 0-15,0 0-6,0 0 0,0 0-2,0 0-2,0 0 4,1 0-3,4 6-11,2 9 9,2 3 3,3 8-5,0 1 3,1 6 4,-1 2 1,-1-1 1,1 1 11,-2 0-13,-1-2 0,3 1-2,-1-2 7,-1 1-5,5-2 0,-3 0 0,6-3 4,-5 0-4,2-4 0,0-4-2,-2-3 9,-2-5-8,-4-3 1,2-3 0,-4-1 1,-2-3-1,0-1 0,-2 0-4,1-1 12,-1 0-8,4 0 3,-1 0-1,5-6 14,-3-6-12,3-4-3,-3-5 16,0-2-14,0-4 6,-3-3-8,0-3 1,0-5 3,1-3-5,1-1 0,7-1 6,-6 2-6,3 5-1,-3 6-2,-2 7 3,-3 8-7,-1 8 3,0 5-2,0 1-7,0 1-37,0 0-6,0 0-70,0 13 0,3 2 21</inkml:trace>
  <inkml:trace contextRef="#ctx0" brushRef="#br0" timeOffset="579014.1241">13297 7293 129,'0'0'72,"0"0"-30,0 0 0,0 0-27,0 0 21,0 0-23,0 0-6,11 0 3,-7 0-5,2 0 5,3 2-10,0 1 6,5-2-6,3 2 0,3 0 1,2-2 2,4 1 3,-1-2-6,-3 0 0,-2 0 4,-1 0-4,-3 0 0,-2-3 1,0-3 5,-3-1 3,0 0-9,-4 2 0,0-3 10,-2 3-7,-4 1 9,-1-3 6,0 2 16,0-3-33,0 0-2,0-2 0,-1 2-17,-9-2 18,1 2 4,0-2 0,-2 3 6,-1-1-8,2 2-2,1 2 0,-3 1 3,1 0-8,-3 3 5,-1 0 0,-3 0-4,0 6 6,3 9-2,1 5 0,3 2-6,5 2 6,1 1 0,5 0 2,0-3-4,0-2 5,2-2-3,8-3 1,2-3 8,0-1-8,1-3-1,1 0 0,1-3 9,1-4-9,3-1 3,1 0-7,1 0-10,1 0-29,-5 0-39,-1 0-95</inkml:trace>
  <inkml:trace contextRef="#ctx0" brushRef="#br0" timeOffset="579519.1833">13968 7169 230,'0'0'51,"0"0"-25,0 0 18,0 0-10,0 0-12,0 0 8,-95-13-11,79 24 0,-2 2 1,6 7-16,1 2 6,4 1 1,1-1-4,3 1 1,3-3-7,0-2 3,0-3 0,5-3-4,9-3 0,4-1-5,5-5 12,2-3-6,5 0 14,-2 0-10,0-5 14,1-6-18,-5 1-2,3-1-15,-2 1-42,-3-1 16,-2-1-63,-5-1-53</inkml:trace>
  <inkml:trace contextRef="#ctx0" brushRef="#br0" timeOffset="579987.766">14203 6843 144,'0'0'105,"0"0"1,0 0-39,0 0-21,0 0 35,0 0-35,0-45-3,0 45-36,0 0 6,0 0-26,0 1 12,0 23 1,-2 14-10,1 11 19,-2 3-9,1 0 3,1-3-1,1-5 17,0-5-19,0-6 0,3-5 5,6-2-4,3-7-1,3-1 0,2-4 1,6-3 3,4-5-4,3-5 3,3-1-6,-2 0-38,-1 0 12,-2-3-54,-4-8-47,-5 0-116</inkml:trace>
  <inkml:trace contextRef="#ctx0" brushRef="#br0" timeOffset="580321.1987">13973 7037 281,'0'0'43,"0"0"-27,0 0 16,0 0-1,114-30 31,-71 19-34,6 1 0,-1 1 11,-3 2-26,-7 2-13,-5 2 0,-8 3 3,-7 0-16,-1 0-2,-8 0-53,-5 5-12,-1 5-79</inkml:trace>
  <inkml:trace contextRef="#ctx0" brushRef="#br0" timeOffset="581362.1528">14581 7104 273,'0'0'65,"0"0"-45,0 0-16,0 0-3,0 0 23,0 0-24,-55 72 16,52-47 1,2 2-10,1-3 12,0-1-15,0-5-4,6-3 2,6-3 9,1-3-11,-1-4 3,0-4-1,2-1 8,-1 0-8,2 0 7,0-11-5,3-2 4,-5-3-13,1-4 5,-5 1-7,-5-2 5,-4-1-30,0-1 11,0 1 21,-10 2-30,-4 5 30,2 7 13,3 2-13,1 2 20,2 3-12,3 1-5,0 0-3,3 0-2,0 0-3,0 11-1,3 1 0,7-1 6,3 0 0,1-3 12,2-1 17,1-4-26,-1-1 2,1-2-2,0 0 5,1 0 3,0-11-4,1-4-3,-2-5 19,-1-1-13,-4-1-10,-5-3 0,-3-3 0,-4 1-4,0 0 5,-4 3-1,-12 4 0,0 2 4,1 8 14,0 2-8,5 4-4,1 2 8,6 1-13,1 1 0,2 0-2,0 0-4,0 0-14,3 0-10,11 0 29,3 3 13,5 1 12,0-1 4,0 2-1,-1-1-27,-3 2 6,1 2-7,-4 5 1,0 5-9,-4 5 8,-5 6 0,-2-2-6,-4 1 14,0-2-8,0 0 0,0-1 5,0-1 13,0-3-14,0-3 2,6 0-6,1-2 1,4-1-3,2-2 1,5-1-9,5-3-1,0-3 0,4-4-38,-4-2-20,2 0-37,-6-8-197</inkml:trace>
  <inkml:trace contextRef="#ctx0" brushRef="#br0" timeOffset="583286.7817">16136 6595 153,'0'0'129,"0"0"-52,0 0-20,0 0 13,0 0-20,0 0-23,0 0 11,0-5-36,0 5-2,0 5 0,0 13-17,0 11 7,0 5 10,0 7 0,0 4 14,2 0-7,12-3-7,2-1 0,3-8 23,2-4-22,3-6-1,1-3 0,-1-3 3,0-5 5,0-5-8,1-5 0,4-2 2,-1 0 1,2-11-3,-2-5 0,-3-4 4,-5-4 3,-2-3-7,-6-7 0,-2-1 10,-6-5-10,-1-2 0,-3 3 7,0 3-17,0 5 12,0 5-4,0 8-4,0 5-62,-4 5 8,-5 3-44,0 4-137</inkml:trace>
  <inkml:trace contextRef="#ctx0" brushRef="#br0" timeOffset="583823.2467">16324 6744 233,'0'0'61,"0"0"-17,0 0-3,0 0-3,0 0-25,0 0-3,-1 11-2,-1 17-2,-1 9 2,2 7 10,-1 4-10,1 0 40,1-1-38,0-5 3,0-3-9,0-2 2,0-4-6,0-1 0,0 0 1,0-5 8,0-2-9,0-6 3,0-6-3,0-3-29,0-7-42,0-3-56,1 0-42</inkml:trace>
  <inkml:trace contextRef="#ctx0" brushRef="#br0" timeOffset="586577.1815">15851 6560 136,'0'0'109,"0"0"-52,0 0-16,0 0-3,0 0 20,0 0-25,0 0 1,0-6 11,0 6-36,0 0 7,0 0-16,0 0-15,0 0 12,0 14-20,0 9 23,2 11 6,1 8-2,0 5-4,0 5 0,-2 4 3,1-2-3,-1-1 1,-1-5-1,0-4 0,0-2 2,0-3-2,0-1 0,0-2 0,0-2 0,0 1 4,0-5-4,0-3 0,0-3-2,0-4-3,0-5-37,2-6-48,3-9-119</inkml:trace>
  <inkml:trace contextRef="#ctx0" brushRef="#br0" timeOffset="596319.2034">16938 6583 93,'0'0'102,"0"0"-54,0 0-8,0 0 34,0 0-24,0 0-31,0 0 21,-7-8-39,0 8 2,-3 5-3,-1 8 3,-2 8-6,-1 9 3,1 8 0,0 8 21,5 4-9,5 2-10,3-4-2,0-3 1,5-6 0,7-3-1,2-4 0,1-4-2,8-3-12,4-4-24,4-3-12,5-5-27,6-5-14,4-7 47</inkml:trace>
  <inkml:trace contextRef="#ctx0" brushRef="#br0" timeOffset="596865.2182">17475 6551 318,'0'0'110,"0"0"-70,0 0 21,0 0-61,0 0 5,0 0 1,-20 89 3,10-44 12,4 3-18,3-3 1,3-1 8,0-5-12,0-4 0,6-8-1,7-3 6,-1-1-9,1-7 4,3-3 0,0 0-9,0-8 9,5-3-21,4-2 10,5 0-34,2-2-8,-3-6-48,-3-6-73</inkml:trace>
  <inkml:trace contextRef="#ctx0" brushRef="#br0" timeOffset="597217.216">17185 6720 274,'0'0'72,"0"0"-47,0 0 13,0 0-19,0 0-1,103-45 18,-57 38-35,2 3 15,3 1-7,-1 0-6,-5 0 12,-2 3-15,-5 0-5,-4 0-9,-4 0-57,-5 0-103</inkml:trace>
  <inkml:trace contextRef="#ctx0" brushRef="#br0" timeOffset="597698.2023">17776 6497 0,'0'0'313,"0"0"-250,0 0-61,0 0-1,0 0-1,0 0 3,51 42 45,-23-11 14,-1 4-27,-4 4-9,-6 2-16,-2-1-7,-3 3 14,-3-1-17,-1 0 4,-3-1 9,-5-1-13,0-2-1,-8-2-2,-18 1 6,-5-3-7,-8-3 4,-3 0-29,-1-3-1,4-4-60,3-4-29,8-8-149</inkml:trace>
  <inkml:trace contextRef="#ctx0" brushRef="#br0" timeOffset="598534.9058">18280 6544 273,'0'0'141,"0"0"-96,0 0-8,0 0 7,0 0-38,0 0-12,0 0-6,17 10 12,0 1 7,5 1-3,4 0-3,4 1 14,3-1-11,6 2-4,0-2 0,-1 0 7,0-2-3,-5 1-4,-3-2 0,-5 0-1,-6 2-6,-7-4 5,-4 4-6,-3-6-19,-3 3 24,-2 1 3,0 2 0,0 2 5,-7 5 3,-10 2-8,-7 2 0,-3 0 11,-4 0-11,-2 1 0,-1 2 3,-2 1-6,-1 5-30,-5 1-32,6 3 56,2-2-103,7-4-80</inkml:trace>
  <inkml:trace contextRef="#ctx0" brushRef="#br0" timeOffset="601811.2223">19529 6888 218,'0'0'103,"0"0"-55,0 0-16,0 0-6,0 0-21,0 0 9,33-8-10,-17 1-4,1 0 5,2-2 5,-2 1-9,3-4 1,1 0 3,-1 0 1,1 0-9,-5 0 3,-4 1 0,-4 2 4,-2 0-4,-2-1 0,-1 2 6,0 1 2,-2 0-8,1 4 0,-2 2-1,0 1-5,0 0-5,0 0 0,0 0 9,0 11-21,0 7 23,0 2 0,0 2 1,3 2 3,1-3-3,4-2 1,0-2-2,-1 0 6,0-4-8,-1-1 2,0-1 0,1-2 6,-2-1-4,1-4-2,-1-1 0,-2-3-19,0 0 2,1 0-9,-1 0 19,4-1 7,1-13 5,2-3-3,2-3-2,0 1 5,0 4-6,-3 2 1,-2 5 0,-2 5-5,2 0 6,-2 1-1,-1 2 0,2 0-2,2 0 2,2 3 0,-2 7 4,1-2 0,-2 5-4,0 2 0,-4-2-4,0-1 0,-3-1 3,0-3 1,0-4 0,0-1 1,0-2-1,0-1 0,0 0 4,0 0 2,0 0 5,0 0 5,2-11-16,4-11-11,3-5-11,7-1-3,1 3 10,1 6-11,-6 7 16,-1 7 6,-3 5 2,1 0-2,3 0 4,-2 8 0,2 9-1,2 2 7,-1 1-7,3-2 2,0 0-1,0-2 19,-6-2-18,2-2-1,-1-2 5,-2-2-5,2-1 0,0-5-18,-2-2-148</inkml:trace>
  <inkml:trace contextRef="#ctx0" brushRef="#br0" timeOffset="602092.2092">19960 6531 107,'0'0'395,"0"0"-341,0 0-15,0 0-25,0 0 2,0 0-16,-6-33 0,6 33-22,0 0-89,0 8-110</inkml:trace>
  <inkml:trace contextRef="#ctx0" brushRef="#br0" timeOffset="603033.205">21149 6728 122,'0'0'85,"0"0"-34,0 0 6,0 0 3,0 0-13,0 0 9,-34-76-41,21 68 16,2 3 5,-4 0-21,-1 3 4,-3 2-19,-5 0 8,3 0-8,-2 11-2,3 7-2,4 6 1,2 9-10,5 5 7,1 3 2,2-1 4,4-2 0,2-7-3,0-4 1,2-3-5,9-4 4,2-5 3,2-4 0,0-5 8,3-5-3,1-1 4,4-1-6,7-17 9,-1-8-10,3-4 6,-7-2-6,-7 1 4,-6 2-12,-8 6 16,-1 5-10,-3 8 4,0 7-2,0 1 26,0 2-20,0 0-8,0 14-10,0 5 6,0 2 4,2 0 0,6-4-10,2-2 10,3-1 6,3-4-3,5 0-3,2-5-3,4 0-33,-1-2-40,-2-3-112</inkml:trace>
  <inkml:trace contextRef="#ctx0" brushRef="#br0" timeOffset="605913.3163">22319 6330 130,'0'0'164,"0"0"-140,0 0-16,0 0-8,0 0 0,0 0 16,0 0 2,0 64 12,0-41 9,0 1-38,3 2 24,-2 1-18,-1 2 1,0-1 20,0 1-26,0 1 5,0 2-5,0-1 2,0 2-8,0-3-33,0-3-19,0-3-16,0-9-100</inkml:trace>
  <inkml:trace contextRef="#ctx0" brushRef="#br0" timeOffset="606530.2102">22337 6572 260,'0'0'108,"0"0"-95,0 0 4,0 0-17,0 0 8,0 0-7,64-28 2,-32 26 3,3 1-6,-2-1 0,-3 2 0,-1 0 0,-4 0 0,-1-2 3,-4 1 0,-5-1 1,-1 1-1,-5-4-3,-5 3 0,1-3-2,-2-1 9,-2 0-6,-1-1 18,0-4 6,0-1 10,0 0-28,0-2 19,0 2-19,0 2-3,0-1 11,0 4-2,-1-1-3,-1 3 15,2 4-19,0-1 18,0 2-10,0 0-12,-1 0-4,1 7-20,0 12 14,0 8-5,0 2 21,0-1-8,0-1 0,0-1 7,0-2-6,0 0-1,0-1 1,0-1 1,0 1-2,0 0-7,-6-1-20,0 1-29,-2-4-19,-2-2-27,2-7-10,4-3-150</inkml:trace>
  <inkml:trace contextRef="#ctx0" brushRef="#br0" timeOffset="607275.8895">22940 6389 155,'0'0'164,"0"0"-85,0 0-36,0 0 11,0 0-30,0 0-5,28-13-19,-7 12 0,6 1 3,0 0-2,1 0 2,2 0-3,1 0 0,-1 0-44,-3 0-48,-11 0-87</inkml:trace>
  <inkml:trace contextRef="#ctx0" brushRef="#br0" timeOffset="607533.8729">23074 6390 233,'0'0'17,"0"0"38,0 0-16,-11 89 25,11-61-42,0-1 17,0-2-22,0-1-11,0-2 14,0 1-20,0-1 0,0-1 6,0 1-4,0-1-4,0-2-24,0 1-56,0-2-34,-4 0-167</inkml:trace>
  <inkml:trace contextRef="#ctx0" brushRef="#br0" timeOffset="607734.176">22999 6826 328,'0'0'107,"0"0"-57,0 0-44,0 0 12,0 0-12,0 0-6,99-25 0,-65 21-2,1-1-4,-3-1-20,0 0-63,-7 0-87</inkml:trace>
  <inkml:trace contextRef="#ctx0" brushRef="#br0" timeOffset="608347.211">23460 6402 110,'0'0'60,"0"0"-12,0 0 19,0 0 30,0 0-45,0 0 14,0-16-11,0 16-31,0 0 4,0 0-19,0 0-9,0 6-7,0 13-7,0 5 14,0 5 13,0 1-13,0 0 17,0 0-17,0-1 0,0-1 10,0-2-3,0-2-10,0 0 3,0-2 0,2 1 5,1-2-5,1-1-3,-4-2-24,0 0-59,2-5 13,-1-2-17,4-8 0,5-3 0,-1 0 69,-1 0 21,-4 0 14,-1 0 22,-3 0 49,0 0-3,0 0-33,4 0-18,4 0-25,7 0 27,9 0 61,6 0-53,4 0-5,-1 0-14,-5-1-19,-4-1 24,-3 2-21,-3 0-5,0 0 5,0 0-1,-1 0-5,-3 0 0,1 0-20,-6 0 9,-3 2-70,-3 1-17,-2-3-62</inkml:trace>
  <inkml:trace contextRef="#ctx0" brushRef="#br0" timeOffset="608752.278">23939 6436 334,'0'0'80,"0"0"-80,0 0-1,0 0 1,0 0 1,3 90 43,-3-57-22,0-5-9,0-1 21,0-2-27,-1-3-6,1-2 8,0-2-6,0 0-6,0-5-33,0-4-57,7-3-112</inkml:trace>
  <inkml:trace contextRef="#ctx0" brushRef="#br0" timeOffset="609396.0253">23972 6376 345,'0'0'94,"0"0"-51,0 0-1,0 0 3,26-79 4,-12 65-35,0 1-2,1 5-8,-5 2-2,-1 5-2,3 1 13,0 0-13,4 0 0,1 4-3,1 8-2,-2 3-5,0 3 10,-5 0 0,-3 2-6,-7 1-12,-1 0 5,0 0 7,-18 0-16,-9 2 19,-4 1-11,-5-3-8,5-2 16,4-2-35,11-8 17,10-4-5,6-5 7,0 0 22,0 0 10,6 0 6,11-3 17,6-2-28,-2 3 26,1 2-26,0 0 3,-2 0 0,-2 5-8,4 7 0,-2 2 0,-1 2 0,0-1 0,-7 0-1,-4 0 5,-4 1-11,-2-3 14,-2 2-3,0 0 37,-5-1-36,-10-1 20,-4 0-17,-6 0 10,-2-1-16,1 0-2,-4-5 5,0 1-10,-1-5-32,4-3-62,3 0-49</inkml:trace>
  <inkml:trace contextRef="#ctx0" brushRef="#br0" timeOffset="610211.214">24449 6294 155,'0'0'154,"0"0"-99,0 0-3,0 0-25,0 0-24,0 0-3,0 0 0,0 78 35,0-45-9,-1 1-21,1-2 15,0-1-20,0-5 8,0-2-8,0-1 1,0-2 4,0-1-2,0-2-3,0-3-14,0 0-49,0-6-34,0-4-36</inkml:trace>
  <inkml:trace contextRef="#ctx0" brushRef="#br0" timeOffset="610537.2125">24518 6239 356,'0'0'68,"0"0"-66,0 0 13,0 0-9,107-55 19,-77 48 19,2 0-40,-7 4-3,2 3-1,-2 0 5,-1 0-10,0 0 3,-4 0-30,-4 8 1,-9 1-36,-5 0-61,-2-2-47</inkml:trace>
  <inkml:trace contextRef="#ctx0" brushRef="#br0" timeOffset="610806.4925">24514 6452 296,'0'0'31,"0"0"-28,0 0 49,0 0-13,0 0-32,92 4 26,-65-3-33,-3 4 2,-5 1-2,-2 3-10,-7 3-39,-7 2-40,-3-2-48</inkml:trace>
  <inkml:trace contextRef="#ctx0" brushRef="#br0" timeOffset="611021.4771">24487 6699 74,'0'0'57,"0"0"30,0 0-3,0 0-47,91 10 9,-61-10-24,1 0-10,0 0-9,5 0-3,4 0-19,1 0-40,-4-6-126</inkml:trace>
  <inkml:trace contextRef="#ctx0" brushRef="#br0" timeOffset="611354.2147">25170 6319 434,'0'0'66,"0"0"-7,0 0-59,0 0-3,0 0-5,0 0 12,-9 117-4,3-73 15,0-3-13,2-5 10,4-4-12,-2-4 1,2-2 3,0-5-4,0 1-4,0-4-42,0-1-77,0-8 30</inkml:trace>
  <inkml:trace contextRef="#ctx0" brushRef="#br0" timeOffset="611882.2163">25102 6288 343,'0'0'44,"0"0"12,43-82-10,-28 64-3,0 5 15,-1 1-25,2 3-26,0 4 19,3 2-19,2 3-7,3 0 0,3 14-6,-2 7 0,-5 4-7,-6 3 6,-7 1-6,-7 2 9,0-3-6,-14 2 5,-10-1-26,-4-5 15,1-1-4,0-5-9,2-5 18,5-4-3,4-3-3,8-3 12,5-3 5,3 0 0,0 0 4,0 0-4,0 0-6,10 3 6,9 2 4,8 4 4,4 3-4,2 1 0,-2 4 0,-4 2-2,-3 1 11,0 1-12,-3-1 6,-2 1 7,-1-1-13,-2-4 5,-4-1-6,0-3 0,-1-2 5,1 1-5,-3-2-5,2-4-32,-1-4-153</inkml:trace>
  <inkml:trace contextRef="#ctx0" brushRef="#br0" timeOffset="612233.2454">25580 6253 261,'0'0'162,"0"0"-77,0 0-34,0 0 11,0 0-55,0 0 4,84-26-7,-36 25-2,0-2 24,-1 3-26,-5-2 0,-3 2 1,-7 0 2,-2-3-6,-6 2-23,-1 0-24,-4-2-27,-7-2-61,-9 0-95</inkml:trace>
  <inkml:trace contextRef="#ctx0" brushRef="#br0" timeOffset="612512.5412">25877 6232 64,'0'0'238,"0"0"-206,0 0 11,-31 107 23,30-73-34,1-2 13,0-2-20,0 1-18,0-3 7,0-1-8,4-1-4,-1-3-2,-3 2 0,0-3 11,0 1-11,0-2 0,0-3-2,0-1-14,-1-1-50,-2-4-39,-2-8-154</inkml:trace>
  <inkml:trace contextRef="#ctx0" brushRef="#br0" timeOffset="613601.2018">27595 6084 157,'0'0'100,"0"0"-25,0 0-42,0 0 28,0 0-15,0 0-24,-26-36 9,11 30-31,-4 2-1,-2 1 1,0 1 2,-1 2-2,1 0 5,0 0-1,3 0-5,3 3 1,3 5-12,5 2 8,5 5-3,2 2-4,0 2 9,5 2-9,11 4 11,4 1 0,3 0 5,4 5 1,0-2-6,1 2 10,1 0-9,-7 2 8,1-1-13,-7 1 4,-9-1-9,-2-5 5,-5-2 3,0-5 1,-5-2 0,-9-6 3,-5-3-3,-4-2 0,-1-3 3,-3-4 12,0 0-9,5 0-2,-1-14-4,3-1-42,3-2-25,4-1-112</inkml:trace>
  <inkml:trace contextRef="#ctx0" brushRef="#br0" timeOffset="614050.2508">28002 6142 224,'0'0'84,"0"0"0,0 0-27,0 0-25,0 0-32,0 0 0,0 39 0,0-6 19,-2 5-10,-1 1-2,3 0 2,0-3-7,0 0 11,0-4-13,0 0 0,0-3 18,0 0-18,0-4-5,0-2 4,-1-5-49,1-3 3,-2-6-68,2-4-74</inkml:trace>
  <inkml:trace contextRef="#ctx0" brushRef="#br0" timeOffset="614394.1473">28024 6133 281,'0'0'113,"0"0"-64,0 0 11,0 0-15,57-83-5,-41 74-15,10 0-22,1 6-6,1 3 3,0 0 0,-3 7-14,-3 16 14,-5 5-17,-6 4 15,-8-2-22,-3-1 17,0-5-4,-15-5 7,-3-1 4,0-2 1,0-3 2,0-1-3,-3-3-20,2-1-3,-1-4-50,1-4-62,4 0-146</inkml:trace>
  <inkml:trace contextRef="#ctx0" brushRef="#br0" timeOffset="614836.3275">28576 6125 174,'0'0'201,"0"0"-160,0 0-34,0 0-7,0 0 12,-55 92 11,46-54 17,1-4-35,-2 1 14,3-4-19,-2 0 12,0-3-12,1-4 0,1-1 4,-1-4-2,4-2-1,-2-4-2,5-4-8,1-4-63,0-5 10,0 0-87,1-1 26</inkml:trace>
  <inkml:trace contextRef="#ctx0" brushRef="#br0" timeOffset="615114.215">28576 6122 217,'0'0'92,"0"0"-23,38-84 19,-28 68-12,-1 5-31,-2 3-5,6 5-37,3 3 3,6 0-6,-1 23-12,3 10 4,-5 8 0,-5 2 8,-5 2 20,-2-3-9,-3-3-5,-2-4-5,1-4 12,-1-6-9,-1-1-4,1-3 0,-2-3-6,0-2-26,0-3-34,0-3-24,0-5-39,0-5-66</inkml:trace>
  <inkml:trace contextRef="#ctx0" brushRef="#br0" timeOffset="615316.2155">28570 6273 157,'0'0'47,"0"0"-43,79-7 21,-52 7 11,-1 0-22,-1 0-2,0 0-12,-2 4-50</inkml:trace>
  <inkml:trace contextRef="#ctx0" brushRef="#br0" timeOffset="615678.2194">29188 6181 189,'0'0'110,"0"0"-67,0 0 19,0 0 2,0 0-23,0 0-6,-88-52-27,58 60 1,0 15-9,0 7 4,5 3 1,4 4-2,9 1-2,6-2 19,6-4-20,0-2-1,0-6 1,14-1 0,4-4 14,2-4-11,5-3 2,3-6 10,6-6-9,3 0-12,-1 0-4,-2-6-99,-7-4-89</inkml:trace>
  <inkml:trace contextRef="#ctx0" brushRef="#br0" timeOffset="616015.1984">29371 6121 435,'0'0'114,"0"0"-93,0 0-21,0 0-15,0 0 15,0 81 28,0-48-23,0 0 20,0 0-24,0-2 1,0-2 7,0 0-5,0-2-4,-1-3 0,-5 1 7,3-6-5,2-2-2,1-6-61,0-5-47,1-6-113</inkml:trace>
  <inkml:trace contextRef="#ctx0" brushRef="#br0" timeOffset="616288.031">29422 6047 264,'0'0'101,"0"0"-10,0 0-51,0 0 11,0 0-42,82-47 5,-61 39 20,-3 4-25,-2 1-9,1 3 3,2 0-3,-4 0-3,3 0-41,-2 2-59,-7 5-37,-3 2-81</inkml:trace>
  <inkml:trace contextRef="#ctx0" brushRef="#br0" timeOffset="616532.0164">29376 6265 32,'0'0'356,"0"0"-323,0 0 13,0 0-17,79 0 2,-52 0-19,1-3-7,-1 1-7,-5 2 2,-3 0-63,-3 0-18,-9 8-57,-5 1-60</inkml:trace>
  <inkml:trace contextRef="#ctx0" brushRef="#br0" timeOffset="616748.2177">29330 6516 112,'0'0'68,"0"0"-15,0 0 44,0 0 10,0 0-20,0 0-23,107 18-21,-77-18-33,-3 0 13,-5 0-23,-1 0 1,-3 0-16,-2 0 14,1 0-96,-5 0-93</inkml:trace>
  <inkml:trace contextRef="#ctx0" brushRef="#br0" timeOffset="621454.9593">3789 9174 186,'0'0'74,"0"0"-34,0 0 4,0 0 4,0 0 26,0 0-37,0 0 0,0 0-37,0 0-9,5 0 4,6 0 4,3 0 1,7 0 15,0 0-15,6-7 0,-2-2 0,3-3 5,1-1 1,-4-1-6,-4 0-15,-3 4 5,-6-1-25,-2 4 24,-2-2 9,-5 1-10,-3-1 8,0 0 7,0-1-6,0 0 6,0 0-2,0 2-1,-2 0 0,2 1 0,0 3 0,0 2-1,0 1-5,0-1-1,0 2 3,0 0 1,0 0 1,14 0-14,5 13 11,6 1 5,-1 3-12,3 2 11,-6-1 2,0 2 5,-9-2-6,1 0-14,-10 2 13,-3-2-11,0 0 12,-18-1 17,2-2-15,-2-6 12,6-2-1,-1-2-7,2-2-11,-1-3 5,3 0-33,3 0-59,0-2-218</inkml:trace>
  <inkml:trace contextRef="#ctx0" brushRef="#br0" timeOffset="621658.9584">4608 9170 466,'0'0'50,"0"0"-30,0 0-20,0 0-11,0 0-62,0 0-90</inkml:trace>
  <inkml:trace contextRef="#ctx0" brushRef="#br0" timeOffset="622030.2156">4887 8728 416,'0'0'73,"0"0"-27,0 0 13,0 0 17,0 0-35,0 0 9,0-40-50,0 40-3,6 16-5,0 16-36,5 15 44,-1 9-4,-4 1 14,0-1 0,3-8-10,-2-8 4,4-8-8,1-11-16,6-4 2,2-5-3,0-6-14,2-4 8,2-2-9,1-2 19,1-12-5,-1-2-67,-5-1-36,-7 2-151</inkml:trace>
  <inkml:trace contextRef="#ctx0" brushRef="#br0" timeOffset="622293.2314">4762 8905 381,'0'0'45,"0"0"-44,0 0 5,0 0 6,100-31 24,-67 23-5,1 2-15,0-2-6,1 5-10,-2 3 0,-2 0-64,-6 0-78,-4 7-190</inkml:trace>
  <inkml:trace contextRef="#ctx0" brushRef="#br0" timeOffset="622487.2206">5418 8959 328,'0'0'93,"0"0"-93,0 0-25,0 0-27,0 0-128</inkml:trace>
  <inkml:trace contextRef="#ctx0" brushRef="#br0" timeOffset="623644.1997">6184 8890 145,'0'0'50,"0"0"-25,0 0 2,0 0 7,0 0-1,0 0-1,45 16 10,-32-16-8,0 0 7,-2-8 3,4-2-31,-5 0-5,2-2-5,-3-2 2,-3 1 4,0 2-8,-4 4-1,-2 2 0,0 2-2,0 2 0,0 1 0,0 0-14,0 0 12,0 0 2,0 0-13,4 12 13,-3 5-5,2-1 6,2 2 1,-1 2 0,2-2 0,2-2 0,5-1 0,-1-1 3,0-4-1,0-2-4,-1-4 0,3-2 2,3-2 2,2 0-2,3-4 2,0-12-6,0 1-3,-6-3 2,1 0 2,-6-3 3,-3-3-1,1-3 2,-3-3-1,-3-5 0,-1-3 2,-2-2-2,0-4 13,0-2 4,0 2 32,-2 3-24,1 7-6,-1 9 32,1 10-42,-1 8 21,-1 4-5,3 3-25,0 0 0,0 20-5,0 20 5,0 17-8,11 10 12,-1-1-7,-1-7 3,0-10 0,1-8 1,4-10-1,2-5 0,2-10-1,3-3 0,1-8-1,1-5-1,5 0-41,2-5-7,-2-16-73,-7-5-192</inkml:trace>
  <inkml:trace contextRef="#ctx0" brushRef="#br0" timeOffset="623930.6148">6400 8762 422,'0'0'5,"0"0"-5,0 0 14,91-12 14,-51 0 16,5 2-18,1-3-18,2 3-2,-3 2-6,-3-1 0,-5 4-52,-10-2-30,-6 1-73</inkml:trace>
  <inkml:trace contextRef="#ctx0" brushRef="#br0" timeOffset="624188.227">6323 8539 468,'0'0'48,"0"0"-3,0 0-41,0 0-2,0 0-2,0 0-11,-14 0-18,14 5-172,0 4-40</inkml:trace>
  <inkml:trace contextRef="#ctx0" brushRef="#br0" timeOffset="626660.976">7953 8607 103,'0'0'34,"0"0"-9,0 0 32,0 0-18,0 0-8,0 0 5,82-26-36,-68 28 3,2 11-7,-1 4 14,1 1-7,-5 2-3,-1-2 3,-4-1-1,0-2 0,-3-1 3,0-1 9,-1-3-9,-1-1-7,-1-2 2,0 0 0,0-4 9,0-2-9,0-1 2,0 0 16,0 0-16,0 0 11,0 0 0,0 0-1,0 0-10,0-11 6,3 0-8,3-4 4,1-5 8,4-2-12,2-4 0,1 2 1,2 1-3,-1 5 3,-1 4-1,-1 4 0,2 2-1,-2 5 1,2 3-1,0 0-16,0 5 16,3 8-10,-4 4 11,-1 0 4,-4-1-4,-2 1-6,-2-2 5,-1-2 1,-4 1 5,0-2-4,0 0 1,0-3 2,0-1-3,0-3-1,0-2 0,0-3 2,0 0 5,0 0-2,0 0 3,3-4 3,2-13-8,1-5-3,4-5 0,5-6-13,5 1 0,0 2-33,1 8-1,-4 6 41,-4 10-3,-7 6 9,6 0 0,-2 2 1,4 13 0,-1 1 7,1 1 12,-1 0-4,2 1-9,3-2-7,0-1 0,-2 0-14,2-3-37,-3-3-123</inkml:trace>
  <inkml:trace contextRef="#ctx0" brushRef="#br0" timeOffset="627903.5795">8956 8505 163,'0'0'53,"0"0"-40,0 0 14,0 0-10,0 0-16,-85 6 39,64 9-14,6-2 2,2 4-7,2 1-20,5 0 24,1 0-17,2 0-5,3-1 5,0-2-8,0-2-2,2-2 2,7-2-18,0-3 17,3-1-2,-2-4 3,1-1 0,2 0 7,-1 0-7,0 0 0,-3-6-9,2-5-2,-4 1-10,0-3 21,-1-4-4,0-1 4,0 0 0,-1-2 9,2 3-6,-1 4-2,-1 1 1,-1 4-2,-1 4 26,-1 1-10,-2 3-8,3 0-3,1 0-5,2 4-10,3 10 6,0 3 4,1-1 8,-1-3-2,-1 0-2,-2-4 5,3-2-9,-2-1 0,-1-2-1,0 1 5,0-1-4,1-4 0,1 0 0,0 0-6,-1 0-6,3-9 8,-1-1-12,2-3-15,-1-3 23,-1 0 5,-3 0 3,0-1 1,0 5 9,-5 3-10,-1 3 24,0 4 2,0 2 34,0 0-54,0 0-6,0 0-11,3 3-3,2 9 12,1 4 2,2-1 0,2-2 8,-3 1 2,4-4-3,1 1 2,-2-5-2,2-2 1,1-2 10,-3-2-12,3 0 22,-3 0 3,4-12-11,1-2 8,-5 1-24,-2 3 19,-3 5 0,-3 2-17,-2 1 25,1 2-31,1 0-15,-1 18-7,1 9 20,-2 7 2,0 2 0,0 4 9,0 2 1,-12 9-8,-7 5 4,-5 1-6,-1-1-7,-2-9-2,4-7-7,-1-3-11,2-8 10,5-8-18,4-10 12,9-11 23,4 0 5,0-15 12,6-13-8,19-8-8,14-7 31,8-2-5,3 3-3,-4 3 17,-6 5-39,-7 6 12,-3 2-14,-5 5 0,-4 5-2,-6 1-37,-2 3-22,-5-2-83,-2-1-175</inkml:trace>
  <inkml:trace contextRef="#ctx0" brushRef="#br0" timeOffset="630402.2077">10578 8399 9,'0'0'232,"0"0"-192,0 0 2,0 0 7,0 0-38,0 0-11,-3 27-5,4-6 5,11 4 38,0 0-32,3-1 26,-2 0-4,3-2-28,0-3 21,4-1-13,0-1-1,5-4 0,2 0 4,1-5-11,-1-2 0,1-2 8,-2-4-7,-5 0 1,-3 0-2,-6 0 4,-4-5-4,-3-4 0,-5-4 0,0-1-7,-3-6 3,-9 1-4,0-4-6,-1-3 4,5 3-2,1 0-4,4 3-1,0 5 3,3 3 14,-2 5 3,2 2 1,0 2 26,0 0-25,0 1 2,17-2-7,7 1 0,4-1-2,8 0 2,1 0 0,3 1 9,-1 1-7,0 0-2,0 0 0,-2 1 6,-6 1-10,-5 0 4,-1 0 0,-7-2 4,-4 0-1,-6 1-3,-3-1 0,-4 2 9,-1 0 12,0-1 20,0-1 3,0-1 2,0-1-46,-11 1 5,-3 0-5,-5 3-5,-1 0 3,-7 0-18,-1 0-6,0 10 21,1 7-6,2 5 11,6 7 0,3 4-12,6 3 6,7-1 0,3-7-4,0-3 5,10-7-7,8-4 12,0-1 8,0-6-4,-3 0-5,6-7 1,1 0 0,5-4 8,0-14-3,1-4 1,-2-3-4,-7 2 1,-9-1-3,-5 1 0,-2 3 5,-3 2-3,0 5-2,0 5 0,0 5 34,0 1-23,0 2 2,0 0-13,0 3-24,0 13 17,0 3 3,12 1 4,-2-4 0,3 0 0,4-6-2,1-2 2,3-4 0,1-3 2,2-1 3,3 0 2,0-1-7,-2-11-3,2-3 2,-2-1 1,1-4-1,-7-1-2,-10-2 6,-6-1-2,-3 0-1,0 0-10,0 0 8,-9 1-13,-9 5 15,5 3 10,-2 5-10,6 4 6,3 1-5,1 3 8,5 2-13,0 0 4,0 0-15,0 0 9,0 13-4,0 0 10,11-3 0,-1-2 2,7-3-2,-5-4 0,4 1 0,-1-2 7,0 1-6,-2 2 3,-2 0-4,5 4-3,-4 0 2,0 2-6,-3 6-1,-3 1 6,0 4 3,0 1-1,-2 0 4,2-1 1,3-2-5,-1-2 0,5-2 7,-2-4-1,0-3-4,3-5 2,1-2 7,1 0-9,5 0 5,-4-13-7,2-1 5,-5 0 5,-1-3-8,-6-4 0,1-3 1,1-4-3,-2 3-3,1 3-22,-2 5 25,-5 6 8,-1 4-7,0 4 4,0 3 43,0 0-44,0 0-4,0 3-11,0 14 7,0 3 0,0 3 4,9 1 0,0-2 2,0 0 4,0-6-9,0-2 3,-2-7 0,1-2 0,-2-3 0,1-2 0,1 0 17,2-7-6,3-9 13,3-5-18,0-4-2,-1 1 5,3 3-9,-3 2 0,2 4 0,-1 4-6,-5 5 4,-3 3 1,-5 3-15,-2 0 14,2 0-26,-3 18 28,2 8 6,-2 8 4,0 5-10,1 4 5,1 2-4,4 0 22,-6 0-17,0 2 1,0-4-5,-15 3 4,-9 2-6,-3-2 0,3-7 0,2-7 10,6-14-10,7-9-3,1-7-8,8-2 21,0 0-18,0-18 8,0-5 0,11-2-4,11-5 4,8-1 0,4-2 6,3 2-2,-1-1-5,3-1 1,-2 3 0,1 1-11,0 2-14,1 5-9,-5 4-18,-4 1-67,-10 3 18,-9 1-184</inkml:trace>
  <inkml:trace contextRef="#ctx0" brushRef="#br0" timeOffset="632843.2301">13560 8286 86,'0'0'87,"0"0"-15,0 0 4,0 0 0,0 0-12,0 0 2,0-15-33,0 15 3,0 0-29,0 0-7,0 0-1,0 10-21,0 11 22,0 3 5,3 0-5,7 0 0,1 0-3,5-4-10,1-4 13,3-3 0,-3-5 3,4-1-3,-2-5 0,-5-2 0,-1 0-3,-1 0-22,-2-4 19,4-7-18,-4-2-2,-2-3 24,-2 1-11,-2-3 10,-3 0 3,-1 2 0,0-1 0,0 4 4,-1 0-4,-6 5 0,2 2-11,2 1 11,2 3-2,1 2 4,0 0-7,0 0 3,0 10-1,3 5-5,8 1 9,0 2-1,1-1 0,1-2 2,1-1-2,1-3 4,0 2-4,1-3 3,1-2 0,2-1-3,-4-3 0,4 1 7,-2-3-7,-2-2 0,-3 0 3,-2 0-3,-3 0 4,-4-3-4,0-7 7,-3-3 3,0-2-3,0-1-7,0-4 6,0 1-6,-3-3-8,-1 1 6,-1 3-5,2 0-10,0 6 15,1 5-6,0 2 8,1 3 0,1 1-2,0-1 1,0 1-4,8-2-9,10 1 14,5-3 0,2-2 1,3 1-1,-1 1-5,3 0 3,-3 3 1,-3 2 1,-6 0-8,-6 0 10,-8 0-4,-1 0 2,-1 0-25,-2 2 14,0 5-2,0 4 13,0-1 13,0 4-7,0 2 4,0 1 4,0 2-10,0 1-4,0 0 0,0-3 0,0-1 1,8-1-1,3-3 0,5-2 10,1-2-10,4-5 7,2-3-7,0 0 4,2 0 7,-1-8-9,0-3-1,-4-4-1,-1-5 5,-7-1-5,1-3 0,-5-5 2,-2-4 18,-2-3-17,2-5 4,0-4 1,-3-5-3,8-2-5,-4-1 0,5 5 2,-3 7-4,-5 10 5,-2 8-3,-2 11 11,0 8-6,0 2-1,-3 2-4,-5 5-2,1 19-4,-2 13 6,6 10 0,2 10 6,1 3 0,0 1-6,0-6 7,0-5 0,11-8 0,6-9-7,4-6 2,1-7 3,4-5-4,2-6-1,-1-5 1,1-4 9,-1 0-3,-2-4-5,0-12 0,-3-3-2,-3-3-3,-4-4 3,-5-1 0,-1-6-4,-3-4 2,-1-2 2,0 0 0,-3-1 0,-2 2 2,0 5-3,0 6 1,0 7 0,0 5 0,0 8 7,0 1 10,0 4 22,0 2-39,0 0-1,-2 17-11,2 17 0,0 12 9,0 3 3,0 3 0,0-7 26,0-5-13,0-5-13,2-7 0,-1-5 6,1-6-4,-1-7-2,-1-4 0,0-4 3,2-2 11,-2 0-14,3 0 0,0-4 10,2-12-21,2-7 1,5-2-39,1 1 31,5 0-17,-1 4 18,2 4-5,-4 5 2,0 7 17,-5 4 2,1 0 1,1 1-4,0 17-8,3 2 12,-3 4-6,1-3 0,-1 0 6,1-5 0,1-3 3,-1-3-7,4-4 14,-5-1-10,1-4 0,-4-1-20,-3 0-63,-5 0-86</inkml:trace>
  <inkml:trace contextRef="#ctx0" brushRef="#br0" timeOffset="633270.1996">14379 8088 216,'0'0'21,"0"0"-1,92-17 10,-50 7-16,3 1-13,-2-2 12,2 4-11,-8 4-1,-4 0-1,-5 1-7,-6 2-34,-6-1-90</inkml:trace>
  <inkml:trace contextRef="#ctx0" brushRef="#br0" timeOffset="633544.4518">14224 7879 502,'0'0'127,"0"0"-63,0 0-40,0 0 21,0 0-44,0 0 8,-8-2-18,8 2-27,2 0-144,11 0-197</inkml:trace>
  <inkml:trace contextRef="#ctx0" brushRef="#br0" timeOffset="636318.2848">16257 8268 159,'0'0'20,"0"0"-15,0 0 31,0 0-5,91-3-13,-67-4 22,-3-1-9,-5 1-12,-5 1 18,-5-3-26,0 0 22,0-2-23,0-4 8,1-3-17,1-6-1,0-3 0,-1-6-1,0-5 8,-4 2-7,2-2 0,-4 2 5,-1 3-12,0 2 12,0 4-5,-9 1 43,-2 2-39,0 1 44,-3-4-31,4 0-5,-1 6 39,5 3-11,5 12-37,1 5-6,0 1 3,0 1-6,0 22 3,0 13-8,7 7 10,4 9 1,1 2 0,0 3 3,4-2 0,-2-2-3,2-6 0,-4-8 2,3-7-5,-3-9 3,-1-5 0,0-4-7,1-3 7,1-5 0,1-2-1,5-4-10,-2 0 8,-1 0 3,-2-7 0,-4-4-4,-4 1 4,0-2 0,-2-3 0,1-1 7,1-1-9,-2-5 2,-1 1 0,-1 2 1,-1 2 0,-1 5-1,0 3 0,0 3 2,0 2-2,0 1 9,0 3-5,0-2 11,0 2-15,0 0-1,0 0-5,0 5-8,0 11 9,0 6 0,3-3 5,5-1-2,-1-1 4,3-6-2,0 2 0,-3-7 0,3-1-1,-1-3-6,4-2-12,4 0 16,4 0 1,2-7 4,-3-7-4,1-1 0,-1 0-6,-2 1 7,-3 6 1,-2 1 1,-4 4-1,-1 3 0,-1 0-4,-1 5-11,1 10 4,1-1 2,3 2 7,-1 1 1,0-3 1,-1 0 0,-5-1 0,-2-2-1,-1-2 1,-1-1-4,0-2 9,0 0 1,0-3-6,0-2-2,0-1 2,0 0-18,0 0 17,2-13-21,7-9-13,4-1 34,2-3-5,4-1 6,0 3 0,-2 6 2,-1 4-2,-3 7 0,-1 7-4,-1 0 4,0 3 0,0 12-3,-4 0-3,2 2-2,-5-1 8,1-3 0,-1 3 3,0-4-6,-3-2 3,1-1 0,-2-3 1,0 0 3,0-3-4,1-1 0,2-2 0,-3 0 3,3 0 9,0-11 21,4-7-26,4-6-1,3-5-6,2 1 0,0 2 1,-4 5-12,-2 8 18,-2 2-7,1 7 0,0 2-11,2 2 10,-1 0-4,-1 9-13,1 8 14,-1 2-2,-2-1 6,4 0 5,-2-1-2,1-5-3,2-1 7,2-1-7,-2-2 14,2-4-10,3 0-1,1-4 15,-3 0-18,0 0 1,-5-5-1,-4-6 0,1-5 13,-2-5-7,-2-7-4,1-2 4,-4 0 1,0 5-7,0 4 0,0 7 0,0 7 33,-3 3 2,2 4-1,-4 0-29,-1 14-5,-4 15-7,0 8 6,3-1 2,6-3 2,1-2-2,0-7 1,6-5-2,8-3-1,5-7-1,5-4 1,1-5-33,2 0 19,-2 0-76,-5-10-38</inkml:trace>
  <inkml:trace contextRef="#ctx0" brushRef="#br0" timeOffset="636885.0115">16779 7724 222,'0'0'220,"0"0"-175,0 0 27,0 0-23,0 0-34,0 0 20,0 0-31,-17-20-4,17 20-7,0 0-106,-5 0-102</inkml:trace>
  <inkml:trace contextRef="#ctx0" brushRef="#br0" timeOffset="637245.0729">16147 8002 356,'0'0'39,"0"0"1,0 0-29,0 0 4,83-27 10,-32 21-24,7 1 20,6 1-14,3-1 5,1 3-15,-6-1 3,-2 1-8,-5 0-5,-5 2-87,0 0-90</inkml:trace>
  <inkml:trace contextRef="#ctx0" brushRef="#br0" timeOffset="638022.2329">18118 7728 242,'0'0'84,"0"0"-19,0 0-16,0 0-13,0 0 57,0 0-39,7-60-10,-7 60 3,0 0-47,0 0-6,0 3-1,0 19-10,0 13 17,-7 10 0,-4 8 3,1 4 4,-2 3-4,4-1-3,5-5 0,3-9 0,5-9-2,19-8 2,4-6 0,3-2 5,2-6-5,2-4 1,-1-7-1,2-3 11,-3 0-13,-2-3 2,-4-6-32,-5-1-1,-8 2-91,-7 0-51</inkml:trace>
  <inkml:trace contextRef="#ctx0" brushRef="#br0" timeOffset="638340.2467">17876 7921 295,'0'0'45,"0"0"-17,0 0 6,0 0 29,110-12-4,-69 12-7,9 0-1,5-2-48,5-1 13,-2-3-16,-5 2-12,-4-1 8,-4 2-45,-1 3-5,-6-3-52,-7 3-148</inkml:trace>
  <inkml:trace contextRef="#ctx0" brushRef="#br0" timeOffset="638629.2346">18743 8150 487,'0'0'94,"0"0"-86,0 0 16,0 0 27,0 0 12,0 0-42,4 0-12,-4 0-9,2 0-12,-2 0 0,0 0-71,0 0-93,0 0-248</inkml:trace>
  <inkml:trace contextRef="#ctx0" brushRef="#br0" timeOffset="643835.8481">6621 9931 182,'0'0'143,"0"0"-100,0 0 4,0 0-34,0 0 18,0 0-12,0 0-16,0 0 8,3 0-11,-2 8-1,4 7-10,1 7 22,1 4-4,1 8-5,-2 5 10,1 6-12,2 0 1,-3 0 1,3-3 5,0-4 0,-2-6-7,-1-2 0,2-3-29,1 0 24,1-2-4,1-1 9,-2-2-5,-1-3-60,-3-7-32,1-6-74</inkml:trace>
  <inkml:trace contextRef="#ctx0" brushRef="#br0" timeOffset="644795.7893">7170 9810 208,'0'0'100,"0"0"-76,0 0 1,0 0 3,0 0-28,0 0-6,-3 15 3,3 12 3,0 5 16,0 2-12,9 1 4,10-2 18,4-4-23,4-4 11,1-4-14,3-6 0,4-3 6,-1-6 0,4-6-3,0 0 17,-1-3-13,1-12 3,-7-3-10,0 0 0,-7-1 17,-5-2-17,-5-2 0,-8-1 11,1-1-11,-7 0-5,0 0-3,-7-1-12,-7-1-7,0 3-18,0-1-22,5 6-139</inkml:trace>
  <inkml:trace contextRef="#ctx0" brushRef="#br0" timeOffset="645262.7556">7394 9866 132,'0'0'128,"0"0"-52,0 0-14,0 0-31,0 0-5,0 0-26,3 22 0,3 8 5,2 6-5,0 3 2,3 2 1,-4-2-3,3-3 9,-4-1-3,0-2-3,-1-6-3,-2-3 0,4-3-4,-2-4-26,-1-2-62,2-5 5,-3-4-102</inkml:trace>
  <inkml:trace contextRef="#ctx0" brushRef="#br0" timeOffset="645912.7175">7877 9757 349,'0'0'97,"0"0"-97,0 0 0,0 0-1,-40 89 1,31-43 11,3 4-11,1 3 10,4-4 5,1-2-11,0-3-7,12-6 3,7-5 0,2-6-2,5-3 2,2-8 0,5-2 3,5-5 3,3-8-12,5-1-22,-1 0-76,-5-11-159</inkml:trace>
  <inkml:trace contextRef="#ctx0" brushRef="#br0" timeOffset="646363.6855">8319 9732 365,'0'0'94,"0"0"-57,0 0-32,0 0-10,0 0 5,0 0 0,0 118 28,4-71-26,5-3 14,0-6-6,3-9 5,6-3-23,4-5 8,2-4 0,6-6-1,1-1 1,-1-4 0,2-6 0,-4 0 4,-3 0-8,-1 0-27,1-9-44,-5-2-37,-5-1-142</inkml:trace>
  <inkml:trace contextRef="#ctx0" brushRef="#br0" timeOffset="646683.6651">8132 9939 173,'0'0'70,"0"0"-52,0 0 28,105-37-10,-64 24-4,6 2-4,3-1-18,-1 1-2,-2 3-7,-8 1 0,-6 4-2,-10 1-32,-6 2-51,-10 0-64</inkml:trace>
  <inkml:trace contextRef="#ctx0" brushRef="#br0" timeOffset="647147.4043">8653 9628 325,'0'0'104,"0"0"-80,0 0-19,0 0-5,0 0-13,0 0 13,55 64 4,-24-29 39,1 4-16,-4-1-12,-1 1 4,-6-1-12,0-1-6,-5-1 6,-4-1 0,-6-2 0,-3-1 0,-3-1-7,-6 2 14,-18-1-11,-6 1-2,-1-3-1,-3-3-38,-1-3-36,-1-7-84</inkml:trace>
  <inkml:trace contextRef="#ctx0" brushRef="#br0" timeOffset="648081.3477">9106 9722 81,'0'0'196,"0"0"-131,0 0-19,0 0-13,0 0 8,0 0-41,-3 5-6,6 0 6,12 0 0,9 5 11,6-3 2,9-1 9,7-1 4,3-2-12,5-3-5,-3 0 0,-6 0-4,-8 0-5,-6 0 0,-10 1-11,-2 2 11,-8 1-15,-5 1-9,-3 3 9,-3 1 9,0 1 4,0 4 2,0 1 0,0 3 6,-9 3-5,-5 5-1,-8 2 12,-5 1-12,-4 1 0,-5 0-5,-4-2-27,3 0 24,-2-1-39,4-3 47,4 0-22,10-6 3,11-5-54,4 0-66</inkml:trace>
  <inkml:trace contextRef="#ctx0" brushRef="#br0" timeOffset="649889.2296">10561 9892 236,'0'0'12,"0"0"0,0 0 3,0 0 11,0 0 28,0 0 0,83 14-3,-61-17-17,-2-8-32,1 0 5,-3-2-7,0-2 3,-3-3-6,1-3 3,-4-1 0,-3-2-2,-1-4-12,-7 0 12,-1-2 2,0-3-2,0 1-6,0 0 15,-9 4-7,-4 6 0,1 1 7,2 5-7,1 7 13,1 3-13,3 5 40,4 1-29,1 0-6,0 0-5,0 22-18,0 11 13,6 12 10,2 5-5,-1 3 32,0-4-27,-1 0 17,0-6-19,2-5 8,-2-5-15,3-3 4,-5-6 0,1-3 2,-2-4 1,0-5-2,-2-3 6,1-4-6,1-5-2,-2 0-21,-1 0-8,2 0 28,2-7 2,0-12-16,1-5 9,4-3-27,0-2-3,3 4 22,1 2 2,4 2-1,-1 6 14,2 1 0,-4 5-2,2 5 11,-4 4-12,6 0 3,0 1-3,1 16-9,3 4 10,-2 3 2,1-1 18,-1 1-10,0-2-5,1-1-3,0-1 0,-3-4 6,-2-1-6,-2-2 0,0-6-20,-2-6-131</inkml:trace>
  <inkml:trace contextRef="#ctx0" brushRef="#br0" timeOffset="650654.1828">11489 9799 226,'0'0'9,"0"0"14,0 0-6,0 0 25,-80-12 19,66 12-18,2 14-17,-4 9-12,4 2 6,0 2 20,7-1-17,4-4-11,1-2-10,0-5 3,4-3-8,7-3 3,-1-3 0,2-5-2,3-1 5,2 0-1,0-3-2,0-9-2,-2-2-18,-5 0-9,2-2 0,-6 1 24,-3 4-27,2 0 32,-5 5 8,0 2-3,0 2 44,0 2-8,0 0-31,3 0-10,1 0-12,5 10 4,0 3-2,1-2 12,1 0-2,-4-4 0,2 0 4,-1-4 19,2-3-22,1 0 1,1 0 26,2-8-25,0-10-2,4-5-1,-3-1-27,-5-1 19,-4 2-12,-6 2 20,0 6-11,0 4 22,0 7-1,0 3 24,0 1-3,0 0-16,0 0-15,9 5-6,6 11-3,3 0 9,4 1 0,0-1-2,0-2 8,-2 1 4,-5-1-10,-6-1 0,-6 1-2,-3 2 1,-6 4-6,-22 1 7,-7 3-27,-2-3-10,0-3-41,4-4-47</inkml:trace>
  <inkml:trace contextRef="#ctx0" brushRef="#br0" timeOffset="652470.1997">12968 9778 126,'0'0'61,"0"0"-18,0 0 2,0 0 8,-81-16-31,63 16 15,5 0-2,-1 0-17,4 0-11,-4 9 1,1 4-8,0 4-1,2 2-1,2 4 4,3 1-2,0 0 0,3-3 0,3-3-1,0-3-4,0-2 0,0-3-3,3-2-12,9-3 18,0 0-3,3-5 5,1 0 9,4 0-6,1-2-6,0-8 2,-1-5 1,-5 0 4,-1-2-1,-5-1-3,-5 1 0,-1 3 4,-1-1-3,-2 4-1,0 5-2,0 3 2,0 2 32,0 1 6,0 0-38,0 5-13,0 11 13,3-1 0,5-1 0,3-1-7,0-3 7,3-1 0,3-3-6,2-3 5,5-3 0,3 0-4,3 0-13,-1-7 15,-3-7-22,-2-2 4,-2-4 19,-3-4-21,0-3 23,-3-6 0,-4-5 0,-3-5 19,1-6-13,-4-2 4,-4-2 11,-2 2-20,0 3 21,0 1 6,-8 4-18,-7 3 28,2 7-32,-2 9-2,1 9 16,3 9 0,2 6-15,0 2-5,3 27-4,-3 16 1,4 12 3,4 9 0,1 3-5,0-3 10,3-4-5,15-4 0,-3-10-7,7-9 0,5-6 5,3-11 2,7-5-4,2-8 5,2-6-1,1-3 0,-3 0-8,-2-3 1,-7-7-1,-7-3 7,-4-2-15,-1-1 20,0-7-4,-2-5 0,-1-7 3,0-7 2,-1-7 2,-4-3-7,0-3 6,-4-1 1,-6 3-7,0 2 12,-3 4 17,-16 5 11,-2 7-26,0 11 21,2 8 14,7 10-26,3 3 0,3 3-23,-1 9-12,-3 31 9,-4 19 3,5 15 1,1 1 9,7-3-5,1-3-5,0-9 0,15-4-2,7-12-6,6-10 1,1-4 7,-1-9 7,-4-5-7,1-6-23,1-8-48,2-2 3,-1 0-46,-3-13-193</inkml:trace>
  <inkml:trace contextRef="#ctx0" brushRef="#br0" timeOffset="655054.2315">14758 9757 179,'0'0'102,"0"0"-28,0 0-29,0 0 10,0 0-23,0 0-23,13-21-5,-2 14-4,-1-1 0,2 0 11,-1 0-7,-2-2-4,-1 2 0,-2-3 11,0 4-10,-3-3-1,2 3 9,-4 2-10,1 4 1,-2-1 0,0 2 0,0 0-22,0 0 15,0 0-11,0 14 18,0 4 0,0 3 4,0 0-4,0-2 0,2-1 3,6-1-3,1-2 0,3-1 0,1-4 16,1-2-11,2-2 0,-2-5-5,4-1 6,-2 0-6,4-1 13,-1-11-13,-1-5 6,0-1-6,-3-3 0,-1 1 0,-3 1 2,-5 2-2,0 6 0,0 0 0,-3 3 15,0 7-12,0 0 4,-3 1-7,4 0-1,1 0-8,5 8 2,1 6 0,-4 0 0,-1 2 4,-1 0 3,-1 1 3,-3 1-1,1-3 15,-2-1-16,0-4-1,0-2 8,1-5-5,-1-1-3,2-1 3,-1-1-3,1 0 0,3-5 0,1-14-1,4-7-1,0-1-3,2 1-5,0 4 7,0 2-8,3 5 11,-3 2-3,0 5-7,0 3 3,-3 4-11,-2 1 12,2 0 4,-3 14-21,2 3 22,1-1-4,-1 2 5,1-2 1,2-2-1,2 0 0,1-6 6,1 0 0,0-3-6,4-5 0,-1 0 4,6 0 3,-2-3-6,-1-9 1,0-4-4,-3-2 7,-5-1-5,-2-4 0,-2-4 0,-5-3 2,-1-3-1,-3-3-1,0-1 6,0-3-1,0-4-10,-6 1 3,0-2 2,1 4 8,0 8-6,0 11 0,2 9-2,-1 7 11,1 6 9,1 0-13,-1 0-2,0 17-10,-1 13 0,4 12 5,0 8 14,0 4-11,0 2 35,0-2-9,6 0-21,1-4 23,2-2-25,-1-1 8,1-3-9,-3 2 3,-2-4-8,1-3 0,-4-4 7,1-5-10,-2-2 4,0-3-1,0-6 2,0-2 1,0-1-4,0-1 1,0-1 0,1 0 3,-1-4 1,0-4-3,0-1-2,0-4-5,0-1 4,2 0-10,-1 0-12,1 0 18,-2 0 6,0 0 0,0 0-1,0 0 6,0 0-10,0 0 5,0 0 0,0 0 12,0 0-12,0 0 3,0-11 9,0-2-12,0-4 0,0-1-3,0-3 1,0-3-5,-5-3-14,-1 0-17,2-1-3,-4 3-21,4 4 46,-2 2 10,4 3-1,2 4 4,0 2 3,0-1 0,0 1-2,8-1-6,2 1 6,4 0 0,5 2-1,0-2 1,-1 3 2,3-2 0,-4 3 1,4 0 3,-2 0-8,-3 1 4,4 0 0,-2-3 5,3-1-5,2-1 0,3-4 6,0 0 0,0-3-10,1 3 4,-2-3 0,-4 1 5,-3 2-5,-3 2 6,-5 2 7,-3 4-3,-6 2 13,-1 1 0,0 2-9,0 1-9,0 0 0,-6 0-3,-5 0-4,-2 4-5,3 11-5,-1 5 4,3 3 2,3 2 6,-1 1 0,4 1 0,1-3 8,1-1-6,0-4-2,0-5 0,9-3 4,4-3-4,-2-5 0,-1-3 4,3 0 9,-1 0 0,2-6-5,-2-9-8,-3-1 2,-5-5-2,-4-2-23,0-1-13,-3 0-2,-12-2-50,2 2 70,-2 3-3,4 5 21,4 5 12,4 2 15,3 4 13,0 1 20,0 0-49,12-3-11,9 3 0,7-2 0,2 3 5,-2 0-5,-2 1 0,-3-1-5,-4 0-14,-3 0-28,-6 0-48,-2 0-135</inkml:trace>
  <inkml:trace contextRef="#ctx0" brushRef="#br0" timeOffset="655641.1823">14925 9455 561,'0'0'62,"0"0"-22,0 0-6,0 0-24,0 0 10,0 0-20,0 0-10,3-5-1,0 5-123,0 0-208</inkml:trace>
  <inkml:trace contextRef="#ctx0" brushRef="#br0" timeOffset="657668.2469">16230 9504 35,'0'0'152,"0"0"-88,0 0-19,0 0-21,0 0-24,0 0 0,0 0 0,17 0 3,-8 0 13,1 0 7,3 0-15,-2 0-6,-2 0 11,1 0-10,-1-3 0,0 2 4,1-2-3,0 1-4,-3-1 0,-1 0 0,-1-2 5,-2 0-4,-1-3 8,-2-1-4,0-2-5,0 0-1,0-5 0,-11 1 1,0 0 4,-2 2-4,-1 1 0,1-3 8,-5 3-4,3-2-4,5 7 1,4 5 7,0 2-11,0 0 3,-2 3 0,5 7 0,2 3-2,1-1 2,0 1-12,8-1 7,11-1 4,4-1 2,3-4 18,2 1-3,-2-3-15,1-1 10,1 0-6,2 0 0,-2-2 8,0 3-8,-1 2-2,-6-1-3,-4 5-1,-7 0 1,0 5-13,-5 5-5,-2 4 18,-3 3 11,0 1-8,0 1 1,0-5 0,0-3-8,0-1 4,0-3 0,0-1 12,0-3-12,0-2 3,4-1 0,2-3-2,3-1-1,0-6 0,6 0 5,5 0-11,2-2-30,2-10-49,-5-1-215</inkml:trace>
  <inkml:trace contextRef="#ctx0" brushRef="#br0" timeOffset="658986.251">16802 9567 239,'0'0'74,"0"0"-21,0 0-10,0 0 30,0 0-36,0 0-4,0-52-27,1 42 1,7 5 4,-1 2-11,-2 1 0,2 2-4,3 0 2,4 2-2,4 16-6,-3 6 8,0 3 2,-3 2 0,-5-3 5,-1-1-3,0-2 5,-4-7-7,1-3 0,-2 0 1,-1-6-5,2-1 4,-2-3 0,0-3 3,1 0-2,1 0-1,1 0 0,0-11-2,0-5-9,2-4 11,1-1 0,2 0-8,1 1-2,0 5 10,1 4-6,-1 0-1,3 4 0,0 2 7,0 3 0,3 2-10,0 0 10,-2 0 0,1 11-2,-1 3-16,-5-1 16,-2 2 2,-2 0 0,-2-1-3,-1-3 3,-1 0 0,0-3 0,2-4 6,-2-2-7,0-2 1,2 0 0,0 0 26,1-9-24,4-12 4,2-8-6,6-1-15,0 0 9,5 6-2,-2 4 8,-1 3-1,0 7 1,-5 4 0,-2 6-5,0 0-7,-2 0 10,1 16-3,-3 6 5,3-1 0,-2 3 6,2 0-6,1-2 0,0-1 5,0-1-21,1-3 8,1-6-70,0-7-152</inkml:trace>
  <inkml:trace contextRef="#ctx0" brushRef="#br0" timeOffset="659924.3014">17637 9514 324,'0'0'52,"0"0"-21,0 0 41,0 0-24,0 0-23,-83 2-1,64 17-23,2-1 15,4 1-13,5-1 1,5-1-3,3-4 0,0-1-1,0-3 0,6-1-2,6-4 2,1-2 0,4-2-13,-1 0 9,0 0-5,0 0 1,-6-6 5,0 1-14,-4 2 15,-1 0 2,-4 3 0,-1 0 17,2 0-15,1 0-2,3 0-2,1 3-7,4 3 9,-1 2-3,4-4 6,-1 2-2,2-2 0,2-3 5,2-1 3,1 0-8,0 0-1,1-10 0,-3-3 5,-5-2 5,1-3-10,-1-3 2,-1-3 10,0-5 0,-5-4 0,-1-3 0,-1-5-12,-2-7 16,-1-3 3,-2-3-7,0 3 12,0 9-19,0 11 18,0 11 5,-2 9-19,1 5 26,-1 3-21,0 3-7,2 0-7,-1 10-13,1 26-7,0 17 18,0 9 2,0 1-1,0-4 3,1-8-2,14-6 0,3-6 2,5-6-6,3-4 2,-2-6 2,0-7-2,2-4 2,-4-7-15,3-5 7,-1 0-24,-4-7 16,-1-10 1,-6-5 2,-2 0 9,-4-5 1,-4 1 3,-3 1-10,0 1 8,0 6-3,-1 7 5,-2 5 0,1 5 24,1 1-13,1 2-11,0 16-4,0 5-6,0 1 7,6-1-2,3-2 5,4-1 2,1-4-1,-1-3-2,5-2-9,0-9-118,0-2-66</inkml:trace>
  <inkml:trace contextRef="#ctx0" brushRef="#br0" timeOffset="660160.4086">18255 9229 406,'0'0'56,"0"0"-9,0 0-31,0 0-14,0 0 6,0 0-8,-10-21-79,10 21-41,0 0-171</inkml:trace>
  <inkml:trace contextRef="#ctx0" brushRef="#br0" timeOffset="660468.2609">17585 9334 226,'0'0'61,"0"0"-59,0 0 35,106-16 15,-63 9-9,4 3-3,-3 0-38,0 1 13,-3 3-15,-2 0 3,1 0-5,1 0 2,-3 0-31,-3 0-36,-10 3-104,-7 2-39</inkml:trace>
  <inkml:trace contextRef="#ctx0" brushRef="#br0" timeOffset="661728.965">18626 9342 10,'0'0'120,"0"0"-59,0 0-9,0 0-10,0 0-39,0 0 10,0 0-7,-82 0-2,67 13 9,2 2-11,4 3 8,1 2-2,4 1 7,-2 0 11,3 2-4,3-1-12,0 1 3,0-4-10,3 0-6,15-3-4,4-4 7,5-1 35,0-6-5,2-2-26,-1-3 18,-1 0-22,0 0-3,-2-4-20,-7-5-26,-6-2-12,-6 1 26,-6-3 26,0-4-7,-2 0-33,-8-2 29,-2-4 14,4-1 12,2 0 8,3 3-13,3 3 43,0 3 25,0 4-32,11 1-15,7 2-16,1 5 5,5 3 2,0 0-5,0 11-4,-2 8 0,-2 6 1,-7 0-6,-1-1 1,-6-1 0,-5-2 8,-1-6-4,0-2 0,0-4-3,0-3 10,0-4-13,3-2 2,-1 0-10,6 0-4,5-9-18,3-12 21,7-6-6,0-5-27,4-2 4,3 0 11,-2 7 9,-2 8 20,-5 8 6,-4 10 62,-3 1-53,-1 5-9,-2 16-6,3 2 10,2 0 0,2 0 19,3-2-5,1-2-8,2-2-12,1-4 2,2-2-12,3-4-9,0-4-68,-5-1-33</inkml:trace>
  <inkml:trace contextRef="#ctx0" brushRef="#br0" timeOffset="664282.231">20424 9286 222,'0'0'85,"0"0"-48,0 0 9,0 0-7,0 0-27,0 0 16,-95-63-8,73 63 10,-1 0-10,-1 15-15,-1 7-2,6 4-3,3 1-1,6 0 1,4-3 3,5-1 1,1-4-4,0-2-12,8-3 12,6-4 1,2-2 3,2-5 5,6-3-5,3 0 3,1-3 7,-3-12-14,-2-2-7,-5 0 2,-7 2 5,-5 2 2,-5 5-2,-1 2 4,0 5 12,0 1-7,0 0-4,0 0-5,0 0-9,0 6 7,4 3-2,4 0 4,1-3-7,4 0 11,4-3-5,2-2 1,5 1 0,0-2 5,0 0-5,-2 0-8,-4 0 0,0 0-25,-3-3 32,0-8-4,-3 0 5,1-8 1,-4-5 2,-1-5 3,-1-7 21,0-7-25,2-6 3,2 2-1,-1-3-4,-2 5 16,-2 1-9,-6 7 11,0 6 23,0 6-28,-2 5 3,-2 6 4,-1 7-9,4 4 21,1 3-29,-2 0-1,2 10-4,0 22-33,0 13 35,5 8 0,5 4 2,5 1-4,3 0 2,4-2 0,7-7-1,0-8 6,0-9-5,-1-10 0,-5-4-3,-3-5 1,1-8 2,-4-3-15,1-2 8,-2 0-11,-1-15 15,-3-2-3,-5-5-24,-4-3 26,-3 2 0,0-8-8,0 4-3,-4 2-26,-6 4 32,-1 6-12,3 4 16,1 7 5,6 2 1,-1 2 8,2 0-9,0 0-17,2 0-8,14 0 23,8 0 4,7 0-1,6 0 1,7 0 2,0 0-4,1 0 7,-6-1-7,-7-1 0,-6 2 0,-6 0-1,-7 0 1,-6-1 0,-4 1-4,-3 0-2,0 0-5,0 0 2,-1 1 9,-12 11 2,-1 4-1,-1 4 2,5 3 2,4 1 0,3-1-5,0-1 0,3-2-3,0-5 0,0-2 3,12-2 0,0-6 12,6 0-8,2-3-4,2-2 0,-2 0 1,-2 0-1,-4-2 0,-5-7 3,-2-3-5,-3-4 3,-4-4-2,0-4-7,0-3-6,-4 0 4,-11 1-26,-3 4 17,3 5 12,-1 5-2,4 4 9,7 5 19,2 2-12,3 1 12,0 0-19,0 0-12,3 0 9,14 0 3,4 0 2,4 0-2,0 0 0,1 0-6,-4 0 15,2 0-9,-3 0 0,-4 0-5,-1 0 1,-3 0 3,1 0-10,-2-4 11,-2 2 0,-1-1 5,-6 3 15,-2 0-6,-1 0-1,0 0-13,0 5-18,0 10 18,0 6 4,0 4 7,0 1 11,0-1-17,0-3 2,0-8-7,8 1 6,1-4-6,6-4 2,-2 1 9,4-8 1,-1 0 1,2 0-26,0-5 13,0-8-17,-4-3 11,0-4-3,-3-3 9,-1 1-7,-3 0 4,-2 4 0,-5 4 1,0 4 2,0 5 0,0 0 11,0 5-11,0 0 7,0 0-7,0 3-11,0 10 6,0 9-1,0-1 6,0 2 2,8-2 2,3-5-4,3-3 10,4-3-10,1-5 0,5-2 2,1-3 14,-1 0-16,0 0 0,-3 0 13,-3-10-6,-2-6-7,-1-7 15,-1-6-13,-1-7 29,-1-3-5,0-6-5,3-3-11,-3-2-1,1-1-9,-5 4 4,-5 4-1,-2 5 35,-1 8-9,0 7-2,0 9 19,-4 7-22,1 4 9,3 3-31,0 0 3,0 9-10,0 23-22,0 11 27,0 9-1,0-1 4,0-3-3,7-5 0,2-3-1,1-6-5,4-2 6,2-5 0,2-6-7,6-6 4,0-6-51,1-7 12,0-2-60,-3 0-30,-5-9-150</inkml:trace>
  <inkml:trace contextRef="#ctx0" brushRef="#br0" timeOffset="664605.2116">21885 8962 66,'0'0'353,"0"0"-304,0 0-29,0 0-7,0 0 31,0 0-17,119-4-2,-65 0 13,3 0-29,-2 0-9,0-2 0,-3 2-8,-3-5-10,-5 5-48,-10-2-34,-5-2-94</inkml:trace>
  <inkml:trace contextRef="#ctx0" brushRef="#br0" timeOffset="666484.1871">23648 8686 156,'0'0'52,"0"0"-25,0 0 9,0 0 18,0 0-9,0 0 11,-91-59-35,81 57 14,-2 2-1,-3 0-34,-3 6 16,-3 17-16,0 7 0,1 9-8,-1 8 5,7 1 3,5 1-2,9-3 15,0-5-10,9-7 8,13-3-6,7-5 12,1-6-15,4-4 2,0-6-3,4-8 9,1-2 5,1 0-7,-3-12-5,-4-6 23,-5-3-22,-8-3 1,-6-3 4,-4-2 0,-9-2 8,-1-4-11,0-2 1,-6-1-7,-13-1 5,-4 1-10,-5 3 5,-1 4-20,1 4 13,3 6-29,3 7-51,2 10-16,-2 4-87</inkml:trace>
  <inkml:trace contextRef="#ctx0" brushRef="#br0" timeOffset="666812.4959">23559 8877 4,'0'0'219,"0"0"-216,0 0 16,0 0 18,72 101-12,-61-75 14,1-1-6,3-1-22,0-2-6,1-1-4,1-1 1,1-3 13,-2-4-15,1-4-48,-1-1-56,-1-5-157</inkml:trace>
  <inkml:trace contextRef="#ctx0" brushRef="#br0" timeOffset="667459.252">23984 8954 238,'0'0'77,"0"0"-61,0 0-16,0 0 0,0 0 0,0 0 8,0 0-3,0 71 3,0-53 10,0-2-3,4 0 2,6 0 2,3-6-7,0 1-4,4-6-3,-2-2-2,1-3 2,-1 0-3,0 0 8,-3-3-9,-2-9 2,1-2 3,-4-2 3,-1-2-9,-3 1 0,-3-1 1,0 3 14,0 4 8,0 4 6,0 3 29,0 4-28,0 0-11,0 0-19,0 0-21,0 3 4,2 12 12,2 6 5,3 0 4,2 0-4,2-1-1,7-4-25,0-2-19,4-3-2,2-3 31,-3-5-69,-5-1-124</inkml:trace>
  <inkml:trace contextRef="#ctx0" brushRef="#br0" timeOffset="668710.763">24470 8961 199,'0'0'119,"0"0"-92,0 0 18,0 0-25,0 0 0,-82-23 9,60 31-21,4 8 10,-1 5-15,5 2-2,1-2 12,4 2-13,6-4 0,3-4 0,0-1-10,1-5 10,13-2 2,2-4 2,2-3-3,5 0-2,-1 0-2,-1-1-5,-2-8-25,-4-2-2,-5-1 5,-3-1 13,-1 1 16,-3 3 2,1 1 1,-4 5 48,0 2 14,0 1 8,0 0-71,0 0-1,0 1-5,0 10 4,0 0 1,1 2 0,5-4-6,0-1 5,2-3 1,5 0 0,2-4-7,3-1-7,3 0 8,1 0-2,1-3-13,-5-5 16,-1 0 4,-3-3 1,1 0-1,-5 0 2,5-4-1,0-1 20,1 1-13,0 4 7,-3 3-5,-4 2-7,-5 5 36,-1 1-14,3 0-24,0 0-7,2 7-17,-1 6 24,-4 3-3,0-1 3,-3-2 9,0-1-5,0 0-4,0-4 6,0-4-3,0-1-3,0-3 0,0 0 0,2 0 13,1 0-8,4-6 3,5-10 21,4-5-29,5-3-7,-1-1-4,0 4-3,-4 3 6,-2 4-2,-2 4 10,-3 3-4,2 4 3,-4 3-7,2 0 2,0 1-10,3 13 9,-3 1 0,3 1 1,-2 1-4,1 0 10,-2-4-1,-2 0 0,1 0 1,-1-1 3,2-3-3,1-2 0,0-1 10,0-3-3,3-1-6,1-2-1,4 0 7,-3 0 5,1-8-12,-2-2 0,-3-3 20,-2-1-11,-3-4-3,0-2 15,0-3-20,-1-4 8,-1-5-2,1-2-7,-2-3 38,3-4-35,-2-2 5,2 6-8,-2 3 8,-2 5 12,-2 9 17,0 5-19,0 6 28,0 6-29,0 3 23,0 0-40,0 3-12,0 25-4,-5 15 4,1 8 12,4 3 1,0-2-1,0-6 0,0-3-1,7-6 3,4-4-2,2-6 0,2-1 0,2-4 0,-2-1 8,4-5-16,-1-5-6,0-3-64,3-8 11,-3 0-89,-2-5-176</inkml:trace>
  <inkml:trace contextRef="#ctx0" brushRef="#br0" timeOffset="669075.6863">25024 8798 299,'0'0'103,"0"0"-82,0 0-17,0 0 14,0 0 55,107-9-45,-65 9 13,3 0-1,-2 0-36,-5 0 25,-3 0-29,-9 0 0,-1 0 5,-4 3-3,-6-1-4,-2-1-1,-5 2-69,-5-3-2,-3 0-60,0 0-229</inkml:trace>
  <inkml:trace contextRef="#ctx0" brushRef="#br0" timeOffset="671568.2636">25533 8975 120,'0'0'105,"0"0"-18,0 0-25,0 0 18,0 0-10,0 0-46,0 0-4,-6-10-20,6 13-7,-2 14 0,2 5 5,0 4 2,0 1 0,0-1 1,0-2 6,5-1-6,5-4 3,3-1-4,3-3-6,4-3 6,1-4-3,2-7 14,4-1-5,-5 0-6,5-8 4,-2-8-2,-5-3 2,0-4-4,-6 0 0,-5 1 5,-6-1-1,-3 2-4,0-1 4,0 2-8,0 4 13,0 3-15,0 5 6,-2 4 0,1 4 14,1 0-5,0 0-9,0 5-2,0 13-25,0 5 24,0 1 2,0-1 2,0 0-2,7-5 1,5 0 0,3-7 1,2-5-1,3-5-4,4-1-20,3 0-16,6-10 34,1-5-4,0-5 10,-1-2-1,-3-2-20,-6 1 21,-3 0-2,-3 5 0,-6 5 2,-2 2 0,-4 7 10,0 4 38,0 0-48,4 0 0,3 7-6,-1 9-19,-2 2 21,-4 1 1,-5 1 3,1-2 12,-2 0-6,0-3-6,0-2 0,0-3 6,0-5-7,0 0 1,0-5 0,0 0-10,0 0-5,1 0 0,5 0 12,5-14-20,1-2 22,7-2-15,1 3-3,0 1 10,0 5 5,-10 5 4,-2 4 22,-4 0-20,-1 0 0,3 4-2,-2 5 0,-1 2-9,0 1 9,2-2 0,0-2-1,-2 1 7,-2-2-6,1 1 0,-2-3 3,0-1-8,0-1 7,0 0-2,0-2 0,0 1 7,0-2 2,0 0-9,0 0 4,0 0 35,0 0-16,0 0 9,0 0 2,0 0-13,0 0 8,0 0-28,0 0 2,0 0 6,0 0-9,0 0 0,0 0 0,0 0 1,-2 0-1,-2 0 0,1 0 4,0 2-10,-1-2 13,1 1-7,0-1 0,3 0-2,-1 0 2,1 0 0,0 0 7,0 0-12,0-9 5,0-3-30,0-2 28,4-4-32,9 0 22,3 0-19,-3 3 2,2 5 26,-4 0-7,-4 4 10,2 2 0,-3 1-7,2 1 5,-1 2 1,3 0 1,-2 0-1,1 0-7,-2 9 1,1 5 2,-4 4-11,2 0 16,0 3 8,2 1-6,2-3 23,-1-2-23,2-3-2,0-4 14,-2-2-11,-1-3 0,-4 0-3,1-2 0,-4-3-2,1 1-10,1-1-8,1 0 14,4 0-10,-1 0 16,3 0 0,-2 0 0,-3 0 0,-4 0 0,-1 0-5,0 0 4,0 0-19,0 0 20,2 0 0,1 0-5,3 0-3,4 0 8,0 0-22,7-3-29,-1-6-110</inkml:trace>
  <inkml:trace contextRef="#ctx0" brushRef="#br0" timeOffset="672877.8702">27853 8658 204,'0'0'84,"0"0"-33,0 0 4,0 0 16,0 0-35,0 0 3,0 0 4,-17-45-34,4 41-9,-1 1 0,-6 3 0,-3 0 12,-5 0-12,-2 0 0,3 4-1,5 3 1,5 1 0,5 3-2,6 1-19,3 3 20,3 5-15,0 2 16,21 3-10,6 4 13,7-2-3,2 2 0,-2-2 4,-1-2 2,-3 1-6,-5-2 1,-3 0 4,-3 0-5,-4-3-4,-5 0 3,-4-3-14,-4-1 15,-2-3 0,0-4 0,-3-1-4,-15-3 2,-5-1-3,-8 0 0,-6-5-36,1 0 1,0 0-6,3-2 25,7-9-8,0 2-57,8-1-38</inkml:trace>
  <inkml:trace contextRef="#ctx0" brushRef="#br0" timeOffset="673329.2561">28502 8560 218,'0'0'202,"0"0"-180,0 0 16,0 0-38,0 0-4,0 0 4,-29 91 4,13-48 36,-2 1-12,2-1-27,-2-4 17,3-5-18,-2-3 0,5-2 6,-1-5-6,3-4-37,0 0-18,-1-4-77,0-6-105</inkml:trace>
  <inkml:trace contextRef="#ctx0" brushRef="#br0" timeOffset="673617.261">28245 8556 270,'0'0'128,"0"0"-100,0 0-28,0 0-9,0 0 9,0 0-7,19 89 19,-7-59-20,2-1 8,-5-1 0,3-1 10,-1-1-10,0-5-39,0-4-69,0-7-138</inkml:trace>
  <inkml:trace contextRef="#ctx0" brushRef="#br0" timeOffset="674297.2614">28919 8494 89,'0'0'21,"0"0"20,0 0 8,-88-32-12,63 30 9,2 0-2,4 2-34,2 0-3,4 0 6,1 15-11,2 5-4,3 2 2,2 2 0,5 2-5,0 3 10,0-2-5,6 1 27,10 2-17,5-2-8,6-2 2,2 2 3,-1-3 15,-3 2-19,-4 1-2,-6-2-1,-7-1-1,-5-3-7,-3-4 10,0-4-2,-5-3 9,-10-4-5,-4-1 24,-5-1-8,1-5-11,-1 0 3,1 0-8,-1-3 5,1-8-9,2 0-45,2-1-31,9 1-30,4 0-101</inkml:trace>
  <inkml:trace contextRef="#ctx0" brushRef="#br0" timeOffset="674652.2991">29247 8535 275,'0'0'183,"0"0"-109,0 0-57,0 0 8,0 0-23,0 0 12,0 0-14,77 0 5,-37 0 0,5 0 4,-2 0-2,-3 0-14,-1-8 6,-2 1-67,-7 1-32,-6-3-88</inkml:trace>
  <inkml:trace contextRef="#ctx0" brushRef="#br0" timeOffset="674932.067">29385 8583 211,'0'0'22,"0"0"9,-5 86-15,4-53 16,1-2 7,0 0-19,0-1 5,0-3-20,0 0-2,1-1 6,1-1 4,1-2-15,1-4 2,0-2 0,1-2 8,1-3-8,2-1-66,-1-6-81</inkml:trace>
  <inkml:trace contextRef="#ctx0" brushRef="#br0" timeOffset="675328.3673">29862 8585 396,'0'0'79,"0"0"-60,0 0-19,0 0 0,0 0-3,0 0 13,0 98-6,0-66 5,0-3-3,0-1 12,0-2-17,0-1 5,0-3-6,0-4-1,0 0 1,5-4-65,-1-4-64,2-4-16</inkml:trace>
  <inkml:trace contextRef="#ctx0" brushRef="#br0" timeOffset="675630.2831">30001 8520 298,'0'0'64,"0"0"-37,0 0 10,0 0-34,0 0 13,91-37 2,-72 37-16,0 0 21,0 0-23,-3 0 1,2 9-2,0-1 1,-2 2-15,1 0-43,-8 1-72,-5-4-46</inkml:trace>
  <inkml:trace contextRef="#ctx0" brushRef="#br0" timeOffset="675925.2645">29998 8694 68,'0'0'133,"0"0"-122,0 0 51,0 0-17,0 0-5,0 0 8,37 11-38,-14-5 15,-3 3-25,0 0 3,-4 0-7,-4 0 4,-1 0-27,-8 0-37,-3 2-53,0-2-25</inkml:trace>
  <inkml:trace contextRef="#ctx0" brushRef="#br0" timeOffset="676149.2653">29880 8954 64,'0'0'202,"0"0"-192,0 0 48,0 0-26,85 0 5,-53 0 5,-1 0-33,2 0 10,-2-2-19,-4-1 3,-2 0-10,-5 1-26,-1 1-37,-3-1-96</inkml:trace>
  <inkml:trace contextRef="#ctx0" brushRef="#br0" timeOffset="677226.2676">30525 8520 346,'0'0'62,"0"0"-51,0 0-20,-9 95 19,3-62 15,3 0-9,0-2 1,2-2-1,1-3-14,0-5 0,0-2 1,0-3 5,0-5-11,0 0 3,0-5-5,0-1 0,0-2-24,0 0-23,4-3-11,2 0-4,1 0 38,1-11 12,-4-6 17,3-4 8,-2-3-8,3-6 4,-1-1 13,5-6-12,0 0 8,-1-1 9,6 3-6,2 6 32,-5 4-18,0 8 24,-4 6 6,-4 5-27,0 1 17,2 2-43,3 3-6,1 0 8,6 3-9,0 20-3,3 5-1,-3 4 3,-5 0-3,-2-2 4,-4-6 0,-4-5 7,2-5-4,-4-3-3,1-5 0,-1-4 4,-1-2-8,3 0-3,5 0-7,8-1 11,5-14-7,3-6-4,1-6 3,0-3-5,-1-2 16,-3 3-1,-4 6 4,-5 9 1,-4 8-2,-5 3 13,-1 3-9,1 2-6,0 17-29,1 11 28,0 6 2,-4 2-8,0-3 14,0-4-7,0-2 5,0-3 2,0-3-10,0-2 3,0 1 0,0-6-10,0 0 10,0-2-83,0 0-72</inkml:trace>
  <inkml:trace contextRef="#ctx0" brushRef="#br0" timeOffset="677469.5203">31323 9014 518,'0'0'156,"0"0"-140,0 0 0,0 0-8,0 0-16,0 0-21,8-16-44,-7 11-118</inkml:trace>
  <inkml:trace contextRef="#ctx0" brushRef="#br0" timeOffset="691347.279">5581 7517 54,'0'0'150,"0"0"-87,0 0-25,0 0-36,0 0 34,0 0-10,0 0-11,-51 74 22,42-59-21,3 0-5,-1 0 11,1 2-22,-3-2 12,0 2-11,0 1-1,-4 3 0,-4 1-16,-2 0-64,-1-3-184</inkml:trace>
  <inkml:trace contextRef="#ctx0" brushRef="#br0" timeOffset="691680.3364">5445 7488 179,'0'0'179,"0"0"-173,0 0-4,0 0 14,55 78-15,-35-50 24,2 1-11,2-4-9,-3-1 9,0-1-13,-2-4 3,-4-2-3,-2-3-1,-5-4-18,-2-2-47,-3-4-83</inkml:trace>
  <inkml:trace contextRef="#ctx0" brushRef="#br0" timeOffset="692042.2781">5379 7626 110,'0'0'63,"0"0"-22,0 0 16,111-21-10,-75 21-14,4 0 3,0 0-27,-1 0 4,1 0-13,-7 0 5,-2 0-11,-5 0-49,-11 3-73</inkml:trace>
  <inkml:trace contextRef="#ctx0" brushRef="#br0" timeOffset="693576.3093">5547 10188 125,'0'0'179,"0"0"-106,0 0-17,0 0 18,0 0-49,0 0 9,0 0-34,0 0-8,0-2 8,0 13-12,0 7 12,0 5 6,0 2 5,-9 3-16,-6 4 5,-3 6-64,-6 4-10,2 1-89,-5-2-19</inkml:trace>
  <inkml:trace contextRef="#ctx0" brushRef="#br0" timeOffset="693982.2832">5345 10276 54,'0'0'282,"0"0"-280,0 0 0,0 0 5,0 0-3,0 0 17,97 55-1,-76-45-3,-3 1-17,3 1 7,-3-1-4,0 2-2,-2 2 3,-1 2-4,-1 1-26,-1 1-38,-7-3-59,-3-1-59</inkml:trace>
  <inkml:trace contextRef="#ctx0" brushRef="#br0" timeOffset="694259.1364">5332 10377 218,'0'0'105,"0"0"-94,0 0-3,0 0-5,89-19 9,-45 10 26,5 0-37,3-2 7,-4 2-8,-7 3 15,-5 4-24,-9 2 9,-7 0-12,-4 2-27,-10 10-66,-3 3-45</inkml:trace>
  <inkml:trace contextRef="#ctx0" brushRef="#br0" timeOffset="695248.2802">5644 11622 7,'0'0'172,"0"0"-109,0 0 12,0 0-9,0 0-1,0 0-10,0-14-38,0 14-17,0 0-7,0 5-24,0 11 28,-3 12 3,-8 6 15,-2 4-9,-4 3 0,-2-4-1,4-1-5,-3-1-6,0 1-26,2-3-64,-5-5-8,3-3-169</inkml:trace>
  <inkml:trace contextRef="#ctx0" brushRef="#br0" timeOffset="695559.2813">5411 11737 185,'0'0'110,"0"0"-110,0 0 4,0 0-4,0 0 22,84 41 4,-59-21 21,0 1-24,-1 2-1,-4-2-14,0-2-3,-5-1 8,2-1-13,-4-2 5,-4-1-5,3-4-5,-6-1-32,0 0-72,-6-3-79</inkml:trace>
  <inkml:trace contextRef="#ctx0" brushRef="#br0" timeOffset="695832.2862">5401 11822 300,'0'0'141,"0"0"-141,0 0-1,0 0 1,0 0 5,108-10-1,-64 7 5,3 0 1,-5 3-10,-4 0 0,-3 0-1,-2 0-5,-3 0 1,-2 0-24,-4 0-16,-6 0-22,-1 0-89</inkml:trace>
  <inkml:trace contextRef="#ctx0" brushRef="#br0" timeOffset="696799.8281">6977 11179 129,'0'0'95,"0"0"-20,0 0 23,0 0-43,0 0-9,0 0-46,-4-7-4,4 7 4,0 16-22,0 12 22,4 8 54,1 7-31,2 7 5,-1 2-6,2 1-13,-1 2 0,2-3-9,0-2 6,1-2-4,1-3 1,-2-4-3,-1-1 0,-3-5-40,-3-1 29,-2-6-1,0-6-22,0-4-19,0-5-55,0-5-80</inkml:trace>
  <inkml:trace contextRef="#ctx0" brushRef="#br0" timeOffset="697506.2935">7411 11179 194,'0'0'72,"0"0"-43,0 0 21,0 0-35,0 0-5,0 0-10,-1 67 13,1-31 11,9 6 11,3 0-28,3-2 13,3-6 6,3-4-16,4-6 20,5-6-27,4-4 0,2-5 2,3-8-4,2-1 10,-3 0-6,-2-13-5,-2-7 11,-4-2-5,-3-4-3,-5-4 7,-7-2-1,0-1-9,-5-3 0,-5 0 0,-4 1 2,-1 1-2,0 0 0,-12 7-5,-2 4-42,-3 6-12,4 7-6,-2 8-37,-3 2-133</inkml:trace>
  <inkml:trace contextRef="#ctx0" brushRef="#br0" timeOffset="697922.7452">7679 11220 185,'0'0'123,"0"0"-65,0 0-26,0 0-32,0 0-13,0 0 13,8 70 2,-2-27 44,-1 3-4,1 3-2,2-3-6,0 0-28,0-1 6,1-2-12,-3-1 1,3 1 7,-2-7-8,-1-6 0,-1-6-2,2-8-13,-1-6-57,0-10-60,-3 0-114</inkml:trace>
  <inkml:trace contextRef="#ctx0" brushRef="#br0" timeOffset="698699.895">8314 11030 254,'0'0'95,"0"0"-20,0 0-16,0 0-13,0 0 1,0 0-47,0 0-3,0 23 2,0 10 2,0 12 13,0 6-6,0 7 7,0 0-9,3-2-6,9-6 0,3-8 5,7-9-5,-2-6 0,5-4-3,2-5 12,0-3-14,1-5 5,2-3 0,1-7 2,5 0-1,0-10-2,-2-11-72,-5 0-129</inkml:trace>
  <inkml:trace contextRef="#ctx0" brushRef="#br0" timeOffset="699187.9873">8717 10993 13,'0'0'312,"0"0"-233,0 0-75,0 0-4,0 0 6,0 0 9,19 110 49,-14-60-39,-1-3 10,1-1-14,1-7-9,7-3-6,-1-4-3,4-6 1,0-3-4,0-5 4,0-6-8,2-4 4,2-5-18,4-3 12,2 0-23,6-16-21,-1-5-19,-3-2-47,-8 0 2</inkml:trace>
  <inkml:trace contextRef="#ctx0" brushRef="#br0" timeOffset="699472.0128">8601 11235 262,'0'0'46,"0"0"2,0 0 6,105-21 2,-69 10-26,2 3-26,4 0 7,-1 2-11,-2 2-4,-3 1-4,-6 1-57,-5 1-76</inkml:trace>
  <inkml:trace contextRef="#ctx0" brushRef="#br0" timeOffset="699825.2768">9030 10805 176,'0'0'147,"0"0"-147,0 0 0,35 105 32,-16-58 13,2-2 8,-2 0-3,2-5-33,0-2 1,-4-3-4,2-3-7,-4-3 1,0 1-6,-6-2-1,-6-1 9,-3 0 0,0 3-10,-15-1 0,-12-2-5,-3-3-12,-1-4-64,-4-6-74</inkml:trace>
  <inkml:trace contextRef="#ctx0" brushRef="#br0" timeOffset="701067.3696">9424 10999 134,'0'0'116,"0"0"-29,0 0-10,0 0-35,0 0 3,0 0-19,-1 0-14,1-2 10,0 2-21,0 0-1,0 0 0,0 0-17,0 0 16,12 0-3,7 0 4,9 0 16,8 5-16,8-2 0,5 0 0,0-2 2,-3 4-2,-7 1 0,-5 3 0,-10 2-5,-6-3 11,-1 2-9,-6-3 3,-3 1-9,-4-4 6,-2-1 3,-1 2 0,-1-3-16,0 5 14,0 2 2,-1 1 12,-13 5-2,-6 3 3,-4 3-13,-2 4 5,-2-1 12,-2 1-17,-3 2 0,-4 2-6,3 1 18,-1-2-13,6 1 1,6-6-15,7-3 15,5-5-60,7-5-7,4-4 4,0-3-46,9-3-65</inkml:trace>
  <inkml:trace contextRef="#ctx0" brushRef="#br0" timeOffset="702214.2881">10586 11182 204,'0'0'46,"0"0"-41,0 0 8,0 0 1,0 0 27,0 0-25,20 16 8,-7-16 10,2 0 5,3 0 6,0-5-23,1-6-18,-1 0 10,-4-3-10,-1 0-7,-4 1 3,-6-2-22,2 1 15,-5 4-7,0 1-16,0 4 26,0 2-9,0 3 4,0 0 6,0 0-11,0 6 14,0 12-8,0 6 7,0 2-1,4 0 4,2-2 10,1-3-4,1-3-5,1-4 1,4-6-4,-2 0 8,-1-5-10,3-3 4,1 0-1,4-2 22,3-14-21,0-7 5,1-1-7,-5-2-7,-4 3 3,-4 2-2,-3 3 6,-3 7 0,-3 5 7,0 4-7,4 2 39,1 0-39,4 5-6,6 9 6,6 0 1,2 1 16,1 0-11,-1-1 22,-7-1-26,-1 1 7,-6 0-13,-5-1 4,-4 0 0,0 3-7,-13-1-2,-13-5-100,-5-2-202</inkml:trace>
  <inkml:trace contextRef="#ctx0" brushRef="#br0" timeOffset="702437.2892">10819 10880 452,'0'0'29,"0"0"-16,0 0-13,0 0-19,0 0 10,0 0-104,-4-3-35</inkml:trace>
  <inkml:trace contextRef="#ctx0" brushRef="#br0" timeOffset="703814.2807">12328 11058 179,'0'0'43,"0"0"-26,0 0 14,0 0-19,0 0 2,0 0-6,34-70-1,-21 65 1,-1-2 3,-2 6 8,-2 1 9,1 0-21,3 0 10,1 0-17,1 10 1,1 6-7,-2-2 6,2 6 0,-4 3-7,-4 1 1,-1 0 5,-5 1 1,-1-2 0,0-3 12,0-4-12,0-7 0,0-3 7,0-5 0,0-1-7,0 0 12,0 0 5,0 0 34,0-11-17,6-7-32,3-8-1,-1-1-1,8-5-5,-4 2-12,3 3-3,0 3 15,0 7-10,-3 7 15,-3 2-7,-3 7 7,0 1-3,0 0-2,3 8 0,5 6 5,0 4 3,2 2-1,-2 0 10,1-1-6,-3-1-5,-3 0-1,-1 0-2,-2 0-3,-4-1 10,4-1-5,-3-3 8,2-2-8,5-1-12,0-6-52,7-4 0,2 0-113</inkml:trace>
  <inkml:trace contextRef="#ctx0" brushRef="#br0" timeOffset="707113.4592">13108 10999 118,'0'0'63,"0"0"-26,0 0 12,0 0 8,0 0-9,0 0-19,0 0 4,-81-6-33,69 6 0,-4 6 2,2 4 5,-2 1-7,1 4 0,0 0 0,2 3 2,-1 0 1,5 2 1,3-2-4,3 0 3,3 0-9,0-1 6,0-2 0,6-1 11,8 1-2,2-2-2,5-5 30,0 1-30,3-7 13,1-2-16,3 0-3,4 0 16,1-11-2,1-5-11,-3-4 9,-1 1-13,-5-2 0,-8-2-2,-4 2 9,-7 0-16,-4 0 9,-2-1 0,0-1-1,-8 3-11,-6 4-5,-2 2 8,-1 7 9,0 2 4,2 2-3,5 3 2,4 0-2,2 0 0,2 0-2,2 0-8,0 8-8,0-1 14,0 1-7,10-2 10,4 0 3,1-3-2,4-3-1,4 0 3,2 0 0,2 0-5,-2-12 8,-2-1-6,-4-1 14,-9 0-8,-1 1-6,-7-4 0,-2-1 4,0 1 4,0-2-8,-9 1 1,-2 1-8,1 2 12,-2 3-5,3 3 0,3 3 3,1 3 9,1 3-6,4-1-4,0 1 1,0-2-3,0 1-10,0-1-4,4 1-6,10 1 18,5 0 4,4-2 1,2 2 2,2 0 1,-2 0-9,2 0 3,-2 0-1,-3 6-2,-2 9 3,-4 10-8,-5 1 1,-3 6 14,-2 1-5,-2-1 0,3-2-1,-2-5 13,4-1-12,0-3 0,6-3 21,0-1-22,3-5 21,1-3-22,1-4 11,0-2-6,3-3-3,-4 0-2,2 0-4,-6 0-101,-3-2-92</inkml:trace>
  <inkml:trace contextRef="#ctx0" brushRef="#br0" timeOffset="708120.3494">13976 10830 167,'0'0'74,"0"0"-40,0 0 17,0 0-31,0 0-10,0 0-4,40 29 0,-29-8 5,-1 0 2,-2 0-1,-2 2 7,-2-2-8,2-2-4,-3 1 4,0-3-8,0-1-4,-3-3 1,3 1 0,-1-5 11,-2-3-10,1-1 0,-1-5 2,2 0 5,-2 0-5,1 0 14,4-14-10,-1-6 10,8-4-17,0-4 5,0 1-11,-2 3 3,-4 7 3,0 3 0,1 6 6,-1-1 4,-1 2-8,3 4 7,-2 2-3,4 1-4,2 0-2,0 1 0,1 13 1,1 4-3,-4-1 2,-4 2 0,2-2-4,-7-1 11,1-1 0,1-2 1,-3-5-2,1 0 20,1-5-25,2-1 2,-3-2 4,1 0 4,-1 0 1,1-14 12,5-9-15,2-4 0,6 2-9,2-1-8,-1 7 0,-5 5-9,0 5 15,-6 4 2,4 5-9,0 0-1,4 0 9,-1 2 1,3 8 0,-4 3-12,-1 0 8,3 1-1,-2-1 5,1-1 6,0-1-6,-5-1 7,2-1-7,0 0 0,0-1-2,0-2-65,4-5-91,-2-1-110</inkml:trace>
  <inkml:trace contextRef="#ctx0" brushRef="#br0" timeOffset="711052.2864">14907 10882 39,'0'0'171,"0"0"-115,0 0 24,0 0 3,0 0-42,0 0 13,0 0-18,0-23-22,-3 21 19,-3 1-27,-7 1 5,-4 0-20,-7 0 9,-4 3 0,-3 9-9,-4 2-12,1-1 21,6-1-16,1-1 16,9-2-9,8 0 3,4 3 5,6 1-11,0 4-1,0 3 7,0-1 6,7 1 0,8-1-3,1-4 6,4-2-3,2-2 0,-1-5 3,1-3 11,2-3-8,-1 0-2,1 0 8,1-13-5,2-2-8,-5-5 1,-2-2-4,-4-3 4,-7 1 4,-3 2-4,-1 2 3,-3 4 0,0 3-3,-1 7 10,-1 5 11,0 1 24,0 0-45,0 0-5,2 6-9,2 8 4,2 2 10,3 0 2,1-3 1,3-4 6,0-2-9,3-2 0,5-4 3,3-1 10,6 0-17,4-4 4,2-11 0,-3-3 14,-5-2-14,-5-4 0,-5-2 5,-5 0 3,-4-6-11,-6 0 3,-3-2 0,0-2-7,0-1 15,0-2-8,-6 0 0,-1 2 3,-2 2-4,-1 5 1,-1 7-9,0 8 4,4 6-1,-1 8 6,3 1 0,-2 0-11,1 23 10,-1 14-4,2 9 5,4 8-7,1 1 14,0-4-7,0-2 0,12-5-13,2-3 13,2-6-1,0-7 2,5-5-1,0-4 0,4-6 0,-1-6 8,2-4-8,0-3-1,0 0-6,0-3-10,-3-11 14,-4 0 3,-2-3 0,-5-3-9,-5-1 10,-4 0-4,0 2 3,-3 3 0,0 4 3,0 5 4,0 2 7,0 5 30,0 0-38,0 0-6,0 6-15,0 12 1,6 6 12,3 4 2,5-6 0,2-1 10,2-6-9,-3-3-1,2-4 0,2-3 10,0-5-10,2 0 0,-2 0-7,2-14-53,-6-4-107</inkml:trace>
  <inkml:trace contextRef="#ctx0" brushRef="#br0" timeOffset="711286.2891">15601 10627 378,'0'0'89,"0"0"-54,0 0-18,0 0-17,0 0-4,0 0 0,-8-2-97,8 2-162</inkml:trace>
  <inkml:trace contextRef="#ctx0" brushRef="#br0" timeOffset="712754.5032">15895 10833 74,'0'0'94,"0"0"-68,0 0 21,0 0-15,0 0 7,0 0-12,0-15-22,3 11 11,3-1 5,1 2-7,2-1 8,3-1-12,7 1 0,2-1 22,2 5-27,1 0 0,-2 0-5,-1 0 0,-5 14-5,-1 4 5,-6 4-9,-4 5 9,-5 2 1,0 0 11,-5-3-12,-10 1 4,0-6 6,2-5-10,1-6 1,6-2-2,1-5 3,4-1-2,1-2 0,0 0 5,0 0 7,6-7-12,4-2 0,4 7 0,-1 2 10,3 0-12,1 0 2,2 13-7,0 10 7,-3 5 0,-4 5 3,-6 1 4,-4 1-4,-2 0 4,0 0-7,-7 0 4,-5-2 4,-2-5-8,-3-3 1,-1-7 10,1-4-11,3-6 0,3-7-1,4-1 4,1 0-3,0-10 0,4-8 1,2-5 0,0-1 7,8 0-10,8-2 2,8 1-4,7-1 3,5 1 2,6-1 5,3 4-4,-5 0 1,-1 4-3,1 0 0,-1-1 4,0-1-4,1-1 2,-6-2-2,-7 1 3,-9-2 0,-9 2-3,-7-1 0,-2 0-16,0 0 10,-14 4 4,-4 2 2,0 6-3,0 3 14,2 6-11,-2 2 20,3 0-16,-1 17 11,4 7-15,3 8 1,8-1-6,1 1 10,0-2-11,17-5 6,4-2 0,2-5-8,3-6 3,1-5-64,0-7-4,1 0-181</inkml:trace>
  <inkml:trace contextRef="#ctx0" brushRef="#br0" timeOffset="713293.2863">16970 10877 197,'0'0'73,"0"0"-30,-91 0 6,56 12 41,3 6-41,7 3 4,8 0-41,7-1 2,7-2-19,3-2 5,0 0 0,8-5-7,14-1 9,5-6-2,4-3 0,-1-1 15,0 0-11,-7-4-4,-4-8 0,-5-3 13,-3-6-11,-2-3-2,0-6 0,-2-6 17,-2-8-14,-2-7-3,1-5 0,-2-3 6,-1 1-2,-1 2-4,0 8 44,0 12-35,0 11 49,-4 14 3,1 6-3,0 5-17,3 3-41,0 30-17,0 17 9,0 13-7,0 0 15,3-3 0,14-7 4,5-6-12,3-6 15,0-8-7,1-6 0,0-6-31,4-6-8,6-8-41,4-7-29,2 0-14,-5-6-265</inkml:trace>
  <inkml:trace contextRef="#ctx0" brushRef="#br0" timeOffset="714509.2302">18834 10448 167,'0'0'93,"0"0"-20,0 0 1,0 0-15,0 0 3,0 0-21,-33-56-24,23 52 20,1 1-22,-1 0-5,-3 3-2,1 0-6,-7 0-4,-5 3-5,0 14 7,0 1-3,5 4 3,7 2-2,7 0 1,5 0-20,0 0 9,6 0 8,13-1-5,6-2 9,6 2 5,5-2 0,4 2-5,0-3 2,-1 4-2,1 0 0,-4 1 0,-4-1 2,-6 0-2,-9-2 0,-8-1-4,-5-1-1,-4-2 4,0-3-3,-15 0 4,-5-3 6,-5-4-6,-3-2 10,0-5-8,-2-1 1,-1 0-6,1-6-3,3-6-31,8-3-13,5 3-6,7 0-41,2 0-11</inkml:trace>
  <inkml:trace contextRef="#ctx0" brushRef="#br0" timeOffset="715235.3089">19343 10296 244,'0'0'107,"0"0"4,0 0-12,0 0-56,0 0-5,0 0-38,0 27-20,0 21 14,-6 11 12,-2 4 9,1-3-9,4-7 8,3-9-13,0-8-1,1-8 0,16-4 9,5-4-4,1-5-5,5-4 0,3-5-10,1-6 7,-1 0-22,2-5-62,-2-10 6,-6 0-93</inkml:trace>
  <inkml:trace contextRef="#ctx0" brushRef="#br0" timeOffset="715529.2854">19134 10575 318,'0'0'109,"0"0"-109,0 0 6,0 0 22,0 0 2,115-47-19,-69 38 9,3 4-20,2 2 0,-6 3 0,-4 0-11,-10 0-22,-9 0-43,-5 5-89</inkml:trace>
  <inkml:trace contextRef="#ctx0" brushRef="#br0" timeOffset="716687.3106">19973 10552 262,'0'0'58,"0"0"-26,0 0 6,-86-34-8,70 32 19,1 2-36,2 0-7,-3 7-11,0 16 8,0 6-3,-2 2 15,4 2-13,4-3 10,6-4-12,4-4 7,0-2-7,0-3 0,11-5 4,4-3-8,6-7 7,3-2-3,6 0 11,1-11-11,-1-7-9,-6-2-29,-5-1 24,-5 1 0,-7 6 19,-2 3-5,-5 6 17,0 4 31,1 1 9,-1 0-43,2 0-14,4 0-5,3 6-13,5 7 12,0 1 6,2-1 0,-1-1 10,3-3-10,0-2 0,4-3 9,4-4-8,1 0-1,2-3 0,1-12 2,-1-3-2,-7-3 8,-4-2-4,-2-2 19,-7-5-2,-1-5 2,-4-6 4,-1-5-20,-3-4 9,0 0-3,0 1 4,0 10 4,0 7-16,0 9 3,0 11 4,0 6-10,0 5 14,0 1-16,0 0 0,0 1-2,0 21-27,6 15 29,2 11-4,-1 4 5,-1 6-4,2-4 6,-1-4-3,3-7 0,1-6-3,2-8 3,-1-4-1,3-5 1,-1-7-2,0-3 2,3-4 0,4-6 3,1 0-1,4 0-2,5-11 0,0-6-7,-1-1-11,-8-3 15,-8 0 3,-10-2-17,-4-4 12,0 0-10,0 4-7,-10 7-4,4 9 26,-2 7 0,1 0 0,-5 20-5,2 8 0,2 0 4,5-1 1,3-3-6,0-6-3,0-1 11,9-7-2,9 1 0,9-7 14,7-4-14,2 0 0,-2 0-33,-4 0-47,-10-3-70,-4-6-156</inkml:trace>
  <inkml:trace contextRef="#ctx0" brushRef="#br0" timeOffset="717106.3197">20042 10358 220,'0'0'107,"0"0"-101,0 0 46,112 0 8,-61 0 0,3 0-24,2 0-16,-3 0 13,-4 0-33,-7 0 0,-4-2 0,-4 2-13,-4-2-48,-5 2-56,-8 0-145</inkml:trace>
  <inkml:trace contextRef="#ctx0" brushRef="#br0" timeOffset="718175.3146">22049 10709 210,'0'0'7,"0"0"-2,0 0 60,0 0-9,0 0-4,0 0 13,0 0-58,76-8 24,-50-1-30,-6-3-1,-1-4 13,-3 0 2,-4-5-15,-4-2 0,-5-1 5,0-3-18,-3 0 15,0 3-2,0 2 0,0 4 4,-1 4-4,-2 4 0,3 5 15,0 3-17,0 2 2,0 2-9,3 14-2,11 7 7,5 3 4,3-1 0,-1 1-1,0-2 1,-2-1 0,-5-2 3,-2-3-3,-3 0-5,-5-2 2,-2-1-2,-2 2-5,0-1 10,-8 0 6,-7-1-5,-1-5-2,-2-1-52,1-4-17,4-5-80</inkml:trace>
  <inkml:trace contextRef="#ctx0" brushRef="#br0" timeOffset="718419.3011">22679 10707 282,'0'0'205,"0"0"-147,0 0-26,0 0 2,0 0-34,0 0-17,5-2-33,0-1-99,2-1-99</inkml:trace>
  <inkml:trace contextRef="#ctx0" brushRef="#br0" timeOffset="718790.2981">23004 10219 377,'0'0'116,"0"0"-51,0 0 0,0 0-35,0 0-24,0 0-6,0 18-14,0 21 14,-2 16 5,-1 5 4,0 1-17,3-4 8,0-8 0,0-10 7,0-7-7,5-7 0,10-4 0,3-4 2,4-2-6,-1-5 4,4-2-27,2-5 27,0-3-48,3 0-15,0-5 20,-4-6-51,-4-6-95</inkml:trace>
  <inkml:trace contextRef="#ctx0" brushRef="#br0" timeOffset="719103.3151">22800 10463 428,'0'0'51,"0"0"-39,0 0-1,111-32 13,-66 21-4,6 3 1,-2 0-16,-3 2-5,-3 1 0,-5 3 0,-1 0 7,-1 1-7,0-1-23,-2-1-20,-5-1-55,-9 2-24,-9 0-17</inkml:trace>
  <inkml:trace contextRef="#ctx0" brushRef="#br0" timeOffset="719534.3011">23599 10717 529,'0'0'181,"0"0"-169,0 0-12,0 0 18,0 0-1,0 0 32,13-3-46,-13 3-1,0 0-2,0 0-10,0 0-31,0-1-57,-8-3-185</inkml:trace>
  <inkml:trace contextRef="#ctx0" brushRef="#br0" timeOffset="720882.3016">25455 10189 89,'0'0'119,"0"0"-38,0 0-19,0 0 3,0 0-21,0 0 1,-3-5-23,-9 5-9,-7 0-7,-7 14-6,-5 3 0,-9 2 0,-2 2 0,0 2-5,1-1 2,5 1-10,0 0-19,3-1-14,8-4 6,4-2 21,10-8 3,5-2 16,5-2-8,1-3 8,0 1 0,0-1 0,0 0-14,6 5 14,9 2 13,7 1-6,5 3 26,4 5-3,2 1-14,2 3 17,0 1-28,2 2 13,-1 0-10,-1 1-6,-3-1 4,0-3-3,-5 0 4,-1-3-3,-4-3 0,-5-5-8,-3 0-20,-4-6-38,-4-3-9,-6-1-79</inkml:trace>
  <inkml:trace contextRef="#ctx0" brushRef="#br0" timeOffset="721570.288">26030 10013 10,'0'0'222,"0"0"-221,0 0 51,0 0-52,0 0 3,0 0 2,-35 93 26,35-55 3,0 1-20,11-2 12,8 1 28,6 0-45,5-2 3,3-1 0,4-7-6,4-5 10,2-3-10,2-10-5,1-4 11,-1-6 0,-1 0-12,-3-8 4,-5-13 0,-8-4 6,-7-5-3,-8-4 16,-4 0 7,-2 0-30,-5-3 6,-2 0-6,0 0-9,0 3 2,-10 2-48,-2 6-30,-6 10 3,1 6-127</inkml:trace>
  <inkml:trace contextRef="#ctx0" brushRef="#br0" timeOffset="722074.3019">26267 10142 84,'0'0'171,"0"0"-96,0 0-62,0 0 2,0 0-15,0 0-18,1 34 18,-1 2 37,-1 10-23,-7 7 24,-1 3-19,3-2 1,2-5 8,2-6-22,2-7-6,0-5 0,0-4 11,-1 1-11,-2-6 0,0-2 0,-2-2 19,4-4-19,-2-6-30,3 0-24,0-8-80,9 0-60</inkml:trace>
  <inkml:trace contextRef="#ctx0" brushRef="#br0" timeOffset="722847.3037">26764 9912 243,'0'0'123,"0"0"-67,0 0 16,0 0-15,0 0 21,0 0-36,0-15-42,0 27-2,0 20-26,0 14 28,0 13 5,0 4-5,0 1 0,0-3 14,4-2-12,2 1 15,1 2-16,1-7 4,-2-2-5,1-9-1,2-5 1,0-6 0,-1-3 4,-1-6-12,2-4 8,-2-5-32,3-9-65,3-6-108</inkml:trace>
  <inkml:trace contextRef="#ctx0" brushRef="#br0" timeOffset="723836.8725">27253 9962 135,'0'0'169,"0"0"-122,0 0-43,0 0 5,0 0 34,0 0-29,-32 103 19,32-68-31,0-1 18,0-5-20,10-1 5,7-6 3,7-2 12,0-5-8,8-5 20,5-5-32,4-5 15,8 0-15,3 0 1,3-9 5,-2-5-6,-5-1 0,-8-4 0,-8 1-5,-11-3 3,-7-4 1,-6-3 1,-5-3 0,-3 0 1,0-2-1,0 4 0,0 1-14,0 5-2,0 4-49,0 5-38,-8 5-57</inkml:trace>
  <inkml:trace contextRef="#ctx0" brushRef="#br0" timeOffset="724325.9114">27472 10008 249,'0'0'72,"0"0"-55,0 0 46,0 0-11,0 0-4,0 0-48,5-4-9,-4 26-9,1 12 14,-2 5 4,0 7 52,0 3-30,0 2 8,0 0-30,0-1 13,0-4-8,3-7-3,1-4-2,-1-5 0,-3-6-1,0-4-38,0-7 30,3-4-69,3-6-25,6-3-79</inkml:trace>
  <inkml:trace contextRef="#ctx0" brushRef="#br0" timeOffset="724931.2939">28123 10087 402,'0'0'103,"0"0"-53,0 0 1,0 0-40,0 0-11,0 0-9,4 3-7,22 11 3,8 3 21,9-2-8,3 1 13,3-3 0,-4-1-13,-6-1 0,-5-1 0,-8 1 0,-1-2 3,-4 1-3,-4-1 0,-3-1-3,-6 2 0,-2-1-1,0 3-8,-6 1 10,0 2 4,0 3 0,-12 0 3,-10 3 2,-8 0-7,-6 0 0,-3 1 3,-4-1 1,-3 2-4,1-1-2,-1 3-3,5-1-57,10-3-14,9 0-23,11-6-84</inkml:trace>
  <inkml:trace contextRef="#ctx0" brushRef="#br0" timeOffset="725336.3054">29036 10282 38,'0'0'376,"0"0"-310,0 0-34,0 0 36,0 0-17,0 0-22,16-6-9,-3 6-13,6 0 0,0 0 5,0 0-4,-1 0-8,3 0 0,1 0 1,1 0-15,4 0 14,0 0-48,-4 0-19,-4 0-76,-8 0-21</inkml:trace>
  <inkml:trace contextRef="#ctx0" brushRef="#br0" timeOffset="725623.285">28968 10523 231,'0'0'109,"0"0"-86,0 0 38,0 0 0,104-3-11,-72 3-9,6-1-7,-1 0-23,0-1-4,-1 0-10,-3 1 3,-5-1-32,0-1-7,-5-1-61,-2-2-115</inkml:trace>
  <inkml:trace contextRef="#ctx0" brushRef="#br0" timeOffset="726259.3051">29734 9987 392,'0'0'21,"0"0"-11,0 0-9,0 0 4,0 0 1,0 0-6,0 0-1,15 42 1,-4-4 26,0 8 3,0 3 24,-2 2-50,-1 2 8,0-1-11,-2-3 3,2-4-2,0-8-1,0-2 0,-1-3 5,-1-7-1,3-4-8,-1-4-17,-1-8-96,-1-8-134</inkml:trace>
  <inkml:trace contextRef="#ctx0" brushRef="#br0" timeOffset="740011.2972">6045 13410 114,'0'0'47,"0"0"0,0 0-8,0 0-32,0 0 5,0 0-4,0 0 5,79 3 14,-64-3-9,3 2-13,1-2 9,2 0-13,3 0 7,4-6-8,-1-5 3,-3-1-2,-6 2 0,0 0-1,-9 3 0,-3 1 5,-5 1-5,-1-2 0,0 0 9,0-3-5,0 0 0,0 1 4,-4-2 5,-4 1-6,-1-1-7,-4 4 0,1 1 4,-6 3-10,-4 3 6,1 0 0,-9 9-3,0 7-5,0 2 8,-1 1 1,6 0 6,1 1-7,7 3 12,1 3-4,7 3 11,6-2-18,3-1-2,0-4 0,9-1 1,9-1 27,-2-5-17,4-3-1,2-2 4,-1-5-13,3-4 0,3-1-4,1 0 4,6-7 0,-2-8-40,-4-3-146</inkml:trace>
  <inkml:trace contextRef="#ctx0" brushRef="#br0" timeOffset="740272.2803">6549 13510 324,'0'0'33,"0"0"-26,0 0-12,0 0 5,0 0-71,0 0-91</inkml:trace>
  <inkml:trace contextRef="#ctx0" brushRef="#br0" timeOffset="740855.2515">6878 13247 92,'0'0'57,"0"0"-18,0 0-19,0 0 13,0 0-11,-83 7-16,76 3 8,4 1-14,3-1 0,0 4-2,0-5-8,0 0 9,0 0-5,9-5-3,1 1-3,1-3 13,7-2-4,-2 0-18,2 0 21,-3-2 4,0-6-4,-8 5 0,-2 2 7,-2 1-5,4 0 25,-1 7 0,2 16-26,1 7 31,-1 5 7,-3 5 4,-5 2 1,0 2-32,0 0 0,0 1 3,0-2 9,-6 2-2,-7-5-22,-1-2 0,-1-4 5,3-8 6,3-7-11,4-8 0,2-8-25,3-3 25,0 0 0,0-14-1,0-8-12,0-7 11,1 1 2,12-1 1,2 3 3,2 4-8,1 1-31,1 3-73,2 1-36</inkml:trace>
  <inkml:trace contextRef="#ctx0" brushRef="#br0" timeOffset="741087.2288">7304 13539 423,'0'0'101,"0"0"-84,0 0-17,0 0-1,0 0-19,0 0-116,0 0-143</inkml:trace>
  <inkml:trace contextRef="#ctx0" brushRef="#br0" timeOffset="742150.3156">8235 12897 207,'0'0'44,"0"0"-16,0 0 36,0 0-6,-82-25-45,61 29 8,-1 13-4,4 4-6,0 7-11,1 11-1,4 8 1,7 2 0,3 6 6,3-4 6,2-2-6,15-5 4,5-8 5,7-7-14,6-7-1,1-8 0,2-5 2,-2-9 10,6 0 2,-2-5-5,0-16 5,-4-1-8,-6-4-6,-6 1 0,-9-2 1,-9-1 21,-6-1-13,0-5 4,-3-2-7,-17 0-6,-5-2 0,-3 2-11,-7 5-13,1 5 15,-2 8-33,2 6-40,3 11-8,5 1-173</inkml:trace>
  <inkml:trace contextRef="#ctx0" brushRef="#br0" timeOffset="742473.2977">8159 13111 18,'0'0'296,"0"0"-296,0 0-1,0 0 1,88 58 33,-61-38 17,-3-1-14,3 2 15,0-3-38,-2 1-1,0-1-12,-3-2 0,-2 4 10,-5-2-10,-5 2-3,-2-2-4,-2-2-68,-2-1 6,1-3-50,-1-8-107</inkml:trace>
  <inkml:trace contextRef="#ctx0" brushRef="#br0" timeOffset="749260.3461">8878 13165 66,'0'0'110,"0"0"-76,0 0 24,0 0-5,0 0-3,0 0-13,0 0-15,-4-17 27,4 16-23,0 1 5,-2 0 5,2 0-33,0 0 2,-1 0-5,-4 0-7,1 0 6,-1 6 1,1 7 0,4 4-2,0 3 2,0 1-5,0 1 5,0 0 0,4 1-6,5-2 8,0 1-2,-1-6 0,5-1-5,-2-4 5,2-4-4,0-3 4,2-2 4,0-2 2,3 0-6,-1-8 6,0-7-1,0 1-5,-1-3 0,-4 1 2,-3-1-2,0-1 0,-3 1 4,-3 0-9,0 6 7,-3 1-2,0 5 0,0 2-4,0 0 2,0 1 4,-3 0-2,3 2 0,0 0-3,0 0 3,0 0 0,0 4-23,0 10 21,0 4 4,0 0-2,0-2 0,8-2 0,0-3-1,1-1 1,2-3-24,4-3 4,1-4-26,5 0-53,0 0-123</inkml:trace>
  <inkml:trace contextRef="#ctx0" brushRef="#br0" timeOffset="749877.3238">9354 12865 126,'0'0'107,"0"0"-63,0 0-2,0 0 4,0 0-30,0 0 24,-9-2-40,9 2 6,0 11-12,0 13 13,6 8-7,0 4 0,5 3 5,-4 2 4,0-3-1,-1-2-5,-1-5 7,1-5-3,-3-2-7,0-4 0,4-4 0,-4-3-3,-1-2 3,1-2-35,1-4-9,1-5-108,-1 0-22</inkml:trace>
  <inkml:trace contextRef="#ctx0" brushRef="#br0" timeOffset="751108.3286">9423 13113 51,'0'0'23,"0"0"1,0 0 12,0 0-2,0 0 27,0 0-39,76-36-7,-60 51 6,-1 2-8,3 1 7,-4-1-17,0-2-1,-3 0-2,-4-2 1,-2 3-2,-5-1 2,0 3 1,-12 1 30,-6 1-24,-6-1 2,0-4-10,2-4-14,2-4-14,3-5-6,3-2 0,2 0 30,5 0 4,2-8-1,4 1-5,1 2 6,0-1 18,0 2-18,0 1 8,3 1-6,4 1-1,5 1 5,2 0 6,5 0-2,2 0 10,4 0-14,7 0 1,-1-3 11,3-2-14,-2-1-2,-6 0 4,0-1-5,-4-1-1,-1-1 0,-3-1-1,1-3-1,1 0 3,-4-5-1,-1-2 0,-2-1 0,-7-1-4,-1 2 3,-2 2 1,-3 5 4,0 2-4,0 4 28,0 3 9,0 1-25,0 2 23,0 1-6,0 0-27,0 0-2,0 8-18,0 8 17,3 4-11,7 1 17,2-2-9,-1-1 4,2-4 0,1-2-6,0-3 6,1-1 0,3-4 9,0-3-6,3-1-3,1 0 0,2 0 5,-3-7-8,-3-5 3,0-3-24,-5-2 20,-5-4-3,-2-1 2,-3-5 3,1-8 2,1-4 2,-5-8 0,0 0 0,0-1 12,0 8-9,0 5 29,-9 9 2,6 10 3,0 8 22,1 5-18,1 3-3,1 0-40,0 0 0,0 14-18,0 16 8,6 15 10,4 9-1,2 3 2,-3-1 1,0-7-1,0-12 1,5-7-3,0-6 1,0-4-1,7-7-4,-5-2 5,7-7-15,0-2 2,0-2-64,-1 0-42,-4-4-63</inkml:trace>
  <inkml:trace contextRef="#ctx0" brushRef="#br0" timeOffset="751449.3059">9943 13037 228,'0'0'118,"0"0"-109,0 0-9,0 0 74,0 0-3,100-26-33,-65 13 4,1-1-30,2-2 7,-2-1-19,1 1 4,-4-1-15,-3 5-12,-8 0-66,-8 4-47</inkml:trace>
  <inkml:trace contextRef="#ctx0" brushRef="#br0" timeOffset="751709.2889">9799 12846 413,'0'0'54,"0"0"-54,0 0-7,0 0-7,0 0-108,0 0-58</inkml:trace>
  <inkml:trace contextRef="#ctx0" brushRef="#br0" timeOffset="752859.6817">10973 12718 241,'0'0'206,"0"0"-206,0 0-21,0 0 14,0 0-72,0 0-20,31-6-51</inkml:trace>
  <inkml:trace contextRef="#ctx0" brushRef="#br0" timeOffset="785379.0817">11478 13193 132,'0'0'63,"0"0"-53,0 0 39,0 0-21,0 0-3,0 0 6,0 0-24,16-1 7,-13-1-1,0-1-7,2 0 0,1-2-3,3-5 4,2 0-4,2-2-3,-1-1 6,1 0-1,1 0 0,-3-3-5,-1 3 0,-4 1 0,-2 3 2,-2 0 0,-1 1 2,1 2-3,-2-1 3,1 4-4,-1 0 0,0 1 2,0 2 4,0 0-6,0 0 1,0 0-1,0 0 0,0 0-1,0 0-12,0 14 5,0 5 8,0 5 3,2-1-3,5 0 12,-2-1-7,2-2-10,1-3 5,-1-1 0,5-3 8,-3-2-8,4-2 0,-4-3 4,-3-3 2,2-3-6,-1 0 0,2 0 0,2-1 15,3-14-13,0-8 1,2-4-3,-1-3 0,2 3-1,-4 4-5,0 5 5,-4 6-4,-1 6 5,-3 3 0,-1 3 0,5 0-12,1 3 11,4 9-3,7 2 4,-1-1 7,0 1-2,-1-1 2,-2-1-2,-5 0-2,-3-1-3,-5-1 0,-4 3-8,0 3 3,-10 5 5,-16 2-2,-3-4-65,-4-1-115</inkml:trace>
  <inkml:trace contextRef="#ctx0" brushRef="#br0" timeOffset="785681.0588">11628 12861 238,'0'0'87,"0"0"-42,0 0-38,0 0-14,0 0-10,0 0-78,-14-5-53</inkml:trace>
  <inkml:trace contextRef="#ctx0" brushRef="#br0" timeOffset="786971.6056">13532 12921 125,'0'0'89,"0"0"-35,0 0-2,0 0-8,0 0-10,0 0-12,-63-59 5,51 53-1,0 2-19,-3 1-1,1 3-6,-2 0 0,-2 0-6,-1 6 7,-3 6-1,2 4 0,-1 1 4,2-1-10,4 4 6,2 0 0,2 2-3,3 1 3,4-1-1,4 1-1,0-2-6,0 0 3,3-1 5,6-4 0,0 1-2,1-5 6,2-1-4,-1-4 0,4-3-6,0 0 5,1-4 1,-1 0 0,6 0 7,-2-11 0,1-3-7,-1-1 0,-4-3 5,-2-1-5,-2-4 0,-2-1 0,-2 3 5,-4 1-1,-3 8-4,2 5 0,-2 4 8,0 1 30,0 2-2,0 0-28,0 0-4,0 0-4,6 5-5,0 11 1,5 1 4,2 3-3,0-4 3,6 1 0,1-3 1,1 0 0,1-3-2,-1-4-50,-3-4-31,0-3 0,-5 0-85</inkml:trace>
  <inkml:trace contextRef="#ctx0" brushRef="#br0" timeOffset="788553.362">15665 12533 53,'0'0'101,"0"0"-39,0 0 29,0 0-33,0 0 6,0 0-20,0 0-6,0 0 4,0 0-20,0 0-10,-2 0 11,-3-5-23,-3-1 5,-3 0-5,-3-1 1,-1-1 1,-8 2-2,-2-1 0,-2 0 0,-1 1-4,1 1 3,1 2 1,3 3-11,4 0 9,2 0-9,4 1 9,2 8 0,2 5-8,1 1 8,1 1-1,3 4 0,2 1-2,2 0 4,0 1 1,0 1-2,8-5-3,5 0 3,1-1-8,5-2 10,3-2 3,4 1-1,8-4-2,3-1 0,7-1 5,2-2-5,-4 0 0,-5 3 1,-6 1-1,-5 3 0,-9 2 0,-3 1-2,-7 2 0,1 1 1,-7 1 1,-1-3 0,0-1-2,0-2 4,-7-2 4,-8-1 10,-6-4-13,-7-1 6,-2-4-4,-4-2-4,-2 0 4,-2-11-5,1-4-6,6-2-16,4 3-12,3 4 24,3 4-9,5 4-54,-1 2-48,2-2-93</inkml:trace>
  <inkml:trace contextRef="#ctx0" brushRef="#br0" timeOffset="789288.7113">15863 12491 166,'0'0'147,"0"0"-86,0 0-56,0 0 4,0 0-5,0 0-1,115-3 30,-70-5-14,3 0-16,0 1 9,-5 1-7,-9 3-10,-7 1 2,-6 2-24,-5 0-23,-5 0-62,-7 0-64</inkml:trace>
  <inkml:trace contextRef="#ctx0" brushRef="#br0" timeOffset="789580.6926">16054 12495 211,'0'0'75,"0"0"-74,0 0 14,0 86 29,0-55-26,0 0 7,2-5-8,1 2-16,0-3 21,0-2-22,-3 1 3,0-1-1,0-2 4,0 0-10,0-3 4,0-5-20,0-2-33,0-5-119</inkml:trace>
  <inkml:trace contextRef="#ctx0" brushRef="#br0" timeOffset="790240.0434">16508 12489 258,'0'0'72,"0"0"-60,0 0 6,0 0-3,0 0-5,0 0 52,0 80-46,0-48 24,-5 0-31,-1 0-5,2-2 2,-3-1 0,1-4 2,-2 1-8,2-2 8,-3-1-11,3-2 3,3-9 0,2-4-2,1-3 2,0-5-21,0 0-3,0-5 12,0-17 4,9-8-4,-1-4 12,2-4-4,-3-2 9,2-1-5,1-2 0,-2 7 4,1 2-4,-2 5 0,1 6 0,-2 7 19,-2 4 6,1 6 12,-1 0 10,6 2-35,3 2-6,3 2-6,2 0 0,3 10-12,-2 13 10,-4 4 2,1 6 16,-5 2-16,-2-2 14,0 0-12,-2-3-2,1-1 12,1-4-11,1-4 3,-1-1 1,-3-5 2,0-3-14,-1-3 3,0-6-46,-3-3-36,-2 0-57,0-4-23</inkml:trace>
  <inkml:trace contextRef="#ctx0" brushRef="#br0" timeOffset="790483.0256">16520 12674 195,'0'0'114,"0"0"-22,0 0-23,0 0-26,0 0-41,0 0 14,10-15-12,8 14 1,3-1 2,1 0-7,0 2-13,0 0-55,2-3-81</inkml:trace>
  <inkml:trace contextRef="#ctx0" brushRef="#br0" timeOffset="790751.0125">16873 12503 91,'0'0'253,"0"0"-252,0 0-1,0 0 49,0 0-24,91-5 4,-61 2 9,3-1-21,-2 1 2,-1-2-17,-3 2 1,-6 0-3,-2 1-67,-2 2-28,-7 0-48</inkml:trace>
  <inkml:trace contextRef="#ctx0" brushRef="#br0" timeOffset="791036.9927">17090 12486 180,'0'0'137,"0"0"-121,0 0 2,0 0 6,-32 81 24,28-52-15,2-2-20,2-3 11,0-2-19,0-2 2,0-1-3,0 3 1,0-1-5,0 0 0,2 0 2,-1-3-10,1-5-5,1-2-47,0-5-79</inkml:trace>
  <inkml:trace contextRef="#ctx0" brushRef="#br0" timeOffset="791473.347">17452 12463 203,'0'0'176,"0"0"-151,0 0-13,0 0-2,0 0 11,0 0 19,12 86-14,-7-57-26,1-1 27,1-1-27,-1-1 4,0-2 0,-1-1 2,-1-1-6,2-1 0,-3-1 0,-2-2-9,-1 0 2,0-1-16,0-4 16,0 1-45,0-7-13,0-5-75</inkml:trace>
  <inkml:trace contextRef="#ctx0" brushRef="#br0" timeOffset="791800.3274">17491 12467 351,'0'0'70,"0"0"-16,0 0 33,0 0-26,0 0-28,0 0-18,15-46-9,12 39-6,3 2 0,1 4-5,-3 1-4,-2 0 9,-7 0-4,-2 0 2,-3 7-37,-2 1 17,1-2-20,0 0-57,-3-2 2,-2-1-67</inkml:trace>
  <inkml:trace contextRef="#ctx0" brushRef="#br0" timeOffset="792064.588">17466 12627 211,'0'0'115,"0"0"-99,0 0 17,0 0-1,0 0 0,0 0 16,65 0-28,-44 0-7,1 0-13,-5 2 4,1 2-15,-6 4 11,0 2-61,-8 3-34</inkml:trace>
  <inkml:trace contextRef="#ctx0" brushRef="#br0" timeOffset="792311.4511">17454 12936 179,'0'0'138,"0"0"-138,0 0 1,0 0 23,0 0 23,88 0 11,-64 0-35,1 0 12,-1 0-33,-2-3 2,-4 3-4,2-1 5,-1-2-20,-1-2 12,-2-1-87,-2 0-37</inkml:trace>
  <inkml:trace contextRef="#ctx0" brushRef="#br0" timeOffset="793652.3572">18688 12493 75,'0'0'66,"0"0"10,0 0-31,0 0-8,0 0 2,0 0-21,1 0 5,1 0-7,-2 0-2,1 0 1,4 0-15,1 0 0,2 8 11,4 5-10,-1 7 15,4 3-1,0 4-7,3 1 28,-2 0-23,3-1-9,-2-2 3,-2-2-3,-3-4-5,-2-5 1,-2-5 0,-4-5-2,-2-1 4,-2-3-2,1 0 11,2 0-7,3 0 39,1-13 5,2-11-35,2-3 5,1-2-16,-3-2-1,-3 0 2,0 3-2,-1 0-2,-3 8 1,-2 3-7,0 4 5,0 5-4,0 2-18,0 0-21,0 4-60,0 2-43,-7 0-165</inkml:trace>
  <inkml:trace contextRef="#ctx0" brushRef="#br0" timeOffset="794353.9853">19131 12480 325,'0'0'94,"0"0"-60,0 0-5,0 0-29,0 0-7,0 0 6,0 68 2,0-37 2,0-1 12,0-2-12,1-3-3,1-2 4,1-2 2,1-2-12,2 2 6,-4 0-30,-2-1 25,0-4-38,0-3-48,0-6-53</inkml:trace>
  <inkml:trace contextRef="#ctx0" brushRef="#br0" timeOffset="794627.3605">19128 12439 252,'0'0'68,"0"0"-41,0 0-9,0 0-15,0 0 26,92-66-6,-63 55-6,-1 4 4,-3 6-20,-1-1-1,-6 2 0,0 0-10,-8 2-32,-3 8-46,-4 1-112</inkml:trace>
  <inkml:trace contextRef="#ctx0" brushRef="#br0" timeOffset="794876.3478">19116 12597 118,'0'0'188,"0"0"-188,0 0 3,0 0-3,0 0 46,0 0-29,92-7 0,-61 1-8,-1 6-9,-8 0-19,-8 0-90,-12 10-89</inkml:trace>
  <inkml:trace contextRef="#ctx0" brushRef="#br0" timeOffset="795100.1959">19113 12852 55,'0'0'64,"0"0"-52,0 0 46,0 0-14,0 0-3,100-6 3,-67 1-19,1 2-6,-3 2-10,-4 1 9,-3 0-18,-4 0 2,-4 0-5,-4-2-62,-5-2-121</inkml:trace>
  <inkml:trace contextRef="#ctx0" brushRef="#br0" timeOffset="795978.3543">19805 12364 225,'0'0'76,"0"0"-9,0 0-26,0 0 0,0 0 14,-85-42-39,67 42 10,-3 0-22,1 0-4,-5 9 18,0 11-17,-2 7 1,-3 9 8,-1 4 0,1 5-14,5-2 4,8-4 0,9-6-6,8-6 3,0-3 3,19-3-6,9-4 15,8-5-10,8-5 2,3-7 3,4 0-2,-2-1-2,-1-13-89,-9 1-45,-11-1-170</inkml:trace>
  <inkml:trace contextRef="#ctx0" brushRef="#br0" timeOffset="796318.3823">19923 12354 264,'0'0'99,"0"0"-97,0 0-2,91-24 6,-51 16-3,8 1 18,0 0-9,1 1-11,-4 2 7,-7 1 2,-6 2-20,-10-1-2,-7 0-66,-7 1-148</inkml:trace>
  <inkml:trace contextRef="#ctx0" brushRef="#br0" timeOffset="796601.3626">20190 12341 198,'0'0'117,"0"0"-89,0 0 1,-21 101 29,18-69-15,0-3-28,3-2 5,0-2-15,0-1-4,0 1 4,2-2 2,5 0-7,-2 1 0,-2-4-5,-2-2 0,-1-2-20,0-2-27,2-7-55,1-7-189</inkml:trace>
  <inkml:trace contextRef="#ctx0" brushRef="#br0" timeOffset="797096.3339">20603 12325 238,'0'0'47,"0"0"-17,0 0 23,0 0 8,-82 44-58,72-15 20,2 6 4,2 0 5,2 0 1,4-3-15,0-1-7,0-4-4,7-3-4,5-4-3,3-4 0,2-4 3,3-5 12,3-3-11,5-4 6,2 0 16,0-4-22,-2-7-3,-1-6 8,-3-4-7,-3-5 19,-5-4-15,-3-3-4,-5-2-1,-6-2 9,-2 1-10,0-2 0,-12 4 0,-5 5-6,-8 3 12,-3 7-6,-2 5 1,-5 7 6,1 4-14,4 3-23,3 0-58,9 6-9,5 3-90</inkml:trace>
  <inkml:trace contextRef="#ctx0" brushRef="#br0" timeOffset="797827.3679">21132 12338 239,'0'0'118,"0"0"-93,0 0-24,0 0 18,0 0-4,-8 94 30,8-58 12,0-1-34,0-3-3,0-1-1,3-6-10,0-4 4,0-3-5,-1-1-8,-2-2 0,1-3-7,-1-3-2,3-6-83,1-3-102</inkml:trace>
  <inkml:trace contextRef="#ctx0" brushRef="#br0" timeOffset="798350.3556">21100 12301 230,'0'0'98,"0"0"-44,0 0-22,52-86 30,-35 71-29,2 6 5,-4 1-4,3 4-29,1 4 31,-1 0-35,2 0 6,-5 15-14,-2 5-3,-4 2 8,-7 5 0,-2 2-1,-2-1 1,-19 1 2,-1-3 0,-7-5 5,1-3-1,1-3-4,2-6 0,7-3-24,6-4 20,7-2-2,4 0 6,1 0 0,0 0 0,0 0-2,0 0-2,11 0 3,9 8-4,9 5 5,2 3 0,0 4-4,-1-1 9,-2 4-5,-4-1 0,-3 2-8,-1-1-1,-1-2 9,-3 2-31,4-4 27,-4-1-54,2-3 56,-1-4-26,-1-7-146,-2-4-76</inkml:trace>
  <inkml:trace contextRef="#ctx0" brushRef="#br0" timeOffset="800002.1703">22529 12507 201,'0'0'157,"0"0"-133,0 0-16,0 0-3,0 0 4,0 0-9,14 0 3,-2 0 23,3 0 8,3 0-15,-1-1 3,3-6-18,-4-1-2,1-3-2,-2-2-3,-2-3-5,-3 0 5,-5 2 3,-3 2-1,-1 3-17,-1 5 12,0 1-1,0 3-8,0 0 15,0 0 8,0 0-2,-9 8-6,1 9-5,1 3 2,1-1 3,5 1-1,1-2-1,0-1 4,0-4 1,0 1-3,7-2 4,3 0-4,1-3 0,2-2 1,1-1 0,-1-4 0,2-2 4,2 0-5,2 0-11,0-2-3,1-10-10,-2-3-16,1-1 21,-1-2-19,0 1 7,-3 3 24,-4 4 1,-3 4 6,-2 3 28,-1 1-13,1 2 19,4 0-20,0 0 2,4 3 23,-2 8-38,-6 1 1,-2 2-2,-1-1 0,-3 2 10,0-4-9,0-1 6,0-4-4,0-3 2,0-1-7,0-2 2,0 0 0,0 0 20,0 0 0,2-12 20,7-9-40,1-6-10,2 1 3,1 2-24,-2 6 30,1 7 1,-6 6 25,0 0-22,1 5 4,2 0-7,6 0 0,2 0-8,2 7 8,0 1 12,-2 1-11,2 0-1,-2-2 2,2 1 4,-3-1-12,-2 0 4,-4-1-51,1-4-32,-2-2-165</inkml:trace>
  <inkml:trace contextRef="#ctx0" brushRef="#br0" timeOffset="800305.1533">22795 12233 473,'0'0'79,"0"0"-34,0 0-21,0 0-8,0 0-2,0 0-2,-24-12-20,24 12 8,0 0-79,12 0-121,0 0-15</inkml:trace>
  <inkml:trace contextRef="#ctx0" brushRef="#br0" timeOffset="803164.3114">24657 12119 179,'0'0'20,"0"0"33,0 0-9,0 0 2,0 0 26,31-82-52,-17 68 13,2 0 8,1 2-14,2 0 1,2 2-21,4 3 6,4 4-4,2 3-5,3 0-5,1 2 1,-1 16 0,-9 7-9,-4 9 5,-12 2 3,-9 4-5,0 2 11,-14-1-5,-15-2 1,-7-3 5,-3-4 8,3-5-12,7-5-1,4-6-1,8-4 4,3-5-4,4-3 0,4-1 0,4-1-7,2-2 7,0 2 0,0-2-7,0 0-4,6 0 8,15 0 3,7 0 1,10 0 21,8-11-22,-1 4 4,-2-1-4,2 2-17,-9 5-68,-8-2-60,-7 3-183</inkml:trace>
  <inkml:trace contextRef="#ctx0" brushRef="#br0" timeOffset="803479.3236">25343 12220 409,'0'0'17,"0"0"2,0 0-19,0 0 0,103-20 0,-73 14 0,-3 4 0,-5 2-11,-5 0-65,-4 0-83,-4 0-29</inkml:trace>
  <inkml:trace contextRef="#ctx0" brushRef="#br0" timeOffset="803765.3036">25829 12031 343,'0'0'52,"0"0"-52,0 0-3,-3 77 3,-4-45 24,3-1-17,1 0 5,3-5-7,0 2-5,0-3 2,0-1-2,0-3-16,0 1-52,1-4-118</inkml:trace>
  <inkml:trace contextRef="#ctx0" brushRef="#br0" timeOffset="804192.3479">25539 11967 286,'0'0'28,"0"0"-10,0 0 24,0 0-41,0 0 41,86-44-7,-45 44-26,6 10 5,0 14 2,-3 8-12,-2 6 8,-6 1-4,1-1-8,-7-2 0,-5-3-2,-2-2-9,-9 0 11,-8-3-1,-6 1-11,-7-2 24,-21 2-6,-12-4-2,-1-1 10,2-2-4,-2-3-10,3-3 0,-1-2 11,-2-4-11,-2 0-7,2-7-49,5-3-85,5 0-75</inkml:trace>
  <inkml:trace contextRef="#ctx0" brushRef="#br0" timeOffset="805287.3504">26983 12059 186,'0'0'100,"0"0"-42,0 0 19,0 0-23,0 0 13,0 0-3,-8-8-54,8 8 16,0 0-26,0 0-7,0 9 6,0 14-15,0 6 16,0 6 0,0 1 7,0-1-11,0-2 4,0-4 0,3-1 4,2-5-1,-1 0-3,1-2 0,-2-2-70,-3-1 0,0-2 30,0-9-119</inkml:trace>
  <inkml:trace contextRef="#ctx0" brushRef="#br0" timeOffset="805780.1065">26972 12289 258,'0'0'42,"0"0"-37,0 0-5,0 0 0,93-23 6,-63 19-3,2-2 13,-2 0-6,2 1-5,-6 1 1,0-1-5,-7-1-2,-1 1 1,-4-2 0,-3-2 12,0-4-11,0-2 0,-3-5-1,-3-1 9,-1-2-9,-4 1 22,0 0 1,0 3 17,0 4-6,0 0 8,-4 6 5,-1 1-27,3 6 9,0 0 24,2 2-27,-1 0-26,1 9-7,0 16-2,0 10 2,0 4 14,0 0-11,0-3 4,0-1 0,0-5 4,0-1 1,0-5-3,0-3-2,1-3-44,5-3-30,0-3 16,1-2-34,1-3-32,-2-4-153</inkml:trace>
  <inkml:trace contextRef="#ctx0" brushRef="#br0" timeOffset="806485.3897">27577 12041 175,'0'0'180,"0"0"-159,0 0-15,0 0 1,0 0 4,83 1 8,-56-1 9,1 0-10,4 0 20,4 0-33,1 0 0,1 0-5,-6 0-24,-8 0-49,-11 0-76</inkml:trace>
  <inkml:trace contextRef="#ctx0" brushRef="#br0" timeOffset="806768.6131">27715 12084 112,'0'0'101,"0"0"-85,0 0 17,0 0 14,-26 78-10,26-54 2,0 0-15,0 1-6,0-3-13,4 1-1,4-2 0,0-2-4,-2 1 1,-3-2-8,-1 0 7,-2-3-34,0-3-52,0-4-199</inkml:trace>
  <inkml:trace contextRef="#ctx0" brushRef="#br0" timeOffset="807010.5976">27648 12406 199,'0'0'96,"0"0"-96,0 0 0,0 0 0,105-9 0,-69 9 6,1-1 8,1 1-4,-3 0-14,-5 0 4,-8-2-48,-8 1-52</inkml:trace>
  <inkml:trace contextRef="#ctx0" brushRef="#br0" timeOffset="807483.3669">28142 12044 199,'0'0'93,"0"0"-87,0 0-6,0 0 22,-2 96 26,-1-65 0,0 0-35,1-1 5,2-3 3,0-2-14,0-1-3,2-2-4,6-4 3,1-4-5,0 0 2,4-3 0,2-2 0,6-5 18,6-3-17,6-1 0,7 0 4,2-4-5,-3-6-3,-6 2-60,-5-1-56,-4 0-159</inkml:trace>
  <inkml:trace contextRef="#ctx0" brushRef="#br0" timeOffset="807967.371">28614 12028 89,'0'0'42,"0"0"-38,0 0-1,0 0 63,13 91 11,-12-58-30,1-3-4,-1-3-5,1-1-32,-2-4-1,0-2-4,0-2-1,0-1 14,0-6-14,0-1-25,0-6-61,0-4-189</inkml:trace>
  <inkml:trace contextRef="#ctx0" brushRef="#br0" timeOffset="808514.3617">28618 12024 232,'0'0'82,"0"0"-41,0 0 26,12-88-1,-5 75 5,2 3-9,3 2-30,2 0-18,3 4-14,3 3 4,4 1-2,1 0-2,3 7 0,-1 11-1,-2 3-4,-6 3 5,-9 3-24,-10 2-2,0 0 8,-25-1 6,-14-1 5,-4-3 1,-3-4-10,4-4 0,7-2-10,10-7-8,11-4 33,9-3 1,5 0 0,0 0 0,1 0-5,19 0 5,3 0 0,9 0 5,-1 0-5,3 0 2,-1 14-2,-1 1 3,-7 2 2,-4 1-7,-8 0 2,-2-2-4,-4 1-3,-4-2 7,-3-1 0,0-1 34,0-1-30,-6 0 16,-12-1 7,-6-1-16,-5-1 16,-6 0-24,-2-4 2,-1-5-5,0 0-114,5-2-110</inkml:trace>
  <inkml:trace contextRef="#ctx0" brushRef="#br0" timeOffset="809107.3723">29161 11977 344,'0'0'97,"0"0"-16,0 0-50,0 0-21,0 0-10,0 0-7,6 67 7,0-28 14,0 3-5,0-2 28,-2-2-30,1-5 8,-2-3-10,-2-2 0,1-5-7,-1-3 2,1-2 0,1-3-9,-1-2-14,2-3-64,-1-5-1,0-5-90</inkml:trace>
  <inkml:trace contextRef="#ctx0" brushRef="#br0" timeOffset="809406.3605">29239 12010 294,'0'0'62,"0"0"-16,0 0-3,0 0-8,0 0 4,85-60-34,-60 54-2,2 1 4,0 4-7,2 1 0,3 0 0,-5 0-20,-3 0-5,-6 1-32,-6 7-58,-4 1-29</inkml:trace>
  <inkml:trace contextRef="#ctx0" brushRef="#br0" timeOffset="809675.5144">29243 12137 231,'0'0'94,"0"0"-88,0 0 41,0 0-16,0 0 2,0 0-33,81 13 12,-53-5-13,3 1 1,-4 3-11,-8 1-39,-11 2-101</inkml:trace>
  <inkml:trace contextRef="#ctx0" brushRef="#br0" timeOffset="809972.4987">29169 12408 119,'0'0'66,"0"0"4,0 0 26,0 0-49,105 0-22,-72 0 7,1 0-27,-1 0 3,3 0-8,-1 0-22,-1 0 2,-3 0-68,-2-5-47</inkml:trace>
  <inkml:trace contextRef="#ctx0" brushRef="#br0" timeOffset="810239.0239">29730 12028 258,'0'0'110,"0"0"-110,0 0-3,0 0 3,0 0 20,7 91 5,-7-57 11,0 1 13,0-2-37,0-4 25,0-4-36,0-2 0,0-1 11,0-4-8,0-1-4,0-3 0,0-5-24,0-4-33,0-5-52,0 0-90</inkml:trace>
  <inkml:trace contextRef="#ctx0" brushRef="#br0" timeOffset="810723.3923">29750 12016 296,'0'0'104,"0"0"-75,38-96 12,-13 72 15,2 6-55,1 8 33,0 3-22,1 6-12,-2 1 8,-3 0-8,-2 9 0,-3 9-1,-4 3-24,-7 4 22,-8 6-14,0 0 17,-20 2 7,-17 1-7,-8-5-6,-3-3-24,5-6-30,9-7 36,10-3 2,11-5-8,7-2 30,6-1-31,0-1 28,0 3-27,6 2 18,9 2 12,6 5 37,2 2-6,3 1 8,-4 2-34,4 0-1,-4 0 16,2 0-13,-2 0 42,2-1-37,0 1-11,-2-1 13,-1-1-9,-1-1-5,-3-3 0,-2 0 4,-2-3-15,-3-1 6,-4-4-41,-2-1-20,-2-3-139</inkml:trace>
  <inkml:trace contextRef="#ctx0" brushRef="#br0" timeOffset="811287.649">30354 11920 351,'0'0'77,"0"0"-69,0 0 25,0 0 3,0 0-21,102-7 50,-62 7-39,2 0 13,3 0-16,-5 0-17,2 0-7,-3 0 1,-8 0-9,-7 0-1,-12 2-101,-12 3-62,0 0-165</inkml:trace>
  <inkml:trace contextRef="#ctx0" brushRef="#br0" timeOffset="811574.6306">30529 11985 151,'0'0'46,"0"0"-5,-12 80-12,9-44 17,0-2-23,3 4 9,0-4-13,0 0-17,0-1 9,0-2-4,0 0 25,0-5-6,2 0-25,2-3 3,4-5-4,-1-3-2,5-5-50,-3-7-103</inkml:trace>
  <inkml:trace contextRef="#ctx0" brushRef="#br0" timeOffset="812627.3712">31751 11989 223,'0'0'76,"0"0"-25,0 0-17,0 0-17,0 0 21,0 0-29,-67-51 13,43 49-22,2 2 10,-1 0-18,2 0 8,2 11 0,1 4-9,0 5 12,3 3-3,5 0 0,4 4-8,6-2 4,0 0-10,1 0 14,19 2 3,1-1 0,7 0-3,4 1 0,0 1 19,2 2-29,-2 1 10,-7-1 0,-2-2 12,-4 0-9,-4-4 6,-3-2-9,-8-1-5,-4-3-1,0-2 3,-4-4 3,-17-2 14,-7-4-13,-5-3 17,-3-3-18,-2 0-2,0 0-24,-1-13-49,3-4-102</inkml:trace>
  <inkml:trace contextRef="#ctx0" brushRef="#br0" timeOffset="813205.3656">32129 12068 29,'0'0'263,"0"0"-189,0 0-49,0 0 36,0 0-6,0 0-55,-24 46 1,15-11 36,0 4-27,3 0 5,3 0-8,-1-1-4,2-5-3,1-4 5,-1-2-8,2-5 3,0 1-22,-1-4 13,-1-6-43,2-6-37,0-7-110</inkml:trace>
  <inkml:trace contextRef="#ctx0" brushRef="#br0" timeOffset="813506.3536">32102 12028 141,'0'0'138,"0"0"-98,50-79-6,-30 61 36,-1 5-45,2 5 20,0 3-19,-1 5-25,-1 0 3,-3 0-4,-1 10-11,-4 11 9,-4 5-22,-7 6 24,0 1-2,-7 0 5,-13-3 9,-4-1-9,-1-4 0,1-2-6,-3-2-14,3-2-71,2-5-40,4-7-128</inkml:trace>
  <inkml:trace contextRef="#ctx0" brushRef="#br0" timeOffset="814142.3749">32472 12083 381,'0'0'125,"0"0"-109,0 0-16,0 0-23,0 0 23,0 0 2,-21 106 15,9-67 7,1-1-18,-1-5 5,2-2-4,0-4-3,0-4-4,-3-2 0,3 1 0,1-7-8,2-4 4,4-6-18,3-3 2,0-2-36,0 0 44,4-14-3,9-10-10,4-4 24,1-5-5,1-5 6,-3-4-6,2 0 11,-3-1-9,1 4 4,-2 3 0,-1 3 24,-4 1-8,0 6 14,-1 5 26,2 7-29,-4 7 18,-1 3-38,-1 4-5,4 2-4,0 22-24,3 12 26,-2 8 5,-2 4 3,-1-1-6,-3-4-2,5-3 2,0-3 5,0-7-7,0-3 0,-4-6 7,-1-3-2,-3-4-10,2-4-6,-2-2-78,0-7-29,-5-1-133</inkml:trace>
  <inkml:trace contextRef="#ctx0" brushRef="#br0" timeOffset="814454.3609">32530 12313 205,'0'0'33,"0"0"-26,0 0-7,83-17 0,-63 16-16,-2 1-9,0 0-84</inkml:trace>
  <inkml:trace contextRef="#ctx0" brushRef="#br0" timeOffset="814754.3441">32918 12080 62,'0'0'49,"0"0"7,0 0 8,0 0-20,-81 77-14,65-38-10,1 0 40,4 0-15,5-5-10,6-4-4,0-1-29,0-6 6,8-4-3,6 0 3,0-6 1,7-1-3,5-8 2,4-4-5,1 0-3,-3 0-58,-6-3-77,-4-7-1,-7-1 0</inkml:trace>
  <inkml:trace contextRef="#ctx0" brushRef="#br0" timeOffset="815008.4353">33106 12108 268,'0'0'7,"0"0"4,-6 88 12,0-51 34,0-2 1,3-4-45,2-2 17,-3-3-16,3-2-14,1-2 11,0-1-8,-2-1 3,2-4 5,-3-2-4,-1-4-5,2-2-2,-1-4-25,0-2-45,3-2-79,0-4-62</inkml:trace>
  <inkml:trace contextRef="#ctx0" brushRef="#br0" timeOffset="815269.421">33175 12009 319,'0'0'113,"0"0"-95,0 0 35,0 0-9,0 0-17,83-17-13,-47 16-3,-6-1-11,-1 2 0,-2 0 4,-6 0-5,-1 0 1,-4 0-12,-3 3-10,1 5-58,-10-1-32,-4 1-85</inkml:trace>
  <inkml:trace contextRef="#ctx0" brushRef="#br0" timeOffset="815530.4052">33121 12266 385,'0'0'122,"0"0"-120,0 0 28,0 0-8,85 0 6,-51 0-28,3-3 0,-4 2-1,-7 1-11,-9 0-32,-9 0-62,-5 0-119</inkml:trace>
  <inkml:trace contextRef="#ctx0" brushRef="#br0" timeOffset="815809.3863">33088 12503 355,'0'0'68,"0"0"-24,0 0 49,0 0-63,0 0 16,100 3-37,-66 0 2,2 0-2,4-2 0,-5 2-18,-1-3-10,0 0-74,-8 0-5,-4 0-91</inkml:trace>
  <inkml:trace contextRef="#ctx0" brushRef="#br0" timeOffset="831277.39">8381 14059 119,'0'0'112,"0"0"-37,0 0-25,0 0 10,0 0-36,0 0 22,0 0-29,0 0-1,0 0 12,8-2-26,-1 2-4,-1 11-6,3 15 8,2 8 19,2 10 3,-1 9-12,0 1 8,1 0-6,-2 1-12,5 1 0,-4-4 3,0-3 18,-3-5-21,0-8 1,0-3 9,-2-6-10,-2-4 0,-2-5-2,0-5-13,0-5-31,0-7-85,1-1-94</inkml:trace>
  <inkml:trace contextRef="#ctx0" brushRef="#br0" timeOffset="833801.3968">8899 14068 212,'0'0'83,"0"0"-39,0 0 9,0 0 14,0 0-37,0 0 7,0 0-9,0-5-28,0 5 7,0 11 0,-3 14-5,-3 9 3,3 6 2,3 2-14,0 1 7,3-3 0,12-2 5,7-5-3,4-6 4,3-4-6,7-7-3,3-6 3,2-5 11,6-5-5,4 0 26,-2-16-11,3-7-13,-5-3 7,-7-2-12,-10-2-3,-6-2 0,-8-1 1,-4-3 7,-2-3-8,-7-3 0,-3 0 0,0 1-32,0 6-1,-10 4 10,-5 8-43,1 8-7,-3 4-47,-4 10-78</inkml:trace>
  <inkml:trace contextRef="#ctx0" brushRef="#br0" timeOffset="834237.3879">9133 14104 296,'0'0'79,"0"0"-78,0 0-1,0 0 0,3 79 24,-1-36-1,-1 3 21,-1 2-26,2-5-17,-1-1 22,1-2-21,-1 1-2,-1 0 7,0-3-1,0-3-8,0-1 2,0-4 0,0-3-4,0-6-6,0-4-36,3-8-32,2-8-120</inkml:trace>
  <inkml:trace contextRef="#ctx0" brushRef="#br0" timeOffset="834872.3835">9625 14098 403,'0'0'60,"0"0"-10,0 0-24,0 0 1,0 0-27,0 0-17,8 3 15,7 12 2,6 0 4,3 0 18,5-5-19,6 0 9,5-4-12,1 0 0,2-1 12,-3-2-11,-4 2-1,-6 0 3,-11 1-3,-5 0-12,-4 0-3,-7 2 1,0-2 11,0 4 2,-3 1 1,0 2-3,0 5 3,-2 5 0,-15 4 13,-5 2-9,-4 2 18,-6 1-15,-2 1-3,-6-2 0,4 1-1,-1-3-3,4-4 0,3-4-39,12-7-7,6-8-111</inkml:trace>
  <inkml:trace contextRef="#ctx0" brushRef="#br0" timeOffset="835419.4118">10570 14324 339,'0'0'65,"0"0"-62,0 0 11,0 0-13,0 0 3,100-29 18,-52 19-16,4 1 3,-1 0-9,-7 6-13,-12 3-15,-17 0-157</inkml:trace>
  <inkml:trace contextRef="#ctx0" brushRef="#br0" timeOffset="835708.2714">10660 14494 250,'0'0'17,"0"0"-13,0 0 48,0 0 3,0 0-4,113 2 5,-76-13-50,1 1-1,-6 2 0,-3 0-5,-2 5-23,-5 1-53,-4-2-84</inkml:trace>
  <inkml:trace contextRef="#ctx0" brushRef="#br0" timeOffset="836891.3952">12123 13979 237,'0'0'99,"0"0"-39,0 0 31,0 0-20,0 0-55,0 0-16,0 50 0,-3-2 14,-12 5 34,-4 0-45,-1-3 24,-5-4-27,-3-4 14,-2-4-10,-6-2-2,-1-4 0,-3-1 3,2-6 2,5-7-12,8-8 5,5-9-38,6-1 37,0-5-11,-2-13-5,2-6 15,1-3-47,1 0 40,7 0 1,4 2-30,1-3 23,0 4 7,6 2 8,9 2-5,4 4 11,5 3-6,4 7 0,7 5 10,2 1-10,-1 6 3,-3 13-2,-2 9 7,-2 2-1,-1 0-7,-3-3 0,0-1 7,2-5-7,-4-2 0,2-4-4,-4 0-3,3-4-75,-6-7-41,0-4 41</inkml:trace>
  <inkml:trace contextRef="#ctx0" brushRef="#br0" timeOffset="838490.4169">12353 13802 203,'0'0'83,"0"0"-17,0 0-14,0 0 25,0 0-43,0 0-22,6-11-12,1 20-20,2 15 15,0 11 5,0 8 7,1 9 43,-5 3-47,4 3 11,-3-1-7,1-5 7,-2-5-16,1-5 2,-2-4 0,-1-7-10,0-2-5,-1-4-23,-2 0 7,6-6 8,-3-4 14,3-6-85,1-6-29,2-3-129</inkml:trace>
  <inkml:trace contextRef="#ctx0" brushRef="#br0" timeOffset="839038.4248">12689 14035 214,'0'0'85,"0"0"-82,0 0 7,0 0 31,-23 116-7,23-74 14,0-3-35,6-4-2,11-8-3,2-6 0,0-6-8,2-4 0,-2-7 3,-3-4 6,1 0 4,1-9 36,3-12-15,0-6-21,-4-3-2,-7-2-11,-4 0 3,-6-2 19,0 2-22,-10 2-3,-12 2-4,-1 5-15,-3 3-1,4 7-25,4 5-23,2 5-13,5 3-111</inkml:trace>
  <inkml:trace contextRef="#ctx0" brushRef="#br0" timeOffset="839485.3955">13008 13883 232,'0'0'99,"0"0"-96,0 0 1,0 0-4,0 0 0,0 0 12,52 21 20,-27-6-6,2-1-1,3-1-23,1-1 15,2-1-8,0-1-1,0-1 2,0 2-7,-5-4-2,-3 4-2,-5-1 7,-2 1-12,-8 3 5,-3 1-11,-7 1 9,0 5 6,-5 2 2,-16 2 15,-11 4-12,-5 1 11,-3 0-13,-4-2-4,0 1 5,7-3-7,4-4-23,6-2-35,6-6-121</inkml:trace>
  <inkml:trace contextRef="#ctx0" brushRef="#br0" timeOffset="840065.3913">13958 13951 313,'0'0'44,"0"0"-36,0 0-8,0 0 10,81 7 21,-44-7 18,5 0-2,4 0-14,1-9-14,-3 3-12,-5 0-7,-5 3 0,-7 3-32,-6 0-50,-11 0-109</inkml:trace>
  <inkml:trace contextRef="#ctx0" brushRef="#br0" timeOffset="840393.3645">14204 13853 95,'0'0'254,"0"0"-203,0 0-35,0 0 2,0 0-18,0 0 0,-3 54 0,3-20 22,0 1-16,0 1 24,0-4-29,0-3-1,0-4 12,0-1-12,0-1 0,5-3-36,-2-6-69,3-5-143</inkml:trace>
  <inkml:trace contextRef="#ctx0" brushRef="#br0" timeOffset="840825.3398">14761 13784 134,'0'0'199,"0"0"-187,0 0-8,-6 88 51,4-53-13,1-1-15,1 1 16,0 3-40,-3-2 10,-3 0 4,-4 2 13,1-2 5,-2-2-34,2 0 6,3-3-2,2-2-5,2-4 0,1-5-2,-1-5-2,1-3 0,1-6-17,0 0-24,0-6 21,0 0-22,0-2-8,0-14-71,0-7-49</inkml:trace>
  <inkml:trace contextRef="#ctx0" brushRef="#br0" timeOffset="841425.3444">14689 13952 20,'0'0'62,"0"0"-25,-1-96 3,1 68 34,0 6-24,0 5-21,0 6 62,1 3-48,2 1 23,-1-1-8,2 2-43,5-1 24,0-1-39,8-1 4,2 1 4,6 2-2,0 0-6,0 2 0,0 4 0,-3 0-10,0 0 10,-2 4 0,-4 5-7,-2 2 3,-1 2 1,-7-1-4,-6 3-35,0 1 21,-6-1 8,-18 1 10,-4 0-2,-2 1-11,0-2-8,4-1 18,4-2-26,5-4 30,8-5-3,4-3 5,5 0-12,0 0-8,0 0-26,14 0 19,3 0 27,5 0 10,0 7-10,3 5 2,0 3 4,0 3 4,-3 3-10,-3-1 6,-5-2 6,-5 0-12,-2-3 0,-7-2 5,0 1 30,0 1-34,-13-2 44,-7 1 11,-7-2-49,-1-4 21,1-3-22,-1-3-6,-2-2 1,2 0-1,-1-7-54,7-9-90,4 0-183</inkml:trace>
  <inkml:trace contextRef="#ctx0" brushRef="#br0" timeOffset="842314.402">15285 13735 323,'0'0'61,"0"0"-12,0 0-14,0 0 4,0 0 31,0 0-47,1-4-6,1 4-17,2 9-25,2 9 22,0 9 3,0 6 0,-2 9 25,-2 6-25,1 3 23,1 1-17,-1-6-4,2-5 12,2-2-14,-1-3 0,3-2 6,-3-5-5,-2 0-2,-2-2-6,-2-3-19,0-4 7,0-5-46,0-4-46,0-9-50</inkml:trace>
  <inkml:trace contextRef="#ctx0" brushRef="#br0" timeOffset="842777.5404">15623 13818 338,'0'0'50,"0"0"-29,0 0 11,0 0-20,0 0-11,0 0 26,5 102-13,2-60 50,-3-4-37,0-3-23,-1-7 17,0-2-12,1-5-8,-1-1-1,0-4 1,0-1-3,0-3-58,1-6-90,2-6-222</inkml:trace>
  <inkml:trace contextRef="#ctx0" brushRef="#br0" timeOffset="843282.5092">15911 13747 288,'0'0'69,"0"0"-47,0 0 5,0 0-27,0 0 1,0 0 15,63 18 2,-28-7-5,3 1 7,-1 0-18,-1 0 25,1 0-21,-3 0 4,2 2-10,0-4 10,-3 1-12,-3-1 2,-6-2 0,-8 0-3,-6-1 1,-5 2-12,-5 3 11,0 2-14,0 5 16,-9 2 2,-9 0 0,-4 0 18,1 0 2,-3 0-12,0 2-6,-1 1 9,-3 1-12,-4 5 0,-2-1 0,-3 2-13,-1 2 8,2-2-63,6 0-7,7-8-79</inkml:trace>
  <inkml:trace contextRef="#ctx0" brushRef="#br0" timeOffset="845645.4608">17372 14003 84,'0'0'142,"0"0"-133,0 0-1,0 0 43,0 0-5,0 0-2,0 0-33,4 0-5,-1 0-6,2 0 7,2 2-7,1-2 0,4 0 0,4 0 16,1-4-10,0-4 0,2-3-6,-2-1 7,-2 0-8,-3 0 1,-6 2-3,-3 0 3,-3 4 0,0 2 3,0 3 0,0 1-3,0 0-8,0 0 7,0 0-6,0 0 5,0 8-1,0 10 3,0 5 11,0 1-6,0-1 2,2-2-7,6-3 2,3-1 2,-1-4-3,0-4 1,0 0 1,0-6 4,2-3-7,0 0 0,0 0 0,3-9 10,-2-8-10,1-1 0,-1-1 4,0-1-4,1 3-8,-1 6 4,-4 1 4,-3 5 0,-1 3 0,1 2 0,1 0-1,5 0 3,2 6-1,0 3 4,0 3 1,-2-1 19,-3 1-24,-5 0 3,-1 2 5,-3 2-9,0 4 0,-21 5-2,-12 5-43,-4-4-58,0-5-218</inkml:trace>
  <inkml:trace contextRef="#ctx0" brushRef="#br0" timeOffset="845980.4371">17627 13719 349,'0'0'59,"0"0"-32,0 0-22,0 0 0,0 0-10,0 0 4,-11-15-61,11 15-102</inkml:trace>
  <inkml:trace contextRef="#ctx0" brushRef="#br0" timeOffset="846800.4046">18646 13859 116,'0'0'39,"0"0"19,0 0-22,0 0 13,0 0-7,0 0-14,64-21 8,-52 28-20,0 10-4,3 1 14,-3 1-24,1 2 12,-4 2-14,2-2 12,-5 2-17,-1-2 5,-3-3 0,-2 1-2,0-4 6,0-1-4,0-2 0,-3-4 15,-1-6-5,4-2-5,0 0-3,0 0 34,0-11-36,0-7-6,0-8 3,0-3-13,10-1 16,2 2-19,1 2 12,1 5 2,-4 4-1,2 5 6,-4 3-1,-2 5 6,1 1-5,5 3 2,3 0 2,3 0 9,-2 12-13,2 3 0,-4 3-5,-3 1 11,0 4-6,-2 0 6,0-1 1,-3-1 3,0 0-10,-2-5 0,2-1-2,1-4 14,0-3-32,-1 0-1,1-6-58,2-2-28,-3 0-108</inkml:trace>
  <inkml:trace contextRef="#ctx0" brushRef="#br0" timeOffset="848435.6099">19340 13899 195,'0'0'66,"0"0"-21,0 0-9,0 0 11,0 0-10,0 0-3,-8-22 8,2 22-36,-1 0 18,-1 0-24,-5 0 0,-4 7-4,2 7 8,1 3-4,3 1 0,5 1-4,2 2 2,4 2-9,0 2 11,0 1 6,12-3-5,0-2-1,5-6 0,3-2-1,8-5 1,5-5 3,4-3 2,-1 0 10,-3-6-10,-6-8 0,-8 2 1,-4-1-4,-7-2 2,-2-3-4,-6-2 8,0-3-9,0 1 1,-6-1 0,-10 2-1,-3 3 6,0 3-7,-1 4 2,3 4 0,1 4-9,5 0 9,6 1 0,1 2 1,2 0-1,2 0-1,0 5-5,0 4 6,0-2-11,3 0 16,9-3-5,5-1 1,3-3 7,0 0-5,2 0-3,0-3 0,0-9 3,-3 0 4,-5-2-7,-3-1 3,-3-2 10,-5-2-18,-3-2 5,0 0-2,0 4 2,-11 2 0,-2 5 1,-2 1-4,0 3 8,5 0-5,1 3 0,4 0 1,2 1 13,3 0-14,0 2 0,0-1-1,0 1-18,9-1 4,9-1 10,8-2 9,0-1-4,3 2 0,-4 1 1,0 2-2,-2 0 4,-2 5-3,-2 10 0,-4 5 6,-3 6 4,-6 5 1,-3 2 2,0 2 4,0-2-10,6-5-13,6-4 6,3-3 0,4-6 9,2-1-9,1-7 0,3-2 11,4-5-4,-1 0-7,2 0 0,-2-3-30,-6-3-20,-5 2-30,-7-1-92</inkml:trace>
  <inkml:trace contextRef="#ctx0" brushRef="#br0" timeOffset="849721.4084">20172 13774 187,'0'0'69,"0"0"17,0 0-18,0 0 13,0 0-28,0 0-37,16-28 7,-7 22-9,0 0-12,-1 3 21,1 3-22,0 0-1,-2 0 0,6 9-7,-2 9 6,1 6-1,0 0 2,-3 2 0,-3-4 2,0 0-2,1-4 3,-5-4 2,-2 1-7,0-2 2,0 0-5,0-4 2,0-2 4,0 0-1,0-6 7,0 1-4,0-2-3,0 0 0,0-2 7,0-14-16,6-7 8,1 2-3,5-2 0,-1 4-14,1 2 17,1 5-10,-1 3 10,-1 4-4,-3 2 5,1 3 0,-1 0-3,2 0-2,-1 13 4,-3 0-8,0 2 8,-3 0-8,-1-1 11,-1-2-2,-1-4 0,0-1-3,0-1-1,0-1 1,0 1 1,-4-2 2,-2 2 1,0-3 0,3-1 4,1-2-2,2 0-6,0-11-43,0-10-32,0-4 20,12-6-31,6 1 9,-1 8 69,-3 5 11,-3 6 21,-2 6 18,1 3-19,1 2 12,5 0-11,0 2 2,2 13-8,-1 4-7,-1 4-5,-4 1-3,4 0 0,-4 0 0,3 0 2,-1-3 7,-4-1-9,4-5-14,-1-6-53,-1-5-142</inkml:trace>
  <inkml:trace contextRef="#ctx0" brushRef="#br0" timeOffset="851182.3994">20978 13825 104,'0'0'131,"0"0"-114,0 0-11,0 0 32,0 0 42,0 0-37,18-40 18,-18 36-17,-4 1-33,-7-1 14,-4 4-20,-3 0-5,-2 0 15,-3 7-10,0 8-5,0 6 0,1 1-10,6 4 2,4-1 8,5 1 0,4-3-7,3-3 3,0-3 4,0-2 0,0-5-4,5-3 4,9-6 0,8-1 1,5 0 31,3-10-28,-1-6-8,-4-2 2,-4 2-20,-9 3 10,-5 0 12,-4 5 0,-3 1 10,2 4-7,-1 0-3,1 3 0,2 0-24,-1 0 21,2 0-11,2 10 14,2-4 13,3-2-5,1-1-8,5-3 0,3 0 6,3 0-8,2-7 2,0-7 0,3-3 2,1-1-2,-2-3-26,-1-2 19,-2-3-17,-8-5 14,-3 0 1,-6-7 9,-5 1-3,-3-2 3,0-2 0,0 2-1,-5 3 7,-5 4 18,-2 5 3,0 9-1,0 3 23,2 7-47,2 5 24,4 3-26,-4 0 0,1 19-6,-1 19-2,4 11 8,2 5 8,2 1-6,0-2-2,6-6 0,9-6 10,-3-9-14,3-3 4,0-6 0,0-7 0,4-2 6,2-7-6,6-2 1,0-5 7,4 0-8,-1-9 0,0-9-15,-3-2 3,-3-2-46,-7 1 20,-6-1 8,-7 6 4,-4 4 26,0 6 13,0 1 37,0 4 30,0 1-46,0 0-20,0 0-14,0 0-26,0 12 26,0 5-3,0-1 6,0 1-11,7-4 20,3 1-12,0-5 0,1-2-32,-1-4-58,-1-3-64</inkml:trace>
  <inkml:trace contextRef="#ctx0" brushRef="#br0" timeOffset="851468.381">21528 13565 357,'0'0'65,"0"0"-45,0 0-20,0 0-5,0 0-3,0 0-101,-3 0-170</inkml:trace>
  <inkml:trace contextRef="#ctx0" brushRef="#br0" timeOffset="852886.4035">21825 13734 175,'0'0'113,"0"0"-64,0 0 15,0 0-9,0 0-8,0 0 11,0-6-29,0 4 4,0 1 2,0-3-27,5-3-1,8 0-7,11-2-4,4 2 2,7 2 2,-2 2 0,-5 3-3,-4 0 9,-8 0-12,-1 0 6,-4 7-9,-5 5 0,-2 2 9,-4 1-3,0 1-1,-3 4-27,-12-1 16,-6-1-5,-6-2-13,-1-3 25,1-4 2,3-1 6,5-2-8,8-3 14,5-2-11,5-1 5,1 0-3,0 0-5,0 0 1,18 0 7,7 0 0,5 0 5,-2 0-6,-2 3 1,-7 10 0,-1 5-5,-6 7 5,-2 7 0,-10 4-1,0 1 2,0-1 17,-13-1-18,-1-3 7,-3-5 0,-2-3-5,-3-3-1,-1-3 10,-3-3-9,3-3-1,6-6-1,3-5-13,7-1 13,6 0 2,1-4 1,0-8-6,1-6 4,17-2-6,7-4-11,9-1 7,7-2 9,3-3 0,1-2 0,1-3-1,-1 1-1,-3-1-1,0 3 3,-5 1 0,-3 2 0,-2 4 0,-8 1 0,-11 2 0,-4 4 6,-9 4-12,0 1 1,0 3 5,-12 1 0,-3 3 4,-6 1 16,-1 4-13,1 1 6,0 0-15,5 10 2,7 8-8,7 3 1,2 2 8,3-1-1,20-2 2,5-2 5,3-4-7,2 0 0,0-4-16,1-2-48,-1-5-144</inkml:trace>
  <inkml:trace contextRef="#ctx0" brushRef="#br0" timeOffset="853425.3975">22710 13781 276,'0'0'127,"0"0"-109,0 0 4,0 0-13,0 0-9,-81 31 30,67-10-11,3 3-9,3-3 15,4 0-25,4-4-2,0-4 0,0-2 1,6-4-4,8-3 10,5-4-5,3 0 0,1-4-6,0-9-10,-5-2 12,-3-3 4,-6-3-5,0-3 5,-3-4 0,-4-4 1,1-3 0,-2-4-1,-1 0 10,0 3 2,0 1 13,0 3-14,-9 5 14,-1 2 24,1 7-30,3 5 21,1 6-4,2 6-15,3 1 16,0 0-37,-1 8-12,1 23 1,0 11 4,0 9 6,0 1 1,4 0-3,7-7-1,0-6 4,2-6 0,-1-6 7,1-1-7,-1-6-6,1-4-49,-1-7-22,0-6-45,3-3-100</inkml:trace>
  <inkml:trace contextRef="#ctx0" brushRef="#br0" timeOffset="854625.4122">24004 13704 325,'0'0'54,"0"0"-52,0 0 40,0 0 13,0 0-17,0 0 31,-35-46-58,19 46-10,-7 0-1,0 12 2,-3 7-2,8 3 0,2 1 3,4-2-3,6-2 2,1-2-2,4-2 0,1-3-2,0-5-4,7 0 5,7-3 1,5-4 14,3 0-14,4 0 1,1-3-7,-3-7-39,-1-1 10,-4 1 7,-5-3-2,0 2-2,-5 1-6,-3 5 38,-5 0 12,-1 5 14,0 0 15,0 0-41,0 0-13,0 9 10,0 6 3,3-1 2,3-3 2,2-1-4,0-4 0,3-2 4,5-1 0,2-3 18,6 0-4,0 0-2,3-9-1,-2-8-7,-1-2-16,-2-2 8,-6 0-3,-3-1-9,-3 2 10,-2 3 2,-1 6 7,-4 6 1,-3 3 31,0 2 1,2 0-33,2 0-14,5 3-10,6 11 17,2 2-5,2 1 13,-3 1-8,2-2 0,-3-1 7,-5-2-6,-4-2-1,-4-1-1,-2 0-14,-6 1 19,-21-1-4,-10 2 0,-3-3-31,2-3-65,4-1-110</inkml:trace>
  <inkml:trace contextRef="#ctx0" brushRef="#br0" timeOffset="862418.1395">11273 15549 200,'0'0'144,"0"0"-78,0 0 20,0 0-31,0 0-10,0 0-45,0 0 8,-14 15 3,-2 6-8,-3 5 9,-3-1 2,-4 4-5,-4 0-5,-5 1-4,0 0 2,-1-5 1,3-2-1,2-5-4,8-5-4,4-5-22,1-2 9,6-3 18,5-2 1,2-1 2,4 0 4,1 0-6,0 0 0,0 0-8,0 0 6,0 0-5,6 7-11,10 3 18,10 4 1,5 2 3,6 2-1,6 2 4,4-2-4,0 0-3,-2-3 4,-2 2 6,-4-2-7,-9 0-3,-3-2 1,-9 1-1,-5-4 0,-4-1-2,-4-1-24,-4-2-29,-1-1-70,0-3-30</inkml:trace>
  <inkml:trace contextRef="#ctx0" brushRef="#br0" timeOffset="863987.4041">11837 15364 153,'0'0'77,"0"0"-14,0 0 23,0 0-19,0 0 1,0 0-55,-11-3-13,11 23 0,0 8-2,0 4 1,2 2 1,8 2 0,3 2 10,3 0-8,1-4-2,6-2 4,2-8 1,5-7-5,9-5 0,3-11 3,7-1 14,3-5-12,2-14-3,-2-7 8,-7 0-2,-9-2-11,-11 1 3,-6 2 0,-7-3 8,-2 0-7,-1-4 4,-1-5-5,0-3 3,-7 0-7,-1-1 0,0 5-4,0 4-4,0 11-29,-9 14-20,-6 7-87</inkml:trace>
  <inkml:trace contextRef="#ctx0" brushRef="#br0" timeOffset="864427.3915">12105 15405 302,'0'0'86,"0"0"-66,0 0-20,0 0 0,0 0 0,18 92 8,-4-48 26,-1 5-14,-3-1 13,-4 0-22,0-4 3,-1-1 7,-1-2-8,-2-4-14,1-2 1,0-1 0,0-5 1,-2-3-1,-1-5 0,0-9-4,0-4-55,2-8-31,-1 0-139</inkml:trace>
  <inkml:trace contextRef="#ctx0" brushRef="#br0" timeOffset="864989.0212">12623 15236 216,'0'0'116,"0"0"-53,0 0-25,0 0 37,0 0-23,0 0-31,0-6-21,0 28-14,1 15 8,5 12 6,2 9 16,2-1 13,-1 0-21,-1-2 5,2-3-4,-4-1-7,-3-3-2,2-4 0,-2-5 5,-2-8 5,2-2-10,-1-3 4,-2-5-3,1-4-1,1-6-8,-1-3-28,6-8-47,2 0-42,2-12-107</inkml:trace>
  <inkml:trace contextRef="#ctx0" brushRef="#br0" timeOffset="865858.4193">12991 15284 208,'0'0'81,"0"0"-77,0 0 2,0 0 7,-17 87-6,17-61 29,11 3-4,6-1-3,5 1 14,3-4-34,4-2 35,1-5-20,-1-5-22,3-3 16,1-4-8,-1-5 1,1-1-2,2 0-2,-1-10 1,0-7-8,2-2 0,-3-4 8,-3-4-1,-5-3-6,-6-6 4,-5 0 3,-9-2-9,-5-1 1,0 6 0,0 1-7,-9 6 7,-2 7-19,2 5-11,3 7-67,0 4-64</inkml:trace>
  <inkml:trace contextRef="#ctx0" brushRef="#br0" timeOffset="866295.7269">13242 15316 317,'0'0'99,"0"0"-35,0 0-45,0 0-19,0 0-17,0 0 17,-3 111 31,11-69-5,-4 0-5,5-1 0,-5-3-16,2-4 1,0 1-6,-1-5 2,-2-2 0,3-2 1,-3-3 0,-2-2-6,1-4-45,-1-4 29,2-7-44,5-6-127</inkml:trace>
  <inkml:trace contextRef="#ctx0" brushRef="#br0" timeOffset="866912.4186">13758 15266 304,'0'0'135,"0"0"-111,0 0-24,0 0-2,0 0-7,0 0 9,60 23 3,-39-18-2,3 3 12,-5 0-1,-2 2-1,-1 2-11,-1 2 0,7 0 1,0-3 7,2 3-7,0-2 2,0 0 4,-2 0-3,-5 0-4,-1-1 0,-5-2-10,-2-2 5,-3-2 3,-5-1 2,2 1 0,-3 1-8,0 1 8,0 4 34,-1 2-14,-16 4 28,-4 4-27,-7 5-3,-6 2-6,-5 1-5,2-2-7,2-2 0,7-2-1,4-2 1,8-3 0,1-3 3,4 0-3,4-2-17,0-3-3,4-2-42,1 0-56,1-1 16,-2-3-108</inkml:trace>
  <inkml:trace contextRef="#ctx0" brushRef="#br0" timeOffset="867545.4239">14476 15544 214,'0'0'176,"0"0"-114,0 0-23,0 0-17,0 0 20,0 0-41,79-10 37,-33-1-9,8-1-23,-1 0 6,-2 2-12,-9 4 0,-11 4-18,-14 2-124,-13 0-175</inkml:trace>
  <inkml:trace contextRef="#ctx0" brushRef="#br0" timeOffset="867847.8332">14553 15660 317,'0'0'67,"0"0"-64,0 0-2,0 0 8,0 0-9,0 0 40,103 17-9,-58-17-25,7-9 7,0-2-12,-4 3 4,-5 0-5,-8 3-71,-8 1-93</inkml:trace>
  <inkml:trace contextRef="#ctx0" brushRef="#br0" timeOffset="869380.3948">15954 15222 142,'0'0'115,"0"0"-15,0 0-36,0 0 26,0 0-90,0 0 10,0 23-15,0 0 10,0 3 0,0 2 16,-7 2-21,-8 3 30,-3 5-18,-7 1-9,-10 3 14,-2 0-13,-5-3-4,2-3 0,4-4 5,3-8-16,8-6 10,1-6-11,4-4 5,3-6-11,1-2 11,2 0-3,2-10-26,-3-11 28,5-8-4,-2-4-23,7-1 15,2-1-32,3 5 27,0 4 24,0 6-6,11 1 7,2 7 3,4 5 14,7 4 9,7 3-14,5 0-12,2 15 15,-3 9-9,-3 6 24,-3 3-13,-2 0-12,-5 0 13,2-4-18,-3-4 0,-3-4-2,1-4-7,2-5-7,-3-5-56,0-5-55</inkml:trace>
  <inkml:trace contextRef="#ctx0" brushRef="#br0" timeOffset="870577.4108">16724 15198 235,'0'0'98,"0"0"-98,0 0-2,0 0 2,0 0 45,-1 109 5,-11-74-23,-5 1 31,-3 1-33,-5-3-3,-4 1 9,-4-3-23,-4-2-8,1-1 0,0-5 11,5-5-13,5-5 4,5-5-1,4-6-1,0-3-6,4 0-14,1-6 13,-2-15-63,5-5 27,3-1-37,3 2 16,3 4 58,0 5 6,0 4 5,5 3 37,8 5-1,7 4 5,5 0-45,8 2 1,3 11 42,0 2-36,-2 4 28,-3 2-35,-2 4 11,-3-1-12,0 0 2,-1 0-1,-4-3 4,1-3-4,-1-2-1,-4-2 0,-1-5-13,1-4 4,-1-5-95,1 0-57</inkml:trace>
  <inkml:trace contextRef="#ctx0" brushRef="#br0" timeOffset="871150.8551">17070 14911 301,'0'0'95,"0"0"-95,0 0 0,0 0 14,0 0-7,-13 81-7,7-58 16,-3-4-14,-1 2 2,-3-2-4,0-3 0,0-1 14,-2-2-14,4-3-31,1-4-172</inkml:trace>
  <inkml:trace contextRef="#ctx0" brushRef="#br0" timeOffset="871520.8331">16893 14938 249,'0'0'79,"0"0"-74,0 0 14,0 0 33,27 98 2,-14-73-24,1-2-16,2-4 11,-3-2-18,2-2-7,-4-4 0,-4-4 2,0 0-9,-4 0-52,-3-4-86</inkml:trace>
  <inkml:trace contextRef="#ctx0" brushRef="#br0" timeOffset="871820.6663">16772 15025 53,'0'0'277,"0"0"-263,0 0-14,92 0 24,-51 0-2,2 0 17,5 0-36,-3 0 2,-2 0-2,-7 5 0,-8-2-3,-3 3 0,-8 0-28,-3 0-5,-6 1-68,-3-4-62</inkml:trace>
  <inkml:trace contextRef="#ctx0" brushRef="#br0" timeOffset="872620.0796">17358 15420 194,'0'0'232,"0"0"-229,0 0-3,0 0 13,0 0 4,115 10 17,-69-10-2,4-4-12,2-7 5,0 2-25,-7 2 0,-4 0-1,-5 4 0,-6 3-42,-3 0-105,-7 0-65</inkml:trace>
  <inkml:trace contextRef="#ctx0" brushRef="#br0" timeOffset="872942.0604">17698 15262 289,'0'0'101,"0"0"-95,0 0-2,0 0 28,-20 98-14,17-69 19,3 0-21,0 0-11,0-4 7,0 0-8,0-4-2,7-2-2,6-4-34,1-2-36,0-3-79</inkml:trace>
  <inkml:trace contextRef="#ctx0" brushRef="#br0" timeOffset="873408.0503">18359 15079 382,'0'0'134,"0"0"-134,0 0 3,0 0-7,0 0 8,0 0 9,0 50 3,0-20-12,0 8 4,0 7-5,0 3-1,0-1 14,-6-3-15,-3-4 2,-4 1 2,1-2 0,0-3 7,2-3-11,2-1 5,1-3 4,1-3-10,2-3 0,-1-5 0,5-4 5,0-7-5,0-1 0,0-6-16,0 0-27,0 0-3,0-1 15,0-13 8,0-2-19,3-4 30,-3-1-57,0 0-28,0 0-8</inkml:trace>
  <inkml:trace contextRef="#ctx0" brushRef="#br0" timeOffset="874009.4218">18298 15158 79,'0'0'87,"0"0"-15,0 0-9,0 0-11,0 0 12,24-77-25,-13 63-8,5 2-2,2 0-21,6 2-1,1 4 9,2 4-12,-2 2 1,-1 0-5,-1 11-12,-4 2 2,-5 5 2,-6 2 8,-8 3 3,0 4-3,-16 1-5,-14 1-1,-6-1-18,0-3 16,3-7-6,10-7 14,7-4 3,6-7 3,9 0-5,1 0-1,0 0-27,7 0 18,14-3 4,4-1 1,5 3-5,2 1-18,-4 0 26,-2 9-3,-6 8-7,0 2 10,-7 1 1,-5 0 11,-1-2 17,-6-4-27,-1 1 16,0-1-2,-11 0-3,-9-2 29,-4-1-31,-2-4 2,-3-3-12,1-2 0,1-2-18,3 0-41,0-2-94,3-9-91</inkml:trace>
  <inkml:trace contextRef="#ctx0" brushRef="#br0" timeOffset="874746.4241">18944 15114 251,'0'0'125,"0"0"-116,0 0 1,0 0 8,0 0-15,0 0 26,0 59 27,0-17 6,-6 6-21,0 3-28,-4-1 6,2-4-19,1 0 6,-2-7 3,2-1-7,-1-6-2,2-3 3,2-3-3,0-7-8,1-4-19,2-6-5,-2-4 4,3-5-52,0 0-33,0 0-139</inkml:trace>
  <inkml:trace contextRef="#ctx0" brushRef="#br0" timeOffset="875378.0395">18902 15147 149,'0'0'117,"0"0"-69,0 0-10,0 0-21,0 0 35,36-86-28,-21 71-14,2 3 16,0 3-20,0 3 10,1 2 7,-2 4-10,4 0-13,-4 0-1,0 6-16,-3 9 10,-5 4 7,-5 2 2,-3 6 6,0 2-4,-16-1 2,-6 1-6,-3-5 8,2-4-15,0-5 7,10-8 0,3-5-1,8-2 8,2 0-14,0-9-9,0-5-33,10 2 43,5 5 3,2 4 3,-1 3 0,4 0-4,-2 12 2,-1 9-10,-1 3-8,-3 3 20,-6-3 1,1-2 2,-7-4 14,-1-2-14,0-1 13,-1-1 0,-16 1 15,-5-2 11,-2-2-27,0-2-14,-1-6 1,2-1-2,1-2-18,6 0-45,-1-9-94</inkml:trace>
  <inkml:trace contextRef="#ctx0" brushRef="#br0" timeOffset="876027.426">19636 14787 250,'0'0'132,"0"0"-84,0 0-30,0 0-17,0 0 18,0 0 18,-43 76-11,28-45 15,1 2-38,3-2 3,-2-3-6,2-2 1,-1-2 11,-1-2-12,1-2-20,-3-5-39,4-8-101,5-5-172</inkml:trace>
  <inkml:trace contextRef="#ctx0" brushRef="#br0" timeOffset="876393.4009">19435 14806 24,'0'0'347,"0"0"-341,0 0 1,0 0-6,0 0 34,58 99-8,-44-72-13,-1 0 16,-1-3-29,0-3 3,-3-1 2,0-4 3,-1-1-18,0-3 1,-2-5-97,-6-6-121</inkml:trace>
  <inkml:trace contextRef="#ctx0" brushRef="#br0" timeOffset="876794.3779">19368 14935 377,'0'0'69,"0"0"-55,0 0-14,103 0 25,-60 0-12,5-2 7,7-2-14,2-4-12,-4 1-26,-6 1-114,-10 1-114</inkml:trace>
  <inkml:trace contextRef="#ctx0" brushRef="#br0" timeOffset="877344.4255">20028 15406 277,'0'0'206,"0"0"-178,0 0-19,0 0-9,0 0 41,102 4-9,-60-5 2,3-8-31,-3 0 2,-7 2 1,-6 2-6,-9 4-6,-7 1-77,-10 0-86</inkml:trace>
  <inkml:trace contextRef="#ctx0" brushRef="#br0" timeOffset="877787.398">20054 15572 231,'0'0'54,"0"0"-53,0 0 56,0 0 0,0 0-20,109 9 5,-69-11-33,1-5 2,0-1-11,-8 4-13,-9 4-30,-9 0-55,-7 0-129</inkml:trace>
  <inkml:trace contextRef="#ctx0" brushRef="#br0" timeOffset="878588.4255">21524 15121 213,'0'0'104,"0"0"-39,0 0-37,0 0 5,0 0-29,0 0 7,0 0-11,-3 35 5,-10-4 34,-3 4 1,-3 1-34,-5 0 20,-1-1-12,-4-4-12,-2-6 12,1-1-10,0-5-4,1-2 3,0-3 4,2-5-10,4-2 3,3-5 0,4-2-9,2 0-12,1-6 6,4-11 10,3-7-64,3-6 18,3-5 2,0-2-19,3 1-11,11 7 52,-1 8 24,-1 6 3,0 10 7,1 5 44,5 0-15,4 22-24,5 5 42,3 3-19,1 3-4,-2 1 3,1 0-27,-4-3-6,0-2 1,-4-4-2,2-2 0,-2-7-52,-2-3-67,-2-9-133</inkml:trace>
  <inkml:trace contextRef="#ctx0" brushRef="#br0" timeOffset="879171.428">21668 14902 213,'0'0'29,"0"0"9,0 0 13,0 0-18,81-48 6,-65 44-8,-2 4-17,-2 0-14,-2 19-9,-7 8 9,-3 7 2,-4 5 0,-20 2-2,-6-3 0,0-7 17,7-3-28,4-9 11,8-6 0,6-6-8,4-4 9,1-3-2,0 0-21,20 0 22,9-2 24,5-8-19,2-2 3,-2 1 2,-1 4-1,-6 2-12,-8 5 3,-4 0-35,-6 0-38,-4 0-152</inkml:trace>
  <inkml:trace contextRef="#ctx0" brushRef="#br0" timeOffset="879761.4323">22083 15250 260,'0'0'86,"0"0"-85,0 0 21,0 0 32,0 0-24,114 8 10,-65-8-9,5 0-7,2 0 13,1 0-27,-6-4-4,-1 0-6,-6-2-12,-7 2-69,-13 3-59,-11 1-129</inkml:trace>
  <inkml:trace contextRef="#ctx0" brushRef="#br0" timeOffset="880095.4251">22319 15206 330,'0'0'22,"0"0"-9,0 0-13,0 0 18,0 0 19,0 95-4,1-68-13,1-2 9,-2 0-29,0-1 9,0-2 5,0-1-14,0 0-3,4-4-45,6-5-41,3-5-80</inkml:trace>
  <inkml:trace contextRef="#ctx0" brushRef="#br0" timeOffset="880544.3962">22980 15043 22,'0'0'22,"0"0"22,0 0 25,0 0-18,0 0-40,0 0 26,-3 0 20,3 0-11,0 0 19,0 0-36,0 0 3,0 0-28,0 0 3,-2 11-10,-2 7 3,2 7 0,-1 7 13,2 1-11,1 5 9,0 1 21,0-2-20,0 1 12,0-3-24,0-6 7,0-2 1,0-4-6,0 0 4,0-3 2,0-4-8,-5 1-8,-2-6-68,3-7-131,2-4-120</inkml:trace>
  <inkml:trace contextRef="#ctx0" brushRef="#br0" timeOffset="881143.4277">22953 15042 277,'0'0'80,"0"0"-31,0 0-29,0 0 4,5-87-9,8 70 1,2 2 19,3 3-29,-2 4 12,1 4-13,-4 3-1,0 1 2,3 0-6,1 2 0,1 9-4,0 4 1,-3 3 2,-8 0-11,-7 2 3,0 1-11,-22-2-12,-11 2 23,-3-3-32,2-3-5,7-4 36,7-5 2,9-3-5,8-3 13,3 0 3,0 0 21,0 0-24,12 0 7,10 0-3,5 3-4,3 3 0,-2 5 0,-1 1 0,-1 4 0,-2 2 10,-7 2-4,-6-2-6,-7 1 2,-4-2 9,0-1 30,-7 0-9,-17-4 0,-3 0-9,-3-3-17,-2-2-12,2-2-22,1-5-111,4 0-191</inkml:trace>
  <inkml:trace contextRef="#ctx0" brushRef="#br0" timeOffset="881785.4242">23420 14780 147,'0'0'116,"0"0"-32,0 0-17,0 0-26,0 0 6,0 0-31,67-59-12,-41 53 16,-1 2-15,-4 2 0,-2 2 1,-5 0-6,-4 2-5,-3 10-16,-7 6-2,0 7 23,-16 7 7,-12 6 6,-5-3 2,3-4-7,9-7-15,11-6 7,5-4 0,4-4 0,1-1 0,0-3 0,0-2-6,10 1 11,13-3-5,8-2 18,6 0-11,5 0 1,0-5-8,-3 0-24,-3 3-42,-8 0-76,-6 1-100</inkml:trace>
  <inkml:trace contextRef="#ctx0" brushRef="#br0" timeOffset="882161.4029">23796 15222 255,'0'0'218,"0"0"-198,0 0-6,0 0-8,85-39 39,-56 30-34,0 5 29,-3-2-40,-1 1 6,-3 4-4,-4-1-2,2 1-2,-5 1-5,-2 0-83,-4 0-45,-4 10-91</inkml:trace>
  <inkml:trace contextRef="#ctx0" brushRef="#br0" timeOffset="882497.1342">23753 15399 306,'0'0'73,"0"0"-68,0 0 61,0 0 11,0 0-14,0 0-9,49-10-52,-25 7 8,0 1-10,6-1 6,5 0-8,0 1 2,0-3 0,1 2-5,-1-1-63,-2 1 3,-4 0-21,-3 0-144</inkml:trace>
  <inkml:trace contextRef="#ctx0" brushRef="#br0" timeOffset="883006.158">24387 14955 126,'0'0'134,"0"0"-50,0 0-39,0 0 1,0 0 14,0 0-27,0-7 20,0 7-3,0 0-17,0 0 19,0 0-50,0 0 1,0 0-3,0 0-10,0 0 3,0 20-20,0 12 27,-8 8 1,0 5 0,-1 4-1,4 2 8,0 3-5,1-3-3,0-3 2,2-5 6,2-6-1,0-4-5,0-4-1,0-5 3,0-5-4,4-3-21,-1-6-48,-1-5-100,-2-5-152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47:31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24608 9732 26,'0'0'109,"0"0"-55,0 0-7,0 0 21,0 0-34,0 0 13,0 0 17,0 0-50,0 0 35,0 0-30,0 0-1,0 0 2,0 0-14,0 0-6,0 0 0,0 0 2,0 0-12,0 0 10,0 0-14,0 5 14,0 12-18,0 5 18,0 9 5,0 2 6,0 3-9,0 0-2,-5 1 0,2 1 8,2 3-6,-1 0 2,2 1 11,0 0-7,0-3-3,0-1-5,0 1 4,-1 0-3,-3 3 0,-1 0-1,-3 4 7,1-1-4,-1-3-4,0 0 1,2-6 0,1-3 0,0-1 6,4-7-6,-2 7 0,0-1 0,1 1 0,-3 0 0,5-6 0,-3-1 1,0 2 0,1 2-1,-2-4 23,-1-2-21,4-7 0,-4-1-2,4-4 0,-1-2-2,2-2 8,0-2-6,0 2 0,0-1-1,0 1-5,0-3 6,0-1 0,0-2 0,0 1 0,0-2 0,0 0 0,0 0 6,0 0-9,0 0 3,0 0 0,0 0 3,0 0-3,0 0 0,0 0 0,0 0-5,3 0 5,11 0 0,2 0 12,4 0-8,0-6-4,3 2 0,1-4 4,3 1 0,2-3-6,6 1 2,6 2 0,4-1 0,6 2 0,-2-1 0,2 4 1,1 0 4,-4 1-5,2 2 0,1 0 0,0-1-4,3 1 4,2-2 0,4 1 2,4-2 6,2 0-15,7 0 7,6-2-4,4 2-3,1-1 10,1-1-3,-1 2 0,2 1-2,1 1 0,-2 1 2,0 0 0,0 0-5,-3 0 5,0 0 0,-2 0-4,-2 0 4,6 0 0,4 0 0,0 0 0,-6-1-6,-2-1 6,-5 2 0,-2-1-2,-6 1 7,-1 0-5,-2 0 0,-1 0 2,-1 0-6,1 0 4,0 0 0,-2 0 2,-1 0 3,-4 0-5,-4 0 0,-4 0-1,0 0-4,0 0 5,-1 0 0,1 0-2,1 0 7,-1 0-5,0 0 0,4 0 0,2 0-3,1 0 3,3 0 0,2-2 1,-3-2-1,-2-1 0,-3 2 0,-3 1 4,3 0-6,2 0 2,0 2 0,3 0 0,1 0 5,0 0-5,0 0 0,2 0-3,1 0-1,-2 0 4,0 0 0,-5 0-2,-1 0 9,-2 0-7,1 0 0,7 0 0,6 0-6,5 0 6,3 0 0,1 0 1,1 0 1,2 0-2,0 0 0,-2 0 0,-1 0 0,-4 0 0,-2 0 1,-1 0-1,0 3 2,-6-3-2,-4 1 0,-10 1 2,-11-2-7,-7 1 0,-13 1 5,-9-2 1,-5 2-1,-2-2 0,0 0 20,0 0-18,0 0 24,0 0-12,0 0 4,0 0 21,0-4-34,0-4-2,0-3-3,1-2 6,1-1-10,-1-4 4,1-3 0,-2-5-4,0-1 4,0-1 0,0-4-4,0 2-1,0-4-1,0-3 6,-2-3 0,1-4-4,1-4 7,0-5-3,0 2 3,0 0 2,0-1-5,6 6 0,-3 1 0,-1 2 0,-2 1 1,0-1-1,0 1 0,0 1-1,0 5 1,1 4 0,1 1 2,2 2-3,-4 7 1,1 1 0,-1 7 13,0 3-10,0 2-3,0 3 0,0 2 2,0 0 3,0 1-5,0 1 0,0-1 0,2 1 8,-2-2-13,0 2 5,1-1 0,-1-1 1,2 1-1,-2 0 0,0 0 0,1-2 3,1 2-7,-1 0-6,1 2-4,-1-2 4,-1 1 14,0 1-4,0-3 0,0 4-2,0-3-7,2 0-32,4 3-57,4-4-43,-1 0-238</inkml:trace>
  <inkml:trace contextRef="#ctx0" brushRef="#br0" timeOffset="2295.996">24693 9697 135,'0'0'53,"0"0"-30,0 0 24,0 0-17,0 0 1,0 0 2,-3-2-4,3 2 14,0 0-32,0 0 3,0-1-14,0 1 3,0 0-6,0 0-5,0 0-1,12 0 5,7 0 8,1 0 17,3 0-2,1 0-11,3 0-7,-2 0-1,-1 0 5,3 0-10,0 0 5,0 0 0,-2 1 2,-1 2 4,-3 0-6,1-1 0,1 1 2,-2 2-5,1-1 3,-1 0 0,-3-1-2,1-1 4,0 1-2,4-1 0,8 1 7,11-2-11,4 0 4,6-1 0,-1 0 0,-3 0 0,0 0 0,-3 0 0,5 2 7,4-1-10,0 1 3,1-1 0,-2-1-3,-3 0 3,4 0 0,-1 0-1,2 0 3,-1 0-7,1 0 5,-3-1 0,-1-1 5,-6 2-2,-5 0-3,-1 0 0,-3 0 2,-3 0-6,-1 0 4,4 2 0,0 1 0,3-1 1,-2-1-1,-3 1 0,2-1 1,0 2-1,-1 0 0,0 1-1,7 0 1,0-1 1,7 0 3,2-2-4,0-1-4,1 2 4,2-2 0,5 0-2,8 0 2,3 0 0,5 0 2,2 0-2,0-3 3,-3 3-4,-1 0 1,-5 0 0,-1 0-3,-4 0 7,-4 1-4,4 2 0,2-2-3,2 1 2,2-1 1,0 1-8,-2 0 2,-3-2 6,3 0 0,-3 0 0,0 0-1,0 0-4,-2 0 4,-3 0 1,-2 0 4,-5 0-4,-1-2 0,0 2 0,-5 0 1,0-2-2,-2 2-4,-7-1-1,0-1 0,-3 2 6,-1-1 0,-2 1 0,1 0 2,-1-1-4,0-2-1,2 0 3,-1-4 2,-1 2 0,-3 2-2,4-3 0,0 1 4,0 2-10,5-1 2,1-2 4,5 1 2,2 0 0,1 0-2,0 2 0,0 0 5,-2-1-8,-1 4 3,2-3 0,-4 3-2,2-1 3,-1 1-1,-3 0 0,-1 0 2,-3 0-6,-4 0 0,-6 0-22,-3 0 25,-6 0-7,-5-2 8,-1 1 0,3-2 2,0 2-7,3-2 5,-3-1 0,5 1-1,-1 0 1,5 0 0,3 0 0,5 1 1,5 0-1,0 2 0,7 0 4,1-2-8,2 2 10,1-1-5,-2 1-1,-4 0 11,-3 0-11,-6 0 0,-5 0-3,-8 0-2,-5 0 5,-10 0-10,-3 0-36,0 3-97,-13-3 93</inkml:trace>
  <inkml:trace contextRef="#ctx0" brushRef="#br0" timeOffset="7043.2527">15395 6234 20,'0'0'71,"0"0"-44,0 0 4,0 0-20,0 0 49,0 0-23,0 0-1,-15-26 11,15 24-15,0 2 12,0 0-8,0 0-21,0 0 20,0 0-10,0 0-23,0 0 24,0 0-26,0 0 3,0 0-7,0 0 9,0 0-11,0 0-2,0 0-6,0 5 14,0 8 1,0 4 2,4 0 0,-1 2-3,-1 2 0,-1 2-2,-1 6 7,0 0-2,0 6-3,0 1 0,0 3 3,0 3 1,0 0-4,0 1 0,0-4 3,0 0-3,0 0 1,0 2 2,0-2 6,0 0-2,0-1-7,0 0 0,2-6 3,-2 0-7,0-3 4,0-1 0,0 1 1,0 0 2,0-3-3,0 0 0,0-2 3,0 2-8,-2 0 5,2-1 0,0-1 2,0-2 2,-1 1-4,1-3 0,0-4 0,0-1-4,0-1 4,0-2 0,0-1 0,0-1 5,0-1-5,0 2 0,0-1-1,0 1-1,0-1 2,0 0 0,0 4 1,0 1 0,0 2-1,0 0 39,1-4-35,-1-3-5,0 0 1,0-3 0,0 1 9,0-2-7,0 0 5,0-4-3,0-2 2,0 2-6,0-2 0,0 0 2,0 0 14,0 0-8,0 0 10,3 0 18,5 0-30,4-6-9,7 0 3,2-3 0,0 3 0,1-1 0,1 2 0,0-1-2,2 0 11,5-2-20,-4 1 6,4 1-5,5 0 6,4 0-5,6 2 9,7-4-3,7 2 7,0 2-6,5-4 2,2 3 0,0-1 1,0 2 0,2-3-1,-1 2 0,-1-1 6,-2 1-8,-4 0 2,-1 1 0,1 0-4,-4 1 5,3-2-1,2 2 0,-3-1 7,-1 1-8,-5 1 1,-4-1 0,0-2-8,0 1 8,1-2 0,4 0 0,-2 0 7,3 0-12,0 0 5,-2-2 0,-3 4 3,0-2-2,1 3-1,-3 0 0,-2 0 2,-2 0-3,-2-1 1,-2 0 0,2 1-2,-1 0 2,4 0 0,5-1 2,3 1 3,1 0-7,3-2 2,-4 2-2,-4 0-5,1 0 7,-7 2 0,3-2 0,-2 0 6,-1 1-8,-3 0 2,-7 1 0,-8-1 0,-9 2 0,-3 0 0,-9 0-1,-2 0-5,1-1 6,-2 0 0,2 1 1,1-2-7,3 2 7,1 0-1,3 0 1,1 0 4,0-1-5,-1-1 0,0 1 1,-1 1-2,3-3 1,0-1 0,4 3-1,4-4 7,5 1-6,5 1 0,1-2 0,2 1-6,-1 2 6,-1 0 0,-3 0 2,1 1 3,-1 1-5,-1-2 0,-4 1-1,-4 1 0,-5 0 1,-6-2 0,-4 2-3,-4-2 11,0 2-8,0-1 14,2-4-13,-2 1 25,1-3-26,1-3 0,0 0 16,-1-2-9,-1-2-7,2-3 0,1-2-2,1-4 1,3-3 1,-1-3 0,-1-4-4,1-2 8,1-4-4,-2-1 0,-1-3-4,-2 2 1,-2 2 3,0 0 0,0 0-7,0 3 10,0-6-3,0-2 0,0-2 0,0 0-3,0 3 2,0 1 1,0 0-4,0 4 4,0 5-1,0 4-5,0 6 6,0 4-2,0 2 2,0 4 0,-2 1 3,2 5-1,-1-1-2,1 3 6,-2 2 8,2 1-11,0 0-3,0 0 3,0 2-1,0 0 1,-1 0-3,1 0 0,-2 0 4,2 0-8,0 0 4,0 0 0,0 0-1,0 0 1,0 0 0,0 0 0,0 0 8,0-1-12,0-3 4,0 2 0,0-1-4,0 0 6,0 1-2,0 1 0,0-1-1,0 2-2,0-3-5,0 3-31,-2 0 9,-2 0-55,-9 0-103</inkml:trace>
  <inkml:trace contextRef="#ctx0" brushRef="#br0" timeOffset="8787.01">15447 6126 43,'0'0'85,"0"0"-47,0 0-9,0 0-11,0 0 5,0 0 14,0 0-10,-10 0-9,10 0-12,0 0-5,3 0-1,8 0 5,6 0-1,5 0 24,5 0-14,3-2 2,6-4 13,1-2-29,-1 2 7,4 0-7,1 0 0,-1 0 11,4 2-10,0 1-1,2 1 2,2 0 1,6 2-5,4 0 2,3 0 0,1 0 3,4 0-2,0 0-1,-2 0 5,-3 0-2,-6 0-5,-3 0 2,-7 0 0,-4 0-6,-3 0 12,-3 0-6,1 0 0,-1 0 3,3 0-9,6 2 6,6-2 0,8 0 2,5 0-2,5-5 0,2-2 0,3-1 8,3 1-12,-1-1 4,-5 2 0,0 2-1,-3-1 2,-1 2-1,1-1 0,-1-1 4,0 2-5,-4-3 1,4 3 0,-4 2-6,-2-2 13,-8 3-7,-4 0 0,-8 0 0,-5 0-1,-1 0 1,1 0 0,0-2-4,-1-1 4,1-1 0,-2-1 7,-1 1-6,0 0-1,-4 1 0,0 0 2,-1 1-5,-3-1 3,5 1 0,-1-1 5,2 2 4,0-1-9,-1-1 0,4 1 9,3 1-9,4 1 0,-1 0 6,0 0 1,-2 0 3,-1 0-10,-5 0 4,-4-2 8,-6 2-9,1 0-3,-2 0 0,-5 0 7,-5 0-6,-3 0-1,-5 0 0,-2 0 3,0 0-6,0 0 3,0 0-4,0 0 1,-6 0-43,-9 0-21,-8 5-71,-6-2-139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33:35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4249 2150 235,'0'0'64,"0"0"-12,0 0 7,0 0-21,0 0 8,0 0-11,0 0-18,-15-14 11,15 14-22,0 0-6,0 0 0,0 0-7,-3 10-4,-2 13 8,1 15 3,-2 9 0,4 4 0,2 3 0,0-1 7,0-7-1,0-4-12,2-4 5,2-5 1,-2 1-5,1-5 5,-3 2-25,0-6-45,0-7-24,0-5-53</inkml:trace>
  <inkml:trace contextRef="#ctx0" brushRef="#br0" timeOffset="426.4017">4177 2144 186,'0'0'59,"0"0"-9,0 0-25,51-88 0,-26 69 8,-1 6-15,3 3 1,-2 6-5,-2 4-10,2 0 4,0 3-8,-1 18 0,-1 8-4,-4 1 1,0-2 3,-7 1 0,-4-5-5,-8 0 5,0-1 0,-9-1-7,-24 2 1,-9 4-31,-4-3-34,-2-1-93</inkml:trace>
  <inkml:trace contextRef="#ctx0" brushRef="#br0" timeOffset="1050.415">4887 2177 326,'0'0'96,"0"0"-86,0 0-1,0 0-9,0 0 18,-86-23-31,56 37 13,-3 13 0,2 6 17,4 6-17,3 8 2,10 0-1,6-1-1,5 0 0,3-6-1,0-4-3,19-6 2,8-6 2,4-6 0,2-4 1,0-3 1,3-6-4,-2-2 1,-1-3 1,7-1 6,-6-14-1,1-8-5,-9-1 24,-4-4-12,-8-4 9,-6 2 20,-5-6-36,-3 0 16,0-2-11,-3-1-10,-9 2 2,-3 2 2,0 2-8,0 6-25,2 7-65,-5 8-13,3 5-269</inkml:trace>
  <inkml:trace contextRef="#ctx0" brushRef="#br0" timeOffset="1589.4021">5372 2198 236,'0'0'77,"0"0"-27,0 0 4,0 0-2,0 0-29,-87-68-21,70 63 42,3 0-22,1 3-20,4 2 11,1 0-13,0 0 0,3 15-8,2 5-10,3 7 15,0 1-3,18 3 6,3-1-1,7 0 7,-1 0-10,3-1 4,-5-1 0,-3 1 0,-2-4-1,-4-1-15,-2 1 14,-1-4-42,-5 0 31,-5-2 8,-3-2 4,0-1 1,-8-2 0,-8-2 2,-4-2 0,-2 0 3,4-5-7,3-3 2,-1-2-18,4 0-56,1 0-147</inkml:trace>
  <inkml:trace contextRef="#ctx0" brushRef="#br0" timeOffset="2295.4151">5612 2123 87,'0'0'202,"0"0"-131,0 0-33,0 0-14,0 0-9,0 0-2,79-12-11,-46 10 24,0 1 4,1-1-30,1 0 20,1-3-16,2 0-4,1-1 6,3 2-6,-9 1-43,-8 1-54,-13 2-65</inkml:trace>
  <inkml:trace contextRef="#ctx0" brushRef="#br0" timeOffset="2596.4629">5821 2085 300,'0'0'94,"0"0"-80,0 0-14,0 0-12,0 0 12,0 79 21,0-45 9,0-1 1,0 0 0,0-2-27,0-3 8,0-3-10,-1 0 6,-2-4-5,0 0-3,1-3 7,2-3-7,0 0-36,0-3-28,9-3-72,3-1 3</inkml:trace>
  <inkml:trace contextRef="#ctx0" brushRef="#br0" timeOffset="3390.4065">6315 2133 82,'0'0'282,"0"0"-239,0 0 12,0 0-10,0 0-27,0 0-18,0 17-4,0 10 4,0 6 19,0 2-14,0-2 11,0 0-16,9-2 2,3-2 1,1-2-3,2-3 2,3-4 0,0-5-2,4-4-8,1-5 7,1-5-2,1-1 3,2 0 3,-6-15 4,0-5-1,-5-4 7,-7-3-11,2-3-2,-5-2 4,-2-4 9,-1 0 1,-3-3 11,0 2-22,0 1 5,0 2-16,-5 4 8,1 4-47,1 7-54,2 7-107</inkml:trace>
  <inkml:trace contextRef="#ctx0" brushRef="#br0" timeOffset="3950.1716">6979 1968 266,'0'0'124,"0"0"-73,0 0-20,0 0-31,0 0-5,0 0 0,-40 104 10,28-61 2,-3 6 17,4-2-15,-2 1 11,0-5-11,5-7-7,-3-1 6,1-2 0,1-3-7,-3 2-1,-1-5 3,1-4-8,0-4-3,8-7-24,2-8 12,2-4-46,0 0-48,12-4 45,1-16-28</inkml:trace>
  <inkml:trace contextRef="#ctx0" brushRef="#br0" timeOffset="4432.4479">6807 2439 9,'0'0'197,"0"0"-175,0 0-9,0 0 50,0 0 3,91 6-17,-56-6 2,-4 0 1,3 0-29,-5 0-8,-1 0-10,0 0 3,1 0-11,-1 0 3,-1 0-11,-6 0 3,1 0-63,-7 0-3,0 0-12,-4 0-115</inkml:trace>
  <inkml:trace contextRef="#ctx0" brushRef="#br0" timeOffset="5232.7294">7453 1933 137,'0'0'101,"0"0"-9,0 0-18,0 0-5,0 0-6,0 0-54,0 26-2,-6 16-7,-1 10 3,-3 4 34,2-4-21,2-9-14,4-5 13,2-7-13,0-5 5,0-5-7,0 0 0,0-3 0,0-3 0,0-5-6,0-2 0,0-6-31,0-1-3,0-1-6,5-3 21,1-13 19,5-8 6,0-4 0,-3-5 4,-2-1-4,-3-5 1,4-5 9,1-1-6,1-8 14,1 1-5,2 0 1,-1 10 16,-4 12-3,2 10 20,-5 10 5,1 4-40,-2 6-8,3 0-4,13 11-18,2 22 16,3 16-11,0 8 13,-5 6 0,-4-4 10,-5-8-2,-2-6-8,-5-7 3,0-3 0,0-5 4,0-2-14,2-5 7,0-6-40,0-6-9,-4-9-56,-1-2-76</inkml:trace>
  <inkml:trace contextRef="#ctx0" brushRef="#br0" timeOffset="5436.4113">7528 2229 318,'0'0'39,"0"0"-38,0 0 5,0 0-2,0 0-4,97-1 0,-76 0-5,4-1 1,-3 1-87</inkml:trace>
  <inkml:trace contextRef="#ctx0" brushRef="#br0" timeOffset="5743.4128">7847 1935 261,'0'0'89,"0"0"-44,0 0-17,0 0-8,0 0 16,81-18-13,-53 18 4,4 0-7,2 0-13,3-2-7,-3 1 0,-2 1-15,-7 0-21,-5 0-54,-7 0-37,-9 0-106</inkml:trace>
  <inkml:trace contextRef="#ctx0" brushRef="#br0" timeOffset="6001.3973">7980 1956 197,'0'0'80,"0"0"-48,-6 84 11,6-48 6,0-1-22,0-2 10,0-2-19,0 0 0,0-3-14,0 1 9,0-2-13,0-1 0,-3-2 0,1-3-6,-1-2 6,3-2-47,0-5-49,0-6-179</inkml:trace>
  <inkml:trace contextRef="#ctx0" brushRef="#br0" timeOffset="6553.4173">8310 1942 192,'0'0'167,"0"0"-120,0 0-38,0 0 13,6 95 28,-2-55-17,1-2-1,-1 0 5,0-4-33,1-2 2,-2-3-6,0-4 2,0-2 3,-3-5-5,5-2-17,-1-4-30,2-2-53,-2-7-22,-1-3-120</inkml:trace>
  <inkml:trace contextRef="#ctx0" brushRef="#br0" timeOffset="6781.4139">8378 1894 294,'0'0'140,"0"0"-62,0 0-17,0 0-39,0 0-16,52-78-7,-26 73 1,-4 0 0,4 4-15,-4 1 12,3 0-50,-5 0-15,1 1-42,-8 9-62</inkml:trace>
  <inkml:trace contextRef="#ctx0" brushRef="#br0" timeOffset="7032.4276">8375 2148 163,'0'0'16,"0"0"2,0 0 59,0 0-15,0 0-14,0 0 22,97 8-39,-77-8-16,-2 0-12,-5 0-3,-1 3-10,-3 6-67,-3 2-134</inkml:trace>
  <inkml:trace contextRef="#ctx0" brushRef="#br0" timeOffset="7259.511">8356 2398 210,'0'0'83,"0"0"-77,0 0 27,0 0 19,0 0-26,106 8 29,-72-8-14,-1 0-39,3-5 15,-3-1-17,-5 2-19,-4-3-35,-9 2-117</inkml:trace>
  <inkml:trace contextRef="#ctx0" brushRef="#br0" timeOffset="8152.4133">9336 1984 143,'0'0'114,"0"0"-33,0 0 0,0 0-21,0 0 14,0 0-16,69-78-35,-50 73 10,3 4-31,7 1-2,-1 0 0,-1 1-2,-3 15 1,-2 2 0,-4 4-6,-4 2 2,-4 6 5,-8 2-2,-2 1-7,-9 5 4,-20-2-4,-5 3-5,-6-4-25,1-5 34,6-4-5,11-7 10,8-4-2,7-3 5,5-3-11,2 0 8,0 0-14,8 0 14,14-1 2,11-1 18,9-4 30,10-3-27,5 0-9,1 0-13,0 0 5,-7-4-4,-5-2-2,-10 2-54,-14 4-43,-14 0-83</inkml:trace>
  <inkml:trace contextRef="#ctx0" brushRef="#br0" timeOffset="10161.3828">4220 2973 120,'0'0'71,"0"0"-33,0 0 8,0 0 29,0 0-28,0 0-3,-6-4-11,6 2-16,0 2 11,0 0-28,0 0 7,0 0-7,0 0-5,0 0 3,0 0-8,5 0 10,7 0 0,4 0 6,6 0-6,1 0 5,4 0 2,4 0-7,5-2 0,4-2-5,2 0 5,7-2 4,-1 1-4,1 0 0,-1 0-17,-2 2 17,-7-4 0,0 4-3,2-1 3,-2 0 1,2-1 0,0 0-2,0 1-3,-1 0-20,3-1 5,2 2 13,1-2-3,-1 0 12,1-2-4,-1 0 1,-6 1-19,-5 3 12,-4-2 3,-3 2-6,0 2 3,-2-2 8,5 3-1,3-3 0,1 0-1,5 0 1,7-4 0,2 0 1,10-4-1,8 1 1,5-2-1,-1 2 0,-1 2 0,-5 1 0,-4 2-5,-5 0 5,-1 2 3,-2-1-3,-1 1 0,2 0 0,-1-2 8,-1-1-8,-3 2 0,0 0 0,1 0-8,-4 1 15,1 2-7,2-1 0,-5 1-5,-7-1 3,0 1-1,-2-1 3,-1 1 6,4 0-6,-1-4 1,-2 0 2,2 1 4,-2 1-6,1 0-1,-5 1 0,-2 1 0,0 1 0,-1 0 5,1 0-5,2 0 3,0 0-6,4 0-1,-1 0 4,0 0 8,1 0-8,-1 0 0,-1 0 0,-1 0 3,-1 0-3,0 0 6,-2 0 0,2 0 1,-2 1-7,2-1 1,3 3-1,4-3 2,3 0-3,8 0 1,3 0 0,1 0 2,3 0 10,-3 0 5,0 0-4,-5 0-12,3 0 5,0 0-6,7 0 0,1 0 4,0 0-4,-3 0 2,0 0-2,-4 0-4,0 0 4,-3 0 0,4 0 1,3 0-1,1 0 1,3 0-1,-1 2 2,0-2 1,2 1-3,8 1 0,1-2 1,1 1-1,2-1 2,4 0 2,-1 0-5,2 0 6,2 0-5,2 0 0,-8 0 2,0 3 15,-9 2-11,-3-4-1,-6 3 11,-4-2-11,-6 3 1,-8-2-1,-7 1-4,-9 0 12,-11-4-7,-5 1-6,-5-1 0,0 0-18,0 2 18,0-1-18,-15 0-58,-12-1-77</inkml:trace>
  <inkml:trace contextRef="#ctx0" brushRef="#br0" timeOffset="26816.4302">10995 2070 112,'0'0'348,"0"0"-279,0 0-38,0 0-1,0 0 1,0 0 6,0 0-11,0 0-10,3-11-8,-1 11-8,-2 0-5,1 0-21,-1 0-59,3 0-73,-3 5-83</inkml:trace>
  <inkml:trace contextRef="#ctx0" brushRef="#br0" timeOffset="27044.4489">10988 2345 282,'0'0'157,"0"0"-76,0 0-28,0 0-32,0 0 8,0 0-22,0 0-6,0 0-1,0 0-29,0 2-90,0-2-165</inkml:trace>
  <inkml:trace contextRef="#ctx0" brushRef="#br0" timeOffset="29161.4217">5957 3919 103,'0'0'108,"0"0"-56,0 0-16,0 0 43,0 0-42,0 0 7,0-29 0,0 26-20,0 1 10,0 1-7,0-1-26,0 2 18,-1 0-19,-4 0-5,-1 0 3,0 0 2,-7 0-16,-4 12 16,-5 5 3,0 1-2,2 0-1,4 1 0,2 1 0,1 1 1,2 2 1,4 3-4,2-1-1,1 2 3,4 0-8,0 0 5,0-1-1,1-3 8,8-2-4,3-3 0,3-2-6,3-2 5,6-2-2,1-1-2,2-3 5,0 1 5,-4-4-5,-3-3-1,3-2-17,-7 0 18,2 0-6,0 0 6,1-8-3,-1-5 4,5-4-1,-4-3 0,0-4-7,-5 0 1,-1 0 4,-10-1 2,-3-1 10,0-1-5,0 0 0,0-1 5,-10 3-1,-4 0 7,-3 2-1,0-2-6,-1 4-2,0 2-7,0-1 0,1 4-1,0 4-36,2 3-15,0 6-27,-1 3-86,-1 0-111</inkml:trace>
  <inkml:trace contextRef="#ctx0" brushRef="#br0" timeOffset="35063.4374">6451 3937 70,'0'0'148,"0"0"-102,0 0-11,0 0 37,0 0-7,0 0-12,0 0-16,0 0 6,-3-8-37,3 8 5,0 0-3,0 0 0,0 0-16,0 1 2,0 14 6,0 9-12,0 4 16,0-3-4,0 2 0,0-2 2,0-1 2,0-3-4,0-2 0,0-1 4,3-2-4,-3 2 0,0-2-31,0-1-40,0 1 2,0 0-12,0-4-29,0-2 20</inkml:trace>
  <inkml:trace contextRef="#ctx0" brushRef="#br0" timeOffset="35797.437">6372 3867 59,'0'0'57,"0"0"-37,0 0 6,0 0 16,0 0-28,79-60 17,-61 53-11,-1 0-18,0 3 34,2 4-26,-2 0 4,-2 0-14,-2 4 1,2 10-2,-3 1-13,-1 2 2,-4-1 12,-4 2 0,-3 0 1,0 3 0,-6 1 6,-12-1-6,3 0 2,-3-3-3,2-2 10,4-2-5,3-5-5,3-5 12,3-2-6,3-2-1,0 0 7,0 0 1,0 0-13,0-7-6,6 0 6,3 3 2,3 2 10,3 2-23,0 0 11,4 0 0,2 11 3,0 1-3,0 3-3,-1 0 0,-6 3-6,-2 0 9,-3-1-2,-9 2-6,0 1 8,-3 1 3,-21 2 3,-1-4 0,-4-2 7,1-4 3,4-2-13,3-4 2,3-4 1,3-1-6,-1-2-19,4 0-14,3-8-48,0-6-76</inkml:trace>
  <inkml:trace contextRef="#ctx0" brushRef="#br0" timeOffset="36658.4243">7234 3855 128,'0'0'82,"0"0"-54,0 0 57,0 0-12,0 0-13,0 0-4,-15-25-24,3 22-30,-3 1 17,-3 2-19,-1 0 0,1 0-2,-3 0 0,-1 2-7,4 8 9,0-1-6,4-1 2,3 1 4,5-2-11,3 3 11,1 0-10,2 3 7,0 1-7,5 4 9,11 2 0,1-1 1,2 3 0,3-3 0,2 2 6,5-1-7,-1-2 1,-1-2 0,-2 2 1,-8-1-1,-4-1-4,-4-1 1,-6 1 3,0-5-5,-3 1 11,0 2-3,-5-2 10,-14 0-9,-10 0 17,-2-3-5,1-3-16,2-6 0,3 0 12,2 0 5,0-2-17,1-3-3,2 0-23,-1-1-23,7 1-73,4 0-150</inkml:trace>
  <inkml:trace contextRef="#ctx0" brushRef="#br0" timeOffset="37215.4369">7386 3869 156,'0'0'137,"0"0"-59,0 0-13,0 0 17,0 0-24,0 0-30,0-11 2,0 11-30,6 15-25,2 11 22,3 4 6,0 2-2,0-1-1,-3 1 0,-2-3-2,-3-3 4,2 0-4,-4-2-4,2-1-26,-1-2 23,1-3-61,-3-4-15,0-4 7,0-6-18,0-2-41</inkml:trace>
  <inkml:trace contextRef="#ctx0" brushRef="#br0" timeOffset="37506.487">7431 3785 320,'0'0'77,"0"0"-28,0 0-27,0 0-15,0 0 3,74-82-10,-54 76 6,1 5-9,-2 1 3,1 0-1,-4 0-5,-1 6-14,-5 4-14,-4 5-50,-4 2-45,-2 0 19</inkml:trace>
  <inkml:trace contextRef="#ctx0" brushRef="#br0" timeOffset="37748.3988">7408 3992 178,'0'0'79,"0"0"-73,0 0 43,0 0 14,0 0-23,0 0-3,83 0-22,-58-1-8,-1 1-6,-2 0-1,-2 0-1,-4 0-19,-7 7-66,-6 7-57,-3 2-70</inkml:trace>
  <inkml:trace contextRef="#ctx0" brushRef="#br0" timeOffset="37967.3941">7368 4239 17,'0'0'208,"0"0"-197,0 0 8,0 0 63,0 0 0,85 5-40,-55-5 2,0 0-11,4-2-32,-5-4 18,-4 2-18,0 2 8,-2-1-9,1-1-63,-4 0-44,-4-3-157</inkml:trace>
  <inkml:trace contextRef="#ctx0" brushRef="#br0" timeOffset="38501.4391">7801 3783 218,'0'0'148,"0"0"-86,0 0-62,0 0 0,0 0-7,0 0 7,28 93 47,-20-60-13,2-2 9,-2-2-19,-4 0-19,1-3 0,-2-2-5,-2 2 1,-1-4 0,0 1-1,0-2-75,0-3-17,0-4-81,0-9 55</inkml:trace>
  <inkml:trace contextRef="#ctx0" brushRef="#br0" timeOffset="39007.4349">7841 3775 192,'0'0'46,"0"0"23,9-79-17,0 59-2,6 5-10,0 3-10,1 3 13,1 6-24,2 3-8,-1 0-11,0 6 3,3 10-7,-6 6 2,-2 2-18,-7 3 20,-6-2 0,0 4 0,-16-1-1,-12 0-21,-2 0 3,-3-5 6,5-4-39,9-5 52,6-6 1,9-5-1,4-3 7,0 0-1,0 0-7,0 3 1,4 1 0,14 4 20,6 1 17,1-1-5,6 2 3,-1-2-26,3 3 6,-2 1-15,-1 2 3,-4-2-3,2 1 0,-7 1 2,1 0-10,-7-2 1,-3-1-30,3-3-13,-2-2-26,-2-3-61,0-3-101</inkml:trace>
  <inkml:trace contextRef="#ctx0" brushRef="#br0" timeOffset="39923.4439">8314 3725 228,'0'0'109,"0"0"1,0 0-36,0 0-2,0 0-21,0 0-37,0-2-14,0 12 0,2 14 0,10 7-5,4 3 10,6 2-5,-2-1 0,2-4 0,0 1 5,-2-5-2,-1-4-3,-1-4 0,2-2 5,-3-5-5,-1-5 0,-2-4 1,-2-1-1,-4-2 0,2 0 2,1-5 23,-1-14-21,5-6 18,-1-6-13,-1-2 5,-6 0-8,1 0-4,-5 3 0,0 0 8,-3 3-10,0 1 0,0 3 0,0 7-42,0 2 2,0 5-35,0 6-80,0 3-137</inkml:trace>
  <inkml:trace contextRef="#ctx0" brushRef="#br0" timeOffset="40618.4444">9021 3602 304,'0'0'128,"0"0"-47,0 0-35,0 0-3,0 0-39,0 0-8,0 20-9,0 9 13,-6 7 3,-4 6 1,-2 3 6,0 0 11,-3-2-17,2-4 4,-1-6-8,5-3 10,2-5-11,1-4 2,0-3 0,3-6-1,0-4-4,3-5-15,0-3-19,0 0-36,0-5 45,2-13-10,8-6-16,0-4 41,1-3-43,-1 0 43,-1-2 8,-1-2 7,-2-2-1,1-4 5,0-2 12,-2-3 51,6-2-58,-1 4 24,-1 4-15,3 8 12,0 10 25,-2 5-46,-1 8 7,1 4-14,1 5-3,4 6-2,3 20-23,1 12 25,-4 7 21,0 3-2,-6-1-5,-1-4 3,-4-4-10,1-5-7,2-6 0,-3-3 9,2-4-7,-1-3 0,1 0 0,-3-4-2,4-3-2,-1-2-20,0-4-33,2-2-46,-5-3-34</inkml:trace>
  <inkml:trace contextRef="#ctx0" brushRef="#br0" timeOffset="40834.4434">9030 3796 416,'0'0'53,"0"0"-44,0 0-18,0 0 18,0 0-8,99 0 0,-74 0-1,-4 0-25,-2 0-121</inkml:trace>
  <inkml:trace contextRef="#ctx0" brushRef="#br0" timeOffset="41581.4452">9375 3645 81,'0'0'148,"0"0"-54,0 0-23,0 0-17,0 0 46,0 0-45,0-10-10,0 10-45,0 6-9,0 16 7,0 3 2,0 5 0,4 3 13,1-1-3,-1-2-10,2 2 0,-3-4 4,0 1-4,-1-4 0,-2 0 3,0-4-6,0-3-40,6-5-47,1-2-41,1-7-22,1-4-6</inkml:trace>
  <inkml:trace contextRef="#ctx0" brushRef="#br0" timeOffset="42172.4437">9388 3599 311,'0'0'80,"0"0"-47,0 0 2,0 0-3,9-85-3,-1 72 27,8 5-46,1 0 11,2 2-20,3 2 7,2 4-8,0 0 0,0 3 0,-2 15-10,-5 4 3,-5 5-2,-8 5 2,-4 1 6,0 2-5,-19-1 6,-2-4-4,-3-6-1,3-4-9,6-9 8,5-6 5,5-2-1,5-3 2,0 0 14,0 0-14,0 0 0,12-7 4,2 1-4,3 3 0,0 3-2,2 0 2,1 0 0,2 12 1,-1 2-13,3 2 12,-5 4-3,-2-2 1,-5 1-2,-6-2-7,-3-1 11,-3-1 0,0-1 9,0-1-7,-11 0 13,-8-1-9,-4-3-5,1-2 25,1-1-26,2-4 1,1-2-7,3 0-46,-3 0-20,4 0-29,1-5-47</inkml:trace>
  <inkml:trace contextRef="#ctx0" brushRef="#br0" timeOffset="42707.4392">9936 3517 318,'0'0'105,"0"0"-27,0 0 14,0 0-57,0 0 12,0 0-12,0-17-35,4 24-16,1 19-14,2 9 26,-2 7 3,-2 3 2,1-3 5,-4-1-5,0-4 6,0-6-7,3-3 0,2-4 7,-1-1-7,-1-3 0,3-2 1,0-5-1,4-4 3,-2-3-3,6-3 0,3-3 3,6 0-3,5 0 8,0-5-8,-2 0-9,-1 0-63,-7 0-51,-1-1-70</inkml:trace>
  <inkml:trace contextRef="#ctx0" brushRef="#br0" timeOffset="43150.4442">10400 3493 384,'0'0'130,"0"0"-115,0 0-15,0 0-10,0 0 10,0 106 23,0-68 0,0 0-13,0-5 14,0-2-17,0-2-7,0-2 0,1-3 5,-1 0 0,2-1-5,-2-4 0,0-1-1,0-4 1,0-5-30,3-6-20,-2-3-62,4 0-25,-2 0-86</inkml:trace>
  <inkml:trace contextRef="#ctx0" brushRef="#br0" timeOffset="43416.4658">10446 3511 166,'0'0'92,"0"0"-20,0 0-34,0 0-14,58-88-21,-40 78 32,-4 2-20,2 1-4,-1 2 9,4 0-16,-2 4-4,5 1 0,-1 0 0,-4 0-10,0 0-4,-3 1-38,-1 12-2,-2-1-91</inkml:trace>
  <inkml:trace contextRef="#ctx0" brushRef="#br0" timeOffset="43672.4474">10455 3690 201,'0'0'32,"0"0"3,0 0 25,0 0-10,0 0-9,0 0-24,85 1 2,-61-1-15,1 0 0,-5 0-4,1 2-24,-10 3-46,-6 6-42,-5 1-59</inkml:trace>
  <inkml:trace contextRef="#ctx0" brushRef="#br0" timeOffset="43912.4464">10428 3920 226,'0'0'13,"0"0"-10,0 0-3,0 0 72,0 0 8,0 0-16,91 9 3,-61-9-43,3 0-1,-2 0-23,-1 0 7,-4 0-3,-4-2-4,-1 2-4,-6 0 0,-2 0-84,-2 0-23,-5-3-141</inkml:trace>
  <inkml:trace contextRef="#ctx0" brushRef="#br0" timeOffset="45241.561">12153 3467 120,'0'0'90,"0"0"-19,0 0-16,0 0 0,0 0-17,0 0 7,-36-41 10,26 38-46,1 2 20,-3 1-14,0 0-8,-3 0-14,-6 16 7,3 5 0,0 8-5,2 8 4,4 4 1,2 2 0,5-3 1,5-2-5,0-2 4,0-6-5,15-3-4,0-3 5,6-3 4,-1-3 0,-1-4 0,1-4 1,4-5 2,-1-5 6,5 0 24,5-5-14,0-10 2,-3-6-7,-2-1-13,-6-5 28,-1-5-22,-7-2 2,-7-3-2,-4-1-7,-3-1-1,0 2-4,-18 1 5,-3 1 1,-4 3 0,1 4 2,0 2-3,2 6-22,-2 10-24,3 7-55,-3 3-73,-3 6-131</inkml:trace>
  <inkml:trace contextRef="#ctx0" brushRef="#br0" timeOffset="45546.4448">12081 3627 213,'0'0'127,"0"0"-127,0 0 2,0 0 20,0 0-10,88 54 8,-64-35 29,0 1-47,0-1 20,1-1-13,-1 0-7,0 2 14,0-2-14,-5 1 1,-1 0-3,-4-3-5,-3-1 1,0-3-26,-3 0-70,2-6-61</inkml:trace>
  <inkml:trace contextRef="#ctx0" brushRef="#br0" timeOffset="46117.4397">12651 3426 113,'0'0'226,"0"0"-151,0 0-68,0 0-4,0 0-3,0 0 0,-1 101 43,1-62-32,0-1 9,3-2-4,7-4-11,3-6-5,1-3 0,4-3 2,-2-5 3,2-3-5,-3-5 8,1-2-8,0-3 5,4-2-5,1 0 6,-1-10-4,2-6 20,-3-4-21,-2-2 4,-4-2 7,-4-5-6,-1-2-6,-2-3 0,-3 3-3,1-1 0,-3 5 3,2 3-45,0 1-21,2 7-99,-5 5-115</inkml:trace>
  <inkml:trace contextRef="#ctx0" brushRef="#br0" timeOffset="46807.4513">13239 3398 350,'0'0'95,"0"0"-49,0 0 9,0 0-29,0 0-26,0 0-4,-13 59 2,-1-22 2,1 5 2,-1-1 3,2-5-5,2 0 0,1-3 3,0-3-2,1-3-1,-2-2 0,0-6 4,-1-4 9,1-3-13,5-6 0,4-3-13,1-3 12,0 0-32,0 0-7,1-8 0,13-11-38,2-6 27,0-6 2,1-2-4,-1-1 50,-4-2 3,-1 2 25,-2 0 24,-2-1-37,-1 1 35,-1 0 8,1 1-15,2 3 33,-3 8-20,1 4-31,-1 5 6,-5 9-23,3 4 1,1 0-6,5 3-17,4 19 8,4 10 2,-5 7 7,1 2 8,-6 0 1,3-2-12,-3-6 3,2-2 0,0-3 6,-2-6-6,-2-1-1,2-4-4,-4-2-11,0-3-20,-1-4 12,1-3-76,-2-3-19,2-2-45</inkml:trace>
  <inkml:trace contextRef="#ctx0" brushRef="#br0" timeOffset="47030.4585">13199 3619 306,'0'0'149,"0"0"-124,0 0-24,0 0 0,0 0 8,85-23-8,-61 22 0,-2-1-1,-4 1-40,-3 1-57,-5-1-112</inkml:trace>
  <inkml:trace contextRef="#ctx0" brushRef="#br0" timeOffset="47864.4446">13549 3438 151,'0'0'73,"0"0"-1,0 0-12,0 0-24,0 0-15,0 0-21,18 23-22,-12 6 22,0 3 4,-3 5 25,-1-1-10,-1-3-14,1-3 15,-2-4-10,1-3 0,2-3-9,-3-3 5,0-2-6,0-2 0,0 0-8,0-6-9,0-3-34,0-4-51,0 0-24,0 0 71,2-11-6</inkml:trace>
  <inkml:trace contextRef="#ctx0" brushRef="#br0" timeOffset="48293.4458">13593 3535 30,'0'0'71,"0"0"3,14-81-32,-9 63 18,-3 8-4,-2 4 18,0 5 1,0 1-33,0 0-10,0 0-32,3 0-1,0 15-36,4 12 30,6 5 3,1 4 4,7 0 0,-1-2 8,0-2-7,2-4 7,1-3 6,-5-2-5,3-7-10,-2-1 1,-3-5 0,1-2 6,-5-5-6,-5-1 4,-1-2 6,0 0 5,-3 0-4,5-13 27,-2-5-24,1-4 11,-1-5-21,-5-3 15,-1-5-19,0-1 9,0 1-4,0 1 0,-11 3-1,0 3 4,0 3-8,1 8-2,1 3-12,3 5-62,2 6-24,-1 3-84,4 0-163</inkml:trace>
  <inkml:trace contextRef="#ctx0" brushRef="#br0" timeOffset="48658.4521">14103 3386 285,'0'0'89,"0"0"-53,0 0-32,0 0-2,0 0 2,0 0 4,101-24 4,-69 21-12,-1-2 5,2 0-3,-2 4 0,1-2-2,-4 0 0,-3 3 0,-6 0-52,-6 0-78,-9 0-137</inkml:trace>
  <inkml:trace contextRef="#ctx0" brushRef="#br0" timeOffset="48978.4488">14224 3388 144,'0'0'119,"0"0"-93,0 0-22,0 0-4,0 0 13,12 92 17,-5-65-24,0 4 11,-2-1 1,-2 1-6,0-2 8,-1-1-19,-1 0 8,-1-1-1,0-2-2,0-2-6,0-5 0,0-5-13,0-3-12,0-6-74,3-4-50</inkml:trace>
  <inkml:trace contextRef="#ctx0" brushRef="#br0" timeOffset="49368.4476">14655 3338 100,'0'0'114,"0"0"-49,0 0 1,0 0-11,0 0-38,0 0 6,70-7 2,-48 7-23,4 0 6,-2 0 2,3 0-7,-2 0 1,-1 0-4,1 0-1,-5 0-24,-4 0-65,-9 0-50,-7 0-48</inkml:trace>
  <inkml:trace contextRef="#ctx0" brushRef="#br0" timeOffset="49656.4328">14774 3366 32,'0'0'68,"0"0"-23,0 0-18,0 0 30,-18 93-18,17-66 0,-2 1-12,3-3 2,0 1 5,0-4-29,0 1 2,0 0 7,-2-2 8,-2-3-12,-1-2-4,-2-1 1,1 2 5,-1-4-12,-3-2-38,2-4-98</inkml:trace>
  <inkml:trace contextRef="#ctx0" brushRef="#br0" timeOffset="49869.448">14601 3774 223,'0'0'164,"0"0"-117,0 0-19,0 0-25,0 0-1,82-10 0,-49 7 2,1 1 9,-1 0-13,-4 2 1,-3 0-2,0 0 4,-2 0-6,1 0 2,-1 0-43,-3-1-26,-5-2-123</inkml:trace>
  <inkml:trace contextRef="#ctx0" brushRef="#br0" timeOffset="50462.7151">15146 3268 226,'0'0'119,"0"0"-81,0 0 18,0 0-30,0 0-11,0 0-10,10 9 4,12-7 19,7-2 13,4 0-23,4 0 7,2 0-21,-2 0-4,-6 0 0,-5 0-41,-4 0-32,-10 0-36,-5 0-71</inkml:trace>
  <inkml:trace contextRef="#ctx0" brushRef="#br0" timeOffset="50747.916">15331 3294 345,'0'0'15,"0"0"-1,0 0-3,-10 90 7,10-63 18,0-2-35,0-2 18,4 0-12,3 1 5,1 0-7,-2 0-2,-2-1-3,0 1 8,-2-3-3,-1 0-5,-1-1 0,2-6-62,-1-1-6,1-6-145</inkml:trace>
  <inkml:trace contextRef="#ctx0" brushRef="#br0" timeOffset="51107.9536">15713 3294 301,'0'0'168,"0"0"-64,0 0-4,0 0-70,0 0-21,0 0-9,62-12 2,-33 7-6,-1 0 4,-3 3-14,-2 0 12,-7 2-54,-1 0 14,-4 0-22,-7 0-73,-4 0-78</inkml:trace>
  <inkml:trace contextRef="#ctx0" brushRef="#br0" timeOffset="51353.9346">15837 3292 99,'0'0'196,"0"0"-160,0 0-25,0 0-2,0 0 18,-29 103 34,23-73-57,2-1 11,2-1-15,1 2 11,-1-1-18,2 0 7,0-3 0,0-2 11,0-1-5,-4-2-6,2 0 0,-3-4-7,0-1-9,2-4-58,-5-4-108</inkml:trace>
  <inkml:trace contextRef="#ctx0" brushRef="#br0" timeOffset="51551.0807">15681 3746 292,'0'0'74,"0"0"-43,0 0 20,0 0-33,0 0 11,0 0 12,42 0-29,-15 0 15,1 0-27,-1 0 13,-1 0-16,0 0 3,3-3-59,2-2-43,-3-3-161</inkml:trace>
  <inkml:trace contextRef="#ctx0" brushRef="#br0" timeOffset="52064.4535">16298 3282 325,'0'0'112,"0"0"-40,0 0-1,0 0-31,0 0-29,0 0-5,0 12-6,0 14 0,0 3-3,0 5 7,1-3-4,1-1 0,-1-1 0,2-2 11,0 0-11,-2 2 4,-1-1 3,2-2-7,-1-5-2,1-3-38,-1-6-60,4-4-16,1-8-81</inkml:trace>
  <inkml:trace contextRef="#ctx0" brushRef="#br0" timeOffset="52371.4974">16395 3168 263,'0'0'50,"0"0"34,0 0-44,0 0 9,0 0 17,0 0-53,55-49-3,-38 49-10,3 0-6,4 0-1,1 0-6,-3 6-11,-2-1 19,-1 1-19,-3 0 1,0-1-10,-6 2-39,0 0 4,-7 1-76</inkml:trace>
  <inkml:trace contextRef="#ctx0" brushRef="#br0" timeOffset="52630.4784">16317 3450 144,'0'0'82,"0"0"-51,0 0 37,0 0 23,0 0-41,0 0-17,86 2-20,-60-2-5,-1 3-16,-1 1 8,-2 4-17,-7 1 1,-1 0-50,-7 3-23,-4 0-30,-3 0-48</inkml:trace>
  <inkml:trace contextRef="#ctx0" brushRef="#br0" timeOffset="52866.4517">16304 3721 149,'0'0'62,"0"0"46,0 0-43,0 0 4,96 2-14,-67-2-15,1 0 0,4 0-31,-3 0 2,0 0-11,-5-2 0,-4 2-11,-2 0-48,-7 0-36,-1 0-100</inkml:trace>
  <inkml:trace contextRef="#ctx0" brushRef="#br0" timeOffset="53949.1809">17207 3215 149,'0'0'81,"0"0"-7,0 0-21,0 0-9,0 0-23,-35-82 5,17 76-16,-4 1-6,0 5-5,-1 0 1,0 0 0,1 8-3,4 2 3,0 2-3,5 4 3,0-1-6,2 1-3,2 4-5,0-3 11,8 1-3,1 2-4,0 0 0,0-1 9,5 1 1,7-1-4,4-1 14,1 0-10,7 0 2,-3 1 7,1-3 2,2 1-7,-2 0-3,-2 1-1,1-2 4,-3 2-8,-3 0 4,-3 0-2,0 0-6,-3-3 4,-5-1 4,-4-1 0,0-2-6,0-2 6,0 0 0,-10-3-2,-10 0-3,-1-3 6,-1-1-1,-3-2 0,-1 0 0,1 0 0,2 0 0,0-3 4,2-5-9,4-1 5,1 0-4,4 0-85,-1 0-156</inkml:trace>
  <inkml:trace contextRef="#ctx0" brushRef="#br0" timeOffset="54989.4539">18778 3145 188,'0'0'88,"0"0"-38,0 0-2,0 0-46,0 0 16,0 0-9,-4 83 15,4-44 5,0 0 4,4-3-17,3-3 19,-3-3-30,2-3-4,-1-1 7,-4-2-2,-1 0-6,0-1 0,0 0-31,-3-5-3,-6-5-60,5-7-102</inkml:trace>
  <inkml:trace contextRef="#ctx0" brushRef="#br0" timeOffset="55538.4485">18807 3053 193,'0'0'69,"0"0"-35,0 0 7,0 0 7,0 0-16,49-78 12,-36 76-26,6 2-14,6 0 12,3 8-12,1 10 2,-1 3-6,-4 1 2,-8 4-6,-4-2 4,-9 3 0,-3 2-11,-6-1 22,-18 3-11,-7-6 0,-2-6-6,0-5 5,5-5 1,4-6-15,8-3 10,5 0-6,5 0 11,5 0 1,-1 0 12,2 0 5,0 0 2,0 0-10,0 0-10,0 0-28,3 4 28,11 10-3,5 6 9,3 3-6,3 1 0,0 0 0,0 0 8,-1 2-8,-4-3 0,0 1 0,-1-3-54,-3-1-30,-3-5 14,-1-1 43,-3-7-101</inkml:trace>
  <inkml:trace contextRef="#ctx0" brushRef="#br0" timeOffset="55977.4632">19298 3143 268,'0'0'114,"0"0"-48,0 0-42,0 0-24,0 0-7,0 0 7,1 83 13,1-45-6,1-2 3,-2-5 9,1-2-11,-1-3-3,1-6-5,-2 1 1,0-1 7,0-2-8,0-3-21,0-1-9,0-5-64,0-6-103</inkml:trace>
  <inkml:trace contextRef="#ctx0" brushRef="#br0" timeOffset="56252.4575">19327 3077 248,'0'0'70,"0"0"49,0 0-48,0 0-50,33-83 3,-8 72-21,6 1-6,0 1 1,2 3 2,-6 5-3,-3 1 3,-4 0 0,-3 0-10,-1 4 4,-2 4-2,-1 1-30,-5 0-34,-5 3-31,-3 0-95</inkml:trace>
  <inkml:trace contextRef="#ctx0" brushRef="#br0" timeOffset="56487.4538">19295 3274 230,'0'0'78,"0"0"-71,0 0 8,0 0 29,0 0-31,80 0-6,-54 0 3,-1 0-4,-5 0-10,-4 2 4,-5 4-36,-7 3-29,-4 2-118</inkml:trace>
  <inkml:trace contextRef="#ctx0" brushRef="#br0" timeOffset="56699.4447">19197 3550 30,'0'0'54,"0"0"-8,0 0 32,0 0-9,80 6-41,-44-6 17,0 0-43,1 0 3,0 0 4,-3 0-9,-1 0 2,-3 0-11,0 0 2,-2 0-59,-3 0-111</inkml:trace>
  <inkml:trace contextRef="#ctx0" brushRef="#br0" timeOffset="57167.4538">19844 3095 160,'0'0'218,"0"0"-129,0 0-58,0 0-29,0 0-2,0 0 0,-1 98 6,2-53 1,5-1 2,1-6-5,-2-2 2,-1-6-9,-1-2 3,-1-2 0,1-4-5,0-2-43,1-5-46,-1-8-43,0-4-8</inkml:trace>
  <inkml:trace contextRef="#ctx0" brushRef="#br0" timeOffset="57496.25">19875 3128 147,'0'0'35,"0"-79"0,14 47 19,-2 7-23,1 8 18,0 4 13,0 5-34,0 2 1,0 2-21,4 4-3,1 0 19,-1 4-11,1 9-9,-3 5-4,0 3-4,-4 2 0,-4 1 4,-4 2 0,-3-1 4,-1-1-3,-18 3 10,-4-3-11,-6 0-16,3-6 7,0-2-52,10-7-41,1-6-30</inkml:trace>
  <inkml:trace contextRef="#ctx0" brushRef="#br0" timeOffset="58052.4526">20216 3083 439,'0'0'146,"0"0"-72,0 0-43,0 0-31,0 0-6,0 0 6,-10 101-4,4-59 17,3-1-10,0-4-3,2-3 1,-1-3 1,1-2 2,1-4-4,-4-2 0,-1-1-16,2-2 11,0-5-21,3-6-62,0-6-25,0-3-38,0 0-125</inkml:trace>
  <inkml:trace contextRef="#ctx0" brushRef="#br0" timeOffset="58538.4593">20226 3060 249,'0'0'60,"0"0"9,0 0-23,0 0-9,58-77 18,-48 72-46,3 3 6,0 2-15,-1 0-5,1 0-4,-1 7 5,-3 7-13,-2 4 10,-4 3-2,-3 3 9,0 2 0,-8-2-30,-12 2 30,-7-1-16,-3-2-1,2-2 17,6-6-17,8-6 17,8-5 0,5-4 6,1 0-6,0 0 4,0 0 11,0 0-1,12 2-9,7 12-5,5 2 9,6 4-3,0 1 17,-2-2-12,-1 2 0,-3 0-2,-6 0 0,0-1-11,-2 1 2,-3-1-9,-2-2 3,1-5-21,-3 0 13,0-3-4,-1-2-62,2-1 16,-6-3-96</inkml:trace>
  <inkml:trace contextRef="#ctx0" brushRef="#br0" timeOffset="58877.4674">20699 3032 323,'0'0'86,"0"0"-32,0 0-16,0 0-36,0 0 7,0 0-9,0 90 43,0-46-36,0-3 12,0-4-10,0-5-6,0-6 4,0-3-6,0-2-2,0-4-16,0-2-27,0-5 18,0-3-46,0-6-67</inkml:trace>
  <inkml:trace contextRef="#ctx0" brushRef="#br0" timeOffset="59131.4563">20733 2990 126,'0'0'12,"0"0"9,0 0-8,0 0 21,88-74-11,-73 71 6,-2 0-2,4 1-12,-2 1 5,1-1-16,-1 2 5,1 0-14,-4 0 5,-1 7-8,-2 4-37,-8 2-64</inkml:trace>
  <inkml:trace contextRef="#ctx0" brushRef="#br0" timeOffset="59354.8536">20763 3204 136,'0'0'124,"0"0"-122,0 0 42,0 0 0,0 0-35,0 0-3,94 0-6,-73 0-2,-2 0-3,-4 10-51,-4 1-41,-4 0-60</inkml:trace>
  <inkml:trace contextRef="#ctx0" brushRef="#br0" timeOffset="59569.4532">20746 3416 38,'0'0'103,"0"0"-95,0 0 82,0 0-6,0 0-29,80 13-12,-50-13-27,-1 0 17,1 0-28,-2 0 1,-2 0-1,-3 0-5,0 0-11,-4 0-36,1-3-70</inkml:trace>
  <inkml:trace contextRef="#ctx0" brushRef="#br0" timeOffset="60509.2998">21415 2982 145,'0'0'54,"0"0"2,0 0-24,0 0 0,0 0-17,0 0 13,-82-59-13,62 59-10,1 0 3,4 0-3,-1 0-3,2 0 9,1 8-11,-4 4-2,5 0 0,-1 3 2,4 2-4,5 2 4,4 4 0,0 3 2,1 0 0,17 3 1,8 3 9,2-1-11,3 1 11,-1-2-11,-2-3 5,-4-4-6,-6-1 4,-3-4-10,-6-2 5,-6-5-6,-3 0 4,0-5 3,-1 0 0,-16-1 17,-5-1-11,-2-2 11,-1-2-14,3 0-3,2 0 10,0-3-10,4-6-11,1 1-31,1 2-51,1 0-104</inkml:trace>
  <inkml:trace contextRef="#ctx0" brushRef="#br0" timeOffset="60910.4568">21734 3005 317,'0'0'109,"0"0"16,0 0-58,0 0-49,0 0-18,0 0-13,0 65 13,0-28 1,0 3 2,2-3 8,-1-1-11,2-3 0,-1-3 0,-2-1 8,0-3-18,0-1-3,0-5-50,0-4-12,0-4-65,0-6-32</inkml:trace>
  <inkml:trace contextRef="#ctx0" brushRef="#br0" timeOffset="61175.4656">21771 2934 306,'0'0'64,"0"0"-27,0 0-31,0 0-6,81-65 0,-60 59 9,6 3-14,1 2 5,-1 1-11,0 0 5,-8 0-18,-4 4 5,-3 7 2,-3-1-56,-5 1-10</inkml:trace>
  <inkml:trace contextRef="#ctx0" brushRef="#br0" timeOffset="61409.4559">21776 3148 135,'0'0'53,"0"0"1,0 0 18,0 0-27,0 0-7,0 0-29,76 17-7,-58-9 6,-2 3-8,-2-2-2,-1 3-38,-4 0-80,-4 2-36</inkml:trace>
  <inkml:trace contextRef="#ctx0" brushRef="#br0" timeOffset="61647.4025">21693 3417 136,'0'0'20,"0"0"66,0 0-4,0 0-55,95 6 11,-68-4-1,0-1-26,-1 0 14,3 1-24,-2-2 6,1 2 2,0-2-9,4 0-4,2 0-45,-3 0-120</inkml:trace>
  <inkml:trace contextRef="#ctx0" brushRef="#br0" timeOffset="62556.4606">22292 2933 274,'0'0'65,"0"0"-21,0 0 6,0 0-47,0 0-2,0 0 7,-18 64-8,17-23 24,-1 2-1,2 3-16,0-3 13,0-6-20,0-6 0,0-4 8,0-4 1,0-5-18,0-4 9,0-7-21,0-6 1,0-1-36,0 0-27,3-5 51,6-14-41,-3-3-9,-3-4 23,-3-1 59,0-5 41,0-4 3,0-3-11,0-2-13,0 4-3,3 3 26,5 2 10,3 6-4,0 4 11,0 4-30,-1 6-25,-6 4 30,-1 6-24,-3 2-2,5 0-9,2 14-24,7 13 24,-1 9 4,3 7 5,0 2 24,0 1-32,2-4-1,3-1 0,2-8 2,0-6 3,2-7-3,-1-5 28,-3-5-21,-7-2-1,-1-3-8,-4-4 2,-2-1 1,1 0 12,-1-3 19,2-15 5,-1-2-9,-2-7-29,1-7 17,-3-6-18,-1-4 3,2 1-7,-1 4 4,1 6-2,-5 7-4,0 5-9,0 6 6,0 5-44,-8 3-25,2 6-23,2 1-82</inkml:trace>
  <inkml:trace contextRef="#ctx0" brushRef="#br0" timeOffset="63209.7139">22786 2890 154,'0'0'295,"0"0"-217,0 0-58,0 0-6,0 0-12,0 0 11,102-28-4,-65 22-6,3 1 11,-4 2-13,-2 2-1,-7-1-8,-5 2-56,-7 0-1,-6 0-26,-2 0-105</inkml:trace>
  <inkml:trace contextRef="#ctx0" brushRef="#br0" timeOffset="63492.4743">22968 2879 109,'0'0'77,"0"0"3,0 0-47,-12 104 17,12-74-8,0-1-26,0 0 11,0-1-20,0 1 4,-1 1 2,-1 1-13,-1-1 8,2-3-8,1-3 0,0-3-1,0-3-1,0-3-26,0-5-23,3-3-38,8-6-129</inkml:trace>
  <inkml:trace contextRef="#ctx0" brushRef="#br0" timeOffset="63848.4562">23304 2913 338,'0'0'136,"0"0"-38,0 0-89,0 0 0,0 0-9,0 0 0,0 72 0,0-37 6,-2 0-6,-1-1 0,-1-1 6,1-1-6,1-3 0,2-4 0,0-4-13,-1-4 4,-1-2-46,2-6-41,0-7-114</inkml:trace>
  <inkml:trace contextRef="#ctx0" brushRef="#br0" timeOffset="64096.3058">23366 2830 211,'0'0'129,"0"0"-67,0 0-40,0 0-22,0 0 12,103-51-14,-76 48 2,-2 1 0,-1 2 2,-4 0-2,-4 0-3,-5 0-21,-2 5-71,-6 4-56</inkml:trace>
  <inkml:trace contextRef="#ctx0" brushRef="#br0" timeOffset="64357.4624">23332 3020 142,'0'0'81,"0"0"-71,0 0 71,0 0 19,0 0-8,0 0-60,81 6 0,-61-6-32,0 0 11,-4 0-22,-1 5-4,-6 2-78,-6 0-45,-3 4-70</inkml:trace>
  <inkml:trace contextRef="#ctx0" brushRef="#br0" timeOffset="64593.4575">23271 3267 36,'0'0'33,"0"0"29,0 0 24,79 12-33,-54-10-4,4-2-9,-1 0-35,2 0 6,3 0-11,-1-2-9,1-3-18,2-1-76,-2 0-95</inkml:trace>
  <inkml:trace contextRef="#ctx0" brushRef="#br0" timeOffset="64947.5027">23799 2883 268,'0'0'146,"0"0"-113,0 0-25,0 0-9,-10 81 2,5-42 11,2 0 26,0 0-12,-1-3-12,1-2 0,1-6-7,2-3-7,-1-6 0,-1-4 4,2-2-11,-1-5-30,-3-3-105</inkml:trace>
  <inkml:trace contextRef="#ctx0" brushRef="#br0" timeOffset="65347.0249">23722 2799 436,'0'0'25,"0"0"-1,0 0-2,0 0-17,0 0 22,92-64-6,-68 64-19,4 2-4,3 18-3,1 5 2,1 8-3,-2 5 6,-6 1 0,-1 2-2,-9-2-6,-3-1 6,-9-3-8,-3 0 10,0-3 8,0-2-5,-10-2 1,-2-4 4,-2-1-3,1-2 26,1-6-20,-4 0-10,-1-1 15,-5-2-14,-4 0 7,-2-3-3,-2 1 0,-1-2-12,1 0-40,3-5-108,2-3-136</inkml:trace>
  <inkml:trace contextRef="#ctx0" brushRef="#br0" timeOffset="66344.4556">25230 2820 125,'0'0'119,"0"0"-46,0 0-16,0 0 19,0 0-4,0 0-40,1 4-23,-1 10-9,0 8 0,0 10 4,0 4 3,0 1-7,3 3 0,0 0 3,-3 0-3,0 2 0,0-3 4,0-1-22,0-6 4,6-1-39,0-9-19,3-7-82,-1-6-72</inkml:trace>
  <inkml:trace contextRef="#ctx0" brushRef="#br0" timeOffset="66954.4933">25266 2826 289,'0'0'74,"0"0"-15,0 0-7,0 0-19,0 0 29,0 0-30,40-30-29,-18 30 0,8 6-1,2 10-2,-6 5 0,-3 3-19,-7 2 17,-7-2-5,-6 0-8,-3 0 8,0-3-24,-19 0 27,-5-1 2,-6-5-17,-4-3 18,4-5-27,4-2-6,9-2 26,9-1-46,5-2 54,3 0 0,0 0 7,0 0-7,12 0 0,7 0 0,1 1 11,4 8-6,-2 3-5,-1 5 0,-3 2 7,-2 5-15,-5 2 8,-4-2 0,-5-1-12,-2-4 15,0-1-3,-2-5 0,-10 1 6,-6-3-6,-3-4 6,-3 1-5,-4-2 10,-2-1-7,2-3-8,1 0-4,3-2-28,3 0-47,4 0-73</inkml:trace>
  <inkml:trace contextRef="#ctx0" brushRef="#br0" timeOffset="67500.4651">25979 2807 198,'0'0'147,"0"0"-72,0 0-25,0 0 0,0 0-18,0 0-32,-15 23 0,0 3 18,-6 5-14,0 3 8,2 2-12,-2 0 7,0-1 0,3 2-7,-3 1 2,2-1 4,-1 1-6,3-6-18,0-9-12,2-3-51,3-6 21,-1-4-58,2-4-74</inkml:trace>
  <inkml:trace contextRef="#ctx0" brushRef="#br0" timeOffset="67855.4608">25613 2809 203,'0'0'117,"0"0"-80,0 0-2,0 0 2,0 0-32,0 0-5,0 14-30,2 8 30,-1 7 22,2-1-7,-1 1-6,4-3 6,1 0-15,3 1 11,0-2-11,-3 0-29,-4-4-37,0-6-186</inkml:trace>
  <inkml:trace contextRef="#ctx0" brushRef="#br0" timeOffset="69067.2438">26974 2876 179,'0'0'144,"0"0"-92,0 0-33,0 0-12,-87-10 19,64 20-23,-4 12-3,6 8 0,1 4 3,7 7-2,3 3 1,7 0 2,3-2-3,0-6-1,1-6 0,14-3 0,3-6 11,3-3-11,1-4 0,6-8 3,5-3 24,6-3-2,0 0-4,-2-12-2,-7-6-19,-8-2 30,-5-4 29,-10-7-13,-4-7-5,-3-3-37,0-4-2,0 3-2,-13 1 2,-7 4-11,1 3 9,2 8-27,1 5 11,1 8-102,0 9-30,-1 4-53</inkml:trace>
  <inkml:trace contextRef="#ctx0" brushRef="#br0" timeOffset="69870.4819">27290 2820 135,'0'0'174,"0"0"-96,0 0-25,0 0-20,0 0-33,0 0 0,0 34-7,0-7 7,-1 5 27,-2-2-19,0 3 5,1 2-13,2-1 10,0 1-3,0 0-6,-1-5-1,-1 1 3,1-3-3,-2-4-30,-1-2-1,0-5-66,4-5-5,0-6-118</inkml:trace>
  <inkml:trace contextRef="#ctx0" brushRef="#br0" timeOffset="70236.4668">27319 2776 277,'0'0'100,"0"0"6,0 0-35,0 0 4,0 0-45,0 0-11,32-51-19,-8 51-5,3 0 1,1 0 4,-5 9 0,1 9-5,-5 4-13,-4 6 11,-3-2 0,-8 0-23,-4-3 16,0-3-18,-3-2 15,-16 0 9,-6-3-1,-4-1 6,-2 0-27,1 0-12,1-4-17,6 0-82,-1-6-82</inkml:trace>
  <inkml:trace contextRef="#ctx0" brushRef="#br0" timeOffset="71009.7127">27678 2810 260,'0'0'157,"0"0"-92,0 0-41,0 0 8,0 0-32,0 0-6,0 40 5,0-10 2,0 3-1,-2 0 2,2 0 6,-1 2 1,1-4-7,-3 2 1,3-2 0,-3-4 1,3-3-8,0-8-9,0-1-59,0-4-28,0-3-96</inkml:trace>
  <inkml:trace contextRef="#ctx0" brushRef="#br0" timeOffset="71323.3566">27732 2770 340,'0'0'113,"0"0"-46,0 0-62,0 0 8,0 0-10,98-35 1,-70 34-3,-2 1-1,-1 0-1,-2 0-26,-3 0-22,-3 8 2,-2-3-30,-8 1-86</inkml:trace>
  <inkml:trace contextRef="#ctx0" brushRef="#br0" timeOffset="71565.1438">27721 2934 251,'0'0'80,"0"0"-62,0 0 12,0 0 8,0 0-35,88 7 12,-64 0-15,0 0 0,-4 2-1,-3 2-12,-5-1-55,-9 2-99</inkml:trace>
  <inkml:trace contextRef="#ctx0" brushRef="#br0" timeOffset="71795.1287">27668 3228 82,'0'0'53,"0"0"6,0 0 1,95 7-1,-58-6-23,1-1-1,-2 0-25,-2 0-2,-4 0-3,0 0-5,-4 2-50,-3-2-81</inkml:trace>
  <inkml:trace contextRef="#ctx0" brushRef="#br0" timeOffset="72569.472">28200 2802 270,'0'0'85,"0"0"-6,0 0-11,0 0-3,0 0-23,0 0-42,-1 22-9,-5 8 5,3 5 3,0 2 1,3-1 2,0-2 1,0-2-2,0-1 1,0-4-2,0 2 0,-3-5-13,-2-3-1,-2-5-24,-2-5-57,2-4-22,1-4-98</inkml:trace>
  <inkml:trace contextRef="#ctx0" brushRef="#br0" timeOffset="73104.4385">28211 2792 191,'0'0'47,"0"0"10,0 0-38,62-88 49,-47 73-26,-3 1-13,-3 4 17,1 2-43,1 1 8,-2 4-5,-1 3-5,2 0-2,2 4-19,0 18-11,0 8 28,-2 1-12,-5 1 15,-5-1 2,0 0-2,-5-3 0,-14-4 0,-8-3-5,-2-4 5,0-7-11,5-2 11,7-5-7,9-2 13,5-1-6,3 0 6,0 0-4,0 0-2,0 0 6,6 0-1,1 0 0,2 0-5,1 0-1,5 6-2,2 8 2,5 4-1,3 4 4,5 2-1,1-1 3,-1-2 0,-1-3-8,-1-6 4,-1 2-14,3-4-28,-3 1-42,-3-2 10,-4-4-134</inkml:trace>
  <inkml:trace contextRef="#ctx0" brushRef="#br0" timeOffset="73793.4615">28852 2773 186,'0'0'148,"0"0"-104,0 0-44,0 0 1,0 0 5,-47 104 32,31-68-11,2 0 14,2 0-29,1-3-2,2-2-5,3-4-3,0 0-2,0-3 0,0-3 4,-1-6-1,1-3 6,3-6-5,2-4-4,1-2-33,0 0 4,0 0-25,0-5 2,12-10 26,2-8-11,0-5 9,-1-3 27,-1-1 2,0-4 1,2-1-2,1-2 0,4 0 9,0 0-2,-2 3 24,-3 1 23,-1 4-4,-3 5 24,2 3-30,-3 5-11,0 5-7,0 4-20,-3 4 5,-3 5 4,-2 0-15,5 0-2,2 17-14,3 11 12,3 11 4,-2 6 0,-3 0 2,-3-2 4,0-5-1,-3-4-2,0-1-3,0-4 0,-2-1 6,-1-3-6,2-3-5,-1-2-16,1-5-42,1-3 3,1-6-38,-2-6-3</inkml:trace>
  <inkml:trace contextRef="#ctx0" brushRef="#br0" timeOffset="73994.2917">28863 2965 232,'0'0'77,"0"0"-77,0 0-28,0 0 18,88-7-10,-71 4 4,2 3-94</inkml:trace>
  <inkml:trace contextRef="#ctx0" brushRef="#br0" timeOffset="74621.4671">29239 2708 289,'0'0'41,"0"0"-9,0 0 0,0 0 20,0 0 9,0 0-57,46-7 5,-18 7 11,5 3-14,6 1 13,-2 2-19,5-1 4,-5-3-1,-5-1-3,-6-1-16,-7 0-38,-6 0-54,-10 0-47</inkml:trace>
  <inkml:trace contextRef="#ctx0" brushRef="#br0" timeOffset="74904.8091">29376 2721 138,'0'0'56,"0"0"-14,0 0 2,-24 96 21,21-68-29,3 1-2,0-2-6,0-2-23,0 1 0,-1-3-5,1-1 0,0-4 9,0-1-3,0-2-2,0 0-4,0-1-89,6-5-89</inkml:trace>
  <inkml:trace contextRef="#ctx0" brushRef="#br0" timeOffset="75367.4715">29841 2710 362,'0'0'93,"0"0"-92,0 0 4,0 0-10,-85 63 10,69-26-3,3 4 16,4-2-17,7-4 26,2-3-27,0-4 9,2-3-8,8-3 1,5-4-2,2-6 25,-1-3-19,6-7 25,2-2-7,4 0 4,4-13 0,-1-5-24,1-6 6,-4-4 8,-4-4-16,-7 0-2,-11 0 0,-6 0-3,0-2-2,0 2-2,-13 2-48,-2 6-41,-1 4-93</inkml:trace>
  <inkml:trace contextRef="#ctx0" brushRef="#br0" timeOffset="75741.4805">30202 2764 116,'0'0'50,"0"0"-46,0 0 11,-10 101 49,4-66-40,0-2-4,2-2 17,0-1-8,0-3-10,0 4-19,1-3 5,-2-1 6,2-3-8,-3-4 1,2-5-4,-2-5-51,2-3-87</inkml:trace>
  <inkml:trace contextRef="#ctx0" brushRef="#br0" timeOffset="76282.3852">30186 2794 141,'0'0'35,"0"0"-23,0 0 31,63-83-3,-47 68 1,-2 3 7,0 1 11,3 4-46,4 1-2,-2 3 1,-2 3-9,-4 0 21,-1 2-24,0 14-4,1 7-4,-4 3 6,-7 2 1,-2 1-4,0-3 6,-5 0-1,-14-3 0,-2-5-10,-12-3 7,-1-3-13,1-5-12,5-2-1,11-3 15,8-2 14,8 0 6,1 0 2,0 0 9,0 1-15,6 5-2,6 3 8,7 8-5,2 0 27,3 5-12,0-1-6,-2 0 14,-1-1-10,3 1-10,0 1 7,-2 2-5,-2 0-12,-3-1 4,-3-5 0,-2-3 0,-3-1 0,-2-4-1,-1-1-1,-2-3-77,-4-3 1,0-1-195</inkml:trace>
  <inkml:trace contextRef="#ctx0" brushRef="#br0" timeOffset="76840.4676">30901 2737 313,'0'0'85,"0"0"-50,0 0-8,0 0-21,-97-50 1,72 50-12,0 0 5,0 0 0,1 11 0,4 4-1,6 3 1,3 1-1,6 4-17,5 3 18,0 1 0,0 0 4,13 0-13,2-3 18,3 2-9,-2 1 0,4-2 9,-1 3-7,-6-2-2,2-2 0,-6 1 3,-3-4 0,0-3-3,-4-3 0,-2-5-1,0-1-1,0-2 4,-9-2 22,-5 1 35,-7-1-36,-1-2-7,-9 0-16,-7-1 12,-2-1-29,-8 0 9,-5-1-90,-11 0-92</inkml:trace>
  <inkml:trace contextRef="#ctx0" brushRef="#br0" timeOffset="82978.9685">5326 6190 198,'0'0'174,"0"0"-131,0 0 8,0 0-2,0 0 5,0 0 9,0 0-39,-3 3-17,3-3-7,9 0-7,13 0 6,14-5 1,9-4 0,10-3 2,6 0-2,-1-1-4,-5-1-10,-6 1-16,-7-1 20,-3 2-8,-11 2-14,-7 2 27,-12 3 5,-1 2 0,-5 1 12,-2-2-12,-1 3 46,0-1-30,0 2-4,0 0 20,0 0-32,3 0-13,-2 11 12,2 17-12,3 10 13,3 6 0,3 2 0,3 3 2,0 0 2,-3 1-4,0-5 3,1 0 1,-4-4-8,2 0 4,-4-4 0,-1-1 2,-6-3-2,0 1 0,0-5 0,-9-3 5,-6-3-5,2-5 0,-5-3 2,-1-5 3,-7 0 0,-9-3 20,-4 0 4,-6-2-17,-3-5-10,5 0-2,1 0 13,8-3-26,6-8-6,8-2-38,5-1-78,9 1-211</inkml:trace>
  <inkml:trace contextRef="#ctx0" brushRef="#br0" timeOffset="83301.5078">5606 6559 122,'0'0'243,"0"0"-243,0 0 0,0 0 4,88-20-4,-49 14 10,4 0 13,1 0 9,-7 1-31,-1 2 10,-5 2-11,-7 1-48,-5 0-39,-10 0-183</inkml:trace>
  <inkml:trace contextRef="#ctx0" brushRef="#br0" timeOffset="85236.4742">7498 6372 248,'0'0'56,"0"0"-2,0 0-31,0 0 19,0 0 16,0 0-20,-70-48 2,56 48-37,-5 0-3,-6 6 0,2 12 0,-2 6-6,3 6 6,1 0 0,10 0-4,5-3 0,6-6 3,0-1-7,0-3-2,9-4 3,9-3 0,2-3 7,2-6 6,5-1-1,0 0-4,-2-10-1,-1-9-2,-2-3-8,-7 0-19,-3 2 1,-7 5 28,-5 4 0,0 5 22,0 2 27,0 2 3,0 2 1,0 0-53,0 2-7,4 8 3,9 5-3,4 0 6,4-1 1,1-1 0,5-2-9,0-4-17,3-2-49,-2-5 13,2 0-189</inkml:trace>
  <inkml:trace contextRef="#ctx0" brushRef="#br0" timeOffset="88821.479">8969 6280 95,'0'0'136,"0"0"-69,0 0 23,0 0-42,0 0 16,0 0-16,-16-28-23,7 24 19,1 0-43,1 1 8,-2 0-9,-1 3-5,2 0 1,-3 0 0,0 0-3,-1 4-3,-3 10 0,3 6-3,1 1-1,1 3-11,4 0 16,3 0 9,3-4 0,0-2-8,0-5 4,5-1-3,6-3 5,1-4-11,-1-2 8,5-3 5,1 0 0,2 0-13,6-10 6,-1-4 2,-1-3 3,-7 1-10,1 0 11,-6-2 1,-3 2 0,-2-4 12,-3-1-1,0-1 6,1-4 4,-2-3-16,-2-2 29,0-4-21,0-4 0,0 0 4,0 1-7,0 4-6,0 5 21,-9 6-23,6 5 26,-3 7-13,1 3-1,2 3 15,2 4-24,1 1 0,-2 0-5,2 0-17,-1 9 15,1 18-14,0 15 16,0 11 1,0 3 5,10 1-9,1-8 3,1-5 0,0-6-1,-2-8 5,5-3-4,-1-6 0,2-3-19,3-5-31,-1-3-21,1-9-22,0-1-160</inkml:trace>
  <inkml:trace contextRef="#ctx0" brushRef="#br0" timeOffset="89416.319">9357 6168 323,'0'0'62,"0"0"-40,0 0-7,0 0-8,0 0 3,0 0 25,-24 85 2,24-68-33,2-4 2,8-1-6,0-3 3,1-1 1,2-5-4,4-2 0,5-1 8,0 0-8,1-7-1,-2-7-26,-6-1-1,1 0 27,-4-2-2,-2 3 3,-5 3 5,-2 6 8,-3 4 14,0 1 35,0 0-35,3 7-27,0 14 1,2 10-1,-2 4 28,0 4-28,1 0 36,-3 1-18,-1 1-16,0-2 14,0-1-13,-1-2 2,-11-3-1,0-5 2,0-7-6,0-4 0,5-10 4,-1-5 4,4-2 0,1 0 6,-2-8-1,2-11-13,3-10-3,0-5 2,5-4 1,16-2-4,5 1 7,4 2-6,5 3-2,4 2-52,-2 6-12,0 5-85,-11 5-179</inkml:trace>
  <inkml:trace contextRef="#ctx0" brushRef="#br0" timeOffset="90246.5114">9835 6259 163,'0'0'196,"0"0"-128,0 0-10,0 0-2,0 0-39,0 0-6,16-81 10,-4 71-16,0 8 1,-2 2-6,4 0-7,2 11 3,5 9 8,-3 7-4,0 4 26,-5-5-24,-3 2 4,-4-4-6,-4-2 1,-2-1 5,0-4-6,0-2-12,0-5 6,-3-5-22,1-3-3,2-2 0,0-2 19,0-14 12,3-10-20,5-4 20,4-3-3,-3 1 9,0 5-6,-3 9 1,-2 4 18,-2 7 14,-2 5-9,3 2 23,6 0-47,3 2-25,5 13 25,3 3 0,2 2 3,-2-2-6,-4 0-18,2 0-44,-1 0 12,-3 0 3,0-3-15,-2-4-168</inkml:trace>
  <inkml:trace contextRef="#ctx0" brushRef="#br0" timeOffset="91658.4825">10543 6197 214,'0'0'95,"0"0"-42,0 0-14,0 0 39,0 0-57,0 0 23,-48-20 12,35 20-53,-2 10 15,-4 8-18,2 3 0,2 3 3,6-3 1,3 0-4,5-2 0,1-3-7,0-3 0,0-2 7,3-2 0,4-1-1,4-5-4,2-3-24,1 0-1,2 0 2,-4-10 19,0-1 3,-6-6 6,-3 0 8,-2 2-2,-1 0-6,0 3 0,0 4 6,0 5 24,0 2 15,0 1-19,0 0-21,0 0-5,3 1-17,8 10 13,2 1 4,1 0 2,2-1-2,-4-1 0,4-4-2,1-3 2,4-1-4,2-2-3,2 0-20,1-9 20,0-8-13,-4-1 5,0 0 5,-4 2 4,-1 3 6,-4 5 3,0 0-3,-4 5 42,1 1-5,-1 2-32,1 0-5,0 0 13,-2 13-13,5 1 0,-5 1 2,-2-1 3,0 1-4,-5-2 3,3 0 5,-4-3-4,2-2-7,-2-2 2,0-3 0,1-3-1,-1 0-7,2 0-8,4-6 12,2-11-2,5-4-13,2 2-8,-2 3 27,-4 5 10,-1 0-8,-1 2 4,5 0 18,2 3-23,0 0 9,0 4-10,2 2 2,-2 0-7,-2 0 5,-1 11 0,-1 3-2,0 0 9,-1 0-7,-3 1 8,-3-3-5,0-1 14,-2 0-15,-1-6 1,0 0 4,0-4-2,0-1-5,2 0 0,1 0 0,0-1 9,3-13-9,0-4-2,3 0-14,3-3 13,4 0 2,2 0 1,-3 1 0,-3 5-7,4 5 7,-8 5 0,-1 5-3,0 0 2,-2 0-11,4 5-1,-1 7 13,0 1 1,1-1-1,-1 1 0,-2-3 6,4 1 1,-2-3-6,-2 0 0,1-2 1,2-2 16,-3-1-18,2-1 6,1-2 5,2 0-2,3 0-9,1-3 0,0-9 2,-2 0 9,-4-3-10,2-2 3,-3-2-1,-3-2 4,-2 2-13,-3 5 6,0 2-4,0 6 4,0 1 4,0 2 18,0 3 8,0 0-25,0 0-5,0 8-6,0 14-5,0 7 8,0 2 5,0-1-2,3-1 10,4-4-2,1-2-8,5-5 0,-4-3 3,0-2-2,3-8-1,-3 0-18,0-5-34,1 0-58,-2-14-69</inkml:trace>
  <inkml:trace contextRef="#ctx0" brushRef="#br0" timeOffset="91933.4829">11546 5961 447,'0'0'99,"0"0"-17,0 0-20,0 0-10,0 0 20,0 0-30,-9-11-14,9 11-26,0 0-2,0 0-12,0 0-67,0 0-36,0 0-60,0 5-171</inkml:trace>
  <inkml:trace contextRef="#ctx0" brushRef="#br0" timeOffset="92505.193">11896 6061 268,'0'0'64,"0"0"-21,0 0 16,0 0-47,0 0-4,-89 11 21,63 15-10,1 4 23,3 6-21,4 2-4,6-3 30,6-2-39,6-3 21,0-5-22,1-2 8,13-2-17,7-6 6,1-2-4,5-5 6,4-5 5,8-3-22,9 0-5,4-11-83,-6-8-98,-9-4-187</inkml:trace>
  <inkml:trace contextRef="#ctx0" brushRef="#br0" timeOffset="94941.7115">12783 5938 162,'0'0'120,"0"0"-113,0 0-3,0 0 14,0 0 7,0 0 4,20 82 0,-11-61-16,2 1 13,4-1-10,1 3 4,7-3-15,2-1-1,3-3 5,0-4-9,-1-2 0,-1-2 8,-1-3-8,1-5 0,-3-1-2,0 0 2,-7 0 0,-1-11 0,-3-3 0,-6-4 18,-3-2-15,-3-4 1,0-2 4,0-2-5,0-2-5,-4 0 3,-4 1-1,2 5 7,0 4-7,-1 7 0,4 4 12,1 3-1,2 3 17,0-1-6,0 3-15,2 1-7,14 0-5,5 0 5,4 0-2,5 0 7,2 3-7,-4 5 2,0-4 0,1 2 0,0-3 2,4-1-2,2-2 0,-1 0 9,-1 0-10,-3 0 1,-5 0 0,-4 0-1,-6 0 3,-2 0-2,-2-2 0,-5-1 3,-2 2-3,-2-1 0,-2 1 0,0 1 9,0-2-9,0-1 0,-6 2-7,-8 0 22,-7 1-18,-1 0 3,-4 0 0,-1 11 9,-1 7-9,1 5 0,4 6-4,4-3 3,6-1-6,7-6 7,6-4 0,0-3-6,0-1-2,11-5 8,3-2 0,5-4 2,1 0-12,3 0 10,-1 0 0,2-12-6,-3-2-15,0-3 21,-8-1-1,-2 0 8,-3 0-7,-5 2 0,-1 5 7,-2 3 17,0 5 1,0 2 32,0 1-37,0 0-15,0 0-10,0 0 2,1 8-4,7 7-6,1 1 17,3-4-5,1-2 1,8-4 0,3-4-2,6-2 7,1 0-3,-1 0-2,-4-2-19,-6-7-1,-6 0 10,-5-3 10,-2-4 1,-2-1 1,-1-6 0,-1 1-2,-3-2-1,0-2 1,0-1 0,-1 2-10,-7 3 10,-1 3 1,2 4 1,-2 6 5,6 3 4,0 4-3,1 2 11,2 0-16,0 0-3,0 0 0,0 0-10,0 11 8,5 2-7,8 0 9,4-5 0,2 0 2,2-2-2,0-4 1,3-2 0,1 0 12,3 0-10,-1 0-5,-6 0 2,-3 2-4,-4 11 0,-6 3-6,-2 5 10,-4 3 0,-1 2 6,2 0-6,-1-4 0,1-1 0,1-4-4,4-4 5,1-4-1,3-4 0,5-5 8,5 0-8,3 0 0,0-11-2,2-8-1,0-6 0,-6 1 3,-5-2-5,0-1 0,-8 4 5,1 2-1,-7 7 1,-2 5 14,0 5 30,0 4 18,0 0-17,0 0-45,0 0-4,0 13-15,0 5 9,0 3 10,0-2 0,6 1 3,4-5-7,2-1 9,0-4-10,3-2-4,-3-5-70,2-3-4,-4 0-139</inkml:trace>
  <inkml:trace contextRef="#ctx0" brushRef="#br0" timeOffset="95138.4852">14312 5598 568,'0'0'34,"0"0"-14,0 0-20,0 0-33,0 0 14,0 0-71,0-7-56,0 14-52</inkml:trace>
  <inkml:trace contextRef="#ctx0" brushRef="#br0" timeOffset="96914.4755">14768 5773 301,'0'0'64,"0"0"-37,0 0 9,0 0-27,0 0-3,-82-15-4,57 22 3,-2 13-5,2 4 30,4 3-29,3 0 11,6-1-12,5-4 12,4-2-12,3-2 0,0-4 0,0-3-5,10-3 6,3-2-1,8-6 0,4 0-5,7 0-6,4-17-4,1-1-22,-4-3 8,-6 3-11,-12 5 40,-7 2 7,-5 7 3,-3 1 62,0 3 1,0 0-18,0 0-35,0 0-20,0 1-4,0 8 1,7-1-4,-1 1 6,5-3 1,1 2 0,2-3 2,2 1 3,-2-1-5,4 0 0,2-4-3,3 1-4,4-2 7,1 0 0,-3 0-6,-1-11-10,-6-4 16,0-5 0,-4-5 2,-1-4-2,-3-5 5,2-7-5,-3-3 32,-1-4-24,-4-3 19,-1 3 7,-3 3-30,0 4 19,0 7-5,-3 6 0,-9 6 23,1 3-37,1 8 4,4 3-8,2 5 7,2 2-10,1 1 3,-4 12-11,0 20 0,-1 16-3,1 9 14,4 6 0,1 3-5,0-3 1,0-4 4,6-8 0,1-10 1,5-7 1,0-6-4,0-10 2,1-4 0,-1-3-6,3-7 6,2-2 0,2-2 3,2 0 3,-2-13-10,-4-5 4,-6 0-22,-4-2 18,-5-4-10,0 0-15,0 0 16,0 1-22,-5 5 35,-1 1 0,0 5 1,3 5-1,0 3 1,0 4 14,3-2-9,0 2-6,0 0-11,6 0 0,12 0 11,7 0-3,5-2 5,2-3-2,0-2 0,0 0 0,-2-2-2,-2-4-2,0 0 4,-6-3-4,-2-2 9,-2-5-5,-6-3 3,1-4 2,-4 0-6,-3-3 1,-3-1 0,-3-1 6,0 0-6,0 4 0,-3 5 6,-7 6 4,1 7-10,-2 5 20,2 7-16,2 1 16,-5 6-20,-3 24-3,-1 13-1,1 12-6,7 5 10,4 5 0,4-2 3,0-3 0,10-5-1,5-11 2,3-9 0,4-7 2,-1-6-6,2-7 0,0-8 0,6-5 2,1-2 4,2-7 4,1-10 5,-4-5-12,-7-3-3,-4-2 0,-9-3-6,-4-4 2,-5 3-8,0 1-9,-5 8 17,-7 6 5,1 11-1,1 5 0,3 7 0,-2 15-6,2 9 14,2 0-7,5-4 6,0 0-1,18-6-6,5-4 0,7-5 2,5-9-11,2-3-30,-1 0-105</inkml:trace>
  <inkml:trace contextRef="#ctx0" brushRef="#br0" timeOffset="97621.4774">17022 5360 256,'0'0'134,"0"0"-70,0 0 3,0 0-11,0 0-36,0 0 29,-8-21-49,5 38 4,-3 15-16,-3 11 16,0 6-4,0 1 0,0 5 15,3-1-14,0-4-1,0-4 0,0-7 2,0-2 2,0-6-4,0-4 0,0-3 7,5-6-22,1-4 7,0-5-65,7-9-59,8 0-60</inkml:trace>
  <inkml:trace contextRef="#ctx0" brushRef="#br0" timeOffset="98001.1556">17079 5275 167,'0'0'122,"0"0"-17,0 0 0,0 0-31,0 0-60,0 0 5,33-56-19,-21 56-4,6 18 3,5 14-26,0 10 27,3 6 7,-4 3 2,-6 1 32,-1 0-31,-4-2-1,-4-4 12,-1 0-15,1-10-3,-2-5-3,0-5 0,-1-6 7,1-6-4,-2-3-6,2-5-20,-3-5-51,1-1-29,-3 0-61,0 0-80</inkml:trace>
  <inkml:trace contextRef="#ctx0" brushRef="#br0" timeOffset="98233.486">17102 5577 421,'0'0'73,"0"0"-49,0 0-23,0 0 24,0 0-8,0 0-5,86-6 14,-57 6-18,-1 0-6,-1 0-2,-5 0-80,-7 0-78</inkml:trace>
  <inkml:trace contextRef="#ctx0" brushRef="#br0" timeOffset="106369.4906">18613 5642 164,'0'0'73,"0"0"-9,0 0 11,0 0-21,0 0-17,0 0-37,0 0-7,0 17 1,0 2 4,0 1 2,0-2 14,2 0-13,2 0 17,0 0-7,1-2-8,2-1-1,3-1-2,3-2 0,0-2 2,5-2 1,-1-2 2,3-4 5,3-2-7,0 0-5,0 0 2,1-8 0,-2-4-7,-4-3 7,-1-2-15,-5-1 10,-2 2-11,-4 0 15,-5-1 1,-1 0 0,0 5 8,0 0-2,0 3 30,0 5 6,0 2-9,0 2 1,0 0-34,0 0-1,0 2-3,0 11-18,0 5 22,6 0 0,-1 0 8,3-1-9,0-2 1,1-3 0,2-2-2,1 0 3,3-3-1,2-4 0,3-2 6,1-1-6,0 0 0,-3-4-6,-1-10-1,-3-2-14,-4-2 10,-4 0 4,-3 0-2,-3 0 4,0 0 5,0 2 0,-4 1-3,-7 4 12,1 0-2,2 1 25,2 3-31,3 1 38,0 3-27,3 2-6,0 0 12,0 1-17,0 0-2,0 0-1,0 0-30,8 0 18,9 0 13,3 0 1,1 0-5,0 0-12,0 0-6,0 0 7,-2 0 0,1-4 13,-1-9 3,-6-5 0,1-5 8,-4-4 1,-2-3-9,-1-3 0,2-1 8,-4-1 6,2 0-7,-1 2 8,-3 4 15,-1 5-23,-2 7 24,0 4-7,0 7-18,0 4 33,0 2-33,0 0-6,0 23-11,3 13-18,1 13 29,-3 5 0,-1 1 7,0 1-9,0-1 2,2-3 0,2-7 4,4-6 1,0-7-5,-4-11 0,0-5 3,-1-5-3,0-6 0,-1-2 0,1-3-3,0 0 1,1 0 2,8-16 0,2-3 7,-1-4-15,3 1 8,-2 1 0,1 1-8,0 1-5,0 2 10,-2 2-1,0 6 2,-1 3-7,2 6 9,-2 0 0,5 0-4,0 12-7,4 6 8,0 0 1,-2 2-3,0-4-3,1-1 14,-1-1-6,1-4 6,-2-1-4,0-6-2,0-2 0,-1-1-2,0 0-3,-1-2 5,-4-12 0,0-1-5,-6 0-10,-3-1 14,-3-1 1,0 2 0,0 5 11,0 2-8,0 5 34,0 3 23,0 0-60,0 6-6,0 17-24,0 6 30,0 5 6,0-4-5,2-5 1,5-4-2,3-2-3,-2-6 2,3-4-29,0-3-30,-2-6-38,2 0-126</inkml:trace>
  <inkml:trace contextRef="#ctx0" brushRef="#br0" timeOffset="106583.5117">19840 5475 555,'0'0'72,"0"0"-70,0 0 13,0 0 3,0 0-14,0 0-8,0 0-44,0 0-138</inkml:trace>
  <inkml:trace contextRef="#ctx0" brushRef="#br0" timeOffset="107617.4737">20241 5672 154,'0'0'121,"0"0"-58,0 0 7,0 0-19,0 0-43,0 0 0,-51-53 3,33 53-3,-1 14 7,1 9-10,0 5 13,1 5 35,4-1-46,7-4 15,6-1-22,0-2 0,5-4-1,12-3 10,2-3-9,3-5 0,2-4 2,4-3 1,3-3 5,5 0-6,3-16-4,1-8-6,-3-3-13,-5-5-8,-10-4-6,-4 0 33,-9-6 2,-2-4 0,-4 0 16,-1-3-6,-2 6 24,0 4-7,0 4-18,0 7 30,0 7 16,0 6-30,0 7 28,0 5-26,0 3 9,0 0-36,0 11-38,0 17 21,0 11 17,0 8 0,4 4 6,-1 0-2,0-3-8,-1-4 3,0-5 1,-1-6 0,2-6 3,3-6-3,-2-5 3,1-9-3,-2-3-2,-2-4-15,4 0-28,4-1 36,7-19 9,8-8-4,3-10-1,-3-1-26,1 2 19,-6 2 9,-2 11 3,-5 7-2,-8 7 2,-1 5 0,0 5 20,3 0-20,7 3-10,6 18-1,0 4 9,2 0-8,-5 0 13,-1 0-3,-1-3 0,-1-2 6,0-2-9,0-1 3,-2-4-9,-2-2 1,-1-3-76,-2-3-50,-1-3-147</inkml:trace>
  <inkml:trace contextRef="#ctx0" brushRef="#br0" timeOffset="121666.5033">22644 5378 236,'0'0'65,"0"0"-34,0 0 21,0 0-17,0 0 11,0 0 2,-15-42-26,5 39-9,-5 3-13,-7 0-1,-5 0 1,-6 13 1,-3 1 7,-3 6-3,-1 6-1,1 3-4,7 6 0,6 4 1,13 2 8,10 0-4,3-5-4,9-2-1,22-8 1,8-3-6,10-7 4,3 0 1,-2-2 12,-6-3-7,-5-2-2,-6-3-3,-6-5-96,-5-1-78</inkml:trace>
  <inkml:trace contextRef="#ctx0" brushRef="#br0" timeOffset="122183.4947">23029 5339 282,'0'0'61,"0"0"-23,0 0-28,0 0-10,-95-15 36,72 15-28,1 2 10,2 14-10,-2 6 0,3 5-16,4 4 6,5 4 2,7 2 1,3 2 13,1-1-14,18-5 0,5-1-5,4-7-3,-1-5 12,3-6-4,1-8 4,1-6 7,1 0-6,-2-3 5,-3-14-4,-1-3 13,-3-5-15,-5-10 17,-3 1 17,-5-7-38,-6 2 7,-4 4-7,-1-1-1,0 5-6,-10 5-3,-8 2-36,-3 10 14,0 5-83,-1 6-97</inkml:trace>
  <inkml:trace contextRef="#ctx0" brushRef="#br0" timeOffset="122674.5071">23453 5309 337,'0'0'53,"0"0"-52,0 0-1,0 0-3,0 0 3,0 0 0,-17 83 33,14-53-19,2 1-6,-1 0-5,2-1 4,0-3-6,0-1-1,0-2-18,0-3-9,0-2-51,0-5-15,8-5-26</inkml:trace>
  <inkml:trace contextRef="#ctx0" brushRef="#br0" timeOffset="123170.5209">23447 5261 181,'0'0'76,"0"0"10,0 0-39,0-86-2,12 71-26,3 3 9,4 3 5,6 3-30,4 3 3,0 3-6,-1 0 1,-3 11-7,-6 11-7,-7 6 3,-7 1 2,-5 6-12,-5 0 5,-17-1-8,-7-2-11,-4-6 8,0-8-32,8-6 9,6-8 35,10-1-5,6-3 19,3 0 37,0 0-10,0 0 29,0 0-38,9-1 10,10 1-10,4 0-17,7 4 32,0 8-31,1 2 6,-1 2 17,-2 3-16,1 2-2,-3 0-7,-3 4 0,-5 2-10,-4 0-36,-5 0-61,-1-2 58,-2-7-65</inkml:trace>
  <inkml:trace contextRef="#ctx0" brushRef="#br0" timeOffset="123534.5155">23953 5320 142,'0'0'264,"0"0"-183,0 0-12,0 0-40,0 0-28,0 0-1,0 37 0,0-3 1,0 2 0,0 1 0,0-2 5,0-1 0,0 0-6,0-3 0,0-4-7,0 1-14,0-7-67,0-8 13,0-4-80</inkml:trace>
  <inkml:trace contextRef="#ctx0" brushRef="#br0" timeOffset="123980.5015">23913 5312 286,'0'0'69,"0"0"-4,2-95-61,10 70-4,0 6 11,5 3 8,-2 4-13,2 6 7,3 3-10,-1 3-6,2 0 3,0 14-7,-1 5 3,-3 6 3,-3 0-5,-7 2 4,-2 0-6,-5 0 3,0-3-1,-11 1-19,-5-6 14,-3-4-12,2-5 8,4-5 13,4-3-43,6-2-1,1 0 46,2 0 18,0 0 2,0 0-5,0 0 16,6 0-11,5 0-12,3 0-8,5 7 6,3 5-6,2 1 12,-1 3-12,0 2 0,-4 0-1,-4 4-13,-1 2-35,-5 1-27,-2-1-1,-1-3-11</inkml:trace>
  <inkml:trace contextRef="#ctx0" brushRef="#br0" timeOffset="124366.5077">24621 5287 400,'0'0'59,"0"0"43,0 0-57,0 0-10,0 0-35,0 0-13,-9 49 9,6-13 8,0 1-4,3-4 10,0-2-2,0 0-8,0 5 0,0-5 5,0 1-13,0-4 8,0-5-25,0-2-12,0-4-74,0-4-35,2-8-152</inkml:trace>
  <inkml:trace contextRef="#ctx0" brushRef="#br0" timeOffset="124628.4899">24688 5201 338,'0'0'39,"0"0"-19,0 0-14,0 0 15,0 0-11,90-81-1,-62 72 13,5 2-21,1 5 0,-3 2-1,-2 0-5,-5 0-9,-5 1-26,-5 10-57,-7-1-85</inkml:trace>
  <inkml:trace contextRef="#ctx0" brushRef="#br0" timeOffset="124850.7433">24699 5354 44,'0'0'273,"0"0"-246,0 0-15,0 0 4,0 0 39,0 0-26,61 0-25,-34 0 10,1 2-14,-1 7 0,-2 4-1,-4 2-56,-6 2-34,-11 0-100</inkml:trace>
  <inkml:trace contextRef="#ctx0" brushRef="#br0" timeOffset="125061.7283">24676 5666 88,'0'0'78,"0"0"-74,0 0 23,0 0 26,0 0 30,0 0-31,75 0-21,-45 0-7,-1-2-17,3 1-9,-2-2 2,-1 2-6,1 1 0,-3-2-71,-1-1-21,-6 2-151</inkml:trace>
  <inkml:trace contextRef="#ctx0" brushRef="#br0" timeOffset="125842.5123">25367 5293 396,'0'0'57,"0"0"-34,0 0-14,0 0 12,0 0-9,-31-84 4,8 76-16,-5 5-3,-3 3-3,-2 0-3,1 0 9,7 1-2,6 10 2,4 1-6,6 3 6,6 3-20,3 2 13,0 2 6,15 2 1,13 2-6,5 1 17,4 0-11,-1 0 0,0-3 0,-5 0 9,-5-2-9,-5-1 1,-7-2-1,-8-1-2,-6 0-9,0 0 2,-10 0 9,-13 2-1,-6-2 1,-4-2 0,-3 0 0,0-7-40,2-3-53,3-5-64</inkml:trace>
  <inkml:trace contextRef="#ctx0" brushRef="#br0" timeOffset="126511.5092">25816 5236 353,'0'0'145,"0"0"-94,0 0-40,0 0-11,0 0 0,0 0 15,-27 103-15,23-65 29,-2-1-22,3-2 10,1 1-25,1-1 10,-1-2-2,2 5 9,0-2-9,0-4-8,0-2 1,0-9-51,0-7-17,0-4-42,0-7-142</inkml:trace>
  <inkml:trace contextRef="#ctx0" brushRef="#br0" timeOffset="126830.884">25813 5269 292,'0'0'91,"0"0"-25,0 0-47,15-91 29,-6 81 4,3 4-33,6 1-6,4 4-10,2 1-3,3 0 0,0 7-4,-3 7-9,-4 4 13,-4 2 0,-6 2-13,-6 0 1,-4 3 4,0-1-4,-21 0-13,-5-3 24,-4-3-41,-1-1-9,-1-4-38,5-2-37,8-7-59</inkml:trace>
  <inkml:trace contextRef="#ctx0" brushRef="#br0" timeOffset="127311.5097">26429 5311 317,'0'0'42,"0"0"-17,0 0 11,0 0-10,-89-56 0,62 56 8,0 3-14,-1 19-6,-2 10-9,4 3-4,4 3 11,6-2-10,7-2 3,9 1-5,0-3 0,3-4 2,15-4-2,2-4 0,3-7-1,5-5 5,5-8-4,4 0 17,1-8-9,-1-16 13,-4-3-20,-3-6 5,-7-3 3,-6 1 0,-7-3-15,-8 1 6,-2 1-20,-2 0 20,-15 1-38,-4 5 9,1 7-13,-2 7-64,0 7-109</inkml:trace>
  <inkml:trace contextRef="#ctx0" brushRef="#br0" timeOffset="127723.5134">26676 5238 365,'0'0'107,"0"0"-107,0 0 8,0 0-22,0 82 28,0-45-1,-2-1 8,-1 2-20,0-3 20,0 0-21,0-3 5,-2 2 7,0-7-7,2-2-5,0-4 0,0-4 7,0-7-6,3-3-1,0-4-39,0-3 1,0 0-55,3-18 48,7-8-109</inkml:trace>
  <inkml:trace contextRef="#ctx0" brushRef="#br0" timeOffset="128107.5604">26674 5333 201,'0'0'113,"0"0"-51,0 0 5,0-87 11,2 79-24,-2 4 14,0 4-51,4 0-17,6 0-2,2 15-27,8 11 29,-2 7-8,1 3 7,-1 2 1,0-1-2,0-4 4,-2 0 5,2-6-7,-1-6 0,-1-3-2,-3-4 0,1-5 1,-4-3-1,-1-4 2,1-2 2,-2 0 25,0-6 19,1-11 8,2-2-42,0-6-6,1-2-6,-3-1 2,-2-4-10,1-1 8,-1-2-20,0 1 19,0 1-45,-3 4 16,1 6 8,-4 5-27,2 7-39,-3 3-49,0 6-93</inkml:trace>
  <inkml:trace contextRef="#ctx0" brushRef="#br0" timeOffset="128715.5301">27344 5223 324,'0'0'161,"0"0"-94,0 0-64,0 0 23,0 0-26,0 0-13,0 43 13,0-12 20,0 4-13,-3-2 15,0-3-18,-2 0-3,1 0-1,3-4 10,-1-1-14,1-4 4,1-4-27,0-2-54,0-7-93,0-7-17</inkml:trace>
  <inkml:trace contextRef="#ctx0" brushRef="#br0" timeOffset="129127.5034">27265 5151 378,'0'0'72,"0"0"-11,0 0-56,0 0-2,0 0 0,82-66 11,-46 66-12,0 0 5,2 18-7,-4 8 0,-2 7-4,-4 7-2,-5 2-2,-5 1 2,-9-1 6,-5-3 0,-4-3 0,0-3 0,0-3 0,-13-1 0,-8-3 14,-4-1-14,-3-5 7,-2-4 3,-1-2-3,4-7-7,2 1 0,1-8-4,5 0 1,1 0-35,-1 0-46,2-12-13,1-3-92</inkml:trace>
  <inkml:trace contextRef="#ctx0" brushRef="#br0" timeOffset="129931.5069">27884 5207 168,'0'0'171,"0"0"-100,0 0-47,0 0-21,0 0 38,0 0-36,-7-68 10,-3 62-8,-6 0 1,0 3-15,-2 0 7,1 2 0,1 1-6,-1 0 12,0 0-6,2 1 0,1 13-6,5 4-3,8 2 7,1 3 2,0 1-15,0 2 15,12 1 0,6 2 0,3 1 2,9 2-3,5-1 1,-1 2 0,-1-1 5,-4-2-3,-10-1-2,-4-7 0,-7-1-8,-7-3 8,-1-4 1,0-1-1,-19-2 41,-8-5-13,-10 0-9,-2-6-13,-3 0 4,0 0-20,6-2-47,7-11-78,9-4-137</inkml:trace>
  <inkml:trace contextRef="#ctx0" brushRef="#br0" timeOffset="131409.5103">29097 5586 363,'0'0'3,"0"0"2,0 0-10,0 0 2,0 0 2,0 0 2,17 21 6,0-16 23,0-4-9,-1-1 6,2 0-9,-2 0-11,4-9 14,-2-6-4,0-3-7,-3-6 11,-1 0-14,-2-6-2,-3 1-5,-1-3 11,-2 3-15,-3-3 4,0-1 0,-2 2 4,-1-3 4,0 2-8,2 1 0,-2 4-4,1 3 4,1 6 0,-2 4 11,0 7 13,0 2-13,0 4-11,0 1 0,0 0-2,0 0-7,0 7 9,0 14 0,-2 10-4,-2 5 4,2 4 0,2 4-3,0 4 7,0-3-9,0-1 6,5-1-1,6-5 3,0-3-2,3-5-2,-1-9-3,0-3 4,2-6-4,-1-4-1,7-7-5,1-1 9,4-1-5,3-21 6,-2 0 0,-5-2 4,-1-3-5,-7 1 1,-4 2 0,-3 1-4,-2 4-9,-3 3 1,-2 6-1,0 4 4,0 4 9,0 2 0,0 0 0,-5 17-1,-5 7-15,4 2 16,3 2 0,0 1-7,3-3 4,0-3 4,0-6-1,3 0 3,7-7-2,5-3-2,6-3 2,2-4-1,2 0 0,-3-3-11,-5-11-30,-6-2 16,-6-2 2,-5-5 12,0 1-44,0-5 8,-11 1 47,-3-1 8,-2 3-1,2 3 33,3 4-11,4 4 7,1 4 20,5 4-5,1 2 44,0 3-46,0-2-37,0 1-12,16-2 3,10 2-3,7-1 0,5 1-11,-1-3-21,1 4-31,-2-3-48,-7 0-28</inkml:trace>
  <inkml:trace contextRef="#ctx0" brushRef="#br0" timeOffset="131761.5259">29118 5380 92,'0'0'284,"0"0"-206,0 0-26,0 0 0,0 0-40,0 0-3,67-15 1,-28 15 5,6 0-3,7 0-1,4 0-8,4 0-6,-2 0-4,-5-1-28,-9-4-26,-11 3-87,-14-2-152</inkml:trace>
  <inkml:trace contextRef="#ctx0" brushRef="#br0" timeOffset="136197.513">2027 8046 89,'0'0'71,"0"0"8,0 0-7,0 0-32,0 0 9,0 0-15,0 0-8,0-33 17,0 27-25,0-2 22,-6 1-7,-4-1-23,1 0 3,-5 1-13,-2-1 0,2 4 0,-2 1 4,1 0-4,2 3 0,-1 0-11,-2 0 4,2 0 7,-5 17 0,1 5-4,0 6-10,4 6 11,3 3-3,5 1-2,6-3 0,0-4 1,0-5 7,19-3 0,1-4-8,-1-4 5,5-3 2,-3 0-6,1-6 5,2-2 2,3-4-8,1 0 4,-2-10-9,4-8 2,-5-6-19,0 1-2,-7-2 31,-7-1 1,-7-1 1,-4 1 2,0 1 1,0-1-2,-1 8 1,-7 0 1,2 6 21,2 6-15,1 0 18,0 6-6,3 0-22,-2 0-8,2 9-3,0 8 8,0-1-1,0 4 7,2-4-3,11 2 0,-1-3 1,4-1-3,-2-2 2,4-3 0,1-2-6,2-4 6,1 1 0,1-4 2,-1 0-2,2-4-15,3-9 5,-2-3-33,1-7 20,1-4-12,-5-2 9,0 5-6,-7 3 11,-3 9 21,-6 6 6,0 4 24,-1 2-4,2 0-24,2 0 2,0 8 13,3 9-16,-2 3 17,-1 2 0,-4 5 1,-1-1 13,-2-2-31,-2-3 8,3-6-9,-3-5 7,0-2-7,0-5 0,0-2 1,4-1 7,-4 0-2,6-1-2,0-20-4,3-11-8,6-9 5,-3 2-23,6 5 19,-5 10-5,-2 8 13,-1 8-1,-2 3 0,-1 0 7,3 4-3,1 1-4,3 0 0,2 0-1,-1 9 1,3 4 0,-1 3 0,0 0 0,-1 2 0,-1 0 0,0 1 0,-1 0 2,-1 1-2,-1-2-5,0-2-34,1-4-91,-5-3-89</inkml:trace>
  <inkml:trace contextRef="#ctx0" brushRef="#br0" timeOffset="140005.5128">4956 7734 104,'0'0'97,"0"0"-75,0 0 4,0 0 13,0 0 1,0 0-21,0 0-1,-49-12 11,38 12-15,-1 0 18,0 7-14,0 9-14,-1 3 7,1 5-11,6 4 0,3 3 0,1 2 5,2 2 8,0-2-13,8-2 4,7-2 1,4-2 3,2-1-8,2-4 0,-1-2 4,2-5-3,1-6 0,0-9-1,3 0 21,0-8-14,-1-16-2,-2-3 4,-1-3-6,-9-3 25,1 0-7,-8 1-9,-5 1 39,-3-1-43,0-1 10,-12 3-4,-11-2-3,-2 4 0,-2 3-11,3 6 1,5 6-1,1 5-9,6 5-37,0 3-46,0 0-80,3 4-92</inkml:trace>
  <inkml:trace contextRef="#ctx0" brushRef="#br0" timeOffset="140672.5202">5357 7707 339,'0'0'55,"0"0"-21,0 0-14,0 0-20,0 0-3,0 0 3,2 81 35,5-45-19,2-2-1,0-3-2,0-2-9,2 1 0,0-3-2,0 0 2,-5-3-8,4-2-38,-5-8-31,-1-5-35,1-9-114</inkml:trace>
  <inkml:trace contextRef="#ctx0" brushRef="#br0" timeOffset="140993.2519">5345 7641 328,'0'0'63,"0"0"-1,0 0-7,0 0-45,0 0 11,0 0-21,59-77 12,-34 77-24,6 0 12,1 13 0,-3 10-10,-3 3 0,-9 2 7,-9 1-1,-8 1 3,0-1 1,-22-1 0,-7-2-4,1-5-1,0-4-10,2-6-16,8-3-11,8-5-95</inkml:trace>
  <inkml:trace contextRef="#ctx0" brushRef="#br0" timeOffset="141394.5216">5815 7617 36,'0'0'289,"0"0"-239,0 0-49,0 0-1,0 0 0,-1 76 64,1-37-13,3 2-29,4-2 23,2-1-42,-3-5 3,0-3-1,-6-1 0,0-2-5,0-4 0,0-4-7,0-2 5,0-10-51,0-4-61,3-3-40,6-9-5</inkml:trace>
  <inkml:trace contextRef="#ctx0" brushRef="#br0" timeOffset="141627.5056">5893 7531 252,'0'0'47,"0"0"-41,0 0 16,0 0-7,98-60 33,-72 58-23,2 2-21,0 0-3,-1 0 0,-3 3-1,-3 9 0,-6 5-33,-6-1-68,-6 1-120</inkml:trace>
  <inkml:trace contextRef="#ctx0" brushRef="#br0" timeOffset="141883.4932">5893 7799 206,'0'0'198,"0"0"-198,0 0 12,0 0-12,0 0 30,0 0-15,101 0 20,-70 0-35,-2-1 3,-5 1 3,0 0-6,-8 0-29,-4 8-33,-9 6-73,-3 1-21</inkml:trace>
  <inkml:trace contextRef="#ctx0" brushRef="#br0" timeOffset="142089.4772">5921 8014 319,'0'0'78,"0"0"-78,0 0 0,0 0 33,0 0 15,93 3-11,-57-3-20,2 0 6,-2 0-16,-3 0-2,-3-3 8,-2-4-13,0-1-28,-5-2-74,-7-3-200</inkml:trace>
  <inkml:trace contextRef="#ctx0" brushRef="#br0" timeOffset="142587.5236">6431 7587 353,'0'0'119,"0"0"-119,0 0 0,0 0 9,0 100 22,6-59 9,2-2-9,-2-3-31,4-1 7,-4-5-7,0-1 2,-3-3 5,-1 1-7,-1-6-22,1-7-14,2-4-50,0-9-35,1-1-188</inkml:trace>
  <inkml:trace contextRef="#ctx0" brushRef="#br0" timeOffset="143039.354">6489 7564 313,'0'0'75,"0"0"5,0 0-45,5-89 10,4 79-10,6 3-26,0 5 2,7 2-11,2 0 0,0 0 0,0 10-2,-2 10 0,-7 5-15,-9 5-24,-6 5 20,-10 0-14,-17-1-9,-3 0-20,4-10 1,9-9 29,6-8 24,8-7 10,3 0 50,0 0 7,0 0 11,0 0 6,0 0-74,0 0 0,12 4-4,10 4 4,7 1 13,2 3-2,3 0 11,1 3 4,-1 2-25,-1 0-1,-2-1 0,-1-1 1,-6 0-2,-3 0 1,-3 2-8,-9-4-9,1-1-55,-5-4-36,-4-6-71</inkml:trace>
  <inkml:trace contextRef="#ctx0" brushRef="#br0" timeOffset="143662.5147">7140 7435 80,'0'0'326,"0"0"-233,0 0-36,0 0-26,0 0-31,0 0 0,-5 72 2,4-27 5,-2 2 5,-4-1-5,1-1 7,-2 2-6,-1-3-8,-3-4 0,3-3 8,0-6-4,1-4-4,3-1 0,-1-7-21,6-4 18,0-9-42,0-6-30,0 0-36,9-10-57</inkml:trace>
  <inkml:trace contextRef="#ctx0" brushRef="#br0" timeOffset="143963.4964">7212 7435 397,'0'0'106,"0"0"-44,0 0-24,0 0-38,0 0 0,0 0-7,80 48 18,-53-17-11,-3 7 7,-2 2-4,-2 2 28,-5 1-22,-2-1-4,-4-1 30,0-8-30,-3-2-4,0-7-1,-3-6 0,0-2-9,0-6-15,-2-4-47,-1-6-62,0 0-108</inkml:trace>
  <inkml:trace contextRef="#ctx0" brushRef="#br0" timeOffset="144172.4833">7279 7714 413,'0'0'156,"0"0"-156,0 0-4,0 0-1,0 0 4,0 0 2,106-34 0,-78 34-1,-4 0-49,-2 0-11,-5 3-23,-5 6-75</inkml:trace>
  <inkml:trace contextRef="#ctx0" brushRef="#br0" timeOffset="144748.4463">7646 7490 370,'0'0'103,"0"0"-51,0 0-31,0 0 14,0 0-27,0 0 4,86-22 1,-47 17 9,7 2-20,-1-1 20,3-1-22,-3 2 0,-1 0 4,-3 0-4,-5 3-42,-10 0-60,-15 0-62</inkml:trace>
  <inkml:trace contextRef="#ctx0" brushRef="#br0" timeOffset="145006.4309">7880 7469 311,'0'0'175,"0"0"-149,0 0-16,0 0 10,-22 92 14,16-58 15,-2 1-21,5-1-21,-1-6 15,4 1-20,0-3 0,0 2 1,0-1 3,9-6-12,-5-2-6,4-3-41,1-6-32,1-4-104</inkml:trace>
  <inkml:trace contextRef="#ctx0" brushRef="#br0" timeOffset="145461.3999">8310 7414 356,'0'0'66,"0"0"-54,0 0-9,0 0 21,-81 78-23,63-30 58,5 6-11,4-3-35,4-1 15,5-5-28,0-7 3,0-7 4,5-8-3,7-5-4,9-6 0,-1-4 12,5-8-12,3 0 13,10-11-5,0-13 16,-2-5-17,-5 0 0,-9-3-1,-10-3-6,-7-3 16,-5 2-15,-2-3 6,-17 5-10,-8 2 3,-3 5 0,0 6-8,2 4-25,3 8-4,4 9-96,7 0-54</inkml:trace>
  <inkml:trace contextRef="#ctx0" brushRef="#br0" timeOffset="146019.3666">8747 7443 381,'0'0'134,"0"0"-43,0 0-56,0 0-35,0 0-11,0 84 11,0-38 42,0 1-20,0-3-19,0-5 11,4-3-14,-1-3 0,2-3 8,-1-3-3,-4-6-5,5-6 0,-4-3-24,2-3-18,2-4-58,-1-5-76,2 0-74</inkml:trace>
  <inkml:trace contextRef="#ctx0" brushRef="#br0" timeOffset="146477.3389">8759 7511 273,'0'0'97,"0"0"-34,-5-97 12,5 66-22,9 7-39,2 6 38,2 6-38,2 5-6,3 7-8,4 0 17,2 0-30,0 12 13,-6 4 0,-2 10-2,-8 2-10,-7 5 12,-1 5 0,-3-2-16,-17-4 9,-3-5-10,-2-5-20,2-8 29,6-5 8,3-3 1,8-6 12,6 0 9,0 0 33,0 0-23,0 0-9,0 0-23,0 0-1,6 0-1,10 8 2,7 2 0,7 2 6,0 2-6,-1 3 0,0-1 0,-4 5 4,3-1-9,-2 2-7,-4-2-50,-1-2-15,0 0 38,-6-5-7,-2-2-29,-4-4-132</inkml:trace>
  <inkml:trace contextRef="#ctx0" brushRef="#br0" timeOffset="147166.9988">10183 7350 325,'0'0'110,"0"0"-45,0 0-4,0 0-56,0 0 9,0 0-14,0 35 6,-8-1-2,-3 7 17,1 5-2,-2 0 17,3-3-31,1-4-5,4-2 0,2-4 0,1-1-5,1-5 5,0-3 0,0-5 0,0-2-7,0-3-29,-4-6-5,2-1-45,2-7-1,0 0-46,0 0 71,0-12-95</inkml:trace>
  <inkml:trace contextRef="#ctx0" brushRef="#br0" timeOffset="147477.5256">10203 7296 282,'0'0'124,"0"0"-49,0 0 6,0 0-42,0 0-37,0 0 16,76-55-18,-58 80 0,3 14 15,-2 10-10,-2 6 16,-4 1 5,-4-2-12,-3-4 6,0-7-20,-3-4 0,3-7 9,-3-8-4,0-4-5,0-7 0,0-1 1,-2-6-9,1-1-11,-1-4-18,-1-1-40,0 0-80,0 0 22</inkml:trace>
  <inkml:trace contextRef="#ctx0" brushRef="#br0" timeOffset="147695.5218">10202 7516 413,'0'0'129,"0"0"-126,0 0-3,0 0 6,0 0 2,83 19-8,-59-11 4,1 1-4,-2 0 0,4 0-8,1-3-12,-3-5-153</inkml:trace>
  <inkml:trace contextRef="#ctx0" brushRef="#br0" timeOffset="148090.5733">10734 7750 852,'0'0'28,"0"0"-25,0 0-3,0 0 8,0 0-1,0 0-14,0 2 4,0 0-122,0-2-24,0 0-101</inkml:trace>
  <inkml:trace contextRef="#ctx0" brushRef="#br0" timeOffset="158557.5316">6085 9729 78,'0'0'157,"0"0"-109,0 0 7,0 0-6,0 0 27,0 0 0,0 0-49,0-2 11,0 2-38,0 5 0,0 14 0,0 11 2,0 5 13,0 7-11,-7 2 6,2 1 10,1-2-8,-1-2-9,1-3 0,1-4 2,0-1-5,-1-1 0,-1-5-50,-1-4 49,3-5-41,0-11-36,3-2 7,0-5-110</inkml:trace>
  <inkml:trace contextRef="#ctx0" brushRef="#br0" timeOffset="158969.485">6072 9637 191,'0'0'73,"0"0"-14,0 0-51,0 0-5,0 0 8,0 0-9,30-23-2,-17 35 4,2 12 3,6 6 19,-3 8 3,6 1 4,-4 5 19,0 0-36,-1-2 16,-1-2-25,-3-1-7,0-4 13,-3-3-7,-3-4-6,0-4 7,-5-5-6,1-2-1,-2-6 0,-2-5-12,1-2-8,-2-4-82,0 0-31,0 0 12</inkml:trace>
  <inkml:trace contextRef="#ctx0" brushRef="#br0" timeOffset="159198.4708">6109 9910 353,'0'0'129,"0"0"-129,0 0 1,0 0 9,0 0-10,90-19 0,-56 15 5,-4 2-3,-2 2-4,-7 0-68,-7 3-56,-7 8-96</inkml:trace>
  <inkml:trace contextRef="#ctx0" brushRef="#br0" timeOffset="160338.5482">5690 9434 173,'0'0'161,"0"0"-123,0 0 35,0 0-5,0 0-6,0 0-43,0-10-19,0 10-4,1 0-9,4 13 13,1 5-1,0 3 6,4 3-5,1 3 0,2 0-35,8-2-49,6-5-53,4-6-131</inkml:trace>
  <inkml:trace contextRef="#ctx0" brushRef="#br0" timeOffset="160636.5373">6370 9337 62,'0'0'155,"0"0"-142,0 0 6,0 0 6,0 0 20,0 0-22,25 80-16,-22-60-6,-1-1 8,-2 2-9,0 2-3,0 2-59,-3 4-95</inkml:trace>
  <inkml:trace contextRef="#ctx0" brushRef="#br0" timeOffset="161398.5388">6952 9882 4,'0'0'193,"0"0"-178,0 0-7,0 0-6,0 0 0,0 0 25,40 0 23,-19 0-7,0 0-6,9 0-24,7 0 26,8 0-22,12 0 7,4 0-11,6 0-9,8 0-4,7-4 0,4-1 1,2-2 9,0-1-10,-1 2 5,-4 1 0,-2 4-4,-11 1-2,-7 0-2,-13 0 3,-9 4 0,-7 1 2,-7-2-1,-3 0-1,-8-3-4,-4 0-1,-3 0-28,-1-1-37,-8-9-80</inkml:trace>
  <inkml:trace contextRef="#ctx0" brushRef="#br0" timeOffset="162261.7071">8948 9514 105,'0'0'133,"0"0"-57,0 0-24,0 0-24,0 0-24,0 0 12,5 44-11,-4-12 17,2 6-5,-1 1 24,1-1-21,1-3-10,1-2 0,2-2-10,-3-4 0,1-3 0,-2 0 1,0 2-3,2-4-24,-2-2 17,3-4-3,-1-5-34,3-6-42,-2-5-37</inkml:trace>
  <inkml:trace contextRef="#ctx0" brushRef="#br0" timeOffset="162770.5392">9023 9751 191,'0'0'40,"0"0"-28,0 0 21,0 0-24,85-18 0,-57 18 27,5 0 2,0 0-18,3-1-6,0 1-7,-4-2-8,-2-1 1,-3-2 0,-6-1 6,-5 1-3,-4-5-3,-6 0 0,-3-5 9,-3-2 0,0-4-9,0-1 1,-1-2 3,-7-1-2,-2 4-2,4 2 0,-2 4 10,2 4 3,1 5 24,2 3 1,0 2 15,1 1-53,1 4-1,-1 17-12,-1 14 13,3 4 1,0 3 11,0 2-4,3-5 3,6-3-4,0-4-7,-2-4 0,1-1 2,-2-4-5,1-3 3,1-2-1,-1-7-26,2-3-104,3-8-96</inkml:trace>
  <inkml:trace contextRef="#ctx0" brushRef="#br0" timeOffset="163452.5388">9667 9482 217,'0'0'119,"0"0"-87,0 0-32,0 0 2,0 0 26,0 0 22,0 85 0,0-47-1,3 1-36,2-1 19,-2-5-28,0-4-1,4-5 7,-4-3-10,0-5 0,-1-1 0,-1-6-36,2-3-19,0-4-89,0-2-63</inkml:trace>
  <inkml:trace contextRef="#ctx0" brushRef="#br0" timeOffset="163724.5378">9709 9453 118,'0'0'115,"0"0"-101,0 0-6,0 0 41,0 0 3,101-55-11,-75 48-19,-1 4-21,1 0 15,-4 3-10,-5 0-6,-3 0 0,-3 5-20,-5 7-60,-3 2-105</inkml:trace>
  <inkml:trace contextRef="#ctx0" brushRef="#br0" timeOffset="163949.293">9697 9614 197,'0'0'88,"0"0"-77,0 0 49,0 0-3,0 0-48,96-12 23,-71 8-12,5 2-16,-3 2-1,-5 0-3,-4 2-6,-9 13-39,-7 1-93,-2 2-30</inkml:trace>
  <inkml:trace contextRef="#ctx0" brushRef="#br0" timeOffset="164168.567">9767 9810 87,'0'0'38,"0"0"-37,0 0 41,0 0 44,0 0-26,88 6 5,-53-6-31,-1 0-14,2 0-17,-3-6 6,1 3-14,-7 3 5,0 0-16,-3 0-8,-7 0-222</inkml:trace>
  <inkml:trace contextRef="#ctx0" brushRef="#br0" timeOffset="164533.5357">10364 9417 325,'0'0'24,"0"0"-10,0 0-14,0 0 33,0 107 3,0-71 4,0-1-16,0-2-9,6-5-15,-3-2 3,0-3-1,0-4-2,0-4-41,-1-3-6,1-6-73,0-5-56</inkml:trace>
  <inkml:trace contextRef="#ctx0" brushRef="#br0" timeOffset="164985.5351">10340 9385 277,'0'0'83,"0"0"-45,0 0-2,0-87 21,5 77-17,4 5-1,7 0-39,4 4 2,5 1 1,0 0 1,0 6-3,-5 9-1,-4 5-22,-7 5 16,-9 5-7,0 3-21,-16 2 17,-13-5-29,-2-3-7,6-7 22,4-7 10,9-4 21,4-4 0,5-4 2,3-1 37,0 2-17,0 1-19,0 2 3,14 3-6,8 5 37,7 0 12,2 0-17,3 4 1,1-3-28,-4 2 5,-1-2-10,-5-2 1,-8 2-2,0-3 1,-1 3-30,1-3 17,0-3-91,-4-2-83</inkml:trace>
  <inkml:trace contextRef="#ctx0" brushRef="#br0" timeOffset="165792.4458">10877 9423 296,'0'0'106,"0"0"-45,0 0-61,0 0-1,0 0 1,0 0 39,15 89 20,-12-59-29,-1-3-28,-1-1 27,-1-4-29,2-2 2,-2-2 2,0-4 4,0-3-16,0-1-2,0-5-33,0-3 3,0-2 12,0 0 4,0-17 4,0-8-79,0-5 67,3-2 26,0-4 6,0 0 5,0-2-5,-2 0 0,2 1 14,3 4-12,0 0 30,2 7 13,1 5-7,-1 4 14,-2 10-24,0 3-4,2 4-7,4 0-17,4 15 0,2 9-6,-1 4-1,-3 5 7,-5 2 4,-4-2 9,-4-3-2,1-8-5,1-4-6,4-5 0,-1-6 6,-1-2-5,2-5-1,3 0 0,4 0 11,5-18-9,4-10-4,4-6-3,-2-7-10,0 1 8,-4 2 7,-4 8 0,-8 9 5,-2 9-2,-6 9 1,1 3 12,1 0-16,0 17-4,8 5 4,0 6 25,-2 1-9,0 0-11,-4 3 3,5-3-5,-5 4-3,-1 2 9,-1 0-7,0 0-2,-1 1 0,-1-2 0,1-5-11,3-6-19,1-8-59,4-8-43,-4-7-173</inkml:trace>
  <inkml:trace contextRef="#ctx0" brushRef="#br0" timeOffset="166638.5759">11747 9208 163,'0'0'76,"0"0"-6,0 0-30,0 0-14,0 0 23,0 0-46,21-23 10,-2 22 13,4-3-14,5 1 15,8 2-23,3 1 2,-2 0-6,0-2 0,-5 2-1,-5-1-58,-11 1-104</inkml:trace>
  <inkml:trace contextRef="#ctx0" brushRef="#br0" timeOffset="166887.5417">11908 9205 264,'0'0'113,"0"0"-108,0 0 15,-25 90 41,20-51-28,5 0-2,0-1-14,0-4-12,0-2 13,0-2-11,0-4-6,0-3 4,2-4-4,-2-1-2,0-4-27,0-4-79,0-4-70</inkml:trace>
  <inkml:trace contextRef="#ctx0" brushRef="#br0" timeOffset="167102.5487">11773 9574 334,'0'0'72,"0"0"-70,0 0 7,0 0 30,0 0-25,107-7-1,-65 4 5,2-1-16,-2 2 4,-4 0-6,-3 2-1,-2 0-27,-4 0-83,-7 0-149</inkml:trace>
  <inkml:trace contextRef="#ctx0" brushRef="#br0" timeOffset="167507.1295">12408 9152 282,'0'0'87,"0"0"-72,0 0 43,0 0-20,0 0-26,0 0 28,89-25-19,-53 20 8,2-1-22,1 3 8,-1-1-13,-2 0-2,-3 4 1,-8 0-9,-10 0-72,-9 0-58,-6 7-105</inkml:trace>
  <inkml:trace contextRef="#ctx0" brushRef="#br0" timeOffset="167784.1086">12593 9155 7,'0'0'257,"0"0"-253,0 0 4,-5 80 17,5-47-7,0 2 15,0-1-22,0-1-4,2-2 18,6-3 1,-4 1-21,1-3 1,-2 2-3,-1-3 9,1-4-12,2-2 3,-1-3-8,2-4-42,2-6-84</inkml:trace>
  <inkml:trace contextRef="#ctx0" brushRef="#br0" timeOffset="168305.5577">12938 9141 223,'0'0'126,"0"0"-111,0 0 21,0 0 0,0 0-33,0 0 59,86-10-38,-56 9-14,9-1 3,4 1-3,-3-3-10,-2 0 0,-7 2-11,-4 2-14,-12 0-63,-6 0-26,-9 0-138</inkml:trace>
  <inkml:trace contextRef="#ctx0" brushRef="#br0" timeOffset="168557.4306">13088 9166 235,'0'0'83,"0"0"-82,0 0 10,-19 80 4,16-44 49,2-2-28,1 2-16,0-1 11,0-3-22,0-3 37,0-3-20,0 0-23,0-2 7,0-3-10,-2-3-4,-2-3-34,-3-4-82,0-2-34</inkml:trace>
  <inkml:trace contextRef="#ctx0" brushRef="#br0" timeOffset="168766.5475">12955 9602 232,'0'0'247,"0"0"-179,0 0-23,0 0-9,0 0-35,0 0 14,78-24-15,-30 18 5,3 0-1,1 1-2,-2 0-1,-6 0-1,-5 2-20,-6 0-20,-8 1-14,-3 1-23,-4-4-20,-9-1-195</inkml:trace>
  <inkml:trace contextRef="#ctx0" brushRef="#br0" timeOffset="169381.5459">13808 9014 28,'0'0'401,"0"0"-339,0 0-40,0 0 5,0 0-27,0 0 0,0 47 2,-2-4 19,-7 5 17,-2 5-5,-3-2-8,5-4-10,3-7-11,4-7-7,2-4 3,0-2-10,0-6-5,0-3-13,0-6 23,0-4-15,0-8-135,0 0-26,0-8 12</inkml:trace>
  <inkml:trace contextRef="#ctx0" brushRef="#br0" timeOffset="169671.3063">13883 9056 175,'0'0'93,"0"0"2,0 0-23,0 0 33,0 0-66,0 0-18,13-44-21,-2 50-8,4 16 4,5 10 4,-4 9 2,-1 4 25,-4 3-12,-2-1-4,2-4-1,-2-5-4,2-6-12,-1-5 6,1-6 0,-2-3 11,-2-5-11,-1-2-8,-3-4-24,2-5-80,-5-2-63</inkml:trace>
  <inkml:trace contextRef="#ctx0" brushRef="#br0" timeOffset="169883.292">13831 9275 395,'0'0'92,"0"0"-92,0 0 7,0 0-7,93-36 0,-59 29 6,2 1-17,-3 1-32,-6 2-70,-8 1-188</inkml:trace>
  <inkml:trace contextRef="#ctx0" brushRef="#br0" timeOffset="170660.5394">14277 9014 288,'0'0'99,"0"0"-66,0 0-16,0 0-1,0 0-11,0 78 65,0-37-28,-4-1-12,1 2 0,3-3-29,0-3 26,0-2-27,0-3 1,0-5-1,0-1 8,0-2-8,0-8 0,0-4-12,0-5 10,0-4-41,0-2-39,2 0 3,6-13 37,0-13 5,-1-4-40,1-9-29,-1-5 53,-4 0 53,0-2 0,-3 4 5,0 3 13,0 3 26,0 3-12,0 2 12,0 8 39,0 4-15,0 6-15,0 6 5,0 4-32,0 3 2,0 0-28,0 0-11,12 19 1,6 9 5,4 9 5,-4 5 16,2 2-14,-2-1 0,0-1 1,2-3-1,0-5 17,2-6-12,-3-4-5,-2-6 2,-1-3 7,-4-4-17,-4-5 7,2-3-1,-2-3 15,2 0-2,3-2 3,-2-11 6,1-7-8,1-3 1,-4-6-11,-1-4-4,1-5 16,-5-3-8,1-2-8,-4 0 0,2 0 2,-1 1-4,-1 1 2,-1 8-6,0 7-1,0 10-53,0 7-6,0 2-75,0 5-144</inkml:trace>
  <inkml:trace contextRef="#ctx0" brushRef="#br0" timeOffset="171530.549">16732 9145 275,'0'0'77,"0"0"-77,0 0 0,0 0 16,0 0-15,0 0 27,0 14 7,0-10-34,0-4 39,4 0-32,3 0-3,3 0 21,3 0-25,3-12 20,4-6-21,-1 1 4,-1 0-20,-4 1 16,-7 4-4,-3 4-9,-4 4 4,0 4 9,0 0-3,0 0 5,-4 2-2,-3 18 0,-1 8 3,5 3 15,3 3-10,0 3 2,2-4-4,8-5-1,2-4-2,0-4-2,-1-5 1,0-4-2,-2-5-17,2-6-75,-1 0-149</inkml:trace>
  <inkml:trace contextRef="#ctx0" brushRef="#br0" timeOffset="171763.2026">16796 8892 422,'0'0'24,"0"0"-24,0 0-42,0 0-51,0 0-157</inkml:trace>
  <inkml:trace contextRef="#ctx0" brushRef="#br0" timeOffset="172261.174">17233 9277 231,'0'0'16,"0"0"-12,0 0 26,0 0 17,0 0-4,98-12-20,-74 0 4,-1 0-16,-1-2 3,-1-1-11,-3 0 2,-2-3-3,-4-2 1,-4-1-2,-3-1-1,-5-2-12,0 1 7,-8 2-8,-9-2-8,-2 4 18,-2 1-6,3 2 9,-1 3-14,1 4 14,-3 5 0,0 4-6,0 0 13,0 4-7,2 18 6,2 4-4,3 8 28,6 0-25,4 4 18,4-1 7,0-1-23,15-1 24,7-3-5,3-7-17,4-4 15,2-5-20,5-8 0,1-4 0,3-4 0,-3 0-8,-4-10-89,-12-2-90</inkml:trace>
  <inkml:trace contextRef="#ctx0" brushRef="#br0" timeOffset="172541.5477">17091 9414 534,'0'0'42,"0"0"-24,0 0 17,0 0-20,0 0 36,0 0-46,-1 0-5,1-2 0,0-1-66,4 0-73,8 0-35,2-1-138</inkml:trace>
  <inkml:trace contextRef="#ctx0" brushRef="#br0" timeOffset="172756.5524">17579 9394 359,'0'0'182,"0"0"-182,0 0 4,0 0 0,0 0-4,0 0 2,12 2-9,-10-2-59,-2-6-142</inkml:trace>
  <inkml:trace contextRef="#ctx0" brushRef="#br0" timeOffset="173802.549">18383 8699 247,'0'0'105,"0"0"-16,0 0-48,0 0-41,0 0 0,0 0 6,-3 89 12,-1-39 32,-2 5-38,2 1 1,-3-5-13,3-4 9,-1-3-3,1-5-5,-1-2 2,1-4-3,1-3 2,0-9-4,2-7-13,1-7-19,0-7-29,0 0-16,0-7 53,0-17-31,1-8-44,9-5 61,-1-2-8,-1-3 24,0-1 21,0-1 4,-2 2-1,2-1 15,-4 1 2,1-1 25,2 6-17,-4 2 20,0 5 26,3 5-21,0 5 1,3 3-10,4 5-35,-5 6 11,-2 5-17,3 1 1,0 4-7,3 20 12,4 14-6,-2 12 48,-1 4-43,-6 6 26,-1-1-20,1-5-5,1-8 11,3-5-17,-2-6 0,2-3-2,2-6 8,-4-2-6,-1-6 0,-2-8-5,-1-3-5,-4-4-75,-1-3-50,0 0-108</inkml:trace>
  <inkml:trace contextRef="#ctx0" brushRef="#br0" timeOffset="174026.5356">18405 8961 344,'0'0'109,"0"0"-109,0 0 7,0 0 1,0 0-10,96-18 2,-65 18-8,-2 0-22,-5 0-121</inkml:trace>
  <inkml:trace contextRef="#ctx0" brushRef="#br0" timeOffset="174275.4242">18967 8973 342,'0'0'32,"0"0"-27,0 0-5,0 0 3,0 0-3,94-41 7,-79 41-7,-4 0-2,-5 0-23,-6 5-152</inkml:trace>
  <inkml:trace contextRef="#ctx0" brushRef="#br0" timeOffset="174543.4053">18856 9105 138,'0'0'36,"0"0"-11,0 0 7,90-3 11,-56-3-18,2-1-23,-1 1 14,-2 1-16,-6 2-12,-4-1-25,-2 1-134</inkml:trace>
  <inkml:trace contextRef="#ctx0" brushRef="#br0" timeOffset="174869.3836">19501 8729 252,'0'0'150,"0"0"-86,0 0-35,0 0-29,0 0 1,0 0-1,-3 73 30,-3-36-2,0 4 25,0-1-38,-3-2-6,1-2 9,1-1-18,1-3 0,-3 0-1,2-2 6,1 0-2,-5-6-3,8-1-19,0-7 13,0-5-56,3-5-15,0-6-37,0 0-73</inkml:trace>
  <inkml:trace contextRef="#ctx0" brushRef="#br0" timeOffset="175229.5464">19564 8686 211,'0'0'37,"0"0"-10,0 0-1,0 0 19,0 0 10,0 0-55,42-10 5,-28 30 17,2 7-1,-2 4 16,1 7-9,-3 1 16,-2 0-25,0-1-14,-2-2 6,-2-4-9,0-4 3,0-2-3,0-2 7,-3 0-9,0-1 0,-2-5-19,1-2-27,-1-3-97,1-10-68</inkml:trace>
  <inkml:trace contextRef="#ctx0" brushRef="#br0" timeOffset="175472.5295">19599 8943 389,'0'0'78,"0"0"-62,0 0-7,0 0-2,0 0 6,0 0-10,94-17-3,-62 16 0,2-2-49,-7-2-151</inkml:trace>
  <inkml:trace contextRef="#ctx0" brushRef="#br0" timeOffset="176347.4492">20166 7945 181,'0'0'68,"0"0"-13,0 0 20,0 0-15,0 0-18,0 0 18,-18-27-40,17 27-4,-2 0-16,-3 25-22,-2 13 22,-2 13 22,4 6 12,1 1 11,4 0-37,1 1 14,0-3-22,0-4 4,3-2-2,8-5 2,-1-2-4,-3-6 4,-1-4-4,-3-6-7,-1-9-30,1-6-33,2-6-25,2-6-65,-3 0-60</inkml:trace>
  <inkml:trace contextRef="#ctx0" brushRef="#br0" timeOffset="176719.467">19878 8155 162,'0'0'67,"0"0"-20,0 0-30,0 0-8,0 0 51,114-8-24,-71 6-8,5 1 16,4-2-40,-1-1 3,2 1-7,-5 0 2,-9 2-10,-12 1-31,-11 0-28,-10 0-58</inkml:trace>
  <inkml:trace contextRef="#ctx0" brushRef="#br0" timeOffset="181614.5557">9896 11291 161,'0'0'58,"0"0"-54,0 0 10,0 0-1,0 0 13,0 0 5,0 0 15,47 0 11,-36-1-32,4-7-12,-2-4 5,3-2-12,-2-2-5,1-5-1,-5-2 1,-2-2 3,-4 0 0,-2 1-1,-2 3-6,0 3 1,0 8-2,0 2 1,-3 7 3,1 1 3,2 0-3,0 0-1,0 4-2,5 14-9,13 4 12,1 5-1,1-2 3,-1 0 9,-4 1-8,1-3 8,-4-2-2,1-2-6,-5-2-2,0-2-1,-7-3 0,-1-1-7,-1-1 14,-18-1 5,-6 1 18,-5 1-19,2-4-11,4 0-23,5-7-111,7 0-166</inkml:trace>
  <inkml:trace contextRef="#ctx0" brushRef="#br0" timeOffset="181845.5563">10498 11265 406,'0'0'114,"0"0"-112,0 0 10,0 0-5,0 0-6,0 0-2,6 2 1,-1-2-95,5 0-77</inkml:trace>
  <inkml:trace contextRef="#ctx0" brushRef="#br0" timeOffset="182180.5509">10760 10775 296,'0'0'96,"0"0"4,0 0-31,0 0-35,0 0-34,0 0 0,0 60 0,0-9 20,0 2-8,0 1-8,0-4 4,0-4-5,0-2 5,0-5-8,1-3 0,6-7 0,2-5 0,2-5-1,7-5-12,-2-7 9,5-5-25,6-2-6,4-6-39,4-15-58,-4-6-225</inkml:trace>
  <inkml:trace contextRef="#ctx0" brushRef="#br0" timeOffset="182428.371">10519 11014 466,'0'0'49,"0"0"-46,100-20-6,-50 13 6,-1 1-2,0 3 1,-1 3-2,-4 0 0,-3 0-35,-5 3-86,-8 7-141</inkml:trace>
  <inkml:trace contextRef="#ctx0" brushRef="#br0" timeOffset="182642.3572">11170 11148 300,'0'0'161,"0"0"-143,0 0-18,0 0 8,0 0-6,0 0-4,10 0-91,-10 0-185</inkml:trace>
  <inkml:trace contextRef="#ctx0" brushRef="#br0" timeOffset="187999.4765">12177 11113 28,'0'0'127,"0"0"-98,0 0 7,0 0-19,0 0-7,0 0 0,0 0 14,25 0 27,-15 0-27,-1-3-14,-1-1 14,1-4-18,0 1-2,1-4 2,-1-3 2,2 1-12,-4 0 4,-2 0 0,-4 5 9,1 0-9,-2 5 0,0 3-4,0-2 11,0 1-10,0 1 3,0 0 0,0 0 0,0 0 0,0 0-6,0 4 2,0 11-2,-3 2 3,3 1 3,0 0 0,0 0 7,0-1-4,0-2-3,0-2 0,6-2-2,0-2 1,5 0 1,-1-3 0,0-2 1,5-2-1,0-2-2,3 0-1,1 0-21,-1-7 11,1-6 9,-2 1-7,-4-2 7,-1-3-10,-4-3 14,0-1 0,-3-3 4,3-2-3,-2-2 16,-3-7-9,2-1 23,-3-3-30,-1-2 27,-1 2-11,0 5-5,0 0 31,0 6-25,0 2-5,0 5 14,-3 6-8,-2 3 13,0 6-22,2 3 5,0 3 12,3-1-27,0 1 1,0 0-1,-1 0-14,-1 17 3,-1 12 9,1 6 4,2 4 1,0 3-3,0 0 0,2 0 2,6-1-2,-1-4-1,3-2 1,-2-3 0,1-4 1,1-3 5,-4-6-6,3-1 0,0-4-6,3-3 6,-1-4-2,1-1-1,1-5 3,-1-1 2,4 0-1,-1 0-1,3-4 2,-3-6-7,3-4-3,-6-1-21,4-5 24,-4-1-40,3-3 0,-1 2 6,0 2-7,-3 6 37,-2 5 4,-6 5 5,0 4 27,-3 0-13,4 0-11,1 0-3,2 3 0,2 9 0,3 2 8,-1 0 0,-4 1 11,3 0-19,-2 1 0,-4-3-2,1 0 2,-5 0-2,0-1 1,-6 1 1,-15 0 0,-3 0-10,-3-4-72,-3-5-82</inkml:trace>
  <inkml:trace contextRef="#ctx0" brushRef="#br0" timeOffset="188445.4634">12406 10867 208,'0'0'162,"0"0"-103,0 0-33,0 0 7,0 0-33,0 0 4,120-56 23,-75 42-21,-4 4 1,-6 3-7,-6 3 3,-6 4-6,-4 0 2,-5 0-78,-2 0-50,-9 0-194</inkml:trace>
  <inkml:trace contextRef="#ctx0" brushRef="#br0" timeOffset="188696.5486">12338 10668 371,'0'0'83,"0"0"-72,0 0-4,0 0-14,0 0 0,0 0-56,-10-8-154</inkml:trace>
  <inkml:trace contextRef="#ctx0" brushRef="#br0" timeOffset="189723.5478">14043 10996 113,'0'0'116,"0"0"-115,0 0 1,0 0 33,0 0-13,0 0 31,79 7-13,-55-7-18,5 0 16,-1-7-28,-4-1-8,-2 1 4,-5-2 0,-3 0-6,-5-2 2,-3-1 0,-4 0 14,-2-2-9,0 1-6,0-2-1,-11 0 12,-5-2-18,-2 4 6,-3 0 0,-1 3-9,-2 6 1,-2 4 3,-3 0-13,-3 3-12,4 15 30,0 6 2,7 2 0,6 5 13,3 2-3,9 2 1,3-2 7,0-2-16,9-3 38,12-7-23,4-3-5,4-5 21,2-5-33,2-5 12,3-3-14,0 0 0,0 0-6,2-9-65,-5-9-113</inkml:trace>
  <inkml:trace contextRef="#ctx0" brushRef="#br0" timeOffset="189963.55">14622 10951 301,'0'0'0,"0"0"-8,0 0-48,0 0-87</inkml:trace>
  <inkml:trace contextRef="#ctx0" brushRef="#br0" timeOffset="191495.2291">14847 10830 251,'0'0'69,"0"0"-24,0 0-16,0 0-7,0 0-9,0 0-13,2-2-3,-1 2-7,2 8 10,2 6 8,1 1-4,0 3 1,3 3 2,0 0-2,2 3-4,2 0-1,0-3 2,-1-1-4,-3-5 9,4-1-6,-4-7-1,0-1 0,1-1 0,1-5-1,0 0 3,2 0-2,-3 0 0,0-5-19,-3-7 11,-3-2-29,-4-2 18,0-2-9,0 0-2,-3 0-1,-9-2-17,2-1 38,2 2 8,1 1-4,4 3 6,2 2 5,1 5 10,0 3 36,0 2-5,0 1-18,0 2-22,4 0-4,12 0-2,5 0 0,3 0 2,3 0 5,3 5 1,1-2-8,2 0 2,4-3 6,-1 0-4,0 0 2,-6 0 0,-10 0 3,-6 0-5,-6 0-4,-5 0 0,-2 0 8,-1 0-6,0 0 44,0-1 11,0-4-13,-1-3-42,-5 3-2,-5 1 0,-2 1-15,-4 3 5,-5 0-2,-2 0 12,0 5 3,2 8-3,1 7-2,4 3 1,6-1-2,5 1 3,6-2 0,0-3 0,0 0 2,7-1 14,9-6-13,3 0-3,3-4 0,5-4 15,1-3-15,6 0-2,4 0-97,2-7-42</inkml:trace>
  <inkml:trace contextRef="#ctx0" brushRef="#br0" timeOffset="192117.5413">15743 10779 260,'0'0'57,"0"0"-29,0 0 16,-81 1-13,60 13-1,2 7-19,5 5-2,7 1 10,1 3-7,6-1 3,0-4-4,0-1-9,3-3 8,9-4-10,-2-5 1,5-5-2,3-2 2,6-5-1,3 0 8,4-5-4,-1-8 0,-2-4-4,-3-2-16,-3-3 11,-5-6-16,-5-3 7,-1-4 6,-4-4-10,-4-2 18,-3-1 0,0-2 1,0-2 17,-4 1-2,-8-2 11,1 3 16,1 5-16,0 9 25,2 7-21,2 10 9,3 7-1,0 4-38,3 2 10,0 0-11,0 26-15,0 18 4,0 14 10,0 7 1,0-1 0,0-2 2,0-8-2,3-6 0,5-8 3,2-8-7,8-10 5,4-5-1,2-7 0,5-10-40,6 0 2,1-6-72,-5-15-105</inkml:trace>
  <inkml:trace contextRef="#ctx0" brushRef="#br0" timeOffset="192432.5211">15644 10615 370,'0'0'79,"0"0"-56,0 0-23,0 0 13,108 0 10,-68 0 7,2-3-28,1 0 3,-3 3-5,-1 0-6,-3 0-4,-5 0-46,-6 0-93,-4 2-166</inkml:trace>
  <inkml:trace contextRef="#ctx0" brushRef="#br0" timeOffset="194012.7859">16198 10803 101,'0'0'96,"0"0"-24,0 0-15,0 0 19,0 0-35,0 0-28,0-7 18,-5 7-31,-3 4 6,-5 14 6,-2 8-12,0 1 0,2 2-2,3-2 20,7-2-20,3-4 4,0-3-2,0-4 0,7-2 6,5-5-8,3-2 2,4-4 0,5-1 20,1 0-18,4-7-1,-5-8 7,0-2-8,-4-2-10,-6-1-15,-4 0 3,-7-1 11,-3 3-2,-1-1-9,-16 1-12,-2 1 4,-1 2 29,1 3-3,3 3 4,2 2 37,7 2 35,2 2-44,4 2 32,1 1-46,0 0-9,0 0-5,0 0-25,0 0 25,7 6 0,6 3 1,0-3 4,2 0 2,1-3-9,2-3 2,6 0 0,3 0 13,1-3-11,3-9 1,-5-2-3,-8 1 3,-5-1-3,-7 2 0,-6 0 1,0-3-9,-1 0 8,-12-3 0,-3-2 1,1-1 7,0 0-10,3 6 2,2 2 0,6 3 13,1 6-2,1-1 13,2 5-9,0 0-14,0 0-2,0 0-2,0 0-15,6 0 14,12 5 4,6 7 1,0 0 4,3 0 0,1 2-5,-3 2 0,-3-1 0,-5 3-8,-4 3 8,-7-1 0,-3 6-6,-3 0 5,0 3-3,0 1 4,0 1 0,0-6 4,0-3-4,0-2 0,6-6-2,6-2 7,0-5-5,2-5 0,4-2 0,2 0 12,2-11-8,1-7-4,0-5 0,-5 1 2,-2-4-8,-2-2 6,-3-1-18,1-1 15,0 6-33,2 6 26,-8 9 6,-2 6 4,-2 1 12,-2 2 25,0 0-36,4 0-1,3 11-24,2 7 24,6 3 0,-3 0 6,0-1 1,6-1-3,-6-4-3,1 1 1,-5-5 4,-7 1-12,-1 4 3,-1-1-5,-21 3-1,-8 0 0,-5-2-19,1-2-24,1-4-69,3-4-66</inkml:trace>
  <inkml:trace contextRef="#ctx0" brushRef="#br0" timeOffset="200015.2784">17889 10878 197,'0'0'70,"0"0"-39,0 0-10,0 0-9,0 0 8,0 0-15,-1 29 13,1-25-18,0 1 8,0 0 4,0-1-12,0-1 2,6-3 10,2 0-6,2 0-1,0 0-4,2-4-1,3-6 8,-4-3-8,0-2 5,0-3-3,-2-3 5,0 0-7,0-3 0,-3-2 1,-2-1 3,1-3-1,-4 0-3,-1-3 3,0-2 7,0 2-12,0 0 6,0 1 5,0 4 35,0 2-40,-1 3 12,-2 7-9,1 1 1,1 3 15,1 2-14,0 5 2,0 0 13,0 4-13,-2 1-11,2 0 0,-1 0 18,1 0-18,-2 0 0,2 0 1,0 0-6,0 0 3,0 0 0,0 0 0,0 0-17,0 10 15,0 14 1,0 8 3,0 6 7,0 2-7,0 4 0,0 1-2,0 2 6,0 4-2,3 0-1,3 3 6,3-3-2,2-3 4,-2 1-10,1-3 1,2 0 0,-2-3-1,2-2 1,-1-5 0,-1-3 9,-1-3-5,-3-3-4,0-2 0,-1-5 1,-1-3-4,2-7 3,-2-3 0,-2-4 0,-1-3 8,-1 0-8,2-3 9,-2-14-7,0-2-2,0-4-7,0-3 2,-2 1-1,-9-4-27,-5 0 9,-3 3-19,1 0-12,-1 2 41,1 3 10,6 1 4,3 2 2,2 4-1,4 3-1,3 0 9,0 4 2,0-1 2,0 0-11,11 1-2,8-2 0,6-3-1,8 0-3,3-2 4,1-1 0,0 0 6,-3 2-6,2-3 0,-1 3-2,-1-2 6,-1 1-4,-3 2 0,-5 0 0,-3 2-4,-5-1 11,-2 2-5,-5 2-2,-2-1-1,-1 3 1,-4 4 0,-3 0 6,0 1-11,0 0 5,0 0-4,0 0-3,0 0-13,0 0 14,-10 10 0,-1 2 12,2 3-20,3 2 17,3 1-3,-1 2 0,4-2 1,0-2-5,0-3 8,0 1-4,7-5 12,2-1-6,3-4-6,1-4 9,-1 0-2,3 0 4,2 0-2,0-7-7,-1-8 5,-3-2-1,-9-1-6,-4-3 0,0-3 7,0 0-12,-3-1 5,-7 3 0,1 4 1,2 4-1,-1 5 0,-1 4 13,5 1-8,1 3 18,3 1-10,0 0-13,0 0 0,0 0-23,1 0 19,8 10 0,6-1 8,0-2 1,3-2-5,1-3 0,1-1 8,1-1-5,-2 0 0,-1 0-3,-2-5 2,-5-6 5,-4-2-5,-4-1 5,-1-4 4,-2-2-10,0-2-1,0-1 0,-3 2 0,-8 1-3,-1 7 8,0 2-5,0 1 21,2 2-17,3 4-4,2 2 0,5 1 2,0 1 12,0 0-14,0-2 0,0 2-4,11 0-7,8 0 11,5 0 0,1 0 5,-1 3-3,0 5-1,0-1 0,-4 4-1,-3 2 0,-1 3-2,-4 2-3,-2 4-7,-2 5 10,-3 5 0,-1-2 2,-1-2 5,2-1-1,1-4-6,2-3 2,0-5 0,1-3 2,1-5 1,2-2-3,2-3 2,4-2 9,2 0-10,3-13-1,1-5 2,-3-3-9,-2-1 4,1-4 3,-1 0-4,-2 2-10,-1 3 9,-4 5 3,-5 2 2,-4 4 9,1 5-9,-2 2 7,1 3-7,3 0 0,0 0-4,2 12-11,0 3 12,-2 4-12,-3 0 20,2 1-5,-4-1 0,1-1 15,0 0-16,1 0 1,-3-3 0,1-1 6,-1-5-6,0 0 0,0-5-5,0-1 14,0-3-12,0 0 3,0 0 0,0 0 9,0-9-9,4-9-2,5-1-8,3-2-8,5 0 7,-1 3 11,-1 1 0,-3 5 7,-3 3-4,0 3-3,-2 3 0,-1 1-6,3 2-2,2 0 8,-2 0 0,0 3-5,-1 9-19,0 3 20,-4 2 0,-1-2 4,-3 1 5,0-1-4,0 1 13,0-4-10,0-3 6,0-5-10,0-4 0,0 2 3,0-2 1,0 0 6,0 0 1,0-3 29,0-11-37,2-4-3,7-3-1,3-5-22,4 1 22,4-2-21,-1 4 5,-1 2 15,0 6-11,-9 5 12,0 2-4,-2 5 5,-1 3 7,3 0-7,-1 0 0,2 0-10,0 11 16,-2 2-6,1 2 0,-2 0 0,-1 0 14,0-3-12,3-1 6,0-2 4,0-3-6,2 0-6,0-3 0,0 0-14,2-2-39,-2-1-65,-4 0-158</inkml:trace>
  <inkml:trace contextRef="#ctx0" brushRef="#br0" timeOffset="202939.5607">20945 10155 100,'0'0'105,"0"0"-29,0 0-39,0 0-27,0 0 31,0 0-31,0 0 1,-88-23 8,68 44-9,-2 6-5,1 6 6,-2 9 3,3 3 20,2 4-28,9 2 12,6-5 2,3-6-13,0-4 5,11-9-11,8-6 3,5-5 19,1-6-18,7-7 1,5-3 17,2 0-16,3-8 2,-1-7-5,-2-3 2,-3-5 16,-5-4-13,-3-4 7,-4-7-11,-9-1 6,-7 0-5,-8-2-6,0 2 1,-9 1 5,-15 2-6,-2 2 0,-5 3-1,0 7-13,2 5 13,6 5-26,5 10-26,4 4-26,5 0-122</inkml:trace>
  <inkml:trace contextRef="#ctx0" brushRef="#br0" timeOffset="210955.1232">21437 10157 194,'0'0'50,"0"0"25,0 0-7,0 0-15,0 0 8,0 0-43,0 0-13,0-8-5,0 8-8,0 13 6,0 9 1,0 4 2,0 4 1,0 5 2,0 2 2,0 0 2,0 0-2,-1 0-6,-1-8 0,2-1-12,0-9 2,0-5-21,0-2-2,0-6-37,0-5-106</inkml:trace>
  <inkml:trace contextRef="#ctx0" brushRef="#br0" timeOffset="211487.5795">21418 10106 67,'0'0'159,"0"0"-78,0 0-10,0 0-32,0 0-1,0 0-12,39-80-15,-18 73 5,6 3-9,2 0-7,0 4 4,-4 0 5,-3 8-11,-5 9 2,-7 2-8,-5 4 1,-5 2-2,0 3 9,-17-2 0,-9 0-21,-6-5 6,1-5-21,3-5 36,6-5-1,5-3 1,8-3-6,6 0 12,1 0 4,2 0 20,0 0-10,0 0-6,0 0-14,14 0-2,5 7 2,4 6 11,2 5-7,0 4 20,0 0-18,-2 2-3,-4 1-3,1 1 7,-5 2-12,1-2 5,-7 0-48,-1-5-15,-4-1-34,-4-6-29,0-3-91</inkml:trace>
  <inkml:trace contextRef="#ctx0" brushRef="#br0" timeOffset="211857.5777">21963 10073 118,'0'0'112,"0"0"-91,0 0 7,0 0 12,92-1 0,-53 1-15,7-2-22,0-1 11,-3 1-13,-8 1-1,-10 1 4,-8 0-4,-4 0-27,-6 0-63,-4 0-70</inkml:trace>
  <inkml:trace contextRef="#ctx0" brushRef="#br0" timeOffset="212138.5784">22116 10085 116,'0'0'114,"0"0"-112,0 0 52,-4 80 6,4-51-15,0-1 17,0 1-40,0-2-3,1 0-10,4 0-3,-2 0-6,0-1 0,-3 2 5,0 0-12,0-6 7,0-2-49,0-8-25,0-8-129</inkml:trace>
  <inkml:trace contextRef="#ctx0" brushRef="#br0" timeOffset="212500.5768">22468 10040 244,'0'0'127,"0"0"-32,0 0-30,0 0-13,0 0-52,0 0-1,8 62 1,-4-22 14,1 1-4,-1-4 11,-1-3-19,3-1 5,-5-3-7,-1 2 9,0-4-12,0-2 3,0-4 0,2-5-7,-1-5-15,2-6-82,2-6-40,-1 0-157</inkml:trace>
  <inkml:trace contextRef="#ctx0" brushRef="#br0" timeOffset="212919.7604">22508 10236 363,'0'0'54,"0"0"-34,0 0-20,0 0 2,0 0 4,90-17 1,-62 16-7,-1 1 0,-6-2 4,-3-1-4,-4 2 0,-4-4 0,-3 2 5,1-4 0,-4-4-5,1-4 0,-4-3 7,1-1-6,-2-1-1,0 2 4,0 3 12,0 4 30,0 6 15,0 3 3,0 2-21,0 0-40,0 10-3,0 19 0,0 5-14,0 6 20,0-4-6,0-3 0,0-2 8,0-2-11,2-3 6,2-1 1,-1-4-4,1-3-4,1-3-20,4-7-69,2-5-71,-2 0-105</inkml:trace>
  <inkml:trace contextRef="#ctx0" brushRef="#br0" timeOffset="213475.5814">23010 10060 365,'0'0'42,"0"0"-27,0 0-4,0 0 10,0 0-19,0 0 17,-80 110 8,69-71-14,2 0 3,6-3 15,1-3-13,2-3 9,0-6-26,0-3 5,8-6-6,2-2 3,5-9-3,2-4 1,5 0 3,3-11 17,4-11-16,-4-4 0,-1 1-5,-3-5 9,-7 2-6,-9 3-3,-5-2 0,0 1 0,-1 0 4,-14 3-4,-2 2 0,-4 1 3,1 2-8,2 3 5,0 4-44,4 6-6,0 5-88,3 0-104</inkml:trace>
  <inkml:trace contextRef="#ctx0" brushRef="#br0" timeOffset="214297.5831">23356 10070 132,'0'0'66,"0"0"-53,0 0 5,0 0 27,0 0 4,-14 79 11,13-55-40,1 1-6,0 4 8,0-1 25,0 1-30,0-2-6,0 2-1,0-2-7,0-2-5,0-4 2,0-4-62,0-5 15,0-9-76,0-3-96</inkml:trace>
  <inkml:trace contextRef="#ctx0" brushRef="#br0" timeOffset="214743.5864">23401 10065 191,'0'0'146,"0"0"-79,0 0-9,0 0-22,0 0-36,0 0-3,35 17 3,-17 10 27,2 3 24,-1 4-24,3-1-17,1-1 9,2 2-14,2-2-4,0-5-1,-2-4 0,-4-4 3,0-7 0,-6-5-2,-3-2 2,-3-4 7,-3-1-10,3 0 0,-2 0 5,2-3 5,3-15-1,-1-7-4,-1-2 1,-1-5 0,-3-3-6,-3 2 0,-3-3-2,0 2 1,0 0 1,-2 6 0,-5 2-4,-2 6 2,3 6 2,0 3-20,3 5-45,0 3-26,2 3-99</inkml:trace>
  <inkml:trace contextRef="#ctx0" brushRef="#br0" timeOffset="215238.5743">24144 10113 245,'0'0'76,"0"0"-57,0 0 15,0 0 0,-84 1-21,65 21 0,1 7-5,3 4 4,0 2 23,4-2-11,4-2-13,6-3 4,1-4-13,0-2-4,14-5 1,6-5-3,2-6 4,8-6 7,0 0-2,-2-4 17,-1-13-18,-6-3 7,-7 2 1,-5-3 9,-4-1 25,-3-1-44,-2-3 9,0 1-11,-12-1-6,-5-1 2,-5 3 4,1 2-34,6 6 16,1 5-114,1 9 7,6 2-145</inkml:trace>
  <inkml:trace contextRef="#ctx0" brushRef="#br0" timeOffset="215574.4149">24399 10064 282,'0'0'181,"0"0"-93,0 0-60,0 0-28,0 0-5,0 0 5,0 67 8,-2-33 23,1 0-27,-2-2 16,3-2-15,0-1-3,0-1-1,0-2 5,0 0-6,-3-5 0,3-3-36,0-6-23,0-9-62,3-3-82</inkml:trace>
  <inkml:trace contextRef="#ctx0" brushRef="#br0" timeOffset="216080.3824">24424 10144 222,'0'0'116,"0"0"-25,-4-87-55,4 58 1,0 5-3,7 3 4,2 4-3,3 4-28,-1 4-5,3 3 0,0 3 6,1 3-12,4 0 4,0 0-4,4 10 1,-5 10 3,1 1 0,-5 3-2,-7 0 2,-4 0-1,-3 0-2,-10 0-5,-17 1 5,-6-4 3,-3-3-13,0-5 12,8-5-19,6-2 19,11-5-9,8-1 10,3 0 8,0 0-5,0 0 3,0 1-6,2 2-18,10 5 18,5 2 28,4 3-14,3-1 22,2 0-30,-1 0-2,2 0 9,0 1-10,-5 1-3,2 0 0,-3-3 1,-2 3-9,-4-3-4,1-1 5,-2-1-29,0-1-42,-1-2-4,-3-5-109</inkml:trace>
  <inkml:trace contextRef="#ctx0" brushRef="#br0" timeOffset="216976.3247">24984 9995 254,'0'0'140,"0"0"-113,0 0-7,0 0-20,0 0-2,0 0 2,0 54 21,0-20 53,-2 0-40,-4-2 0,2-7-4,1-2-26,1-4-1,1-1-3,1-3 0,0-1 7,-2-5-4,2-3-3,0-2 4,0-4-4,0 0-12,0 0-13,0-1 19,0-16-8,6-5-16,3-4-16,2-1 38,0-5-21,-1 1 28,-3-1 0,-1 1 1,-2 1 1,1 2 4,-1 4 15,2 5 25,3 2-28,3 3 2,0 6-19,0 3 0,-5 2-2,1 3 3,1 0-1,4 9 0,2 11-6,2 5 6,-5 6-1,-2-2-2,-4 2-1,-2-6 7,-2-4-3,0-6 5,-2-4 1,0-4-10,1-4 4,-1-3 0,2 0 5,-1 0-3,2 0 10,3-3 11,6-13-18,1-7 3,4-4-8,-1 0 1,2 2 3,-1 2-4,-1 5 0,2 4-4,-5 6 2,-2 3 1,-3 5-3,0 0-8,0 0 12,2 9-7,3 9 7,-4 4-5,-1 5-4,-2 2 7,-5 1 0,1 0-5,-2 1 5,0-3 4,0-3 3,-3 1-3,-6 0 5,1-4-14,1-2 6,2-5-61,5-6-29,0-6-117</inkml:trace>
  <inkml:trace contextRef="#ctx0" brushRef="#br0" timeOffset="217644.2835">25644 9924 110,'0'0'35,"0"0"19,0 0-12,0 0 35,0 0 7,0 0-39,-4-16-1,4 16-44,-6 5-4,2 18 4,-7 9 55,-5 8-2,-2 3 10,0 0-56,3-3 10,2-4-17,7-4 0,1-4 4,2-4-4,2-3 7,1-3-7,-2-3-20,2-5 3,0-3-19,0-6-29,0-1-1,2 0-41,8-6 42,6-15 3,1-3-134</inkml:trace>
  <inkml:trace contextRef="#ctx0" brushRef="#br0" timeOffset="217939.2662">25735 9846 218,'0'0'45,"0"0"-2,0 0 8,0 0-16,0 0 6,0 0-40,53-11 2,-40 39 25,1 6-10,0 5 17,0 2 2,-1 0-23,-2-4 27,1-1-33,0-6-6,0-2-2,-2-7 9,0-3-7,-4-5-2,-1-2-3,-3-3-4,1-3-55,0-5-17,-2 0-35,2 0-65</inkml:trace>
  <inkml:trace contextRef="#ctx0" brushRef="#br0" timeOffset="218224.2439">25631 10043 368,'0'0'95,"0"0"-95,0 0 3,90-9-3,-56 9 4,0 0 2,-1 0 13,1 0-19,-6 2 0,-2 2-2,-2-1-56,-5-2-65</inkml:trace>
  <inkml:trace contextRef="#ctx0" brushRef="#br0" timeOffset="219065.1952">26182 9807 389,'0'0'112,"0"0"-101,0 0 17,0 0-1,0 0-13,0 0-14,3-2-4,0 21 4,-3 6-3,0 7 5,0 5-2,-2 1 0,-10 1 0,2-1 4,1-4 1,3-4-5,4-4 0,2-2 3,0-3-3,0-3 0,0-2 1,8-3-4,7-6 17,3 1-6,10-5 34,8-3-26,7 0 11,3 0-25,0-2 3,-4-2-4,-4 2-1,-8 2-41,-5 0-29,-7 0-103,-8 0 39</inkml:trace>
  <inkml:trace contextRef="#ctx0" brushRef="#br0" timeOffset="220242.1183">28063 9810 143,'0'0'54,"0"0"-2,0 0 29,0 0-47,0 0 22,0 0-11,0 0-19,-3-9 23,3 9-40,0 0-4,-1 13-5,-1 13-14,-1 7 14,-2 6 16,1 0-11,2-3 26,1 0-15,1-4-11,0-4 2,0-2 5,1-1-13,7-4 1,0-3 0,-2-2-4,-2-3-51,2-5-80,0-8-130</inkml:trace>
  <inkml:trace contextRef="#ctx0" brushRef="#br0" timeOffset="220895.1426">28063 9762 277,'0'0'28,"0"0"-12,0 0-3,0 0 6,0 0 17,0 0-19,43-49-10,-28 45 20,4 1-19,-3 2 9,6 1-12,0 0-1,-1 3 10,3 11-14,-8 6 1,-7 4-3,-4 3-11,-5 2 5,-2-1 7,-21 1 1,-10-2-6,-3-6-3,2-4-44,8-7 46,8-6 7,8-2 0,4-2 5,6 0 0,0 0 35,0 0-37,0-6 4,16-4-8,2 1 2,6 2-2,0 7-1,-5 0 2,2 0-1,0 14 5,0 6-2,-2 4 2,-1 0-4,-1 2 0,-7 1-1,0-5 2,-7-1-10,-3-1 8,0-2 1,-14-2 12,-10-2-7,-12 0 14,-1-4-18,-1-1-1,1-3 3,4-3-3,3-3 0,5 0-53,3 0-49,7-6-186</inkml:trace>
  <inkml:trace contextRef="#ctx0" brushRef="#br0" timeOffset="221413.1263">28854 9753 167,'0'0'76,"0"0"-12,0 0 58,0 0-25,0 0-46,0 0-51,-8 2 2,-7 27-2,-3 7 0,1 8 13,-1 0 5,0-1-4,1-2-8,2-2 9,2-5-15,3 0 0,0-4-1,2-3 3,2-3-16,0-5-7,0-3-36,1-4 41,2-6-83,3-6-118</inkml:trace>
  <inkml:trace contextRef="#ctx0" brushRef="#br0" timeOffset="221765.2213">28867 9737 159,'0'0'63,"0"0"-12,0 0-16,0 0 23,0 0 6,0 0-47,49-8-10,-32 33 14,4 10-16,-4 8 8,-3 1 38,-2 3-27,-2-4 11,-2-1-30,-2-4-2,1-8 3,-2-2 2,-2-6-8,1-6 0,-2-2-9,-2-5 4,1-4-45,-1-4-52,0-1-13,0 0-107</inkml:trace>
  <inkml:trace contextRef="#ctx0" brushRef="#br0" timeOffset="222063.5753">28864 9972 285,'0'0'94,"0"0"-91,0 0 0,107 0 6,-71 0-9,2 0-2,-4 7-5,-3-3-108</inkml:trace>
  <inkml:trace contextRef="#ctx0" brushRef="#br0" timeOffset="223108.5872">29617 9721 211,'0'0'43,"0"0"-43,0 0 21,0 0 16,0 0-17,0 0 37,-86-71-20,73 65-26,-5 3 8,-6 3-17,-3 0 2,-4 0-4,2 14 0,3 4-3,3 1 3,2 5 0,4 0-5,4 2-3,7 1-9,6 0 12,0 3 1,8 2-3,16 3 4,5-1 3,6 1 0,1-3-2,-2-6-4,-3-3 5,1-5 0,-7-6-5,-6-1 6,-11-4 0,-4-2-5,-4-2-15,0-2 20,0-1 2,-15 0 5,-7 0 43,-6 0-42,-8 0 22,-2 0-30,0 2 1,-1-2-13,6 0 9,5 0-43,4 0 21,9-2-74,6-5-102</inkml:trace>
  <inkml:trace contextRef="#ctx0" brushRef="#br0" timeOffset="223551.0287">29986 9762 334,'0'0'66,"0"0"-58,0 0 6,0 0-2,0 0 1,0 0-7,102-4 17,-53 1-23,-4-1 2,-5 0-7,-9 2 4,-10-1-36,-12 3-38,-9-3-109</inkml:trace>
  <inkml:trace contextRef="#ctx0" brushRef="#br0" timeOffset="223794.4082">30071 9771 181,'0'0'48,"0"0"4,0 0-14,-25 89 13,19-65-1,5 1-34,-1-1 24,2 1-14,0-3-26,0-1 13,3 0-12,1-4 3,-4-1-4,0-1-19,0-3-81,-13-1-117</inkml:trace>
  <inkml:trace contextRef="#ctx0" brushRef="#br0" timeOffset="224048.388">29877 10123 129,'0'0'248,"0"0"-159,0 0-28,0 0-12,0 0-31,0 0-11,96-24-7,-56 21 0,-1 1 0,-3 2-4,-1 0 4,-2 0 0,0 0-4,0 0-27,-2 0-71,-2 0-85</inkml:trace>
  <inkml:trace contextRef="#ctx0" brushRef="#br0" timeOffset="224724.5841">30746 9721 138,'0'0'60,"0"0"-60,0 0 28,-97-10 7,78 10-7,5 0 6,3 10-23,5 5-8,-4 6 20,2 2-8,2 2 6,6 1-21,0 1-2,0 0-3,12-2 3,6 1 2,3-2 9,0 0-5,0-1-4,-4 1 1,3-1 4,-4-1 4,-3-2-3,-4-3-3,-8-3-3,-1 0-5,0-2 5,-6-3 7,-9 0 0,-9 0 7,-3-3-11,-2 0 10,-6-3-11,2-1-2,-4-2-32,-3 0-106,-3-5-150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47:45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17925 8049 41,'0'0'58,"0"0"-16,0 0-27,0 0 22,0 0-4,0 0-7,0 0 27,0 0-28,11-52-5,-11 51 24,0 1-37,0 0 13,0 0-19,0 0 11,0 0-24,0 0 12,0 11 0,0 7-2,0 5 6,0 2-4,0 2 8,0 6-5,0 6 16,0 3-10,0 7-4,-2 3 18,-2 4-22,-4 4 13,-2 3-14,-2 2 5,1 1-8,1-1 4,0-2-1,5 0 22,2-2-21,2-1 14,1-1-7,0-4 6,0-1-14,0 0 0,0-1 0,0-5 1,0-1 6,0-6-7,0-5 0,0-3 3,0-6-3,-3-5 0,-1-6 1,1-6 6,2-4-7,-2-3-5,3-1-17,0-2-18,0 0 27,0 0-8,0 0-25,4-12-16,6-10-192</inkml:trace>
  <inkml:trace contextRef="#ctx0" brushRef="#br0" timeOffset="1459.9999">17966 7902 16,'0'0'76,"0"0"-9,0 0-7,0 0-2,0 0 10,0 0-45,0-10 15,0 9-14,0 1-6,0 0 10,0-2-28,0 2 0,5 0-2,7 0 3,5 0-1,8-5 0,5 4 0,6-2 7,7 2-7,2 1 0,3-3 0,-3 1 5,2-1-7,3 0 2,3 0 0,5-1-6,3-1 13,1 2-7,-3-2 1,-2 4-1,-4-2 0,-3 1-1,1 1 1,-2 0-4,6-2 13,3 1-9,5-3 0,1-1 3,2-1-4,2-1 1,-2 4-10,1-1 0,-4 1-2,-5-1-7,-5 1 19,-5-1-26,-3 2 20,-3 2 4,-3-4 4,0 2-6,2-1 4,1 1 0,4-2 2,-2 1 0,-4-1-2,-2-1 0,-6 5 4,-4 1-9,-1 0 5,0 0 0,2 0 0,0 0 5,1 0-5,0 0 0,-2-2 0,-1 2-6,-5 0 6,-2 0 0,1 0 2,-1 0-2,-3 0 0,-1 0 0,-2 0 4,1 0-9,-2 0 5,-4 0 0,-2 0 6,0 0 2,-3 0-8,4 0 4,-2 0 3,2 0-14,-3 0 10,-2 0-3,-2 0 11,-1 0-6,0 0-5,2 0 17,-1 0-14,-1 0-1,2 0-2,-2 0 0,1 0-7,1 0 7,1 2 0,2 8 0,-1 4 0,-1 2-7,-3 5 15,0 2-8,0 6 16,0 7-6,0 10 3,-7 9 14,-9 5-17,-4 3 8,-6 2-15,2-1 0,0 4 7,7 1-5,0 1-5,5-1 17,3-3-11,0-4 22,3-3-8,-2-4-18,0-2 22,2-4-20,3-4-4,-2-4 4,2-6 2,1-6-6,-1-8 0,3-6 1,-2-6-2,1-5 5,-1-4-6,2 0 2,0 0-30,0-12-5,0-4-91,8 0 31,-3 3 10,-3 1-150</inkml:trace>
  <inkml:trace contextRef="#ctx0" brushRef="#br0" timeOffset="2729.0169">17843 9443 12,'0'0'29,"0"0"33,0 0-28,0 0 23,0 0-2,0 0-9,45 1-7,-30-1-3,4 0-21,2 0 6,3 0-17,5 0 3,5 0 9,7 0-6,7 0 1,10-3 11,8 0-18,4-1 14,0 0-18,-1 0 9,0 0-10,-1-2 8,-1 2-7,3-2 0,4 3 8,2 2-10,0 0 2,0-1 0,-5 1-5,-5-3 13,-3 1-8,0-1 0,-2-2 3,3-4-7,1-1 4,-6 0 0,-3-2-9,-2 2 10,-2-3-1,-1 1 5,4 1-3,-3 1-4,-1 4-2,-8-1 4,-5 4-3,-5 1 8,-7-3-3,1 5-2,-2-2 4,-1-1-8,-3 4 4,3-4 0,-2-2 2,0 0-2,-3 1 0,-2-1 2,0 2 0,-1-1-4,1 5 1,-1-3 1,-1 0 0,-3 3 0,-3-4 0,-1 4 0,-2 0 4,-1-2-4,0 2 0,1 0 4,-2 0-2,1 0 1,0 0-3,-5 0 0,0 0-6,0 0-10,0 0-82,-14 0-94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37:35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4732 1879 154,'0'0'152,"0"0"-105,0 0 8,0 0-21,0 0 27,0 0-23,0 0-10,0 0 6,0-6-21,0 6-12,0 0 0,0 0-1,0 0-7,0 0 4,0 7-35,0 10 37,0 5 2,0 7 3,0 1-4,0 6 1,0 3-2,0-2 1,0 0-7,4-3 6,1-5-18,4 0-16,0-3 23,-2-4-28,2-2 10,-3-2-15,-1-3-4,-1-3 22,-1 0-26,-3-6-67</inkml:trace>
  <inkml:trace contextRef="#ctx0" brushRef="#br0" timeOffset="552.0051">4708 1947 55,'0'0'121,"0"0"-75,0 0-16,0 0-5,0 0 3,0 0-7,-3-33-20,3 27 8,8 1-9,2-2 1,5-1 4,-3-1-5,7 2 0,-2-3 1,1 6-1,-1 2 0,-3 2-1,4 0 1,-6 6-3,-3 11 3,-3 4 0,-6 1 7,0 6-7,0 0-6,-12 1 4,-9 1-8,0-3 6,-1-4-7,1-5 10,4-6-6,1-2 7,7-1-1,1-2-20,4-3-96</inkml:trace>
  <inkml:trace contextRef="#ctx0" brushRef="#br0" timeOffset="1144.9857">5285 1929 112,'0'0'47,"0"0"0,0 0 36,0 0-9,0 0-36,0 0 13,-91-39 2,75 39-51,-2 11 2,-3 15-4,-1 6 0,10 7-5,3 1 5,6 3 0,3-4-3,0-2-1,0-7 4,7-1-1,7-6-10,10-7 2,1-4 4,2-4 5,-1-6-6,-1-2 11,-1 0-11,1-4-10,0-12 16,-2-7-2,-1-4 0,-6-3 2,-8-1 9,-8-4-8,0 0 3,-2 0-3,-18 4 8,-4 4-7,3 1 1,-3 7-6,2 2-15,5 7-51,5 2-17,5 6-187</inkml:trace>
  <inkml:trace contextRef="#ctx0" brushRef="#br0" timeOffset="1698.9993">5872 1844 187,'0'0'87,"0"0"-43,0 0-30,0 0 20,-88-28-25,64 28 11,-1 0 6,-2 0-25,6 0 16,0 0-11,5 0-6,5 4 0,4 4-11,-1 2 11,1 4-1,7 2-12,0 2 12,4 4-1,17 3 2,6-1 0,4 2 6,2 0-6,2-1 0,-1-1 1,-3-3 4,-4-1-5,-3-2 0,-5-2 1,-8 2-1,-10 0 0,-1 2-6,-7 2 2,-19-1 0,-5-1 5,3-6-1,-2-5 23,3-6-14,3-3 21,0 0-30,5 0-4,5-5-21,6-5-38,6-3-112</inkml:trace>
  <inkml:trace contextRef="#ctx0" brushRef="#br0" timeOffset="2192.0049">6164 1811 131,'0'0'228,"0"0"-171,0 0-44,0 0-3,0 0-10,0 0 0,88-3 0,-50 3 4,2 0-4,2 0 0,0 0 0,-1 0 5,1 0 0,-5 0-10,-4 0-37,-9 0-125</inkml:trace>
  <inkml:trace contextRef="#ctx0" brushRef="#br0" timeOffset="2492.0072">6339 1806 214,'0'0'156,"0"0"-155,0 0-1,0 0 0,0 0 16,0 85 21,0-54 0,0 4-32,7 0 18,1 3-17,2-5-2,2-3 10,-1-3-13,-3-3 0,-3 0-1,1-2-68,-3-2-23,0-8 8,0-3-99</inkml:trace>
  <inkml:trace contextRef="#ctx0" brushRef="#br0" timeOffset="3005.0062">6682 1840 319,'0'0'113,"0"0"-66,0 0-5,0 0-42,0 0 4,0 0-4,-19 71 1,19-29 1,0 1 8,0-1-8,11-4-2,3-8 0,1-4-1,1-7 0,4-2 1,2-5 0,4-6 3,0-3 1,4-3-4,-3 0 0,3-12 10,-5-6-7,-4-5-3,-3-2 0,-7-4 9,-4-2 1,-6-4-8,-1-3 1,0 4 2,-8-2 3,-3 4-8,2 5 2,3 1-10,3 8 7,3 8-60,0 3-56,0 7-102</inkml:trace>
  <inkml:trace contextRef="#ctx0" brushRef="#br0" timeOffset="3457.008">7291 1764 374,'0'0'69,"0"0"-13,0 0-17,0 0 15,0 0-33,0 0-14,-9 14-7,3 18-2,3 8 2,-2 7 3,-1-2 4,3-1-6,2-2 5,1-9-4,0-6-2,0-6-2,7-7-2,4-2 4,4-4-7,0-3-2,4-2 15,8-3-6,1 0 9,8 0-8,-2-5 7,-4-3-8,-3 5-4,-6 1-9,-3 2-64,-6 0-46,0 0-120</inkml:trace>
  <inkml:trace contextRef="#ctx0" brushRef="#br0" timeOffset="3891.0295">7837 1730 247,'0'0'122,"0"0"-42,0 0-24,0 0-7,0 0-49,0 0-6,-6 42 6,4-3 3,-1 6-1,0 0 15,2-2-12,1-1-5,0-4 0,0-7 6,0-2-11,0-7 8,0-2-3,0 0 0,0-4-65,0-4-25,0-6 37,0-6-81,0 0 57</inkml:trace>
  <inkml:trace contextRef="#ctx0" brushRef="#br0" timeOffset="4199.0085">7855 1796 32,'0'0'87,"0"0"25,12-97-30,-11 75-12,5 9 7,-3 2-13,0 7-23,6 2-37,0 2-4,6 6-1,4 18-25,1 9 24,2 5 2,-3 2 4,-2 3 0,-5-4 8,1 0-9,-5 0 2,-4-3-4,3-4 3,-2-3 3,-2-5-6,0-8 0,0-2-2,3-4 0,-3-4-16,0-1-32,0-4-50,-3-1-36,3 0-78</inkml:trace>
  <inkml:trace contextRef="#ctx0" brushRef="#br0" timeOffset="4407.0088">7837 1894 216,'0'0'59,"0"0"-58,0 0 0,0 0 2,0 0 2,98-11 2,-77 11 9,3 2-12,4 4-4,-2-1-14,-1-4-214</inkml:trace>
  <inkml:trace contextRef="#ctx0" brushRef="#br0" timeOffset="4751.0083">8253 1692 426,'0'0'121,"0"0"-99,0 0-22,0 0-11,0 0 9,0 0 4,55 7 17,-22-6 3,3-1-13,1 0-9,1 0 0,-7 0 6,3 0-14,-8 0 3,-1 0-35,-3 0-7,-3 0-71,-5 0-41,-2 0 3</inkml:trace>
  <inkml:trace contextRef="#ctx0" brushRef="#br0" timeOffset="5023.0088">8471 1713 241,'0'0'2,"0"0"-1,0 0 55,0 0 13,-2 86-24,2-63 8,0-1-32,0-1-2,0 5-14,0 0-5,0-1 10,0 4-1,0-4 0,0 4-2,0-2-3,0-2-6,0-2 2,2-5-18,1-6-61,3-4-99</inkml:trace>
  <inkml:trace contextRef="#ctx0" brushRef="#br0" timeOffset="5488.0552">8868 1682 384,'0'0'115,"0"0"-62,0 0-43,0 0 16,0 0-26,0 0-3,-3 25-5,3 6 16,0 3 1,0 0 12,0 0-20,6-2 18,1-4-19,2-1 0,-3-1 7,0-1-1,2-1-9,-4-4 3,-1-2-17,1-9 3,1-5-75,2-4-42,-1 0-45</inkml:trace>
  <inkml:trace contextRef="#ctx0" brushRef="#br0" timeOffset="5767.0281">8902 1594 180,'0'0'56,"0"0"-6,0 0-19,0 0 9,0 0 17,0 0-55,39-50 15,-14 50-17,2 0 1,3 0 11,-5 0-12,-1 5 0,-3 3-1,-2 0-14,-5 0-32,-1 2-53,-10-2-71</inkml:trace>
  <inkml:trace contextRef="#ctx0" brushRef="#br0" timeOffset="5984.0074">8908 1785 214,'0'0'56,"0"0"-49,0 0 59,0 0-8,0 0-18,0 0-9,91 5-22,-67-5 1,-3 2-5,-5 2-5,-1 2-20,-6 2-62,-6 1-54</inkml:trace>
  <inkml:trace contextRef="#ctx0" brushRef="#br0" timeOffset="6192.9949">8960 2022 298,'0'0'16,"0"0"34,0 0 1,96-2-7,-68-7-34,2 4-3,0 1-7,-4 4 6,0 0-12,-7 0-43,-1 0-13,-6 0-136</inkml:trace>
  <inkml:trace contextRef="#ctx0" brushRef="#br0" timeOffset="7246.6029">9910 1710 200,'0'0'76,"0"0"-25,0 0 20,0 0-3,0 0-23,0 0 3,66-70-32,-52 63-3,2 3 3,6 1-3,-1 2-21,2 1 10,-1 0-2,-2 3 0,-4 10-4,-4 4 0,-5-1-24,-7 5-27,0 2 42,-15 0-6,-7-2-29,1-5 48,2-2-18,7-5 18,1-5 7,7-3-3,2 1 18,2-2 4,0 0-1,0 0-19,0 0-6,5 0 0,5 3 2,5 5 5,0 2-6,2 5-1,-1 5 0,-1 4-7,1 0 7,-2 3 0,-1-3 0,-4-3 6,-6-3 1,-3-1 0,0-4 2,0 0 16,-18-2-9,-6 0 7,-6-2-23,-1-4 9,-3-5-18,3 0-24,-2-4-74,-2-6-158</inkml:trace>
  <inkml:trace contextRef="#ctx0" brushRef="#br0" timeOffset="9978.9626">4553 2719 38,'0'0'36,"0"0"6,0 0-38,0 0 11,0 0 39,0 0-20,73 0-1,-52 0 15,3 0-10,-3-5 3,4 2-23,-4-1-15,3-2 12,-3 3-10,0-2-3,-1 2 0,-3 2 4,5-1-12,-1-1 4,2 2 2,2-2 1,8-2 8,4-1-9,6-1 0,4-3 3,5 2-6,-2 0 3,-2 1 0,-3 1 1,-6 1-1,-3 3 0,-5 2-1,0 0-9,-1 0 6,0 0-11,3 0 15,-2 0-10,-1 2 15,1-1-5,-1-1 0,0 0-10,3 0 10,1 0 0,2 0-4,7 0 1,12 0-11,8-8 14,9-3-2,1 2 7,4 0-5,-2 1 0,1 0 1,0 0 2,0-1 1,-3-1 4,1 0-8,0 1 2,1 3-2,4-1 8,-3 0-8,1 0 6,0 0-3,0-1-2,-2 2-1,2 2 10,-4 0-10,-4 1 2,-1 3 0,-5-1 4,1-1-2,-3 1-4,-1 0 0,3-1 3,-2 1-6,3-1 3,9-1 0,6 0 2,2-2 1,-2 0-3,0 0 0,-1-1-3,-2 1 3,1 0 0,-3-2 0,-3 3 3,-4 2 3,-4 2-12,-4 0 4,1 0 2,0 0 5,2-1-5,6-4 0,3 1 0,11-3 4,0 0-8,-1 1-3,-5 0 7,-3 0 6,-1 2-5,1-3 0,-6 4-2,3 2 2,-4 1-5,0 0 4,0 0 0,2 0 6,-1 0-6,2-2 1,-4 2-4,1-1 5,2 1-4,-2 0 1,0 0 1,-7 0 0,-5 0 4,-9 0-4,-6 0 0,-9 0 3,-7 0-5,-8 0 2,-7 0 0,-5 0-2,-3 0 4,0 0-2,0 0 0,0 0-13,-2 0-27,-7 0-35,-7 3-20,1-2-50</inkml:trace>
  <inkml:trace contextRef="#ctx0" brushRef="#br0" timeOffset="12832.015">10603 1781 340,'0'0'96,"0"0"-26,0 0-36,0 0 13,0 0-20,0 0-6,0 0 15,-3-7-26,3 7 8,0 0-16,0 0-2,0 0-5,0 0-12,0 0-87,0 0-58,3 1 10</inkml:trace>
  <inkml:trace contextRef="#ctx0" brushRef="#br0" timeOffset="13102.0153">10606 2091 262,'0'0'157,"0"0"-128,0 0 17,0 0-35,0 0 12,0 0-9,0 0-5,0 0 7,0 0-10,0 0-12,0 2-2,0-2-90,0 0-70</inkml:trace>
  <inkml:trace contextRef="#ctx0" brushRef="#br0" timeOffset="14031.0127">12656 1718 39,'0'0'173,"0"0"-105,0 0-22,0 0 0,0 0-43,0 0-2,-2 25 31,1-2 8,1 3-6,0-1-8,0 5-15,0-1 10,0-1-16,0 3-5,0 0 0,1 1 2,7 0-3,-4-4 1,-1-2 0,-3-6-4,0-7-53,0-3 30,0-5-52,0-5-80</inkml:trace>
  <inkml:trace contextRef="#ctx0" brushRef="#br0" timeOffset="14656.9893">12630 1686 145,'0'0'109,"0"0"-20,0 0-28,0 0-6,0 0-14,0 0-41,0-39 0,17 36-4,5 3 4,4 0-4,-1 0 8,0 12-4,-3 3 0,-2 2-8,-1 2 2,-4 2 3,0-1 3,-3-4 7,0 0-7,-3-3 1,0-2-1,-3-4-5,1-2 4,-5-4-10,1-1 1,0 0 8,0 0 4,4 0-1,5-12 0,2-5 5,3-4-9,2-3 3,-2 1 0,-3 0 4,-1 3 2,-2 2-6,-1 2 0,2 3 6,-1 6 0,-4 3-6,-2 2 2,2 2-3,0 0 1,1 2-3,5 12-2,-1 8-13,-4 4 12,-2 2 4,-2 1 2,-4-4 8,0 2-2,0-1-6,0 1 0,0-3 1,0-1-3,0-2 2,0 1-13,0-2-17,1-5-60,4-3-41</inkml:trace>
  <inkml:trace contextRef="#ctx0" brushRef="#br0" timeOffset="15187.014">13396 1709 82,'0'0'144,"0"0"-103,0 0-8,0 0-27,0 0 15,0 0 54,3 63-37,-3-37-5,0-2-23,1 3-6,2-1 2,-1-1-3,-2-1-1,0-1 5,0-2-7,0-5-2,0 1 1,0-5 1,0-3-6,0-4-50,0-5-27,0 0-63</inkml:trace>
  <inkml:trace contextRef="#ctx0" brushRef="#br0" timeOffset="15496.0153">13419 1619 101,'0'0'73,"0"0"-9,0 0-33,0 0 25,0 0-12,0 0-4,45-64-10,-27 58-29,0 2 13,5 3-13,-1 1 3,2 0 0,0 0-2,1 0-1,2 0-1,0 7-13,-5 4-17,-4 0-27,-5 2-27,-5-3-41</inkml:trace>
  <inkml:trace contextRef="#ctx0" brushRef="#br0" timeOffset="15754.7656">13435 1781 23,'0'0'153,"0"0"-122,0 0 35,0 0-18,0 0-19,98 7-17,-71-7-6,1 0 3,-2 0-9,-9 5-2,-8 1-1,-7 5-94,-2 1-56</inkml:trace>
  <inkml:trace contextRef="#ctx0" brushRef="#br0" timeOffset="15966.0229">13405 2045 195,'0'0'23,"0"0"1,0 0 40,0 0-31,102-2-27,-67-1 9,-1 3-10,-1 0-5,0 0 0,-3 0 3,-4 0-8,-3 0-53,-7 0-97</inkml:trace>
  <inkml:trace contextRef="#ctx0" brushRef="#br0" timeOffset="16516.0173">13976 1615 201,'0'0'169,"0"0"-115,0 0-54,0 0-5,0 0 5,0 0 1,3 98 12,-6-60 26,-3-4-18,-3 1-1,2-1-5,-1-3-12,1 1 8,-4-1-11,2-2-6,0-5-10,1-3-52,2-6-37,3-6-64</inkml:trace>
  <inkml:trace contextRef="#ctx0" brushRef="#br0" timeOffset="16843.0215">13991 1602 216,'0'0'67,"0"0"-3,0 0-3,0 0-36,0 0 5,0 0-12,61-60-18,-46 66 0,2 15-13,-1 9 13,-3 6 14,1 5-7,-2-2 10,-2-1-11,-1-4-3,-1-2 9,-4-2-12,-1-2 4,0-2-7,-3 3 6,2-2-6,-2-5-34,0-2-50,1-7 38,1-3-95,-2-3-57</inkml:trace>
  <inkml:trace contextRef="#ctx0" brushRef="#br0" timeOffset="17077.7092">14012 1823 280,'0'0'128,"0"0"-113,0 0-15,0 0 3,0 0 3,0 0-6,94-28 2,-75 28-1,1 0 3,1 0-8,1 0-8,-4 0-97,0 0-125</inkml:trace>
  <inkml:trace contextRef="#ctx0" brushRef="#br0" timeOffset="17584.0212">14623 1601 145,'0'0'78,"0"0"3,0 0-23,-83-39-23,50 35-13,0 4 0,4 0 28,2 0-34,5 0 1,3 5-17,3 5 2,7 8-13,3 6 9,6 5 2,0 6-6,8-2 7,12-2-1,6 0 20,1-4-19,0-2 1,-1-1 7,1 1-9,-3-3 0,0 0 11,-8-1-11,-1-1 0,-7-3 0,-4-3-5,-4-3 7,0 1-2,-1-1 0,-19 1 7,-4-1 15,-6-3-22,-1 2 0,-3-6 20,5-2-20,3-2-9,0 0-4,4-3-99,5-10-50</inkml:trace>
  <inkml:trace contextRef="#ctx0" brushRef="#br0" timeOffset="18242.0145">14843 1607 366,'0'0'88,"0"0"-53,0 0-11,0 0-5,0 0-19,0 0 2,-42 37 0,38-4 2,4 5 25,0 0-23,0 1 4,0-5-5,11-1 0,3-2-10,1-4 2,5-5 3,2-5 1,0-2 0,8-6 0,-3-5 6,1-2 2,2-2-5,-4 0-4,0-11 1,-2-4 6,-3-5-7,-6-3 0,0-3 9,-5-3 0,-5-4-2,-2 2 10,-3-4-10,0-1 3,0 3-9,0-2-1,0 5 0,0 8-39,0 3-4,0 7-88,0 6-203</inkml:trace>
  <inkml:trace contextRef="#ctx0" brushRef="#br0" timeOffset="18594.0153">15444 1575 287,'0'0'102,"0"0"-84,0 0-17,0 0 4,-15 80 5,9-46 21,2 2-4,-3-4-8,5-2-19,0-1 1,2-2 5,0-2-4,0 3-2,0-7 2,0-3-1,0-6-2,0-9-34,0-2-25,4-1-35,1 0-73</inkml:trace>
  <inkml:trace contextRef="#ctx0" brushRef="#br0" timeOffset="18838.0053">15404 1647 204,'0'0'81,"0"0"-22,0-108 3,3 79-26,10 5-16,1 6-1,5 4-17,-2 7 3,0 2-5,0 5 0,1 0 5,1 0-5,-4 14 1,0 3-8,-5 2 5,-4 2-2,-4 3-3,-2 5-22,-11-1-21,-15 3-36,-6-3-69</inkml:trace>
  <inkml:trace contextRef="#ctx0" brushRef="#br0" timeOffset="19046.0177">15404 1647 155,'30'71'70,"-21"-71"-50,10 3 31,3 0 5,4 3-27,2 0 27,-4 1-41,1 1-4,1 4-11,-6 3-5,0 2 3,-4 1-8,-1 2-10,-3-4-4,-1 0-25,-2-1 42,-2-5-28,-3 0-84,-1-1-4</inkml:trace>
  <inkml:trace contextRef="#ctx0" brushRef="#br0" timeOffset="19580.0168">15928 1546 162,'0'0'105,"0"0"-60,0 0-42,0 0-1,0 0 30,-5 86 32,5-53-19,0 2-17,0-4 2,0-2-24,0-4 4,5 0-4,2-2-6,2-4 9,-3-1-4,1-3-4,-1-4-1,0-3-26,-3-3-59,-1-5-45,-1 0-62</inkml:trace>
  <inkml:trace contextRef="#ctx0" brushRef="#br0" timeOffset="19845.0412">15983 1492 212,'0'0'63,"0"0"-6,0 0-34,0 0-10,0 0 32,0 0-44,94-51 8,-75 49-9,2 2 1,1 0-8,1 0-2,-4 0-35,1 2-5,-4 7-60,-7 1-60</inkml:trace>
  <inkml:trace contextRef="#ctx0" brushRef="#br0" timeOffset="20097.8868">15971 1682 138,'0'0'177,"0"0"-135,0 0-11,0 0-23,0 0-3,0 0 17,98 12-22,-70-7 6,1 0-3,-5 3-2,-5 0-2,-7 2-23,-8 3-63,-4 0-28</inkml:trace>
  <inkml:trace contextRef="#ctx0" brushRef="#br0" timeOffset="20307.9589">16008 1906 48,'0'0'216,"0"0"-214,0 0 25,0 0 22,0 0 7,100 6 7,-61-6-36,1 0-7,-3 0-19,-1 0 1,0 0-4,-3 0-29,-2 0-63,-2-1-118</inkml:trace>
  <inkml:trace contextRef="#ctx0" brushRef="#br0" timeOffset="20917.0613">16502 1524 131,'0'0'148,"0"0"-109,0 0-32,0 0 32,0 0 20,0 101-39,0-71 12,0-2-13,3-1-14,1-1 7,1-3-11,-4-1 1,-1-2-2,0-2-16,0-3-52,0-6-63,0-5-168</inkml:trace>
  <inkml:trace contextRef="#ctx0" brushRef="#br0" timeOffset="21463.0158">16524 1594 147,'0'0'67,"0"0"6,3-81-18,9 59-33,3 4-4,0 4-2,-1 7-8,-3 4 35,1 3-38,2 0 1,-1 7-6,2 15-6,0 7 6,0 4 9,-3 0-9,-2-2 18,-2-5-16,-4-1-2,-1-4 0,-1-5 4,-1-5 0,1-5-4,1-3 0,0-2 7,0-1 0,4 0-7,5-9 14,3-10-8,4-5-2,-2-4-4,2-3 0,-1 2 9,-3 1-6,1 4-3,-1 4 0,0 7 1,-3 5-5,-1 3 4,2 5 0,-2 0-7,2 0-3,-3 11-3,-1 10-4,-1 5 5,-1 4 9,-1 1 6,-1 0 5,-2 0 7,1-1-9,-1-3 4,-1-1-10,2-2 6,-3-3-15,2-1-4,4-4-30,0-3-39,5-8-133</inkml:trace>
  <inkml:trace contextRef="#ctx0" brushRef="#br0" timeOffset="21754.02">17373 1554 143,'0'0'132,"0"0"-127,0 0 26,0 0 7,0 84 13,-1-52-1,-4-2-32,4-2 15,-1-2-19,1-2-5,1-3-5,-2-1 2,2-3-12,-3-1-6,2-3-28,1-3 9,0-5-10,0-3-100</inkml:trace>
  <inkml:trace contextRef="#ctx0" brushRef="#br0" timeOffset="22031.7182">17384 1483 212,'0'0'99,"0"0"-12,0 0-38,0 0-11,0 0 2,96-73-36,-71 66 37,1 6-22,-3 1-11,-1 0-4,-2 0-1,0 4-6,1 5-4,-6 2-74,0 1-6,-7 0-58,-5-2-64</inkml:trace>
  <inkml:trace contextRef="#ctx0" brushRef="#br0" timeOffset="22267.0221">17376 1673 106,'0'0'26,"0"0"58,0 0-17,0 0-18,0 0 3,87 8-41,-59-8-3,-3 0-8,-3 2-9,-6 6-3,-4 0-75,-5-1-58</inkml:trace>
  <inkml:trace contextRef="#ctx0" brushRef="#br0" timeOffset="22482.2673">17337 1915 186,'0'0'80,"0"0"-78,0 0 50,0 0 2,0 0-26,102 3 20,-75-3-26,-3 0-14,1 0-1,0 0-7,-1 0-9,0 0-92,-2-4-101</inkml:trace>
  <inkml:trace contextRef="#ctx0" brushRef="#br0" timeOffset="23067.0161">17955 1558 159,'0'0'122,"0"0"-110,0 0-4,0 0 11,0 0 30,9 93-31,-7-61 16,-2 2 10,0 0-26,0 0-10,0 0-8,0-3 10,0 2-5,0-2-5,-3-5-38,3-6-10,-2-8-1,2-7-40,0-5-164</inkml:trace>
  <inkml:trace contextRef="#ctx0" brushRef="#br0" timeOffset="23465.0083">18010 1650 186,'0'0'100,"0"0"-3,0-77-25,3 56-45,2 6 29,-2 6-26,0 5 8,-2 4 0,-1 0-38,5 0-8,3 20-17,5 9 25,3 7 0,0 5 2,5 0 3,4-2-5,2-3 0,1-4 7,1-4-7,1-2 0,-3-8-8,0-3 15,-8-6-8,-2-5 1,-3-4 0,0 0 1,2 0 11,-4-16 12,1-5 12,-3-6-29,-1-3 8,-3-4-14,-5-6 13,-1-2-14,0 0 0,0 1 4,0 6-17,-3 7 13,0 3-35,3 7-43,0 7-61,-1 3-110</inkml:trace>
  <inkml:trace contextRef="#ctx0" brushRef="#br0" timeOffset="23830.8332">18609 1477 283,'0'0'130,"0"0"-63,0 0-26,0 0-15,0 0-22,0 0 0,101-9 1,-64 9 5,4 0 3,-4-1-7,0 1-1,-3 0-3,-8 0-2,-2 0-3,-6 0-37,-6 0-59,-9 0-60</inkml:trace>
  <inkml:trace contextRef="#ctx0" brushRef="#br0" timeOffset="24098.0251">18819 1519 262,'0'0'31,"0"0"-25,0 0 9,-3 86 24,3-58-4,0 0 3,0 0 1,0-2-25,0 0 12,0-1-4,3 1-15,1 2-1,3 1-5,-3-1 0,-1-1 5,0-2-6,-3-4-29,0-5-45,0-1-70</inkml:trace>
  <inkml:trace contextRef="#ctx0" brushRef="#br0" timeOffset="24740.0202">19492 1488 186,'0'0'89,"0"0"-57,0 0-12,0 0-10,-93-6-4,77 6 9,5 9-9,1 6-2,1 3 11,3 2-1,5 2 18,1-1-29,0 3 1,4 0 13,14-1-15,4 1 2,8-2 12,4 1-9,-2-2 5,1 1-12,-5-2 12,-4 1-12,-3-1 5,-7 1-5,-1-1 0,-7-2-2,-6-4 1,0 0-2,0-5 3,-19 0 13,-7-1-10,-7-2-3,-3-2-10,-6-1-91,1-3-49</inkml:trace>
  <inkml:trace contextRef="#ctx0" brushRef="#br0" timeOffset="26136.032">10367 3605 155,'0'0'77,"0"0"-10,0 0-23,0 0 20,0 0-34,0 0-18,0-10-12,0 17-7,-15 19 7,-1 13 20,-5 12-15,-4 9-2,-1 7-3,-2-1 8,8-1-13,3-5 7,9-7-2,8-8 0,0-7-9,30-9 8,10-6 1,9-7 2,2-2 11,4-5-10,-1-1 6,3-4-9,-9-3-77,-2-1-96</inkml:trace>
  <inkml:trace contextRef="#ctx0" brushRef="#br0" timeOffset="26705.8143">11130 3561 137,'0'0'129,"0"0"-83,0 0-30,0 0-1,0 0-3,0 0-10,64-4 11,-26 4 20,3 0-20,8 0-1,2 0-5,2 0-5,1 0 6,-6-3-8,-2 1-53,-6-2-11,-8-1-51</inkml:trace>
  <inkml:trace contextRef="#ctx0" brushRef="#br0" timeOffset="26959.6354">11447 3547 266,'0'0'64,"0"0"-64,0 0 0,-10 84 13,10-43 13,0-1 1,-3-1 7,3-2-25,0-6-9,0 1 0,3-2-3,10-2 0,-5 3-13,-4-5 12,-1 0-9,0-6-93,4-5-35</inkml:trace>
  <inkml:trace contextRef="#ctx0" brushRef="#br0" timeOffset="27403.017">11896 3613 326,'0'0'43,"0"0"-41,0 0-2,-79-18 0,58 33 0,6 16 27,1 13-17,3 4 35,2 2 3,3-3-33,6-7 5,0-5-20,21-5 10,13-7-8,8-7 4,4-7 5,1-6-8,-4-3 4,-1-1 0,1-18-7,-6-4 7,-4-3 5,-11-3-10,-8 1-1,-10-1 11,-4-2-8,-1-2-8,-20-1 3,0 1 1,-4 3-9,-2 5-3,2 3-36,-1 6-18,4 4-77</inkml:trace>
  <inkml:trace contextRef="#ctx0" brushRef="#br0" timeOffset="27974.51">13239 3527 467,'0'0'69,"0"0"-47,0 0-22,0 0 0,0 0-2,0 110 11,0-74-9,0-1 1,8 0 10,-2-3-6,-2-1-5,2-5 4,-5 0 0,1-2-4,-1-3-15,1-2 8,1-7-56,6-5-3,6-5-72,-2-2-124</inkml:trace>
  <inkml:trace contextRef="#ctx0" brushRef="#br0" timeOffset="28481.2206">13217 3634 141,'0'0'82,"-2"-81"-43,2 46 23,0 7 3,9 5-7,3 3 16,0 5-51,9 2 3,1 2-26,2 7 2,5 4-5,-3 0-1,1 7-1,-3 11-3,-6 10-15,-8 0 7,-10 7-22,0 2 5,-25-2 19,0 0-14,-4-7 24,3-7-2,7-4 6,5-7-5,6-4 10,7-4-5,1-2 0,0 0-33,3 0-19,14 0 40,5 0 12,3 0 7,3 0 2,2 9 10,0 3 13,-2 2-18,-4 1-5,-6-1-9,-3 1 2,-6 1-5,-6-1 4,-3 0-1,0 0 7,-3 1-7,-16 1 33,-6-2-10,-4-2-4,-1-2 11,-2-4-26,6-3 0,2-3-4,3-1 0,4 0-23,3-3-95,5-10-140</inkml:trace>
  <inkml:trace contextRef="#ctx0" brushRef="#br0" timeOffset="28874.2734">13778 3458 200,'0'0'183,"0"0"-125,0 0-58,0 0-1,0 0 1,0 112 8,0-73 12,0-2-14,1-2 3,1-2 6,-2-1-10,0-3-7,0 0 2,0-3 0,0-7 8,0-4-8,0-6-18,0-4-39,7-3-72,2-2-90</inkml:trace>
  <inkml:trace contextRef="#ctx0" brushRef="#br0" timeOffset="29105.2428">13766 3485 345,'0'0'26,"0"0"-9,0 0-15,80-74 8,-54 62 13,-2 3-20,-2 6 23,-1 2-26,-3 1 1,4 0-1,-1 0 0,-2 9-13,1 2-49,-5 3-102</inkml:trace>
  <inkml:trace contextRef="#ctx0" brushRef="#br0" timeOffset="29391.0189">13788 3691 91,'0'0'161,"0"0"-125,0 0 3,0 0-6,0 0-9,0 0-7,95 0-17,-69 0 0,0 0 0,-4 7-24,-6 6-34,-5 1-70,-10 4 62,-1 0 46,0-1-15,-15 1-35</inkml:trace>
  <inkml:trace contextRef="#ctx0" brushRef="#br0" timeOffset="29573.011">13893 3880 45,'0'0'78,"0"0"-28,0 0-24,0 0-25,0 0 27,0 0-1,1 42 17,12-40 1,5-2-1,9 0 10,6 0-26,4 0-25,2-7 18,-3-2-20,-8 3 3,-5 2-8,-4 4-35,-8 0-43,-4 0-119</inkml:trace>
  <inkml:trace contextRef="#ctx0" brushRef="#br0" timeOffset="30214.0241">15857 3387 257,'0'0'47,"0"0"1,0 0 17,-88 0-39,60 21-6,-2 9-7,0 8 4,4 0 11,7 2-4,5-1-10,8-2 1,6-3-15,0-2-1,13-5 0,14-2 1,9-4 2,1-5-1,3-3-1,-2-2-12,3-7-110,1-4 41,2 0-192</inkml:trace>
  <inkml:trace contextRef="#ctx0" brushRef="#br0" timeOffset="30632.979">16295 3472 149,'0'0'136,"0"0"-107,0 0-17,0 0 13,0 0 6,0 0-9,-59-50 15,46 54-28,-8 19-9,-4 8 15,2 4-11,4 2 27,7-5-16,8-2-9,4-1-3,4-5 0,15-3-3,5-4 0,6-7 5,3-4-5,1-6 4,1 0 2,-4 0 6,-6-1-10,-9-10 0,-5-1 13,-6-6-14,-4-5 18,-1-5 4,0-7-21,0-2 1,-4-2-3,-13 2-5,1 3-10,-5 5-32,-3 4-6,1 3-59,1 8-158</inkml:trace>
  <inkml:trace contextRef="#ctx0" brushRef="#br0" timeOffset="31190.0216">16533 3351 374,'0'0'82,"0"0"-25,0 0-57,0 0-5,0 0-10,24 76 15,-13-31 12,-2 1 5,1 1 14,-3-3 10,2-5-39,5-5 11,-1-5-13,2-5 2,2-6 18,-1-7-16,-4-6 0,2-2 10,0-3-4,0 0 8,7-13 12,-1-10-26,3-2 22,1-7-22,-2 1-1,-1-3-2,-3 0 8,-2-1-11,-4 1 2,3-2-17,-1 1-6,-1 5-36,0 4-31,1 7-61,-4 6-87</inkml:trace>
  <inkml:trace contextRef="#ctx0" brushRef="#br0" timeOffset="31792.0249">17110 3331 129,'0'0'126,"0"0"-54,0 0-14,0 0-2,0 0-54,0 0 0,16 32-2,-10 6 49,2 1 3,-2 0-10,0-3-16,-1-1-18,1-4 15,-1-2-22,2-2 6,-3-3-7,1 0 0,-2 0 10,1-3-10,-1-3-3,0-2-9,3-5-44,-3-3-31,2-8-49,1 0-98</inkml:trace>
  <inkml:trace contextRef="#ctx0" brushRef="#br0" timeOffset="32028.0307">17197 3310 410,'0'0'19,"0"0"-7,0 0-12,0 0 7,82-81-8,-55 74 2,0 0 6,1 6 7,3 1-14,1 0 0,-1 0-6,-1 1-72,-6 9-14,-9 1-100</inkml:trace>
  <inkml:trace contextRef="#ctx0" brushRef="#br0" timeOffset="32248.0174">17221 3512 273,'0'0'143,"0"0"-114,0 0 21,0 0 1,0 0-38,0 0-2,73-16-11,-42 11 0,-1 4 0,-4 1-1,-2 0-77,-10 1-83</inkml:trace>
  <inkml:trace contextRef="#ctx0" brushRef="#br0" timeOffset="32469.0034">17170 3756 198,'0'0'19,"0"0"25,0 0 19,96-8-22,-53 1-15,-1 2 2,3 2-24,-4 2-3,-2 1 7,0 0-8,-3 0-31,-5 0-27,-3 0-110</inkml:trace>
  <inkml:trace contextRef="#ctx0" brushRef="#br0" timeOffset="32788.7456">17831 3318 197,'0'0'182,"0"0"-113,0 0-69,0 0-5,0 0-10,0 0 15,-1 108 28,-5-66 2,1-1 6,1-2-24,1-4 0,3-5-13,0-5 2,0-2 0,0-3 8,0-5-9,0-4-5,0-6-27,0-3-92,0-2-40,3-5-67</inkml:trace>
  <inkml:trace contextRef="#ctx0" brushRef="#br0" timeOffset="33230.0268">17807 3276 220,'0'0'59,"0"0"-10,15-86-11,3 71-27,3 5 16,1 3-21,1 6 25,2 1-30,-2 0 5,-3 13-12,-3 8 3,-5 2 3,-6 3-6,-6 1-8,0 0-11,-13 2-27,-12-1-20,-6-4 21,1-3-38,5-4 43,7-5 24,11-3 22,4-3 6,3-3-2,0 1 3,0 1 34,6 1 38,7 3 2,6 0-1,4 3-33,-1 0 5,1 2-31,-1 1-16,0 1 8,-2 2-12,1 2-1,-1-1 4,0 1-4,-1-1-1,2-1-2,-6-1 6,0-3-2,-5-4-1,-4-1-27,5-3-15,-1-1-60,1-5-44</inkml:trace>
  <inkml:trace contextRef="#ctx0" brushRef="#br0" timeOffset="33559.0418">18402 3246 326,'0'0'114,"0"0"-89,0 0-20,0 0-10,0 0-5,0 0 10,13 82 36,-12-48-21,-1 0 15,0-1-26,0-3 3,0 1 2,0-1-4,0-3-5,0 0 0,0-3 2,0-5-9,0-3-25,0-6-47,0-5-46</inkml:trace>
  <inkml:trace contextRef="#ctx0" brushRef="#br0" timeOffset="34171.0312">18483 3212 238,'0'0'93,"0"0"-50,0 0-13,0 0 12,0 0 6,0 0 5,-4-13-35,16 13-11,10 0-5,8 0 6,6 0-13,8 0 5,1-2 0,3 2 9,-6 0-9,-3 0-11,-11 0-43,-7 8-86,-15 2-88</inkml:trace>
  <inkml:trace contextRef="#ctx0" brushRef="#br0" timeOffset="34428.2476">18501 3380 159,'0'0'84,"0"0"-48,0 0-8,0 0 11,0 0-22,88 0-9,-58 0-8,0 0 0,-6 7-7,-2 5 2,-10-1-69,-6-1-169</inkml:trace>
  <inkml:trace contextRef="#ctx0" brushRef="#br0" timeOffset="34657.2303">18535 3575 129,'0'0'15,"0"0"11,0 0 51,0 0-12,96 20-14,-54-17-16,5 0 4,-2 0-17,1 0-7,-5 0-8,-5 0-5,-5 1-2,-4-1-15,-2-1-63,-4-2-107</inkml:trace>
  <inkml:trace contextRef="#ctx0" brushRef="#br0" timeOffset="35143.0313">19288 3142 409,'0'0'6,"0"0"12,-11 84-21,8-45 6,0-4 23,3-1 8,0-3-32,0-1 14,0-2-16,0 1 1,0-1 9,0-2-10,0-7-20,-2-1-40,-1-7-145</inkml:trace>
  <inkml:trace contextRef="#ctx0" brushRef="#br0" timeOffset="35548.046">19128 3092 250,'0'0'13,"0"0"5,0 0-4,0 0 19,86-12-11,-59 30-13,6 6 35,7 8-27,8 5-13,-6 5-4,-5 4-1,-4-2-3,-9-4 4,-3-2 0,-6-3 5,-5-4 3,-4-2-7,-6-3-2,0 0 6,-8-3-5,-14-2 2,-8-1 14,-6-1 20,-7-2-27,-2-2-1,5-1-8,0-1 12,4-3-18,8-1 6,0-4-11,6-4 2,5-1-20,3 0-27,2 0-67</inkml:trace>
  <inkml:trace contextRef="#ctx0" brushRef="#br0" timeOffset="37695.034">21169 3044 39,'0'0'34,"0"0"-16,0 0 54,0 0-27,0 0 14,-2 99-19,-4-66-5,-1 1-5,-1-1-12,1-2-5,3-1 4,-3-1-11,1 0-6,-1-3 1,-2-1 4,3-2-10,-1-2-16,2-3-39,0-3-4,5-4-64,0-5 27</inkml:trace>
  <inkml:trace contextRef="#ctx0" brushRef="#br0" timeOffset="38135.0362">21188 3034 256,'0'0'40,"0"0"21,0 0-26,0 0 12,0 0 8,0 0-29,31-53-7,-24 53-19,6 11-20,2 8 13,3 5 6,-2 3 1,0 3 5,-2 0 4,-2 2-10,-5-2 1,-1 0 0,-1-4 2,-1 1 1,1-5-1,2 1 8,-1 1-7,0 2-6,0 2-24,-3-1-21,0-1 12,-3-1 15,3-2 21,-3-3-1,0-2-28,0-6-7,0-1 19,0-9-55,0-2-85</inkml:trace>
  <inkml:trace contextRef="#ctx0" brushRef="#br0" timeOffset="38415.0166">21139 3267 327,'0'0'189,"0"0"-145,0 0-32,0 0-19,0 0 15,0 0-8,79-2 13,-39 2-13,2 0-10,-6 0-73,-8 0-127</inkml:trace>
  <inkml:trace contextRef="#ctx0" brushRef="#br0" timeOffset="38840.0799">21637 3085 314,'0'0'96,"0"0"-96,0 0-1,0 0 1,-3 98 15,3-56 1,0 1 3,0-2-18,0-4 8,3-5 0,-2-2-7,1-2 0,-2-5-2,0 0 0,0-5-6,0-4-37,0-6-26,0-3-53,0-5-120</inkml:trace>
  <inkml:trace contextRef="#ctx0" brushRef="#br0" timeOffset="39094.9564">21594 3070 334,'0'0'28,"0"0"-18,0 0-7,0 0 10,0 0-9,85-74-4,-63 70 15,1 2-13,-1 2 2,0 0-4,2 0 0,-3 3-5,0 7-57,-9 2-97</inkml:trace>
  <inkml:trace contextRef="#ctx0" brushRef="#br0" timeOffset="39319.0316">21606 3294 192,'0'0'44,"0"0"48,0 0-52,0 0-14,101 0-26,-71 0 7,0 0-4,1 0-3,-2 0-57,-4 0-71</inkml:trace>
  <inkml:trace contextRef="#ctx0" brushRef="#br0" timeOffset="39667.0079">21963 3047 12,'0'0'436,"0"0"-322,0 0-95,0 0-19,0 0-5,0 0 5,86-9 21,-40 7-16,3 1-5,1 1 0,-10-1-6,-6 1-10,-8 0-45,-10 0-35,-4 0-33,-8 0-112</inkml:trace>
  <inkml:trace contextRef="#ctx0" brushRef="#br0" timeOffset="39921.0592">22195 3063 201,'0'0'80,"0"0"-56,0 0-23,0 0 40,-18 86-4,17-56-31,1 1 28,0-1-29,0-3-1,0-2-4,0 1 8,0 0-7,0-3-1,0 2 0,0-4-1,3-3-66,1-3-55,5-6-101</inkml:trace>
  <inkml:trace contextRef="#ctx0" brushRef="#br0" timeOffset="40356.3552">22480 3018 357,'0'0'97,"0"0"-16,0 0-48,0 0-31,0 0-4,0 0-10,14 62 12,-4-21 25,-4 3-14,-2-2 6,0 0 2,-4-8-19,0-1 14,1-3-14,2-4 0,2-3-3,2-4-14,0-6-28,2 0-74,1-6 25,-2-5-135</inkml:trace>
  <inkml:trace contextRef="#ctx0" brushRef="#br0" timeOffset="40625.3553">22613 2999 298,'0'0'77,"0"0"-16,0 0-57,0 0 2,0 0-6,107-41 2,-78 41-3,0 0 2,-4 0-2,-3 3-7,-6 5-48,-8 1 9,-7-2-88,-1 2-62</inkml:trace>
  <inkml:trace contextRef="#ctx0" brushRef="#br0" timeOffset="40853.0363">22543 3238 228,'0'0'135,"0"0"-127,0 0 5,0 0-5,0 0 22,80 0-15,-47 0 2,4 0-15,-1 0-2,-4 3 0,-7 6-36,-13 2-42,-7 4-88</inkml:trace>
  <inkml:trace contextRef="#ctx0" brushRef="#br0" timeOffset="41065.0211">22558 3485 97,'0'0'84,"0"0"9,0 0 5,0 0-16,96 9-43,-57-9 17,3 0-51,1 0 1,-1 0-6,-3-1 0,-3-1 0,-5 1-62,-4-4-81</inkml:trace>
  <inkml:trace contextRef="#ctx0" brushRef="#br0" timeOffset="41527.9909">23068 3032 342,'0'0'141,"0"0"-128,0 0 4,0 77-17,0-41 27,0 2-5,0-2 5,0-2-16,0-1-9,0-4 9,0 0-10,3-4-1,-1-2 0,1-2 0,1-7-6,2-1-13,0-3-98,-2-6-54</inkml:trace>
  <inkml:trace contextRef="#ctx0" brushRef="#br0" timeOffset="41996.9616">23080 3013 362,'0'0'103,"0"0"4,0-91-59,10 69 19,2 3-27,1 6-17,6 3-20,6 3-1,6 6-4,7 1 2,-4 3-12,-3 15 12,-10 6-8,-9 3-9,-8 3-4,-4 1-18,-14 1 12,-18 2-17,-13-3-19,-5 1-23,8-8-26,12-8 77,14-7 35,13-4 4,3-2 2,0 0-6,0 6 5,12 4 37,12 3 7,10 2 17,3-2 0,5 2-45,-2-1 5,-4 1-18,-1-2-3,-4-1 0,-1 1 0,-2-4-5,-3-1 0,1 2-8,-1-3 8,0 2 0,-2-3-13,-2 0-29,-5-2-75,-4 0-53</inkml:trace>
  <inkml:trace contextRef="#ctx0" brushRef="#br0" timeOffset="42820.0659">25092 2936 145,'0'0'170,"0"0"-72,0 0 2,0 0-74,0 0-26,0 0-12,0 46 12,0-13 33,0 2-8,0 1-8,0 0 1,0-3-15,3-4-3,0-3 0,1-3 9,-3-3-10,-1 1 1,3-3-50,-1 0 0,2-4-73,2-7-110</inkml:trace>
  <inkml:trace contextRef="#ctx0" brushRef="#br0" timeOffset="43193.9155">25033 2802 309,'0'0'57,"0"0"-36,0 0-21,92-24 4,-54 24 15,2 6-2,2 17-1,0 12 9,-2 7-15,-3 5-10,-4 1 0,-9-1-20,-5 0 20,-7-1 5,-3-5-5,-6-5 0,-3-7-5,0-7 5,-13-4 1,-13-1 6,-8-4 28,-6-1-28,-4-4 5,-2-2-5,4-3-7,2-3-8,3 0-82,4 0-108</inkml:trace>
  <inkml:trace contextRef="#ctx0" brushRef="#br0" timeOffset="43739.0423">25721 2877 255,'0'0'173,"0"0"-66,0 0-53,0 0-25,0 0-29,0 0-8,31-5 8,3 5 0,6 0 8,-1 0 2,-4 0-4,-4-1-9,-1-1 3,-3 1-13,-8-2-13,-2 1-80,-13-1-80</inkml:trace>
  <inkml:trace contextRef="#ctx0" brushRef="#br0" timeOffset="43966.0416">25877 2871 124,'0'0'102,"0"0"-100,0 0 52,0 0 29,-18 94-39,17-63-5,1-1-25,0 1-6,0 1 3,0 0-11,4-1 7,1 1 1,-1-4-4,-1-4-2,-3 1-2,0-5-14,0-2-27,0-1-101</inkml:trace>
  <inkml:trace contextRef="#ctx0" brushRef="#br0" timeOffset="44163.6919">25809 3339 256,'0'0'268,"0"0"-196,0 0-17,0 0-49,0 0 6,0 0-12,89-19 13,-42 12-13,6 1 0,4 1-16,-2-2-35,-1 1-90,-14-1-1,-7 1-155</inkml:trace>
  <inkml:trace contextRef="#ctx0" brushRef="#br0" timeOffset="44644.0357">26625 2869 343,'0'0'66,"0"0"-59,0 0 12,-97-48-19,64 45 12,3 3-12,6 0 0,2 6 0,6 14-1,3 4 1,6 3 0,5 3 0,2 0 1,0 2-2,16 2 1,3 2 0,6 3-1,-1-2 10,3-2-9,-2-6 0,-4-1 4,-3-6 0,-3-1-4,-4-3 0,-5-1 0,-3-5-2,-3 0 1,0-3-4,0-1 5,-6-1 25,-11 1-8,-7-4-2,-9 2-5,-4-5-10,-5 1-36,0-2-64,1 0-168</inkml:trace>
  <inkml:trace contextRef="#ctx0" brushRef="#br0" timeOffset="45304.0561">27056 2862 166,'0'0'102,"0"0"-68,-95 45-8,69-18 28,5 4-38,5 4 3,8 4 22,7 2-17,1 1 0,3-3-21,15-4 8,3-5 20,4-3-10,3-4-4,5-5 12,7-5-23,1-2-6,2-5 4,-1-6-4,-4 0-69,-6-1-132</inkml:trace>
  <inkml:trace contextRef="#ctx0" brushRef="#br0" timeOffset="45801.0392">27547 2868 282,'0'0'83,"0"0"-78,0 0-5,0 0 0,-21 81 19,19-43 22,2 3-17,0-1 10,5-2-22,10-4-5,1-5 14,1-8-14,1-6-4,-1-3-3,3-4 1,1-7 14,1-1 4,-1 0-2,0-1 8,-2-12-6,-2-5 25,-1-4-13,-4-3-31,-3-5 21,-2-1-21,-5 0 0,-2-1-7,0 1-36,0 1-42,-3 4-68,-4 3-171</inkml:trace>
  <inkml:trace contextRef="#ctx0" brushRef="#br0" timeOffset="46679.0213">28388 2838 193,'0'0'86,"0"0"-35,0 0-34,0 0 0,0 0 20,0 0-28,-80-64-4,60 61 0,-1 2-1,4 1-4,-2 0 15,3 0-14,0 9 1,-2 6-2,4 1 0,3 2-5,6 2 1,5 1 4,0 5-3,8-2-4,15 1 7,7 1 1,2 0 4,2 1-4,-3 0 10,-1 1-11,-5 0 0,-7-3 1,-9-2-4,-4-5 3,-5-4 0,0-3-4,0-3 15,-15-1-11,-5-2 20,-5 0 0,-5-4 5,-1 2-25,-3-3 5,-1 2-5,1-2-44,2 0-28,6 1-46,6-1-102</inkml:trace>
  <inkml:trace contextRef="#ctx0" brushRef="#br0" timeOffset="47240.5517">28751 2826 324,'0'0'105,"0"0"-31,0 0-51,0 0-13,-81-50-2,65 47-8,4 3 0,1 0-8,3 3 0,0 12-7,4 6 15,1 4-1,3-2-4,0 6 4,1 0 1,14 1-1,4 3-3,5 1 4,0 0 0,-1 0 6,-4-1-2,-5-1-7,-4-2 3,-6-4-5,1-2 4,-5-5 1,0-1 0,0-2 4,0-5 1,0-1-7,0-5 2,-3 0 0,-9-1 18,-6 0-9,-3-4 0,0 0-9,0 0-51,2 0-99</inkml:trace>
  <inkml:trace contextRef="#ctx0" brushRef="#br0" timeOffset="47904.0431">29101 2796 307,'0'0'103,"0"0"-41,0 0-6,0 0-35,0 0 10,0 0-31,54-11-3,-27 11 3,-1 0 0,-1 0 2,-4 0 4,-3 0-6,-1 0 0,-2 0-72,-4 0-58,-5 0-160</inkml:trace>
  <inkml:trace contextRef="#ctx0" brushRef="#br0" timeOffset="48137.0423">29246 2805 204,'0'0'100,"0"0"-89,0 0 4,0 0 37,-22 97 9,17-69-24,2 0-23,3 1 10,-1 1-17,1-2 0,0 1 6,0 0-13,0-4 4,0-1-4,0-3-43,0-3-61,-3-2-38,-9-8-79</inkml:trace>
  <inkml:trace contextRef="#ctx0" brushRef="#br0" timeOffset="48318.0407">29085 3214 409,'0'0'74,"0"0"-10,0 0-26,0 0-26,0 0 15,82 0-23,-40 0 3,3 0-7,0 0-5,0 0-23,-4 0-85,-4 0-59</inkml:trace>
  <inkml:trace contextRef="#ctx0" brushRef="#br0" timeOffset="49025.0383">29624 2785 287,'0'0'84,"0"0"-76,0 0-8,0 0 0,0 0 8,-35 104 35,25-68 8,2-1-7,1-2-41,2-3 7,2-1-10,-1-4 0,4-4 11,-3-2-11,3-3 0,0-2 0,0-7-49,0-4 3,0-3 16,0 0-68,7-12 73,1-9 0,-1-7 22,0-3-1,-2-3 6,0-3-2,1 1 8,0 1 8,0 1 26,1 3-1,-6 0 20,5 4-17,1 5-18,2 2-6,4 7-20,-6 3 0,2 7-8,0 3 8,-1 0-2,-1 23-4,1 11-15,2 7 12,-2 5 8,1-1 1,4-4 14,0 2-11,7-4 5,2-2 1,4-2-4,-1-9-7,2-8 2,-7-8 0,-1-7 13,-5-3-7,-2 0-2,1-5 31,0-16 4,0-7 12,2-6-40,-3-2-7,-3-5 29,1 0-33,-5 2 0,-4 0-5,-1 4 9,0 2-15,0 8-2,0 3-85,-3 9-31,-1 5-234</inkml:trace>
  <inkml:trace contextRef="#ctx0" brushRef="#br0" timeOffset="49706.0443">30455 2832 184,'0'0'58,"0"0"-48,0 0-10,-90-35-5,62 34-36,1 1 32,2 1 0,6 20 9,2 9 31,3 6-19,1 8 34,1 3-14,4 1-4,4 0 19,4-3-37,0-4-6,0-5 0,10-7-4,2-7 0,0-4 0,2-6 6,3-4-4,2-5 3,1-3-1,-3 0-4,-4-8-53,-8-5 40,-5-4-9,0-2-34,-18-5 38,-3-4-11,-1 0-7,6-1 35,3 5 1,10 5 33,3 6 14,0 6-18,18 6-2,6 1-20,9 0 10,-2 0 10,-1 7-20,-3 4 8,-5-3-12,-1 3 0,-4 1-2,-4 3 1,-4 0-3,-3 5 1,-3-2-14,-1 1 14,-2 2 0,0-4 2,0 3 9,0-2-3,-5-2-8,-1 1 0,4-5-49,2-3-11,0-3-48,3-3-23</inkml:trace>
  <inkml:trace contextRef="#ctx0" brushRef="#br0" timeOffset="50110.087">30807 2721 276,'0'0'120,"0"0"-120,0 0-117,0 0 115,0 0 4,0 0 5,11 50 18,-7-37-21,-1-1 6,-3-5-10,0-3 7,0-1-2,0-3-5,3 2 2,-3-2 4,0 0-6,0 0-17,0 0-17,0 0-59</inkml:trace>
  <inkml:trace contextRef="#ctx0" brushRef="#br0" timeOffset="52011.0409">14932 5198 174,'0'0'115,"0"0"-27,0 0-3,0 0-44,0 0 45,0 0-31,-37-74 0,34 68 4,0 3-41,2 2-1,1 1-17,0 0-8,0 3 3,0 19-19,0 12 24,0 6-6,5 4 9,0 1-3,1-5 0,-3 0 9,2-3-18,1-1 9,-1 0-42,0 0 18,-1-4-89,-2-5-44,-2-12-150</inkml:trace>
  <inkml:trace contextRef="#ctx0" brushRef="#br0" timeOffset="52392.992">14689 5120 389,'0'0'35,"0"0"-27,0 0-8,0 0 0,91-80 11,-53 74 5,8 4 4,5 2 3,4 7 38,1 15-59,1 8-2,-2 8 7,-4 2-7,-3 4 0,-14-2 2,-9 0-2,-13-1 8,-12-4-17,0 1 18,-10-3-2,-14 0 3,-3-3 1,-3-3-4,-2-5-7,-3-5-3,1-3-23,-1-9-51,3-5-20,0-2 27,1-8-117</inkml:trace>
  <inkml:trace contextRef="#ctx0" brushRef="#br0" timeOffset="52888.7199">15435 5157 384,'0'0'103,"0"0"-103,0 0-17,0 0 17,13 98 23,-8-60 4,1-3 0,0-4-4,2-4-17,0 0-2,0-1-4,-4-2 5,-1 1-7,-1-4 2,-2-1-9,0-5-45,0-8-78,0-5-86</inkml:trace>
  <inkml:trace contextRef="#ctx0" brushRef="#br0" timeOffset="53108.7219">15520 5127 337,'0'0'46,"0"0"-21,0 0 27,0 0-4,0 0-7,0 0-13,82-75-25,-43 75 4,3 0-7,-1 1 0,0 10-8,-4 4-29,-7 2-75,-9 2-55</inkml:trace>
  <inkml:trace contextRef="#ctx0" brushRef="#br0" timeOffset="53336.7216">15523 5360 91,'0'0'190,"0"0"-154,0 0-21,0 0 42,0 0 20,84-14-45,-52 9-5,-2 2-14,-3 3-10,-6 0-6,-4 1-8,-7 11-68,-8 4-39,-2 3-133</inkml:trace>
  <inkml:trace contextRef="#ctx0" brushRef="#br0" timeOffset="53541.7101">15456 5627 230,'0'0'125,"0"0"-123,0 0-2,0 0 26,91-9 5,-52 3-9,3 1 8,1 2-23,2 0-7,-2 2 6,-1-1-6,-3 2-9,-5 0-61,0-1-54,-8-1-10</inkml:trace>
  <inkml:trace contextRef="#ctx0" brushRef="#br0" timeOffset="54462.0591">16129 5147 337,'0'0'85,"0"0"-39,0 0-15,0 0-31,0 0-25,0 0 25,-5 90 7,5-50-6,6 1 23,-1-3-3,-2-5-6,0-3-12,-2-3 5,-1 2-8,0-3 0,0-2 9,0-6-18,0-8-32,0-7-11,0-3-23,0 0 5,0-15 32,0-11 3,2-4 35,1-3 1,0-5-1,4 1 15,-2-1 12,-2 2-8,0 3 15,-3 1-2,0 4 12,0 1 4,0 3-2,0 6-14,0 7 22,0 6-35,0 5 26,0 0-45,4 5-9,9 19-3,4 8 7,7 7 5,0 0 10,0 0-7,0-4 1,-1-5-4,0-5 1,-4-5 7,-1-3-8,-4-4 1,-1-5 2,-4-4-3,-2-1 0,2-3 2,0 0-1,0-1 29,6-14 7,-1-5-20,0-6 9,-2-2-23,-1-5 4,2-4-7,-5 1 2,-2 1-8,-3 3-8,-3 3-28,0 6 6,0 9-35,0 0-15,-6 3-109</inkml:trace>
  <inkml:trace contextRef="#ctx0" brushRef="#br0" timeOffset="55231.073">16896 5117 395,'0'0'93,"0"0"-43,0 0-8,0 0 10,0 0-49,0 0-3,-93-65-3,63 65 2,0 0 1,4 10 4,5 9-3,7 0-2,6 3-6,5 6 3,3 0 3,4 4 1,18 1 4,10-3-4,9 0 1,0-3-1,-1-4 4,-2-1-5,-12-1 1,-3-1 0,-10-2-4,-4-1-8,-9-4-16,0-1 15,-10 0-9,-13-2 16,-5-6 6,-4 2 0,1-6 6,0 0-4,1 0-2,1-4 0,4-4-33,3-1 6,7 0-96,3 0-141</inkml:trace>
  <inkml:trace contextRef="#ctx0" brushRef="#br0" timeOffset="55768.2161">17224 5046 401,'0'0'115,"0"0"-64,0 0-51,0 0 0,0 0 3,0 0 10,88 0 22,-40 0-18,1 0-11,-1 0 3,-5 0-9,-8 0-2,-9 0-17,-6 0-62,-13 1-45,-7 4-130</inkml:trace>
  <inkml:trace contextRef="#ctx0" brushRef="#br0" timeOffset="56025.0487">17372 5075 31,'0'0'118,"0"0"-86,0 0 41,0 0-6,-14 78-49,14-51 26,0 0-27,0 0 17,0-2 12,3 0-43,2-1 9,1 0-12,-2-2 6,1 1 4,0-2-10,-2-3 1,0-2-2,-3 0-1,0-4-55,0-2-42,-3-2-78</inkml:trace>
  <inkml:trace contextRef="#ctx0" brushRef="#br0" timeOffset="56223.0719">17276 5443 262,'0'0'120,"0"0"-28,0 0-35,0 0-3,0 0-32,0 0-21,38-19 12,-4 19-13,9 0 6,3 0-1,0 0-1,-2 1-8,-5 2-7,-5-1-83,-5-1-18,-10-1-168</inkml:trace>
  <inkml:trace contextRef="#ctx0" brushRef="#br0" timeOffset="56808.0722">17814 4972 359,'0'0'134,"0"0"-21,0 0-80,0 0 3,0 0-33,0 0 6,44 0 1,-14 0-7,1 0-1,5-2-3,1 1 6,2 1-10,6 0-9,-5 0-43,-4 0-17,-7 0-68,-12 0-131</inkml:trace>
  <inkml:trace contextRef="#ctx0" brushRef="#br0" timeOffset="57087.0481">17944 5007 271,'0'0'24,"0"0"-1,0 0 27,0 99-23,3-75 0,5 0 19,-2-3-26,2-1 8,-1 0-24,0-2 0,1-2 6,-3-1-9,-1 3-1,0-2-10,-2 1-17,2 0-32,2-5-73,2-2-121</inkml:trace>
  <inkml:trace contextRef="#ctx0" brushRef="#br0" timeOffset="57775.0457">18631 4941 244,'0'0'172,"0"0"-122,0 0-50,0 0 0,0 0 21,0 0 27,-27 98 9,6-66-24,0 3-2,0-2-16,-1-1-7,6-4-12,-4-2 6,5 1-2,-1-4 0,2-2-31,1-5 29,4-2-36,1-5-70,4-3-13,0-3-57</inkml:trace>
  <inkml:trace contextRef="#ctx0" brushRef="#br0" timeOffset="58084.0356">18364 4942 404,'0'0'114,"0"0"-8,0 0-72,0 0-34,0 0-3,0 0-22,15 41 25,0-16 1,-2 3 4,-1-4 3,-3-1-3,1 0-10,-1-2 4,-1-3-15,4-3-59,-2-6-98,2-4-134</inkml:trace>
  <inkml:trace contextRef="#ctx0" brushRef="#br0" timeOffset="58932.0527">20300 4889 220,'0'0'72,"0"0"-4,0 0-40,0 0-1,-84 3 0,56 18-8,3 8 11,0 6-9,6 4-9,0 2 33,5-1-42,5-2 6,2-7-9,7-3-2,0-6-3,10-2 5,12-5 0,6-4 8,5-4-4,6-7-2,4 0 10,3-8-10,-5-12 13,-10-1-9,-9-4 30,-8-2 23,-7-3-25,-4-2-8,-3-4-26,0 2 7,-8-1-14,-8 3 7,-3 4-22,3 3-1,-4 9-65,4 7-21,-1 6-53,5 3-212</inkml:trace>
  <inkml:trace contextRef="#ctx0" brushRef="#br0" timeOffset="59618.2972">20657 4894 261,'0'0'84,"0"0"-28,0 0-4,0 0 13,0 0-58,0 0-7,4 18-6,-4 12 6,0 8 35,0 1 0,0-1-20,3-4-6,2-4-9,0-3 2,-1-2 5,0-3 1,-1 0-8,-3-2 0,0-2-5,0-1-4,0-7 9,0-2-35,0-4 0,0-4-58,2 0 34,4-1 57,1-15 1,1-4-5,-1-6 6,-4-4 0,-3-3 17,0-3-15,0 0 15,0-3-3,-3 0-6,-3 1 8,0 2-13,3-1-2,0 4 6,3 3 2,0 3-9,0 4 0,2 5 6,7 3 7,1 5-13,2 4 0,1 4-4,4 2 1,4 0 1,0 11 1,1 7-7,0 4 3,-5 4-1,-4 0 6,-5-2-6,-7 0-1,-1-3 6,-6 0-19,-19-3 12,-6 0-11,-5-3 19,1-4 0,4-2-18,4-5-67,7-4-64</inkml:trace>
  <inkml:trace contextRef="#ctx0" brushRef="#br0" timeOffset="59987.9686">21106 4897 391,'0'0'89,"0"0"-48,0 0-10,0 0-31,0 0-3,0 0-7,-13 80 10,10-39 1,1-2 8,2-5-9,0-1 3,0-4-2,0-5 2,0-3 2,0-6-10,0-5 1,0-2-83,0-6-10,5-2-92</inkml:trace>
  <inkml:trace contextRef="#ctx0" brushRef="#br0" timeOffset="60212.6622">21083 4873 243,'0'0'85,"0"0"-4,0 0-14,30-83-23,-11 71-3,1 5-22,4 1-17,6 2 2,1 3 3,4 1-14,-3 0 2,-3 0-54,-8 9-7,-8 3-62,-7 1-144</inkml:trace>
  <inkml:trace contextRef="#ctx0" brushRef="#br0" timeOffset="60423.6476">21076 5016 309,'0'0'133,"0"0"-116,0 0 0,0 0-15,0 0 8,0 0-10,114-8 1,-82 8-5,-2 0-21,-10 0-117,-11 8-176</inkml:trace>
  <inkml:trace contextRef="#ctx0" brushRef="#br0" timeOffset="60637.6529">21028 5244 49,'0'0'79,"0"0"1,0 0 6,0 0 12,108 13-24,-65-13-27,2 0-26,4 0-11,-1 0-6,0 0-4,-3-5-29,-10-3-94</inkml:trace>
  <inkml:trace contextRef="#ctx0" brushRef="#br0" timeOffset="60954.725">21625 4868 455,'0'0'86,"0"0"-86,0 0-5,3 77-6,-1-44 15,-2 0-4,0 0 17,0 1-12,0-5-3,0 3-2,0-3 7,1-3-2,-1-5-5,2-3-33,2-8-18,-1-4-87,0-6-85</inkml:trace>
  <inkml:trace contextRef="#ctx0" brushRef="#br0" timeOffset="61447.0483">21651 4889 257,'0'0'80,"0"0"22,-5-82-26,5 54-11,9 6-42,10 1-19,0 5 4,4 6-5,1 4-4,0 3 1,-3 3 0,1 0-4,-1 8 4,-3 13-5,1 3-4,-5 4-24,-7 2 15,-5 2-19,-2-2 6,-9-1 18,-9-2-25,-7-5 26,1-4 5,0-1 7,4-5-3,4-3 9,7-4-6,6-4 17,3 1-4,0-2 6,0 2-19,2 0 14,11 4-14,11 4 42,0 0-32,3 2 17,-1 1-24,-3 2-3,2 2 0,-2-2 14,-1 2-19,-1-1 5,-2 1 0,0-4 13,-5 1-8,1-4-10,-5 0-6,-2-3-31,-3-2 8,-2-1-36,-2-4-57</inkml:trace>
  <inkml:trace contextRef="#ctx0" brushRef="#br0" timeOffset="62036.0487">22420 4712 280,'0'0'130,"0"0"-27,0 0-62,0 0 6,0 0-33,0 0-11,-1 13-6,-7 17-3,-6 14 6,-3 3 25,-1-1-8,3-2 13,1-5-30,3-5 3,1-2 3,-1-2-4,2-1-4,0-7-8,-1-1-14,4-4 7,3-6-21,3-7-49,0-4-55,0 0-141</inkml:trace>
  <inkml:trace contextRef="#ctx0" brushRef="#br0" timeOffset="62345.0599">22400 4784 91,'0'0'88,"0"0"25,47-106-45,-36 87 22,-1 5-14,-5 10-13,-4 4-15,-1 0-27,3 0-17,6 8-8,4 19-30,4 10 25,-1 7 8,-2 4 1,-2-1 22,-3-2-17,-2-3-1,-2-4 7,-2-4-9,1-5-2,-2-5 0,2-3 1,-3-4-4,1-2 3,-2-3-42,1-5-50,-1-4 3,0-3-163</inkml:trace>
  <inkml:trace contextRef="#ctx0" brushRef="#br0" timeOffset="62556.0498">22383 4969 292,'0'0'80,"0"0"-69,0 0-2,0 0-7,96-24-2,-71 23 0,0 1-3,1 0-5,1 0-92,-5 0-183</inkml:trace>
  <inkml:trace contextRef="#ctx0" brushRef="#br0" timeOffset="62840.0561">22767 4743 371,'0'0'66,"0"0"-53,0 0 0,83-10-3,-49 10-4,8-2 16,1 2-16,1 0-5,-3 0-1,-8 0-36,-6 0-6,-15 0-86,-3 2-142</inkml:trace>
  <inkml:trace contextRef="#ctx0" brushRef="#br0" timeOffset="63111.0375">23023 4796 30,'0'0'144,"0"0"-73,0 0-35,-28 101-3,21-70 16,2-2-34,2-2-10,3-3 3,0-1-3,0-1-5,0 1 0,0-2 2,0 0 0,0-1-1,0-2-1,0-5-19,0-2-100,0-5-112</inkml:trace>
  <inkml:trace contextRef="#ctx0" brushRef="#br0" timeOffset="63545.0895">23426 4778 342,'0'0'110,"0"0"-46,0 0 7,0 0-58,0 0-12,0 0-2,-42 42-2,26-4 3,0 4 12,2-3-5,8-5 9,0-2-12,6-3-4,0-5 0,0-4 10,12-4-6,2-6-1,2-2 7,3-6 12,7-2-17,4 0 35,2-15-24,-2-3-2,-5-3-1,-2-2 9,-8-6-4,-2-2 17,-7-4-33,-6-1-4,0-2-2,-1 1-22,-14-1 10,-5 6-38,-2 4-44,0 8-89</inkml:trace>
  <inkml:trace contextRef="#ctx0" brushRef="#br0" timeOffset="64111.0587">23824 4657 362,'0'0'79,"0"0"-46,0 0-19,0 0-14,0 0-7,0 0 7,-10 111 40,6-64 33,-3-1-66,3-2 7,-1-5-6,4-6 5,1-3-13,0-5 0,0 1 0,0-2 6,0-3-5,4-2-2,4-5-12,0-5-72,5-3-12,-1-6-68</inkml:trace>
  <inkml:trace contextRef="#ctx0" brushRef="#br0" timeOffset="64643.0618">23887 4722 300,'0'0'74,"0"0"-19,12-98-8,2 71-40,0 5 44,0 5-32,1 8 16,-2 4-6,5 5-24,0 0-5,6 5 0,1 16-12,-1 6 8,-4 7 4,-4 3 0,-10 2-11,-6 4 11,-3 0-13,-25-4-17,-11 0-47,-7-7 22,1-8-27,4-6 36,13-9 14,9-7 0,8-2 32,8 0 21,3 0 24,0-2 56,0-3-81,9 3-3,5 0 11,7 2-16,2 0 14,4 2-16,1 11-9,2 5 11,-3 3-9,0-1 2,-3 1 2,0-3 1,0 2-10,-3-4 2,1 2 0,2-1 7,-5-4-7,4 1 0,-4-4 5,-2 1-5,0-4-2,1-2-38,-4-3-68,1-2-91</inkml:trace>
  <inkml:trace contextRef="#ctx0" brushRef="#br0" timeOffset="65126.0454">24667 4602 64,'0'0'104,"0"0"-25,-86-30-28,50 30 10,3 0-26,5 0-10,6 10 21,8 8-44,2 6 4,9 7-6,3 5 0,0 2 8,0-1 2,16 1-3,1-2-13,4-3 13,3-3-14,-1-2 6,-1-2 1,-2-3 17,-4-2-13,-3-3 0,-7-3-8,-3-2-19,-3 0 22,0-3-9,0-2 10,-12-3 3,-6 0 12,-3 0 3,-8-1 29,-2-1-39,-3-1 5,-3-2-13,4 0-6,2 0 2,4-5-22,1-7-97,4 0-171</inkml:trace>
  <inkml:trace contextRef="#ctx0" brushRef="#br0" timeOffset="65768.0494">25175 4350 229,'0'0'75,"0"0"-46,0 0-18,0 0-10,0 0-1,0 0 12,24 42-6,-11-8 16,-3 6 6,2 10-11,0 8-7,-3 3-5,0 3-2,-2-2 7,-2-5-9,-4-5-1,-1-9 0,0-2-4,0-4 4,-14-2-1,-4-1 0,-8-5 1,-2-1 1,-6-4-1,1-2-54,1-7-18,6-6-125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38:50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4241 2072 201,'0'0'105,"0"0"-19,0 0-36,0 0 27,0 0-11,0 0-24,0 0 11,0-13-25,0 13-3,0 0 0,0 0-23,0 0-4,0 2-11,0 19-14,0 11 19,0 8 8,0 4 1,0-5-1,6-1 0,6-5 0,1 1-3,1 0 4,4-3-4,-3-1 3,1 1-6,-7-3-9,-3 2-31,-6 0 6,0-1-57,0-6-20,-4-10-89</inkml:trace>
  <inkml:trace contextRef="#ctx0" brushRef="#br0" timeOffset="427.0135">4213 2028 188,'0'0'86,"0"0"-34,0 0 11,0 0-44,0 0-3,21-88 2,0 77-11,4-1 13,8 4-10,0 7 11,4 1-21,-4 0 11,2 7-14,-2 10 3,-10 2-13,-1 5 9,-10 3-2,-6 1 6,-6 6 3,-3 1-3,-24 1-9,-3-2 3,-1-5-40,-2-5 28,5-6 1,4-3-25,2-4 0,5-4-138</inkml:trace>
  <inkml:trace contextRef="#ctx0" brushRef="#br0" timeOffset="1065.0195">4866 2120 181,'0'0'133,"0"0"-39,0 0-39,0 0-5,0 0 11,0 0-53,-43-62 11,25 62-19,-4 0 0,-2 16-1,-5 9 3,1 6-2,4 7 0,5 4-1,4 5 1,10 1 0,5-3-7,3-4 5,20-5-23,11-7 25,0-7-1,2-5 5,-1-7-4,-4-4 0,-4-6 0,-2 0 5,-1 0 1,-3-16-6,0-4 7,-6-7 2,-5-5 0,-2-2-4,-5-3 0,-3-2 15,0 2-17,0-1 3,-5 4-6,-11 2-7,-1 5 5,-2 7-9,5 6-49,0 4-51,2 6-248</inkml:trace>
  <inkml:trace contextRef="#ctx0" brushRef="#br0" timeOffset="1621.0038">5351 1986 337,'0'0'77,"0"0"-50,0 0-7,0 0 5,0 0 16,0 0-15,-43-30 2,34 30-21,-2 4-8,-6 19 1,0 10-1,5 4-5,5 4-4,7 1 7,0-4-6,9-2 0,15-4 6,1-4 2,3-2 1,5-6-1,0-2 2,1-4-1,-8 0 0,-6 0-1,-6-4-5,-5 2 7,-4 0-1,-5 2 0,0 4 1,-8 1-1,-9 2 0,-8-1 1,-2-2-3,-1-4-6,-3-2-27,2-3 12,-2-3-69,3-3-37,1-3-120</inkml:trace>
  <inkml:trace contextRef="#ctx0" brushRef="#br0" timeOffset="2205.0062">5711 1998 224,'0'0'132,"0"0"-67,0 0-23,0 0 3,0 0-44,0 0 8,46-18 13,-12 12-9,5-2-1,7 1-10,4-2 3,2 3 3,0 1-6,-7 2-2,-8 3-6,-7 0-77,-12 0-48,-14 0-130</inkml:trace>
  <inkml:trace contextRef="#ctx0" brushRef="#br0" timeOffset="2463.0174">5903 1983 320,'0'0'93,"0"0"-93,0 0 3,-13 83 2,13-44 20,0 0 5,0-3-17,0 2-8,0-6 3,0 2-8,3-4 5,4 1-5,-4 1-11,3-2-20,0-2 26,2-9-71,3-4 17,0-6-81</inkml:trace>
  <inkml:trace contextRef="#ctx0" brushRef="#br0" timeOffset="3001.0024">6293 1945 275,'0'0'33,"0"0"-11,0 0-22,0 0 20,-27 80 2,27-39-10,0 2 25,10 1-8,4-2-13,5-3-10,-1-6 3,4-4-10,1-4 1,0-6 0,0-6 1,1-4 3,1-6 5,-1-3 16,1-2-23,-2-14 37,-1-7-23,-3 0-3,-5-5 29,1 1-25,-5-4 14,-4-2 2,-1-3-31,-2-2 3,0-3-5,1 2-3,-1 2-5,0 3-10,3 10-73,-4 3-46,-2 9-203</inkml:trace>
  <inkml:trace contextRef="#ctx0" brushRef="#br0" timeOffset="3620.7163">6904 1906 214,'0'0'122,"0"0"-36,0 0-8,0 0 22,0 0-61,0 0-7,0-27-32,0 34-7,0 26 7,0 23-18,0 12 18,0 6 0,0-5 10,-4-10-25,-1-8 15,4-10 0,1-10-9,0-7-1,0-6 9,10-6 0,5-4-15,2-5 6,2-3 10,12 0 0,4-12 10,2-6-6,2-1-2,1 3-2,-4 4-68,-3 3-4,-5 2-81</inkml:trace>
  <inkml:trace contextRef="#ctx0" brushRef="#br0" timeOffset="4447.0188">7596 1825 159,'0'0'122,"0"0"-79,0 0-29,0 0-14,0 0 7,0 0-6,-22 96 44,13-45-17,-1 1-6,7-6 9,1-4-24,2-7 13,0-5-20,0 0 2,-3-3 4,-3-1-4,0-4 2,-4-2 2,4-6-6,0-7-4,3-6-30,3-1 15,0 0 11,0-16-12,0-7-22,0-7 16,14-4-33,0-8 28,3-5 10,4-8-17,-2-2 10,-4 2 14,1 2 14,-5 9 6,-4 5 23,-2 8 37,-2 5 7,1 7-12,-1 7 24,-3 6-6,0 4-26,2 2-35,4 2-18,6 19-21,4 11 19,5 14 4,-6 3 22,-3 7-23,1 1 13,-7-2-12,0-6 5,-1-6-4,2-9-3,-1-5 0,0-6 7,0-2-7,0-4 0,0-3 0,-2-5-32,-1-4-35,0-5-61,0 0-41,0 0-50</inkml:trace>
  <inkml:trace contextRef="#ctx0" brushRef="#br0" timeOffset="4643.7582">7625 2111 211,'0'0'126,"0"0"-126,0 0 7,0 0-5,0 0 7,113-48-2,-77 40-7,-4 2-13,-4 2-143</inkml:trace>
  <inkml:trace contextRef="#ctx0" brushRef="#br0" timeOffset="5115.0188">7914 1815 430,'0'0'18,"0"0"-13,0 0-5,0 0 0,0 0 0,94-27 35,-55 26-8,4-1-4,1 2 1,-5 0-21,2-1 1,-2 0-4,0-1 0,2 1-4,-3 1-49,-5 0-18,-8 0-17,-10 1-183</inkml:trace>
  <inkml:trace contextRef="#ctx0" brushRef="#br0" timeOffset="5408.1953">8219 1802 191,'0'0'210,"0"0"-156,0 0-39,0 0-12,0 0 5,0 0 58,-18 102-11,18-68-37,0 0-2,0 3-16,0 0 0,0 1 0,0-1 10,0-2-10,0-4 0,0-2-7,0-2-4,0-6-63,0-5-74,0-12-182</inkml:trace>
  <inkml:trace contextRef="#ctx0" brushRef="#br0" timeOffset="6008.0091">8678 1795 288,'0'0'108,"0"0"-17,0 0-1,0 0-58,0 0-27,0 0-5,2 39 0,-1-3 3,-1 3 7,2 3-5,-2-1 5,0-2-8,0-1-3,0-5 1,3-5 0,-2 3 0,2-5 0,0 2-34,-1-7 20,-1-5-45,2-5-36,3-8-45</inkml:trace>
  <inkml:trace contextRef="#ctx0" brushRef="#br0" timeOffset="6295.6163">8695 1731 247,'0'0'67,"0"0"-19,0 0-4,0 0-20,0 0 19,0 0-25,104-50-8,-71 48-2,3 2-8,1 0 0,-1 0-2,1 0 1,-8 0-44,-6 9-46,-5 2-97</inkml:trace>
  <inkml:trace contextRef="#ctx0" brushRef="#br0" timeOffset="6561.2389">8741 1968 124,'0'0'33,"0"0"20,0 0 0,0 0 5,81-11-8,-56 8-7,2 2-29,-2 1 1,2 0-15,-9 0-3,-2 4-4,-7 7-70,-7 2-103</inkml:trace>
  <inkml:trace contextRef="#ctx0" brushRef="#br0" timeOffset="6805.9127">8726 2267 137,'0'0'137,"0"0"-125,0 0-9,0 0 3,0 0 16,94-6 1,-61 2 3,5 1-8,-2-2 25,0 1-2,2 1-29,-4-2 26,6 0-28,-3 1-10,-1 1 0,-1 0-45,-7 0-72,-6 0-133</inkml:trace>
  <inkml:trace contextRef="#ctx0" brushRef="#br0" timeOffset="7973.9401">10379 1653 184,'0'0'116,"0"0"-47,0 0-3,0 0-10,0 0-1,0 0-38,0-2-17,0 12-5,-3 11 0,3 9 1,0 3 4,0 0 0,0-5 2,0-1-2,12-5 0,4-2 0,1-5 2,7-5-4,-2-2 2,6-7 0,2-1-4,3 0 4,6-8-28,-3-8-8,-3-4-15,-5-1 25,-4 0-4,-5 0 14,-4 0 15,-4-3 2,-1 2 17,-6 0 12,-4 3-5,0 4 12,0 3 11,0 6-11,0 1 8,0 5-20,-3 0 10,0 2-35,-3 21-19,-4 11 16,1 7 3,3 4 0,-3 0 3,2 2 2,2 0-5,1 2 0,-1-4 3,5-6-7,-1-6 4,1-6-17,0-3-35,0-6-77,0-4-31</inkml:trace>
  <inkml:trace contextRef="#ctx0" brushRef="#br0" timeOffset="10671.0228">4246 2997 103,'0'0'108,"0"0"-76,0 0-26,0 0 2,0 0 5,0 0-12,28 0-1,-10-4 37,3 1-25,1-4 6,2 3-6,-3 1-4,6 0-3,1 2-5,2-1 0,4-1-1,-2 0 7,-4 1-6,3 2 0,-1 0-5,3 0 2,6 0 6,7 0-3,9-2 0,6-3-17,3-2 10,5-2-7,0 1-6,-3 3 14,-8 4 0,-8 1 6,-11 0 0,-9 0-14,-5 8-21,-4-2 24,0-2-48,3-3 21,4 1-6,1-2 16,-1 2 19,6-2 7,8 0 2,12 0 52,10-2 59,6-8-56,5 0-55,-1 0 6,2-1 12,5 3-17,1-3 9,3 2 5,0 0-3,-1-1 8,-4 2-20,-2 2 2,-5 3 8,0 3-5,4 0-10,1 0 5,1 0 0,0-2 3,3 2-3,0-2 0,2-2 0,1 3 6,0-1-6,-6 0 0,2 1 1,-5 1-4,-2-1 3,-5-1 0,7 2 3,0-3-2,8 2-1,7-2 0,-2-4 0,2 2 1,0-3-1,-4 0 1,1 3-4,-5-1 9,-6 1-10,-3-1 4,-2 2 0,-2-1 1,4-1 3,1-1-3,4-1-2,9-1 4,1 2-5,2-3 2,5 0 0,-1-1 0,1 1 0,6-1 0,-5 2 5,0 0-1,1 0-2,-3 0-2,2 0 0,3 1 6,2 0-3,7-2 1,-2 0-4,2-2 2,0 2-9,-2-1 7,-2-1 0,-4 3 1,-7 0 4,-6 1-5,-12 1 0,-7 0 2,-9 4-2,-8 0 0,-7 2 0,-8 1 4,-13 0-4,-9 0 0,-9 0-5,-6 0-9,0 0 14,0 0 14,0 0-4,-11-1-10,-4-2-50,-1-2-57,3-1-29</inkml:trace>
  <inkml:trace contextRef="#ctx0" brushRef="#br0" timeOffset="11139.0117">11383 1897 251,'0'0'111,"0"0"-15,0 0-28,0 0-4,0 0-43,0 0-3,0 0-18,-9-15-11,9 15-1,0 0-107,0 16 19,0 3-8</inkml:trace>
  <inkml:trace contextRef="#ctx0" brushRef="#br0" timeOffset="11327.3418">11406 2240 273,'0'0'55,"0"0"-50,0 0 14,0 0-13,0 0-6,0 0-62,0 0-190</inkml:trace>
  <inkml:trace contextRef="#ctx0" brushRef="#br0" timeOffset="38464.7915">13877 1676 112,'0'0'63,"0"0"5,0 0-9,0 0 13,0 0-7,0 0-18,0 0 6,0 0-27,-7-11-14,7 11-4,0 0-8,0 0-3,9 0-9,9 0 12,7 0 0,7 0 0,4 0 0,7 0 6,2-1-3,2-2-5,-5 0 2,0 1-24,-4 1-3,-6 1-21,-8 0-16,-9 0-32,-11 4-65</inkml:trace>
  <inkml:trace contextRef="#ctx0" brushRef="#br0" timeOffset="38812.0443">14087 1707 154,'0'0'77,"0"0"-60,0 0-3,0 0-14,0 0 55,-3 92 3,3-54-18,0-2-18,0 3-10,0-6-2,1-1-6,5-5-4,0-6 0,-2-1 11,-2-6-15,1 0 4,0 0-17,0-6-15,0-1-47,6-5-65</inkml:trace>
  <inkml:trace contextRef="#ctx0" brushRef="#br0" timeOffset="39154.0647">14471 1668 147,'0'0'113,"0"0"-75,0 0-37,0 0 9,85-25-10,-46 19 17,2 2 9,-1 1-26,-6 2 0,-7 1-2,-8 0 2,-5 0-5,-7 0-69,-5 0-147</inkml:trace>
  <inkml:trace contextRef="#ctx0" brushRef="#br0" timeOffset="39399.0445">14640 1683 230,'0'0'36,"0"0"-1,0 0 16,-15 89 30,12-59-46,0 1-20,1-3 8,2 1-22,0-1 1,0-1 3,0 5-1,0 0-8,0-4-25,-5 1 5,0-8-3,1-6-69,-1-5-17,2-5-70</inkml:trace>
  <inkml:trace contextRef="#ctx0" brushRef="#br0" timeOffset="39581.0331">14553 2111 145,'0'0'193,"0"0"-108,0 0-54,0 0-3,0 0-10,0 0-16,39-17 17,-4 10 11,3-1-19,4 1 0,0 1-11,0-2-11,-1 1 11,-2 1-79,-4-2-80,-7 3-91</inkml:trace>
  <inkml:trace contextRef="#ctx0" brushRef="#br0" timeOffset="40409.3054">15003 1632 230,'0'0'108,"0"0"-64,0 0-44,0 0 0,0 0 15,0 111 20,1-74-5,2-4 0,2-2-29,-1-3 1,0-4-2,-2-2 4,1-2-7,-3-7 3,1-4-27,1-4 0,-2-5-33,1 0 4,2-2 13,0-13-9,0-6-13,1 0 53,-4-6 12,1 2 22,-1-4 19,3-3-10,0 1-17,1-4 6,4-1 31,-1 0-47,6 1 19,-2 6 25,4 8-32,-2 8 5,1 5-21,1 7-3,-3 1-3,1 6 3,-1 16 0,1 10 1,-4 3 4,-1-1 10,-2-1 4,-1-5-12,0-6-3,0-4 3,-2-4-2,-2-4 2,1-4-4,-1-4 0,1-2 0,-1 0 0,4 0 0,1-8 2,5-11 12,3-8-2,2-5-7,1-1-5,-1 0 0,-1 4 2,1 7-1,-5 5-1,1 6 0,-5 5-1,-1 3-2,-1 3-1,3 0 3,0 9-13,3 11 14,-2 6 3,1 4 0,-1 3 13,-4-3-11,1 0-5,-3-1 0,-2-4 5,2 1-4,-3-2-1,1-1 0,1-4-11,-1 2-67,1-7-66</inkml:trace>
  <inkml:trace contextRef="#ctx0" brushRef="#br0" timeOffset="40731.2202">15743 1635 376,'0'0'56,"0"0"-14,0 0-30,0 0-12,0 0-7,0 0 7,-3 95 41,0-61 1,1 1-41,2-5 16,0-3-17,0-1 3,0-2 0,0-1-3,0-4-13,2-4-20,-1-1-6,-1-5-12,0-9-97,2 0-40</inkml:trace>
  <inkml:trace contextRef="#ctx0" brushRef="#br0" timeOffset="40960.0672">15763 1617 154,'0'0'132,"0"0"-37,0 0-39,23-83-21,-10 71-18,1 3 22,4 3-31,1 0 5,2 4-8,3 2-4,0 0-1,-1 0 0,-3 0-3,-1 5-21,-4 4-37,-2 4-36,-9-3-50,-4 2-56</inkml:trace>
  <inkml:trace contextRef="#ctx0" brushRef="#br0" timeOffset="41201.0396">15817 1704 113,'0'0'81,"0"0"-25,0 0 3,0 0-16,0 0-12,0 0-20,88 21-3,-67-16 11,-2 0-17,-4 1-4,-1 2 0,-8 3-55,-6 4-43,0 2-52</inkml:trace>
  <inkml:trace contextRef="#ctx0" brushRef="#br0" timeOffset="41421.0256">15744 2010 101,'0'0'125,"0"0"-71,0 0-1,0 0-11,0 0-3,0 0 1,21 20-8,3-19 13,4-1-31,3 0-11,-1 0 14,1 0-17,-1-1 0,-2-7-20,-2 2-69,-3 3-29,-7 0-111</inkml:trace>
  <inkml:trace contextRef="#ctx0" brushRef="#br0" timeOffset="42138.0459">17633 1533 245,'0'0'151,"0"0"-75,0 0-34,0 0-28,0 0-14,0 0 0,0 74 60,0-38-46,0 0 12,0-2-26,0-2 2,0-2 5,0-1-2,1-2-3,-1 0 2,0-2-4,0 0-16,0-6-35,0-2-10,0-11-110,2-6-178</inkml:trace>
  <inkml:trace contextRef="#ctx0" brushRef="#br0" timeOffset="42417.6323">17682 1449 91,'0'0'113,"0"0"-19,0 0-45,0 0-19,0 0-5,93-41-21,-61 39 9,6 2-8,-4 0 3,-3 0 3,-5 0-11,-4 0 0,-4 2-9,-8 7-48,-7-2-49,-3 4-58</inkml:trace>
  <inkml:trace contextRef="#ctx0" brushRef="#br0" timeOffset="42665.0477">17646 1682 29,'0'0'40,"0"0"40,0 0-16,0 0-21,0 0 6,90 4-18,-54-4 1,-2 0-31,-6 0 1,-2 0-2,-10 6-1,-4 3-42,-9 2-96,-3 1-49</inkml:trace>
  <inkml:trace contextRef="#ctx0" brushRef="#br0" timeOffset="42867.0447">17624 1961 87,'0'0'80,"0"0"-17,0 0 0,86 11-20,-51-11-42,4 0 24,2 0-21,-3 0-2,-4 0 0,-1 0-2,-2 2-19,-3 1-81</inkml:trace>
  <inkml:trace contextRef="#ctx0" brushRef="#br0" timeOffset="43616.0487">18210 1512 281,'0'0'111,"0"0"-50,0 0-45,0 0-16,0 0-16,0 0 16,35 51 3,-21-23 10,2 3 26,0-2-29,0-1-2,2-1-8,0-3 3,0 0-3,1-4 0,-1-2 10,0-2-9,-4-2 3,-3-3 1,-3-6-5,-2-2 2,-3-3-4,3 0 2,-2 0 0,5-4 14,5-16-1,-1-2 21,-1-7 1,-2-2-25,-1-3 14,0 3-4,-2-1-11,-2 3 15,0 3-20,-2 0 1,-2 3-5,1 4-1,-1 3-8,2 3-20,2 2-36,2 6 1,2 0-94,-1 4-129</inkml:trace>
  <inkml:trace contextRef="#ctx0" brushRef="#br0" timeOffset="44161.2073">18937 1492 173,'0'0'62,"0"0"24,0 0-44,0 0-17,0 0 14,-96-21-37,75 39 14,-1 8-6,2 8 1,3 3 18,3 2-12,6-5-8,6-4 1,2-2-10,0-6 0,12-4-11,7-1 11,5-4 6,1-4-6,5-4 2,0-5 12,1 0-7,2 0-4,-3-13-3,-3-3 1,-5-5 9,-5-2-5,-8-2 2,-2-4 26,-7-1-19,0-2 12,0 3-2,-13 0-23,1 3 15,-3 4-16,1 4-17,0 5-39,-1 8-99,2 5-52</inkml:trace>
  <inkml:trace contextRef="#ctx0" brushRef="#br0" timeOffset="45293.0576">19261 1405 105,'0'0'120,"0"0"-49,0 0-18,0 0-32,0 0 11,0 0-32,1 12 13,-1 10-19,0 9 14,0 2 16,0 4 0,0 1-19,-1 1 24,-1 0-17,-1-4-7,0-4 1,3-4-3,-1-4-3,1-5 0,0-3 1,0-1-6,0-7 4,0 0 1,0-3 0,9-3 11,8-1-11,9 0 17,10 0-2,4-9 1,4 2-16,-2 1 0,-4 3-2,-5 1-1,-3 2-45,-5 0-94,-1 0-114</inkml:trace>
  <inkml:trace contextRef="#ctx0" brushRef="#br0" timeOffset="45782.3215">19924 1408 222,'0'0'87,"0"0"-11,0 0-15,0 0-15,0 0-46,0 0-6,-20 52 6,12-11 1,2 3 23,5-2-22,1-1 11,0-2-12,13-7 0,5-3 10,0-3-10,0-6-1,1-4 0,-1-4-6,6-4 6,3-8 2,4 0 15,0-4-4,1-10-13,-9-4 4,-4-3 1,-6-2-3,-6-4 16,-1-3-13,-1-2-4,-3-1-1,-2 1 3,0 2-10,0 5-8,0 2-58,-3 3-51</inkml:trace>
  <inkml:trace contextRef="#ctx0" brushRef="#br0" timeOffset="46696.0454">20466 1340 12,'0'0'166,"0"0"-55,0 0-24,0 0 2,0 0-13,0 0-15,-3 0-17,3 0-40,0 0-4,0 0-2,12 1 2,18 1-2,10 3 6,11-1-3,0 1 5,-1-1-6,-9-1 0,-4-1 0,-10-1 3,-5 1-12,-1 0-8,-9-1-31,-3 0-35,-5 2-50,-4-1-76</inkml:trace>
  <inkml:trace contextRef="#ctx0" brushRef="#br0" timeOffset="46962.0706">20642 1394 101,'0'0'157,"0"0"-91,0 0-63,0 0 3,0 0 43,0 0-29,-4 91 19,4-64 12,0 0-34,0-1 16,0-4-29,0 0-1,0 1 1,1-2 9,2 0-13,0-1 0,-1-5-13,-2 0 13,0 0-72,0-3-25,0-1-81</inkml:trace>
  <inkml:trace contextRef="#ctx0" brushRef="#br0" timeOffset="47402.0435">21161 1337 279,'0'0'74,"0"0"-40,0 0-21,0 0-10,0 0 4,0 0-1,57 0 6,-36 0-7,3 0 3,3 0 6,1 0-9,-3 0 0,-2 2-5,-7-1-13,-3-1-51,-7 0-87</inkml:trace>
  <inkml:trace contextRef="#ctx0" brushRef="#br0" timeOffset="47638.0655">21245 1349 182,'0'0'75,"0"0"-57,0 0 13,-36 84 9,26-53-4,5-3-4,4-1-14,1-1-17,0-2 6,0 1-7,6 0 2,1-1 3,0-2-4,-2-1 4,-2-1-5,0-2-49,-3 0-36,0-4-86</inkml:trace>
  <inkml:trace contextRef="#ctx0" brushRef="#br0" timeOffset="47854.0494">21136 1792 188,'0'0'202,"0"0"-103,0 0-49,0 0-16,0 0-20,0 0-4,48 0 23,-20 0-24,6 0-2,2 0-4,5 0 1,0 0-8,-4 0-16,-1 0-54,-6-2-21,-3 0-12,-8-1-38</inkml:trace>
  <inkml:trace contextRef="#ctx0" brushRef="#br0" timeOffset="48493.6563">21698 1366 339,'0'0'64,"0"0"-21,0 0-39,0 0-1,-83 33-6,54 1 13,0 6 5,6 2 11,10-3-20,10-3 7,3-4-8,3-7-2,13-1-3,8-4 13,4-4-12,-1-2 9,0-8-10,1-6 44,-3 0-38,0 0 2,2-12 10,-4-11-14,0-5 8,-4-4-12,-2-4 0,-7-3 7,-4-1 1,-6 1-7,0-3 6,-7 3-4,-10 3-4,-1 5 1,1 6-25,0 11 3,1 6-87,1 8-32,1 0-172</inkml:trace>
  <inkml:trace contextRef="#ctx0" brushRef="#br0" timeOffset="49065.0654">22058 1394 275,'0'0'99,"0"0"-25,0 0-19,0 0-9,0 0-46,0 0-21,-1 42 11,-3-3 10,0 3 14,1 3-6,0-6-4,1-3 7,2-3-5,0-6-4,0-4-2,0-1 0,0-4 3,0-3-3,0-5-14,3-5-18,0-5-48,3 0-29,-1-3 11,4-15-46</inkml:trace>
  <inkml:trace contextRef="#ctx0" brushRef="#br0" timeOffset="49414.5208">22079 1530 36,'0'0'93,"0"0"-4,1-94-55,5 70-5,3 6-5,0 6-15,-4 9 48,-1 3-12,4 0-37,2 20-5,2 13 4,2 8-1,0 3 13,-2 2-16,3-4 27,2-4-20,2-7 1,5-4 24,-2-4-29,2-6-5,0-5 10,-3-6-8,-2-5 21,1-1-6,-4 0 2,2-11 29,-2-8-28,-2-7 5,-4-1-12,1-3-8,-4-3 16,-1 0 1,0-2-7,0-1-15,-2 1-1,1 1-4,1 1-41,-1 4-34,1 8-19,-3 6-102</inkml:trace>
  <inkml:trace contextRef="#ctx0" brushRef="#br0" timeOffset="50172.2671">23621 1388 137,'0'0'124,"0"0"-45,0 0-37,0 0-30,0 0 22,0 0-19,-45-6 11,26 29-6,-3 10-20,0 6 23,2 3 4,5-1-27,8-5 19,5-3-19,2-3 5,3-4-6,18-4 4,6-2-2,6-9 9,1-4-7,4-7 6,-1 0-5,0-2-4,-3-13 14,-6-6-9,-6-4 1,-6-4 1,-9 1 0,-7-4-4,0 2-3,-7-3 0,-14-1 0,-3 3 0,3 2-3,4 8-7,3 5-60,5 8-31,8 4-157</inkml:trace>
  <inkml:trace contextRef="#ctx0" brushRef="#br0" timeOffset="50545.7985">24082 1387 312,'0'0'83,"0"0"-44,0 0 19,0 0-28,0 0-30,0 0-1,0 55 1,-3-19 38,0 1 9,2-3-43,-1-2 2,2-4-5,0 0 9,0-3-7,2-4-3,2-1 0,1-5 6,0-3-6,-1-3-23,-1-6-35,1-3-41,1 0-1,-2 0 5,1-14-157</inkml:trace>
  <inkml:trace contextRef="#ctx0" brushRef="#br0" timeOffset="50772.0544">24103 1302 125,'0'0'114,"0"0"-59,0 0-26,0 0-14,0 0-10,81-36 20,-59 35-9,1 1-3,-5 0-3,1 0-10,2 0 0,-3 1-11,3 9-73,-3-3-69</inkml:trace>
  <inkml:trace contextRef="#ctx0" brushRef="#br0" timeOffset="51010.0007">24032 1513 144,'0'0'47,"0"0"-40,0 0 37,0 0 15,106 14-21,-78-14 8,-1 1-18,-3 1-4,-2 1-11,0 1-9,0-1-8,-5 2-13,0-4-84,-7 2-127</inkml:trace>
  <inkml:trace contextRef="#ctx0" brushRef="#br0" timeOffset="51959.0552">25657 1305 178,'0'0'54,"0"0"-20,0 0 5,0 0-12,0 0 5,0 0-15,-77-77-10,61 75 8,-6 2-15,1 0 0,-3 2 6,0 12-1,6 1-5,2 5 0,4 2-10,4 1 10,7-1 0,1 1 2,0 0-7,13-1 6,7 1-1,5-1 24,3-1-22,2 0 10,0 2-12,-2 1 2,-2 2-2,-1-2-1,-5 0 1,-3-3 0,-3-1 4,-4-2-8,-4-3 4,-6-3 0,0-1 2,-6-3-2,-15-2-2,-7 1 0,-6-4 2,-5-2 0,-1-1 0,7 0 0,5 0-9,8-7 28,4-4-38,4 0 19,4 2-88,4 2 9,4 1-21,0 3-38</inkml:trace>
  <inkml:trace contextRef="#ctx0" brushRef="#br0" timeOffset="52386.049">26267 1242 368,'0'0'95,"0"0"-57,0 0-38,0 0-21,0 0 21,-39 78 28,20-40 10,-1 1-8,5-1-17,2-3-12,1-2 15,3-2-14,-4-2 4,-1-1-6,-2 0 6,-1-3-12,-1-2 6,2-4-15,-2-4-17,3-1-35,0-5-35,3-6-76</inkml:trace>
  <inkml:trace contextRef="#ctx0" brushRef="#br0" timeOffset="52664.0953">25953 1248 206,'0'0'118,"0"0"-80,0 0 22,0 0 4,0 0-64,0 0 0,0-4-18,9 26 18,5 3 8,4 0-6,-1-1-2,2 0 0,1-3-5,1-1-8,-4-5-77,-3-4-101</inkml:trace>
  <inkml:trace contextRef="#ctx0" brushRef="#br0" timeOffset="53260.0452">26683 1325 242,'0'0'94,"0"0"-35,0 0-40,0 0-18,-85-44 1,62 44-2,6 0 0,2 0-1,3 11-2,3 5-1,1 7-2,4 3 5,1 2-4,3 2 5,0 4 0,1-3 5,14-1-5,6 0-5,4-3 5,5 2 1,2-2 21,-3 0-18,-2-3 1,-6-4-1,-4-1 2,-7-4-4,-4-2-2,-3-6 4,-3-1 1,0-1-5,0-1 6,-9 0 16,-11-1-17,-8 1 7,-3-3-12,-6-1-9,0 0-24,1 0-92,0-6-102</inkml:trace>
  <inkml:trace contextRef="#ctx0" brushRef="#br0" timeOffset="53738.0586">26896 1313 298,'0'0'135,"0"0"-112,0 0-20,0 0-3,0 0 19,91-1-14,-45-1 11,-1-1-3,-3 0-9,-8 3-5,-5 0 1,-10 0-9,-4 0-23,-7 0-89,-7-3-113</inkml:trace>
  <inkml:trace contextRef="#ctx0" brushRef="#br0" timeOffset="53991.0627">27078 1308 144,'0'0'129,"0"0"-85,0 0-16,0 0 22,-46 83 13,36-56-32,5 1 15,4 0-27,1-1-17,0-1 18,0-1-17,0-2-3,0 1 0,0-1 9,1 1-12,2-2 3,0-1-27,3-1-18,-2-5-26,6-3-14,0-3-48,0-3-71</inkml:trace>
  <inkml:trace contextRef="#ctx0" brushRef="#br0" timeOffset="54302.0835">27361 1382 350,'0'0'79,"0"0"-2,0 0-52,0 0 31,0 0-56,0 0-41,4 30 41,-4 5 0,0 1 8,0-2 14,-6 1-18,-3-4-2,4-2-2,2 0 7,3-3-6,0-2-1,0-6 0,0-3 0,-1-6-24,1-3-26,0-4-70,0-2-92</inkml:trace>
  <inkml:trace contextRef="#ctx0" brushRef="#br0" timeOffset="54567.067">27405 1280 277,'0'0'76,"0"0"23,0 0-60,0 0-14,0 0-2,0 0-22,72-53 8,-50 53-9,0 0 0,-1 1 0,0 9-14,1 0-1,1 2-4,4 1-17,-3-2-12,-2 3-50,-5-4-36,-7 1-41</inkml:trace>
  <inkml:trace contextRef="#ctx0" brushRef="#br0" timeOffset="54816.6045">27357 1501 107,'0'0'67,"0"0"19,0 0-32,0 0-11,0 0-28,96 21-6,-68-19 5,-4 4-12,-3 0-2,-8 4-23,-6 2-88,-7 0-51</inkml:trace>
  <inkml:trace contextRef="#ctx0" brushRef="#br0" timeOffset="55033.5866">27250 1774 23,'0'0'76,"0"0"26,100 3-39,-60-3 13,0 0-40,-4 0 11,0 0-20,-2 0-25,1 0 12,-2 0-14,-2 0-4,2-2 3,-2-4-104,-3 0-116</inkml:trace>
  <inkml:trace contextRef="#ctx0" brushRef="#br0" timeOffset="55946.0586">27984 1354 198,'0'0'106,"0"0"-87,0 0-18,0 0 13,0 77 38,-6-44 4,0-1-27,2 2-9,1-4 3,0-3-22,-1-5 4,3 1-5,-1-2 2,-1 0-4,2-1 4,-1-4-1,2-2 8,0-5-9,0-4-16,0-2-29,0-3-38,0 0 21,0 0 33,3-11 16,0-9-17,2-2 3,1-5 26,-1-2 1,1-4 0,1 0 15,-1-2-11,-2 0 14,4 1 21,1 0-33,1 2 1,4-2-7,2 6 0,-1 1-1,3 7 1,-6 7 0,-2 5 6,-5 7 3,-2 1 18,1 0-27,2 8 3,0 14-3,3 5 5,-5 5 28,1 1-8,0-2-22,-4-2 5,5-6-8,-6-5 3,0-5-3,3-5 8,-3-2-2,0-5 2,0-1-5,4 0 4,8 0-7,1 0 0,4-9 30,7-6-25,0-3-3,-6-2 5,-2 1-1,-5 1-6,-2-2 0,5 5 3,-1 2-3,-3 5 2,-3 4-1,-4 2 5,0 2-1,0 0-10,2 9-14,-1 11-1,0 7 20,-4 3 10,0 4 4,0 0 15,-10-1-25,3 0-3,1-4-1,-3-3 0,3-1 5,0-3-5,-2-2 1,2-5-4,-1-3-31,3-3-21,4-4-43,-2-2-64</inkml:trace>
  <inkml:trace contextRef="#ctx0" brushRef="#br0" timeOffset="68593.0644">2545 4213 24,'0'0'114,"0"0"-57,0 0-7,0 0 35,0 0-28,0 0-8,0 0 14,4-4-40,-1 4 1,6 0-24,6-1 2,9-1-2,8 1 1,3-3 4,1 3 9,3-2-13,-5 0 2,2 0-3,0 2 0,-1-1-2,-3 2 2,-8 0-21,-3 0-26,-7 0-54,-3 0-32,-8 3-57</inkml:trace>
  <inkml:trace contextRef="#ctx0" brushRef="#br0" timeOffset="68959.0673">2800 4229 198,'0'0'120,"0"0"-107,0 0-13,0 0 0,0 0 13,0 0 56,0 66-14,6-41-50,-3 1 25,0 2 5,0 1-24,1 6 0,-2-2-9,-2-3 24,0 0-20,0-7 0,0-1-3,0-2 1,0 1-4,1-7 0,-1-3-35,3-3-67,5-8-26,-4 0-134</inkml:trace>
  <inkml:trace contextRef="#ctx0" brushRef="#br0" timeOffset="73836.0729">3124 4498 49,'0'0'176,"0"0"-153,0 0-13,0 0 19,0 0-16,0 0 1,0 0-14,0 0 5,0 0 6,0 2-9,7-1 8,-4-1-10,5 0 3,1 0 5,4 0-2,-1-1-2,6-10-2,-5-1-2,2-2-5,0-4-2,-2 2-12,-5 1 18,1 1-15,-6 5 7,3-1 5,-6 2-2,0 2 6,0 5 2,0-2-1,0 1 12,0 1-9,0-1 4,0 2 2,0 0-7,0 0-6,0 8-3,0 5 6,0 4 3,0 2 1,0-4-4,0 2 0,0-1 0,7-2-1,-1 1 1,0-3 0,2-3-3,2 0 7,2-3-4,-3 0 0,1-3-1,1-3-10,-2 0 5,1 0 4,-1 0-3,-3-1 5,0-7 0,-1-1 2,2-3-1,4-1-1,2-1 0,2-4-15,3-2 13,1 2-2,-4 0 4,0 4-1,-4 6 7,-3 2 1,-3 2 13,1 3-18,-3 1 7,6 0-7,0 0-2,0 8 6,0 3-5,1 3 13,-1 4-3,0-1-8,-3 1 10,1-1-11,-2-1-2,-2-1 5,-3-3-1,0-2-4,0 0 0,0-3 0,0-4 0,0-3 0,0 0 3,0 0 3,0-5-6,0-10-42,0-6 17,0 0-3,6 2 27,3 2-15,3 2 2,-2 2 13,1-1-2,4 1 1,0-1 2,1 3 0,-4 4 0,1 4 0,-4 3 5,-1 0 0,2 0-5,1 5-2,-4 7 0,-1 1 2,1-1 20,-2 0-19,-2-1 5,3-2-3,-3-2 1,0-1-4,2-3 0,-3-3 2,1 0-6,3 0 4,3-10-7,9-8 2,3-9-46,3 1 6,-5 6 29,-5 7 16,-8 7 23,1 4 4,-7 2 21,3 0-37,5 0-2,-2 11 16,1 5-2,0 4-3,1 3 21,1 1-40,4-3 10,-2-3 14,1-3-24,3 0 19,-2-5-12,5-7 4,-3 0 12,4-3-17,-1 0 6,5 0-7,2-16 1,3-5 8,-1-6-12,-3-2-2,-4 3 10,-4 0-4,-6 1-7,-5 4 0,-2 2 5,-3 2 1,0 4 1,-8 2 15,-5 7 8,-5 1-21,4 3 11,0 0-20,-3 12 0,2 7-2,5 6 2,4 0 0,6-1 0,0 0 3,0-4-3,12-1 0,4-6 0,12-2 0,1-3 0,1-8-1,8 0-7,-3-6-78,-10-9-93</inkml:trace>
  <inkml:trace contextRef="#ctx0" brushRef="#br0" timeOffset="74428.0719">3219 4229 154,'0'0'433,"0"0"-385,0 0-1,0 0-15,0 0-25,0 0 8,-7-14-15,7 14-30,0 0-87,0 11-165</inkml:trace>
  <inkml:trace contextRef="#ctx0" brushRef="#br0" timeOffset="75392.754">5086 4064 211,'0'0'120,"0"0"-106,0 0-6,0 0-1,0 0-5,0 0 49,14 74-9,-11-42-19,-1-2 23,4 0-14,-3 0-32,0-5 12,3-2-3,-3 3-13,1-5 4,-2-2 0,-2-1 4,1-4-4,-1 0-23,0-3 22,0-1-52,0-7 11,0 0 4,0-3-46,0 0-71</inkml:trace>
  <inkml:trace contextRef="#ctx0" brushRef="#br0" timeOffset="75726.0735">5108 3987 170,'0'0'97,"0"0"-38,0 0-11,0 0 1,0 0-19,0 0-28,43-35 11,-16 30-7,0 3 6,-2 1-12,-1 0 3,-1 1-4,-4 0 1,0 0-15,-5 0 15,-5 7-67,-2 4-33,-7-1-26,0 1-22</inkml:trace>
  <inkml:trace contextRef="#ctx0" brushRef="#br0" timeOffset="75986.0712">5117 4203 76,'0'0'125,"0"0"-79,0 0 2,0 0 17,0 0-34,82 0-16,-62 0 13,-1 0-26,0 0 4,-2 0-3,-1 5-3,-4 2-9,-4 1-81,-4 2-120</inkml:trace>
  <inkml:trace contextRef="#ctx0" brushRef="#br0" timeOffset="76227.0569">5139 4415 148,'0'0'128,"0"0"-115,0 0 38,0 0 5,0 0-17,85-6-35,-59 6 12,-1 0-16,2 0 0,0 0 7,0 0-7,1 0 0,2 1-1,-2 3-33,-1-4-31,-9 0-92</inkml:trace>
  <inkml:trace contextRef="#ctx0" brushRef="#br0" timeOffset="78939.0608">5526 4201 70,'0'0'159,"0"0"-107,0 0-20,0 0-24,0 0-5,0 0-2,4 23 1,8-8 22,2 3-23,2 1 17,1 3-7,0-4-3,1 0 7,-3-2-13,0 0 2,-3-1 6,0-5-8,1-1-2,-4-3 0,2-3 0,-1 0 5,-1-3-4,-1 0 0,2-3 3,-1-14-3,2-1-2,-3-4-2,-3 1-6,-4-2 9,1 2 1,-2 2 0,0-2-1,0 1-1,0 2-1,0 1 2,0 2 0,0 5 12,0 4 3,0 0 10,0 2-9,0 0-16,7 1-1,4 3-4,8 0-1,2 0 4,2 0 3,2 0-1,0 0 1,2 0 4,0 0-5,1 0 0,0-1-1,4-1 0,-1-1 2,-4 0 2,-6 2-3,-5-1 2,-8 2-4,-4 0 2,-2 0 0,-2 0 2,0 0-1,0 0-1,0 0 29,0 0-8,-3 0-10,-8 0-11,-3 12 9,-2 6-14,0 5 6,6 0-1,-1 1 0,7-3-3,1-2 1,3-2 1,0-2 1,0-3-2,10-1 4,5-4-2,-2-1 0,1-1 10,7-5-10,-3 0 0,7 0 3,-1-10 5,-2-3-8,-5-3-14,-4-1 6,-7 0-18,-3-1 10,-3 1-6,0-1-7,-1 2 23,-11 1-10,0 1 16,0 2 10,-1 3-9,2 2 13,3 2-2,3 5-4,2-1 29,3 1-25,0 0-12,0 0-2,0 0-20,0 0 18,7 4 4,2 3 0,5-2 10,0-2-4,-2-3-6,3 0 1,5 0 14,-1 0-9,0-3-6,-2-6 4,-1-1 5,1-4 0,-3-4-9,0-2 18,-3-4-9,-1-2 38,-4-5-43,-3-4-2,-3-2 25,0-1-20,0 2-5,0 5-2,-5 5 5,-4 8 10,2 9 0,3 4 1,-1 5-2,2 0-14,-5 13-7,1 15-1,-3 13 11,4 6-7,3 2 6,3 4-2,0-2 1,0-2 2,0-3-3,0-7 0,9-5-4,2-6 2,0-6 2,3 1 0,-3-5-4,1-4 10,-1-3-10,1-6 4,0 0-2,1-3-3,2-2 9,3 0-4,3 0 6,1-7-5,-1-9-2,4-5 0,-5-1-16,-2 1 13,-3-2-16,-4 1 13,-3 1 1,-5 3-3,0 4 8,-3 4 0,0 2 1,0 7 3,0-1 4,0 2-1,0 0 6,0 0-11,0 0-2,0 0-13,-3 10 3,0 6 8,0 4 3,3-1 0,0-2 0,0-4 3,0-2-3,0-5 0,3-1 0,3 0-1,2-3 1,0-1 0,7-1 8,0 0-3,5 0-5,2-4 0,-6-5-2,-2 0-4,-5-2 3,1-3 3,-2 3-4,-5-2 3,-2 3 1,-1 2 0,0 1 1,0 4 22,0 1-10,0 1-13,0 1 0,0 0-4,0 0-5,0 3-10,3 9 14,3 3 5,1 2 0,1-1 0,1 1 2,0-4 4,1 1-6,-1-5 0,-1-3 1,2 0 2,-1-5-3,2-1 3,5 0 2,-1-6 1,4-9-7,-5-3 1,4-2-11,-6-2 6,-4-3 4,0-3 1,-5 0-3,0-3-11,-3 0 12,0-2 2,0 0 0,0-1 29,-3 2-2,0 0 4,-2 3-7,4 7-22,-1 5 21,0 7-3,0 5-17,1 4 15,-1 1-18,2 0-2,0 0 0,0 4-26,0 19 19,0 7 6,9 8 6,0 1-4,2 0 2,-1 0-1,-3-3 0,-1-3 1,2-3-1,-5-3 3,7-4-2,-4-4 2,3-4 4,0-2-7,0-3 0,0-2-1,3-5 1,1-2 0,1-1 2,5 0 10,0-11-11,1-6 3,1-6-4,-3-3-24,-5 3 24,-4 0-10,-6-2 10,-3 4-3,0 3-18,0 3 12,0 8 5,0 4 0,0 3 0,0 0 4,0 1-22,0 16 18,0 5-1,2 1 5,5 1 5,-1-4 5,0-4 4,3-2-14,1-3 0,-1-4 8,-1-3-3,1-2-9,4-2 4,1-2-75,0-16-56,0-4-307</inkml:trace>
  <inkml:trace contextRef="#ctx0" brushRef="#br0" timeOffset="79189.0746">7286 3909 473,'0'0'82,"0"0"-82,0 0 28,0 0-11,0 0 1,0 0-4,-4-1-11,4 1-6,0 0 3,0 0-14,0 0-3,0-2-90,0 1-91</inkml:trace>
  <inkml:trace contextRef="#ctx0" brushRef="#br0" timeOffset="79467.0648">6927 4009 238,'0'0'171,"0"0"-128,0 0 5,0 0 46,0 0-73,0 0 0,58-5-21,-22-2 6,1-1 5,2 1-11,-1 1 0,0-1-2,-4 2-55,-4 0-42,0 2-46,-8-1-176</inkml:trace>
  <inkml:trace contextRef="#ctx0" brushRef="#br0" timeOffset="80959.0813">7513 4046 216,'0'0'63,"0"0"2,0 0-40,0 0 13,0 0 29,0 0-46,0-14 2,0 14-23,0 0-16,-3 0 10,0 4 6,-2 9 2,1 4 2,3 1-4,-1 1 0,2 3-3,0-4 10,0-2-8,0-1 1,6-1 0,3-4-5,3 0 11,3-6-6,1-1 0,4-3 1,0 0 5,-3 0-6,4 0 6,-8-7 4,-1-3-4,-6 2-6,-4-3 4,-2-1-1,0-2-3,-8-1 0,-7 2-17,-1 1 13,-5-1-30,5 5 8,2 0 19,2 2-25,3 3 31,3 2 2,2 1 3,1-2 2,1 2 1,2-1-6,0-1-1,0-1 5,0 0 10,3-3-6,9 0-3,5-3-1,-2 3-2,4 2-3,-2-1 4,0 5-2,1 0 10,0 0-12,1 6 7,0 7-4,-3 4 0,-4 1-3,1 1 5,-7 1 0,0-2 10,-3-1-14,0 0 3,0-6 0,-3-2 2,3-3-7,-3-4 1,0-1 0,0-1 12,0 0-3,1 0 7,2-11 16,2-9-30,1-6-3,2 1 1,0 1 0,3 4-8,-2 5 8,0 4 0,6 5-1,-5 6-6,3 0 6,3 0-3,-2 10-12,0 6 13,-1 0 3,-1 2 0,0-1 5,1 0-4,-2-1-1,4-4 0,0 0-23,4-1-38,1-8-27,2-3-122</inkml:trace>
  <inkml:trace contextRef="#ctx0" brushRef="#br0" timeOffset="82454.071">9018 3922 203,'0'0'115,"0"0"-103,0 0 40,0 0-26,0 0-19,0 0 13,-70 8-16,60 10-4,2 3 23,1 4-22,2-1 31,0-2-26,5 1-5,0-4 11,0-2-2,0-2-10,4-3 0,3-3 0,2-1-2,2-4 2,2-4 0,4 0 6,-1 0-3,3-1 7,-7-7-9,-3-2 9,-4-4 3,-2-1-12,-3-3-1,0-2 7,0 2-4,-6-1-3,-3 1 0,-3 1 3,2 2-3,2 2 0,2 2 0,0 4 0,3 4 4,-1 0-4,2 3 4,2 0-4,0 0 1,0 0-1,0 0 0,7 0-11,7 0 16,4 0-8,-2-5 3,4-1 0,-2-3 4,1-2-2,-1-4-1,-2-1 2,-1-7 2,-1-1-5,-4 0 3,0-3 2,-5 1 7,1 2 10,-6 4-5,0 1 19,0 4-25,0 1 16,0 7-15,0 4-6,-3 2 29,3 1-22,0 0-12,0 0-1,-3 0-6,3 8-9,0 17-3,0 9 18,-2 8 2,2 1-2,0 0 0,0 2 4,0 1-3,0-1-2,0 0 1,2 0-1,1 0-1,3-3 2,0-4 0,1-3 6,1-6-3,1 2-3,-3-4 0,6 2 2,-3-4 0,-5-4-2,2-2 0,-1-8 1,-4-5-1,2-3 0,-3-3-8,0 0-1,0 0 9,0-1 2,0-11-2,0-6-11,0 0-21,0 1 2,-6-2 27,-3-1 1,0-4 0,-1-5 2,-1-3 0,1 1 0,-2 1-24,5 6 5,-1 6 13,3 6 5,4 3 1,1 4 19,0 1 8,1-4-13,19 1-12,13-6-2,8 3 0,6-2 0,5-2-8,-7 4-22,-5 2-51,-10 1-65,-12 3-173</inkml:trace>
  <inkml:trace contextRef="#ctx0" brushRef="#br0" timeOffset="83381.3221">10522 3828 266,'0'0'155,"0"0"-94,0 0-14,0 0 5,0 0-48,-80-51 1,62 51-3,-2 0 6,1 8-8,-2 13 0,2 4 1,4 4-6,3 1 8,6-3-3,1-3 0,5-1 0,0-5-9,0-2 9,8-4 0,4-1 0,3-7 4,0-2-4,4-2 0,0 0 0,2-8 9,2-10-9,-3-1 0,-4-1-3,-3 1 7,-7 2-5,-3 5 2,-3 3-1,0 6 59,0 2-3,0 1-11,0 0-29,0 0-16,0 0-11,1 11-4,5 7 15,5 0-1,2-1 4,8-2-3,-1-1 0,3-2-20,7-3-7,-3-2 2,4-2-14,-1 0-9,-3-4-99,-3-1-142</inkml:trace>
  <inkml:trace contextRef="#ctx0" brushRef="#br0" timeOffset="84479.1052">12017 3596 136,'0'0'64,"0"0"-6,0 0-9,0 0-3,0 0-24,-92-39 9,72 39-4,2 0-24,-1 0 30,1 11-30,-1 5 4,-2 10-12,1 4 19,0 5-14,3 2 8,1 1 3,7 0-9,6-4-2,3-2 0,0-4-10,6-2 6,7-2 4,8-4 0,3-4-9,7-2 9,8-7 25,-2-2-20,3-3 3,-4-2-8,0 0-2,0-9 1,0-2-92,-8-1-113</inkml:trace>
  <inkml:trace contextRef="#ctx0" brushRef="#br0" timeOffset="85384.7047">12280 3547 154,'0'0'250,"0"0"-155,0 0-14,0 0-3,0 0-36,0 0-23,0-8-4,0 8-15,0 14-13,0 8-7,0 12 20,0 5 6,0 0-6,0 0 2,0-1 0,0-4 1,0-4-3,-2-4 0,2-7-2,0-2 2,0-5 0,0-5 2,0 0-1,8-3-1,2-2-4,5-1 4,3-1 0,3 0 6,3 0-6,1 0 0,1-3-2,-1-3-23,0 1-16,-1 1-27,0 2-47,-3 1 4,-2-2-128</inkml:trace>
  <inkml:trace contextRef="#ctx0" brushRef="#br0" timeOffset="85912.5717">12864 3561 155,'0'0'137,"0"0"-59,0 0-14,0 0-51,0 0 31,0 0-28,-102-41-14,78 54 34,1 13-33,3 7 4,3 5-7,4 1 15,7 0-3,4-3-12,2-3 0,0-6-3,11-3 6,5-4-3,5-6 1,-2-6 1,5-2 14,3-6-10,1 0-2,2-4 19,-2-11-19,-5 0 1,-4-3 0,-8-2 0,2-4 26,-7-6-25,0-4-1,-4 0-5,-2-3-2,0 2 1,-5 2-9,-7 8-30,-3 5-12,0 8-60,1 4-73</inkml:trace>
  <inkml:trace contextRef="#ctx0" brushRef="#br0" timeOffset="86609.4857">13427 3500 271,'0'0'111,"0"0"-20,0 0-11,0 0-16,0 0-42,0 0-13,-91-69-1,64 69-5,-4 1-6,0 16 0,-1 2 3,5 3 2,6 0-2,7 2 0,4 1-9,6 1 1,4 1 8,0-3-1,6 2 0,18-2-4,6-3 5,5 0 0,1-3-1,2-2 14,-7-2-13,-3 0 0,-5 1 0,-7-1-4,-3 1 4,-5-2 0,-3-2-1,-5-1 4,0-2-7,0-1 4,-2-2 0,-12-1 0,0 0 0,-4-4-14,-3 0-29,-3 0-42,-3 0 10,-3-7-18,-1 0-60</inkml:trace>
  <inkml:trace contextRef="#ctx0" brushRef="#br0" timeOffset="87127.0864">13734 3458 332,'0'0'127,"0"0"0,0 0-79,0 0-8,0 0-40,0 0-15,-3 45 15,-4-7 1,1 1 1,5 0-4,1-4 12,0-5-10,0-3 0,0-3 3,0-3-4,0-2 1,0-2-7,0-5 1,0-3-64,0-8-25,0-1-39,4 0-81</inkml:trace>
  <inkml:trace contextRef="#ctx0" brushRef="#br0" timeOffset="87355.0827">13745 3417 328,'0'0'62,"0"0"-43,0 0-9,0 0 16,92-75-24,-71 71 9,-2 2-11,1 2-6,-2 0 3,-5 0-13,1 9-29,-4 3-20,-4 1-52,-3 0 5</inkml:trace>
  <inkml:trace contextRef="#ctx0" brushRef="#br0" timeOffset="87573.1001">13783 3565 17,'0'0'294,"0"0"-278,0 0 1,0 0-10,0 0 49,0 0-3,51 6-35,-27-6 0,-2 0-18,-2 4-4,-1 2-1,-8 5-62,-4 1-61,-7 1-54</inkml:trace>
  <inkml:trace contextRef="#ctx0" brushRef="#br0" timeOffset="87796.0881">13769 3795 117,'0'0'63,"0"0"7,0 0 1,82 5-16,-56-5-23,3 0 16,2 0-37,-2-2-6,1 0-1,-4 2-4,-3 0 0,-1 0-28,-4 0-77,-3 0-124</inkml:trace>
  <inkml:trace contextRef="#ctx0" brushRef="#br0" timeOffset="88352.0825">14364 3402 368,'0'0'145,"0"0"-109,0 0-36,0 0-20,0 0 20,0 86-2,0-44 6,0 0 40,0-1-43,-1-3-1,1-8 1,0-6 9,0-3-16,0-4 6,3-6-33,2 0-20,0-5-78,-1-6-126</inkml:trace>
  <inkml:trace contextRef="#ctx0" brushRef="#br0" timeOffset="88713.0865">14286 3346 362,'0'0'73,"0"0"24,0 0-66,0 0-13,0 0-14,0 0-4,102-57 0,-61 65 8,1 15-8,-1 5 0,-4 5 0,-3 3-8,-10 1-1,-3-3 9,-12 2-1,-4 0 5,-5 0 0,0-1-4,-2 0 0,-11-4 17,-7-2-14,-1-4-6,-6-2-15,-1-4-13,-3-3 25,-1-6-56,-1-2 28,1-5-11,0-3-88,-6 0-63</inkml:trace>
  <inkml:trace contextRef="#ctx0" brushRef="#br0" timeOffset="89449.4565">13090 3894 89,'0'0'49,"0"0"-14,0 0-5,0 0-3,0 0-6,0 0-10,-12 5-11,15-2 18,9 0-18,6 1 60,4 3-16,7-1 2,2-1-43,6 2 10,3-1-6,2-2-4,6-3-6,-5 2-40,-1-3-65,-8 0-108</inkml:trace>
  <inkml:trace contextRef="#ctx0" brushRef="#br0" timeOffset="90484.0956">15164 3044 206,'0'0'65,"0"0"-17,0 0 1,0 0-45,0 0-1,0 0 39,-33 60-29,25-15 17,1 14-12,1 9-13,3 4 21,-1 3-20,4-2 5,0-6-1,0-5-8,14-5-2,7-7 0,6-5 1,10-4-6,4-10 5,2-4-5,2-5-33,-2-11-64,-5-6-77</inkml:trace>
  <inkml:trace contextRef="#ctx0" brushRef="#br0" timeOffset="91592.0613">15808 3512 292,'0'0'77,"0"0"-59,0 0 3,0 0-15,0 0-1,0 0 23,-71 66-26,69-40-2,-1 0 14,3-4-14,0-1 13,2-4-13,8-4 5,6-2-5,-1-2 2,6-6-2,1-2 0,1-1 8,2 0 7,-1-11-13,-2-2 4,-6-2-6,-5-3 12,-8 0-14,-3-1 2,0-2 0,-5 0 1,-7 1-1,-4 2 0,-1 3 19,-1 1-11,1 5-4,4 0-4,3 6 0,4 0 29,4 3-28,0 0 2,2 0-3,0 0-27,2 0-10,12 0 13,5 0 24,6 0 15,0 0-15,1 0 0,2 0-3,-4-7 5,-5-3-4,-6 2 0,-7 0 2,-6-1 8,0 0 1,0-3 2,-8 0 2,-4 0 0,-3 1-12,2 1 2,3 2 2,2 2 22,3 3-24,5 0 8,0 3-11,0 0 6,0 0-12,6 0-8,17 0 14,10-2 3,5 2 8,5 0-11,-1 0 0,-3 0 1,-6 8-4,-8 6 3,-7 5-18,-7 2 11,-7 4-9,-4 1 16,0 6 0,0 0-2,0-2 1,0-3 1,0-3 0,0-4 1,15-2 5,6-3-6,6-5 0,1-3 5,5-2-10,0-5-5,0 0-76,-2 0-114</inkml:trace>
  <inkml:trace contextRef="#ctx0" brushRef="#br0" timeOffset="92412.1298">17442 3130 231,'0'0'56,"0"0"23,0 0-5,0 0 4,0 0-19,0 0-50,0-5-9,-3 34 0,-2 13 0,2 5 8,3-1 0,0-4-2,0-4-6,3-5 0,5-4 1,1-3 3,0-3-4,-3-2-6,1-5-6,0-3-17,-1-7-10,1-4-35,0-2 0,2 0-6,-5-3-88</inkml:trace>
  <inkml:trace contextRef="#ctx0" brushRef="#br0" timeOffset="92756.0895">17370 3091 351,'0'0'88,"0"0"-9,0 0-14,-13-89-41,13 75-3,3 2-21,10 3 1,6 6-6,4 3 4,6 0-4,0 11 5,4 11 0,-3 5-3,-3 5 3,-8 0 0,-8 1-1,-5-3 4,-5-3-4,-1-1 1,0-5 0,-9-2-8,-11-4-3,-6-2 9,-3-3-21,1-3 2,1-1-55,5-2-31,5 0-97</inkml:trace>
  <inkml:trace contextRef="#ctx0" brushRef="#br0" timeOffset="94196.0906">18388 3119 223,'0'0'88,"0"0"-88,0 0-93,0 0 54,0 0 39,0 0 12,-42-57-2,39 57-7,3 0-3,0 0 0,0 0-1,0 0-2,0 0 3,0 0-2,6 5-46</inkml:trace>
  <inkml:trace contextRef="#ctx0" brushRef="#br0" timeOffset="108611.1038">17830 3081 125,'0'0'57,"0"0"-8,0 0 13,0 0-41,0 0 10,0 0-4,0 0-20,-3-3 24,3 3-11,0-1-11,0 1 18,0 0-21,0-1-3,0 1-3,0 0 11,0 0-14,0 0 3,0 0 0,0 0-1,0 0 2,0 0-2,0 0-2,0 2-18,0 15 15,0 5 6,0 8 0,0 4 2,0 0 2,0 0-8,0-4 4,0-3 0,0-5 0,0-1 2,0-1 0,0-3-1,0-4 2,-2 2-4,2-3 1,-1 0-20,1-3-20,0-1-44,0-4-63</inkml:trace>
  <inkml:trace contextRef="#ctx0" brushRef="#br0" timeOffset="109219.9438">17855 3261 128,'0'0'47,"0"0"-42,0 0-3,0 0 2,0 0 2,79-14-6,-55 14 0,1-1 1,-2-1 3,-2-1-4,-2 2 0,0-3 0,-1 0 3,0 0-4,-3-4 1,0 2-8,-6-3 1,-1 0 7,-4-3 2,-4-2 16,0-2-11,0-1 43,0-3-24,0 4 13,-6 1 13,0 2-22,2 3-4,0 2 2,1 0-18,2 3 10,-2 2-18,0 2 7,2 1 15,1 0-20,0 0-4,0 0 0,0 0-5,0 0-6,0 17-10,0 8 16,0 7 5,0 4 2,0 3 3,0-1 0,0-4 1,0-2-12,0-3 5,0-3-5,0 0-5,0 0-35,0-4-33,-3-5-94</inkml:trace>
  <inkml:trace contextRef="#ctx0" brushRef="#br0" timeOffset="109886.1046">18667 2999 63,'0'0'118,"0"0"-56,0 0 6,0 0-15,0 0 18,0 0-14,0-3-18,0 3 10,0 0-49,0 7 0,-9 13-6,-7 7 12,-1 4-6,-4 5 0,2 4 1,1-3 10,-3 2-9,3-1-2,-3-3 0,-1 0 0,1-2-6,0-5 3,5-3-37,4-3-12,2-4-40,7-5-5,-2-2-19,2-6-72</inkml:trace>
  <inkml:trace contextRef="#ctx0" brushRef="#br0" timeOffset="110309.1015">18364 2990 159,'0'0'104,"0"0"-50,0 0-3,0 0-11,0 0-33,0 0-7,-6 4 0,6 12 0,0 2 14,0 1-11,0 1-5,0-1 2,4 4 0,3-4 3,1 2-1,-2-1-1,0 0-1,-1-1-49,1-2-44,-1-1-83</inkml:trace>
  <inkml:trace contextRef="#ctx0" brushRef="#br0" timeOffset="111125.1556">19084 3071 223,'0'0'116,"0"0"-67,0 0-3,0 0 3,0 0-37,0 0 11,-46-58-9,30 51-12,-4 4 5,0 2-2,2 1 8,0 0-13,4 0 0,3 0 0,3 8-19,3 3 19,5 4-4,0 5-1,0 1 5,10 5-4,9-1 9,6 4-6,5-2 1,-2 0 0,-1 0 1,-3 0-1,-5-1-17,-5-2 3,-5-1-41,-6-2 25,-3-3 6,0-2 6,0 1 10,0-2 7,-7 0-1,-4-1-1,-4-3 3,-6-1 12,-1-3-7,2-3 0,-1-4-3,4 0-2,3 0-42,3 0-38,3-7-148</inkml:trace>
  <inkml:trace contextRef="#ctx0" brushRef="#br0" timeOffset="112387.1062">18470 3169 72,'0'0'59,"0"0"-10,0 0-4,0 0-4,0 0-19,0 0 9,0 0-10,-3-6-15,3 6 16,0 0-22,0 0 1,0 0-2,0 10-11,0 6 12,0-1 0,0 0 4,1-1 0,2-3-4,2-1 0,-2 1-1,-2-2 1,1 2-25,-2-2-28,0-1-79</inkml:trace>
  <inkml:trace contextRef="#ctx0" brushRef="#br0" timeOffset="113513.1051">19104 3085 31,'0'0'100,"0"0"-76,0 0-1,0 0-21,0 0-1,0 0 22,71-20 10,-49 17 1,3-2-7,3 1-20,2-2 11,0 1-15,-2 4-3,-4 1-2,-11 0-75,-5 0-34</inkml:trace>
  <inkml:trace contextRef="#ctx0" brushRef="#br0" timeOffset="114175.1115">19244 3050 85,'0'0'51,"0"0"-43,0 0 3,0 0 21,0 0 28,11 77 13,-8-43-19,-3 4-4,1-2-48,1 0 8,-2-3-10,4-3 7,-3-2-7,1-3 2,1-2 6,-3-2-8,0-2-7,0-1-17,0 0-17,0-5 18,0-6-8,1-7-122</inkml:trace>
  <inkml:trace contextRef="#ctx0" brushRef="#br0" timeOffset="114415.1038">19223 3467 254,'0'0'76,"0"0"-47,0 0-29,0 0 5,0 0-3,0 0 8,52 1 10,-23-1-8,1 0-4,-2 0-15,-1 0 7,-5 0-91,-2 0-123</inkml:trace>
  <inkml:trace contextRef="#ctx0" brushRef="#br0" timeOffset="114873.6093">20002 3028 224,'0'0'53,"0"0"2,0 0-40,0 0 29,-107-31 5,74 31 7,-3 3-13,1 15-28,4 11-1,0 5-12,7 9 1,5-1 30,8-1-30,7-5 8,4-3-22,0-5 10,10-2 0,16-4-5,6-5 6,4-5 13,5-5-13,2-3 0,-3-4 0,1 0-101,-5 1-46,-7-1-21</inkml:trace>
  <inkml:trace contextRef="#ctx0" brushRef="#br0" timeOffset="115685.1423">20188 3006 166,'0'0'162,"0"0"-92,0 0-59,0 0-10,0 0 65,-23 90-11,14-50-20,3-3-13,1-2-17,2 0-6,-1-4 2,1-2-1,-2 2 8,0-2-8,-3 0-12,-1-5-4,1-3 1,4-8-1,1-5-15,3-5 7,0-3 2,0 0-9,0 0 7,0-15 8,4-6-53,4-8 52,1-1-9,0-6 13,0-3 13,-3-3 5,0-3 16,0 2 16,2 3-7,0 5 23,1 4-7,-1 4-9,0 4 32,3 3-37,-2 5-18,0 5-10,-2 4 2,-4 3-6,0 3 0,5 0-5,2 3 0,4 16-19,2 8 14,-4 12 8,-3 7 4,-1 3 22,-1 1-9,-1-3-12,-2-8 12,1-6-10,-1-6-5,-1-5 0,1-4-12,-2-2 11,-1-4-28,-1-5-23,0-2-3,0-5-95,0 0-81</inkml:trace>
  <inkml:trace contextRef="#ctx0" brushRef="#br0" timeOffset="115870.0763">20202 3265 262,'0'0'192,"0"0"-127,0 0-65,0 0 3,0 0-3,0 0 0,75-32-1,-48 31-11,-2 1-91,-8 0-75</inkml:trace>
  <inkml:trace contextRef="#ctx0" brushRef="#br0" timeOffset="116480.1089">20572 2994 282,'0'0'92,"0"0"-43,0 0 15,0 0-15,0 0-6,0 0 10,-5-24-51,5 24-4,0 8-7,0 14 4,0 12 1,0 3 8,0 5 0,0 5-3,-7 0 4,-2-5-5,3-3 0,3-9 3,2-6-6,1-4 3,0-5-4,0-5-5,10-2 1,8-5 3,7-3 0,5 0 5,6 0 11,3-3-5,0-9-5,1 1-1,-7 4-36,-4-2-60,-6 4-41,-7-1-209</inkml:trace>
  <inkml:trace contextRef="#ctx0" brushRef="#br0" timeOffset="117033.7743">21090 2902 416,'0'0'83,"0"0"-6,0 0-44,0 0-4,0 0-29,0 0-16,-14 31 16,8-2 5,2 3-2,-1 3-3,4 1 5,-1 0-5,1 0 0,1 0 1,0-7-1,0 1 0,0-4 0,1-5-1,7-3 1,-1-3 0,5-3-12,5-5 12,5 0-8,9-7 10,5 0-2,6-4 19,3-7-16,-5-2-6,-6 6-20,-8 3-66,-7 2-31,-9-1-118</inkml:trace>
  <inkml:trace contextRef="#ctx0" brushRef="#br0" timeOffset="117769.636">21930 2887 236,'0'0'123,"0"0"-45,0 0-17,0 0-1,0 0-60,0 0-9,-5 31 7,-7-5 4,-3 3 19,0 4-2,-6 2-6,1 4 9,-3 5-15,4-2-7,-2-1 0,4-7 4,1-4-19,3-4-10,1-3-25,4-5-9,4-5-26,-2-5-7,-1-5-80</inkml:trace>
  <inkml:trace contextRef="#ctx0" brushRef="#br0" timeOffset="118129.6369">21625 2881 232,'0'0'115,"0"0"-53,0 0-43,0 0 20,0 0-36,0 0-3,2-7 0,8 20 0,2 7 5,2-1 25,0 3-30,-1-1 17,1 0-17,0-1 0,-1-2 13,1-2-13,0-1 0,1-4-17,2-1-69,-1-4-60</inkml:trace>
  <inkml:trace contextRef="#ctx0" brushRef="#br0" timeOffset="119099.8833">22914 2851 243,'0'0'82,"0"0"-17,0 0-20,0 0 25,0 0-30,0 0-23,-3-12-17,3 12-13,8-1 13,11 1-3,8 0 11,3 0-2,1 0-4,0 0-2,1 0 7,-1 0-7,-3 0-11,-2 4-99,-11 1-69</inkml:trace>
  <inkml:trace contextRef="#ctx0" brushRef="#br0" timeOffset="119427.8624">23010 2871 155,'0'0'97,"0"0"-91,0 0 12,0 0 31,0 0 20,-8 99-35,8-73 1,0-2-20,0 1-14,0 3 11,0-5-8,0 3 0,0 0-3,0-4 6,0-1-14,0 0 3,-3-2-33,-4-1-13,-3-3-60,3-3-71,-2-5 100</inkml:trace>
  <inkml:trace contextRef="#ctx0" brushRef="#br0" timeOffset="119666.1461">22881 3272 203,'0'0'161,"0"0"-138,0 0-7,0 0-16,0 0 4,0 0 11,99 0-5,-68 0-9,-1 2 0,0 3-1,-2-1 0,-4 2-75,-4-1-120</inkml:trace>
  <inkml:trace contextRef="#ctx0" brushRef="#br0" timeOffset="120261.1041">23604 2860 205,'0'0'131,"0"0"-86,0 0-6,0 0-6,0 0-33,0 0 0,-96-58 0,72 58 3,0 4-5,5 10 4,2 1-2,4 3 0,6 3-4,-1-1 1,7 1 3,1 0 0,0 1-9,4 3 3,14 0 6,8-1 0,3-1 7,3-2-7,-1-3 1,-1 1-1,-6 1 5,-4-1-5,-8-1-2,-4-1-7,-3-2-13,-5-2 16,0 1 6,0 1 0,-11-3-2,-14-1-4,-7-1-2,-5-1 8,1-1 0,2-2 14,5-3-12,7-3 5,0 1-7,5-1-85,3 0-21</inkml:trace>
  <inkml:trace contextRef="#ctx0" brushRef="#br0" timeOffset="120861.5901">23942 2876 180,'0'0'113,"0"0"-40,0 0-41,0 0-4,0 0-14,0 0-6,-91-4-6,70 27-2,1 4-3,0 5 3,5 1 0,6 0 23,2 0-21,5-3-2,2-1 0,2-4 0,16-2-2,7-4 0,5-5 2,6-5 4,3-3-4,0-4 0,0-2-3,-4 0 3,-5-6-6,-4-9 4,-7-2 2,-5-3 5,-6-2 2,-7-4 32,-1-4 22,0 0-37,-7 0-4,-11 1-6,1 2-13,-2-1 11,4 2-12,0 5 0,3 6-55,-2 6-81,1 8-62</inkml:trace>
  <inkml:trace contextRef="#ctx0" brushRef="#br0" timeOffset="121527.0909">24485 2806 337,'0'0'80,"0"0"-16,0 0-6,0 0-10,0 0-4,0 0-44,-16-4-2,4 28 2,-3 9 2,0 6 1,-1 0-3,-1 0 0,10-1 0,1-2 0,6 0 2,0-3-6,0-1 4,4-4 0,10-3 3,2-7-3,1-7 0,5 0 0,0-5-19,4-3 14,3-3-6,9 0 11,1-6-7,1-8-71,-1 1-49,-7 1-129</inkml:trace>
  <inkml:trace contextRef="#ctx0" brushRef="#br0" timeOffset="122145.9728">24990 2758 321,'0'0'192,"0"0"-164,0 0-21,0 0-7,0 0-30,0 0 30,-26 62 4,14-26 20,2 2 23,1-4-40,0-2-1,3-2-6,0-3 16,1 0-18,2-3 2,2-3 0,-1-4-9,2-7-37,0-4-6,0-6-11,0 0-59,0-6 33,11-11 32,0-2-30,2-4 35</inkml:trace>
  <inkml:trace contextRef="#ctx0" brushRef="#br0" timeOffset="122426.9549">24979 2907 53,'0'0'91,"0"0"2,15-93-43,-8 60 22,4 1-28,4-1-28,-3 7 26,-2 7-22,-1 3-5,-4 11 55,-4 0-55,1 5 21,-2 0-36,4 0-8,4 14-9,3 16-3,2 9 20,1 7 35,-3 1-22,-2 0 1,-2-5-11,4-6-2,-4-3 17,1-4-17,-1-3-1,0-4 2,-2-1 2,0-3-8,-4-3 4,1-3-64,-2-4-49,0-2-62</inkml:trace>
  <inkml:trace contextRef="#ctx0" brushRef="#br0" timeOffset="122634.1114">24995 2943 344,'0'0'129,"0"0"-75,0 0-45,0 0-9,0 0 0,0 0-8,60-27 8,-33 27-6,5 0-1,2 0-63,-6 0-39,-4 0-227</inkml:trace>
  <inkml:trace contextRef="#ctx0" brushRef="#br0" timeOffset="123428.1127">25397 2699 277,'0'0'133,"0"0"-104,0 0-28,0 0 0,0 0 16,94 6-13,-63-4 23,-3-1-27,2 2 11,0-1-8,-3 1-3,0 0 4,0 0-4,-5 0-32,-7 1-30,-2-4-93</inkml:trace>
  <inkml:trace contextRef="#ctx0" brushRef="#br0" timeOffset="123725.154">25575 2771 159,'0'0'34,"0"0"29,0 0-17,-20 100 5,17-71-3,3 1-8,-2-2-28,2-1 8,0 2-13,0-2-7,0 2 0,0-1-2,0-2-3,0-2 0,2-4-46,4-9 16,6-4-142,3-7 1</inkml:trace>
  <inkml:trace contextRef="#ctx0" brushRef="#br0" timeOffset="124056.8074">26020 2732 198,'0'0'160,"0"0"-75,0 0-48,0 0-37,0 0 7,0 0-1,-14 89 61,11-52-26,0-3-5,0-5-28,3-4-8,0-1 12,0-2-5,0-6-7,0-1 0,0-3-4,0-5-12,0 0-36,1-6-67,5-1 8,1 0-27</inkml:trace>
  <inkml:trace contextRef="#ctx0" brushRef="#br0" timeOffset="124315.8388">26062 2673 292,'0'0'105,"0"0"-8,0 0-50,0 0-43,0 0 18,0 0-20,43-50-2,-26 50 0,4 0 0,1 0-2,1 0 2,-2 3 0,-4 4-7,0 1-4,-4 1-58,-4 0-13,-6-2-118</inkml:trace>
  <inkml:trace contextRef="#ctx0" brushRef="#br0" timeOffset="124555.6331">25946 2868 261,'0'0'77,"0"0"-33,0 0-35,0 0-3,0 0 42,0 0-28,95 11 15,-60-9-33,-6 3-1,0 1 7,-8 0-8,-3 1-26,-6 3-25,-5-3-78,-7 1-83</inkml:trace>
  <inkml:trace contextRef="#ctx0" brushRef="#br0" timeOffset="124762.6644">25983 3104 94,'0'0'25,"0"0"48,0 0-2,82 9-29,-50-9 0,5 0 1,-1 0-35,1 0 8,-1-3-16,-2-1-30,-1-1-77</inkml:trace>
  <inkml:trace contextRef="#ctx0" brushRef="#br0" timeOffset="125146.1098">26620 2729 349,'0'0'25,"0"0"-18,0 0 12,11 78 17,-8-46-9,0 0 16,-2-1-36,1-3 8,-2-1-15,0-1 4,0 1 8,0-3-11,-3-2-1,-3-4-17,3-1-59,-3-7 2,6-4-182</inkml:trace>
  <inkml:trace contextRef="#ctx0" brushRef="#br0" timeOffset="125606.1381">26434 2678 363,'0'0'53,"0"0"6,0 0-35,0 0-22,0 0 4,0 0-1,54-80-8,-25 79 3,3 1 0,1 0-2,-4 8 2,0 6 0,-4 8 6,0 3 7,0 8-17,-2 2 4,-4 1 0,-3 1-2,-5 0 3,-5-4-1,-4-3 0,-2-1 0,0-3-3,0-3 1,-8-2 2,-9-4 5,-2-1-5,-4-3 0,-4-2 20,0 3-15,-1-5-10,-1 0 5,-2-1-32,-3-2 1,-2 1-2,-3-4-34,-4 2 4,1-2-85</inkml:trace>
  <inkml:trace contextRef="#ctx0" brushRef="#br0" timeOffset="127866.0562">26958 2514 220,'0'0'72,"0"0"-41,0 0-26,0 0 56,0 0 2,0 0-34,0-14-27,1 22-2,8 16 0,4 8-4,5 9 13,2 2-9,1 5 20,-4 2-8,-2 0 0,-2 2-10,-2 0-2,-3 0 13,-5 1-13,-3 1 0,0 0 0,-9-4 0,-8-5-7,-5-7-17,-10-8-32,-8-4-19,-3-7-121</inkml:trace>
  <inkml:trace contextRef="#ctx0" brushRef="#br0" timeOffset="133495.9163">28412 2651 161,'0'0'56,"0"0"-16,0 0-12,0 0 30,0 0-11,0 0-20,0 0 5,-10-21-28,8 21-8,-2 0-6,-4 0 10,-5 9 3,-5 9 2,-4 5 2,-2 5-6,-3 4 5,4 1-8,0 3 2,5-3-5,7 2 3,7-2 2,4-2 0,0 1-2,3 0 2,13-3-3,5-3 3,7-3 0,4-7 16,4-3-6,4-8-1,-2-5 4,3 0-3,-4-7-10,-4-9 0,-6-4 1,-9-4 21,-6-5 1,-5-2 3,-7-4-6,0-2-7,0-2-10,-3-3-3,-7 2 3,-1 1 4,-4 3-7,2 6 0,-5 1-5,4 5-3,1 6-8,4 5-31,2 5-37,-1 5 4,-1 3-166</inkml:trace>
  <inkml:trace contextRef="#ctx0" brushRef="#br0" timeOffset="133824.8966">28338 2858 176,'0'0'25,"0"0"-22,0 0 31,0 0 7,0 0 3,78 97-9,-56-69-11,0 2-8,3-2 13,-1 1-24,-3-3 2,1-1-7,-2-6 1,-5-4 11,1-1-8,-2-5-8,3 0-28,0-3-106</inkml:trace>
  <inkml:trace contextRef="#ctx0" brushRef="#br0" timeOffset="134463.8579">28894 2752 64,'0'0'106,"0"0"-81,0 0-2,0 0 8,0 0 13,-33 101 15,30-70-36,3 1-21,0-2 9,2-1-9,11-1-2,1 0 0,-1-3 0,3-1 0,-4-5 5,5-2-5,-2-6-1,3-4 1,4-7 14,-1 0 19,1 0-24,2-10 8,-2-8-4,-2-2-11,-1-6 21,-4-2-10,0-2 1,-4 0 2,-5-1-16,1 2 5,-6-2-5,-1 1-14,0 3-31,0 8-41,0 5-28</inkml:trace>
  <inkml:trace contextRef="#ctx0" brushRef="#br0" timeOffset="135544.709">29188 2854 53,'0'0'114,"0"0"-61,0 0 15,0 0-23,0 0-38,0 0-7,0 4-1,0 9 1,0 6 29,0 7-26,0 1 18,0 3-4,0 0-13,0-1 10,0-2-12,7-1 6,4-5-5,2 0 4,1-8-12,3-2 5,5-2 0,5-4 16,1-2-16,0-2 0,0-1-36,-2 0-72,-7 0-46</inkml:trace>
  <inkml:trace contextRef="#ctx0" brushRef="#br0" timeOffset="137519.9937">29594 2876 326,'0'0'80,"0"0"-31,0 0-46,0 0 5,0 0-8,-90-23 9,63 44-12,1 6 6,3 3-3,2 3 18,8-1-16,8-4 2,2 1-4,3-2 0,0-3-1,0-1 1,8-7 0,7-4 0,4-6 0,2-6 0,3 0-2,4-1-20,-1-16 11,-2-5-16,-2 0 17,-2-4 1,-4-2 2,-1 1 7,-6 2 0,-3 5 3,-4 5 37,-3 5 13,0 2 17,0 5-16,0 0-46,0 3-8,0 0-3,0 0-31,0 12 34,0 4 0,0 0 5,0 2-4,0-3-1,5-2 0,1 1 0,-2-5-20,5 0 18,-1-3-27,1 2-1,1-5 16,-1-2-23,-1-1 36,-1 0-4,-1 0 5,1 0 0,-1 0 3,0 0 8,-1 0 13,-2-3-20,-1 2 26,-2 1-12,0 0-5,0 0-2,0 0-11,0 0-10,0 4 5,0 10 0,0 2 5,0 1 0,0-5 5,0-3 3,0-4-3,0-1-1,0-3-4,0 1 9,0-2-9,0 1 0,0-1 1,0 0-1,0 2 0,0-2 2,0 0 1,0 0-3,0 0 0,0 0 0,0 0 1,3 0 21,1-6-18,5-8 14,1-1-10,-1 2-2,1 0-6,-5 6 0,0 3 0,-2 0 0,-2 3 0,1-1 0,-1 2-4,-1 0 8,0 0-8,0 0 2,0 0-10,0 0 9,0 0-13,0 0 3,0 0 3,0 0-8,0 0 18,2 2 0,2 1 0,-4-1 0,1 1 0,-1-2 0,2 1 0,-1-1-1,1-1-10,-1 2-23,1-1 23,1 0 11,0-1 0,3 0 0,2 0-8,2 0 18,0 0-14,3 0 4,0-5 0,-1-5 9,1-3-9,0 4 3,-1-3 1,0-1-1,0 0-3,1-2 0,1 2 3,1 1-3,-6 4 0,0 5 1,-4 0-7,-1 3-4,-1 0 7,-2 0 2,1 0-16,1 12 16,-2 8-6,1 2 7,-2 4 2,0 1 7,0-2-9,-3 0 0,-2-4 3,1-5 1,-2 1-3,0-6-1,3-1 5,0-2-2,3-5-3,0 1 0,0-4 1,0 0 2,0 0 0,0 0 9,0-15 2,9-5-14,6-4 0,0-3 0,-1-2 0,3 1 2,2-2-2,2 6-3,-1 6-7,-2 4-19,-3 5 29,-2 5 0,-3 1-6,-2 3-1,1 0 7,0 6-2,-2 13-4,-1 2-2,0 6 5,-3 1-7,-2-3 10,2-3 4,1-3-3,-3-6-1,2-4 2,3-2 1,0-3-5,4 0 2,-1-4 0,2 0 3,4 0 0,-2 0 0,4-4-6,-4-10-6,-1-2 8,0-4-3,-1-4 4,0-3-2,0-5 8,-4-1 0,0-1 26,-1-2-20,1-2 18,-1-3-25,1 2 1,0 0 9,-1 5-9,0 6 13,-4 4 18,-2 7-14,0 7-3,0 1 6,0 7-12,0 2 10,0 0-24,0 0 0,0 0 0,0 13-18,-8 15 4,-3 13 13,3 7 2,5 3 3,3 0-2,0-2-2,0-4 1,0-5-1,2-2 0,7-6 0,2-8-14,0-6 14,4-6-36,7-7-16,-1-4-44,1-1-75</inkml:trace>
  <inkml:trace contextRef="#ctx0" brushRef="#br0" timeOffset="137893.0173">30199 2848 256,'0'0'12,"0"0"5,0 0 50,0 0-15,0 0-9,0 0-8,109-9 12,-76 14 1,3-1-37,0-2-3,-8 1-8,6-3 4,-2 0-9,-1 0 0,-1 0-53,-4 0-19,-6 0-18,-8 0-77</inkml:trace>
  <inkml:trace contextRef="#ctx0" brushRef="#br0" timeOffset="140134.8615">30747 2830 78,'0'0'144,"0"0"-135,0 0-1,0 0 4,0 0-2,0 0 27,2-2-20,-2 2-15,0 0 9,4 0 1,0 0-7,-1 0 37,-1 2-39,-1 5 30,2-2-27,0 3-2,0 4 28,-1 3-24,-2 3-8,0 3 7,0-1 8,0 1-15,0 0 0,2-3 1,1 4 8,2-4-7,1-1-2,0-3 0,2-4 4,-2-2-4,2-4 1,2-1 0,3-1 15,6-2-9,1 0-7,4 0 0,0-3-7,-1-8 2,-3-2-3,-4-5 8,-3-2 10,-2-4-2,-3-2-8,-4 1 0,-2-1-3,-2 2-6,0 6 9,0 6 0,0 3 31,0 4-23,0 4 19,0 1-4,0 0-19,0 0-8,0 1-7,0 16 11,-2 4-13,1 3 16,1-2-3,0-2 0,0 1-2,0-4 2,0-2 0,4 0 0,6-2 2,6-1-2,4-2 0,4-4-1,4-6 7,1 0-12,2 0-9,-1-3 0,-3-10 5,-2-2 1,-4 1 9,-2-6 0,-2 0 2,-2 2 2,-2 0-4,1 5 20,1 0 15,-3 5-33,-1 2 5,-2 4-7,1 0-1,-2 2-7,0 0 8,1 7-1,-2 8-5,-1 1-12,-2 3 17,-2 1 1,-2 0 0,0-1-6,0 1 6,0-2 0,0-4 3,0-1-2,-3-6-1,0 0 0,-1-4 1,2-2-5,2-1 4,0 0 0,0 0 5,0 0 3,0 0-9,0 2 1,0-2 0,0 0 15,0 0-13,0-2 3,0-2 5,0 0-1,2 3-9,-2 1 4,0-2-1,1 0 12,3-1-15,-2 0 0,3 0 1,1-1 1,-3 3-4,0-1 2,-2 2 0,-1 0 2,0 0-1,2 0-1,-2 0 6,0-1-3,0-2-3,1 0 0,4-5 4,2 2-7,0-2 3,4-3 0,1-3-3,-2-2-4,4 0 6,1-6-4,-2 4-6,3 0 4,0 3 7,1 4-10,1 3 8,-3 2-35,-1 4 27,-4 2-5,-4 0 0,-2 0 5,1 13 4,1 5 6,-2 7-11,-1 0 11,-3 2 0,2-1 0,-2-2 10,0-1-8,0-4 1,0-2-3,0-1 1,0-4-1,0-2-1,0-3-3,0-6 8,0 1 0,0-2-4,0 0 0,0 0 11,0 0-6,0 0 4,0 0 17,0 0 11,0 0 17,0 0-27,0 0-15,0-5-12,0-2-3,1-1 1,4 2-20,-4-1-2,2 2 24,-1 1-5,-2-2 5,0 1 3,3 0-2,-2-2-2,2-2-4,4 0 2,1-3-4,1-1 7,7-2-3,-1-5-1,2 2-24,-4 1 1,5 3-1,-4 6 13,-1 2 14,-1 1 1,-3 2 0,3 1-7,-2 2 7,1 0-9,-3 0 8,0 0 1,-2 0-4,2 10-1,-1 1 3,2 5-9,-2 0 7,1 3 4,-1 0 1,-2 1 0,-1-2 20,2 1-16,5-7-5,-3 0 11,-1 0-4,0-3-7,-2 2 0,6-5 1,3-2 13,7-4-14,2 0-53,-3 0-14,-1-10-210</inkml:trace>
  <inkml:trace contextRef="#ctx0" brushRef="#br0" timeOffset="142190.1277">2569 5467 79,'0'0'134,"0"0"-81,0 0 28,0 0-22,0 0 30,0 0-16,0 0-44,4-48 18,-8 42-41,-1 0 18,-2-1-10,-2-1-13,-3 2 4,-3 0-5,-3 1-14,-3 4 14,0 1-18,-4 0 16,0 0 0,2 6-18,1 6 20,1 2-6,4 4 15,4 1-18,4 5 9,3 3 0,6 4-7,0-1 3,0 0-1,15 0 4,6-2 1,4 0 6,5-3-6,3 1 0,3-6-3,0 3 3,-2 2-1,0 0-12,-5 0 13,-7 1-8,-1-2 13,-9-3-5,-3-1 0,-6-2-7,-3 0 5,0-3 2,0 2 0,-6-3-12,-9-1 15,-9-1-12,-1-3 9,-7-3 0,-2-3-2,1-3-2,-1 0 4,1 0-3,0 0-1,11-3-18,1-5-14,6 1-34,10-1-37,5-2-219</inkml:trace>
  <inkml:trace contextRef="#ctx0" brushRef="#br0" timeOffset="143484.5905">2761 5779 80,'0'0'225,"0"0"-177,0 0-17,0 0-11,0 0-20,0 0-13,0 14 11,0 4 2,0 0 0,6 0 12,3 1-10,4-2-2,1-1 0,5-4 7,-2-3-7,-1-4 5,2-2-4,0-3 6,6 0-1,0-8-5,0-8-1,1-2 10,-4-3-9,-5 0-1,-4-1 0,-9 3 15,-3 2-11,0 3 5,0 3 11,0 3-13,-3 6 17,3 2 0,0 0-3,0 0-21,-4 4-10,-2 18 0,6 10 10,0 7 0,0 5 6,0 2-5,0 1-1,0 3 4,0-2 1,3-2-5,-3 0 0,0-4 1,-3-1 2,-15-2-1,-6-6-1,2-5-1,-2-7-28,7-7-16,1-10 35,1-4-6,7 0 15,-3-8 0,5-10-6,6-3 2,0-5-13,0-1 17,9-2-2,4-2 6,5-1-9,3-3 5,1 2 0,9 0 4,1 0-4,4 3 0,1-2-1,-1 5 1,4 5-6,-9 2 6,-8 5 0,-1 0-2,-9 1-2,-2 1 4,-5-2 0,0 1 1,3-4 0,-6-3-1,0 0 0,-3-1 6,0 2-6,0 3 0,0 8 8,0 3-4,0 2 13,0 2-9,0 1 9,0 1-16,0 0-1,4 7-8,10 13-2,11 4 10,5 3 5,0-2 6,-2 1 2,-4-2 5,-9-1-14,-5-1-7,-5-1 3,-5 3 0,0 4 0,-24-1 8,-3 2-16,-6-4-3,-1-6-91,6-6-22</inkml:trace>
  <inkml:trace contextRef="#ctx0" brushRef="#br0" timeOffset="149075.0918">3455 6040 105,'0'0'95,"0"0"-27,0 0 10,0 0-40,0 0 0,0 0-8,0 0-16,-12 0 28,12 0-24,0 0-9,0 0-5,0 0-3,0 0-2,0 0 0,0 0 1,0 1-7,0-1 7,0 0 0,0 0-7,0 0-4,0 0 7,6 1-26,3-1 6,7 0 22,-2 0-3,2 0 5,2-7-2,0-5-11,0-2-17,-2-1 17,2-3 12,0 2-7,-2-4 5,-5 0 3,4-1-2,-8 2 14,-1-3-12,-3 0 8,-1-2-1,-2-5 27,0-2-30,1-5-2,-1-2 2,0-1 4,0-2-8,0 4 24,0 2-22,0 3 15,-1 4-12,-2 1 10,-2 1 7,1 4-11,1 2 1,0 3 1,1 4-10,-2 1 19,3 4-16,-1 2-6,2 5 16,0 1-15,0 0 11,0 0-12,-3 0 0,3 0-9,0 0 9,0 0-9,0 7 6,0 10-15,0 5 18,0 9 0,0-1 4,0 4-2,0 2-2,3 2 0,6 2 4,0 4-3,1 2-1,2-2 0,2-1 3,-2-7-4,1-6 1,-1-5 0,1-4-2,1-2 1,-1-7 1,-1-4 0,6 1-6,-3-8-1,7-1 7,-2 0 0,2 0-6,-1-8-13,-1-4 12,-1-3 6,-3-1-11,1-3 9,-3-3 3,-3-2 0,-2-2 6,-6-1-6,-3 0 0,0 1-1,0 4-10,-9 4 2,-3 4 9,2 7-4,-1 4-2,2 1-6,-3 2 8,2 0-6,-2 17-18,0 8 28,9 7-8,-3-3 8,6-2-3,0-4-1,0-4-2,12-1 6,0-3-4,-2-2 2,1-2 3,2-3-1,2-4 0,-2-2-11,4-2 2,2 0 7,1-5 2,2-5 5,-6 2-5,-5 1 2,0-1-4,-1-2 10,-1-1-6,0-1 13,1 0-11,1 2 21,-2 0-11,-1 6-7,-2 1 0,-1 3-7,4 0-6,4 0 0,-2 10 11,-2 2-6,1 4 2,-4-3 0,0 5 1,0-2 1,-1 1-3,2-2 0,-6 2 1,1-1 5,-1-2-6,-1-5 2,0-5 2,0-4-1,0 0-3,0 0 7,0 0-3,0 0 36,5-12-24,1-9-16,5-4-3,3-2-9,-3-2 0,5 5 2,-4 6 1,3 1 9,-6 5 0,3-3-14,1 6 5,-2 3-9,-2 3 17,1 3-11,2 3 5,-1 12 5,-3 3 2,-3 2 0,1-2-1,0-2 5,-1-1-8,0-4 4,-3-1 0,-2 0-2,0-4 4,0-2-1,0-3 3,0-1 8,0 0-5,0 0 20,0 0 10,0-10 10,0-6-47,0-10-11,0-1 8,9-1-30,0-3 18,4 7 15,-1 0-17,-3 9 8,1 4 3,-5 8 6,4 3-5,4 0-9,-2 18 13,-1 8-2,5 4 6,-4 2 9,1-1 2,1 1 9,1-5 10,2-4-32,-1-2 14,4-8-15,0-1 0,-2-6 6,1-4-6,-2-2-1,2 0-49,0-14-65,-3-7-133</inkml:trace>
  <inkml:trace contextRef="#ctx0" brushRef="#br0" timeOffset="149750.2355">3446 5622 185,'0'0'79,"0"0"-51,0 0 5,0 0-16,0 0 45,0 0-29,6-28-25,15 28-5,4-2 2,8 2 9,9-5-9,7 3-4,8-6 12,3 0-13,1 3 0,-3-1-1,-6 3-32,-7 3-3,-11 0-63,-19 0-50</inkml:trace>
  <inkml:trace contextRef="#ctx0" brushRef="#br0" timeOffset="152244.1245">6202 5654 32,'0'0'53,"0"0"-19,0 0 14,0 0 13,0 0-38,0 0 2,35 5 16,-24-16-16,-1-1-9,2-2 0,3-1-11,1-1-10,-2-1-7,2 2 10,-5 2 2,-4 4 4,-2 4-2,-5 0-2,0 4-1,0 0 1,0-1 10,0 2-2,0 0-2,0 0-6,0 6-5,-2 11-2,-4 2 11,2 3-7,2 4 3,2-1 0,0-3 11,0 0-11,0-1 2,5-5-5,4-3 6,6-5-5,0-6 2,1-2 0,2 0 1,3-2-1,-2-15-16,-1-3-3,3-5-34,-6-2 21,3 1 12,-9 1 2,1 2 18,-1 8 17,-6 4 10,-3 7 67,0 3-12,0 1-9,2 0-50,2 0-23,6 1-9,1 11 2,4 2 7,3 0 4,-6 2-2,1-1-4,-4 2-2,-3-1 4,-3 4-4,-3 2 4,0 2-2,-7 0 0,-14-3-75,3-4-34,-3-11-57</inkml:trace>
  <inkml:trace contextRef="#ctx0" brushRef="#br0" timeOffset="152474.1085">6445 5380 319,'0'0'58,"0"0"-54,0 0-4,0 0-16,0 0-23,0 0-6,-8 5-91</inkml:trace>
  <inkml:trace contextRef="#ctx0" brushRef="#br0" timeOffset="154137.1369">8341 5400 78,'0'0'77,"0"0"-10,0 0-13,0 0-30,0 0-23,0 0 0,-51-23 5,41 23-1,-3 0-5,2 0 0,2 9 5,-1-2-5,1 3 0,1-3 0,2 2-4,0 0 5,2 0-1,4 0 0,0 0-4,0-1 4,0-1-19,12 3 19,-2-2 4,3 2 0,-2 0-4,3-3 0,2 3 2,-3 0-3,2-1 1,-1-2 0,-1 0 1,-1 0 2,-3-3-3,1 1 0,-1-3-17,0-2 15,5 0 1,-2 0 1,0-11 19,1-3-18,-2 0 27,0-1 16,-2-3-32,-1-1 1,-2 4-5,-3 2-8,1 1 32,-4 4-24,0 5 0,0 1 13,0 2-20,0 0-2,0 7 1,0 14 0,6 7-3,-1 7 6,1 4-3,-3 6 0,0 2 2,-3 2-2,0 1 14,0-3-11,-12-3 15,-6-2-7,4-6-9,-3-3-2,0-6 2,2-6-4,0-6 2,2-4 0,1-8-13,1-3 15,1 0-2,1-10 0,6-12-7,3-4 3,0 0 8,0-3 4,8 0 29,6-3-34,4 1 3,9-2-6,3 0 5,9-2-8,1 4 3,-1 0-7,-2 9-11,-1 4-43,-6 6-35,-8 1-59</inkml:trace>
  <inkml:trace contextRef="#ctx0" brushRef="#br0" timeOffset="154662.1412">8320 5378 13,'0'0'103,"0"0"-74,0 0 1,0 0 28,0 0 46,0 0-59,15-13-42,-3 13-1,6 2 1,0 5-3,3 4 0,-5-3 2,-1 3-2,-3-2 0,0 0-67,-8 0-80</inkml:trace>
  <inkml:trace contextRef="#ctx0" brushRef="#br0" timeOffset="157005.1415">8739 5443 86,'0'0'78,"0"0"-25,0 0-31,0 0 5,0 0 8,0 0-32,-50 0 16,47 0 10,0 0-22,-2 8 15,-1 1-9,-1 1-10,2 4 3,-1 1-2,3 0-4,2 0 0,1 2 0,0-1 7,0 2 3,3 3 7,6-1 8,1-3-18,7-1 0,-1-7-7,2-1 7,1-7-7,-2-1 6,5 0-3,-1 0 10,-4-12-9,0-2-4,-3-5 9,-1 1-7,-2-4-1,-5-1 10,-3 3-9,-3 1-4,0 2-2,-9 2-2,-8 0 1,2 3-18,0 1 23,1 2-17,0 6 1,4-1 12,4 0-4,1 4 7,5-1 1,0 1-6,0-2 0,0 1 2,0-3-16,5-1 2,6-1 14,3-1 4,4-1 0,-2 2 2,2 2 4,-1 1-5,-1 3 4,1 0 2,-1 0-3,-1 3 1,0 9-5,-3 6 2,-1 1 0,-3 3 0,-2 0 4,3 0-2,0-1-1,0-1-3,0-2 0,0-4 3,4-4 10,-4-1-11,3-3 3,-3-3 2,5-3-5,0 0-2,1 0 0,3-9 5,3-6 2,-3-1-7,1-3 1,-5-2-1,-1 0-7,-7 0-9,-3-1-8,-3 1 19,0 3 2,-1 1 0,-11 5 3,3 2 11,-2 2-6,2 3 4,-1 0-9,4 3 1,3 1-1,3 1 16,0 0-8,0 0-8,0 0-12,0 0-3,6 6 15,3 6 0,4-2 7,-1 1-7,6 0 5,-1-1-5,2-2 15,6-1-28,5-3 13,1-1 0,4-3 9,-1 0-7,-4 0 1,3 0-2,-8 0 8,2 0-18,-7 0 7,-1 0 2,-7-4 13,0-4 7,-6-2 21,-2-2 11,-2-4-49,-2 2 3,0-1-6,0-1 0,-5 3-7,-4 4 1,-4 3-9,2 4 10,-6 2-21,0 0 21,-2 2-4,2 8 6,4 6-8,2 0 11,5 2 0,-1 2-4,6-1 1,1 1 3,0-2 11,0 0-2,8 0 26,4 0-19,3-2 2,2-3-8,0-3-3,3-5-5,5-4-1,4-1 0,-1 0 25,5 0-18,-3-12-4,-2-5-4,0-2 16,-4-2-22,-6-3 7,-3 0-1,-9 0 22,-3-2-22,-3 1 4,0-1-9,-6 3 4,-6 5-2,2 3 1,2 5 4,4 5 0,-1 2-1,5 2 3,0 1-4,0 0-4,0-2 3,0-1-12,6 1-6,9 0 19,6-1 2,3 0 3,-3 3-4,1 0-1,-1 0-1,-3 0-2,1 11 2,-5 4 1,-2 4 0,-5 3 0,-2 2 2,-4 4 3,-1-2-3,0 0-2,3-5 1,4-1 0,1-2 2,4-5 1,-2 1 8,1-2-5,2-3-10,2-1 3,2-2 0,5-5 8,0-1-8,2 0-34,-1 0-83,-7-15-301</inkml:trace>
  <inkml:trace contextRef="#ctx0" brushRef="#br0" timeOffset="158241.1433">10158 5357 230,'0'0'62,"0"0"18,0 0-32,0 0-9,0 0 24,0 0-59,36-54 19,-27 51-23,1 1 10,1 2-16,1 0 6,1 0 0,1 11-8,-1 4 11,-4 3-3,2 0 0,-1 0 6,-4 0-8,-2 0 2,-2 0 0,-2-1-4,0 1-6,0-1 1,-2-3 7,-4-6-10,3 0 10,2-5 2,1-1 0,0-2 7,0 0 1,0 0-5,0-8 1,0-5 1,0-7-10,0-5 4,7 2 1,2-1 11,3 1-5,-4 5-6,-2 4 8,0 4 6,0 2-15,4 4 1,-4 3 0,3 1-6,4 0 5,2 8 1,2 9-7,1 2 11,-2 1-13,-1 0 14,0-2-5,-3-2 5,-3 0 0,3-2-5,-3-2 0,0-1 5,4-2-16,2-3 11,6-3-64,0-1-56,-5-2-190</inkml:trace>
  <inkml:trace contextRef="#ctx0" brushRef="#br0" timeOffset="174537.1562">10779 5371 98,'0'0'50,"0"0"-5,0 0-35,0 0-7,0 0 20,0 0 3,50 0 20,-34 0-29,0-1 12,2-4 2,3-1-26,-5 1 16,4 0-10,-3-2-5,-3 3 1,1-1-3,-3 0-3,-2 1 3,2 0 1,-6 1-5,2-2 0,-2 2 4,-5-3 5,1 1 21,-2 0 29,0-1-23,0-2-29,0 2-2,-6 0-5,-5 1 3,-5 2-10,1 3 7,-5 0 0,2 0 0,-1 0-5,1 0 4,3 3 1,-1 5-10,4 2 10,1 6 0,3 0 0,2 2 0,3-1-14,1-2 12,2-2 2,0 1-1,0 0-7,0-3 8,0 2 0,6-5-3,3 3 3,1-2 0,1-2 0,1-2-2,-2 0-9,2-2 11,0-2-23,0 1 14,1-2-23,1 0-21,-2 0-44,3 0-83</inkml:trace>
  <inkml:trace contextRef="#ctx0" brushRef="#br0" timeOffset="175612.1494">11416 5287 120,'0'0'141,"0"0"-75,0 0 3,0 0 14,0 0-54,0 0 16,-64-10-26,50 10-12,-2 0-7,-5 2 2,2 9-2,-1 4 4,1-2-2,4 5-4,0 2 2,4 1-2,3 2-7,3-1 12,4-4-3,1-1 0,0-4-5,4 0 5,8-3-13,3-2-19,1-7 11,-1-1 11,3 0 10,-1 0 9,-1-11-3,2-4 5,-3-1-9,1-5 6,-5 0 9,-2-2-12,-2 0 7,-1 0 19,0-3-28,-6-1 21,3-3-7,-3 1-16,0-3 30,0 2-20,0 2-5,0 1 22,-5 3-27,-3 3 17,2 3-9,0 4-3,1 5 5,2 3-11,3 4 0,0 2 0,0 0-6,0 0 3,0 2-4,0 14-10,0 10 11,8 7 7,2 5-1,0 4 5,1 2-2,2-2-3,-2-3 0,2-5-1,5-4-10,0-6-21,2-6-13,-1-4-23,-1-5-40,4-3-14,0-6-121</inkml:trace>
  <inkml:trace contextRef="#ctx0" brushRef="#br0" timeOffset="177262.5773">12487 5267 343,'0'0'98,"0"0"-98,0 0-2,0 0-1,0 0 6,0 0 20,4 2 16,4-2-33,1 0 3,6 0-1,1 0-4,4-5 14,-1-5-13,2-4-2,0-3 10,-5-1-5,1-6-7,-5-1-1,-1-6-2,-3 0 2,0-1 0,-4-1 2,-2 3-8,-2 0 12,0 2-6,0 0 0,-3 4 6,-5 2-5,2 5 12,0 3-5,2 6 12,1 3-17,1 4-3,2 1 0,0 0 2,0 0-9,0 0 7,-1 10-11,1 16 4,0 7 4,0 6 2,0 4 1,0 4 0,1 1 0,8 1 1,-2-3-1,4-5 0,2-5 0,-2-6-1,1-3 1,3-4 0,-5-4 0,5-2 1,-3-3-1,2-6 0,2-1-2,-4-6-3,6-1 4,-3 0 1,-2-8 10,1-6-4,-4-1-4,-3-4 16,-4-2-16,-3-1-2,0-1 0,0-1-3,-4 3-1,-9 1-7,-1 4 11,3 4 0,0 4 3,5 4-3,3 2 0,1 1-2,2-1 2,0 2 1,0 0 1,0 0-4,0 0-19,0 0 6,11-1-2,6-4 17,3 0 7,1 0-7,-2 0 1,-5 4-3,-1 1 6,-7 0-9,3 3 1,-3 13-4,-3 6 8,-1 1 0,-2 1 3,0 0-2,4-4 1,0-4-2,4 0 0,-1-7-3,7-2 3,-1-4 0,6-3 0,1 0 24,2 0-13,4-13-9,-6-4 0,-1 1-2,-5-2 14,-5 3-14,-1 1 0,-5 2 5,0 4 1,-3 4-6,0 2 24,0 2 3,0 0-14,0 0-13,0 19-2,0 4-12,0 5 21,0 4-7,0 3 0,0 4 0,0 2 0,-8-1 2,-2 1-2,-8 3 2,-2 0 2,-3-4-7,-1-2 3,3-11 0,3-4 5,2-10-4,4-5 8,4-5-3,4-3 6,1 0-5,3-11-7,0-14 1,18-6-7,10-3 6,9-2 0,11 0-3,3-2 10,-2 3-17,5 0 0,-8 4-32,-7 4-25,-1 2-90,-13 4-198</inkml:trace>
  <inkml:trace contextRef="#ctx0" brushRef="#br0" timeOffset="179976.0759">15516 4849 214,'0'0'21,"0"0"12,0 0 1,0 0 32,0 0 5,0 0-34,0 0 0,-13-70 13,3 64-33,-3-1 6,-5 2-23,-1 2 1,-2 0-2,0 2 1,0 1 0,3 0-3,0 0 0,2 0-1,-1 11 1,2 3 3,-1 7 0,4 5-1,2 4 1,5 0-4,5-1-5,0 0 3,2-3 6,14 0 0,5-2-7,1-1 9,4-2-2,2-2 0,3 1 3,-1-1-8,0 0 5,0 0-7,-3-1-4,-5 2 14,-5-2-3,-5 0 0,-7-1-9,-3-2 6,-2-4 3,0 2 0,-13-5-7,-6 1 14,-4-2-7,-3-3 0,0-2 8,-1-2-8,3 0 0,-2 0 1,4-2-7,3-5-25,2 1-30,6-1-35,1 3-49</inkml:trace>
  <inkml:trace contextRef="#ctx0" brushRef="#br0" timeOffset="180464.1672">16152 4832 266,'0'0'47,"0"0"12,0 0 1,0 0-40,-83-45 44,67 45-45,-2 0-9,-3 0 11,-4 17-17,-4 8-4,1 8 0,4 7 4,2 2-10,2 0 6,7 0 0,4-3 11,5-4-2,4-5-9,0-3 0,3-6 4,10-2-16,4-3 12,5-4-10,6-5-2,3-3 14,5-4-4,3 0-31,3 0-105,-5-2-50</inkml:trace>
  <inkml:trace contextRef="#ctx0" brushRef="#br0" timeOffset="180830.1939">16226 4760 317,'0'0'139,"0"0"-102,0 0-37,0 0-8,0 0 6,0 0 0,15 73 2,-5-35 21,1 1-20,-4 0 15,-2-1-16,-1-3 9,-3-2-11,-1-3 3,0-4-1,0-2 9,0-6-9,0-3-7,2-6-29,-1-3-79,2-6-70</inkml:trace>
  <inkml:trace contextRef="#ctx0" brushRef="#br0" timeOffset="181280.8362">16329 4993 372,'0'0'146,"0"0"-125,0 0 8,0 0-29,0 0 0,0 0-3,46-31 11,-19 28-8,0 1 0,0 1 4,0 1-8,-2-2 4,-3-1-33,-4 0 9,-1-3-20,-7 0 0,-2-4 33,-4-4-31,-4-4 42,0-3 0,0-2 0,0 2 38,-7 2-17,2 2 24,1 5 11,1 4-26,0 4 28,-1 3-23,3 1 14,1 0-23,0 0-26,0 10-11,0 17-7,0 8 18,0 2-1,3 1 1,0-4 0,0 1 3,-3-3-3,0-1 0,0-2-2,0-2 9,0-1-19,-1-5 12,-4-2-53,3-2-7,2-8-61,0-5-56</inkml:trace>
  <inkml:trace contextRef="#ctx0" brushRef="#br0" timeOffset="181826.1578">16787 4766 314,'0'0'96,"0"0"-18,0 0-64,0 0-7,0 0-9,0 0 9,1 108 10,2-66 3,1-4-18,-3-1 33,1-3-22,-2-4 6,0-2-15,0 0 2,0-4-6,0-3 0,0-4 4,0-4-6,1-4 2,2-6-10,1-2-51,4-1-84,-1-5-21</inkml:trace>
  <inkml:trace contextRef="#ctx0" brushRef="#br0" timeOffset="182325.7085">16784 4769 281,'0'0'27,"0"0"20,0-86-18,9 62-6,6 4 31,-2 7-48,2 3 14,0 5-20,6 5 8,3 0-8,1 13 0,4 10 1,-4 3-3,-6 3 1,-5 3 1,-6 3-5,-8-4 6,0 1-3,-11-5 4,-11-6 8,-4-1-9,-4-5 8,2-4-9,2-6 0,7-3 2,7-2-5,4 0 6,4 0-3,4 0 17,0 0 8,0 0 19,0 0-44,7 3-22,16 9 22,10 5 0,1-1 4,2 2 6,-3-1 1,-2 1-17,-3 0 6,-4 0 0,-3 0 2,0 0-2,-6-2 0,-2 1 4,-4-3-4,-1-3-31,-1 2-18,-2-7-83,-4-3-90</inkml:trace>
  <inkml:trace contextRef="#ctx0" brushRef="#br0" timeOffset="183147.1495">17552 4674 182,'0'0'81,"0"0"14,0 0-27,0 0-32,0 0 9,0 0-37,-64-4 15,40 25 4,-1 7-26,0 8 20,2 6-11,4 4 7,4-4-3,4 0-14,7-4 0,4-5 0,0-2 6,11-2-5,9-2-1,7-3 15,0-4 14,3-6-24,-2-6 0,5-5-4,3-3-1,3 0 19,4-7-16,-3-10-3,-1-2 9,-3-6-4,-6-1-5,-7-5 0,-5 0 0,-7-2 10,-10-2-8,-1-1 2,0-2-4,-10-1 4,-11 0-4,-6 1 0,-1 4 1,-5 5-1,2 4 0,1 10-10,2 7-6,1 8-66,4 0-81,2 10-195</inkml:trace>
  <inkml:trace contextRef="#ctx0" brushRef="#br0" timeOffset="183679.0914">17538 4486 268,'0'0'245,"0"0"-156,0 0-40,0 0-11,0 0 10,0 0-44,0-14 2,0 14-6,0 0-32,2 0-30,3 0-98,-1 4-20,4 0-32</inkml:trace>
  <inkml:trace contextRef="#ctx0" brushRef="#br0" timeOffset="183890.0775">17855 4498 238,'0'0'222,"0"0"-131,0 0-33,0 0-33,0 0-23,0 0-4,0-16-8,0 16-118,0 0-177</inkml:trace>
  <inkml:trace contextRef="#ctx0" brushRef="#br0" timeOffset="184897.1711">18264 4644 299,'0'0'82,"0"0"-30,0 0 10,0 0-62,0 0-27,0 0 26,0 42 1,0-13 3,-2 4 21,-2 1-12,-2 2 8,-1 2-20,-1-5 0,2-1 14,0-4-3,-3-2-11,6-3 0,2-3-43,1-6-55,0-5-39,0-6-125</inkml:trace>
  <inkml:trace contextRef="#ctx0" brushRef="#br0" timeOffset="185309.1605">18054 4584 308,'0'0'36,"0"0"27,0 0-18,0 0-9,0 0 25,0 0-29,50-76-32,-17 84-2,4 19-2,11 8 1,-3 5 3,2-1 2,-2 1 0,-2-3 2,-4-2-3,-7-2-1,-7-3 0,-13 0-5,-9-3-1,-3 0 2,-7-4 4,-17-2 0,-6-3 6,-4-3-4,-4-1 7,-1-2-7,-2-2 3,5-3-5,2-3-24,5-3-4,5 1-65,6-2-63,4 0-113</inkml:trace>
  <inkml:trace contextRef="#ctx0" brushRef="#br0" timeOffset="185763.5744">18681 4605 213,'0'0'43,"0"0"-37,0 0 18,0 0 8,0 0-4,0 0 21,36-18-34,-20 18-4,7 0 4,6 0-11,5 0-1,2 0-3,0 0-6,-6 0-8,-5 0-85,-7 0-30</inkml:trace>
  <inkml:trace contextRef="#ctx0" brushRef="#br0" timeOffset="186027.5917">18883 4605 122,'0'0'86,"0"0"-12,0 0-12,-33 87 8,29-54-30,1 0-19,1 1 15,2-3-29,0-1-4,0-1 10,0-2-8,0 0-4,0-3-1,-1 0 2,-4-1 0,-5-5-2,-1-2-38,-2-4-34,0-3-86,-1-3-118</inkml:trace>
  <inkml:trace contextRef="#ctx0" brushRef="#br0" timeOffset="186219.1661">18733 5071 245,'0'0'210,"0"0"-102,0 0-8,0 0-38,0 0-23,0 0-38,11-1 1,13-2-2,8-2 0,5 4 12,-1-2-27,-5 3 1,-4 0-28,-5 0 3,-1 0-49,-2 0 6,0 0-49,-3 0-45</inkml:trace>
  <inkml:trace contextRef="#ctx0" brushRef="#br0" timeOffset="186895.1618">19155 4579 266,'0'0'173,"0"0"-106,0 0-38,0 0-29,0 0-4,0 0-16,10 56 20,-3-18 4,-4 2 10,-3 4 11,0-4 3,0 1-17,0-6 3,0-5-14,0-3 4,0-1-1,0-4-2,0-4-1,0-3 5,0-4-5,-1-7-25,1-2-28,0-2-37,0 0 9,0-19-223</inkml:trace>
  <inkml:trace contextRef="#ctx0" brushRef="#br0" timeOffset="187317.6955">19177 4706 197,'0'0'71,"0"0"36,0 0-55,0-83-9,0 73 8,1 2 4,-1 6-20,2 2-30,2 0-5,4 13-8,8 13-8,4 10 16,2 6 1,2-1 5,3 2-5,-1-4 8,2-6-14,6-2 5,-7-7 0,1-3 12,-4-7-12,-3-7 0,-5-2 0,1-5 12,-2 0-12,-2-1 1,-1-14-1,0-3 21,-5-5-11,-2-3 22,-4-2-13,-1-4-15,0-4 5,0 0-8,-1-2 6,-5 1 23,-4-1-29,4 2-1,1 6 0,2 7 0,0 8-1,3 11-23,0 4-27,0 0-21,-2 0-161,-1 2-149</inkml:trace>
  <inkml:trace contextRef="#ctx0" brushRef="#br0" timeOffset="188398.2787">20144 4581 113,'0'0'98,"0"0"-11,0 0-23,0 0 20,0 0-31,0 0-4,-48-59-46,29 59 1,-2 0-8,0 0 6,-5 6-2,0 8 0,-3 2-2,1 7 2,0 5 0,-2 2 2,2 4-2,2 0 0,5 1 0,6-2-2,8-1-4,7-3-3,0-1 8,0-4 1,9 1 25,7-4-24,4-3 8,2-4 3,3-7-9,4-2 23,-3-5-23,3 0-2,-5 0 4,-3-13-5,-8-1-3,-7-4 0,-6 0-9,0-2 11,-3-2-23,-9-1 5,5 1 9,2 2-4,4 4 14,1 5 0,0 3 2,0 3 10,1 0 3,11 3-12,7 2-6,5 0 2,3 0 1,0 8 0,0 5-1,-2 5-2,-5 2 3,-4 3 0,-6-1-4,-4 2 5,-1 0-1,-5 1 0,0-3 10,0-1-21,0-1 11,0-5-28,0-5-10,0-5-116,4-5-106</inkml:trace>
  <inkml:trace contextRef="#ctx0" brushRef="#br0" timeOffset="188975.1779">20509 4465 413,'0'0'81,"0"0"-16,0 0-37,0 0-19,0 0-18,0 0 2,-4 68 7,4-25 30,0 1-25,0-4 3,0-2-4,0-2 18,0-1-23,0 0 1,0-4 0,0-2 0,0-2 8,-5-6-8,1-6 0,0-3-54,1-6 12,3-4-56,0-2-108</inkml:trace>
  <inkml:trace contextRef="#ctx0" brushRef="#br0" timeOffset="189262.9556">20460 4462 173,'0'0'88,"0"0"19,0 0-43,0 0-22,46-80 10,-25 65-49,3 1 10,6 7-13,1-2 10,2 3-13,-3 4 3,0 2 0,-3 0-5,-2 0-12,-6 3-21,-4 7-35,-9 1-61,-6 7 13</inkml:trace>
  <inkml:trace contextRef="#ctx0" brushRef="#br0" timeOffset="189507.9407">20478 4656 62,'0'0'154,"0"0"-52,0 0-25,0 0-32,0 0-22,0 0-7,42 0 13,-15 1-25,-2 4-3,0 0-1,0-1 0,-6 2 0,-2 0-26,-8 2-67,-9 0-50</inkml:trace>
  <inkml:trace contextRef="#ctx0" brushRef="#br0" timeOffset="189719.9544">20424 4977 136,'0'0'21,"0"0"91,0 0-64,103 0 6,-63 0-24,2 0-18,3-5 11,-5 3-20,-5 1 3,-6 1-6,-3 0-23,-4-2-117</inkml:trace>
  <inkml:trace contextRef="#ctx0" brushRef="#br0" timeOffset="190322.1767">21112 4461 72,'0'0'391,"0"0"-378,0 0-2,0 0-13,4 79 2,-4-43 0,0-1 16,0-2-8,0-1-4,0-4 2,5-1 1,-1-3-7,3-3 0,-3-1-2,-1-4-8,-1 0 3,-2-6 1,2-2-17,-2-5-129,0-3-67</inkml:trace>
  <inkml:trace contextRef="#ctx0" brushRef="#br0" timeOffset="190797.1651">21121 4526 229,'0'0'92,"0"0"-23,0-106-5,11 71 16,5 6-42,0 5 3,4 8-27,-2 7-10,-1 5-7,1 4 3,-1 0-4,-1 1 4,-1 15 0,-2 6 0,-2 6-2,-7 4-5,-4 4 7,0 0-13,-15-3-16,-10-3 4,-8-4-12,-5-4 11,3-5 1,6-6-5,10-7 28,9-1 1,7-3 1,3 0 6,0 0 11,0 0 41,3 0 10,16 3-65,10 3 4,7 2 20,3 0-25,1 2 27,0 2-29,-4 1 1,0 4 2,-2 1-1,-3 1-4,-2 2 2,-5 3-41,-4-1 8,-3 0-12,-4-2 27,-2-3-63,-2-2-60,-1-5-37</inkml:trace>
  <inkml:trace contextRef="#ctx0" brushRef="#br0" timeOffset="194391.1618">22722 4381 250,'0'0'96,"0"0"-5,0 0-50,0 0 15,0 0-50,0 0-6,0 0-8,-3 52-3,3-16 11,0 3 6,0 0 6,0 1 9,0-1-9,0-3 2,-2 0-11,-3-3 2,0-1-5,2-3 0,3-4 0,0-6-5,0-3-31,0-7-23,0-5-54,6-4-100</inkml:trace>
  <inkml:trace contextRef="#ctx0" brushRef="#br0" timeOffset="194693.1471">22735 4374 41,'0'0'164,"0"0"-128,0 0-7,0 0-12,88-63 2,-59 56 7,0 1-18,1 1-3,0 5-5,-2 0-1,-2 0-5,-5 0-27,-6 6-72,-9 5-67</inkml:trace>
  <inkml:trace contextRef="#ctx0" brushRef="#br0" timeOffset="194950.1717">22707 4608 151,'0'0'106,"0"0"-76,0 0 26,0 0-24,0 0-1,82 5 10,-51-5-22,4 0-5,-1 0-12,-3 0 2,-4 5-4,-8 4-50,-10 3-84,-9 4-52</inkml:trace>
  <inkml:trace contextRef="#ctx0" brushRef="#br0" timeOffset="195163.1577">22674 4882 99,'0'0'31,"0"0"20,0 0 25,0 0-13,110 15-23,-71-15 0,0 0-17,0 0-14,0 0 4,-4 0-13,-2 0-25,-6-3-90</inkml:trace>
  <inkml:trace contextRef="#ctx0" brushRef="#br0" timeOffset="195870.2159">23440 4353 207,'0'0'117,"0"0"-83,0 0 5,0 0 18,0 0-30,0 0 16,-66-50-20,47 50-16,-4 0 1,-4 16-7,-1 15-1,-1 8 0,1 8 3,6 3-3,4 0 0,6-2 1,9-3 11,3-6-9,5-1-3,18-7 0,7 0-19,2-6 19,0-6 0,3-6 9,5-10 7,3-3-7,5 0 2,-3-14-8,-6-6 2,-10-1 4,-8-2-9,-10-3 3,-7-1-9,-4-3-3,0-2 9,-10-3-3,-11-1-5,-5 1 5,-4 3-7,-1 1-34,0 7-33,-2 5-92</inkml:trace>
  <inkml:trace contextRef="#ctx0" brushRef="#br0" timeOffset="196175.3823">23261 4534 186,'0'0'25,"0"0"-19,0 0 34,0 0-15,0 0 6,88 61-2,-65-30-13,3 0 45,-4 1-47,2 1-10,0-1 2,-2-2-2,3 0-4,-5-4 0,-1-4 11,-2-5-9,-1-5-2,-2-6-66,-1-6-41,-4 0-180</inkml:trace>
  <inkml:trace contextRef="#ctx0" brushRef="#br0" timeOffset="196903.1766">23771 4399 436,'0'0'83,"0"0"-83,0 0-7,0 0-5,1 90 23,-1-51-11,0-2 14,3-2 2,5-4-1,2-5-9,2-2-6,3 1 0,3-4-14,1-3 14,1-6 0,0-4 8,6-5 4,1-3-6,1 0 3,2-16-5,-5-6 15,-1-4-23,-3-2 4,-6-3 0,-3-1 9,-6-3-9,-2-1 0,-2-1 0,-2 0 10,0 4-11,0 4 1,0 7-14,-3 9 4,1 6-74,1 7-60,-1 0-120</inkml:trace>
  <inkml:trace contextRef="#ctx0" brushRef="#br0" timeOffset="197276.1688">24472 4378 314,'0'0'129,"0"0"-70,0 0-59,0 0 0,0 0-6,-43 101 6,20-52 0,5 2 0,1-3 2,4-2 3,3-7-3,-2-3-2,3-3 0,-1-4 15,-2-4-17,4-7 2,4-6-12,2-4 1,2-8-113,0 0-48,0-5 35</inkml:trace>
  <inkml:trace contextRef="#ctx0" brushRef="#br0" timeOffset="197577.1739">24469 4345 144,'0'0'95,"0"0"-21,0 0-6,0 0-29,0 0-10,0 0-11,54-55-17,-35 79-1,2 14 0,-3 13-6,0 4 6,-5 0 20,-1-4-14,-3-9 25,-3-4-29,-3-6 5,0-6-7,0 1 13,0-5-13,1-4 0,-1-5 1,-1-3-14,-1-5 4,-1-2-23,0-3-26,0 0-84,0-1-1</inkml:trace>
  <inkml:trace contextRef="#ctx0" brushRef="#br0" timeOffset="197776.1586">24508 4635 364,'0'0'155,"0"0"-155,0 0 1,0 0-13,0 0 17,0 0-5,91 0 0,-63 0-8,-4 0-58,-2 0-92</inkml:trace>
  <inkml:trace contextRef="#ctx0" brushRef="#br0" timeOffset="198642.9885">24718 4307 141,'0'0'88,"0"0"-46,0 0-7,79-17 36,-41 16-6,3-1-5,3 0-3,2-2-5,-6 1-45,-3 1-4,-1 2-1,-7 0-2,-4 0-16,-10 0-80,-11 5-88,-4 1-64</inkml:trace>
  <inkml:trace contextRef="#ctx0" brushRef="#br0" timeOffset="198940.1731">24981 4307 250,'0'0'55,"0"0"-48,0 0-4,0 0 58,-14 84-18,11-52 12,2-4-9,1 1-6,0-2-18,0 0-21,0-1 16,0-4-17,0 1 1,0 1 4,0 3-5,0 0 0,0 0-9,0-1-11,0-5-33,6-3-37,3-6-31,1-5-57</inkml:trace>
  <inkml:trace contextRef="#ctx0" brushRef="#br0" timeOffset="199477.1736">25442 4319 343,'0'0'81,"0"0"-42,0 0-34,0 0 1,0 0 5,92-5-11,-54 5 6,-1 0-6,-3 0 1,-6 0-2,-10 0-73,-6 0-104</inkml:trace>
  <inkml:trace contextRef="#ctx0" brushRef="#br0" timeOffset="199726.9105">25559 4334 195,'0'0'31,"0"0"1,0 0 18,-35 99 14,27-66-22,2-1-26,2-1 7,4 0-14,-2-1-6,2-3 11,-3 1-13,-1 4 1,-2-2 4,-3-1 1,-1 0-6,2-5-1,-1-3-48,2-5-67,4-7-170</inkml:trace>
  <inkml:trace contextRef="#ctx0" brushRef="#br0" timeOffset="199930.8969">25434 4811 321,'0'0'215,"0"0"-156,0 0-24,0 0-12,0 0-19,0 0-1,73-24 4,-35 23-3,5 1-5,-3 0 1,5 0-19,-5 0-11,-2 0-39,-3 0-60,-3 0-114</inkml:trace>
  <inkml:trace contextRef="#ctx0" brushRef="#br0" timeOffset="200354.8705">26086 4299 327,'0'0'71,"0"0"-53,0 0-12,-85 57-1,60-13 14,4 4 24,2 1 17,5-7-41,5-3-12,8-4-3,1-3-4,0-1 7,13-8-5,5-2-2,6-7 35,7-9-34,11-5 20,4 0 11,3-8-12,-2-11 6,-7-5-17,-4-5 5,-11-1-4,-5-4-9,-10-3 0,-10-5-1,0-2-9,-9 2 9,-15 0-39,-2 6-22,-3 11-46,0 8-91</inkml:trace>
  <inkml:trace contextRef="#ctx0" brushRef="#br0" timeOffset="201143.8212">26497 4320 193,'0'0'231,"0"0"-168,0 0-58,0 0-5,0 0-7,0 0 0,0 113 7,0-70 0,0 0 1,0-4 2,-5-1-4,-1-2 1,-2-3 0,2-4 6,-2-3-4,2-4-2,1-6 2,2-5 5,3-7-7,0-2 0,0-2 4,0 0 14,0-4-18,0-16-9,6-7-21,6-5-4,1-1 1,0-2-25,-5 2-34,-2-1 56,-3-2 11,0-1 25,-1 1 4,-1 3 39,-1 3 18,0 6 24,0 6-7,0 9 3,2 3-44,-2 5-15,0 1-8,3 0-14,3 13-6,4 15-14,1 13 20,-1 6-1,2 1 8,-4-1-7,2-3 1,0-5-1,1-6 0,1-6-1,1-6 8,-2-5-11,2-5 6,-2-5-2,2-3 0,5-3 3,0 0-3,1-6 0,0-14 2,-2-4 4,-1-4-2,-1-4-5,-4-1 1,-2-3-14,-3-2 11,-5 2 2,-1 1 1,0 1-3,0 1 3,-7 4 0,1 0 0,1 7-31,4 5-53,1 5-157</inkml:trace>
  <inkml:trace contextRef="#ctx0" brushRef="#br0" timeOffset="204018.3393">18844 5476 117,'0'0'151,"0"0"-93,0 0-21,0 0 23,0 0-17,0 0 5,0 0-14,0-1-31,0 1 0,0 1-3,0 16 0,0 9-6,0 5 5,0 6 1,0 6 0,0 1-1,0 5-3,-7 2 7,-2 5-3,3 1 25,0-1-21,4 0 9,2-7-13,0-2 2,0-5-2,6-2 1,2-4 1,1-4 5,-5-1-2,1-7-6,-5-2 1,0-5 0,0-4-9,0-4-4,0-2-49,0-7-17,0 0-55,0 0-63</inkml:trace>
  <inkml:trace contextRef="#ctx0" brushRef="#br0" timeOffset="205765.872">18646 6211 61,'0'0'144,"0"0"-55,0 0-27,0 0 5,0 0-55,0 0-5,0 0-14,15 45 12,-5-13-5,5 2 3,0-1 1,0-2 10,0-6-6,1-1-2,-2-4 24,2-2-28,-1-3 11,1-5-8,-2-1-2,2-3 15,-2-6-5,0 0 3,2 0 18,-2-7-22,1-12 15,3-9-22,0-2-3,3-5 10,3-1-7,-3 2-5,0 1 1,-5 1 0,-4 5-2,-3 3-21,0 6-40,-6 6-41,-3 7-121</inkml:trace>
  <inkml:trace contextRef="#ctx0" brushRef="#br0" timeOffset="208067.1828">14901 8294 204,'0'0'101,"0"0"-99,0 0 19,0 0-19,0 0 20,0 0 4,0 2-15,0-2 4,6 0-10,0 0 8,3 0 12,1 0-20,2 0 12,5-8-17,-1-2 4,2-4-3,-1-3-1,2-1-2,-7 0-7,-2 1-24,-4 4 32,-6 1-4,0 5 5,0 4 22,0 1 13,0 2 0,-4 0-26,-5 3-6,-3 15-4,1 7 1,7 1 0,2 3 2,2 1 3,0 2 5,6-1-10,8-4 4,1-3-6,0-3 2,1-3 0,-1-4-10,1-2-12,1-6-24,-1-6-65,-2 0-137</inkml:trace>
  <inkml:trace contextRef="#ctx0" brushRef="#br0" timeOffset="208294.956">14967 8005 73,'0'0'368,"0"0"-324,0 0-15,0 0-24,0 0-8,0 0 3,-9-37-22,9 50-133,0 6-2</inkml:trace>
  <inkml:trace contextRef="#ctx0" brushRef="#br0" timeOffset="209550.1846">15438 8184 238,'0'0'83,"0"0"-83,0 0 5,0 0 13,0 0-13,0 0 14,0 0-19,10 2 1,4-2 13,2-2 7,-2-9-9,5 0 11,1-7-10,1-2-11,-2-3-2,-6-2 0,-4-2 9,-1-4-9,-7-2 0,-1-1 4,0 1-2,0-1-2,0 3-4,-7 4 4,-1 3 14,2 4 2,2 6 31,-2 6-15,0 3-18,3 4 8,2 1 6,1 0-25,0 0-2,0 9-1,0 13-8,0 13-2,0 13 10,0 12 0,0 8 0,0 3 6,0-7-9,0-5 3,0-7 0,0-8 5,0-4 1,3-6-12,0-4 4,2-5 2,-2-7 1,-1-7-1,-2-3 0,3-5-1,0-3-18,3 0 19,3-21-3,4-11 12,-1-7-19,4-1 10,0 2-6,0 6 2,-1 8-11,-2 6 12,-1 8-4,0 3 3,-1 6-4,1 1 4,2 0 4,4 14 0,0 4-3,-3 3 2,0-2 1,-3 4 0,1-4 14,-1 1-14,5-3 0,-1-5-6,5-3-16,4-7 0,2-2-97,-3 0-181</inkml:trace>
  <inkml:trace contextRef="#ctx0" brushRef="#br0" timeOffset="210111.1805">15467 7859 149,'0'0'103,"0"0"-42,0 0-41,0 0-2,0 0-1,0 0-13,22-6 18,3 6-1,3 0-19,8 0 27,6 0-25,6 0 4,1 0-4,0 0-1,-10 0-6,-6 3 2,-14 6-51,-8 0-46,-11 1-65</inkml:trace>
  <inkml:trace contextRef="#ctx0" brushRef="#br0" timeOffset="212775.2506">16688 8094 97,'0'0'88,"0"0"-31,0 0-29,0 0 16,0 0-15,0 0-13,-67-74 20,59 68-4,1 3 4,1 2-7,-1 1-28,-5 0-2,-1 1 0,-7 14 1,4 5-3,-2 4 3,6 0 0,-1 5-1,4 2 3,1 1-10,3-1 6,4-2 2,1-5-1,0-2 1,0-2-4,6-5-7,6-1-10,1-8 16,1-5 3,5-1 4,2 0 13,3-13-7,1-5 2,1-5 3,-4-4-7,-4-1-8,1-6 2,-4-2 0,-1-3 14,-5-2-14,-5-4 0,-1-3 11,-1 0-10,-2 0 17,0 7 14,0 3-13,0 7 28,0 8-25,0 8 0,0 8 20,0 5-26,0 2-5,0 0-11,0 4-16,-5 22 15,-2 18 1,-4 16 1,2 13 0,5 2 3,2-5-4,2-6 0,0-12 1,8-8-9,8-3-8,1-7-55,5-5-46,-1-5-110</inkml:trace>
  <inkml:trace contextRef="#ctx0" brushRef="#br0" timeOffset="213217.1845">16253 8574 249,'0'0'134,"0"0"-130,0 0-4,0 0 30,91 6-6,-57-1-9,8-1 25,8 1-25,7 0 1,6 2-4,4-4 1,6-2 12,5-1-20,1 0 7,-8 0-12,-11 0 0,-15 0-15,-15 0-70,-11 0-39,-13 0-48</inkml:trace>
  <inkml:trace contextRef="#ctx0" brushRef="#br0" timeOffset="214424.1861">16472 9029 147,'0'0'41,"0"0"-24,0 0 4,0 0-17,0 0 7,0 0-11,-66-8 2,52 14 7,2 5-9,-2 1 0,2 3 11,-1 4-8,1 6 27,1 1-19,2 3 7,4 0 9,3-1-11,2-2 1,0-2 2,0-7-16,12-2-6,1-8 3,5-1 0,2-4 20,2-2-17,3 0 18,4-15-10,-1-6-8,-1-5-2,-4-5-1,-4-3-3,-2-2 3,-7-3 1,-3 1 3,-4-1-4,-3-2 9,0 0-9,0-2 34,0 3-11,0-1-3,0 3-9,0 7 14,0 3 9,0 10-13,0 8 25,0 7-19,0 3-17,0 0 3,0 0-13,-3 13-12,-1 20 12,-1 16-9,0 7 9,5 4 0,0-4 0,0-7 0,7-5 4,5-7-4,2-4 0,1-4-10,3-5-7,-3-4-33,6-10-68,0-7-14,2-3-137</inkml:trace>
  <inkml:trace contextRef="#ctx0" brushRef="#br0" timeOffset="214837.2104">16980 8781 16,'0'0'316,"0"0"-233,0 0-32,0 0 15,0 0-33,0 0-30,0 14-3,0 18-3,0 10 0,0 2 6,-5 1 6,0-5 10,2-2-15,3-3-2,0-5 8,0-1 1,0-4-21,9-1 10,5-3 0,-4-1 0,2-7 0,2-5-2,2-6-2,3-2-44,2 0 0,-1-4-10,1-10-79,-4-8-51</inkml:trace>
  <inkml:trace contextRef="#ctx0" brushRef="#br0" timeOffset="215121.1858">16708 8957 178,'0'0'187,"0"0"-163,0 0-4,0 0 13,79-7 37,-32 7-10,6 0-39,4-3 10,-2 0-31,-2-1 12,-5 1-11,-3-2-1,-8 4-12,-8-1-46,-10 0-96,-7 1-3</inkml:trace>
  <inkml:trace contextRef="#ctx0" brushRef="#br0" timeOffset="216238.1863">17378 7722 211,'0'0'74,"0"0"6,0 0-10,0 0 24,0 0-38,0 0-17,0-11-31,0 11-6,0 0-4,0 7-12,0 14 14,0 7-9,0 10 13,0 4-4,0 11 0,0 5 9,0 2-13,-3-2 4,0-5 0,1-7 9,2 1-5,0-1-4,0 1 0,-1-2 6,-1-6-6,1-4 0,1-5 6,0-7-19,0-5-7,0-10-89,7-8-130</inkml:trace>
  <inkml:trace contextRef="#ctx0" brushRef="#br0" timeOffset="216951.6726">17734 7827 212,'0'0'76,"0"0"-18,0 0-33,0 0-7,0 0-10,0 0-4,-36 98 27,36-55-16,0 3-1,0-3 17,11-3-21,7-6 7,0-6-17,4-6-6,0-4 6,3-6 0,1-6 5,4-4 13,3-2-9,0 0 0,0-14-8,-2-4 10,-4-4-11,-6-4 6,-2-4-5,-9-3 0,-2-4 5,-3-3-6,-4 1 5,-1-3-5,0 3 0,0 2-2,0 6-8,0 7-57,0 7-84,0 10-123</inkml:trace>
  <inkml:trace contextRef="#ctx0" brushRef="#br0" timeOffset="217540.188">17897 7912 205,'0'0'103,"0"0"-43,0 0-28,0 0 29,0 0-22,0 0 1,0-28-40,0 45-24,0 16 24,0 14 6,0 7 0,0 3 21,0-2-13,0-6-3,-3-3 3,0-7-7,-2-2-1,4 1-6,-4-2 0,1-3 4,1-4 0,-1-5-4,1-3 0,1-5-7,1-7 6,1-2-60,0-7-71,0 0-101</inkml:trace>
  <inkml:trace contextRef="#ctx0" brushRef="#br0" timeOffset="221865.424">18337 7907 92,'0'0'133,"0"0"-91,0 0-26,0 0 16,0 0-32,0 0 2,0 0-2,15 0 11,-5 5 16,5 1 2,-1 3-18,3 0 3,3 3-14,4 0 8,1 2 1,4 1-8,0 1 2,0-1-3,-3 2 0,-1-2-3,-3-3 2,-3 0-1,-2-3 2,-1 0 3,-5-5-2,-1 1-1,-4-2 2,-3 0-4,0 0 1,-3 0-11,0 0 6,0 5 12,0 0-4,-2 5 3,-7 2-3,-5 1 6,-2 0-8,-3 4-2,-3 0 2,-2 1 20,-2 0-7,-2 0-3,0 0-4,-2 0-5,3 0-1,0-1-8,4-2-48,4-3-93</inkml:trace>
  <inkml:trace contextRef="#ctx0" brushRef="#br0" timeOffset="223791.1908">19222 7975 161,'0'0'23,"0"0"-8,0 0 25,105-12 4,-63 6-10,0 0-32,0 3 11,-5 0-12,-4 0 9,-8 3-15,-6 0 5,-9 0-56,-10 0-67,0 3-36</inkml:trace>
  <inkml:trace contextRef="#ctx0" brushRef="#br0" timeOffset="224063.1748">19308 8160 176,'0'0'35,"0"0"46,81 0-21,-46 0-27,7-6-18,-3-4 13,0 2-24,-8 2-1,-7 2-3,-6 1-103,-7-1-95</inkml:trace>
  <inkml:trace contextRef="#ctx0" brushRef="#br0" timeOffset="224782.625">20251 7618 192,'0'0'141,"0"0"-73,0 0 6,0 0 11,0 0-34,0 0-17,0-5-34,0 10-9,0 20-12,0 7 21,0 11 15,0 2-14,0-2 18,0-1-4,1-2-10,3-3-5,-1-2 0,0 1 4,-2-3-4,-1-3 0,0-2 0,0-9 0,0-6-95,0-6-37,6-7-141</inkml:trace>
  <inkml:trace contextRef="#ctx0" brushRef="#br0" timeOffset="225255.1921">20271 7874 229,'0'0'75,"0"0"-36,0 0-23,0 0 3,0 0-13,0 0 1,65-26-9,-42 26 2,-1 0 0,-1 0 6,0 0-4,1 0-2,-4 0 0,1 0 6,1-3-7,-10-2 1,2-5 0,-5 0 14,-3-5-11,-3-2-2,-1-3 3,0 1 7,-1 1-11,-7 1 8,1 4 7,2 2 40,2 7-9,2 1-8,1 3 8,0 0-44,0 0-2,0 6-3,0 18-22,0 8 21,0 7 7,0 1-3,1 1 1,2-1 4,-1 3-9,1-2 4,-2-1 0,2-4 3,0-3 0,-2-4-6,1-6-43,1-5-90,2-10-68</inkml:trace>
  <inkml:trace contextRef="#ctx0" brushRef="#br0" timeOffset="226680.2229">20939 7506 188,'0'0'68,"0"0"1,0 0-2,0 0 4,0 0-69,0 0-2,0 0-10,0 55 10,0-14 23,-5 5-8,1 6 5,-2 0 22,0 1-31,3-2 5,0 3-16,2 4 10,-1-3-3,-1 1-4,0-8-2,0-6-1,1-3 11,1-4-11,-3-8 0,4-6-10,0-5 7,0-6-92,9-9-90,9-1-117</inkml:trace>
  <inkml:trace contextRef="#ctx0" brushRef="#br0" timeOffset="227394.1896">21288 7653 237,'0'0'118,"0"0"-89,0 0-25,0 0 12,0 0-14,0 0 22,-18 89-13,18-56 29,0-2-27,2 1 8,7-4-12,3 1-9,4-2-6,5-3 6,1-2 13,4-9 8,2-5-20,2-7 12,0-1 2,1 0-9,-1-18-6,-3-3 7,-4-3-5,-3-3 17,-4 0-17,-5-2 2,-5-1-4,-3 1-7,-3 2-35,0 3 1,0 6 9,0 3-31,-2 4-53,-5 4-160</inkml:trace>
  <inkml:trace contextRef="#ctx0" brushRef="#br0" timeOffset="227860.2006">21409 7775 211,'0'0'112,"0"0"-57,0 0 19,0 0-48,0 0-25,0 0-2,8 28-4,-4 1 5,-3 7 29,1 5-7,-2 3 3,0 2-25,0-4 10,0-3-4,0-4-4,0-9 0,0-1 3,0-5-4,0-5-2,0-4-15,0-4-74,4-7-76</inkml:trace>
  <inkml:trace contextRef="#ctx0" brushRef="#br0" timeOffset="228532.1979">21759 7799 151,'0'0'270,"0"0"-225,0 0-43,0 0 37,0 0 10,0 0-28,3-5-19,2 5-2,1 0 0,2 0-6,5 5 14,0 2-8,3 4 0,4 1 11,1 0-14,0 3 3,1 2 0,2-4 0,0-1 10,0 0-10,-3-6 0,-2 3 0,2 0-9,0-1 12,3 1-3,0-5 16,-4-1-2,-8-1-10,-5-2-4,-7 0-5,0 1-2,0 2 7,0 7 0,0 3 6,-7 5 7,-7 2-13,-4 4 0,-5-2 10,-3 4-9,-4 0-1,-2-1 5,1 0-10,-2 0 10,3-2-5,5-4 0,4-1-48,3-2-6,5-2-72,2-5-184</inkml:trace>
  <inkml:trace contextRef="#ctx0" brushRef="#br0" timeOffset="233649.7139">14352 7548 151,'0'0'91,"0"0"-64,0 0 16,0 0 1,0 0-34,0 0 19,0 0-29,2-2 3,-2 2-7,1 0 1,-1 0 3,3 0 0,2 0 0,-4 0-4,1 0 4,2 6 0,-3 5-15,2 3 20,2 12-5,1 7 10,1 14 0,5 9 21,-1 10-7,-1 8-1,0 2 29,-2 1-19,0-4-5,2-7-15,-3-8-4,1-5 17,-1 0-21,-5-1 3,5 1-2,-4 0 4,0-2-10,0-1 0,0-4 8,-1 0-1,-2-4-7,0-2 2,0-4 1,0-6-1,0-5-2,0-7 0,0-3 1,0-5-5,0-3 4,0-2-41,0 0 18,0-4-24,0 1 19,0-1-23,-2-1-46,-1 0-39,0 0-64</inkml:trace>
  <inkml:trace contextRef="#ctx0" brushRef="#br0" timeOffset="235764.5808">14261 7514 87,'0'0'102,"0"0"-92,0 0 21,0 0-5,0 0 10,0 0-13,0-5-15,0 2 18,3-2-19,6 2-4,4-2 20,4 1-20,5 1-1,4-4 8,5 2-3,0 0-5,2-1 12,0 1-8,0 3 10,0-3-12,1 1-4,3 0 8,3 0-2,4 1-6,6 0 0,4-1 0,0 1 6,3-2-4,-1 2-2,4 0 0,-2 2 8,0 1-10,-1 0 2,-3 0 0,-1 0 0,-2 0 2,-1 0-2,0 0 0,8 0 7,6 0-8,4-5 1,0 2-4,1 1 0,1-2 4,5 1 0,5 0 0,2-1 2,-1 2-2,1-1 0,-7 3-2,-3 0-5,-4 0 7,-7 0 0,-5 0 1,-3 3 3,-6 2-7,1-2 3,-2-1-3,6 1-2,0-1-4,4 1 9,-1-3 0,-1 0-9,-2 0 8,3 0-4,4 0 5,6-5 0,8 0 0,5-1 0,7-1-1,4 1 7,4 1-7,1-2 1,-5 3 0,1-1-5,-2 3 10,-1-3-5,-1 2 0,-4 0 1,-4 0-3,-1 1 1,0-1 1,1 0-3,-1 0 3,0 2 0,-1-4 1,2 1 3,0-1-4,-6-4 0,3 2 0,1-3 0,-1 0 4,7-1-2,-1 1-4,-1-1 5,3 0-4,1 0 1,4-3-4,3 1 4,-1 1 0,-1-2 3,-1 2 6,0 3-6,-2-1 1,0 0-4,3 0 0,4-1 5,1 1-5,1-1 0,-2 1 1,-2-2 1,0 1-4,1 1 2,-1 2-1,-1 4-3,-1-2 6,-1 4-2,-1-4 0,-3 1 1,4 0-1,1-5 0,2 3 2,2-2-5,-1 1 3,-1 1 0,2-2 0,1 3 5,-3 2-8,-2-3 3,-6 6-5,-6 1-1,-4-2 3,-11 2 3,-8 0 0,-5 0 2,-7 0-3,-2 0 1,-7 0-2,-5 0-4,-5 0 6,-10 0 0,-5 0-3,-7 2-4,-1-2-13,0 0 4,0 0 16,0 1 28,0 3-28,0 0 0,0 3 4,-4 3 0,-2 1-4,-4 2 0,5 2 1,1 3 2,-1 4-3,2 7 0,-5 5-1,0 7 8,0 8-10,-1 1 5,-3 4-2,0 2 21,-1 2-18,-3-3 1,5-2 6,1 1-1,2 1-9,5 0 0,-1 2 3,1 0 20,3 1-14,0 3 0,0 4 18,0 0-21,0-2-5,0-3-1,0-4 5,0-3-3,0-2-2,1-2 0,-1 3-1,0-3 8,0 1-7,0 0 0,0-4 0,0-1 5,0-3-5,0-2 4,0-6-4,0-2 4,0-5-4,0-4 0,0-1 5,0-1-7,0-1 2,0-5 0,0 0 0,0-4 0,0-4-36,0-3-32,0-4-49,0 0-51</inkml:trace>
  <inkml:trace contextRef="#ctx0" brushRef="#br0" timeOffset="239142.3683">14495 8839 6,'0'0'93,"0"0"-58,0 0-8,0 0 18,0 0-16,0 0 12,0-6 3,0 4-43,-1 1 20,-2-1-13,0 2 24,3-1 16,-3-1-22,3 2 0,0-1-7,0 1-13,0 0-4,0 0-2,0 0 4,0 0-12,0 0-4,-2 0 10,-1 4 0,-1 9 4,-1 3 2,-1 4-4,-1 1 0,4 3-7,-1 1 18,1 3-11,1-3 0,1 2 1,1-1-1,-2-2 0,2 0 1,0 0-7,0-1 9,0-1-3,6 3 0,-4 3 0,-2-3 0,0 2-2,0-6 4,0-3-1,0-3 7,0-1-8,0 1 0,0 2 2,0-4-10,0 1 8,0 0 0,0-4 1,0 1 3,0-4-4,0-3 0,0-2-15,0-2-1,4 0 7,5 0 9,0 0 8,1 0-6,2 0-2,2 0 0,2 0-2,1 0 1,0 0-13,1 0 14,0 0-3,-3 0 6,3 0 1,0 0-4,4-2 0,4-1-2,2 1 2,2-3 0,-5 4 1,-5 1 3,-4 0-7,-5 0 3,-1 0-27,-3 0 23,1 0-5,0 3 5,-1 0 4,-3-2 1,2 3-1,-3-2 0,0 3-22,0-2 20,-3-2 1,2-1 1,-2 0 3,0 0 0,1 0-3,-1 2 0,2-2 3,-1 0-4,2 0 1,1 2 0,1 0 0,1-1 1,-1 1-1,-1-2 3,3 1-1,-1 1-2,3-2 0,4 2 0,3-2 6,3 0-4,2 0-2,0 0 5,0 1 1,-3 1-7,-2-1 1,-1 2 0,4 1 9,-2-1 2,2 1 2,0 0-12,1-1 5,4-1-6,1 2 0,3-4 1,-1 1 0,0 1 2,-3 0-3,0 1 0,0-1 3,-3 0-6,-5 1 3,0-1 0,1 2-9,-2-1 9,0 0 0,3 1 9,1-3-9,7-1-2,0 0 0,4 0 2,2 0 1,-1 0 8,0 0-8,-1 0-1,-2 0 0,4 0-5,1 0 5,1 0 0,3 0 1,5 0 0,1 0-1,3 0 0,2 0-1,0 0-1,-2-1 2,0-1 0,-1 2 0,1 0 3,-1 0-3,1 0 0,-1 0 7,3 0-9,0 0 2,1-2-2,2 1 2,2-4 0,6 2 4,2 0-9,1 0 14,1 2-13,-3 0 4,-4 1-2,1 0-4,3 0 10,1 0-4,3-2 2,2-1 3,1 1-10,0-1-1,-1 2 6,2-2 5,-2 1-5,0-2 0,-1 1-2,1-2 7,0 1-5,1 1 0,4-2-1,-1-1 1,1 0 4,-2 0-4,-1-3 0,-3 2 1,4-1-3,-2 0 2,-1 1 0,1 1-5,-5 0 5,-2-1 0,-3-1 5,0 2-5,-4 2 0,-1-3-4,-2 3 5,2-2-1,0 0 0,2 1 4,3-2-8,3 1 13,-1-1-14,-1 4 5,0-2 0,4-3-6,2 0 12,3-5-5,6 4-1,2 0 1,1-1-7,3 2 6,3-1 0,6 2-2,-3-1 2,6-1 0,0-1 6,0 3-1,5 0-10,-2 0-2,-2 2 7,1-3 7,-4-1-7,2 3 1,-2-2-5,-1 4 9,-1 2-6,-5 0 1,-1-1-4,-4 1 1,-1 1 6,-1-1 0,5 0-3,-1-2 3,-5 0-5,-4-4 2,-4 0-8,-1 1 5,-1-1 3,-1-1 0,-4 0 0,-3 2 3,-2-2-6,-5 1-5,-6 2-1,-4 0 9,-9 1 3,-5 2 0,-4-1-6,-9 3 8,1-1-9,-2 2 4,2-3 0,5 0 2,3-2-2,-2 0 0,1 0 1,-3 2 2,-2 0-5,2 1 2,-2-1 0,4 0 2,-2 2-2,3-2 0,0 2 3,-2-1 1,1 0-6,-1 1 4,3 1 2,0-2 3,-2 2-6,-2 0-1,-8 0 0,-8 0-19,-1 0-62,0 0-57,-20 0 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3-09T12:54:16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18012 8452 0,'0'0'130,"0"0"-53,0 0-1,0 0-21,0 0 3,0 0-12,-5 0-14,5 0 16,0 0-25,0 0-12,0 0 5,0 0-11,0 0-5,5 0 0,11-1 2,7 1-11,6 0 15,4 0-6,2 0 0,-1 4 1,-3 2-1,-2 3 0,-4 4-4,-4 3 0,-2 0 4,1 4 0,-4 2-2,0 1 3,-1 3-3,-1 1 1,-2 0 1,1 1 3,-1-1-2,0 4-1,-3-3 1,-3 4 1,0 3-4,-3-2-1,-3 4-39,0 2 36,0 5-2,0 4 8,0 3-3,3 5 2,4 3 1,4 0 0,-4-1 0,3-2 1,-2-7 0,-3-2-1,-1-3 0,-4-4 7,0-1-14,0-1 7,-4 0-1,-9 1-1,-3-1 4,0-2 5,-1 0-7,4-1 1,0-4-5,2-2 4,2-4 0,-1-2-4,2-1 8,1-2-4,1-4 6,-1 0-2,2-4-5,2-2 1,0-1 0,0-1 0,0-1 0,0-1 0,-2 0 5,0-2 5,-4 0-10,-4-3 0,-3-1-68,1 0-94</inkml:trace>
  <inkml:trace contextRef="#ctx0" brushRef="#br0" timeOffset="816.5861">18088 9980 186,'0'0'57,"0"0"-30,0 0-1,0 0 15,0 0-22,0 0 6,3-4 17,-3 4-37,3 0 0,3 0-5,4 13-5,6 6 5,0 4 6,1 3 0,0-1 14,-1 1-13,1-2-4,-3-3 6,2 0-8,-2-3 13,0-1-14,1-2 0,-3-5 8,1-2-2,1-2-8,-1-2 2,3-4 0,3 0 12,3 0-5,6-12-3,5-6 7,4-6-6,5-4-5,3-4 0,-2-2 2,-1 3-5,-6 2 3,-7 4-10,-5 3-19,-7 4-49,-6 1-79</inkml:trace>
  <inkml:trace contextRef="#ctx0" brushRef="#br0" timeOffset="2390.9716">21352 8380 112,'0'0'39,"0"0"11,0 0 0,0 0-20,0 0 25,0 0-23,3 0-16,-3 0-3,0 0-13,0 0 0,0 10-5,-3 7 15,-7 2-8,-2 6-2,-3 2 3,0 1 11,-3 2-1,-3 2-12,2 3 6,-4-2-1,-2 1-6,-3 4 0,-3-2 2,-4 2 2,-4-2 5,3 0 4,0 3 7,-2 2-20,1-2 4,-4 5-4,-3-5 5,-1 1-3,-7 2 4,-3 2-5,-1 0 3,-2-2 0,4-2-4,-2 0 0,4-1 0,1-3-3,3-3 6,3-5-3,1 3 4,-1-4 1,0 0-8,2 0 3,-1-3 0,1-2-2,4 1 3,-1 0-1,-2 0 0,-1-1 8,-5 0-11,2 1 3,-2 1 0,0 2-3,-1 1 12,-3-1-7,6-2 21,5-5-20,10-4 10,9-5-13,7-1 6,7-7-10,4 1 4,1-3 0,1 0 7,1 2-2,1-2-5,-3 1 0,0 2 1,-4 0-7,-1 2 6,4-1-28,-1-2-3,4-1-38,1-1-3,0 0-18,0 0-60</inkml:trace>
  <inkml:trace contextRef="#ctx0" brushRef="#br0" timeOffset="2822.1788">19545 9688 151,'0'0'122,"0"0"-83,0 0-32,0 0 55,0 0-29,0 0-26,-16 18 2,1 2-5,-1 4-3,1 1 14,-2-1-9,7 1-7,-2-6 1,3 1 0,5-1-1,-1-1 1,5 2 0,0-2 4,0-2-1,9-1-5,9-3 2,3-1-3,7-3 3,4-4 6,4-4 18,2 0-2,1 0-17,-2-9-10,1-2-7,-7-1-56,-3 2-66</inkml:trace>
  <inkml:trace contextRef="#ctx0" brushRef="#br0" timeOffset="4105.9653">17746 10555 51,'0'0'104,"0"0"-48,0 0 28,0 0-35,0 0-1,0 0-23,2-9-7,-2 9 14,0 0-26,1 0-6,4 13-5,0 13 5,3 9 0,-2 5 27,-1 7-14,-1 4 14,-2 2-26,-2 3 4,0-4 3,0-1 2,0-2-14,0-6 4,0-1 0,0-3 5,0-1 1,0-3-6,0-4 1,0-2 7,0-5-15,0-6 7,0-3-9,0-4-35,0-4-55,2-4-59,0-3-100</inkml:trace>
  <inkml:trace contextRef="#ctx0" brushRef="#br0" timeOffset="5144.9744">18182 10573 223,'0'0'78,"0"0"-32,0 0-21,0 0 17,0 0-41,0 0 4,0 9-9,0 16 14,0 9-4,0 6 3,0 2-1,0 4 23,3-3-26,7-1 2,4-6-5,4-5 3,1-6-5,7-4 0,-1-7 1,5-4 45,1-5-23,5-5 0,1 0 19,5-3-40,-2-14 5,-2-1-7,-6-5 7,-2-2 5,-3-5-12,0-4 8,-2-3-4,-3 1 2,-5 0-11,-5 1 5,-6 1 0,-5 2-9,-1 3 6,0 8-17,-7 3 1,-5 7-83,-2 3-13,0 2-129</inkml:trace>
  <inkml:trace contextRef="#ctx0" brushRef="#br0" timeOffset="5647.9921">18518 10671 94,'0'0'91,"0"0"-34,0 0 16,0 0 20,0 0-33,0 0-16,0-7-44,0 24-11,0 11 11,0 9 2,-5 10 4,-1 2 38,2-1-36,-4-1 3,4-4-1,-1-4-10,2-5 0,2-4-1,-1-1 3,2-2-3,0-3 5,0-2-3,0-4-1,0-2 3,0-6-7,0-5-10,0-4-69,0-1-27,3-1-75</inkml:trace>
  <inkml:trace contextRef="#ctx0" brushRef="#br0" timeOffset="6248.9758">19134 10483 258,'0'0'112,"0"0"-69,0 0 3,0 0-11,0 0-22,0 0-2,0 7-11,0 23 0,-8 12 14,1 8-12,-3 4 19,2 5-21,0 0 0,-1-2 8,1-3-6,3-7 6,2-6 7,3-5-7,0-4-14,5-3 6,11-3 0,2-5 9,6-5-9,3-3 0,4-8 5,3-3 1,1-2-12,2 0-8,-9-6-52,-1-6-34,-8-3-168</inkml:trace>
  <inkml:trace contextRef="#ctx0" brushRef="#br0" timeOffset="6574.9798">18996 10856 313,'0'0'24,"0"0"-18,0 0 8,0 0 0,97-24 18,-70 18 12,5-2-31,3-1 1,4 0-14,3 0 6,1 0-18,-2 2 0,-8 1-75,-8-1-20,-15 1-155</inkml:trace>
  <inkml:trace contextRef="#ctx0" brushRef="#br0" timeOffset="7097.0027">18883 10304 189,'0'0'104,"0"0"-41,0 0-5,0 0 0,0 0-55,0 0-5,-21 29 2,6 12 0,-1 13 16,-1 8-3,3 7-1,-1-1 8,2 3-16,3 1-8,4 0 1,5 0 3,1-5 23,0-8-21,20-7 0,6-6 3,7-6-3,1-5-4,2-7-12,0-5-32,-2-10 1,0-5-86,1-8-89</inkml:trace>
  <inkml:trace contextRef="#ctx0" brushRef="#br0" timeOffset="7568.9969">19525 10294 311,'0'0'68,"0"0"-43,0 0-25,0 0-7,0 0 7,0 0 17,23 113 27,-3-61-8,5 2-23,-1-2 16,-2-2-25,-2-2 2,-4 1-6,-1-2 3,-3 3 1,-6 0-2,-6-3 4,0 0 3,-22-3-9,-11 0-3,-6-6-46,-4-4-41,-2-7-19,0-11-130</inkml:trace>
  <inkml:trace contextRef="#ctx0" brushRef="#br0" timeOffset="9110.7611">19992 10407 134,'0'0'38,"0"0"-7,0 0 32,0 0 3,0 0 4,0 0 3,-12-21-40,12 21-5,0 0-28,0 0 4,0 0-10,0 0 6,0 0 0,4 7-9,11 7 6,6 2 1,4 5 1,2-2 1,0 1 7,3 1-7,-3-2 0,3 5 1,1-1 7,3 1-12,-4-3 4,-1-1 0,-3-2 4,-3-3-4,-3-3 0,-6 0 0,-1-3 6,-5-1-11,-1-4 5,-4 0 0,-3-2-2,0-1 8,0-1-6,0 0 0,0 5-6,0 3 6,0 5 0,-10 5 1,-11 5 17,-7 4-18,-10 3 3,-2 3 23,-5 0-26,5-1 10,1-2-10,3-1 3,5-3-4,4-3 1,6-2 0,5-3-1,5-4-7,5-2-30,3-3-61,3-8-121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3CF-363B-45DD-B2CA-16C8E166FD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89F-99B2-4552-969E-142C3A710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6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3CF-363B-45DD-B2CA-16C8E166FD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89F-99B2-4552-969E-142C3A710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25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3CF-363B-45DD-B2CA-16C8E166FD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89F-99B2-4552-969E-142C3A710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52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3CF-363B-45DD-B2CA-16C8E166FD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89F-99B2-4552-969E-142C3A710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9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3CF-363B-45DD-B2CA-16C8E166FD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89F-99B2-4552-969E-142C3A710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9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3CF-363B-45DD-B2CA-16C8E166FD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89F-99B2-4552-969E-142C3A710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3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3CF-363B-45DD-B2CA-16C8E166FD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89F-99B2-4552-969E-142C3A710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9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3CF-363B-45DD-B2CA-16C8E166FD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89F-99B2-4552-969E-142C3A710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94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3CF-363B-45DD-B2CA-16C8E166FD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89F-99B2-4552-969E-142C3A710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5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3CF-363B-45DD-B2CA-16C8E166FD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89F-99B2-4552-969E-142C3A710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65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3CF-363B-45DD-B2CA-16C8E166FD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D89F-99B2-4552-969E-142C3A710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75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83CF-363B-45DD-B2CA-16C8E166FD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D89F-99B2-4552-969E-142C3A710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41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5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8.emf"/><Relationship Id="rId4" Type="http://schemas.openxmlformats.org/officeDocument/2006/relationships/customXml" Target="../ink/ink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6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image" Target="../media/image8.emf"/><Relationship Id="rId4" Type="http://schemas.openxmlformats.org/officeDocument/2006/relationships/customXml" Target="../ink/ink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18.emf"/><Relationship Id="rId4" Type="http://schemas.openxmlformats.org/officeDocument/2006/relationships/customXml" Target="../ink/ink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7.emf"/><Relationship Id="rId7" Type="http://schemas.openxmlformats.org/officeDocument/2006/relationships/image" Target="../media/image10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Postulates of Quantum Mechanics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8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8000" y="441360"/>
              <a:ext cx="10744920" cy="2991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435600"/>
                <a:ext cx="10755360" cy="30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415600" y="3579120"/>
              <a:ext cx="6849000" cy="2234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9840" y="3573000"/>
                <a:ext cx="6861240" cy="22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8000" y="441360"/>
              <a:ext cx="10744920" cy="2991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435600"/>
                <a:ext cx="10755360" cy="30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388560" y="3016800"/>
              <a:ext cx="1299600" cy="1071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160" y="3011760"/>
                <a:ext cx="1310400" cy="10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331000" y="4138920"/>
              <a:ext cx="9644400" cy="1855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6680" y="4133880"/>
                <a:ext cx="9653400" cy="18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8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8000" y="441360"/>
              <a:ext cx="10744920" cy="2991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435600"/>
                <a:ext cx="10755360" cy="30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388560" y="3016800"/>
              <a:ext cx="1299600" cy="1071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160" y="3011760"/>
                <a:ext cx="1310400" cy="10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284200" y="4139640"/>
              <a:ext cx="8244720" cy="2212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8800" y="4133520"/>
                <a:ext cx="8256240" cy="22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9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38840" y="453600"/>
              <a:ext cx="9454320" cy="2584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800" y="447840"/>
                <a:ext cx="9463680" cy="25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060560" y="3242520"/>
              <a:ext cx="5589000" cy="1613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3720" y="3236040"/>
                <a:ext cx="5599080" cy="16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7121160" y="2358720"/>
              <a:ext cx="1544400" cy="239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6120" y="2355120"/>
                <a:ext cx="1555560" cy="2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21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62000" y="191880"/>
              <a:ext cx="8964360" cy="1359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5880" y="186480"/>
                <a:ext cx="8976600" cy="13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62000" y="191880"/>
              <a:ext cx="8964360" cy="1359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5880" y="186480"/>
                <a:ext cx="8976600" cy="13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118520" y="1680120"/>
              <a:ext cx="10930320" cy="4116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480" y="1674000"/>
                <a:ext cx="10940400" cy="41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5536800" y="2142000"/>
              <a:ext cx="5646240" cy="1842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30680" y="2135880"/>
                <a:ext cx="5657760" cy="18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8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2240" y="649800"/>
              <a:ext cx="10482480" cy="3448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760" y="643320"/>
                <a:ext cx="10494720" cy="34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423480" y="2786400"/>
              <a:ext cx="990360" cy="635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8080" y="2780640"/>
                <a:ext cx="1001520" cy="6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4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39080" y="504720"/>
              <a:ext cx="9459360" cy="1521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120" y="498240"/>
                <a:ext cx="9468000" cy="15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41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8000" y="441360"/>
              <a:ext cx="10744920" cy="2991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435600"/>
                <a:ext cx="10755360" cy="30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388560" y="3016800"/>
              <a:ext cx="1299600" cy="1071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160" y="3011760"/>
                <a:ext cx="1310400" cy="108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8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8000" y="441360"/>
              <a:ext cx="10744920" cy="2991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435600"/>
                <a:ext cx="10755360" cy="30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335600" y="3476880"/>
              <a:ext cx="8794080" cy="1757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0200" y="3470400"/>
                <a:ext cx="8805960" cy="17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9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8000" y="441360"/>
              <a:ext cx="10744920" cy="2991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435600"/>
                <a:ext cx="10755360" cy="30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335600" y="3476880"/>
              <a:ext cx="8794080" cy="1757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0200" y="3470400"/>
                <a:ext cx="8805960" cy="17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448000" y="2795760"/>
              <a:ext cx="8312760" cy="3499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1160" y="2789280"/>
                <a:ext cx="8325720" cy="35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9604800" y="2531160"/>
              <a:ext cx="476280" cy="341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99040" y="2526120"/>
                <a:ext cx="4881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9119880" y="3452400"/>
              <a:ext cx="1949040" cy="4528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16640" y="3446640"/>
                <a:ext cx="1954800" cy="4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4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8000" y="441360"/>
              <a:ext cx="10744920" cy="2991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435600"/>
                <a:ext cx="10755360" cy="30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728360" y="2625120"/>
              <a:ext cx="9438840" cy="3970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2960" y="2620080"/>
                <a:ext cx="9450000" cy="39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6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Postulates of Quantum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Postulates of Quantum Mechanics</dc:title>
  <dc:creator>akanksha sharma</dc:creator>
  <cp:lastModifiedBy>akanksha sharma</cp:lastModifiedBy>
  <cp:revision>1</cp:revision>
  <dcterms:created xsi:type="dcterms:W3CDTF">2022-03-09T22:20:38Z</dcterms:created>
  <dcterms:modified xsi:type="dcterms:W3CDTF">2022-03-09T22:22:34Z</dcterms:modified>
</cp:coreProperties>
</file>